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31996" y="1224800"/>
            <a:ext cx="1283335" cy="636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36466" y="463308"/>
            <a:ext cx="1585467" cy="707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5594" y="1672856"/>
            <a:ext cx="8527211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9" Type="http://schemas.openxmlformats.org/officeDocument/2006/relationships/image" Target="../media/image35.jpg"/><Relationship Id="rId10" Type="http://schemas.openxmlformats.org/officeDocument/2006/relationships/image" Target="../media/image36.jpg"/><Relationship Id="rId11" Type="http://schemas.openxmlformats.org/officeDocument/2006/relationships/image" Target="../media/image37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6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4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8003" y="457212"/>
            <a:ext cx="2042160" cy="722630"/>
            <a:chOff x="3938003" y="457212"/>
            <a:chExt cx="2042160" cy="722630"/>
          </a:xfrm>
        </p:grpSpPr>
        <p:sp>
          <p:nvSpPr>
            <p:cNvPr id="3" name="object 3"/>
            <p:cNvSpPr/>
            <p:nvPr/>
          </p:nvSpPr>
          <p:spPr>
            <a:xfrm>
              <a:off x="3950195" y="457212"/>
              <a:ext cx="2018030" cy="710565"/>
            </a:xfrm>
            <a:custGeom>
              <a:avLst/>
              <a:gdLst/>
              <a:ahLst/>
              <a:cxnLst/>
              <a:rect l="l" t="t" r="r" b="b"/>
              <a:pathLst>
                <a:path w="2018029" h="710565">
                  <a:moveTo>
                    <a:pt x="2017763" y="0"/>
                  </a:moveTo>
                  <a:lnTo>
                    <a:pt x="0" y="0"/>
                  </a:lnTo>
                  <a:lnTo>
                    <a:pt x="0" y="710171"/>
                  </a:lnTo>
                  <a:lnTo>
                    <a:pt x="2017763" y="710171"/>
                  </a:lnTo>
                  <a:lnTo>
                    <a:pt x="2017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38003" y="457212"/>
              <a:ext cx="2042160" cy="722630"/>
            </a:xfrm>
            <a:custGeom>
              <a:avLst/>
              <a:gdLst/>
              <a:ahLst/>
              <a:cxnLst/>
              <a:rect l="l" t="t" r="r" b="b"/>
              <a:pathLst>
                <a:path w="2042160" h="722630">
                  <a:moveTo>
                    <a:pt x="24373" y="0"/>
                  </a:moveTo>
                  <a:lnTo>
                    <a:pt x="0" y="0"/>
                  </a:lnTo>
                  <a:lnTo>
                    <a:pt x="0" y="716254"/>
                  </a:lnTo>
                  <a:lnTo>
                    <a:pt x="6096" y="722350"/>
                  </a:lnTo>
                  <a:lnTo>
                    <a:pt x="2036051" y="722350"/>
                  </a:lnTo>
                  <a:lnTo>
                    <a:pt x="2042160" y="716254"/>
                  </a:lnTo>
                  <a:lnTo>
                    <a:pt x="2042160" y="710158"/>
                  </a:lnTo>
                  <a:lnTo>
                    <a:pt x="24384" y="710158"/>
                  </a:lnTo>
                  <a:lnTo>
                    <a:pt x="12179" y="697979"/>
                  </a:lnTo>
                  <a:lnTo>
                    <a:pt x="24384" y="697979"/>
                  </a:lnTo>
                  <a:lnTo>
                    <a:pt x="24384" y="15227"/>
                  </a:lnTo>
                  <a:lnTo>
                    <a:pt x="12179" y="15227"/>
                  </a:lnTo>
                  <a:lnTo>
                    <a:pt x="24373" y="0"/>
                  </a:lnTo>
                  <a:close/>
                </a:path>
                <a:path w="2042160" h="722630">
                  <a:moveTo>
                    <a:pt x="24384" y="697979"/>
                  </a:moveTo>
                  <a:lnTo>
                    <a:pt x="12179" y="697979"/>
                  </a:lnTo>
                  <a:lnTo>
                    <a:pt x="24384" y="710158"/>
                  </a:lnTo>
                  <a:lnTo>
                    <a:pt x="24384" y="697979"/>
                  </a:lnTo>
                  <a:close/>
                </a:path>
                <a:path w="2042160" h="722630">
                  <a:moveTo>
                    <a:pt x="2014715" y="697979"/>
                  </a:moveTo>
                  <a:lnTo>
                    <a:pt x="24384" y="697979"/>
                  </a:lnTo>
                  <a:lnTo>
                    <a:pt x="24384" y="710158"/>
                  </a:lnTo>
                  <a:lnTo>
                    <a:pt x="2014715" y="710158"/>
                  </a:lnTo>
                  <a:lnTo>
                    <a:pt x="2014715" y="697979"/>
                  </a:lnTo>
                  <a:close/>
                </a:path>
                <a:path w="2042160" h="722630">
                  <a:moveTo>
                    <a:pt x="2014715" y="0"/>
                  </a:moveTo>
                  <a:lnTo>
                    <a:pt x="2014715" y="710158"/>
                  </a:lnTo>
                  <a:lnTo>
                    <a:pt x="2029955" y="697979"/>
                  </a:lnTo>
                  <a:lnTo>
                    <a:pt x="2042160" y="697979"/>
                  </a:lnTo>
                  <a:lnTo>
                    <a:pt x="2042160" y="15227"/>
                  </a:lnTo>
                  <a:lnTo>
                    <a:pt x="2029955" y="15227"/>
                  </a:lnTo>
                  <a:lnTo>
                    <a:pt x="2014715" y="0"/>
                  </a:lnTo>
                  <a:close/>
                </a:path>
                <a:path w="2042160" h="722630">
                  <a:moveTo>
                    <a:pt x="2042160" y="697979"/>
                  </a:moveTo>
                  <a:lnTo>
                    <a:pt x="2029955" y="697979"/>
                  </a:lnTo>
                  <a:lnTo>
                    <a:pt x="2014715" y="710158"/>
                  </a:lnTo>
                  <a:lnTo>
                    <a:pt x="2042160" y="710158"/>
                  </a:lnTo>
                  <a:lnTo>
                    <a:pt x="2042160" y="697979"/>
                  </a:lnTo>
                  <a:close/>
                </a:path>
                <a:path w="2042160" h="722630">
                  <a:moveTo>
                    <a:pt x="24384" y="0"/>
                  </a:moveTo>
                  <a:lnTo>
                    <a:pt x="12179" y="15227"/>
                  </a:lnTo>
                  <a:lnTo>
                    <a:pt x="24384" y="15227"/>
                  </a:lnTo>
                  <a:lnTo>
                    <a:pt x="24384" y="0"/>
                  </a:lnTo>
                  <a:close/>
                </a:path>
                <a:path w="2042160" h="722630">
                  <a:moveTo>
                    <a:pt x="2014715" y="0"/>
                  </a:moveTo>
                  <a:lnTo>
                    <a:pt x="24384" y="0"/>
                  </a:lnTo>
                  <a:lnTo>
                    <a:pt x="24384" y="15227"/>
                  </a:lnTo>
                  <a:lnTo>
                    <a:pt x="2014715" y="15227"/>
                  </a:lnTo>
                  <a:lnTo>
                    <a:pt x="2014715" y="0"/>
                  </a:lnTo>
                  <a:close/>
                </a:path>
                <a:path w="2042160" h="722630">
                  <a:moveTo>
                    <a:pt x="2042160" y="0"/>
                  </a:moveTo>
                  <a:lnTo>
                    <a:pt x="2014715" y="0"/>
                  </a:lnTo>
                  <a:lnTo>
                    <a:pt x="2029955" y="15227"/>
                  </a:lnTo>
                  <a:lnTo>
                    <a:pt x="2042160" y="15227"/>
                  </a:lnTo>
                  <a:lnTo>
                    <a:pt x="2042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50195" y="457212"/>
            <a:ext cx="2018030" cy="7105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25"/>
              </a:spcBef>
            </a:pPr>
            <a:r>
              <a:rPr dirty="0" spc="-5"/>
              <a:t>Câu</a:t>
            </a:r>
            <a:r>
              <a:rPr dirty="0" spc="-50"/>
              <a:t> </a:t>
            </a:r>
            <a:r>
              <a:rPr dirty="0" spc="-10"/>
              <a:t>1+2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8794" y="2102624"/>
            <a:ext cx="8689340" cy="1855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Reo vang reo, ca vang ca, </a:t>
            </a:r>
            <a:r>
              <a:rPr dirty="0" sz="4000" spc="-15">
                <a:solidFill>
                  <a:srgbClr val="FFFFFF"/>
                </a:solidFill>
                <a:latin typeface="Times New Roman"/>
                <a:cs typeface="Times New Roman"/>
              </a:rPr>
              <a:t>cất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tiếng hát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 vang</a:t>
            </a:r>
            <a:r>
              <a:rPr dirty="0" sz="40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rừng</a:t>
            </a:r>
            <a:r>
              <a:rPr dirty="0" sz="40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xanh</a:t>
            </a:r>
            <a:r>
              <a:rPr dirty="0" sz="40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đồng.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dirty="0" sz="40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bao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Times New Roman"/>
                <a:cs typeface="Times New Roman"/>
              </a:rPr>
              <a:t>la,</a:t>
            </a:r>
            <a:r>
              <a:rPr dirty="0" sz="40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10">
                <a:solidFill>
                  <a:srgbClr val="FFFFFF"/>
                </a:solidFill>
                <a:latin typeface="Times New Roman"/>
                <a:cs typeface="Times New Roman"/>
              </a:rPr>
              <a:t>tươi </a:t>
            </a:r>
            <a:r>
              <a:rPr dirty="0" sz="4000" spc="-9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xinh</a:t>
            </a:r>
            <a:r>
              <a:rPr dirty="0" sz="4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tươi,</a:t>
            </a:r>
            <a:r>
              <a:rPr dirty="0" sz="40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ánh</a:t>
            </a:r>
            <a:r>
              <a:rPr dirty="0" sz="40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sáng</a:t>
            </a:r>
            <a:r>
              <a:rPr dirty="0" sz="40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tưng</a:t>
            </a:r>
            <a:r>
              <a:rPr dirty="0" sz="40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10">
                <a:solidFill>
                  <a:srgbClr val="FFFFFF"/>
                </a:solidFill>
                <a:latin typeface="Times New Roman"/>
                <a:cs typeface="Times New Roman"/>
              </a:rPr>
              <a:t>bừng</a:t>
            </a:r>
            <a:r>
              <a:rPr dirty="0" sz="4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hoa</a:t>
            </a:r>
            <a:r>
              <a:rPr dirty="0" sz="40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lá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3803" y="5751588"/>
            <a:ext cx="621779" cy="62177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0935" y="457212"/>
            <a:ext cx="1396365" cy="722630"/>
            <a:chOff x="4440935" y="457212"/>
            <a:chExt cx="1396365" cy="722630"/>
          </a:xfrm>
        </p:grpSpPr>
        <p:sp>
          <p:nvSpPr>
            <p:cNvPr id="3" name="object 3"/>
            <p:cNvSpPr/>
            <p:nvPr/>
          </p:nvSpPr>
          <p:spPr>
            <a:xfrm>
              <a:off x="4453115" y="460260"/>
              <a:ext cx="1369060" cy="707390"/>
            </a:xfrm>
            <a:custGeom>
              <a:avLst/>
              <a:gdLst/>
              <a:ahLst/>
              <a:cxnLst/>
              <a:rect l="l" t="t" r="r" b="b"/>
              <a:pathLst>
                <a:path w="1369060" h="707390">
                  <a:moveTo>
                    <a:pt x="1368539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1368539" y="707123"/>
                  </a:lnTo>
                  <a:lnTo>
                    <a:pt x="1368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440935" y="457212"/>
              <a:ext cx="1396365" cy="722630"/>
            </a:xfrm>
            <a:custGeom>
              <a:avLst/>
              <a:gdLst/>
              <a:ahLst/>
              <a:cxnLst/>
              <a:rect l="l" t="t" r="r" b="b"/>
              <a:pathLst>
                <a:path w="1396364" h="722630">
                  <a:moveTo>
                    <a:pt x="1395971" y="0"/>
                  </a:moveTo>
                  <a:lnTo>
                    <a:pt x="0" y="0"/>
                  </a:lnTo>
                  <a:lnTo>
                    <a:pt x="0" y="716267"/>
                  </a:lnTo>
                  <a:lnTo>
                    <a:pt x="6083" y="722363"/>
                  </a:lnTo>
                  <a:lnTo>
                    <a:pt x="1389875" y="722363"/>
                  </a:lnTo>
                  <a:lnTo>
                    <a:pt x="1395971" y="716267"/>
                  </a:lnTo>
                  <a:lnTo>
                    <a:pt x="1395971" y="710171"/>
                  </a:lnTo>
                  <a:lnTo>
                    <a:pt x="27419" y="710171"/>
                  </a:lnTo>
                  <a:lnTo>
                    <a:pt x="12179" y="697992"/>
                  </a:lnTo>
                  <a:lnTo>
                    <a:pt x="27419" y="697992"/>
                  </a:lnTo>
                  <a:lnTo>
                    <a:pt x="27419" y="15240"/>
                  </a:lnTo>
                  <a:lnTo>
                    <a:pt x="12179" y="15240"/>
                  </a:lnTo>
                  <a:lnTo>
                    <a:pt x="27419" y="3048"/>
                  </a:lnTo>
                  <a:lnTo>
                    <a:pt x="1395971" y="3048"/>
                  </a:lnTo>
                  <a:lnTo>
                    <a:pt x="1395971" y="0"/>
                  </a:lnTo>
                  <a:close/>
                </a:path>
                <a:path w="1396364" h="722630">
                  <a:moveTo>
                    <a:pt x="27419" y="697992"/>
                  </a:moveTo>
                  <a:lnTo>
                    <a:pt x="12179" y="697992"/>
                  </a:lnTo>
                  <a:lnTo>
                    <a:pt x="27419" y="710171"/>
                  </a:lnTo>
                  <a:lnTo>
                    <a:pt x="27419" y="697992"/>
                  </a:lnTo>
                  <a:close/>
                </a:path>
                <a:path w="1396364" h="722630">
                  <a:moveTo>
                    <a:pt x="1368539" y="697992"/>
                  </a:moveTo>
                  <a:lnTo>
                    <a:pt x="27419" y="697992"/>
                  </a:lnTo>
                  <a:lnTo>
                    <a:pt x="27419" y="710171"/>
                  </a:lnTo>
                  <a:lnTo>
                    <a:pt x="1368539" y="710171"/>
                  </a:lnTo>
                  <a:lnTo>
                    <a:pt x="1368539" y="697992"/>
                  </a:lnTo>
                  <a:close/>
                </a:path>
                <a:path w="1396364" h="722630">
                  <a:moveTo>
                    <a:pt x="1368539" y="3048"/>
                  </a:moveTo>
                  <a:lnTo>
                    <a:pt x="1368539" y="710171"/>
                  </a:lnTo>
                  <a:lnTo>
                    <a:pt x="1380731" y="697992"/>
                  </a:lnTo>
                  <a:lnTo>
                    <a:pt x="1395971" y="697992"/>
                  </a:lnTo>
                  <a:lnTo>
                    <a:pt x="1395971" y="15240"/>
                  </a:lnTo>
                  <a:lnTo>
                    <a:pt x="1380731" y="15240"/>
                  </a:lnTo>
                  <a:lnTo>
                    <a:pt x="1368539" y="3048"/>
                  </a:lnTo>
                  <a:close/>
                </a:path>
                <a:path w="1396364" h="722630">
                  <a:moveTo>
                    <a:pt x="1395971" y="697992"/>
                  </a:moveTo>
                  <a:lnTo>
                    <a:pt x="1380731" y="697992"/>
                  </a:lnTo>
                  <a:lnTo>
                    <a:pt x="1368539" y="710171"/>
                  </a:lnTo>
                  <a:lnTo>
                    <a:pt x="1395971" y="710171"/>
                  </a:lnTo>
                  <a:lnTo>
                    <a:pt x="1395971" y="697992"/>
                  </a:lnTo>
                  <a:close/>
                </a:path>
                <a:path w="1396364" h="722630">
                  <a:moveTo>
                    <a:pt x="27419" y="3048"/>
                  </a:moveTo>
                  <a:lnTo>
                    <a:pt x="12179" y="15240"/>
                  </a:lnTo>
                  <a:lnTo>
                    <a:pt x="27419" y="15240"/>
                  </a:lnTo>
                  <a:lnTo>
                    <a:pt x="27419" y="3048"/>
                  </a:lnTo>
                  <a:close/>
                </a:path>
                <a:path w="1396364" h="722630">
                  <a:moveTo>
                    <a:pt x="1368539" y="3048"/>
                  </a:moveTo>
                  <a:lnTo>
                    <a:pt x="27419" y="3048"/>
                  </a:lnTo>
                  <a:lnTo>
                    <a:pt x="27419" y="15240"/>
                  </a:lnTo>
                  <a:lnTo>
                    <a:pt x="1368539" y="15240"/>
                  </a:lnTo>
                  <a:lnTo>
                    <a:pt x="1368539" y="3048"/>
                  </a:lnTo>
                  <a:close/>
                </a:path>
                <a:path w="1396364" h="722630">
                  <a:moveTo>
                    <a:pt x="1395971" y="3048"/>
                  </a:moveTo>
                  <a:lnTo>
                    <a:pt x="1368539" y="3048"/>
                  </a:lnTo>
                  <a:lnTo>
                    <a:pt x="1380731" y="15240"/>
                  </a:lnTo>
                  <a:lnTo>
                    <a:pt x="1395971" y="15240"/>
                  </a:lnTo>
                  <a:lnTo>
                    <a:pt x="1395971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53115" y="460260"/>
            <a:ext cx="1369060" cy="707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60"/>
              <a:t> </a:t>
            </a:r>
            <a:r>
              <a:rPr dirty="0"/>
              <a:t>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306" y="1959356"/>
            <a:ext cx="7842884" cy="1365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Cây</a:t>
            </a:r>
            <a:r>
              <a:rPr dirty="0" sz="4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rung</a:t>
            </a:r>
            <a:r>
              <a:rPr dirty="0" sz="4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65">
                <a:solidFill>
                  <a:srgbClr val="FFFFFF"/>
                </a:solidFill>
                <a:latin typeface="Times New Roman"/>
                <a:cs typeface="Times New Roman"/>
              </a:rPr>
              <a:t>cây,</a:t>
            </a:r>
            <a:r>
              <a:rPr dirty="0" sz="4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hoa</a:t>
            </a:r>
            <a:r>
              <a:rPr dirty="0" sz="44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đua</a:t>
            </a:r>
            <a:r>
              <a:rPr dirty="0" sz="4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hoa,</a:t>
            </a:r>
            <a:r>
              <a:rPr dirty="0" sz="44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khắp</a:t>
            </a:r>
            <a:endParaRPr sz="4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nơi</a:t>
            </a:r>
            <a:r>
              <a:rPr dirty="0" sz="4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20">
                <a:solidFill>
                  <a:srgbClr val="FFFFFF"/>
                </a:solidFill>
                <a:latin typeface="Times New Roman"/>
                <a:cs typeface="Times New Roman"/>
              </a:rPr>
              <a:t>mình</a:t>
            </a:r>
            <a:r>
              <a:rPr dirty="0" sz="4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minh</a:t>
            </a:r>
            <a:r>
              <a:rPr dirty="0" sz="4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10">
                <a:solidFill>
                  <a:srgbClr val="FFFFFF"/>
                </a:solidFill>
                <a:latin typeface="Times New Roman"/>
                <a:cs typeface="Times New Roman"/>
              </a:rPr>
              <a:t>rắc</a:t>
            </a:r>
            <a:r>
              <a:rPr dirty="0" sz="4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reo</a:t>
            </a:r>
            <a:r>
              <a:rPr dirty="0" sz="4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10">
                <a:solidFill>
                  <a:srgbClr val="FFFFFF"/>
                </a:solidFill>
                <a:latin typeface="Times New Roman"/>
                <a:cs typeface="Times New Roman"/>
              </a:rPr>
              <a:t>hương</a:t>
            </a:r>
            <a:r>
              <a:rPr dirty="0" sz="44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nồng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5139" y="3593604"/>
            <a:ext cx="621779" cy="6187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40935" y="457212"/>
            <a:ext cx="1396365" cy="722630"/>
            <a:chOff x="4440935" y="457212"/>
            <a:chExt cx="1396365" cy="722630"/>
          </a:xfrm>
        </p:grpSpPr>
        <p:sp>
          <p:nvSpPr>
            <p:cNvPr id="3" name="object 3"/>
            <p:cNvSpPr/>
            <p:nvPr/>
          </p:nvSpPr>
          <p:spPr>
            <a:xfrm>
              <a:off x="4453115" y="460260"/>
              <a:ext cx="1369060" cy="707390"/>
            </a:xfrm>
            <a:custGeom>
              <a:avLst/>
              <a:gdLst/>
              <a:ahLst/>
              <a:cxnLst/>
              <a:rect l="l" t="t" r="r" b="b"/>
              <a:pathLst>
                <a:path w="1369060" h="707390">
                  <a:moveTo>
                    <a:pt x="1368539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1368539" y="707123"/>
                  </a:lnTo>
                  <a:lnTo>
                    <a:pt x="13685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440935" y="457212"/>
              <a:ext cx="1396365" cy="722630"/>
            </a:xfrm>
            <a:custGeom>
              <a:avLst/>
              <a:gdLst/>
              <a:ahLst/>
              <a:cxnLst/>
              <a:rect l="l" t="t" r="r" b="b"/>
              <a:pathLst>
                <a:path w="1396364" h="722630">
                  <a:moveTo>
                    <a:pt x="1395971" y="0"/>
                  </a:moveTo>
                  <a:lnTo>
                    <a:pt x="0" y="0"/>
                  </a:lnTo>
                  <a:lnTo>
                    <a:pt x="0" y="716267"/>
                  </a:lnTo>
                  <a:lnTo>
                    <a:pt x="6083" y="722363"/>
                  </a:lnTo>
                  <a:lnTo>
                    <a:pt x="1389875" y="722363"/>
                  </a:lnTo>
                  <a:lnTo>
                    <a:pt x="1395971" y="716267"/>
                  </a:lnTo>
                  <a:lnTo>
                    <a:pt x="1395971" y="710171"/>
                  </a:lnTo>
                  <a:lnTo>
                    <a:pt x="27419" y="710171"/>
                  </a:lnTo>
                  <a:lnTo>
                    <a:pt x="12179" y="697992"/>
                  </a:lnTo>
                  <a:lnTo>
                    <a:pt x="27419" y="697992"/>
                  </a:lnTo>
                  <a:lnTo>
                    <a:pt x="27419" y="15240"/>
                  </a:lnTo>
                  <a:lnTo>
                    <a:pt x="12179" y="15240"/>
                  </a:lnTo>
                  <a:lnTo>
                    <a:pt x="27419" y="3048"/>
                  </a:lnTo>
                  <a:lnTo>
                    <a:pt x="1395971" y="3048"/>
                  </a:lnTo>
                  <a:lnTo>
                    <a:pt x="1395971" y="0"/>
                  </a:lnTo>
                  <a:close/>
                </a:path>
                <a:path w="1396364" h="722630">
                  <a:moveTo>
                    <a:pt x="27419" y="697992"/>
                  </a:moveTo>
                  <a:lnTo>
                    <a:pt x="12179" y="697992"/>
                  </a:lnTo>
                  <a:lnTo>
                    <a:pt x="27419" y="710171"/>
                  </a:lnTo>
                  <a:lnTo>
                    <a:pt x="27419" y="697992"/>
                  </a:lnTo>
                  <a:close/>
                </a:path>
                <a:path w="1396364" h="722630">
                  <a:moveTo>
                    <a:pt x="1368539" y="697992"/>
                  </a:moveTo>
                  <a:lnTo>
                    <a:pt x="27419" y="697992"/>
                  </a:lnTo>
                  <a:lnTo>
                    <a:pt x="27419" y="710171"/>
                  </a:lnTo>
                  <a:lnTo>
                    <a:pt x="1368539" y="710171"/>
                  </a:lnTo>
                  <a:lnTo>
                    <a:pt x="1368539" y="697992"/>
                  </a:lnTo>
                  <a:close/>
                </a:path>
                <a:path w="1396364" h="722630">
                  <a:moveTo>
                    <a:pt x="1368539" y="3048"/>
                  </a:moveTo>
                  <a:lnTo>
                    <a:pt x="1368539" y="710171"/>
                  </a:lnTo>
                  <a:lnTo>
                    <a:pt x="1380731" y="697992"/>
                  </a:lnTo>
                  <a:lnTo>
                    <a:pt x="1395971" y="697992"/>
                  </a:lnTo>
                  <a:lnTo>
                    <a:pt x="1395971" y="15240"/>
                  </a:lnTo>
                  <a:lnTo>
                    <a:pt x="1380731" y="15240"/>
                  </a:lnTo>
                  <a:lnTo>
                    <a:pt x="1368539" y="3048"/>
                  </a:lnTo>
                  <a:close/>
                </a:path>
                <a:path w="1396364" h="722630">
                  <a:moveTo>
                    <a:pt x="1395971" y="697992"/>
                  </a:moveTo>
                  <a:lnTo>
                    <a:pt x="1380731" y="697992"/>
                  </a:lnTo>
                  <a:lnTo>
                    <a:pt x="1368539" y="710171"/>
                  </a:lnTo>
                  <a:lnTo>
                    <a:pt x="1395971" y="710171"/>
                  </a:lnTo>
                  <a:lnTo>
                    <a:pt x="1395971" y="697992"/>
                  </a:lnTo>
                  <a:close/>
                </a:path>
                <a:path w="1396364" h="722630">
                  <a:moveTo>
                    <a:pt x="27419" y="3048"/>
                  </a:moveTo>
                  <a:lnTo>
                    <a:pt x="12179" y="15240"/>
                  </a:lnTo>
                  <a:lnTo>
                    <a:pt x="27419" y="15240"/>
                  </a:lnTo>
                  <a:lnTo>
                    <a:pt x="27419" y="3048"/>
                  </a:lnTo>
                  <a:close/>
                </a:path>
                <a:path w="1396364" h="722630">
                  <a:moveTo>
                    <a:pt x="1368539" y="3048"/>
                  </a:moveTo>
                  <a:lnTo>
                    <a:pt x="27419" y="3048"/>
                  </a:lnTo>
                  <a:lnTo>
                    <a:pt x="27419" y="15240"/>
                  </a:lnTo>
                  <a:lnTo>
                    <a:pt x="1368539" y="15240"/>
                  </a:lnTo>
                  <a:lnTo>
                    <a:pt x="1368539" y="3048"/>
                  </a:lnTo>
                  <a:close/>
                </a:path>
                <a:path w="1396364" h="722630">
                  <a:moveTo>
                    <a:pt x="1395971" y="3048"/>
                  </a:moveTo>
                  <a:lnTo>
                    <a:pt x="1368539" y="3048"/>
                  </a:lnTo>
                  <a:lnTo>
                    <a:pt x="1380731" y="15240"/>
                  </a:lnTo>
                  <a:lnTo>
                    <a:pt x="1395971" y="15240"/>
                  </a:lnTo>
                  <a:lnTo>
                    <a:pt x="1395971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53115" y="460260"/>
            <a:ext cx="1369060" cy="707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60"/>
              <a:t> </a:t>
            </a:r>
            <a:r>
              <a:rPr dirty="0"/>
              <a:t>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5202" y="1886191"/>
            <a:ext cx="7785100" cy="1365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Gió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đón gió,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sáng </a:t>
            </a:r>
            <a:r>
              <a:rPr dirty="0" sz="4400" spc="-15">
                <a:solidFill>
                  <a:srgbClr val="FFFFFF"/>
                </a:solidFill>
                <a:latin typeface="Times New Roman"/>
                <a:cs typeface="Times New Roman"/>
              </a:rPr>
              <a:t>chiếu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sáng, bình </a:t>
            </a:r>
            <a:r>
              <a:rPr dirty="0" sz="4400" spc="-10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minh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sáng</a:t>
            </a:r>
            <a:r>
              <a:rPr dirty="0" sz="4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10">
                <a:solidFill>
                  <a:srgbClr val="FFFFFF"/>
                </a:solidFill>
                <a:latin typeface="Times New Roman"/>
                <a:cs typeface="Times New Roman"/>
              </a:rPr>
              <a:t>ngập</a:t>
            </a:r>
            <a:r>
              <a:rPr dirty="0" sz="4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hồn</a:t>
            </a:r>
            <a:r>
              <a:rPr dirty="0" sz="44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ta.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49823" y="2481097"/>
            <a:ext cx="746760" cy="902335"/>
          </a:xfrm>
          <a:custGeom>
            <a:avLst/>
            <a:gdLst/>
            <a:ahLst/>
            <a:cxnLst/>
            <a:rect l="l" t="t" r="r" b="b"/>
            <a:pathLst>
              <a:path w="746760" h="902335">
                <a:moveTo>
                  <a:pt x="393179" y="0"/>
                </a:moveTo>
                <a:lnTo>
                  <a:pt x="371843" y="0"/>
                </a:lnTo>
                <a:lnTo>
                  <a:pt x="353555" y="3048"/>
                </a:lnTo>
                <a:lnTo>
                  <a:pt x="335267" y="3048"/>
                </a:lnTo>
                <a:lnTo>
                  <a:pt x="295643" y="9131"/>
                </a:lnTo>
                <a:lnTo>
                  <a:pt x="225539" y="36576"/>
                </a:lnTo>
                <a:lnTo>
                  <a:pt x="164579" y="79248"/>
                </a:lnTo>
                <a:lnTo>
                  <a:pt x="134112" y="106667"/>
                </a:lnTo>
                <a:lnTo>
                  <a:pt x="85331" y="167627"/>
                </a:lnTo>
                <a:lnTo>
                  <a:pt x="63995" y="201155"/>
                </a:lnTo>
                <a:lnTo>
                  <a:pt x="45707" y="237731"/>
                </a:lnTo>
                <a:lnTo>
                  <a:pt x="30467" y="277355"/>
                </a:lnTo>
                <a:lnTo>
                  <a:pt x="15227" y="320027"/>
                </a:lnTo>
                <a:lnTo>
                  <a:pt x="6083" y="362699"/>
                </a:lnTo>
                <a:lnTo>
                  <a:pt x="0" y="454139"/>
                </a:lnTo>
                <a:lnTo>
                  <a:pt x="3035" y="499859"/>
                </a:lnTo>
                <a:lnTo>
                  <a:pt x="9131" y="542518"/>
                </a:lnTo>
                <a:lnTo>
                  <a:pt x="18275" y="585190"/>
                </a:lnTo>
                <a:lnTo>
                  <a:pt x="30467" y="627862"/>
                </a:lnTo>
                <a:lnTo>
                  <a:pt x="45707" y="667486"/>
                </a:lnTo>
                <a:lnTo>
                  <a:pt x="63995" y="704062"/>
                </a:lnTo>
                <a:lnTo>
                  <a:pt x="85331" y="737590"/>
                </a:lnTo>
                <a:lnTo>
                  <a:pt x="109715" y="771118"/>
                </a:lnTo>
                <a:lnTo>
                  <a:pt x="164579" y="825982"/>
                </a:lnTo>
                <a:lnTo>
                  <a:pt x="195059" y="850366"/>
                </a:lnTo>
                <a:lnTo>
                  <a:pt x="228600" y="868654"/>
                </a:lnTo>
                <a:lnTo>
                  <a:pt x="335267" y="902182"/>
                </a:lnTo>
                <a:lnTo>
                  <a:pt x="411467" y="902182"/>
                </a:lnTo>
                <a:lnTo>
                  <a:pt x="484619" y="883894"/>
                </a:lnTo>
                <a:lnTo>
                  <a:pt x="498002" y="877811"/>
                </a:lnTo>
                <a:lnTo>
                  <a:pt x="353555" y="877811"/>
                </a:lnTo>
                <a:lnTo>
                  <a:pt x="338315" y="874763"/>
                </a:lnTo>
                <a:lnTo>
                  <a:pt x="268224" y="859510"/>
                </a:lnTo>
                <a:lnTo>
                  <a:pt x="207251" y="825982"/>
                </a:lnTo>
                <a:lnTo>
                  <a:pt x="152400" y="780275"/>
                </a:lnTo>
                <a:lnTo>
                  <a:pt x="85331" y="691883"/>
                </a:lnTo>
                <a:lnTo>
                  <a:pt x="67043" y="655294"/>
                </a:lnTo>
                <a:lnTo>
                  <a:pt x="51803" y="618718"/>
                </a:lnTo>
                <a:lnTo>
                  <a:pt x="33515" y="539483"/>
                </a:lnTo>
                <a:lnTo>
                  <a:pt x="27419" y="496811"/>
                </a:lnTo>
                <a:lnTo>
                  <a:pt x="24371" y="451091"/>
                </a:lnTo>
                <a:lnTo>
                  <a:pt x="27419" y="408419"/>
                </a:lnTo>
                <a:lnTo>
                  <a:pt x="33515" y="365747"/>
                </a:lnTo>
                <a:lnTo>
                  <a:pt x="42659" y="323075"/>
                </a:lnTo>
                <a:lnTo>
                  <a:pt x="54851" y="286499"/>
                </a:lnTo>
                <a:lnTo>
                  <a:pt x="67043" y="246875"/>
                </a:lnTo>
                <a:lnTo>
                  <a:pt x="85331" y="213347"/>
                </a:lnTo>
                <a:lnTo>
                  <a:pt x="106667" y="179819"/>
                </a:lnTo>
                <a:lnTo>
                  <a:pt x="152400" y="121907"/>
                </a:lnTo>
                <a:lnTo>
                  <a:pt x="210311" y="76200"/>
                </a:lnTo>
                <a:lnTo>
                  <a:pt x="271259" y="45707"/>
                </a:lnTo>
                <a:lnTo>
                  <a:pt x="338315" y="27419"/>
                </a:lnTo>
                <a:lnTo>
                  <a:pt x="498019" y="27419"/>
                </a:lnTo>
                <a:lnTo>
                  <a:pt x="484619" y="21323"/>
                </a:lnTo>
                <a:lnTo>
                  <a:pt x="448043" y="9131"/>
                </a:lnTo>
                <a:lnTo>
                  <a:pt x="393179" y="0"/>
                </a:lnTo>
                <a:close/>
              </a:path>
              <a:path w="746760" h="902335">
                <a:moveTo>
                  <a:pt x="498019" y="27419"/>
                </a:moveTo>
                <a:lnTo>
                  <a:pt x="408419" y="27419"/>
                </a:lnTo>
                <a:lnTo>
                  <a:pt x="475475" y="45707"/>
                </a:lnTo>
                <a:lnTo>
                  <a:pt x="509003" y="60947"/>
                </a:lnTo>
                <a:lnTo>
                  <a:pt x="566915" y="97523"/>
                </a:lnTo>
                <a:lnTo>
                  <a:pt x="618731" y="149339"/>
                </a:lnTo>
                <a:lnTo>
                  <a:pt x="661403" y="213347"/>
                </a:lnTo>
                <a:lnTo>
                  <a:pt x="691883" y="286499"/>
                </a:lnTo>
                <a:lnTo>
                  <a:pt x="704075" y="326123"/>
                </a:lnTo>
                <a:lnTo>
                  <a:pt x="713219" y="365747"/>
                </a:lnTo>
                <a:lnTo>
                  <a:pt x="719315" y="408419"/>
                </a:lnTo>
                <a:lnTo>
                  <a:pt x="719315" y="496811"/>
                </a:lnTo>
                <a:lnTo>
                  <a:pt x="713219" y="539483"/>
                </a:lnTo>
                <a:lnTo>
                  <a:pt x="704075" y="579094"/>
                </a:lnTo>
                <a:lnTo>
                  <a:pt x="691883" y="618718"/>
                </a:lnTo>
                <a:lnTo>
                  <a:pt x="661403" y="691883"/>
                </a:lnTo>
                <a:lnTo>
                  <a:pt x="640067" y="725411"/>
                </a:lnTo>
                <a:lnTo>
                  <a:pt x="566915" y="807694"/>
                </a:lnTo>
                <a:lnTo>
                  <a:pt x="475475" y="859510"/>
                </a:lnTo>
                <a:lnTo>
                  <a:pt x="408419" y="874763"/>
                </a:lnTo>
                <a:lnTo>
                  <a:pt x="390131" y="877811"/>
                </a:lnTo>
                <a:lnTo>
                  <a:pt x="498002" y="877811"/>
                </a:lnTo>
                <a:lnTo>
                  <a:pt x="551675" y="847318"/>
                </a:lnTo>
                <a:lnTo>
                  <a:pt x="612635" y="798563"/>
                </a:lnTo>
                <a:lnTo>
                  <a:pt x="661403" y="737590"/>
                </a:lnTo>
                <a:lnTo>
                  <a:pt x="682739" y="704062"/>
                </a:lnTo>
                <a:lnTo>
                  <a:pt x="701027" y="667486"/>
                </a:lnTo>
                <a:lnTo>
                  <a:pt x="716267" y="627862"/>
                </a:lnTo>
                <a:lnTo>
                  <a:pt x="728459" y="585190"/>
                </a:lnTo>
                <a:lnTo>
                  <a:pt x="737603" y="542518"/>
                </a:lnTo>
                <a:lnTo>
                  <a:pt x="743712" y="496811"/>
                </a:lnTo>
                <a:lnTo>
                  <a:pt x="746747" y="451091"/>
                </a:lnTo>
                <a:lnTo>
                  <a:pt x="743712" y="405371"/>
                </a:lnTo>
                <a:lnTo>
                  <a:pt x="737603" y="362699"/>
                </a:lnTo>
                <a:lnTo>
                  <a:pt x="728459" y="316979"/>
                </a:lnTo>
                <a:lnTo>
                  <a:pt x="716267" y="277355"/>
                </a:lnTo>
                <a:lnTo>
                  <a:pt x="701027" y="237731"/>
                </a:lnTo>
                <a:lnTo>
                  <a:pt x="682739" y="201155"/>
                </a:lnTo>
                <a:lnTo>
                  <a:pt x="661403" y="164579"/>
                </a:lnTo>
                <a:lnTo>
                  <a:pt x="637019" y="134099"/>
                </a:lnTo>
                <a:lnTo>
                  <a:pt x="609600" y="103619"/>
                </a:lnTo>
                <a:lnTo>
                  <a:pt x="551675" y="54864"/>
                </a:lnTo>
                <a:lnTo>
                  <a:pt x="518147" y="36576"/>
                </a:lnTo>
                <a:lnTo>
                  <a:pt x="498019" y="2741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7019" y="3593604"/>
            <a:ext cx="621791" cy="6187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1272" y="457212"/>
            <a:ext cx="2042160" cy="722630"/>
            <a:chOff x="4081272" y="457212"/>
            <a:chExt cx="2042160" cy="722630"/>
          </a:xfrm>
        </p:grpSpPr>
        <p:sp>
          <p:nvSpPr>
            <p:cNvPr id="3" name="object 3"/>
            <p:cNvSpPr/>
            <p:nvPr/>
          </p:nvSpPr>
          <p:spPr>
            <a:xfrm>
              <a:off x="4093451" y="460260"/>
              <a:ext cx="2018030" cy="707390"/>
            </a:xfrm>
            <a:custGeom>
              <a:avLst/>
              <a:gdLst/>
              <a:ahLst/>
              <a:cxnLst/>
              <a:rect l="l" t="t" r="r" b="b"/>
              <a:pathLst>
                <a:path w="2018029" h="707390">
                  <a:moveTo>
                    <a:pt x="2017763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2017763" y="707123"/>
                  </a:lnTo>
                  <a:lnTo>
                    <a:pt x="2017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081272" y="457212"/>
              <a:ext cx="2042160" cy="722630"/>
            </a:xfrm>
            <a:custGeom>
              <a:avLst/>
              <a:gdLst/>
              <a:ahLst/>
              <a:cxnLst/>
              <a:rect l="l" t="t" r="r" b="b"/>
              <a:pathLst>
                <a:path w="2042160" h="722630">
                  <a:moveTo>
                    <a:pt x="2042147" y="0"/>
                  </a:moveTo>
                  <a:lnTo>
                    <a:pt x="0" y="0"/>
                  </a:lnTo>
                  <a:lnTo>
                    <a:pt x="0" y="716267"/>
                  </a:lnTo>
                  <a:lnTo>
                    <a:pt x="6083" y="722363"/>
                  </a:lnTo>
                  <a:lnTo>
                    <a:pt x="2036051" y="722363"/>
                  </a:lnTo>
                  <a:lnTo>
                    <a:pt x="2042146" y="716267"/>
                  </a:lnTo>
                  <a:lnTo>
                    <a:pt x="2042147" y="710171"/>
                  </a:lnTo>
                  <a:lnTo>
                    <a:pt x="27419" y="710171"/>
                  </a:lnTo>
                  <a:lnTo>
                    <a:pt x="12179" y="697992"/>
                  </a:lnTo>
                  <a:lnTo>
                    <a:pt x="27419" y="697992"/>
                  </a:lnTo>
                  <a:lnTo>
                    <a:pt x="27419" y="15240"/>
                  </a:lnTo>
                  <a:lnTo>
                    <a:pt x="12179" y="15240"/>
                  </a:lnTo>
                  <a:lnTo>
                    <a:pt x="27419" y="3048"/>
                  </a:lnTo>
                  <a:lnTo>
                    <a:pt x="2042147" y="3048"/>
                  </a:lnTo>
                  <a:lnTo>
                    <a:pt x="2042147" y="0"/>
                  </a:lnTo>
                  <a:close/>
                </a:path>
                <a:path w="2042160" h="722630">
                  <a:moveTo>
                    <a:pt x="27419" y="697992"/>
                  </a:moveTo>
                  <a:lnTo>
                    <a:pt x="12179" y="697992"/>
                  </a:lnTo>
                  <a:lnTo>
                    <a:pt x="27419" y="710171"/>
                  </a:lnTo>
                  <a:lnTo>
                    <a:pt x="27419" y="697992"/>
                  </a:lnTo>
                  <a:close/>
                </a:path>
                <a:path w="2042160" h="722630">
                  <a:moveTo>
                    <a:pt x="2017763" y="697992"/>
                  </a:moveTo>
                  <a:lnTo>
                    <a:pt x="27419" y="697992"/>
                  </a:lnTo>
                  <a:lnTo>
                    <a:pt x="27419" y="710171"/>
                  </a:lnTo>
                  <a:lnTo>
                    <a:pt x="2017763" y="710171"/>
                  </a:lnTo>
                  <a:lnTo>
                    <a:pt x="2017763" y="697992"/>
                  </a:lnTo>
                  <a:close/>
                </a:path>
                <a:path w="2042160" h="722630">
                  <a:moveTo>
                    <a:pt x="2017763" y="3048"/>
                  </a:moveTo>
                  <a:lnTo>
                    <a:pt x="2017763" y="710171"/>
                  </a:lnTo>
                  <a:lnTo>
                    <a:pt x="2029955" y="697992"/>
                  </a:lnTo>
                  <a:lnTo>
                    <a:pt x="2042147" y="697992"/>
                  </a:lnTo>
                  <a:lnTo>
                    <a:pt x="2042147" y="15240"/>
                  </a:lnTo>
                  <a:lnTo>
                    <a:pt x="2029955" y="15240"/>
                  </a:lnTo>
                  <a:lnTo>
                    <a:pt x="2017763" y="3048"/>
                  </a:lnTo>
                  <a:close/>
                </a:path>
                <a:path w="2042160" h="722630">
                  <a:moveTo>
                    <a:pt x="2042147" y="697992"/>
                  </a:moveTo>
                  <a:lnTo>
                    <a:pt x="2029955" y="697992"/>
                  </a:lnTo>
                  <a:lnTo>
                    <a:pt x="2017763" y="710171"/>
                  </a:lnTo>
                  <a:lnTo>
                    <a:pt x="2042147" y="710171"/>
                  </a:lnTo>
                  <a:lnTo>
                    <a:pt x="2042147" y="697992"/>
                  </a:lnTo>
                  <a:close/>
                </a:path>
                <a:path w="2042160" h="722630">
                  <a:moveTo>
                    <a:pt x="27419" y="3048"/>
                  </a:moveTo>
                  <a:lnTo>
                    <a:pt x="12179" y="15240"/>
                  </a:lnTo>
                  <a:lnTo>
                    <a:pt x="27419" y="15240"/>
                  </a:lnTo>
                  <a:lnTo>
                    <a:pt x="27419" y="3048"/>
                  </a:lnTo>
                  <a:close/>
                </a:path>
                <a:path w="2042160" h="722630">
                  <a:moveTo>
                    <a:pt x="2017763" y="3048"/>
                  </a:moveTo>
                  <a:lnTo>
                    <a:pt x="27419" y="3048"/>
                  </a:lnTo>
                  <a:lnTo>
                    <a:pt x="27419" y="15240"/>
                  </a:lnTo>
                  <a:lnTo>
                    <a:pt x="2017763" y="15240"/>
                  </a:lnTo>
                  <a:lnTo>
                    <a:pt x="2017763" y="3048"/>
                  </a:lnTo>
                  <a:close/>
                </a:path>
                <a:path w="2042160" h="722630">
                  <a:moveTo>
                    <a:pt x="2042147" y="3048"/>
                  </a:moveTo>
                  <a:lnTo>
                    <a:pt x="2017763" y="3048"/>
                  </a:lnTo>
                  <a:lnTo>
                    <a:pt x="2029955" y="15240"/>
                  </a:lnTo>
                  <a:lnTo>
                    <a:pt x="2042147" y="15240"/>
                  </a:lnTo>
                  <a:lnTo>
                    <a:pt x="2042147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93451" y="460260"/>
            <a:ext cx="2018030" cy="707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40"/>
              <a:t> </a:t>
            </a:r>
            <a:r>
              <a:rPr dirty="0" spc="-5"/>
              <a:t>3+</a:t>
            </a:r>
            <a:r>
              <a:rPr dirty="0" spc="-55"/>
              <a:t> </a:t>
            </a:r>
            <a:r>
              <a:rPr dirty="0"/>
              <a:t>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8847" y="1514335"/>
            <a:ext cx="8134984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Cây rung </a:t>
            </a:r>
            <a:r>
              <a:rPr dirty="0" sz="3600" spc="-40">
                <a:solidFill>
                  <a:srgbClr val="FFFFFF"/>
                </a:solidFill>
                <a:latin typeface="Times New Roman"/>
                <a:cs typeface="Times New Roman"/>
              </a:rPr>
              <a:t>cây,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hoa đua hoa,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khắp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nơi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mình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minh</a:t>
            </a:r>
            <a:r>
              <a:rPr dirty="0" sz="36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rắc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reo</a:t>
            </a:r>
            <a:r>
              <a:rPr dirty="0" sz="36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hương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nồng.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Gió</a:t>
            </a:r>
            <a:r>
              <a:rPr dirty="0" sz="36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đón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gió,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sáng </a:t>
            </a:r>
            <a:r>
              <a:rPr dirty="0" sz="3600" spc="-8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chiếu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sáng,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bình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minh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sáng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15">
                <a:solidFill>
                  <a:srgbClr val="FFFFFF"/>
                </a:solidFill>
                <a:latin typeface="Times New Roman"/>
                <a:cs typeface="Times New Roman"/>
              </a:rPr>
              <a:t>ngập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hồn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ta.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1339" y="3578364"/>
            <a:ext cx="615696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21595" y="457212"/>
            <a:ext cx="3051175" cy="722630"/>
            <a:chOff x="3721595" y="457212"/>
            <a:chExt cx="3051175" cy="722630"/>
          </a:xfrm>
        </p:grpSpPr>
        <p:sp>
          <p:nvSpPr>
            <p:cNvPr id="3" name="object 3"/>
            <p:cNvSpPr/>
            <p:nvPr/>
          </p:nvSpPr>
          <p:spPr>
            <a:xfrm>
              <a:off x="3733800" y="460260"/>
              <a:ext cx="3023870" cy="707390"/>
            </a:xfrm>
            <a:custGeom>
              <a:avLst/>
              <a:gdLst/>
              <a:ahLst/>
              <a:cxnLst/>
              <a:rect l="l" t="t" r="r" b="b"/>
              <a:pathLst>
                <a:path w="3023870" h="707390">
                  <a:moveTo>
                    <a:pt x="3023603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3023603" y="707123"/>
                  </a:lnTo>
                  <a:lnTo>
                    <a:pt x="30236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721595" y="457212"/>
              <a:ext cx="3051175" cy="722630"/>
            </a:xfrm>
            <a:custGeom>
              <a:avLst/>
              <a:gdLst/>
              <a:ahLst/>
              <a:cxnLst/>
              <a:rect l="l" t="t" r="r" b="b"/>
              <a:pathLst>
                <a:path w="3051175" h="722630">
                  <a:moveTo>
                    <a:pt x="3051048" y="0"/>
                  </a:moveTo>
                  <a:lnTo>
                    <a:pt x="0" y="0"/>
                  </a:lnTo>
                  <a:lnTo>
                    <a:pt x="0" y="716267"/>
                  </a:lnTo>
                  <a:lnTo>
                    <a:pt x="6096" y="722363"/>
                  </a:lnTo>
                  <a:lnTo>
                    <a:pt x="3044939" y="722363"/>
                  </a:lnTo>
                  <a:lnTo>
                    <a:pt x="3051048" y="716267"/>
                  </a:lnTo>
                  <a:lnTo>
                    <a:pt x="3051048" y="710171"/>
                  </a:lnTo>
                  <a:lnTo>
                    <a:pt x="24384" y="710171"/>
                  </a:lnTo>
                  <a:lnTo>
                    <a:pt x="12192" y="697992"/>
                  </a:lnTo>
                  <a:lnTo>
                    <a:pt x="24384" y="697992"/>
                  </a:lnTo>
                  <a:lnTo>
                    <a:pt x="24384" y="15240"/>
                  </a:lnTo>
                  <a:lnTo>
                    <a:pt x="12191" y="15240"/>
                  </a:lnTo>
                  <a:lnTo>
                    <a:pt x="24384" y="3048"/>
                  </a:lnTo>
                  <a:lnTo>
                    <a:pt x="3051048" y="3048"/>
                  </a:lnTo>
                  <a:lnTo>
                    <a:pt x="3051048" y="0"/>
                  </a:lnTo>
                  <a:close/>
                </a:path>
                <a:path w="3051175" h="722630">
                  <a:moveTo>
                    <a:pt x="24384" y="697992"/>
                  </a:moveTo>
                  <a:lnTo>
                    <a:pt x="12192" y="697992"/>
                  </a:lnTo>
                  <a:lnTo>
                    <a:pt x="24384" y="710171"/>
                  </a:lnTo>
                  <a:lnTo>
                    <a:pt x="24384" y="697992"/>
                  </a:lnTo>
                  <a:close/>
                </a:path>
                <a:path w="3051175" h="722630">
                  <a:moveTo>
                    <a:pt x="3023616" y="697992"/>
                  </a:moveTo>
                  <a:lnTo>
                    <a:pt x="24384" y="697992"/>
                  </a:lnTo>
                  <a:lnTo>
                    <a:pt x="24384" y="710171"/>
                  </a:lnTo>
                  <a:lnTo>
                    <a:pt x="3023616" y="710171"/>
                  </a:lnTo>
                  <a:lnTo>
                    <a:pt x="3023616" y="697992"/>
                  </a:lnTo>
                  <a:close/>
                </a:path>
                <a:path w="3051175" h="722630">
                  <a:moveTo>
                    <a:pt x="3023616" y="3048"/>
                  </a:moveTo>
                  <a:lnTo>
                    <a:pt x="3023616" y="710171"/>
                  </a:lnTo>
                  <a:lnTo>
                    <a:pt x="3035795" y="697992"/>
                  </a:lnTo>
                  <a:lnTo>
                    <a:pt x="3051048" y="697992"/>
                  </a:lnTo>
                  <a:lnTo>
                    <a:pt x="3051048" y="15240"/>
                  </a:lnTo>
                  <a:lnTo>
                    <a:pt x="3035795" y="15240"/>
                  </a:lnTo>
                  <a:lnTo>
                    <a:pt x="3023616" y="3048"/>
                  </a:lnTo>
                  <a:close/>
                </a:path>
                <a:path w="3051175" h="722630">
                  <a:moveTo>
                    <a:pt x="3051048" y="697992"/>
                  </a:moveTo>
                  <a:lnTo>
                    <a:pt x="3035795" y="697992"/>
                  </a:lnTo>
                  <a:lnTo>
                    <a:pt x="3023616" y="710171"/>
                  </a:lnTo>
                  <a:lnTo>
                    <a:pt x="3051048" y="710171"/>
                  </a:lnTo>
                  <a:lnTo>
                    <a:pt x="3051048" y="697992"/>
                  </a:lnTo>
                  <a:close/>
                </a:path>
                <a:path w="3051175" h="722630">
                  <a:moveTo>
                    <a:pt x="24384" y="3048"/>
                  </a:moveTo>
                  <a:lnTo>
                    <a:pt x="12191" y="15240"/>
                  </a:lnTo>
                  <a:lnTo>
                    <a:pt x="24384" y="15240"/>
                  </a:lnTo>
                  <a:lnTo>
                    <a:pt x="24384" y="3048"/>
                  </a:lnTo>
                  <a:close/>
                </a:path>
                <a:path w="3051175" h="722630">
                  <a:moveTo>
                    <a:pt x="3023616" y="3048"/>
                  </a:moveTo>
                  <a:lnTo>
                    <a:pt x="24384" y="3048"/>
                  </a:lnTo>
                  <a:lnTo>
                    <a:pt x="24384" y="15240"/>
                  </a:lnTo>
                  <a:lnTo>
                    <a:pt x="3023616" y="15240"/>
                  </a:lnTo>
                  <a:lnTo>
                    <a:pt x="3023616" y="3048"/>
                  </a:lnTo>
                  <a:close/>
                </a:path>
                <a:path w="3051175" h="722630">
                  <a:moveTo>
                    <a:pt x="3051048" y="3048"/>
                  </a:moveTo>
                  <a:lnTo>
                    <a:pt x="3023616" y="3048"/>
                  </a:lnTo>
                  <a:lnTo>
                    <a:pt x="3035795" y="15240"/>
                  </a:lnTo>
                  <a:lnTo>
                    <a:pt x="3051048" y="15240"/>
                  </a:lnTo>
                  <a:lnTo>
                    <a:pt x="3051048" y="30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3800" y="460260"/>
            <a:ext cx="3023870" cy="7073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00"/>
              </a:spcBef>
            </a:pPr>
            <a:r>
              <a:rPr dirty="0"/>
              <a:t>Câu</a:t>
            </a:r>
            <a:r>
              <a:rPr dirty="0" spc="-60"/>
              <a:t> </a:t>
            </a:r>
            <a:r>
              <a:rPr dirty="0"/>
              <a:t>1+2+3+</a:t>
            </a:r>
            <a:r>
              <a:rPr dirty="0" spc="-85"/>
              <a:t> </a:t>
            </a:r>
            <a:r>
              <a:rPr dirty="0"/>
              <a:t>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8758" y="1459484"/>
            <a:ext cx="8379459" cy="3317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303134" algn="l"/>
              </a:tabLst>
            </a:pP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Reo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reo,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ca,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cất</a:t>
            </a:r>
            <a:r>
              <a:rPr dirty="0" sz="3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tiếng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hát	vang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rừng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xanh vang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đồng.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La bao la,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tươi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xinh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tươi,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ánh sáng tưng bừng hoa lá. Cây rung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45">
                <a:solidFill>
                  <a:srgbClr val="FFFFFF"/>
                </a:solidFill>
                <a:latin typeface="Times New Roman"/>
                <a:cs typeface="Times New Roman"/>
              </a:rPr>
              <a:t>cây,</a:t>
            </a:r>
            <a:r>
              <a:rPr dirty="0" sz="36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hoa</a:t>
            </a:r>
            <a:r>
              <a:rPr dirty="0" sz="36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đua</a:t>
            </a:r>
            <a:r>
              <a:rPr dirty="0" sz="36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hoa,</a:t>
            </a:r>
            <a:r>
              <a:rPr dirty="0" sz="36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khắp</a:t>
            </a:r>
            <a:r>
              <a:rPr dirty="0" sz="36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nơi</a:t>
            </a:r>
            <a:r>
              <a:rPr dirty="0" sz="36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mình</a:t>
            </a:r>
            <a:r>
              <a:rPr dirty="0" sz="36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minh</a:t>
            </a:r>
            <a:r>
              <a:rPr dirty="0" sz="36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rắc</a:t>
            </a:r>
            <a:r>
              <a:rPr dirty="0" sz="36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reo </a:t>
            </a:r>
            <a:r>
              <a:rPr dirty="0" sz="3600" spc="-8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hương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nồng.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Gió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đón gió, sáng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chiếu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sáng, </a:t>
            </a:r>
            <a:r>
              <a:rPr dirty="0" sz="3600" spc="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bình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minh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sáng </a:t>
            </a:r>
            <a:r>
              <a:rPr dirty="0" sz="3600" spc="-5">
                <a:solidFill>
                  <a:srgbClr val="FFFFFF"/>
                </a:solidFill>
                <a:latin typeface="Times New Roman"/>
                <a:cs typeface="Times New Roman"/>
              </a:rPr>
              <a:t>ngập hồn</a:t>
            </a:r>
            <a:r>
              <a:rPr dirty="0" sz="3600">
                <a:solidFill>
                  <a:srgbClr val="FFFFFF"/>
                </a:solidFill>
                <a:latin typeface="Times New Roman"/>
                <a:cs typeface="Times New Roman"/>
              </a:rPr>
              <a:t> ta.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7147" y="4312932"/>
            <a:ext cx="624840" cy="621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0819" y="457212"/>
            <a:ext cx="1466215" cy="725805"/>
            <a:chOff x="4370819" y="457212"/>
            <a:chExt cx="1466215" cy="725805"/>
          </a:xfrm>
        </p:grpSpPr>
        <p:sp>
          <p:nvSpPr>
            <p:cNvPr id="3" name="object 3"/>
            <p:cNvSpPr/>
            <p:nvPr/>
          </p:nvSpPr>
          <p:spPr>
            <a:xfrm>
              <a:off x="4383023" y="463308"/>
              <a:ext cx="1438910" cy="707390"/>
            </a:xfrm>
            <a:custGeom>
              <a:avLst/>
              <a:gdLst/>
              <a:ahLst/>
              <a:cxnLst/>
              <a:rect l="l" t="t" r="r" b="b"/>
              <a:pathLst>
                <a:path w="1438910" h="707390">
                  <a:moveTo>
                    <a:pt x="1438643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1438643" y="707123"/>
                  </a:lnTo>
                  <a:lnTo>
                    <a:pt x="1438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70819" y="457212"/>
              <a:ext cx="1466215" cy="725805"/>
            </a:xfrm>
            <a:custGeom>
              <a:avLst/>
              <a:gdLst/>
              <a:ahLst/>
              <a:cxnLst/>
              <a:rect l="l" t="t" r="r" b="b"/>
              <a:pathLst>
                <a:path w="1466214" h="725805">
                  <a:moveTo>
                    <a:pt x="1466075" y="0"/>
                  </a:moveTo>
                  <a:lnTo>
                    <a:pt x="0" y="0"/>
                  </a:lnTo>
                  <a:lnTo>
                    <a:pt x="0" y="719315"/>
                  </a:lnTo>
                  <a:lnTo>
                    <a:pt x="6095" y="725411"/>
                  </a:lnTo>
                  <a:lnTo>
                    <a:pt x="1459991" y="725411"/>
                  </a:lnTo>
                  <a:lnTo>
                    <a:pt x="1466075" y="719315"/>
                  </a:lnTo>
                  <a:lnTo>
                    <a:pt x="1466075" y="713219"/>
                  </a:lnTo>
                  <a:lnTo>
                    <a:pt x="24383" y="713219"/>
                  </a:lnTo>
                  <a:lnTo>
                    <a:pt x="12191" y="701040"/>
                  </a:lnTo>
                  <a:lnTo>
                    <a:pt x="24383" y="701040"/>
                  </a:lnTo>
                  <a:lnTo>
                    <a:pt x="24383" y="18288"/>
                  </a:lnTo>
                  <a:lnTo>
                    <a:pt x="12191" y="18288"/>
                  </a:lnTo>
                  <a:lnTo>
                    <a:pt x="24383" y="6096"/>
                  </a:lnTo>
                  <a:lnTo>
                    <a:pt x="1466075" y="6096"/>
                  </a:lnTo>
                  <a:lnTo>
                    <a:pt x="1466075" y="0"/>
                  </a:lnTo>
                  <a:close/>
                </a:path>
                <a:path w="1466214" h="725805">
                  <a:moveTo>
                    <a:pt x="24383" y="701040"/>
                  </a:moveTo>
                  <a:lnTo>
                    <a:pt x="12191" y="701040"/>
                  </a:lnTo>
                  <a:lnTo>
                    <a:pt x="24383" y="713219"/>
                  </a:lnTo>
                  <a:lnTo>
                    <a:pt x="24383" y="701040"/>
                  </a:lnTo>
                  <a:close/>
                </a:path>
                <a:path w="1466214" h="725805">
                  <a:moveTo>
                    <a:pt x="1438655" y="701040"/>
                  </a:moveTo>
                  <a:lnTo>
                    <a:pt x="24383" y="701040"/>
                  </a:lnTo>
                  <a:lnTo>
                    <a:pt x="24383" y="713219"/>
                  </a:lnTo>
                  <a:lnTo>
                    <a:pt x="1438655" y="713219"/>
                  </a:lnTo>
                  <a:lnTo>
                    <a:pt x="1438655" y="701040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1438655" y="713219"/>
                  </a:lnTo>
                  <a:lnTo>
                    <a:pt x="1450847" y="701040"/>
                  </a:lnTo>
                  <a:lnTo>
                    <a:pt x="1466075" y="701040"/>
                  </a:lnTo>
                  <a:lnTo>
                    <a:pt x="1466075" y="18288"/>
                  </a:lnTo>
                  <a:lnTo>
                    <a:pt x="1450847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701040"/>
                  </a:moveTo>
                  <a:lnTo>
                    <a:pt x="1450847" y="701040"/>
                  </a:lnTo>
                  <a:lnTo>
                    <a:pt x="1438655" y="713219"/>
                  </a:lnTo>
                  <a:lnTo>
                    <a:pt x="1466075" y="713219"/>
                  </a:lnTo>
                  <a:lnTo>
                    <a:pt x="1466075" y="701040"/>
                  </a:lnTo>
                  <a:close/>
                </a:path>
                <a:path w="1466214" h="725805">
                  <a:moveTo>
                    <a:pt x="24383" y="6096"/>
                  </a:moveTo>
                  <a:lnTo>
                    <a:pt x="12191" y="18288"/>
                  </a:lnTo>
                  <a:lnTo>
                    <a:pt x="24383" y="18288"/>
                  </a:lnTo>
                  <a:lnTo>
                    <a:pt x="24383" y="6096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24383" y="6096"/>
                  </a:lnTo>
                  <a:lnTo>
                    <a:pt x="24383" y="18288"/>
                  </a:lnTo>
                  <a:lnTo>
                    <a:pt x="1438655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6096"/>
                  </a:moveTo>
                  <a:lnTo>
                    <a:pt x="1438655" y="6096"/>
                  </a:lnTo>
                  <a:lnTo>
                    <a:pt x="1450847" y="18288"/>
                  </a:lnTo>
                  <a:lnTo>
                    <a:pt x="1466075" y="18288"/>
                  </a:lnTo>
                  <a:lnTo>
                    <a:pt x="1466075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36854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50"/>
              <a:t> </a:t>
            </a:r>
            <a:r>
              <a:rPr dirty="0"/>
              <a:t>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94879" y="2175751"/>
            <a:ext cx="7807959" cy="6953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Líu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líu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lo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chim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oanh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Times New Roman"/>
                <a:cs typeface="Times New Roman"/>
              </a:rPr>
              <a:t>hót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25">
                <a:solidFill>
                  <a:srgbClr val="FFFFFF"/>
                </a:solidFill>
                <a:latin typeface="Times New Roman"/>
                <a:cs typeface="Times New Roman"/>
              </a:rPr>
              <a:t>say</a:t>
            </a:r>
            <a:r>
              <a:rPr dirty="0" sz="4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400" spc="-15">
                <a:solidFill>
                  <a:srgbClr val="FFFFFF"/>
                </a:solidFill>
                <a:latin typeface="Times New Roman"/>
                <a:cs typeface="Times New Roman"/>
              </a:rPr>
              <a:t>sưa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36635" y="2121420"/>
            <a:ext cx="746760" cy="905510"/>
          </a:xfrm>
          <a:custGeom>
            <a:avLst/>
            <a:gdLst/>
            <a:ahLst/>
            <a:cxnLst/>
            <a:rect l="l" t="t" r="r" b="b"/>
            <a:pathLst>
              <a:path w="746760" h="905510">
                <a:moveTo>
                  <a:pt x="393192" y="902195"/>
                </a:moveTo>
                <a:lnTo>
                  <a:pt x="353568" y="902195"/>
                </a:lnTo>
                <a:lnTo>
                  <a:pt x="374904" y="905243"/>
                </a:lnTo>
                <a:lnTo>
                  <a:pt x="393192" y="902195"/>
                </a:lnTo>
                <a:close/>
              </a:path>
              <a:path w="746760" h="905510">
                <a:moveTo>
                  <a:pt x="411480" y="3048"/>
                </a:moveTo>
                <a:lnTo>
                  <a:pt x="335280" y="3048"/>
                </a:lnTo>
                <a:lnTo>
                  <a:pt x="262128" y="21336"/>
                </a:lnTo>
                <a:lnTo>
                  <a:pt x="195072" y="57912"/>
                </a:lnTo>
                <a:lnTo>
                  <a:pt x="134112" y="106680"/>
                </a:lnTo>
                <a:lnTo>
                  <a:pt x="85331" y="167640"/>
                </a:lnTo>
                <a:lnTo>
                  <a:pt x="64008" y="201168"/>
                </a:lnTo>
                <a:lnTo>
                  <a:pt x="45720" y="237744"/>
                </a:lnTo>
                <a:lnTo>
                  <a:pt x="30480" y="277368"/>
                </a:lnTo>
                <a:lnTo>
                  <a:pt x="18288" y="320040"/>
                </a:lnTo>
                <a:lnTo>
                  <a:pt x="9131" y="362712"/>
                </a:lnTo>
                <a:lnTo>
                  <a:pt x="3048" y="408432"/>
                </a:lnTo>
                <a:lnTo>
                  <a:pt x="0" y="454139"/>
                </a:lnTo>
                <a:lnTo>
                  <a:pt x="3048" y="499859"/>
                </a:lnTo>
                <a:lnTo>
                  <a:pt x="9131" y="542531"/>
                </a:lnTo>
                <a:lnTo>
                  <a:pt x="18288" y="588251"/>
                </a:lnTo>
                <a:lnTo>
                  <a:pt x="30480" y="627875"/>
                </a:lnTo>
                <a:lnTo>
                  <a:pt x="45720" y="667499"/>
                </a:lnTo>
                <a:lnTo>
                  <a:pt x="64008" y="704075"/>
                </a:lnTo>
                <a:lnTo>
                  <a:pt x="85331" y="740651"/>
                </a:lnTo>
                <a:lnTo>
                  <a:pt x="109728" y="771131"/>
                </a:lnTo>
                <a:lnTo>
                  <a:pt x="137160" y="801611"/>
                </a:lnTo>
                <a:lnTo>
                  <a:pt x="195072" y="850379"/>
                </a:lnTo>
                <a:lnTo>
                  <a:pt x="228600" y="868667"/>
                </a:lnTo>
                <a:lnTo>
                  <a:pt x="298704" y="896099"/>
                </a:lnTo>
                <a:lnTo>
                  <a:pt x="335280" y="902195"/>
                </a:lnTo>
                <a:lnTo>
                  <a:pt x="411480" y="902195"/>
                </a:lnTo>
                <a:lnTo>
                  <a:pt x="451104" y="893051"/>
                </a:lnTo>
                <a:lnTo>
                  <a:pt x="484631" y="883907"/>
                </a:lnTo>
                <a:lnTo>
                  <a:pt x="499262" y="877811"/>
                </a:lnTo>
                <a:lnTo>
                  <a:pt x="338328" y="877811"/>
                </a:lnTo>
                <a:lnTo>
                  <a:pt x="271272" y="859523"/>
                </a:lnTo>
                <a:lnTo>
                  <a:pt x="207264" y="825995"/>
                </a:lnTo>
                <a:lnTo>
                  <a:pt x="152400" y="783323"/>
                </a:lnTo>
                <a:lnTo>
                  <a:pt x="128016" y="752843"/>
                </a:lnTo>
                <a:lnTo>
                  <a:pt x="85331" y="691883"/>
                </a:lnTo>
                <a:lnTo>
                  <a:pt x="54864" y="618731"/>
                </a:lnTo>
                <a:lnTo>
                  <a:pt x="42672" y="579107"/>
                </a:lnTo>
                <a:lnTo>
                  <a:pt x="33528" y="539483"/>
                </a:lnTo>
                <a:lnTo>
                  <a:pt x="27432" y="496811"/>
                </a:lnTo>
                <a:lnTo>
                  <a:pt x="27432" y="408432"/>
                </a:lnTo>
                <a:lnTo>
                  <a:pt x="33528" y="365760"/>
                </a:lnTo>
                <a:lnTo>
                  <a:pt x="42672" y="326136"/>
                </a:lnTo>
                <a:lnTo>
                  <a:pt x="54864" y="286512"/>
                </a:lnTo>
                <a:lnTo>
                  <a:pt x="70104" y="246888"/>
                </a:lnTo>
                <a:lnTo>
                  <a:pt x="106680" y="179832"/>
                </a:lnTo>
                <a:lnTo>
                  <a:pt x="179832" y="97536"/>
                </a:lnTo>
                <a:lnTo>
                  <a:pt x="271272" y="45720"/>
                </a:lnTo>
                <a:lnTo>
                  <a:pt x="338328" y="30480"/>
                </a:lnTo>
                <a:lnTo>
                  <a:pt x="356616" y="27432"/>
                </a:lnTo>
                <a:lnTo>
                  <a:pt x="498043" y="27432"/>
                </a:lnTo>
                <a:lnTo>
                  <a:pt x="484631" y="21336"/>
                </a:lnTo>
                <a:lnTo>
                  <a:pt x="448056" y="9144"/>
                </a:lnTo>
                <a:lnTo>
                  <a:pt x="411480" y="3048"/>
                </a:lnTo>
                <a:close/>
              </a:path>
              <a:path w="746760" h="905510">
                <a:moveTo>
                  <a:pt x="498043" y="27432"/>
                </a:moveTo>
                <a:lnTo>
                  <a:pt x="393192" y="27432"/>
                </a:lnTo>
                <a:lnTo>
                  <a:pt x="408431" y="30480"/>
                </a:lnTo>
                <a:lnTo>
                  <a:pt x="445008" y="36576"/>
                </a:lnTo>
                <a:lnTo>
                  <a:pt x="478536" y="45720"/>
                </a:lnTo>
                <a:lnTo>
                  <a:pt x="539496" y="79248"/>
                </a:lnTo>
                <a:lnTo>
                  <a:pt x="594360" y="124968"/>
                </a:lnTo>
                <a:lnTo>
                  <a:pt x="640080" y="179832"/>
                </a:lnTo>
                <a:lnTo>
                  <a:pt x="661416" y="213360"/>
                </a:lnTo>
                <a:lnTo>
                  <a:pt x="679704" y="249936"/>
                </a:lnTo>
                <a:lnTo>
                  <a:pt x="694931" y="286512"/>
                </a:lnTo>
                <a:lnTo>
                  <a:pt x="713232" y="365760"/>
                </a:lnTo>
                <a:lnTo>
                  <a:pt x="719328" y="408432"/>
                </a:lnTo>
                <a:lnTo>
                  <a:pt x="722376" y="454139"/>
                </a:lnTo>
                <a:lnTo>
                  <a:pt x="719328" y="496811"/>
                </a:lnTo>
                <a:lnTo>
                  <a:pt x="713232" y="539483"/>
                </a:lnTo>
                <a:lnTo>
                  <a:pt x="704075" y="579107"/>
                </a:lnTo>
                <a:lnTo>
                  <a:pt x="679704" y="658355"/>
                </a:lnTo>
                <a:lnTo>
                  <a:pt x="661416" y="691883"/>
                </a:lnTo>
                <a:lnTo>
                  <a:pt x="640080" y="725411"/>
                </a:lnTo>
                <a:lnTo>
                  <a:pt x="594360" y="783323"/>
                </a:lnTo>
                <a:lnTo>
                  <a:pt x="536448" y="829043"/>
                </a:lnTo>
                <a:lnTo>
                  <a:pt x="475475" y="859523"/>
                </a:lnTo>
                <a:lnTo>
                  <a:pt x="408431" y="877811"/>
                </a:lnTo>
                <a:lnTo>
                  <a:pt x="499262" y="877811"/>
                </a:lnTo>
                <a:lnTo>
                  <a:pt x="582168" y="825995"/>
                </a:lnTo>
                <a:lnTo>
                  <a:pt x="612648" y="798563"/>
                </a:lnTo>
                <a:lnTo>
                  <a:pt x="661416" y="737603"/>
                </a:lnTo>
                <a:lnTo>
                  <a:pt x="682752" y="704075"/>
                </a:lnTo>
                <a:lnTo>
                  <a:pt x="701040" y="667499"/>
                </a:lnTo>
                <a:lnTo>
                  <a:pt x="716280" y="627875"/>
                </a:lnTo>
                <a:lnTo>
                  <a:pt x="731520" y="585203"/>
                </a:lnTo>
                <a:lnTo>
                  <a:pt x="740664" y="542531"/>
                </a:lnTo>
                <a:lnTo>
                  <a:pt x="746760" y="451104"/>
                </a:lnTo>
                <a:lnTo>
                  <a:pt x="743712" y="405384"/>
                </a:lnTo>
                <a:lnTo>
                  <a:pt x="737616" y="362712"/>
                </a:lnTo>
                <a:lnTo>
                  <a:pt x="728472" y="320040"/>
                </a:lnTo>
                <a:lnTo>
                  <a:pt x="716280" y="277368"/>
                </a:lnTo>
                <a:lnTo>
                  <a:pt x="701040" y="237744"/>
                </a:lnTo>
                <a:lnTo>
                  <a:pt x="682752" y="201168"/>
                </a:lnTo>
                <a:lnTo>
                  <a:pt x="661416" y="164592"/>
                </a:lnTo>
                <a:lnTo>
                  <a:pt x="612648" y="103632"/>
                </a:lnTo>
                <a:lnTo>
                  <a:pt x="551675" y="54864"/>
                </a:lnTo>
                <a:lnTo>
                  <a:pt x="518159" y="36576"/>
                </a:lnTo>
                <a:lnTo>
                  <a:pt x="498043" y="27432"/>
                </a:lnTo>
                <a:close/>
              </a:path>
              <a:path w="746760" h="905510">
                <a:moveTo>
                  <a:pt x="374904" y="0"/>
                </a:moveTo>
                <a:lnTo>
                  <a:pt x="353568" y="3048"/>
                </a:lnTo>
                <a:lnTo>
                  <a:pt x="393192" y="3048"/>
                </a:lnTo>
                <a:lnTo>
                  <a:pt x="37490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1339" y="3578364"/>
            <a:ext cx="615696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0819" y="457212"/>
            <a:ext cx="1466215" cy="725805"/>
            <a:chOff x="4370819" y="457212"/>
            <a:chExt cx="1466215" cy="725805"/>
          </a:xfrm>
        </p:grpSpPr>
        <p:sp>
          <p:nvSpPr>
            <p:cNvPr id="3" name="object 3"/>
            <p:cNvSpPr/>
            <p:nvPr/>
          </p:nvSpPr>
          <p:spPr>
            <a:xfrm>
              <a:off x="4383023" y="463308"/>
              <a:ext cx="1438910" cy="707390"/>
            </a:xfrm>
            <a:custGeom>
              <a:avLst/>
              <a:gdLst/>
              <a:ahLst/>
              <a:cxnLst/>
              <a:rect l="l" t="t" r="r" b="b"/>
              <a:pathLst>
                <a:path w="1438910" h="707390">
                  <a:moveTo>
                    <a:pt x="1438643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1438643" y="707123"/>
                  </a:lnTo>
                  <a:lnTo>
                    <a:pt x="1438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70819" y="457212"/>
              <a:ext cx="1466215" cy="725805"/>
            </a:xfrm>
            <a:custGeom>
              <a:avLst/>
              <a:gdLst/>
              <a:ahLst/>
              <a:cxnLst/>
              <a:rect l="l" t="t" r="r" b="b"/>
              <a:pathLst>
                <a:path w="1466214" h="725805">
                  <a:moveTo>
                    <a:pt x="1466075" y="0"/>
                  </a:moveTo>
                  <a:lnTo>
                    <a:pt x="0" y="0"/>
                  </a:lnTo>
                  <a:lnTo>
                    <a:pt x="0" y="719315"/>
                  </a:lnTo>
                  <a:lnTo>
                    <a:pt x="6095" y="725411"/>
                  </a:lnTo>
                  <a:lnTo>
                    <a:pt x="1459991" y="725411"/>
                  </a:lnTo>
                  <a:lnTo>
                    <a:pt x="1466075" y="719315"/>
                  </a:lnTo>
                  <a:lnTo>
                    <a:pt x="1466075" y="713219"/>
                  </a:lnTo>
                  <a:lnTo>
                    <a:pt x="24383" y="713219"/>
                  </a:lnTo>
                  <a:lnTo>
                    <a:pt x="12191" y="701040"/>
                  </a:lnTo>
                  <a:lnTo>
                    <a:pt x="24383" y="701040"/>
                  </a:lnTo>
                  <a:lnTo>
                    <a:pt x="24383" y="18288"/>
                  </a:lnTo>
                  <a:lnTo>
                    <a:pt x="12191" y="18288"/>
                  </a:lnTo>
                  <a:lnTo>
                    <a:pt x="24383" y="6096"/>
                  </a:lnTo>
                  <a:lnTo>
                    <a:pt x="1466075" y="6096"/>
                  </a:lnTo>
                  <a:lnTo>
                    <a:pt x="1466075" y="0"/>
                  </a:lnTo>
                  <a:close/>
                </a:path>
                <a:path w="1466214" h="725805">
                  <a:moveTo>
                    <a:pt x="24383" y="701040"/>
                  </a:moveTo>
                  <a:lnTo>
                    <a:pt x="12191" y="701040"/>
                  </a:lnTo>
                  <a:lnTo>
                    <a:pt x="24383" y="713219"/>
                  </a:lnTo>
                  <a:lnTo>
                    <a:pt x="24383" y="701040"/>
                  </a:lnTo>
                  <a:close/>
                </a:path>
                <a:path w="1466214" h="725805">
                  <a:moveTo>
                    <a:pt x="1438655" y="701040"/>
                  </a:moveTo>
                  <a:lnTo>
                    <a:pt x="24383" y="701040"/>
                  </a:lnTo>
                  <a:lnTo>
                    <a:pt x="24383" y="713219"/>
                  </a:lnTo>
                  <a:lnTo>
                    <a:pt x="1438655" y="713219"/>
                  </a:lnTo>
                  <a:lnTo>
                    <a:pt x="1438655" y="701040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1438655" y="713219"/>
                  </a:lnTo>
                  <a:lnTo>
                    <a:pt x="1450847" y="701040"/>
                  </a:lnTo>
                  <a:lnTo>
                    <a:pt x="1466075" y="701040"/>
                  </a:lnTo>
                  <a:lnTo>
                    <a:pt x="1466075" y="18288"/>
                  </a:lnTo>
                  <a:lnTo>
                    <a:pt x="1450847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701040"/>
                  </a:moveTo>
                  <a:lnTo>
                    <a:pt x="1450847" y="701040"/>
                  </a:lnTo>
                  <a:lnTo>
                    <a:pt x="1438655" y="713219"/>
                  </a:lnTo>
                  <a:lnTo>
                    <a:pt x="1466075" y="713219"/>
                  </a:lnTo>
                  <a:lnTo>
                    <a:pt x="1466075" y="701040"/>
                  </a:lnTo>
                  <a:close/>
                </a:path>
                <a:path w="1466214" h="725805">
                  <a:moveTo>
                    <a:pt x="24383" y="6096"/>
                  </a:moveTo>
                  <a:lnTo>
                    <a:pt x="12191" y="18288"/>
                  </a:lnTo>
                  <a:lnTo>
                    <a:pt x="24383" y="18288"/>
                  </a:lnTo>
                  <a:lnTo>
                    <a:pt x="24383" y="6096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24383" y="6096"/>
                  </a:lnTo>
                  <a:lnTo>
                    <a:pt x="24383" y="18288"/>
                  </a:lnTo>
                  <a:lnTo>
                    <a:pt x="1438655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6096"/>
                  </a:moveTo>
                  <a:lnTo>
                    <a:pt x="1438655" y="6096"/>
                  </a:lnTo>
                  <a:lnTo>
                    <a:pt x="1450847" y="18288"/>
                  </a:lnTo>
                  <a:lnTo>
                    <a:pt x="1466075" y="18288"/>
                  </a:lnTo>
                  <a:lnTo>
                    <a:pt x="1466075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36854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50"/>
              <a:t> </a:t>
            </a:r>
            <a:r>
              <a:rPr dirty="0"/>
              <a:t>6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88162" rIns="0" bIns="0" rtlCol="0" vert="horz">
            <a:spAutoFit/>
          </a:bodyPr>
          <a:lstStyle/>
          <a:p>
            <a:pPr marL="182245" marR="5080">
              <a:lnSpc>
                <a:spcPct val="100000"/>
              </a:lnSpc>
              <a:spcBef>
                <a:spcPts val="100"/>
              </a:spcBef>
            </a:pPr>
            <a:r>
              <a:rPr dirty="0" sz="5400"/>
              <a:t>Hót</a:t>
            </a:r>
            <a:r>
              <a:rPr dirty="0" sz="5400" spc="-30"/>
              <a:t> </a:t>
            </a:r>
            <a:r>
              <a:rPr dirty="0" sz="5400" spc="5"/>
              <a:t>lên</a:t>
            </a:r>
            <a:r>
              <a:rPr dirty="0" sz="5400" spc="-20"/>
              <a:t> </a:t>
            </a:r>
            <a:r>
              <a:rPr dirty="0" sz="5400" spc="5"/>
              <a:t>chào</a:t>
            </a:r>
            <a:r>
              <a:rPr dirty="0" sz="5400" spc="-25"/>
              <a:t> </a:t>
            </a:r>
            <a:r>
              <a:rPr dirty="0" sz="5400" spc="-15"/>
              <a:t>mừng</a:t>
            </a:r>
            <a:r>
              <a:rPr dirty="0" sz="5400" spc="-25"/>
              <a:t> </a:t>
            </a:r>
            <a:r>
              <a:rPr dirty="0" sz="5400"/>
              <a:t>bình</a:t>
            </a:r>
            <a:r>
              <a:rPr dirty="0" sz="5400" spc="-30"/>
              <a:t> </a:t>
            </a:r>
            <a:r>
              <a:rPr dirty="0" sz="5400" spc="10"/>
              <a:t>minh </a:t>
            </a:r>
            <a:r>
              <a:rPr dirty="0" sz="5400" spc="-1335"/>
              <a:t> </a:t>
            </a:r>
            <a:r>
              <a:rPr dirty="0" sz="5400"/>
              <a:t>luôn</a:t>
            </a:r>
            <a:r>
              <a:rPr dirty="0" sz="5400" spc="-40"/>
              <a:t> </a:t>
            </a:r>
            <a:r>
              <a:rPr dirty="0" sz="5400"/>
              <a:t>tươi</a:t>
            </a:r>
            <a:r>
              <a:rPr dirty="0" sz="5400" spc="-40"/>
              <a:t> </a:t>
            </a:r>
            <a:r>
              <a:rPr dirty="0" sz="5400" spc="5"/>
              <a:t>sáng</a:t>
            </a:r>
            <a:endParaRPr sz="54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2315" y="3733812"/>
            <a:ext cx="621779" cy="6248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0819" y="457212"/>
            <a:ext cx="1466215" cy="725805"/>
            <a:chOff x="4370819" y="457212"/>
            <a:chExt cx="1466215" cy="725805"/>
          </a:xfrm>
        </p:grpSpPr>
        <p:sp>
          <p:nvSpPr>
            <p:cNvPr id="3" name="object 3"/>
            <p:cNvSpPr/>
            <p:nvPr/>
          </p:nvSpPr>
          <p:spPr>
            <a:xfrm>
              <a:off x="4383023" y="463308"/>
              <a:ext cx="1438910" cy="707390"/>
            </a:xfrm>
            <a:custGeom>
              <a:avLst/>
              <a:gdLst/>
              <a:ahLst/>
              <a:cxnLst/>
              <a:rect l="l" t="t" r="r" b="b"/>
              <a:pathLst>
                <a:path w="1438910" h="707390">
                  <a:moveTo>
                    <a:pt x="1438643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1438643" y="707123"/>
                  </a:lnTo>
                  <a:lnTo>
                    <a:pt x="1438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70819" y="457212"/>
              <a:ext cx="1466215" cy="725805"/>
            </a:xfrm>
            <a:custGeom>
              <a:avLst/>
              <a:gdLst/>
              <a:ahLst/>
              <a:cxnLst/>
              <a:rect l="l" t="t" r="r" b="b"/>
              <a:pathLst>
                <a:path w="1466214" h="725805">
                  <a:moveTo>
                    <a:pt x="1466075" y="0"/>
                  </a:moveTo>
                  <a:lnTo>
                    <a:pt x="0" y="0"/>
                  </a:lnTo>
                  <a:lnTo>
                    <a:pt x="0" y="719315"/>
                  </a:lnTo>
                  <a:lnTo>
                    <a:pt x="6095" y="725411"/>
                  </a:lnTo>
                  <a:lnTo>
                    <a:pt x="1459991" y="725411"/>
                  </a:lnTo>
                  <a:lnTo>
                    <a:pt x="1466075" y="719315"/>
                  </a:lnTo>
                  <a:lnTo>
                    <a:pt x="1466075" y="713219"/>
                  </a:lnTo>
                  <a:lnTo>
                    <a:pt x="24383" y="713219"/>
                  </a:lnTo>
                  <a:lnTo>
                    <a:pt x="12191" y="701040"/>
                  </a:lnTo>
                  <a:lnTo>
                    <a:pt x="24383" y="701040"/>
                  </a:lnTo>
                  <a:lnTo>
                    <a:pt x="24383" y="18288"/>
                  </a:lnTo>
                  <a:lnTo>
                    <a:pt x="12191" y="18288"/>
                  </a:lnTo>
                  <a:lnTo>
                    <a:pt x="24383" y="6096"/>
                  </a:lnTo>
                  <a:lnTo>
                    <a:pt x="1466075" y="6096"/>
                  </a:lnTo>
                  <a:lnTo>
                    <a:pt x="1466075" y="0"/>
                  </a:lnTo>
                  <a:close/>
                </a:path>
                <a:path w="1466214" h="725805">
                  <a:moveTo>
                    <a:pt x="24383" y="701040"/>
                  </a:moveTo>
                  <a:lnTo>
                    <a:pt x="12191" y="701040"/>
                  </a:lnTo>
                  <a:lnTo>
                    <a:pt x="24383" y="713219"/>
                  </a:lnTo>
                  <a:lnTo>
                    <a:pt x="24383" y="701040"/>
                  </a:lnTo>
                  <a:close/>
                </a:path>
                <a:path w="1466214" h="725805">
                  <a:moveTo>
                    <a:pt x="1438655" y="701040"/>
                  </a:moveTo>
                  <a:lnTo>
                    <a:pt x="24383" y="701040"/>
                  </a:lnTo>
                  <a:lnTo>
                    <a:pt x="24383" y="713219"/>
                  </a:lnTo>
                  <a:lnTo>
                    <a:pt x="1438655" y="713219"/>
                  </a:lnTo>
                  <a:lnTo>
                    <a:pt x="1438655" y="701040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1438655" y="713219"/>
                  </a:lnTo>
                  <a:lnTo>
                    <a:pt x="1450847" y="701040"/>
                  </a:lnTo>
                  <a:lnTo>
                    <a:pt x="1466075" y="701040"/>
                  </a:lnTo>
                  <a:lnTo>
                    <a:pt x="1466075" y="18288"/>
                  </a:lnTo>
                  <a:lnTo>
                    <a:pt x="1450847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701040"/>
                  </a:moveTo>
                  <a:lnTo>
                    <a:pt x="1450847" y="701040"/>
                  </a:lnTo>
                  <a:lnTo>
                    <a:pt x="1438655" y="713219"/>
                  </a:lnTo>
                  <a:lnTo>
                    <a:pt x="1466075" y="713219"/>
                  </a:lnTo>
                  <a:lnTo>
                    <a:pt x="1466075" y="701040"/>
                  </a:lnTo>
                  <a:close/>
                </a:path>
                <a:path w="1466214" h="725805">
                  <a:moveTo>
                    <a:pt x="24383" y="6096"/>
                  </a:moveTo>
                  <a:lnTo>
                    <a:pt x="12191" y="18288"/>
                  </a:lnTo>
                  <a:lnTo>
                    <a:pt x="24383" y="18288"/>
                  </a:lnTo>
                  <a:lnTo>
                    <a:pt x="24383" y="6096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24383" y="6096"/>
                  </a:lnTo>
                  <a:lnTo>
                    <a:pt x="24383" y="18288"/>
                  </a:lnTo>
                  <a:lnTo>
                    <a:pt x="1438655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6096"/>
                  </a:moveTo>
                  <a:lnTo>
                    <a:pt x="1438655" y="6096"/>
                  </a:lnTo>
                  <a:lnTo>
                    <a:pt x="1450847" y="18288"/>
                  </a:lnTo>
                  <a:lnTo>
                    <a:pt x="1466075" y="18288"/>
                  </a:lnTo>
                  <a:lnTo>
                    <a:pt x="1466075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36854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50"/>
              <a:t> </a:t>
            </a:r>
            <a:r>
              <a:rPr dirty="0"/>
              <a:t>7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5215" y="2309876"/>
            <a:ext cx="821880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dirty="0" sz="60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lá la</a:t>
            </a:r>
            <a:r>
              <a:rPr dirty="0" sz="60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dirty="0" sz="6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ta</a:t>
            </a:r>
            <a:r>
              <a:rPr dirty="0" sz="60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dirty="0" sz="60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hát</a:t>
            </a:r>
            <a:r>
              <a:rPr dirty="0" sz="6000" spc="-1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-5">
                <a:solidFill>
                  <a:srgbClr val="FFFFFF"/>
                </a:solidFill>
                <a:latin typeface="Times New Roman"/>
                <a:cs typeface="Times New Roman"/>
              </a:rPr>
              <a:t>say</a:t>
            </a:r>
            <a:r>
              <a:rPr dirty="0" sz="60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6000" spc="5">
                <a:solidFill>
                  <a:srgbClr val="FFFFFF"/>
                </a:solidFill>
                <a:latin typeface="Times New Roman"/>
                <a:cs typeface="Times New Roman"/>
              </a:rPr>
              <a:t>sưa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62315" y="2383548"/>
            <a:ext cx="746760" cy="902335"/>
          </a:xfrm>
          <a:custGeom>
            <a:avLst/>
            <a:gdLst/>
            <a:ahLst/>
            <a:cxnLst/>
            <a:rect l="l" t="t" r="r" b="b"/>
            <a:pathLst>
              <a:path w="746760" h="902335">
                <a:moveTo>
                  <a:pt x="390131" y="0"/>
                </a:moveTo>
                <a:lnTo>
                  <a:pt x="353568" y="0"/>
                </a:lnTo>
                <a:lnTo>
                  <a:pt x="332219" y="3035"/>
                </a:lnTo>
                <a:lnTo>
                  <a:pt x="259079" y="21336"/>
                </a:lnTo>
                <a:lnTo>
                  <a:pt x="192024" y="54864"/>
                </a:lnTo>
                <a:lnTo>
                  <a:pt x="161531" y="79235"/>
                </a:lnTo>
                <a:lnTo>
                  <a:pt x="106680" y="134112"/>
                </a:lnTo>
                <a:lnTo>
                  <a:pt x="42672" y="237731"/>
                </a:lnTo>
                <a:lnTo>
                  <a:pt x="27419" y="277355"/>
                </a:lnTo>
                <a:lnTo>
                  <a:pt x="15240" y="316979"/>
                </a:lnTo>
                <a:lnTo>
                  <a:pt x="6096" y="359664"/>
                </a:lnTo>
                <a:lnTo>
                  <a:pt x="0" y="451091"/>
                </a:lnTo>
                <a:lnTo>
                  <a:pt x="6096" y="542518"/>
                </a:lnTo>
                <a:lnTo>
                  <a:pt x="15240" y="585203"/>
                </a:lnTo>
                <a:lnTo>
                  <a:pt x="27419" y="627875"/>
                </a:lnTo>
                <a:lnTo>
                  <a:pt x="45707" y="664451"/>
                </a:lnTo>
                <a:lnTo>
                  <a:pt x="64008" y="704075"/>
                </a:lnTo>
                <a:lnTo>
                  <a:pt x="85331" y="737603"/>
                </a:lnTo>
                <a:lnTo>
                  <a:pt x="109728" y="771118"/>
                </a:lnTo>
                <a:lnTo>
                  <a:pt x="164592" y="825995"/>
                </a:lnTo>
                <a:lnTo>
                  <a:pt x="228600" y="865619"/>
                </a:lnTo>
                <a:lnTo>
                  <a:pt x="298704" y="893051"/>
                </a:lnTo>
                <a:lnTo>
                  <a:pt x="353568" y="902182"/>
                </a:lnTo>
                <a:lnTo>
                  <a:pt x="393192" y="902182"/>
                </a:lnTo>
                <a:lnTo>
                  <a:pt x="448056" y="893051"/>
                </a:lnTo>
                <a:lnTo>
                  <a:pt x="484619" y="880846"/>
                </a:lnTo>
                <a:lnTo>
                  <a:pt x="491305" y="877811"/>
                </a:lnTo>
                <a:lnTo>
                  <a:pt x="371856" y="877811"/>
                </a:lnTo>
                <a:lnTo>
                  <a:pt x="353568" y="874763"/>
                </a:lnTo>
                <a:lnTo>
                  <a:pt x="338328" y="874763"/>
                </a:lnTo>
                <a:lnTo>
                  <a:pt x="301752" y="868654"/>
                </a:lnTo>
                <a:lnTo>
                  <a:pt x="237731" y="844270"/>
                </a:lnTo>
                <a:lnTo>
                  <a:pt x="179819" y="804646"/>
                </a:lnTo>
                <a:lnTo>
                  <a:pt x="128016" y="752830"/>
                </a:lnTo>
                <a:lnTo>
                  <a:pt x="103619" y="722363"/>
                </a:lnTo>
                <a:lnTo>
                  <a:pt x="67056" y="655294"/>
                </a:lnTo>
                <a:lnTo>
                  <a:pt x="51816" y="615670"/>
                </a:lnTo>
                <a:lnTo>
                  <a:pt x="39624" y="579094"/>
                </a:lnTo>
                <a:lnTo>
                  <a:pt x="27419" y="493763"/>
                </a:lnTo>
                <a:lnTo>
                  <a:pt x="24384" y="451091"/>
                </a:lnTo>
                <a:lnTo>
                  <a:pt x="27419" y="405384"/>
                </a:lnTo>
                <a:lnTo>
                  <a:pt x="33528" y="362712"/>
                </a:lnTo>
                <a:lnTo>
                  <a:pt x="39624" y="323088"/>
                </a:lnTo>
                <a:lnTo>
                  <a:pt x="51816" y="283464"/>
                </a:lnTo>
                <a:lnTo>
                  <a:pt x="67056" y="246888"/>
                </a:lnTo>
                <a:lnTo>
                  <a:pt x="85331" y="210312"/>
                </a:lnTo>
                <a:lnTo>
                  <a:pt x="128016" y="149352"/>
                </a:lnTo>
                <a:lnTo>
                  <a:pt x="179819" y="97536"/>
                </a:lnTo>
                <a:lnTo>
                  <a:pt x="237731" y="57912"/>
                </a:lnTo>
                <a:lnTo>
                  <a:pt x="304800" y="33528"/>
                </a:lnTo>
                <a:lnTo>
                  <a:pt x="356616" y="24384"/>
                </a:lnTo>
                <a:lnTo>
                  <a:pt x="491327" y="24384"/>
                </a:lnTo>
                <a:lnTo>
                  <a:pt x="484619" y="21336"/>
                </a:lnTo>
                <a:lnTo>
                  <a:pt x="448056" y="9131"/>
                </a:lnTo>
                <a:lnTo>
                  <a:pt x="411480" y="3035"/>
                </a:lnTo>
                <a:lnTo>
                  <a:pt x="390131" y="0"/>
                </a:lnTo>
                <a:close/>
              </a:path>
              <a:path w="746760" h="902335">
                <a:moveTo>
                  <a:pt x="491327" y="24384"/>
                </a:moveTo>
                <a:lnTo>
                  <a:pt x="390131" y="24384"/>
                </a:lnTo>
                <a:lnTo>
                  <a:pt x="408419" y="27432"/>
                </a:lnTo>
                <a:lnTo>
                  <a:pt x="441959" y="33528"/>
                </a:lnTo>
                <a:lnTo>
                  <a:pt x="505968" y="57912"/>
                </a:lnTo>
                <a:lnTo>
                  <a:pt x="566928" y="97536"/>
                </a:lnTo>
                <a:lnTo>
                  <a:pt x="618731" y="149352"/>
                </a:lnTo>
                <a:lnTo>
                  <a:pt x="661416" y="213360"/>
                </a:lnTo>
                <a:lnTo>
                  <a:pt x="691896" y="283464"/>
                </a:lnTo>
                <a:lnTo>
                  <a:pt x="704075" y="323088"/>
                </a:lnTo>
                <a:lnTo>
                  <a:pt x="713219" y="365760"/>
                </a:lnTo>
                <a:lnTo>
                  <a:pt x="719328" y="408432"/>
                </a:lnTo>
                <a:lnTo>
                  <a:pt x="719328" y="493763"/>
                </a:lnTo>
                <a:lnTo>
                  <a:pt x="713219" y="536422"/>
                </a:lnTo>
                <a:lnTo>
                  <a:pt x="704075" y="579094"/>
                </a:lnTo>
                <a:lnTo>
                  <a:pt x="691896" y="618718"/>
                </a:lnTo>
                <a:lnTo>
                  <a:pt x="676656" y="655294"/>
                </a:lnTo>
                <a:lnTo>
                  <a:pt x="658368" y="691870"/>
                </a:lnTo>
                <a:lnTo>
                  <a:pt x="615696" y="752830"/>
                </a:lnTo>
                <a:lnTo>
                  <a:pt x="563880" y="804646"/>
                </a:lnTo>
                <a:lnTo>
                  <a:pt x="505968" y="844270"/>
                </a:lnTo>
                <a:lnTo>
                  <a:pt x="441959" y="868654"/>
                </a:lnTo>
                <a:lnTo>
                  <a:pt x="390131" y="877811"/>
                </a:lnTo>
                <a:lnTo>
                  <a:pt x="491305" y="877811"/>
                </a:lnTo>
                <a:lnTo>
                  <a:pt x="551675" y="847318"/>
                </a:lnTo>
                <a:lnTo>
                  <a:pt x="582168" y="822947"/>
                </a:lnTo>
                <a:lnTo>
                  <a:pt x="637019" y="768070"/>
                </a:lnTo>
                <a:lnTo>
                  <a:pt x="661416" y="737603"/>
                </a:lnTo>
                <a:lnTo>
                  <a:pt x="682752" y="701027"/>
                </a:lnTo>
                <a:lnTo>
                  <a:pt x="701040" y="664451"/>
                </a:lnTo>
                <a:lnTo>
                  <a:pt x="716280" y="624827"/>
                </a:lnTo>
                <a:lnTo>
                  <a:pt x="728472" y="585203"/>
                </a:lnTo>
                <a:lnTo>
                  <a:pt x="737616" y="539470"/>
                </a:lnTo>
                <a:lnTo>
                  <a:pt x="743712" y="496798"/>
                </a:lnTo>
                <a:lnTo>
                  <a:pt x="746760" y="451091"/>
                </a:lnTo>
                <a:lnTo>
                  <a:pt x="743712" y="405384"/>
                </a:lnTo>
                <a:lnTo>
                  <a:pt x="737616" y="359664"/>
                </a:lnTo>
                <a:lnTo>
                  <a:pt x="728472" y="316979"/>
                </a:lnTo>
                <a:lnTo>
                  <a:pt x="716280" y="274307"/>
                </a:lnTo>
                <a:lnTo>
                  <a:pt x="701040" y="234683"/>
                </a:lnTo>
                <a:lnTo>
                  <a:pt x="682752" y="198107"/>
                </a:lnTo>
                <a:lnTo>
                  <a:pt x="661416" y="164579"/>
                </a:lnTo>
                <a:lnTo>
                  <a:pt x="637019" y="131064"/>
                </a:lnTo>
                <a:lnTo>
                  <a:pt x="582168" y="76200"/>
                </a:lnTo>
                <a:lnTo>
                  <a:pt x="518159" y="36576"/>
                </a:lnTo>
                <a:lnTo>
                  <a:pt x="491327" y="2438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1339" y="3578364"/>
            <a:ext cx="615696" cy="6156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0819" y="457212"/>
            <a:ext cx="1466215" cy="725805"/>
            <a:chOff x="4370819" y="457212"/>
            <a:chExt cx="1466215" cy="725805"/>
          </a:xfrm>
        </p:grpSpPr>
        <p:sp>
          <p:nvSpPr>
            <p:cNvPr id="3" name="object 3"/>
            <p:cNvSpPr/>
            <p:nvPr/>
          </p:nvSpPr>
          <p:spPr>
            <a:xfrm>
              <a:off x="4383023" y="463308"/>
              <a:ext cx="1438910" cy="707390"/>
            </a:xfrm>
            <a:custGeom>
              <a:avLst/>
              <a:gdLst/>
              <a:ahLst/>
              <a:cxnLst/>
              <a:rect l="l" t="t" r="r" b="b"/>
              <a:pathLst>
                <a:path w="1438910" h="707390">
                  <a:moveTo>
                    <a:pt x="1438643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1438643" y="707123"/>
                  </a:lnTo>
                  <a:lnTo>
                    <a:pt x="1438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370819" y="457212"/>
              <a:ext cx="1466215" cy="725805"/>
            </a:xfrm>
            <a:custGeom>
              <a:avLst/>
              <a:gdLst/>
              <a:ahLst/>
              <a:cxnLst/>
              <a:rect l="l" t="t" r="r" b="b"/>
              <a:pathLst>
                <a:path w="1466214" h="725805">
                  <a:moveTo>
                    <a:pt x="1466075" y="0"/>
                  </a:moveTo>
                  <a:lnTo>
                    <a:pt x="0" y="0"/>
                  </a:lnTo>
                  <a:lnTo>
                    <a:pt x="0" y="719315"/>
                  </a:lnTo>
                  <a:lnTo>
                    <a:pt x="6095" y="725411"/>
                  </a:lnTo>
                  <a:lnTo>
                    <a:pt x="1459991" y="725411"/>
                  </a:lnTo>
                  <a:lnTo>
                    <a:pt x="1466075" y="719315"/>
                  </a:lnTo>
                  <a:lnTo>
                    <a:pt x="1466075" y="713219"/>
                  </a:lnTo>
                  <a:lnTo>
                    <a:pt x="24383" y="713219"/>
                  </a:lnTo>
                  <a:lnTo>
                    <a:pt x="12191" y="701040"/>
                  </a:lnTo>
                  <a:lnTo>
                    <a:pt x="24383" y="701040"/>
                  </a:lnTo>
                  <a:lnTo>
                    <a:pt x="24383" y="18288"/>
                  </a:lnTo>
                  <a:lnTo>
                    <a:pt x="12191" y="18288"/>
                  </a:lnTo>
                  <a:lnTo>
                    <a:pt x="24383" y="6096"/>
                  </a:lnTo>
                  <a:lnTo>
                    <a:pt x="1466075" y="6096"/>
                  </a:lnTo>
                  <a:lnTo>
                    <a:pt x="1466075" y="0"/>
                  </a:lnTo>
                  <a:close/>
                </a:path>
                <a:path w="1466214" h="725805">
                  <a:moveTo>
                    <a:pt x="24383" y="701040"/>
                  </a:moveTo>
                  <a:lnTo>
                    <a:pt x="12191" y="701040"/>
                  </a:lnTo>
                  <a:lnTo>
                    <a:pt x="24383" y="713219"/>
                  </a:lnTo>
                  <a:lnTo>
                    <a:pt x="24383" y="701040"/>
                  </a:lnTo>
                  <a:close/>
                </a:path>
                <a:path w="1466214" h="725805">
                  <a:moveTo>
                    <a:pt x="1438655" y="701040"/>
                  </a:moveTo>
                  <a:lnTo>
                    <a:pt x="24383" y="701040"/>
                  </a:lnTo>
                  <a:lnTo>
                    <a:pt x="24383" y="713219"/>
                  </a:lnTo>
                  <a:lnTo>
                    <a:pt x="1438655" y="713219"/>
                  </a:lnTo>
                  <a:lnTo>
                    <a:pt x="1438655" y="701040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1438655" y="713219"/>
                  </a:lnTo>
                  <a:lnTo>
                    <a:pt x="1450847" y="701040"/>
                  </a:lnTo>
                  <a:lnTo>
                    <a:pt x="1466075" y="701040"/>
                  </a:lnTo>
                  <a:lnTo>
                    <a:pt x="1466075" y="18288"/>
                  </a:lnTo>
                  <a:lnTo>
                    <a:pt x="1450847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701040"/>
                  </a:moveTo>
                  <a:lnTo>
                    <a:pt x="1450847" y="701040"/>
                  </a:lnTo>
                  <a:lnTo>
                    <a:pt x="1438655" y="713219"/>
                  </a:lnTo>
                  <a:lnTo>
                    <a:pt x="1466075" y="713219"/>
                  </a:lnTo>
                  <a:lnTo>
                    <a:pt x="1466075" y="701040"/>
                  </a:lnTo>
                  <a:close/>
                </a:path>
                <a:path w="1466214" h="725805">
                  <a:moveTo>
                    <a:pt x="24383" y="6096"/>
                  </a:moveTo>
                  <a:lnTo>
                    <a:pt x="12191" y="18288"/>
                  </a:lnTo>
                  <a:lnTo>
                    <a:pt x="24383" y="18288"/>
                  </a:lnTo>
                  <a:lnTo>
                    <a:pt x="24383" y="6096"/>
                  </a:lnTo>
                  <a:close/>
                </a:path>
                <a:path w="1466214" h="725805">
                  <a:moveTo>
                    <a:pt x="1438655" y="6096"/>
                  </a:moveTo>
                  <a:lnTo>
                    <a:pt x="24383" y="6096"/>
                  </a:lnTo>
                  <a:lnTo>
                    <a:pt x="24383" y="18288"/>
                  </a:lnTo>
                  <a:lnTo>
                    <a:pt x="1438655" y="18288"/>
                  </a:lnTo>
                  <a:lnTo>
                    <a:pt x="1438655" y="6096"/>
                  </a:lnTo>
                  <a:close/>
                </a:path>
                <a:path w="1466214" h="725805">
                  <a:moveTo>
                    <a:pt x="1466075" y="6096"/>
                  </a:moveTo>
                  <a:lnTo>
                    <a:pt x="1438655" y="6096"/>
                  </a:lnTo>
                  <a:lnTo>
                    <a:pt x="1450847" y="18288"/>
                  </a:lnTo>
                  <a:lnTo>
                    <a:pt x="1466075" y="18288"/>
                  </a:lnTo>
                  <a:lnTo>
                    <a:pt x="1466075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36854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Câu</a:t>
            </a:r>
            <a:r>
              <a:rPr dirty="0" spc="-50"/>
              <a:t> </a:t>
            </a:r>
            <a:r>
              <a:rPr dirty="0"/>
              <a:t>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317982" rIns="0" bIns="0" rtlCol="0" vert="horz">
            <a:spAutoFit/>
          </a:bodyPr>
          <a:lstStyle/>
          <a:p>
            <a:pPr marL="398145" marR="5080">
              <a:lnSpc>
                <a:spcPts val="7080"/>
              </a:lnSpc>
              <a:spcBef>
                <a:spcPts val="320"/>
              </a:spcBef>
            </a:pPr>
            <a:r>
              <a:rPr dirty="0" sz="6000" spc="-5"/>
              <a:t>Hát lên chào </a:t>
            </a:r>
            <a:r>
              <a:rPr dirty="0" sz="6000" spc="-10"/>
              <a:t>mừng </a:t>
            </a:r>
            <a:r>
              <a:rPr dirty="0" sz="6000" spc="-5"/>
              <a:t>bình </a:t>
            </a:r>
            <a:r>
              <a:rPr dirty="0" sz="6000" spc="-1485"/>
              <a:t> </a:t>
            </a:r>
            <a:r>
              <a:rPr dirty="0" sz="6000" spc="-5"/>
              <a:t>minh sáng muôn </a:t>
            </a:r>
            <a:r>
              <a:rPr dirty="0" sz="6000" spc="-10"/>
              <a:t>năm.</a:t>
            </a:r>
            <a:endParaRPr sz="6000"/>
          </a:p>
        </p:txBody>
      </p:sp>
      <p:sp>
        <p:nvSpPr>
          <p:cNvPr id="7" name="object 7"/>
          <p:cNvSpPr/>
          <p:nvPr/>
        </p:nvSpPr>
        <p:spPr>
          <a:xfrm>
            <a:off x="6315443" y="2993135"/>
            <a:ext cx="1536700" cy="902335"/>
          </a:xfrm>
          <a:custGeom>
            <a:avLst/>
            <a:gdLst/>
            <a:ahLst/>
            <a:cxnLst/>
            <a:rect l="l" t="t" r="r" b="b"/>
            <a:pathLst>
              <a:path w="1536700" h="902335">
                <a:moveTo>
                  <a:pt x="807720" y="0"/>
                </a:moveTo>
                <a:lnTo>
                  <a:pt x="728472" y="0"/>
                </a:lnTo>
                <a:lnTo>
                  <a:pt x="612648" y="9143"/>
                </a:lnTo>
                <a:lnTo>
                  <a:pt x="539496" y="18300"/>
                </a:lnTo>
                <a:lnTo>
                  <a:pt x="469392" y="33540"/>
                </a:lnTo>
                <a:lnTo>
                  <a:pt x="402336" y="51828"/>
                </a:lnTo>
                <a:lnTo>
                  <a:pt x="338315" y="76199"/>
                </a:lnTo>
                <a:lnTo>
                  <a:pt x="280416" y="100596"/>
                </a:lnTo>
                <a:lnTo>
                  <a:pt x="225539" y="131076"/>
                </a:lnTo>
                <a:lnTo>
                  <a:pt x="176784" y="161543"/>
                </a:lnTo>
                <a:lnTo>
                  <a:pt x="152400" y="179844"/>
                </a:lnTo>
                <a:lnTo>
                  <a:pt x="131051" y="195071"/>
                </a:lnTo>
                <a:lnTo>
                  <a:pt x="112763" y="213372"/>
                </a:lnTo>
                <a:lnTo>
                  <a:pt x="94475" y="234695"/>
                </a:lnTo>
                <a:lnTo>
                  <a:pt x="76200" y="252996"/>
                </a:lnTo>
                <a:lnTo>
                  <a:pt x="60960" y="274319"/>
                </a:lnTo>
                <a:lnTo>
                  <a:pt x="45720" y="292607"/>
                </a:lnTo>
                <a:lnTo>
                  <a:pt x="33515" y="313943"/>
                </a:lnTo>
                <a:lnTo>
                  <a:pt x="15227" y="359676"/>
                </a:lnTo>
                <a:lnTo>
                  <a:pt x="3048" y="405383"/>
                </a:lnTo>
                <a:lnTo>
                  <a:pt x="0" y="426719"/>
                </a:lnTo>
                <a:lnTo>
                  <a:pt x="0" y="475487"/>
                </a:lnTo>
                <a:lnTo>
                  <a:pt x="15227" y="542531"/>
                </a:lnTo>
                <a:lnTo>
                  <a:pt x="33515" y="588263"/>
                </a:lnTo>
                <a:lnTo>
                  <a:pt x="60960" y="627887"/>
                </a:lnTo>
                <a:lnTo>
                  <a:pt x="76200" y="649223"/>
                </a:lnTo>
                <a:lnTo>
                  <a:pt x="94475" y="667511"/>
                </a:lnTo>
                <a:lnTo>
                  <a:pt x="112763" y="688847"/>
                </a:lnTo>
                <a:lnTo>
                  <a:pt x="131051" y="707135"/>
                </a:lnTo>
                <a:lnTo>
                  <a:pt x="152400" y="722375"/>
                </a:lnTo>
                <a:lnTo>
                  <a:pt x="176784" y="740663"/>
                </a:lnTo>
                <a:lnTo>
                  <a:pt x="225539" y="771131"/>
                </a:lnTo>
                <a:lnTo>
                  <a:pt x="280416" y="801623"/>
                </a:lnTo>
                <a:lnTo>
                  <a:pt x="341363" y="825995"/>
                </a:lnTo>
                <a:lnTo>
                  <a:pt x="402336" y="847331"/>
                </a:lnTo>
                <a:lnTo>
                  <a:pt x="469392" y="868667"/>
                </a:lnTo>
                <a:lnTo>
                  <a:pt x="612648" y="893063"/>
                </a:lnTo>
                <a:lnTo>
                  <a:pt x="728472" y="902195"/>
                </a:lnTo>
                <a:lnTo>
                  <a:pt x="807720" y="902195"/>
                </a:lnTo>
                <a:lnTo>
                  <a:pt x="920496" y="893063"/>
                </a:lnTo>
                <a:lnTo>
                  <a:pt x="993647" y="880859"/>
                </a:lnTo>
                <a:lnTo>
                  <a:pt x="1007607" y="877823"/>
                </a:lnTo>
                <a:lnTo>
                  <a:pt x="768096" y="877823"/>
                </a:lnTo>
                <a:lnTo>
                  <a:pt x="728472" y="874775"/>
                </a:lnTo>
                <a:lnTo>
                  <a:pt x="691896" y="874775"/>
                </a:lnTo>
                <a:lnTo>
                  <a:pt x="615696" y="868667"/>
                </a:lnTo>
                <a:lnTo>
                  <a:pt x="545592" y="856487"/>
                </a:lnTo>
                <a:lnTo>
                  <a:pt x="475488" y="841247"/>
                </a:lnTo>
                <a:lnTo>
                  <a:pt x="411467" y="822947"/>
                </a:lnTo>
                <a:lnTo>
                  <a:pt x="347472" y="801623"/>
                </a:lnTo>
                <a:lnTo>
                  <a:pt x="265163" y="765047"/>
                </a:lnTo>
                <a:lnTo>
                  <a:pt x="213347" y="734555"/>
                </a:lnTo>
                <a:lnTo>
                  <a:pt x="192024" y="719327"/>
                </a:lnTo>
                <a:lnTo>
                  <a:pt x="167627" y="704087"/>
                </a:lnTo>
                <a:lnTo>
                  <a:pt x="149339" y="685799"/>
                </a:lnTo>
                <a:lnTo>
                  <a:pt x="128003" y="667511"/>
                </a:lnTo>
                <a:lnTo>
                  <a:pt x="94475" y="633971"/>
                </a:lnTo>
                <a:lnTo>
                  <a:pt x="82296" y="612647"/>
                </a:lnTo>
                <a:lnTo>
                  <a:pt x="67056" y="594347"/>
                </a:lnTo>
                <a:lnTo>
                  <a:pt x="54851" y="576059"/>
                </a:lnTo>
                <a:lnTo>
                  <a:pt x="45720" y="554735"/>
                </a:lnTo>
                <a:lnTo>
                  <a:pt x="39624" y="533399"/>
                </a:lnTo>
                <a:lnTo>
                  <a:pt x="33515" y="515111"/>
                </a:lnTo>
                <a:lnTo>
                  <a:pt x="27432" y="493775"/>
                </a:lnTo>
                <a:lnTo>
                  <a:pt x="24384" y="472439"/>
                </a:lnTo>
                <a:lnTo>
                  <a:pt x="24384" y="429767"/>
                </a:lnTo>
                <a:lnTo>
                  <a:pt x="27432" y="408431"/>
                </a:lnTo>
                <a:lnTo>
                  <a:pt x="33515" y="387095"/>
                </a:lnTo>
                <a:lnTo>
                  <a:pt x="45720" y="344436"/>
                </a:lnTo>
                <a:lnTo>
                  <a:pt x="57912" y="326148"/>
                </a:lnTo>
                <a:lnTo>
                  <a:pt x="67056" y="307860"/>
                </a:lnTo>
                <a:lnTo>
                  <a:pt x="82296" y="286524"/>
                </a:lnTo>
                <a:lnTo>
                  <a:pt x="94475" y="268236"/>
                </a:lnTo>
                <a:lnTo>
                  <a:pt x="131051" y="231647"/>
                </a:lnTo>
                <a:lnTo>
                  <a:pt x="149339" y="216420"/>
                </a:lnTo>
                <a:lnTo>
                  <a:pt x="170675" y="198119"/>
                </a:lnTo>
                <a:lnTo>
                  <a:pt x="213347" y="167652"/>
                </a:lnTo>
                <a:lnTo>
                  <a:pt x="240792" y="152399"/>
                </a:lnTo>
                <a:lnTo>
                  <a:pt x="265163" y="137172"/>
                </a:lnTo>
                <a:lnTo>
                  <a:pt x="292595" y="124967"/>
                </a:lnTo>
                <a:lnTo>
                  <a:pt x="350520" y="97548"/>
                </a:lnTo>
                <a:lnTo>
                  <a:pt x="411467" y="76199"/>
                </a:lnTo>
                <a:lnTo>
                  <a:pt x="475488" y="57924"/>
                </a:lnTo>
                <a:lnTo>
                  <a:pt x="615696" y="33540"/>
                </a:lnTo>
                <a:lnTo>
                  <a:pt x="728472" y="24396"/>
                </a:lnTo>
                <a:lnTo>
                  <a:pt x="1021684" y="24396"/>
                </a:lnTo>
                <a:lnTo>
                  <a:pt x="993647" y="18300"/>
                </a:lnTo>
                <a:lnTo>
                  <a:pt x="920496" y="9143"/>
                </a:lnTo>
                <a:lnTo>
                  <a:pt x="807720" y="0"/>
                </a:lnTo>
                <a:close/>
              </a:path>
              <a:path w="1536700" h="902335">
                <a:moveTo>
                  <a:pt x="1021684" y="24396"/>
                </a:moveTo>
                <a:lnTo>
                  <a:pt x="804672" y="24396"/>
                </a:lnTo>
                <a:lnTo>
                  <a:pt x="917447" y="33540"/>
                </a:lnTo>
                <a:lnTo>
                  <a:pt x="990600" y="45719"/>
                </a:lnTo>
                <a:lnTo>
                  <a:pt x="1057643" y="57924"/>
                </a:lnTo>
                <a:lnTo>
                  <a:pt x="1124712" y="76199"/>
                </a:lnTo>
                <a:lnTo>
                  <a:pt x="1185672" y="100596"/>
                </a:lnTo>
                <a:lnTo>
                  <a:pt x="1243571" y="124967"/>
                </a:lnTo>
                <a:lnTo>
                  <a:pt x="1344168" y="182879"/>
                </a:lnTo>
                <a:lnTo>
                  <a:pt x="1386840" y="216420"/>
                </a:lnTo>
                <a:lnTo>
                  <a:pt x="1405115" y="231647"/>
                </a:lnTo>
                <a:lnTo>
                  <a:pt x="1423416" y="249948"/>
                </a:lnTo>
                <a:lnTo>
                  <a:pt x="1453896" y="286524"/>
                </a:lnTo>
                <a:lnTo>
                  <a:pt x="1466088" y="307860"/>
                </a:lnTo>
                <a:lnTo>
                  <a:pt x="1478267" y="326148"/>
                </a:lnTo>
                <a:lnTo>
                  <a:pt x="1487424" y="347471"/>
                </a:lnTo>
                <a:lnTo>
                  <a:pt x="1496568" y="365772"/>
                </a:lnTo>
                <a:lnTo>
                  <a:pt x="1502664" y="387095"/>
                </a:lnTo>
                <a:lnTo>
                  <a:pt x="1511795" y="451103"/>
                </a:lnTo>
                <a:lnTo>
                  <a:pt x="1502664" y="515111"/>
                </a:lnTo>
                <a:lnTo>
                  <a:pt x="1496568" y="536447"/>
                </a:lnTo>
                <a:lnTo>
                  <a:pt x="1487424" y="554735"/>
                </a:lnTo>
                <a:lnTo>
                  <a:pt x="1478267" y="576059"/>
                </a:lnTo>
                <a:lnTo>
                  <a:pt x="1466088" y="594347"/>
                </a:lnTo>
                <a:lnTo>
                  <a:pt x="1453896" y="615683"/>
                </a:lnTo>
                <a:lnTo>
                  <a:pt x="1423416" y="652259"/>
                </a:lnTo>
                <a:lnTo>
                  <a:pt x="1405115" y="670547"/>
                </a:lnTo>
                <a:lnTo>
                  <a:pt x="1386840" y="685799"/>
                </a:lnTo>
                <a:lnTo>
                  <a:pt x="1365491" y="704087"/>
                </a:lnTo>
                <a:lnTo>
                  <a:pt x="1271016" y="765047"/>
                </a:lnTo>
                <a:lnTo>
                  <a:pt x="1185672" y="801623"/>
                </a:lnTo>
                <a:lnTo>
                  <a:pt x="1124712" y="822947"/>
                </a:lnTo>
                <a:lnTo>
                  <a:pt x="1057643" y="841247"/>
                </a:lnTo>
                <a:lnTo>
                  <a:pt x="990600" y="856487"/>
                </a:lnTo>
                <a:lnTo>
                  <a:pt x="917447" y="868667"/>
                </a:lnTo>
                <a:lnTo>
                  <a:pt x="844296" y="874775"/>
                </a:lnTo>
                <a:lnTo>
                  <a:pt x="804672" y="874775"/>
                </a:lnTo>
                <a:lnTo>
                  <a:pt x="768096" y="877823"/>
                </a:lnTo>
                <a:lnTo>
                  <a:pt x="1007607" y="877823"/>
                </a:lnTo>
                <a:lnTo>
                  <a:pt x="1063739" y="865619"/>
                </a:lnTo>
                <a:lnTo>
                  <a:pt x="1130795" y="847331"/>
                </a:lnTo>
                <a:lnTo>
                  <a:pt x="1194816" y="825995"/>
                </a:lnTo>
                <a:lnTo>
                  <a:pt x="1252715" y="801623"/>
                </a:lnTo>
                <a:lnTo>
                  <a:pt x="1307592" y="771131"/>
                </a:lnTo>
                <a:lnTo>
                  <a:pt x="1335024" y="755903"/>
                </a:lnTo>
                <a:lnTo>
                  <a:pt x="1423416" y="685799"/>
                </a:lnTo>
                <a:lnTo>
                  <a:pt x="1459992" y="649223"/>
                </a:lnTo>
                <a:lnTo>
                  <a:pt x="1511795" y="563867"/>
                </a:lnTo>
                <a:lnTo>
                  <a:pt x="1527048" y="521195"/>
                </a:lnTo>
                <a:lnTo>
                  <a:pt x="1536192" y="472439"/>
                </a:lnTo>
                <a:lnTo>
                  <a:pt x="1536192" y="426719"/>
                </a:lnTo>
                <a:lnTo>
                  <a:pt x="1533144" y="402348"/>
                </a:lnTo>
                <a:lnTo>
                  <a:pt x="1527048" y="381012"/>
                </a:lnTo>
                <a:lnTo>
                  <a:pt x="1520939" y="356628"/>
                </a:lnTo>
                <a:lnTo>
                  <a:pt x="1475219" y="271271"/>
                </a:lnTo>
                <a:lnTo>
                  <a:pt x="1441691" y="231647"/>
                </a:lnTo>
                <a:lnTo>
                  <a:pt x="1380744" y="176796"/>
                </a:lnTo>
                <a:lnTo>
                  <a:pt x="1335024" y="146303"/>
                </a:lnTo>
                <a:lnTo>
                  <a:pt x="1252715" y="100596"/>
                </a:lnTo>
                <a:lnTo>
                  <a:pt x="1194816" y="76199"/>
                </a:lnTo>
                <a:lnTo>
                  <a:pt x="1130795" y="51828"/>
                </a:lnTo>
                <a:lnTo>
                  <a:pt x="1063739" y="33540"/>
                </a:lnTo>
                <a:lnTo>
                  <a:pt x="1021684" y="2439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1339" y="3852684"/>
            <a:ext cx="615696" cy="6156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8443" y="475500"/>
            <a:ext cx="3051175" cy="734695"/>
            <a:chOff x="3648443" y="475500"/>
            <a:chExt cx="3051175" cy="734695"/>
          </a:xfrm>
        </p:grpSpPr>
        <p:sp>
          <p:nvSpPr>
            <p:cNvPr id="3" name="object 3"/>
            <p:cNvSpPr/>
            <p:nvPr/>
          </p:nvSpPr>
          <p:spPr>
            <a:xfrm>
              <a:off x="3663683" y="487692"/>
              <a:ext cx="3023870" cy="710565"/>
            </a:xfrm>
            <a:custGeom>
              <a:avLst/>
              <a:gdLst/>
              <a:ahLst/>
              <a:cxnLst/>
              <a:rect l="l" t="t" r="r" b="b"/>
              <a:pathLst>
                <a:path w="3023870" h="710565">
                  <a:moveTo>
                    <a:pt x="3023603" y="0"/>
                  </a:moveTo>
                  <a:lnTo>
                    <a:pt x="0" y="0"/>
                  </a:lnTo>
                  <a:lnTo>
                    <a:pt x="0" y="710171"/>
                  </a:lnTo>
                  <a:lnTo>
                    <a:pt x="3023603" y="710171"/>
                  </a:lnTo>
                  <a:lnTo>
                    <a:pt x="30236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648443" y="475500"/>
              <a:ext cx="3051175" cy="734695"/>
            </a:xfrm>
            <a:custGeom>
              <a:avLst/>
              <a:gdLst/>
              <a:ahLst/>
              <a:cxnLst/>
              <a:rect l="l" t="t" r="r" b="b"/>
              <a:pathLst>
                <a:path w="3051175" h="734694">
                  <a:moveTo>
                    <a:pt x="3044939" y="0"/>
                  </a:moveTo>
                  <a:lnTo>
                    <a:pt x="6096" y="0"/>
                  </a:lnTo>
                  <a:lnTo>
                    <a:pt x="0" y="6083"/>
                  </a:lnTo>
                  <a:lnTo>
                    <a:pt x="0" y="728446"/>
                  </a:lnTo>
                  <a:lnTo>
                    <a:pt x="6096" y="734542"/>
                  </a:lnTo>
                  <a:lnTo>
                    <a:pt x="3044939" y="734542"/>
                  </a:lnTo>
                  <a:lnTo>
                    <a:pt x="3051048" y="728446"/>
                  </a:lnTo>
                  <a:lnTo>
                    <a:pt x="3051048" y="722350"/>
                  </a:lnTo>
                  <a:lnTo>
                    <a:pt x="27432" y="722350"/>
                  </a:lnTo>
                  <a:lnTo>
                    <a:pt x="15227" y="707123"/>
                  </a:lnTo>
                  <a:lnTo>
                    <a:pt x="27432" y="707123"/>
                  </a:lnTo>
                  <a:lnTo>
                    <a:pt x="27432" y="27419"/>
                  </a:lnTo>
                  <a:lnTo>
                    <a:pt x="15227" y="27419"/>
                  </a:lnTo>
                  <a:lnTo>
                    <a:pt x="27432" y="12179"/>
                  </a:lnTo>
                  <a:lnTo>
                    <a:pt x="3051048" y="12179"/>
                  </a:lnTo>
                  <a:lnTo>
                    <a:pt x="3051048" y="6083"/>
                  </a:lnTo>
                  <a:lnTo>
                    <a:pt x="3044939" y="0"/>
                  </a:lnTo>
                  <a:close/>
                </a:path>
                <a:path w="3051175" h="734694">
                  <a:moveTo>
                    <a:pt x="27432" y="707123"/>
                  </a:moveTo>
                  <a:lnTo>
                    <a:pt x="15227" y="707123"/>
                  </a:lnTo>
                  <a:lnTo>
                    <a:pt x="27432" y="722350"/>
                  </a:lnTo>
                  <a:lnTo>
                    <a:pt x="27432" y="707123"/>
                  </a:lnTo>
                  <a:close/>
                </a:path>
                <a:path w="3051175" h="734694">
                  <a:moveTo>
                    <a:pt x="3026664" y="707123"/>
                  </a:moveTo>
                  <a:lnTo>
                    <a:pt x="27432" y="707123"/>
                  </a:lnTo>
                  <a:lnTo>
                    <a:pt x="27432" y="722350"/>
                  </a:lnTo>
                  <a:lnTo>
                    <a:pt x="3026664" y="722350"/>
                  </a:lnTo>
                  <a:lnTo>
                    <a:pt x="3026664" y="707123"/>
                  </a:lnTo>
                  <a:close/>
                </a:path>
                <a:path w="3051175" h="734694">
                  <a:moveTo>
                    <a:pt x="3026664" y="12179"/>
                  </a:moveTo>
                  <a:lnTo>
                    <a:pt x="3026664" y="722350"/>
                  </a:lnTo>
                  <a:lnTo>
                    <a:pt x="3038843" y="707123"/>
                  </a:lnTo>
                  <a:lnTo>
                    <a:pt x="3051048" y="707123"/>
                  </a:lnTo>
                  <a:lnTo>
                    <a:pt x="3051048" y="27419"/>
                  </a:lnTo>
                  <a:lnTo>
                    <a:pt x="3038843" y="27419"/>
                  </a:lnTo>
                  <a:lnTo>
                    <a:pt x="3026664" y="12179"/>
                  </a:lnTo>
                  <a:close/>
                </a:path>
                <a:path w="3051175" h="734694">
                  <a:moveTo>
                    <a:pt x="3051048" y="707123"/>
                  </a:moveTo>
                  <a:lnTo>
                    <a:pt x="3038843" y="707123"/>
                  </a:lnTo>
                  <a:lnTo>
                    <a:pt x="3026664" y="722350"/>
                  </a:lnTo>
                  <a:lnTo>
                    <a:pt x="3051048" y="722350"/>
                  </a:lnTo>
                  <a:lnTo>
                    <a:pt x="3051048" y="707123"/>
                  </a:lnTo>
                  <a:close/>
                </a:path>
                <a:path w="3051175" h="734694">
                  <a:moveTo>
                    <a:pt x="27432" y="12179"/>
                  </a:moveTo>
                  <a:lnTo>
                    <a:pt x="15227" y="27419"/>
                  </a:lnTo>
                  <a:lnTo>
                    <a:pt x="27432" y="27419"/>
                  </a:lnTo>
                  <a:lnTo>
                    <a:pt x="27432" y="12179"/>
                  </a:lnTo>
                  <a:close/>
                </a:path>
                <a:path w="3051175" h="734694">
                  <a:moveTo>
                    <a:pt x="3026664" y="12179"/>
                  </a:moveTo>
                  <a:lnTo>
                    <a:pt x="27432" y="12179"/>
                  </a:lnTo>
                  <a:lnTo>
                    <a:pt x="27432" y="27419"/>
                  </a:lnTo>
                  <a:lnTo>
                    <a:pt x="3026664" y="27419"/>
                  </a:lnTo>
                  <a:lnTo>
                    <a:pt x="3026664" y="12179"/>
                  </a:lnTo>
                  <a:close/>
                </a:path>
                <a:path w="3051175" h="734694">
                  <a:moveTo>
                    <a:pt x="3051048" y="12179"/>
                  </a:moveTo>
                  <a:lnTo>
                    <a:pt x="3026664" y="12179"/>
                  </a:lnTo>
                  <a:lnTo>
                    <a:pt x="3038843" y="27419"/>
                  </a:lnTo>
                  <a:lnTo>
                    <a:pt x="3051048" y="27419"/>
                  </a:lnTo>
                  <a:lnTo>
                    <a:pt x="3051048" y="12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63683" y="487692"/>
            <a:ext cx="3023870" cy="7105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125"/>
              </a:spcBef>
            </a:pPr>
            <a:r>
              <a:rPr dirty="0"/>
              <a:t>Câu</a:t>
            </a:r>
            <a:r>
              <a:rPr dirty="0" spc="-65"/>
              <a:t> </a:t>
            </a:r>
            <a:r>
              <a:rPr dirty="0"/>
              <a:t>5+6+7+8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0" marR="5080">
              <a:lnSpc>
                <a:spcPct val="100000"/>
              </a:lnSpc>
              <a:spcBef>
                <a:spcPts val="105"/>
              </a:spcBef>
            </a:pPr>
            <a:r>
              <a:rPr dirty="0"/>
              <a:t>Líu líu lo lo chim oanh hót say sưa. Hót </a:t>
            </a:r>
            <a:r>
              <a:rPr dirty="0" spc="5"/>
              <a:t> lên</a:t>
            </a:r>
            <a:r>
              <a:rPr dirty="0" spc="-15"/>
              <a:t> </a:t>
            </a:r>
            <a:r>
              <a:rPr dirty="0" spc="5"/>
              <a:t>chào</a:t>
            </a:r>
            <a:r>
              <a:rPr dirty="0" spc="-10"/>
              <a:t> </a:t>
            </a:r>
            <a:r>
              <a:rPr dirty="0" spc="-15"/>
              <a:t>mừng </a:t>
            </a:r>
            <a:r>
              <a:rPr dirty="0" spc="5"/>
              <a:t>bình</a:t>
            </a:r>
            <a:r>
              <a:rPr dirty="0" spc="-15"/>
              <a:t> minh </a:t>
            </a:r>
            <a:r>
              <a:rPr dirty="0" spc="5"/>
              <a:t>luôn</a:t>
            </a:r>
            <a:r>
              <a:rPr dirty="0" spc="-10"/>
              <a:t> </a:t>
            </a:r>
            <a:r>
              <a:rPr dirty="0"/>
              <a:t>tươi</a:t>
            </a:r>
            <a:r>
              <a:rPr dirty="0" spc="-10"/>
              <a:t> </a:t>
            </a:r>
            <a:r>
              <a:rPr dirty="0" spc="5"/>
              <a:t>sáng. </a:t>
            </a:r>
            <a:r>
              <a:rPr dirty="0" spc="-985"/>
              <a:t> </a:t>
            </a:r>
            <a:r>
              <a:rPr dirty="0"/>
              <a:t>La </a:t>
            </a:r>
            <a:r>
              <a:rPr dirty="0" spc="-5"/>
              <a:t>lá </a:t>
            </a:r>
            <a:r>
              <a:rPr dirty="0"/>
              <a:t>la </a:t>
            </a:r>
            <a:r>
              <a:rPr dirty="0" spc="-5"/>
              <a:t>la </a:t>
            </a:r>
            <a:r>
              <a:rPr dirty="0"/>
              <a:t>ta ca </a:t>
            </a:r>
            <a:r>
              <a:rPr dirty="0" spc="-5"/>
              <a:t>hát say </a:t>
            </a:r>
            <a:r>
              <a:rPr dirty="0" spc="15"/>
              <a:t>sưa. </a:t>
            </a:r>
            <a:r>
              <a:rPr dirty="0" spc="-5"/>
              <a:t>Hát lên </a:t>
            </a:r>
            <a:r>
              <a:rPr dirty="0" spc="-10"/>
              <a:t>chào </a:t>
            </a:r>
            <a:r>
              <a:rPr dirty="0" spc="-985"/>
              <a:t> </a:t>
            </a:r>
            <a:r>
              <a:rPr dirty="0" spc="-5"/>
              <a:t>mừng</a:t>
            </a:r>
            <a:r>
              <a:rPr dirty="0" spc="-10"/>
              <a:t> </a:t>
            </a:r>
            <a:r>
              <a:rPr dirty="0" spc="10"/>
              <a:t>bình</a:t>
            </a:r>
            <a:r>
              <a:rPr dirty="0" spc="-10"/>
              <a:t> </a:t>
            </a:r>
            <a:r>
              <a:rPr dirty="0" spc="-15"/>
              <a:t>minh</a:t>
            </a:r>
            <a:r>
              <a:rPr dirty="0" spc="-10"/>
              <a:t> </a:t>
            </a:r>
            <a:r>
              <a:rPr dirty="0" spc="10"/>
              <a:t>sáng</a:t>
            </a:r>
            <a:r>
              <a:rPr dirty="0" spc="-10"/>
              <a:t> muôn </a:t>
            </a:r>
            <a:r>
              <a:rPr dirty="0" spc="10"/>
              <a:t>năm.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49768" y="3944124"/>
            <a:ext cx="618731" cy="6217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962" y="3187700"/>
            <a:ext cx="1396365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001F5F"/>
                </a:solidFill>
                <a:latin typeface="Times New Roman"/>
                <a:cs typeface="Times New Roman"/>
              </a:rPr>
              <a:t>HĐ: </a:t>
            </a:r>
            <a:r>
              <a:rPr dirty="0" sz="3600" b="1">
                <a:solidFill>
                  <a:srgbClr val="001F5F"/>
                </a:solidFill>
                <a:latin typeface="Times New Roman"/>
                <a:cs typeface="Times New Roman"/>
              </a:rPr>
              <a:t> KHỞI </a:t>
            </a:r>
            <a:r>
              <a:rPr dirty="0" sz="3600" spc="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3600" spc="-5" b="1">
                <a:solidFill>
                  <a:srgbClr val="001F5F"/>
                </a:solidFill>
                <a:latin typeface="Times New Roman"/>
                <a:cs typeface="Times New Roman"/>
              </a:rPr>
              <a:t>Đ</a:t>
            </a:r>
            <a:r>
              <a:rPr dirty="0" sz="3600" b="1">
                <a:solidFill>
                  <a:srgbClr val="001F5F"/>
                </a:solidFill>
                <a:latin typeface="Times New Roman"/>
                <a:cs typeface="Times New Roman"/>
              </a:rPr>
              <a:t>Ộ</a:t>
            </a:r>
            <a:r>
              <a:rPr dirty="0" sz="3600" spc="-10" b="1">
                <a:solidFill>
                  <a:srgbClr val="001F5F"/>
                </a:solidFill>
                <a:latin typeface="Times New Roman"/>
                <a:cs typeface="Times New Roman"/>
              </a:rPr>
              <a:t>NG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5455" y="929652"/>
            <a:ext cx="5193792" cy="38252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4487" y="596925"/>
            <a:ext cx="1523365" cy="1306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800" b="1">
                <a:solidFill>
                  <a:srgbClr val="001F5F"/>
                </a:solidFill>
                <a:latin typeface="Times New Roman"/>
                <a:cs typeface="Times New Roman"/>
              </a:rPr>
              <a:t>Vận </a:t>
            </a:r>
            <a:r>
              <a:rPr dirty="0" sz="2800" spc="5" b="1">
                <a:solidFill>
                  <a:srgbClr val="001F5F"/>
                </a:solidFill>
                <a:latin typeface="Times New Roman"/>
                <a:cs typeface="Times New Roman"/>
              </a:rPr>
              <a:t>động </a:t>
            </a:r>
            <a:r>
              <a:rPr dirty="0" sz="2800" spc="-68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001F5F"/>
                </a:solidFill>
                <a:latin typeface="Times New Roman"/>
                <a:cs typeface="Times New Roman"/>
              </a:rPr>
              <a:t>bài:</a:t>
            </a:r>
            <a:r>
              <a:rPr dirty="0" sz="2800" spc="-10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001F5F"/>
                </a:solidFill>
                <a:latin typeface="Times New Roman"/>
                <a:cs typeface="Times New Roman"/>
              </a:rPr>
              <a:t>Chào </a:t>
            </a:r>
            <a:r>
              <a:rPr dirty="0" sz="2800" spc="-69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001F5F"/>
                </a:solidFill>
                <a:latin typeface="Times New Roman"/>
                <a:cs typeface="Times New Roman"/>
              </a:rPr>
              <a:t>ngày</a:t>
            </a:r>
            <a:r>
              <a:rPr dirty="0" sz="2800" spc="-9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001F5F"/>
                </a:solidFill>
                <a:latin typeface="Times New Roman"/>
                <a:cs typeface="Times New Roman"/>
              </a:rPr>
              <a:t>mới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57200" y="457212"/>
            <a:ext cx="9144000" cy="6400800"/>
          </a:xfrm>
          <a:custGeom>
            <a:avLst/>
            <a:gdLst/>
            <a:ahLst/>
            <a:cxnLst/>
            <a:rect l="l" t="t" r="r" b="b"/>
            <a:pathLst>
              <a:path w="9144000" h="6400800">
                <a:moveTo>
                  <a:pt x="0" y="6364222"/>
                </a:moveTo>
                <a:lnTo>
                  <a:pt x="0" y="6400787"/>
                </a:lnTo>
                <a:lnTo>
                  <a:pt x="9144000" y="6400787"/>
                </a:lnTo>
                <a:lnTo>
                  <a:pt x="9144000" y="6382499"/>
                </a:lnTo>
                <a:lnTo>
                  <a:pt x="21323" y="6382499"/>
                </a:lnTo>
                <a:lnTo>
                  <a:pt x="0" y="6364222"/>
                </a:lnTo>
                <a:close/>
              </a:path>
              <a:path w="9144000" h="6400800">
                <a:moveTo>
                  <a:pt x="21323" y="0"/>
                </a:moveTo>
                <a:lnTo>
                  <a:pt x="0" y="21323"/>
                </a:lnTo>
                <a:lnTo>
                  <a:pt x="0" y="6364222"/>
                </a:lnTo>
                <a:lnTo>
                  <a:pt x="21323" y="6382499"/>
                </a:lnTo>
                <a:lnTo>
                  <a:pt x="21323" y="0"/>
                </a:lnTo>
                <a:close/>
              </a:path>
              <a:path w="9144000" h="6400800">
                <a:moveTo>
                  <a:pt x="9125712" y="6364211"/>
                </a:moveTo>
                <a:lnTo>
                  <a:pt x="21323" y="6364211"/>
                </a:lnTo>
                <a:lnTo>
                  <a:pt x="21323" y="6382499"/>
                </a:lnTo>
                <a:lnTo>
                  <a:pt x="9125712" y="6382499"/>
                </a:lnTo>
                <a:lnTo>
                  <a:pt x="9125712" y="6364211"/>
                </a:lnTo>
                <a:close/>
              </a:path>
              <a:path w="9144000" h="6400800">
                <a:moveTo>
                  <a:pt x="9125712" y="0"/>
                </a:moveTo>
                <a:lnTo>
                  <a:pt x="9125712" y="6382499"/>
                </a:lnTo>
                <a:lnTo>
                  <a:pt x="9143989" y="6364222"/>
                </a:lnTo>
                <a:lnTo>
                  <a:pt x="9144000" y="21323"/>
                </a:lnTo>
                <a:lnTo>
                  <a:pt x="9125712" y="0"/>
                </a:lnTo>
                <a:close/>
              </a:path>
              <a:path w="9144000" h="6400800">
                <a:moveTo>
                  <a:pt x="9144000" y="6364211"/>
                </a:moveTo>
                <a:lnTo>
                  <a:pt x="9125712" y="6382499"/>
                </a:lnTo>
                <a:lnTo>
                  <a:pt x="9144000" y="6382499"/>
                </a:lnTo>
                <a:lnTo>
                  <a:pt x="9144000" y="6364211"/>
                </a:lnTo>
                <a:close/>
              </a:path>
              <a:path w="9144000" h="6400800">
                <a:moveTo>
                  <a:pt x="21310" y="0"/>
                </a:moveTo>
                <a:lnTo>
                  <a:pt x="0" y="0"/>
                </a:lnTo>
                <a:lnTo>
                  <a:pt x="0" y="21323"/>
                </a:lnTo>
                <a:lnTo>
                  <a:pt x="21310" y="0"/>
                </a:lnTo>
                <a:close/>
              </a:path>
              <a:path w="9144000" h="6400800">
                <a:moveTo>
                  <a:pt x="9125712" y="0"/>
                </a:moveTo>
                <a:lnTo>
                  <a:pt x="21323" y="0"/>
                </a:lnTo>
                <a:lnTo>
                  <a:pt x="21323" y="21323"/>
                </a:lnTo>
                <a:lnTo>
                  <a:pt x="9125712" y="21323"/>
                </a:lnTo>
                <a:lnTo>
                  <a:pt x="9125712" y="0"/>
                </a:lnTo>
                <a:close/>
              </a:path>
              <a:path w="9144000" h="6400800">
                <a:moveTo>
                  <a:pt x="9144000" y="0"/>
                </a:moveTo>
                <a:lnTo>
                  <a:pt x="9125712" y="0"/>
                </a:lnTo>
                <a:lnTo>
                  <a:pt x="9144000" y="21323"/>
                </a:lnTo>
                <a:lnTo>
                  <a:pt x="91440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57200" y="6903732"/>
            <a:ext cx="3002280" cy="411480"/>
            <a:chOff x="457200" y="6903732"/>
            <a:chExt cx="3002280" cy="411480"/>
          </a:xfrm>
        </p:grpSpPr>
        <p:sp>
          <p:nvSpPr>
            <p:cNvPr id="5" name="object 5"/>
            <p:cNvSpPr/>
            <p:nvPr/>
          </p:nvSpPr>
          <p:spPr>
            <a:xfrm>
              <a:off x="457200" y="6915912"/>
              <a:ext cx="2990215" cy="399415"/>
            </a:xfrm>
            <a:custGeom>
              <a:avLst/>
              <a:gdLst/>
              <a:ahLst/>
              <a:cxnLst/>
              <a:rect l="l" t="t" r="r" b="b"/>
              <a:pathLst>
                <a:path w="2990215" h="399415">
                  <a:moveTo>
                    <a:pt x="2990075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2990075" y="399288"/>
                  </a:lnTo>
                  <a:lnTo>
                    <a:pt x="2990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7200" y="6903732"/>
              <a:ext cx="3002280" cy="411480"/>
            </a:xfrm>
            <a:custGeom>
              <a:avLst/>
              <a:gdLst/>
              <a:ahLst/>
              <a:cxnLst/>
              <a:rect l="l" t="t" r="r" b="b"/>
              <a:pathLst>
                <a:path w="3002279" h="411479">
                  <a:moveTo>
                    <a:pt x="0" y="399285"/>
                  </a:moveTo>
                  <a:lnTo>
                    <a:pt x="0" y="411467"/>
                  </a:lnTo>
                  <a:lnTo>
                    <a:pt x="3002254" y="411467"/>
                  </a:lnTo>
                  <a:lnTo>
                    <a:pt x="15214" y="411467"/>
                  </a:lnTo>
                  <a:lnTo>
                    <a:pt x="0" y="399285"/>
                  </a:lnTo>
                  <a:close/>
                </a:path>
                <a:path w="3002279" h="411479">
                  <a:moveTo>
                    <a:pt x="15214" y="12179"/>
                  </a:moveTo>
                  <a:lnTo>
                    <a:pt x="0" y="24371"/>
                  </a:lnTo>
                  <a:lnTo>
                    <a:pt x="0" y="399285"/>
                  </a:lnTo>
                  <a:lnTo>
                    <a:pt x="15214" y="411467"/>
                  </a:lnTo>
                  <a:lnTo>
                    <a:pt x="15214" y="12179"/>
                  </a:lnTo>
                  <a:close/>
                </a:path>
                <a:path w="3002279" h="411479">
                  <a:moveTo>
                    <a:pt x="2977883" y="399275"/>
                  </a:moveTo>
                  <a:lnTo>
                    <a:pt x="15214" y="399275"/>
                  </a:lnTo>
                  <a:lnTo>
                    <a:pt x="15214" y="411467"/>
                  </a:lnTo>
                  <a:lnTo>
                    <a:pt x="2977883" y="411467"/>
                  </a:lnTo>
                  <a:lnTo>
                    <a:pt x="2977883" y="399275"/>
                  </a:lnTo>
                  <a:close/>
                </a:path>
                <a:path w="3002279" h="411479">
                  <a:moveTo>
                    <a:pt x="2977883" y="12179"/>
                  </a:moveTo>
                  <a:lnTo>
                    <a:pt x="2977883" y="411467"/>
                  </a:lnTo>
                  <a:lnTo>
                    <a:pt x="2990075" y="399275"/>
                  </a:lnTo>
                  <a:lnTo>
                    <a:pt x="3002254" y="399275"/>
                  </a:lnTo>
                  <a:lnTo>
                    <a:pt x="3002254" y="24371"/>
                  </a:lnTo>
                  <a:lnTo>
                    <a:pt x="2990075" y="24371"/>
                  </a:lnTo>
                  <a:lnTo>
                    <a:pt x="2977883" y="12179"/>
                  </a:lnTo>
                  <a:close/>
                </a:path>
                <a:path w="3002279" h="411479">
                  <a:moveTo>
                    <a:pt x="3002254" y="399275"/>
                  </a:moveTo>
                  <a:lnTo>
                    <a:pt x="2990065" y="399285"/>
                  </a:lnTo>
                  <a:lnTo>
                    <a:pt x="2977883" y="411467"/>
                  </a:lnTo>
                  <a:lnTo>
                    <a:pt x="3002254" y="411467"/>
                  </a:lnTo>
                  <a:lnTo>
                    <a:pt x="3002254" y="399275"/>
                  </a:lnTo>
                  <a:close/>
                </a:path>
                <a:path w="3002279" h="411479">
                  <a:moveTo>
                    <a:pt x="2996171" y="0"/>
                  </a:moveTo>
                  <a:lnTo>
                    <a:pt x="0" y="0"/>
                  </a:lnTo>
                  <a:lnTo>
                    <a:pt x="0" y="24371"/>
                  </a:lnTo>
                  <a:lnTo>
                    <a:pt x="15214" y="12179"/>
                  </a:lnTo>
                  <a:lnTo>
                    <a:pt x="3002254" y="12179"/>
                  </a:lnTo>
                  <a:lnTo>
                    <a:pt x="3002254" y="6083"/>
                  </a:lnTo>
                  <a:lnTo>
                    <a:pt x="2996171" y="0"/>
                  </a:lnTo>
                  <a:close/>
                </a:path>
                <a:path w="3002279" h="411479">
                  <a:moveTo>
                    <a:pt x="2977883" y="12179"/>
                  </a:moveTo>
                  <a:lnTo>
                    <a:pt x="15214" y="12179"/>
                  </a:lnTo>
                  <a:lnTo>
                    <a:pt x="15214" y="24371"/>
                  </a:lnTo>
                  <a:lnTo>
                    <a:pt x="2977883" y="24371"/>
                  </a:lnTo>
                  <a:lnTo>
                    <a:pt x="2977883" y="12179"/>
                  </a:lnTo>
                  <a:close/>
                </a:path>
                <a:path w="3002279" h="411479">
                  <a:moveTo>
                    <a:pt x="3002254" y="12179"/>
                  </a:moveTo>
                  <a:lnTo>
                    <a:pt x="2977883" y="12179"/>
                  </a:lnTo>
                  <a:lnTo>
                    <a:pt x="2990075" y="24371"/>
                  </a:lnTo>
                  <a:lnTo>
                    <a:pt x="3002254" y="24371"/>
                  </a:lnTo>
                  <a:lnTo>
                    <a:pt x="3002254" y="12179"/>
                  </a:lnTo>
                  <a:close/>
                </a:path>
              </a:pathLst>
            </a:custGeom>
            <a:solidFill>
              <a:srgbClr val="4E80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57200" y="6915911"/>
            <a:ext cx="2990215" cy="39941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254"/>
              </a:spcBef>
            </a:pPr>
            <a:r>
              <a:rPr dirty="0" sz="2000" spc="-10" b="1">
                <a:solidFill>
                  <a:srgbClr val="001F5F"/>
                </a:solidFill>
                <a:latin typeface="Calibri"/>
                <a:cs typeface="Calibri"/>
              </a:rPr>
              <a:t>HĐ:</a:t>
            </a:r>
            <a:r>
              <a:rPr dirty="0" sz="2000" spc="1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000" spc="-50" b="1">
                <a:solidFill>
                  <a:srgbClr val="001F5F"/>
                </a:solidFill>
                <a:latin typeface="Calibri"/>
                <a:cs typeface="Calibri"/>
              </a:rPr>
              <a:t>VẬN</a:t>
            </a:r>
            <a:r>
              <a:rPr dirty="0" sz="2000" spc="1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000" spc="-15" b="1">
                <a:solidFill>
                  <a:srgbClr val="001F5F"/>
                </a:solidFill>
                <a:latin typeface="Calibri"/>
                <a:cs typeface="Calibri"/>
              </a:rPr>
              <a:t>DỤNG-SÁNG</a:t>
            </a:r>
            <a:r>
              <a:rPr dirty="0" sz="2000" spc="1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000" spc="-70" b="1">
                <a:solidFill>
                  <a:srgbClr val="001F5F"/>
                </a:solidFill>
                <a:latin typeface="Calibri"/>
                <a:cs typeface="Calibri"/>
              </a:rPr>
              <a:t>TẠO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48971" y="6827532"/>
            <a:ext cx="3252470" cy="426720"/>
            <a:chOff x="6348971" y="6827532"/>
            <a:chExt cx="3252470" cy="426720"/>
          </a:xfrm>
        </p:grpSpPr>
        <p:sp>
          <p:nvSpPr>
            <p:cNvPr id="9" name="object 9"/>
            <p:cNvSpPr/>
            <p:nvPr/>
          </p:nvSpPr>
          <p:spPr>
            <a:xfrm>
              <a:off x="6361163" y="6839712"/>
              <a:ext cx="3240405" cy="399415"/>
            </a:xfrm>
            <a:custGeom>
              <a:avLst/>
              <a:gdLst/>
              <a:ahLst/>
              <a:cxnLst/>
              <a:rect l="l" t="t" r="r" b="b"/>
              <a:pathLst>
                <a:path w="3240404" h="399415">
                  <a:moveTo>
                    <a:pt x="3240024" y="0"/>
                  </a:moveTo>
                  <a:lnTo>
                    <a:pt x="0" y="0"/>
                  </a:lnTo>
                  <a:lnTo>
                    <a:pt x="0" y="399288"/>
                  </a:lnTo>
                  <a:lnTo>
                    <a:pt x="3240024" y="399288"/>
                  </a:lnTo>
                  <a:lnTo>
                    <a:pt x="3240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348971" y="6827532"/>
              <a:ext cx="3252470" cy="426720"/>
            </a:xfrm>
            <a:custGeom>
              <a:avLst/>
              <a:gdLst/>
              <a:ahLst/>
              <a:cxnLst/>
              <a:rect l="l" t="t" r="r" b="b"/>
              <a:pathLst>
                <a:path w="3252470" h="426720">
                  <a:moveTo>
                    <a:pt x="3252215" y="0"/>
                  </a:moveTo>
                  <a:lnTo>
                    <a:pt x="6095" y="0"/>
                  </a:lnTo>
                  <a:lnTo>
                    <a:pt x="0" y="6083"/>
                  </a:lnTo>
                  <a:lnTo>
                    <a:pt x="0" y="420611"/>
                  </a:lnTo>
                  <a:lnTo>
                    <a:pt x="6096" y="426694"/>
                  </a:lnTo>
                  <a:lnTo>
                    <a:pt x="3252215" y="426694"/>
                  </a:lnTo>
                  <a:lnTo>
                    <a:pt x="3252215" y="411467"/>
                  </a:lnTo>
                  <a:lnTo>
                    <a:pt x="27432" y="411467"/>
                  </a:lnTo>
                  <a:lnTo>
                    <a:pt x="12192" y="399275"/>
                  </a:lnTo>
                  <a:lnTo>
                    <a:pt x="27432" y="399275"/>
                  </a:lnTo>
                  <a:lnTo>
                    <a:pt x="27432" y="24371"/>
                  </a:lnTo>
                  <a:lnTo>
                    <a:pt x="12191" y="24371"/>
                  </a:lnTo>
                  <a:lnTo>
                    <a:pt x="27432" y="12179"/>
                  </a:lnTo>
                  <a:lnTo>
                    <a:pt x="3252215" y="12179"/>
                  </a:lnTo>
                  <a:lnTo>
                    <a:pt x="3252215" y="0"/>
                  </a:lnTo>
                  <a:close/>
                </a:path>
                <a:path w="3252470" h="426720">
                  <a:moveTo>
                    <a:pt x="27432" y="399275"/>
                  </a:moveTo>
                  <a:lnTo>
                    <a:pt x="12192" y="399275"/>
                  </a:lnTo>
                  <a:lnTo>
                    <a:pt x="27432" y="411467"/>
                  </a:lnTo>
                  <a:lnTo>
                    <a:pt x="27432" y="399275"/>
                  </a:lnTo>
                  <a:close/>
                </a:path>
                <a:path w="3252470" h="426720">
                  <a:moveTo>
                    <a:pt x="3240024" y="399275"/>
                  </a:moveTo>
                  <a:lnTo>
                    <a:pt x="27432" y="399275"/>
                  </a:lnTo>
                  <a:lnTo>
                    <a:pt x="27432" y="411467"/>
                  </a:lnTo>
                  <a:lnTo>
                    <a:pt x="3240024" y="411467"/>
                  </a:lnTo>
                  <a:lnTo>
                    <a:pt x="3240024" y="399275"/>
                  </a:lnTo>
                  <a:close/>
                </a:path>
                <a:path w="3252470" h="426720">
                  <a:moveTo>
                    <a:pt x="3240024" y="12179"/>
                  </a:moveTo>
                  <a:lnTo>
                    <a:pt x="3240024" y="411467"/>
                  </a:lnTo>
                  <a:lnTo>
                    <a:pt x="3252215" y="399275"/>
                  </a:lnTo>
                  <a:lnTo>
                    <a:pt x="3252215" y="24371"/>
                  </a:lnTo>
                  <a:lnTo>
                    <a:pt x="3240024" y="12179"/>
                  </a:lnTo>
                  <a:close/>
                </a:path>
                <a:path w="3252470" h="426720">
                  <a:moveTo>
                    <a:pt x="3252215" y="399275"/>
                  </a:moveTo>
                  <a:lnTo>
                    <a:pt x="3240024" y="411467"/>
                  </a:lnTo>
                  <a:lnTo>
                    <a:pt x="3252215" y="411467"/>
                  </a:lnTo>
                  <a:lnTo>
                    <a:pt x="3252215" y="399275"/>
                  </a:lnTo>
                  <a:close/>
                </a:path>
                <a:path w="3252470" h="426720">
                  <a:moveTo>
                    <a:pt x="27432" y="12179"/>
                  </a:moveTo>
                  <a:lnTo>
                    <a:pt x="12191" y="24371"/>
                  </a:lnTo>
                  <a:lnTo>
                    <a:pt x="27432" y="24371"/>
                  </a:lnTo>
                  <a:lnTo>
                    <a:pt x="27432" y="12179"/>
                  </a:lnTo>
                  <a:close/>
                </a:path>
                <a:path w="3252470" h="426720">
                  <a:moveTo>
                    <a:pt x="3240024" y="12179"/>
                  </a:moveTo>
                  <a:lnTo>
                    <a:pt x="27432" y="12179"/>
                  </a:lnTo>
                  <a:lnTo>
                    <a:pt x="27432" y="24371"/>
                  </a:lnTo>
                  <a:lnTo>
                    <a:pt x="3240024" y="24371"/>
                  </a:lnTo>
                  <a:lnTo>
                    <a:pt x="3240024" y="12179"/>
                  </a:lnTo>
                  <a:close/>
                </a:path>
                <a:path w="3252470" h="426720">
                  <a:moveTo>
                    <a:pt x="3252215" y="12179"/>
                  </a:moveTo>
                  <a:lnTo>
                    <a:pt x="3240024" y="12179"/>
                  </a:lnTo>
                  <a:lnTo>
                    <a:pt x="3252215" y="24371"/>
                  </a:lnTo>
                  <a:lnTo>
                    <a:pt x="3252215" y="12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361163" y="6839711"/>
            <a:ext cx="3240405" cy="39941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254"/>
              </a:spcBef>
            </a:pP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Hát</a:t>
            </a:r>
            <a:r>
              <a:rPr dirty="0" sz="20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cả</a:t>
            </a:r>
            <a:r>
              <a:rPr dirty="0" sz="2000" spc="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bài</a:t>
            </a:r>
            <a:r>
              <a:rPr dirty="0" sz="20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Calibri"/>
                <a:cs typeface="Calibri"/>
              </a:rPr>
              <a:t>với</a:t>
            </a:r>
            <a:r>
              <a:rPr dirty="0" sz="20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Calibri"/>
                <a:cs typeface="Calibri"/>
              </a:rPr>
              <a:t>các</a:t>
            </a:r>
            <a:r>
              <a:rPr dirty="0" sz="20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hình</a:t>
            </a:r>
            <a:r>
              <a:rPr dirty="0" sz="2000" spc="-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Calibri"/>
                <a:cs typeface="Calibri"/>
              </a:rPr>
              <a:t>thức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00715" y="2721876"/>
            <a:ext cx="631190" cy="463550"/>
          </a:xfrm>
          <a:custGeom>
            <a:avLst/>
            <a:gdLst/>
            <a:ahLst/>
            <a:cxnLst/>
            <a:rect l="l" t="t" r="r" b="b"/>
            <a:pathLst>
              <a:path w="631189" h="463550">
                <a:moveTo>
                  <a:pt x="316979" y="0"/>
                </a:moveTo>
                <a:lnTo>
                  <a:pt x="252984" y="6096"/>
                </a:lnTo>
                <a:lnTo>
                  <a:pt x="195072" y="18288"/>
                </a:lnTo>
                <a:lnTo>
                  <a:pt x="140208" y="39624"/>
                </a:lnTo>
                <a:lnTo>
                  <a:pt x="94475" y="67068"/>
                </a:lnTo>
                <a:lnTo>
                  <a:pt x="73139" y="85344"/>
                </a:lnTo>
                <a:lnTo>
                  <a:pt x="54851" y="100596"/>
                </a:lnTo>
                <a:lnTo>
                  <a:pt x="39624" y="121920"/>
                </a:lnTo>
                <a:lnTo>
                  <a:pt x="27432" y="140220"/>
                </a:lnTo>
                <a:lnTo>
                  <a:pt x="15227" y="161544"/>
                </a:lnTo>
                <a:lnTo>
                  <a:pt x="9144" y="185928"/>
                </a:lnTo>
                <a:lnTo>
                  <a:pt x="3048" y="207264"/>
                </a:lnTo>
                <a:lnTo>
                  <a:pt x="0" y="231648"/>
                </a:lnTo>
                <a:lnTo>
                  <a:pt x="3048" y="256032"/>
                </a:lnTo>
                <a:lnTo>
                  <a:pt x="9144" y="280403"/>
                </a:lnTo>
                <a:lnTo>
                  <a:pt x="39624" y="344411"/>
                </a:lnTo>
                <a:lnTo>
                  <a:pt x="76200" y="380987"/>
                </a:lnTo>
                <a:lnTo>
                  <a:pt x="118872" y="411480"/>
                </a:lnTo>
                <a:lnTo>
                  <a:pt x="167627" y="435851"/>
                </a:lnTo>
                <a:lnTo>
                  <a:pt x="222491" y="451104"/>
                </a:lnTo>
                <a:lnTo>
                  <a:pt x="316979" y="463283"/>
                </a:lnTo>
                <a:lnTo>
                  <a:pt x="377939" y="457187"/>
                </a:lnTo>
                <a:lnTo>
                  <a:pt x="438912" y="445008"/>
                </a:lnTo>
                <a:lnTo>
                  <a:pt x="466344" y="435851"/>
                </a:lnTo>
                <a:lnTo>
                  <a:pt x="286512" y="435851"/>
                </a:lnTo>
                <a:lnTo>
                  <a:pt x="256032" y="432803"/>
                </a:lnTo>
                <a:lnTo>
                  <a:pt x="201155" y="420611"/>
                </a:lnTo>
                <a:lnTo>
                  <a:pt x="152400" y="399275"/>
                </a:lnTo>
                <a:lnTo>
                  <a:pt x="109715" y="374904"/>
                </a:lnTo>
                <a:lnTo>
                  <a:pt x="73139" y="344411"/>
                </a:lnTo>
                <a:lnTo>
                  <a:pt x="60960" y="326123"/>
                </a:lnTo>
                <a:lnTo>
                  <a:pt x="48755" y="310883"/>
                </a:lnTo>
                <a:lnTo>
                  <a:pt x="39624" y="289560"/>
                </a:lnTo>
                <a:lnTo>
                  <a:pt x="33515" y="271259"/>
                </a:lnTo>
                <a:lnTo>
                  <a:pt x="27432" y="249923"/>
                </a:lnTo>
                <a:lnTo>
                  <a:pt x="27432" y="210312"/>
                </a:lnTo>
                <a:lnTo>
                  <a:pt x="39624" y="170688"/>
                </a:lnTo>
                <a:lnTo>
                  <a:pt x="60960" y="134112"/>
                </a:lnTo>
                <a:lnTo>
                  <a:pt x="91427" y="103644"/>
                </a:lnTo>
                <a:lnTo>
                  <a:pt x="131051" y="73152"/>
                </a:lnTo>
                <a:lnTo>
                  <a:pt x="176784" y="51816"/>
                </a:lnTo>
                <a:lnTo>
                  <a:pt x="228600" y="36576"/>
                </a:lnTo>
                <a:lnTo>
                  <a:pt x="286512" y="27444"/>
                </a:lnTo>
                <a:lnTo>
                  <a:pt x="463295" y="27444"/>
                </a:lnTo>
                <a:lnTo>
                  <a:pt x="435851" y="18288"/>
                </a:lnTo>
                <a:lnTo>
                  <a:pt x="408431" y="12192"/>
                </a:lnTo>
                <a:lnTo>
                  <a:pt x="377939" y="6096"/>
                </a:lnTo>
                <a:lnTo>
                  <a:pt x="316979" y="0"/>
                </a:lnTo>
                <a:close/>
              </a:path>
              <a:path w="631189" h="463550">
                <a:moveTo>
                  <a:pt x="463295" y="27444"/>
                </a:moveTo>
                <a:lnTo>
                  <a:pt x="347472" y="27444"/>
                </a:lnTo>
                <a:lnTo>
                  <a:pt x="374891" y="30492"/>
                </a:lnTo>
                <a:lnTo>
                  <a:pt x="429755" y="42672"/>
                </a:lnTo>
                <a:lnTo>
                  <a:pt x="457200" y="51816"/>
                </a:lnTo>
                <a:lnTo>
                  <a:pt x="478536" y="64020"/>
                </a:lnTo>
                <a:lnTo>
                  <a:pt x="502920" y="76200"/>
                </a:lnTo>
                <a:lnTo>
                  <a:pt x="542544" y="103644"/>
                </a:lnTo>
                <a:lnTo>
                  <a:pt x="573024" y="137172"/>
                </a:lnTo>
                <a:lnTo>
                  <a:pt x="594360" y="173736"/>
                </a:lnTo>
                <a:lnTo>
                  <a:pt x="603491" y="213372"/>
                </a:lnTo>
                <a:lnTo>
                  <a:pt x="606539" y="231648"/>
                </a:lnTo>
                <a:lnTo>
                  <a:pt x="600443" y="274307"/>
                </a:lnTo>
                <a:lnTo>
                  <a:pt x="582155" y="310883"/>
                </a:lnTo>
                <a:lnTo>
                  <a:pt x="557784" y="344411"/>
                </a:lnTo>
                <a:lnTo>
                  <a:pt x="521208" y="374904"/>
                </a:lnTo>
                <a:lnTo>
                  <a:pt x="478536" y="402323"/>
                </a:lnTo>
                <a:lnTo>
                  <a:pt x="429755" y="420611"/>
                </a:lnTo>
                <a:lnTo>
                  <a:pt x="374891" y="432803"/>
                </a:lnTo>
                <a:lnTo>
                  <a:pt x="344424" y="435851"/>
                </a:lnTo>
                <a:lnTo>
                  <a:pt x="466344" y="435851"/>
                </a:lnTo>
                <a:lnTo>
                  <a:pt x="515112" y="411480"/>
                </a:lnTo>
                <a:lnTo>
                  <a:pt x="536448" y="396227"/>
                </a:lnTo>
                <a:lnTo>
                  <a:pt x="557784" y="377939"/>
                </a:lnTo>
                <a:lnTo>
                  <a:pt x="576072" y="362699"/>
                </a:lnTo>
                <a:lnTo>
                  <a:pt x="591312" y="341363"/>
                </a:lnTo>
                <a:lnTo>
                  <a:pt x="606539" y="323075"/>
                </a:lnTo>
                <a:lnTo>
                  <a:pt x="615696" y="301739"/>
                </a:lnTo>
                <a:lnTo>
                  <a:pt x="624827" y="277355"/>
                </a:lnTo>
                <a:lnTo>
                  <a:pt x="630936" y="256032"/>
                </a:lnTo>
                <a:lnTo>
                  <a:pt x="630936" y="231648"/>
                </a:lnTo>
                <a:lnTo>
                  <a:pt x="624827" y="182892"/>
                </a:lnTo>
                <a:lnTo>
                  <a:pt x="606539" y="140220"/>
                </a:lnTo>
                <a:lnTo>
                  <a:pt x="576072" y="100596"/>
                </a:lnTo>
                <a:lnTo>
                  <a:pt x="515112" y="51816"/>
                </a:lnTo>
                <a:lnTo>
                  <a:pt x="490715" y="39624"/>
                </a:lnTo>
                <a:lnTo>
                  <a:pt x="463295" y="274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41179" y="4523232"/>
            <a:ext cx="631190" cy="390525"/>
          </a:xfrm>
          <a:custGeom>
            <a:avLst/>
            <a:gdLst/>
            <a:ahLst/>
            <a:cxnLst/>
            <a:rect l="l" t="t" r="r" b="b"/>
            <a:pathLst>
              <a:path w="631189" h="390525">
                <a:moveTo>
                  <a:pt x="344424" y="0"/>
                </a:moveTo>
                <a:lnTo>
                  <a:pt x="283451" y="0"/>
                </a:lnTo>
                <a:lnTo>
                  <a:pt x="252984" y="3047"/>
                </a:lnTo>
                <a:lnTo>
                  <a:pt x="167627" y="21335"/>
                </a:lnTo>
                <a:lnTo>
                  <a:pt x="115823" y="42671"/>
                </a:lnTo>
                <a:lnTo>
                  <a:pt x="73139" y="70116"/>
                </a:lnTo>
                <a:lnTo>
                  <a:pt x="54851" y="82308"/>
                </a:lnTo>
                <a:lnTo>
                  <a:pt x="39624" y="100596"/>
                </a:lnTo>
                <a:lnTo>
                  <a:pt x="24384" y="115823"/>
                </a:lnTo>
                <a:lnTo>
                  <a:pt x="6096" y="152399"/>
                </a:lnTo>
                <a:lnTo>
                  <a:pt x="6096" y="155447"/>
                </a:lnTo>
                <a:lnTo>
                  <a:pt x="3048" y="173735"/>
                </a:lnTo>
                <a:lnTo>
                  <a:pt x="0" y="173735"/>
                </a:lnTo>
                <a:lnTo>
                  <a:pt x="0" y="216407"/>
                </a:lnTo>
                <a:lnTo>
                  <a:pt x="3048" y="216407"/>
                </a:lnTo>
                <a:lnTo>
                  <a:pt x="6096" y="234695"/>
                </a:lnTo>
                <a:lnTo>
                  <a:pt x="15227" y="252983"/>
                </a:lnTo>
                <a:lnTo>
                  <a:pt x="15227" y="256031"/>
                </a:lnTo>
                <a:lnTo>
                  <a:pt x="27432" y="274319"/>
                </a:lnTo>
                <a:lnTo>
                  <a:pt x="54851" y="304787"/>
                </a:lnTo>
                <a:lnTo>
                  <a:pt x="94475" y="335279"/>
                </a:lnTo>
                <a:lnTo>
                  <a:pt x="140208" y="356615"/>
                </a:lnTo>
                <a:lnTo>
                  <a:pt x="195072" y="374903"/>
                </a:lnTo>
                <a:lnTo>
                  <a:pt x="313944" y="390143"/>
                </a:lnTo>
                <a:lnTo>
                  <a:pt x="408431" y="380987"/>
                </a:lnTo>
                <a:lnTo>
                  <a:pt x="435851" y="374903"/>
                </a:lnTo>
                <a:lnTo>
                  <a:pt x="463295" y="365747"/>
                </a:lnTo>
                <a:lnTo>
                  <a:pt x="471435" y="362699"/>
                </a:lnTo>
                <a:lnTo>
                  <a:pt x="283451" y="362699"/>
                </a:lnTo>
                <a:lnTo>
                  <a:pt x="256032" y="359651"/>
                </a:lnTo>
                <a:lnTo>
                  <a:pt x="201168" y="350519"/>
                </a:lnTo>
                <a:lnTo>
                  <a:pt x="149339" y="332231"/>
                </a:lnTo>
                <a:lnTo>
                  <a:pt x="106680" y="310895"/>
                </a:lnTo>
                <a:lnTo>
                  <a:pt x="73139" y="286499"/>
                </a:lnTo>
                <a:lnTo>
                  <a:pt x="45720" y="256031"/>
                </a:lnTo>
                <a:lnTo>
                  <a:pt x="38394" y="243839"/>
                </a:lnTo>
                <a:lnTo>
                  <a:pt x="36563" y="243839"/>
                </a:lnTo>
                <a:lnTo>
                  <a:pt x="31493" y="228587"/>
                </a:lnTo>
                <a:lnTo>
                  <a:pt x="30480" y="228587"/>
                </a:lnTo>
                <a:lnTo>
                  <a:pt x="27940" y="213347"/>
                </a:lnTo>
                <a:lnTo>
                  <a:pt x="27432" y="213347"/>
                </a:lnTo>
                <a:lnTo>
                  <a:pt x="24819" y="195071"/>
                </a:lnTo>
                <a:lnTo>
                  <a:pt x="24384" y="195071"/>
                </a:lnTo>
                <a:lnTo>
                  <a:pt x="24384" y="192023"/>
                </a:lnTo>
                <a:lnTo>
                  <a:pt x="24892" y="192023"/>
                </a:lnTo>
                <a:lnTo>
                  <a:pt x="27432" y="176796"/>
                </a:lnTo>
                <a:lnTo>
                  <a:pt x="27940" y="176796"/>
                </a:lnTo>
                <a:lnTo>
                  <a:pt x="30480" y="161556"/>
                </a:lnTo>
                <a:lnTo>
                  <a:pt x="36563" y="146316"/>
                </a:lnTo>
                <a:lnTo>
                  <a:pt x="73139" y="100596"/>
                </a:lnTo>
                <a:lnTo>
                  <a:pt x="106680" y="76199"/>
                </a:lnTo>
                <a:lnTo>
                  <a:pt x="149339" y="54863"/>
                </a:lnTo>
                <a:lnTo>
                  <a:pt x="256032" y="27444"/>
                </a:lnTo>
                <a:lnTo>
                  <a:pt x="283451" y="27444"/>
                </a:lnTo>
                <a:lnTo>
                  <a:pt x="313944" y="24396"/>
                </a:lnTo>
                <a:lnTo>
                  <a:pt x="471446" y="24396"/>
                </a:lnTo>
                <a:lnTo>
                  <a:pt x="463295" y="21335"/>
                </a:lnTo>
                <a:lnTo>
                  <a:pt x="435851" y="15252"/>
                </a:lnTo>
                <a:lnTo>
                  <a:pt x="405384" y="9156"/>
                </a:lnTo>
                <a:lnTo>
                  <a:pt x="377939" y="3047"/>
                </a:lnTo>
                <a:lnTo>
                  <a:pt x="344424" y="0"/>
                </a:lnTo>
                <a:close/>
              </a:path>
              <a:path w="631189" h="390525">
                <a:moveTo>
                  <a:pt x="591312" y="240791"/>
                </a:moveTo>
                <a:lnTo>
                  <a:pt x="582168" y="259079"/>
                </a:lnTo>
                <a:lnTo>
                  <a:pt x="569963" y="274319"/>
                </a:lnTo>
                <a:lnTo>
                  <a:pt x="554736" y="286499"/>
                </a:lnTo>
                <a:lnTo>
                  <a:pt x="539496" y="301739"/>
                </a:lnTo>
                <a:lnTo>
                  <a:pt x="521208" y="310895"/>
                </a:lnTo>
                <a:lnTo>
                  <a:pt x="499872" y="323075"/>
                </a:lnTo>
                <a:lnTo>
                  <a:pt x="478536" y="332231"/>
                </a:lnTo>
                <a:lnTo>
                  <a:pt x="429768" y="350519"/>
                </a:lnTo>
                <a:lnTo>
                  <a:pt x="402336" y="356615"/>
                </a:lnTo>
                <a:lnTo>
                  <a:pt x="374891" y="359651"/>
                </a:lnTo>
                <a:lnTo>
                  <a:pt x="344424" y="362699"/>
                </a:lnTo>
                <a:lnTo>
                  <a:pt x="471435" y="362699"/>
                </a:lnTo>
                <a:lnTo>
                  <a:pt x="536448" y="332231"/>
                </a:lnTo>
                <a:lnTo>
                  <a:pt x="591312" y="289547"/>
                </a:lnTo>
                <a:lnTo>
                  <a:pt x="612648" y="256031"/>
                </a:lnTo>
                <a:lnTo>
                  <a:pt x="615696" y="256031"/>
                </a:lnTo>
                <a:lnTo>
                  <a:pt x="615696" y="252983"/>
                </a:lnTo>
                <a:lnTo>
                  <a:pt x="618740" y="243839"/>
                </a:lnTo>
                <a:lnTo>
                  <a:pt x="591312" y="243839"/>
                </a:lnTo>
                <a:lnTo>
                  <a:pt x="591312" y="240791"/>
                </a:lnTo>
                <a:close/>
              </a:path>
              <a:path w="631189" h="390525">
                <a:moveTo>
                  <a:pt x="36563" y="240791"/>
                </a:moveTo>
                <a:lnTo>
                  <a:pt x="36563" y="243839"/>
                </a:lnTo>
                <a:lnTo>
                  <a:pt x="38394" y="243839"/>
                </a:lnTo>
                <a:lnTo>
                  <a:pt x="36563" y="240791"/>
                </a:lnTo>
                <a:close/>
              </a:path>
              <a:path w="631189" h="390525">
                <a:moveTo>
                  <a:pt x="624834" y="225539"/>
                </a:moveTo>
                <a:lnTo>
                  <a:pt x="600456" y="225539"/>
                </a:lnTo>
                <a:lnTo>
                  <a:pt x="591312" y="243839"/>
                </a:lnTo>
                <a:lnTo>
                  <a:pt x="618740" y="243839"/>
                </a:lnTo>
                <a:lnTo>
                  <a:pt x="624834" y="225539"/>
                </a:lnTo>
                <a:close/>
              </a:path>
              <a:path w="631189" h="390525">
                <a:moveTo>
                  <a:pt x="30480" y="225539"/>
                </a:moveTo>
                <a:lnTo>
                  <a:pt x="30480" y="228587"/>
                </a:lnTo>
                <a:lnTo>
                  <a:pt x="31493" y="228587"/>
                </a:lnTo>
                <a:lnTo>
                  <a:pt x="30480" y="225539"/>
                </a:lnTo>
                <a:close/>
              </a:path>
              <a:path w="631189" h="390525">
                <a:moveTo>
                  <a:pt x="603491" y="210299"/>
                </a:moveTo>
                <a:lnTo>
                  <a:pt x="597408" y="228587"/>
                </a:lnTo>
                <a:lnTo>
                  <a:pt x="600456" y="225539"/>
                </a:lnTo>
                <a:lnTo>
                  <a:pt x="624834" y="225539"/>
                </a:lnTo>
                <a:lnTo>
                  <a:pt x="627875" y="216407"/>
                </a:lnTo>
                <a:lnTo>
                  <a:pt x="627875" y="213347"/>
                </a:lnTo>
                <a:lnTo>
                  <a:pt x="603491" y="213347"/>
                </a:lnTo>
                <a:lnTo>
                  <a:pt x="603491" y="210299"/>
                </a:lnTo>
                <a:close/>
              </a:path>
              <a:path w="631189" h="390525">
                <a:moveTo>
                  <a:pt x="27432" y="210299"/>
                </a:moveTo>
                <a:lnTo>
                  <a:pt x="27432" y="213347"/>
                </a:lnTo>
                <a:lnTo>
                  <a:pt x="27940" y="213347"/>
                </a:lnTo>
                <a:lnTo>
                  <a:pt x="27432" y="210299"/>
                </a:lnTo>
                <a:close/>
              </a:path>
              <a:path w="631189" h="390525">
                <a:moveTo>
                  <a:pt x="627875" y="176796"/>
                </a:moveTo>
                <a:lnTo>
                  <a:pt x="603491" y="176796"/>
                </a:lnTo>
                <a:lnTo>
                  <a:pt x="603491" y="213347"/>
                </a:lnTo>
                <a:lnTo>
                  <a:pt x="627875" y="213347"/>
                </a:lnTo>
                <a:lnTo>
                  <a:pt x="627875" y="195071"/>
                </a:lnTo>
                <a:lnTo>
                  <a:pt x="630936" y="195071"/>
                </a:lnTo>
                <a:lnTo>
                  <a:pt x="627875" y="192023"/>
                </a:lnTo>
                <a:lnTo>
                  <a:pt x="627875" y="176796"/>
                </a:lnTo>
                <a:close/>
              </a:path>
              <a:path w="631189" h="390525">
                <a:moveTo>
                  <a:pt x="24384" y="192023"/>
                </a:moveTo>
                <a:lnTo>
                  <a:pt x="24384" y="195071"/>
                </a:lnTo>
                <a:lnTo>
                  <a:pt x="24618" y="193665"/>
                </a:lnTo>
                <a:lnTo>
                  <a:pt x="24384" y="192023"/>
                </a:lnTo>
                <a:close/>
              </a:path>
              <a:path w="631189" h="390525">
                <a:moveTo>
                  <a:pt x="24618" y="193665"/>
                </a:moveTo>
                <a:lnTo>
                  <a:pt x="24384" y="195071"/>
                </a:lnTo>
                <a:lnTo>
                  <a:pt x="24819" y="195071"/>
                </a:lnTo>
                <a:lnTo>
                  <a:pt x="24618" y="193665"/>
                </a:lnTo>
                <a:close/>
              </a:path>
              <a:path w="631189" h="390525">
                <a:moveTo>
                  <a:pt x="24892" y="192023"/>
                </a:moveTo>
                <a:lnTo>
                  <a:pt x="24384" y="192023"/>
                </a:lnTo>
                <a:lnTo>
                  <a:pt x="24618" y="193665"/>
                </a:lnTo>
                <a:lnTo>
                  <a:pt x="24892" y="192023"/>
                </a:lnTo>
                <a:close/>
              </a:path>
              <a:path w="631189" h="390525">
                <a:moveTo>
                  <a:pt x="27940" y="176796"/>
                </a:moveTo>
                <a:lnTo>
                  <a:pt x="27432" y="176796"/>
                </a:lnTo>
                <a:lnTo>
                  <a:pt x="27432" y="179844"/>
                </a:lnTo>
                <a:lnTo>
                  <a:pt x="27940" y="176796"/>
                </a:lnTo>
                <a:close/>
              </a:path>
              <a:path w="631189" h="390525">
                <a:moveTo>
                  <a:pt x="471446" y="24396"/>
                </a:moveTo>
                <a:lnTo>
                  <a:pt x="313944" y="24396"/>
                </a:lnTo>
                <a:lnTo>
                  <a:pt x="344424" y="27444"/>
                </a:lnTo>
                <a:lnTo>
                  <a:pt x="374891" y="27444"/>
                </a:lnTo>
                <a:lnTo>
                  <a:pt x="429768" y="39623"/>
                </a:lnTo>
                <a:lnTo>
                  <a:pt x="478536" y="54863"/>
                </a:lnTo>
                <a:lnTo>
                  <a:pt x="521208" y="76199"/>
                </a:lnTo>
                <a:lnTo>
                  <a:pt x="557784" y="103644"/>
                </a:lnTo>
                <a:lnTo>
                  <a:pt x="600456" y="161556"/>
                </a:lnTo>
                <a:lnTo>
                  <a:pt x="597408" y="161556"/>
                </a:lnTo>
                <a:lnTo>
                  <a:pt x="603491" y="179844"/>
                </a:lnTo>
                <a:lnTo>
                  <a:pt x="603491" y="176796"/>
                </a:lnTo>
                <a:lnTo>
                  <a:pt x="627875" y="176796"/>
                </a:lnTo>
                <a:lnTo>
                  <a:pt x="627875" y="173735"/>
                </a:lnTo>
                <a:lnTo>
                  <a:pt x="621792" y="155447"/>
                </a:lnTo>
                <a:lnTo>
                  <a:pt x="621792" y="152399"/>
                </a:lnTo>
                <a:lnTo>
                  <a:pt x="615696" y="134111"/>
                </a:lnTo>
                <a:lnTo>
                  <a:pt x="612648" y="134111"/>
                </a:lnTo>
                <a:lnTo>
                  <a:pt x="603491" y="115823"/>
                </a:lnTo>
                <a:lnTo>
                  <a:pt x="588251" y="97535"/>
                </a:lnTo>
                <a:lnTo>
                  <a:pt x="573024" y="82308"/>
                </a:lnTo>
                <a:lnTo>
                  <a:pt x="554736" y="67068"/>
                </a:lnTo>
                <a:lnTo>
                  <a:pt x="512051" y="42671"/>
                </a:lnTo>
                <a:lnTo>
                  <a:pt x="487680" y="30492"/>
                </a:lnTo>
                <a:lnTo>
                  <a:pt x="471446" y="243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19783" y="5821692"/>
            <a:ext cx="631190" cy="204470"/>
          </a:xfrm>
          <a:custGeom>
            <a:avLst/>
            <a:gdLst/>
            <a:ahLst/>
            <a:cxnLst/>
            <a:rect l="l" t="t" r="r" b="b"/>
            <a:pathLst>
              <a:path w="631189" h="204470">
                <a:moveTo>
                  <a:pt x="377952" y="201167"/>
                </a:moveTo>
                <a:lnTo>
                  <a:pt x="252971" y="201167"/>
                </a:lnTo>
                <a:lnTo>
                  <a:pt x="313931" y="204203"/>
                </a:lnTo>
                <a:lnTo>
                  <a:pt x="377952" y="201167"/>
                </a:lnTo>
                <a:close/>
              </a:path>
              <a:path w="631189" h="204470">
                <a:moveTo>
                  <a:pt x="374891" y="0"/>
                </a:moveTo>
                <a:lnTo>
                  <a:pt x="252971" y="0"/>
                </a:lnTo>
                <a:lnTo>
                  <a:pt x="222491" y="3047"/>
                </a:lnTo>
                <a:lnTo>
                  <a:pt x="167627" y="9156"/>
                </a:lnTo>
                <a:lnTo>
                  <a:pt x="118859" y="21335"/>
                </a:lnTo>
                <a:lnTo>
                  <a:pt x="76200" y="33527"/>
                </a:lnTo>
                <a:lnTo>
                  <a:pt x="27419" y="57911"/>
                </a:lnTo>
                <a:lnTo>
                  <a:pt x="18275" y="64007"/>
                </a:lnTo>
                <a:lnTo>
                  <a:pt x="18275" y="67068"/>
                </a:lnTo>
                <a:lnTo>
                  <a:pt x="15227" y="67068"/>
                </a:lnTo>
                <a:lnTo>
                  <a:pt x="9131" y="76199"/>
                </a:lnTo>
                <a:lnTo>
                  <a:pt x="6083" y="79247"/>
                </a:lnTo>
                <a:lnTo>
                  <a:pt x="3035" y="85356"/>
                </a:lnTo>
                <a:lnTo>
                  <a:pt x="3035" y="91439"/>
                </a:lnTo>
                <a:lnTo>
                  <a:pt x="0" y="100583"/>
                </a:lnTo>
                <a:lnTo>
                  <a:pt x="0" y="103631"/>
                </a:lnTo>
                <a:lnTo>
                  <a:pt x="3035" y="112763"/>
                </a:lnTo>
                <a:lnTo>
                  <a:pt x="3035" y="115811"/>
                </a:lnTo>
                <a:lnTo>
                  <a:pt x="6083" y="124967"/>
                </a:lnTo>
                <a:lnTo>
                  <a:pt x="9131" y="124967"/>
                </a:lnTo>
                <a:lnTo>
                  <a:pt x="9131" y="128003"/>
                </a:lnTo>
                <a:lnTo>
                  <a:pt x="15227" y="137147"/>
                </a:lnTo>
                <a:lnTo>
                  <a:pt x="18275" y="137147"/>
                </a:lnTo>
                <a:lnTo>
                  <a:pt x="42659" y="155435"/>
                </a:lnTo>
                <a:lnTo>
                  <a:pt x="60947" y="164579"/>
                </a:lnTo>
                <a:lnTo>
                  <a:pt x="76200" y="170675"/>
                </a:lnTo>
                <a:lnTo>
                  <a:pt x="118859" y="182867"/>
                </a:lnTo>
                <a:lnTo>
                  <a:pt x="143243" y="188963"/>
                </a:lnTo>
                <a:lnTo>
                  <a:pt x="167627" y="192011"/>
                </a:lnTo>
                <a:lnTo>
                  <a:pt x="195059" y="198107"/>
                </a:lnTo>
                <a:lnTo>
                  <a:pt x="222491" y="201167"/>
                </a:lnTo>
                <a:lnTo>
                  <a:pt x="405384" y="201167"/>
                </a:lnTo>
                <a:lnTo>
                  <a:pt x="432803" y="198107"/>
                </a:lnTo>
                <a:lnTo>
                  <a:pt x="460235" y="192011"/>
                </a:lnTo>
                <a:lnTo>
                  <a:pt x="487667" y="188963"/>
                </a:lnTo>
                <a:lnTo>
                  <a:pt x="509003" y="182867"/>
                </a:lnTo>
                <a:lnTo>
                  <a:pt x="521144" y="179831"/>
                </a:lnTo>
                <a:lnTo>
                  <a:pt x="313931" y="179831"/>
                </a:lnTo>
                <a:lnTo>
                  <a:pt x="252971" y="176771"/>
                </a:lnTo>
                <a:lnTo>
                  <a:pt x="198107" y="170675"/>
                </a:lnTo>
                <a:lnTo>
                  <a:pt x="149339" y="164579"/>
                </a:lnTo>
                <a:lnTo>
                  <a:pt x="103619" y="152387"/>
                </a:lnTo>
                <a:lnTo>
                  <a:pt x="54851" y="134099"/>
                </a:lnTo>
                <a:lnTo>
                  <a:pt x="42659" y="124967"/>
                </a:lnTo>
                <a:lnTo>
                  <a:pt x="33528" y="118859"/>
                </a:lnTo>
                <a:lnTo>
                  <a:pt x="36563" y="118859"/>
                </a:lnTo>
                <a:lnTo>
                  <a:pt x="27419" y="112763"/>
                </a:lnTo>
                <a:lnTo>
                  <a:pt x="30467" y="112763"/>
                </a:lnTo>
                <a:lnTo>
                  <a:pt x="28432" y="109715"/>
                </a:lnTo>
                <a:lnTo>
                  <a:pt x="27419" y="109715"/>
                </a:lnTo>
                <a:lnTo>
                  <a:pt x="24371" y="103631"/>
                </a:lnTo>
                <a:lnTo>
                  <a:pt x="24371" y="100583"/>
                </a:lnTo>
                <a:lnTo>
                  <a:pt x="25387" y="100583"/>
                </a:lnTo>
                <a:lnTo>
                  <a:pt x="26403" y="97535"/>
                </a:lnTo>
                <a:lnTo>
                  <a:pt x="24371" y="97535"/>
                </a:lnTo>
                <a:lnTo>
                  <a:pt x="28435" y="91439"/>
                </a:lnTo>
                <a:lnTo>
                  <a:pt x="27419" y="91439"/>
                </a:lnTo>
                <a:lnTo>
                  <a:pt x="36563" y="82295"/>
                </a:lnTo>
                <a:lnTo>
                  <a:pt x="37599" y="82295"/>
                </a:lnTo>
                <a:lnTo>
                  <a:pt x="45707" y="76199"/>
                </a:lnTo>
                <a:lnTo>
                  <a:pt x="85331" y="57911"/>
                </a:lnTo>
                <a:lnTo>
                  <a:pt x="124955" y="45719"/>
                </a:lnTo>
                <a:lnTo>
                  <a:pt x="173723" y="36575"/>
                </a:lnTo>
                <a:lnTo>
                  <a:pt x="198107" y="30479"/>
                </a:lnTo>
                <a:lnTo>
                  <a:pt x="225539" y="27431"/>
                </a:lnTo>
                <a:lnTo>
                  <a:pt x="256019" y="27431"/>
                </a:lnTo>
                <a:lnTo>
                  <a:pt x="313931" y="24383"/>
                </a:lnTo>
                <a:lnTo>
                  <a:pt x="519671" y="24383"/>
                </a:lnTo>
                <a:lnTo>
                  <a:pt x="509003" y="21335"/>
                </a:lnTo>
                <a:lnTo>
                  <a:pt x="460235" y="9156"/>
                </a:lnTo>
                <a:lnTo>
                  <a:pt x="405384" y="3047"/>
                </a:lnTo>
                <a:lnTo>
                  <a:pt x="374891" y="0"/>
                </a:lnTo>
                <a:close/>
              </a:path>
              <a:path w="631189" h="204470">
                <a:moveTo>
                  <a:pt x="603491" y="103631"/>
                </a:moveTo>
                <a:lnTo>
                  <a:pt x="560819" y="140195"/>
                </a:lnTo>
                <a:lnTo>
                  <a:pt x="524243" y="152387"/>
                </a:lnTo>
                <a:lnTo>
                  <a:pt x="481584" y="164579"/>
                </a:lnTo>
                <a:lnTo>
                  <a:pt x="374891" y="176771"/>
                </a:lnTo>
                <a:lnTo>
                  <a:pt x="313931" y="179831"/>
                </a:lnTo>
                <a:lnTo>
                  <a:pt x="521144" y="179831"/>
                </a:lnTo>
                <a:lnTo>
                  <a:pt x="569963" y="164579"/>
                </a:lnTo>
                <a:lnTo>
                  <a:pt x="612635" y="137147"/>
                </a:lnTo>
                <a:lnTo>
                  <a:pt x="621779" y="128003"/>
                </a:lnTo>
                <a:lnTo>
                  <a:pt x="621779" y="124967"/>
                </a:lnTo>
                <a:lnTo>
                  <a:pt x="627875" y="115811"/>
                </a:lnTo>
                <a:lnTo>
                  <a:pt x="627875" y="112763"/>
                </a:lnTo>
                <a:lnTo>
                  <a:pt x="628892" y="109715"/>
                </a:lnTo>
                <a:lnTo>
                  <a:pt x="603491" y="109715"/>
                </a:lnTo>
                <a:lnTo>
                  <a:pt x="603491" y="103631"/>
                </a:lnTo>
                <a:close/>
              </a:path>
              <a:path w="631189" h="204470">
                <a:moveTo>
                  <a:pt x="24371" y="103631"/>
                </a:moveTo>
                <a:lnTo>
                  <a:pt x="27419" y="109715"/>
                </a:lnTo>
                <a:lnTo>
                  <a:pt x="26406" y="106679"/>
                </a:lnTo>
                <a:lnTo>
                  <a:pt x="24371" y="103631"/>
                </a:lnTo>
                <a:close/>
              </a:path>
              <a:path w="631189" h="204470">
                <a:moveTo>
                  <a:pt x="26406" y="106679"/>
                </a:moveTo>
                <a:lnTo>
                  <a:pt x="27419" y="109715"/>
                </a:lnTo>
                <a:lnTo>
                  <a:pt x="28432" y="109715"/>
                </a:lnTo>
                <a:lnTo>
                  <a:pt x="26406" y="106679"/>
                </a:lnTo>
                <a:close/>
              </a:path>
              <a:path w="631189" h="204470">
                <a:moveTo>
                  <a:pt x="628891" y="94487"/>
                </a:moveTo>
                <a:lnTo>
                  <a:pt x="603491" y="94487"/>
                </a:lnTo>
                <a:lnTo>
                  <a:pt x="603491" y="109715"/>
                </a:lnTo>
                <a:lnTo>
                  <a:pt x="628892" y="109715"/>
                </a:lnTo>
                <a:lnTo>
                  <a:pt x="630923" y="103631"/>
                </a:lnTo>
                <a:lnTo>
                  <a:pt x="630923" y="100583"/>
                </a:lnTo>
                <a:lnTo>
                  <a:pt x="628891" y="94487"/>
                </a:lnTo>
                <a:close/>
              </a:path>
              <a:path w="631189" h="204470">
                <a:moveTo>
                  <a:pt x="24879" y="102106"/>
                </a:moveTo>
                <a:lnTo>
                  <a:pt x="24371" y="103631"/>
                </a:lnTo>
                <a:lnTo>
                  <a:pt x="26406" y="106679"/>
                </a:lnTo>
                <a:lnTo>
                  <a:pt x="24879" y="102106"/>
                </a:lnTo>
                <a:close/>
              </a:path>
              <a:path w="631189" h="204470">
                <a:moveTo>
                  <a:pt x="24371" y="100583"/>
                </a:moveTo>
                <a:lnTo>
                  <a:pt x="24371" y="103631"/>
                </a:lnTo>
                <a:lnTo>
                  <a:pt x="24879" y="102106"/>
                </a:lnTo>
                <a:lnTo>
                  <a:pt x="24371" y="100583"/>
                </a:lnTo>
                <a:close/>
              </a:path>
              <a:path w="631189" h="204470">
                <a:moveTo>
                  <a:pt x="25387" y="100583"/>
                </a:moveTo>
                <a:lnTo>
                  <a:pt x="24371" y="100583"/>
                </a:lnTo>
                <a:lnTo>
                  <a:pt x="24879" y="102106"/>
                </a:lnTo>
                <a:lnTo>
                  <a:pt x="25387" y="100583"/>
                </a:lnTo>
                <a:close/>
              </a:path>
              <a:path w="631189" h="204470">
                <a:moveTo>
                  <a:pt x="27419" y="94487"/>
                </a:moveTo>
                <a:lnTo>
                  <a:pt x="24371" y="97535"/>
                </a:lnTo>
                <a:lnTo>
                  <a:pt x="26403" y="97535"/>
                </a:lnTo>
                <a:lnTo>
                  <a:pt x="27419" y="94487"/>
                </a:lnTo>
                <a:close/>
              </a:path>
              <a:path w="631189" h="204470">
                <a:moveTo>
                  <a:pt x="627875" y="88391"/>
                </a:moveTo>
                <a:lnTo>
                  <a:pt x="600443" y="88391"/>
                </a:lnTo>
                <a:lnTo>
                  <a:pt x="603491" y="97535"/>
                </a:lnTo>
                <a:lnTo>
                  <a:pt x="603491" y="94487"/>
                </a:lnTo>
                <a:lnTo>
                  <a:pt x="628891" y="94487"/>
                </a:lnTo>
                <a:lnTo>
                  <a:pt x="627875" y="91439"/>
                </a:lnTo>
                <a:lnTo>
                  <a:pt x="627875" y="88391"/>
                </a:lnTo>
                <a:close/>
              </a:path>
              <a:path w="631189" h="204470">
                <a:moveTo>
                  <a:pt x="30467" y="88391"/>
                </a:moveTo>
                <a:lnTo>
                  <a:pt x="27419" y="91439"/>
                </a:lnTo>
                <a:lnTo>
                  <a:pt x="28435" y="91439"/>
                </a:lnTo>
                <a:lnTo>
                  <a:pt x="30467" y="88391"/>
                </a:lnTo>
                <a:close/>
              </a:path>
              <a:path w="631189" h="204470">
                <a:moveTo>
                  <a:pt x="624820" y="82295"/>
                </a:moveTo>
                <a:lnTo>
                  <a:pt x="594347" y="82295"/>
                </a:lnTo>
                <a:lnTo>
                  <a:pt x="600443" y="91439"/>
                </a:lnTo>
                <a:lnTo>
                  <a:pt x="600443" y="88391"/>
                </a:lnTo>
                <a:lnTo>
                  <a:pt x="627875" y="88391"/>
                </a:lnTo>
                <a:lnTo>
                  <a:pt x="627875" y="85356"/>
                </a:lnTo>
                <a:lnTo>
                  <a:pt x="624820" y="82295"/>
                </a:lnTo>
                <a:close/>
              </a:path>
              <a:path w="631189" h="204470">
                <a:moveTo>
                  <a:pt x="37599" y="82295"/>
                </a:moveTo>
                <a:lnTo>
                  <a:pt x="36563" y="82295"/>
                </a:lnTo>
                <a:lnTo>
                  <a:pt x="33528" y="85356"/>
                </a:lnTo>
                <a:lnTo>
                  <a:pt x="37599" y="82295"/>
                </a:lnTo>
                <a:close/>
              </a:path>
              <a:path w="631189" h="204470">
                <a:moveTo>
                  <a:pt x="519671" y="24383"/>
                </a:moveTo>
                <a:lnTo>
                  <a:pt x="313931" y="24383"/>
                </a:lnTo>
                <a:lnTo>
                  <a:pt x="374891" y="27431"/>
                </a:lnTo>
                <a:lnTo>
                  <a:pt x="402323" y="27431"/>
                </a:lnTo>
                <a:lnTo>
                  <a:pt x="429755" y="30479"/>
                </a:lnTo>
                <a:lnTo>
                  <a:pt x="457187" y="36575"/>
                </a:lnTo>
                <a:lnTo>
                  <a:pt x="481584" y="39623"/>
                </a:lnTo>
                <a:lnTo>
                  <a:pt x="524243" y="51815"/>
                </a:lnTo>
                <a:lnTo>
                  <a:pt x="560819" y="64007"/>
                </a:lnTo>
                <a:lnTo>
                  <a:pt x="576059" y="70103"/>
                </a:lnTo>
                <a:lnTo>
                  <a:pt x="585203" y="76199"/>
                </a:lnTo>
                <a:lnTo>
                  <a:pt x="594347" y="85356"/>
                </a:lnTo>
                <a:lnTo>
                  <a:pt x="594347" y="82295"/>
                </a:lnTo>
                <a:lnTo>
                  <a:pt x="624820" y="82295"/>
                </a:lnTo>
                <a:lnTo>
                  <a:pt x="621779" y="79247"/>
                </a:lnTo>
                <a:lnTo>
                  <a:pt x="621779" y="76199"/>
                </a:lnTo>
                <a:lnTo>
                  <a:pt x="612635" y="67068"/>
                </a:lnTo>
                <a:lnTo>
                  <a:pt x="612635" y="64007"/>
                </a:lnTo>
                <a:lnTo>
                  <a:pt x="600443" y="54863"/>
                </a:lnTo>
                <a:lnTo>
                  <a:pt x="585203" y="48780"/>
                </a:lnTo>
                <a:lnTo>
                  <a:pt x="569963" y="39623"/>
                </a:lnTo>
                <a:lnTo>
                  <a:pt x="551675" y="33527"/>
                </a:lnTo>
                <a:lnTo>
                  <a:pt x="519671" y="243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98435" y="4669548"/>
            <a:ext cx="628015" cy="262255"/>
          </a:xfrm>
          <a:custGeom>
            <a:avLst/>
            <a:gdLst/>
            <a:ahLst/>
            <a:cxnLst/>
            <a:rect l="l" t="t" r="r" b="b"/>
            <a:pathLst>
              <a:path w="628014" h="262254">
                <a:moveTo>
                  <a:pt x="344411" y="0"/>
                </a:moveTo>
                <a:lnTo>
                  <a:pt x="283464" y="0"/>
                </a:lnTo>
                <a:lnTo>
                  <a:pt x="222491" y="6095"/>
                </a:lnTo>
                <a:lnTo>
                  <a:pt x="140208" y="21348"/>
                </a:lnTo>
                <a:lnTo>
                  <a:pt x="94475" y="36575"/>
                </a:lnTo>
                <a:lnTo>
                  <a:pt x="39624" y="64007"/>
                </a:lnTo>
                <a:lnTo>
                  <a:pt x="6096" y="100583"/>
                </a:lnTo>
                <a:lnTo>
                  <a:pt x="6096" y="103631"/>
                </a:lnTo>
                <a:lnTo>
                  <a:pt x="3035" y="115836"/>
                </a:lnTo>
                <a:lnTo>
                  <a:pt x="0" y="115836"/>
                </a:lnTo>
                <a:lnTo>
                  <a:pt x="0" y="146291"/>
                </a:lnTo>
                <a:lnTo>
                  <a:pt x="3035" y="149339"/>
                </a:lnTo>
                <a:lnTo>
                  <a:pt x="6096" y="158483"/>
                </a:lnTo>
                <a:lnTo>
                  <a:pt x="6096" y="161531"/>
                </a:lnTo>
                <a:lnTo>
                  <a:pt x="15240" y="173735"/>
                </a:lnTo>
                <a:lnTo>
                  <a:pt x="15240" y="176771"/>
                </a:lnTo>
                <a:lnTo>
                  <a:pt x="27419" y="185915"/>
                </a:lnTo>
                <a:lnTo>
                  <a:pt x="57912" y="210311"/>
                </a:lnTo>
                <a:lnTo>
                  <a:pt x="76200" y="219443"/>
                </a:lnTo>
                <a:lnTo>
                  <a:pt x="97536" y="228587"/>
                </a:lnTo>
                <a:lnTo>
                  <a:pt x="118859" y="234683"/>
                </a:lnTo>
                <a:lnTo>
                  <a:pt x="143256" y="243827"/>
                </a:lnTo>
                <a:lnTo>
                  <a:pt x="167640" y="249935"/>
                </a:lnTo>
                <a:lnTo>
                  <a:pt x="195059" y="252971"/>
                </a:lnTo>
                <a:lnTo>
                  <a:pt x="222491" y="259067"/>
                </a:lnTo>
                <a:lnTo>
                  <a:pt x="252984" y="262115"/>
                </a:lnTo>
                <a:lnTo>
                  <a:pt x="344411" y="262115"/>
                </a:lnTo>
                <a:lnTo>
                  <a:pt x="377952" y="259067"/>
                </a:lnTo>
                <a:lnTo>
                  <a:pt x="405384" y="259067"/>
                </a:lnTo>
                <a:lnTo>
                  <a:pt x="432803" y="252971"/>
                </a:lnTo>
                <a:lnTo>
                  <a:pt x="460235" y="249935"/>
                </a:lnTo>
                <a:lnTo>
                  <a:pt x="487667" y="240779"/>
                </a:lnTo>
                <a:lnTo>
                  <a:pt x="499865" y="237731"/>
                </a:lnTo>
                <a:lnTo>
                  <a:pt x="283464" y="237731"/>
                </a:lnTo>
                <a:lnTo>
                  <a:pt x="252984" y="234683"/>
                </a:lnTo>
                <a:lnTo>
                  <a:pt x="198107" y="228587"/>
                </a:lnTo>
                <a:lnTo>
                  <a:pt x="124968" y="210311"/>
                </a:lnTo>
                <a:lnTo>
                  <a:pt x="85331" y="195059"/>
                </a:lnTo>
                <a:lnTo>
                  <a:pt x="42659" y="167627"/>
                </a:lnTo>
                <a:lnTo>
                  <a:pt x="33528" y="158483"/>
                </a:lnTo>
                <a:lnTo>
                  <a:pt x="36563" y="158483"/>
                </a:lnTo>
                <a:lnTo>
                  <a:pt x="27419" y="149339"/>
                </a:lnTo>
                <a:lnTo>
                  <a:pt x="30480" y="149339"/>
                </a:lnTo>
                <a:lnTo>
                  <a:pt x="24384" y="140195"/>
                </a:lnTo>
                <a:lnTo>
                  <a:pt x="26659" y="140195"/>
                </a:lnTo>
                <a:lnTo>
                  <a:pt x="25143" y="134111"/>
                </a:lnTo>
                <a:lnTo>
                  <a:pt x="24384" y="134111"/>
                </a:lnTo>
                <a:lnTo>
                  <a:pt x="24384" y="131063"/>
                </a:lnTo>
                <a:lnTo>
                  <a:pt x="25142" y="131063"/>
                </a:lnTo>
                <a:lnTo>
                  <a:pt x="26660" y="124967"/>
                </a:lnTo>
                <a:lnTo>
                  <a:pt x="24384" y="124967"/>
                </a:lnTo>
                <a:lnTo>
                  <a:pt x="30480" y="112775"/>
                </a:lnTo>
                <a:lnTo>
                  <a:pt x="27419" y="112775"/>
                </a:lnTo>
                <a:lnTo>
                  <a:pt x="36563" y="103631"/>
                </a:lnTo>
                <a:lnTo>
                  <a:pt x="33528" y="103631"/>
                </a:lnTo>
                <a:lnTo>
                  <a:pt x="70091" y="76199"/>
                </a:lnTo>
                <a:lnTo>
                  <a:pt x="106680" y="57911"/>
                </a:lnTo>
                <a:lnTo>
                  <a:pt x="198107" y="33527"/>
                </a:lnTo>
                <a:lnTo>
                  <a:pt x="256019" y="27431"/>
                </a:lnTo>
                <a:lnTo>
                  <a:pt x="283464" y="24383"/>
                </a:lnTo>
                <a:lnTo>
                  <a:pt x="498313" y="24383"/>
                </a:lnTo>
                <a:lnTo>
                  <a:pt x="487667" y="21348"/>
                </a:lnTo>
                <a:lnTo>
                  <a:pt x="432803" y="9143"/>
                </a:lnTo>
                <a:lnTo>
                  <a:pt x="405384" y="6095"/>
                </a:lnTo>
                <a:lnTo>
                  <a:pt x="344411" y="0"/>
                </a:lnTo>
                <a:close/>
              </a:path>
              <a:path w="628014" h="262254">
                <a:moveTo>
                  <a:pt x="603491" y="140195"/>
                </a:moveTo>
                <a:lnTo>
                  <a:pt x="597408" y="149339"/>
                </a:lnTo>
                <a:lnTo>
                  <a:pt x="600443" y="149339"/>
                </a:lnTo>
                <a:lnTo>
                  <a:pt x="591299" y="158483"/>
                </a:lnTo>
                <a:lnTo>
                  <a:pt x="594347" y="158483"/>
                </a:lnTo>
                <a:lnTo>
                  <a:pt x="582155" y="167627"/>
                </a:lnTo>
                <a:lnTo>
                  <a:pt x="573011" y="179819"/>
                </a:lnTo>
                <a:lnTo>
                  <a:pt x="557784" y="185915"/>
                </a:lnTo>
                <a:lnTo>
                  <a:pt x="542544" y="195059"/>
                </a:lnTo>
                <a:lnTo>
                  <a:pt x="524243" y="204203"/>
                </a:lnTo>
                <a:lnTo>
                  <a:pt x="502920" y="210311"/>
                </a:lnTo>
                <a:lnTo>
                  <a:pt x="429755" y="228587"/>
                </a:lnTo>
                <a:lnTo>
                  <a:pt x="374891" y="234683"/>
                </a:lnTo>
                <a:lnTo>
                  <a:pt x="344411" y="237731"/>
                </a:lnTo>
                <a:lnTo>
                  <a:pt x="499865" y="237731"/>
                </a:lnTo>
                <a:lnTo>
                  <a:pt x="512064" y="234683"/>
                </a:lnTo>
                <a:lnTo>
                  <a:pt x="533387" y="228587"/>
                </a:lnTo>
                <a:lnTo>
                  <a:pt x="554723" y="219443"/>
                </a:lnTo>
                <a:lnTo>
                  <a:pt x="573011" y="207251"/>
                </a:lnTo>
                <a:lnTo>
                  <a:pt x="588264" y="198107"/>
                </a:lnTo>
                <a:lnTo>
                  <a:pt x="600443" y="185915"/>
                </a:lnTo>
                <a:lnTo>
                  <a:pt x="612635" y="176771"/>
                </a:lnTo>
                <a:lnTo>
                  <a:pt x="612635" y="173735"/>
                </a:lnTo>
                <a:lnTo>
                  <a:pt x="621779" y="161531"/>
                </a:lnTo>
                <a:lnTo>
                  <a:pt x="621779" y="158483"/>
                </a:lnTo>
                <a:lnTo>
                  <a:pt x="627888" y="149339"/>
                </a:lnTo>
                <a:lnTo>
                  <a:pt x="627888" y="143243"/>
                </a:lnTo>
                <a:lnTo>
                  <a:pt x="603491" y="143243"/>
                </a:lnTo>
                <a:lnTo>
                  <a:pt x="603491" y="140195"/>
                </a:lnTo>
                <a:close/>
              </a:path>
              <a:path w="628014" h="262254">
                <a:moveTo>
                  <a:pt x="26659" y="140195"/>
                </a:moveTo>
                <a:lnTo>
                  <a:pt x="24384" y="140195"/>
                </a:lnTo>
                <a:lnTo>
                  <a:pt x="27419" y="143243"/>
                </a:lnTo>
                <a:lnTo>
                  <a:pt x="26659" y="140195"/>
                </a:lnTo>
                <a:close/>
              </a:path>
              <a:path w="628014" h="262254">
                <a:moveTo>
                  <a:pt x="627888" y="121919"/>
                </a:moveTo>
                <a:lnTo>
                  <a:pt x="603491" y="121919"/>
                </a:lnTo>
                <a:lnTo>
                  <a:pt x="603491" y="143243"/>
                </a:lnTo>
                <a:lnTo>
                  <a:pt x="627888" y="143243"/>
                </a:lnTo>
                <a:lnTo>
                  <a:pt x="627888" y="121919"/>
                </a:lnTo>
                <a:close/>
              </a:path>
              <a:path w="628014" h="262254">
                <a:moveTo>
                  <a:pt x="24384" y="131063"/>
                </a:moveTo>
                <a:lnTo>
                  <a:pt x="24384" y="134111"/>
                </a:lnTo>
                <a:lnTo>
                  <a:pt x="24763" y="132587"/>
                </a:lnTo>
                <a:lnTo>
                  <a:pt x="24384" y="131063"/>
                </a:lnTo>
                <a:close/>
              </a:path>
              <a:path w="628014" h="262254">
                <a:moveTo>
                  <a:pt x="24763" y="132587"/>
                </a:moveTo>
                <a:lnTo>
                  <a:pt x="24384" y="134111"/>
                </a:lnTo>
                <a:lnTo>
                  <a:pt x="25143" y="134111"/>
                </a:lnTo>
                <a:lnTo>
                  <a:pt x="24763" y="132587"/>
                </a:lnTo>
                <a:close/>
              </a:path>
              <a:path w="628014" h="262254">
                <a:moveTo>
                  <a:pt x="25142" y="131063"/>
                </a:moveTo>
                <a:lnTo>
                  <a:pt x="24384" y="131063"/>
                </a:lnTo>
                <a:lnTo>
                  <a:pt x="24763" y="132587"/>
                </a:lnTo>
                <a:lnTo>
                  <a:pt x="25142" y="131063"/>
                </a:lnTo>
                <a:close/>
              </a:path>
              <a:path w="628014" h="262254">
                <a:moveTo>
                  <a:pt x="27419" y="121919"/>
                </a:moveTo>
                <a:lnTo>
                  <a:pt x="24384" y="124967"/>
                </a:lnTo>
                <a:lnTo>
                  <a:pt x="26660" y="124967"/>
                </a:lnTo>
                <a:lnTo>
                  <a:pt x="27419" y="121919"/>
                </a:lnTo>
                <a:close/>
              </a:path>
              <a:path w="628014" h="262254">
                <a:moveTo>
                  <a:pt x="498313" y="24383"/>
                </a:moveTo>
                <a:lnTo>
                  <a:pt x="344411" y="24383"/>
                </a:lnTo>
                <a:lnTo>
                  <a:pt x="374891" y="27431"/>
                </a:lnTo>
                <a:lnTo>
                  <a:pt x="429755" y="33527"/>
                </a:lnTo>
                <a:lnTo>
                  <a:pt x="481584" y="45719"/>
                </a:lnTo>
                <a:lnTo>
                  <a:pt x="524243" y="57911"/>
                </a:lnTo>
                <a:lnTo>
                  <a:pt x="573011" y="85343"/>
                </a:lnTo>
                <a:lnTo>
                  <a:pt x="594347" y="103631"/>
                </a:lnTo>
                <a:lnTo>
                  <a:pt x="591299" y="103631"/>
                </a:lnTo>
                <a:lnTo>
                  <a:pt x="600443" y="112775"/>
                </a:lnTo>
                <a:lnTo>
                  <a:pt x="597408" y="112775"/>
                </a:lnTo>
                <a:lnTo>
                  <a:pt x="603491" y="124967"/>
                </a:lnTo>
                <a:lnTo>
                  <a:pt x="603491" y="121919"/>
                </a:lnTo>
                <a:lnTo>
                  <a:pt x="627888" y="121919"/>
                </a:lnTo>
                <a:lnTo>
                  <a:pt x="627888" y="115836"/>
                </a:lnTo>
                <a:lnTo>
                  <a:pt x="621779" y="103631"/>
                </a:lnTo>
                <a:lnTo>
                  <a:pt x="621779" y="100583"/>
                </a:lnTo>
                <a:lnTo>
                  <a:pt x="612635" y="88391"/>
                </a:lnTo>
                <a:lnTo>
                  <a:pt x="588264" y="64007"/>
                </a:lnTo>
                <a:lnTo>
                  <a:pt x="569976" y="54863"/>
                </a:lnTo>
                <a:lnTo>
                  <a:pt x="551688" y="42671"/>
                </a:lnTo>
                <a:lnTo>
                  <a:pt x="533387" y="33527"/>
                </a:lnTo>
                <a:lnTo>
                  <a:pt x="509003" y="27431"/>
                </a:lnTo>
                <a:lnTo>
                  <a:pt x="498313" y="243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34771" y="6391655"/>
            <a:ext cx="628015" cy="460375"/>
          </a:xfrm>
          <a:custGeom>
            <a:avLst/>
            <a:gdLst/>
            <a:ahLst/>
            <a:cxnLst/>
            <a:rect l="l" t="t" r="r" b="b"/>
            <a:pathLst>
              <a:path w="628015" h="460375">
                <a:moveTo>
                  <a:pt x="344424" y="0"/>
                </a:moveTo>
                <a:lnTo>
                  <a:pt x="283464" y="0"/>
                </a:lnTo>
                <a:lnTo>
                  <a:pt x="249936" y="3048"/>
                </a:lnTo>
                <a:lnTo>
                  <a:pt x="192024" y="18288"/>
                </a:lnTo>
                <a:lnTo>
                  <a:pt x="115823" y="51816"/>
                </a:lnTo>
                <a:lnTo>
                  <a:pt x="73139" y="82308"/>
                </a:lnTo>
                <a:lnTo>
                  <a:pt x="36563" y="118884"/>
                </a:lnTo>
                <a:lnTo>
                  <a:pt x="12192" y="161556"/>
                </a:lnTo>
                <a:lnTo>
                  <a:pt x="0" y="207276"/>
                </a:lnTo>
                <a:lnTo>
                  <a:pt x="0" y="256019"/>
                </a:lnTo>
                <a:lnTo>
                  <a:pt x="6096" y="277368"/>
                </a:lnTo>
                <a:lnTo>
                  <a:pt x="15240" y="301739"/>
                </a:lnTo>
                <a:lnTo>
                  <a:pt x="24384" y="323088"/>
                </a:lnTo>
                <a:lnTo>
                  <a:pt x="39624" y="341363"/>
                </a:lnTo>
                <a:lnTo>
                  <a:pt x="54864" y="362712"/>
                </a:lnTo>
                <a:lnTo>
                  <a:pt x="73139" y="377939"/>
                </a:lnTo>
                <a:lnTo>
                  <a:pt x="94488" y="396240"/>
                </a:lnTo>
                <a:lnTo>
                  <a:pt x="115823" y="408419"/>
                </a:lnTo>
                <a:lnTo>
                  <a:pt x="164592" y="432816"/>
                </a:lnTo>
                <a:lnTo>
                  <a:pt x="222491" y="451091"/>
                </a:lnTo>
                <a:lnTo>
                  <a:pt x="283464" y="460248"/>
                </a:lnTo>
                <a:lnTo>
                  <a:pt x="347472" y="460248"/>
                </a:lnTo>
                <a:lnTo>
                  <a:pt x="377939" y="457187"/>
                </a:lnTo>
                <a:lnTo>
                  <a:pt x="408419" y="451091"/>
                </a:lnTo>
                <a:lnTo>
                  <a:pt x="454122" y="435864"/>
                </a:lnTo>
                <a:lnTo>
                  <a:pt x="283464" y="435864"/>
                </a:lnTo>
                <a:lnTo>
                  <a:pt x="256019" y="432816"/>
                </a:lnTo>
                <a:lnTo>
                  <a:pt x="225539" y="426720"/>
                </a:lnTo>
                <a:lnTo>
                  <a:pt x="201168" y="417563"/>
                </a:lnTo>
                <a:lnTo>
                  <a:pt x="173736" y="411467"/>
                </a:lnTo>
                <a:lnTo>
                  <a:pt x="106667" y="374891"/>
                </a:lnTo>
                <a:lnTo>
                  <a:pt x="73139" y="344411"/>
                </a:lnTo>
                <a:lnTo>
                  <a:pt x="45720" y="307848"/>
                </a:lnTo>
                <a:lnTo>
                  <a:pt x="30467" y="271272"/>
                </a:lnTo>
                <a:lnTo>
                  <a:pt x="24384" y="228600"/>
                </a:lnTo>
                <a:lnTo>
                  <a:pt x="27419" y="210324"/>
                </a:lnTo>
                <a:lnTo>
                  <a:pt x="30467" y="188976"/>
                </a:lnTo>
                <a:lnTo>
                  <a:pt x="45720" y="152400"/>
                </a:lnTo>
                <a:lnTo>
                  <a:pt x="73139" y="115824"/>
                </a:lnTo>
                <a:lnTo>
                  <a:pt x="109715" y="85356"/>
                </a:lnTo>
                <a:lnTo>
                  <a:pt x="152400" y="60972"/>
                </a:lnTo>
                <a:lnTo>
                  <a:pt x="201168" y="42684"/>
                </a:lnTo>
                <a:lnTo>
                  <a:pt x="283464" y="27444"/>
                </a:lnTo>
                <a:lnTo>
                  <a:pt x="313944" y="24396"/>
                </a:lnTo>
                <a:lnTo>
                  <a:pt x="454164" y="24396"/>
                </a:lnTo>
                <a:lnTo>
                  <a:pt x="435864" y="18288"/>
                </a:lnTo>
                <a:lnTo>
                  <a:pt x="405384" y="9156"/>
                </a:lnTo>
                <a:lnTo>
                  <a:pt x="377939" y="3048"/>
                </a:lnTo>
                <a:lnTo>
                  <a:pt x="344424" y="0"/>
                </a:lnTo>
                <a:close/>
              </a:path>
              <a:path w="628015" h="460375">
                <a:moveTo>
                  <a:pt x="454164" y="24396"/>
                </a:moveTo>
                <a:lnTo>
                  <a:pt x="313944" y="24396"/>
                </a:lnTo>
                <a:lnTo>
                  <a:pt x="374891" y="30492"/>
                </a:lnTo>
                <a:lnTo>
                  <a:pt x="402336" y="33528"/>
                </a:lnTo>
                <a:lnTo>
                  <a:pt x="429768" y="42684"/>
                </a:lnTo>
                <a:lnTo>
                  <a:pt x="478536" y="60972"/>
                </a:lnTo>
                <a:lnTo>
                  <a:pt x="499872" y="73152"/>
                </a:lnTo>
                <a:lnTo>
                  <a:pt x="521195" y="88404"/>
                </a:lnTo>
                <a:lnTo>
                  <a:pt x="539496" y="100596"/>
                </a:lnTo>
                <a:lnTo>
                  <a:pt x="554736" y="118884"/>
                </a:lnTo>
                <a:lnTo>
                  <a:pt x="569963" y="134124"/>
                </a:lnTo>
                <a:lnTo>
                  <a:pt x="582168" y="152400"/>
                </a:lnTo>
                <a:lnTo>
                  <a:pt x="591312" y="170700"/>
                </a:lnTo>
                <a:lnTo>
                  <a:pt x="597395" y="192024"/>
                </a:lnTo>
                <a:lnTo>
                  <a:pt x="603491" y="210324"/>
                </a:lnTo>
                <a:lnTo>
                  <a:pt x="603491" y="252971"/>
                </a:lnTo>
                <a:lnTo>
                  <a:pt x="591312" y="289547"/>
                </a:lnTo>
                <a:lnTo>
                  <a:pt x="569963" y="326136"/>
                </a:lnTo>
                <a:lnTo>
                  <a:pt x="539496" y="359664"/>
                </a:lnTo>
                <a:lnTo>
                  <a:pt x="478536" y="399288"/>
                </a:lnTo>
                <a:lnTo>
                  <a:pt x="426720" y="420611"/>
                </a:lnTo>
                <a:lnTo>
                  <a:pt x="371843" y="432816"/>
                </a:lnTo>
                <a:lnTo>
                  <a:pt x="344424" y="435864"/>
                </a:lnTo>
                <a:lnTo>
                  <a:pt x="454122" y="435864"/>
                </a:lnTo>
                <a:lnTo>
                  <a:pt x="490715" y="423672"/>
                </a:lnTo>
                <a:lnTo>
                  <a:pt x="512064" y="408419"/>
                </a:lnTo>
                <a:lnTo>
                  <a:pt x="536448" y="393192"/>
                </a:lnTo>
                <a:lnTo>
                  <a:pt x="591312" y="341363"/>
                </a:lnTo>
                <a:lnTo>
                  <a:pt x="615696" y="298691"/>
                </a:lnTo>
                <a:lnTo>
                  <a:pt x="627888" y="252971"/>
                </a:lnTo>
                <a:lnTo>
                  <a:pt x="627888" y="204228"/>
                </a:lnTo>
                <a:lnTo>
                  <a:pt x="612648" y="158508"/>
                </a:lnTo>
                <a:lnTo>
                  <a:pt x="573024" y="100596"/>
                </a:lnTo>
                <a:lnTo>
                  <a:pt x="536448" y="67068"/>
                </a:lnTo>
                <a:lnTo>
                  <a:pt x="463295" y="27444"/>
                </a:lnTo>
                <a:lnTo>
                  <a:pt x="454164" y="2439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84919" y="457212"/>
            <a:ext cx="716267" cy="4876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883" y="457212"/>
            <a:ext cx="621791" cy="5547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85859" y="6537959"/>
            <a:ext cx="4849495" cy="548640"/>
            <a:chOff x="2785859" y="6537959"/>
            <a:chExt cx="4849495" cy="548640"/>
          </a:xfrm>
        </p:grpSpPr>
        <p:sp>
          <p:nvSpPr>
            <p:cNvPr id="4" name="object 4"/>
            <p:cNvSpPr/>
            <p:nvPr/>
          </p:nvSpPr>
          <p:spPr>
            <a:xfrm>
              <a:off x="2798051" y="6550164"/>
              <a:ext cx="4825365" cy="524510"/>
            </a:xfrm>
            <a:custGeom>
              <a:avLst/>
              <a:gdLst/>
              <a:ahLst/>
              <a:cxnLst/>
              <a:rect l="l" t="t" r="r" b="b"/>
              <a:pathLst>
                <a:path w="4825365" h="524509">
                  <a:moveTo>
                    <a:pt x="4824984" y="0"/>
                  </a:moveTo>
                  <a:lnTo>
                    <a:pt x="0" y="0"/>
                  </a:lnTo>
                  <a:lnTo>
                    <a:pt x="0" y="524243"/>
                  </a:lnTo>
                  <a:lnTo>
                    <a:pt x="4824984" y="524243"/>
                  </a:lnTo>
                  <a:lnTo>
                    <a:pt x="4824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785859" y="6537959"/>
              <a:ext cx="4849495" cy="548640"/>
            </a:xfrm>
            <a:custGeom>
              <a:avLst/>
              <a:gdLst/>
              <a:ahLst/>
              <a:cxnLst/>
              <a:rect l="l" t="t" r="r" b="b"/>
              <a:pathLst>
                <a:path w="4849495" h="548640">
                  <a:moveTo>
                    <a:pt x="4843272" y="0"/>
                  </a:moveTo>
                  <a:lnTo>
                    <a:pt x="6096" y="0"/>
                  </a:lnTo>
                  <a:lnTo>
                    <a:pt x="0" y="6096"/>
                  </a:lnTo>
                  <a:lnTo>
                    <a:pt x="0" y="542531"/>
                  </a:lnTo>
                  <a:lnTo>
                    <a:pt x="6096" y="548640"/>
                  </a:lnTo>
                  <a:lnTo>
                    <a:pt x="4843272" y="548640"/>
                  </a:lnTo>
                  <a:lnTo>
                    <a:pt x="4849355" y="542531"/>
                  </a:lnTo>
                  <a:lnTo>
                    <a:pt x="4849355" y="536435"/>
                  </a:lnTo>
                  <a:lnTo>
                    <a:pt x="24384" y="536435"/>
                  </a:lnTo>
                  <a:lnTo>
                    <a:pt x="12192" y="521208"/>
                  </a:lnTo>
                  <a:lnTo>
                    <a:pt x="24384" y="521208"/>
                  </a:lnTo>
                  <a:lnTo>
                    <a:pt x="24384" y="24384"/>
                  </a:lnTo>
                  <a:lnTo>
                    <a:pt x="12191" y="24384"/>
                  </a:lnTo>
                  <a:lnTo>
                    <a:pt x="24384" y="12192"/>
                  </a:lnTo>
                  <a:lnTo>
                    <a:pt x="4849355" y="12192"/>
                  </a:lnTo>
                  <a:lnTo>
                    <a:pt x="4849355" y="6096"/>
                  </a:lnTo>
                  <a:lnTo>
                    <a:pt x="4843272" y="0"/>
                  </a:lnTo>
                  <a:close/>
                </a:path>
                <a:path w="4849495" h="548640">
                  <a:moveTo>
                    <a:pt x="24384" y="521208"/>
                  </a:moveTo>
                  <a:lnTo>
                    <a:pt x="12192" y="521208"/>
                  </a:lnTo>
                  <a:lnTo>
                    <a:pt x="24384" y="536435"/>
                  </a:lnTo>
                  <a:lnTo>
                    <a:pt x="24384" y="521208"/>
                  </a:lnTo>
                  <a:close/>
                </a:path>
                <a:path w="4849495" h="548640">
                  <a:moveTo>
                    <a:pt x="4824971" y="521208"/>
                  </a:moveTo>
                  <a:lnTo>
                    <a:pt x="24384" y="521208"/>
                  </a:lnTo>
                  <a:lnTo>
                    <a:pt x="24384" y="536435"/>
                  </a:lnTo>
                  <a:lnTo>
                    <a:pt x="4824971" y="536435"/>
                  </a:lnTo>
                  <a:lnTo>
                    <a:pt x="4824971" y="521208"/>
                  </a:lnTo>
                  <a:close/>
                </a:path>
                <a:path w="4849495" h="548640">
                  <a:moveTo>
                    <a:pt x="4824971" y="12192"/>
                  </a:moveTo>
                  <a:lnTo>
                    <a:pt x="4824971" y="536435"/>
                  </a:lnTo>
                  <a:lnTo>
                    <a:pt x="4837163" y="521208"/>
                  </a:lnTo>
                  <a:lnTo>
                    <a:pt x="4849355" y="521208"/>
                  </a:lnTo>
                  <a:lnTo>
                    <a:pt x="4849355" y="24384"/>
                  </a:lnTo>
                  <a:lnTo>
                    <a:pt x="4837163" y="24384"/>
                  </a:lnTo>
                  <a:lnTo>
                    <a:pt x="4824971" y="12192"/>
                  </a:lnTo>
                  <a:close/>
                </a:path>
                <a:path w="4849495" h="548640">
                  <a:moveTo>
                    <a:pt x="4849355" y="521208"/>
                  </a:moveTo>
                  <a:lnTo>
                    <a:pt x="4837163" y="521208"/>
                  </a:lnTo>
                  <a:lnTo>
                    <a:pt x="4824971" y="536435"/>
                  </a:lnTo>
                  <a:lnTo>
                    <a:pt x="4849355" y="536435"/>
                  </a:lnTo>
                  <a:lnTo>
                    <a:pt x="4849355" y="521208"/>
                  </a:lnTo>
                  <a:close/>
                </a:path>
                <a:path w="4849495" h="548640">
                  <a:moveTo>
                    <a:pt x="24384" y="12192"/>
                  </a:moveTo>
                  <a:lnTo>
                    <a:pt x="12191" y="24384"/>
                  </a:lnTo>
                  <a:lnTo>
                    <a:pt x="24384" y="24384"/>
                  </a:lnTo>
                  <a:lnTo>
                    <a:pt x="24384" y="12192"/>
                  </a:lnTo>
                  <a:close/>
                </a:path>
                <a:path w="4849495" h="548640">
                  <a:moveTo>
                    <a:pt x="4824971" y="12192"/>
                  </a:moveTo>
                  <a:lnTo>
                    <a:pt x="24384" y="12192"/>
                  </a:lnTo>
                  <a:lnTo>
                    <a:pt x="24384" y="24384"/>
                  </a:lnTo>
                  <a:lnTo>
                    <a:pt x="4824971" y="24384"/>
                  </a:lnTo>
                  <a:lnTo>
                    <a:pt x="4824971" y="12192"/>
                  </a:lnTo>
                  <a:close/>
                </a:path>
                <a:path w="4849495" h="548640">
                  <a:moveTo>
                    <a:pt x="4849355" y="12192"/>
                  </a:moveTo>
                  <a:lnTo>
                    <a:pt x="4824971" y="12192"/>
                  </a:lnTo>
                  <a:lnTo>
                    <a:pt x="4837163" y="24384"/>
                  </a:lnTo>
                  <a:lnTo>
                    <a:pt x="4849355" y="24384"/>
                  </a:lnTo>
                  <a:lnTo>
                    <a:pt x="4849355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798051" y="6550164"/>
            <a:ext cx="4825365" cy="52451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75"/>
              </a:spcBef>
            </a:pP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Hát</a:t>
            </a:r>
            <a:r>
              <a:rPr dirty="0" sz="28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40">
                <a:solidFill>
                  <a:srgbClr val="FF0000"/>
                </a:solidFill>
                <a:latin typeface="Calibri"/>
                <a:cs typeface="Calibri"/>
              </a:rPr>
              <a:t>kết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 hợp</a:t>
            </a:r>
            <a:r>
              <a:rPr dirty="0" sz="28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gõ</a:t>
            </a:r>
            <a:r>
              <a:rPr dirty="0" sz="2800" spc="-5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đệm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 theo</a:t>
            </a:r>
            <a:r>
              <a:rPr dirty="0" sz="2800" spc="-10">
                <a:solidFill>
                  <a:srgbClr val="FF0000"/>
                </a:solidFill>
                <a:latin typeface="Calibri"/>
                <a:cs typeface="Calibri"/>
              </a:rPr>
              <a:t> phách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3820" y="3910088"/>
            <a:ext cx="53892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39335" algn="l"/>
              </a:tabLst>
            </a:pPr>
            <a:r>
              <a:rPr dirty="0" sz="3600" b="0">
                <a:latin typeface="Times New Roman"/>
                <a:cs typeface="Times New Roman"/>
              </a:rPr>
              <a:t>Reo</a:t>
            </a:r>
            <a:r>
              <a:rPr dirty="0" sz="3600" spc="-15" b="0">
                <a:latin typeface="Times New Roman"/>
                <a:cs typeface="Times New Roman"/>
              </a:rPr>
              <a:t> </a:t>
            </a:r>
            <a:r>
              <a:rPr dirty="0" sz="3600" b="0">
                <a:latin typeface="Times New Roman"/>
                <a:cs typeface="Times New Roman"/>
              </a:rPr>
              <a:t>vang</a:t>
            </a:r>
            <a:r>
              <a:rPr dirty="0" sz="3600" spc="-20" b="0">
                <a:latin typeface="Times New Roman"/>
                <a:cs typeface="Times New Roman"/>
              </a:rPr>
              <a:t> </a:t>
            </a:r>
            <a:r>
              <a:rPr dirty="0" sz="3600" b="0">
                <a:latin typeface="Times New Roman"/>
                <a:cs typeface="Times New Roman"/>
              </a:rPr>
              <a:t>reo,</a:t>
            </a:r>
            <a:r>
              <a:rPr dirty="0" sz="3600" spc="-5" b="0">
                <a:latin typeface="Times New Roman"/>
                <a:cs typeface="Times New Roman"/>
              </a:rPr>
              <a:t> </a:t>
            </a:r>
            <a:r>
              <a:rPr dirty="0" sz="3600" spc="5" b="0">
                <a:latin typeface="Times New Roman"/>
                <a:cs typeface="Times New Roman"/>
              </a:rPr>
              <a:t>c</a:t>
            </a:r>
            <a:r>
              <a:rPr dirty="0" sz="3600" b="0">
                <a:latin typeface="Times New Roman"/>
                <a:cs typeface="Times New Roman"/>
              </a:rPr>
              <a:t>a vang</a:t>
            </a:r>
            <a:r>
              <a:rPr dirty="0" sz="3600" spc="-20" b="0">
                <a:latin typeface="Times New Roman"/>
                <a:cs typeface="Times New Roman"/>
              </a:rPr>
              <a:t> </a:t>
            </a:r>
            <a:r>
              <a:rPr dirty="0" sz="3600" spc="5" b="0">
                <a:latin typeface="Times New Roman"/>
                <a:cs typeface="Times New Roman"/>
              </a:rPr>
              <a:t>c</a:t>
            </a:r>
            <a:r>
              <a:rPr dirty="0" sz="3600" b="0">
                <a:latin typeface="Times New Roman"/>
                <a:cs typeface="Times New Roman"/>
              </a:rPr>
              <a:t>a	</a:t>
            </a:r>
            <a:r>
              <a:rPr dirty="0" sz="3600" spc="15" b="0">
                <a:latin typeface="Times New Roman"/>
                <a:cs typeface="Times New Roman"/>
              </a:rPr>
              <a:t>c</a:t>
            </a:r>
            <a:r>
              <a:rPr dirty="0" sz="3600" spc="10" b="0">
                <a:latin typeface="Times New Roman"/>
                <a:cs typeface="Times New Roman"/>
              </a:rPr>
              <a:t>ấ</a:t>
            </a:r>
            <a:r>
              <a:rPr dirty="0" sz="3600" b="0">
                <a:latin typeface="Times New Roman"/>
                <a:cs typeface="Times New Roman"/>
              </a:rPr>
              <a:t>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3833" y="5007368"/>
            <a:ext cx="45923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tiếng</a:t>
            </a:r>
            <a:r>
              <a:rPr dirty="0" sz="36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hát</a:t>
            </a:r>
            <a:r>
              <a:rPr dirty="0" sz="3600" spc="-2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vang</a:t>
            </a:r>
            <a:r>
              <a:rPr dirty="0" sz="36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0000"/>
                </a:solidFill>
                <a:latin typeface="Times New Roman"/>
                <a:cs typeface="Times New Roman"/>
              </a:rPr>
              <a:t>rừng</a:t>
            </a:r>
            <a:r>
              <a:rPr dirty="0" sz="3600" spc="-2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xanh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9035" y="4642116"/>
            <a:ext cx="515112" cy="37185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8115" y="4602479"/>
            <a:ext cx="929640" cy="4206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0911" y="4642116"/>
            <a:ext cx="515112" cy="3718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6707" y="4654296"/>
            <a:ext cx="515112" cy="3688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29255" y="5654052"/>
            <a:ext cx="518147" cy="36880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2939" y="5654052"/>
            <a:ext cx="944867" cy="38709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36707" y="5654052"/>
            <a:ext cx="515112" cy="36880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36707" y="457212"/>
            <a:ext cx="1484363" cy="123442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83395" y="2298192"/>
            <a:ext cx="609587" cy="9753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96883" y="6537959"/>
            <a:ext cx="4563110" cy="548640"/>
            <a:chOff x="2596883" y="6537959"/>
            <a:chExt cx="4563110" cy="548640"/>
          </a:xfrm>
        </p:grpSpPr>
        <p:sp>
          <p:nvSpPr>
            <p:cNvPr id="4" name="object 4"/>
            <p:cNvSpPr/>
            <p:nvPr/>
          </p:nvSpPr>
          <p:spPr>
            <a:xfrm>
              <a:off x="2609075" y="6553212"/>
              <a:ext cx="4538980" cy="521334"/>
            </a:xfrm>
            <a:custGeom>
              <a:avLst/>
              <a:gdLst/>
              <a:ahLst/>
              <a:cxnLst/>
              <a:rect l="l" t="t" r="r" b="b"/>
              <a:pathLst>
                <a:path w="4538980" h="521334">
                  <a:moveTo>
                    <a:pt x="4538459" y="0"/>
                  </a:moveTo>
                  <a:lnTo>
                    <a:pt x="0" y="0"/>
                  </a:lnTo>
                  <a:lnTo>
                    <a:pt x="0" y="521195"/>
                  </a:lnTo>
                  <a:lnTo>
                    <a:pt x="4538459" y="521195"/>
                  </a:lnTo>
                  <a:lnTo>
                    <a:pt x="4538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596883" y="6537959"/>
              <a:ext cx="4563110" cy="548640"/>
            </a:xfrm>
            <a:custGeom>
              <a:avLst/>
              <a:gdLst/>
              <a:ahLst/>
              <a:cxnLst/>
              <a:rect l="l" t="t" r="r" b="b"/>
              <a:pathLst>
                <a:path w="4563109" h="548640">
                  <a:moveTo>
                    <a:pt x="4556747" y="0"/>
                  </a:moveTo>
                  <a:lnTo>
                    <a:pt x="6083" y="0"/>
                  </a:lnTo>
                  <a:lnTo>
                    <a:pt x="0" y="6096"/>
                  </a:lnTo>
                  <a:lnTo>
                    <a:pt x="0" y="545579"/>
                  </a:lnTo>
                  <a:lnTo>
                    <a:pt x="6083" y="548640"/>
                  </a:lnTo>
                  <a:lnTo>
                    <a:pt x="4556747" y="548640"/>
                  </a:lnTo>
                  <a:lnTo>
                    <a:pt x="4562843" y="545579"/>
                  </a:lnTo>
                  <a:lnTo>
                    <a:pt x="4562843" y="536435"/>
                  </a:lnTo>
                  <a:lnTo>
                    <a:pt x="24384" y="536435"/>
                  </a:lnTo>
                  <a:lnTo>
                    <a:pt x="12192" y="524243"/>
                  </a:lnTo>
                  <a:lnTo>
                    <a:pt x="24384" y="524243"/>
                  </a:lnTo>
                  <a:lnTo>
                    <a:pt x="24384" y="27432"/>
                  </a:lnTo>
                  <a:lnTo>
                    <a:pt x="12192" y="27432"/>
                  </a:lnTo>
                  <a:lnTo>
                    <a:pt x="24384" y="15240"/>
                  </a:lnTo>
                  <a:lnTo>
                    <a:pt x="4562843" y="15240"/>
                  </a:lnTo>
                  <a:lnTo>
                    <a:pt x="4562843" y="6096"/>
                  </a:lnTo>
                  <a:lnTo>
                    <a:pt x="4556747" y="0"/>
                  </a:lnTo>
                  <a:close/>
                </a:path>
                <a:path w="4563109" h="548640">
                  <a:moveTo>
                    <a:pt x="24384" y="524243"/>
                  </a:moveTo>
                  <a:lnTo>
                    <a:pt x="12192" y="524243"/>
                  </a:lnTo>
                  <a:lnTo>
                    <a:pt x="24384" y="536435"/>
                  </a:lnTo>
                  <a:lnTo>
                    <a:pt x="24384" y="524243"/>
                  </a:lnTo>
                  <a:close/>
                </a:path>
                <a:path w="4563109" h="548640">
                  <a:moveTo>
                    <a:pt x="4535424" y="524243"/>
                  </a:moveTo>
                  <a:lnTo>
                    <a:pt x="24384" y="524243"/>
                  </a:lnTo>
                  <a:lnTo>
                    <a:pt x="24384" y="536435"/>
                  </a:lnTo>
                  <a:lnTo>
                    <a:pt x="4535424" y="536435"/>
                  </a:lnTo>
                  <a:lnTo>
                    <a:pt x="4535424" y="524243"/>
                  </a:lnTo>
                  <a:close/>
                </a:path>
                <a:path w="4563109" h="548640">
                  <a:moveTo>
                    <a:pt x="4535424" y="15240"/>
                  </a:moveTo>
                  <a:lnTo>
                    <a:pt x="4535424" y="536435"/>
                  </a:lnTo>
                  <a:lnTo>
                    <a:pt x="4550651" y="524243"/>
                  </a:lnTo>
                  <a:lnTo>
                    <a:pt x="4562843" y="524243"/>
                  </a:lnTo>
                  <a:lnTo>
                    <a:pt x="4562843" y="27432"/>
                  </a:lnTo>
                  <a:lnTo>
                    <a:pt x="4550651" y="27432"/>
                  </a:lnTo>
                  <a:lnTo>
                    <a:pt x="4535424" y="15240"/>
                  </a:lnTo>
                  <a:close/>
                </a:path>
                <a:path w="4563109" h="548640">
                  <a:moveTo>
                    <a:pt x="4562843" y="524243"/>
                  </a:moveTo>
                  <a:lnTo>
                    <a:pt x="4550651" y="524243"/>
                  </a:lnTo>
                  <a:lnTo>
                    <a:pt x="4535424" y="536435"/>
                  </a:lnTo>
                  <a:lnTo>
                    <a:pt x="4562843" y="536435"/>
                  </a:lnTo>
                  <a:lnTo>
                    <a:pt x="4562843" y="524243"/>
                  </a:lnTo>
                  <a:close/>
                </a:path>
                <a:path w="4563109" h="548640">
                  <a:moveTo>
                    <a:pt x="24384" y="15240"/>
                  </a:moveTo>
                  <a:lnTo>
                    <a:pt x="12192" y="27432"/>
                  </a:lnTo>
                  <a:lnTo>
                    <a:pt x="24384" y="27432"/>
                  </a:lnTo>
                  <a:lnTo>
                    <a:pt x="24384" y="15240"/>
                  </a:lnTo>
                  <a:close/>
                </a:path>
                <a:path w="4563109" h="548640">
                  <a:moveTo>
                    <a:pt x="4535424" y="15240"/>
                  </a:moveTo>
                  <a:lnTo>
                    <a:pt x="24384" y="15240"/>
                  </a:lnTo>
                  <a:lnTo>
                    <a:pt x="24384" y="27432"/>
                  </a:lnTo>
                  <a:lnTo>
                    <a:pt x="4535424" y="27432"/>
                  </a:lnTo>
                  <a:lnTo>
                    <a:pt x="4535424" y="15240"/>
                  </a:lnTo>
                  <a:close/>
                </a:path>
                <a:path w="4563109" h="548640">
                  <a:moveTo>
                    <a:pt x="4562843" y="15240"/>
                  </a:moveTo>
                  <a:lnTo>
                    <a:pt x="4535424" y="15240"/>
                  </a:lnTo>
                  <a:lnTo>
                    <a:pt x="4550651" y="27432"/>
                  </a:lnTo>
                  <a:lnTo>
                    <a:pt x="4562843" y="27432"/>
                  </a:lnTo>
                  <a:lnTo>
                    <a:pt x="4562843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609075" y="6553212"/>
            <a:ext cx="4538980" cy="521334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75"/>
              </a:spcBef>
            </a:pP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Hát</a:t>
            </a:r>
            <a:r>
              <a:rPr dirty="0" sz="28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40">
                <a:solidFill>
                  <a:srgbClr val="FF0000"/>
                </a:solidFill>
                <a:latin typeface="Calibri"/>
                <a:cs typeface="Calibri"/>
              </a:rPr>
              <a:t>kết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 hợp</a:t>
            </a:r>
            <a:r>
              <a:rPr dirty="0" sz="28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gõ</a:t>
            </a:r>
            <a:r>
              <a:rPr dirty="0" sz="2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đệm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 theo nhịp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73833" y="3910101"/>
            <a:ext cx="53892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39335" algn="l"/>
              </a:tabLst>
            </a:pPr>
            <a:r>
              <a:rPr dirty="0" sz="3600" b="0">
                <a:latin typeface="Times New Roman"/>
                <a:cs typeface="Times New Roman"/>
              </a:rPr>
              <a:t>Reo</a:t>
            </a:r>
            <a:r>
              <a:rPr dirty="0" sz="3600" spc="-15" b="0">
                <a:latin typeface="Times New Roman"/>
                <a:cs typeface="Times New Roman"/>
              </a:rPr>
              <a:t> </a:t>
            </a:r>
            <a:r>
              <a:rPr dirty="0" sz="3600" b="0">
                <a:latin typeface="Times New Roman"/>
                <a:cs typeface="Times New Roman"/>
              </a:rPr>
              <a:t>vang</a:t>
            </a:r>
            <a:r>
              <a:rPr dirty="0" sz="3600" spc="-20" b="0">
                <a:latin typeface="Times New Roman"/>
                <a:cs typeface="Times New Roman"/>
              </a:rPr>
              <a:t> </a:t>
            </a:r>
            <a:r>
              <a:rPr dirty="0" sz="3600" b="0">
                <a:latin typeface="Times New Roman"/>
                <a:cs typeface="Times New Roman"/>
              </a:rPr>
              <a:t>reo,</a:t>
            </a:r>
            <a:r>
              <a:rPr dirty="0" sz="3600" spc="-5" b="0">
                <a:latin typeface="Times New Roman"/>
                <a:cs typeface="Times New Roman"/>
              </a:rPr>
              <a:t> </a:t>
            </a:r>
            <a:r>
              <a:rPr dirty="0" sz="3600" spc="5" b="0">
                <a:latin typeface="Times New Roman"/>
                <a:cs typeface="Times New Roman"/>
              </a:rPr>
              <a:t>c</a:t>
            </a:r>
            <a:r>
              <a:rPr dirty="0" sz="3600" b="0">
                <a:latin typeface="Times New Roman"/>
                <a:cs typeface="Times New Roman"/>
              </a:rPr>
              <a:t>a vang</a:t>
            </a:r>
            <a:r>
              <a:rPr dirty="0" sz="3600" spc="-20" b="0">
                <a:latin typeface="Times New Roman"/>
                <a:cs typeface="Times New Roman"/>
              </a:rPr>
              <a:t> </a:t>
            </a:r>
            <a:r>
              <a:rPr dirty="0" sz="3600" spc="5" b="0">
                <a:latin typeface="Times New Roman"/>
                <a:cs typeface="Times New Roman"/>
              </a:rPr>
              <a:t>c</a:t>
            </a:r>
            <a:r>
              <a:rPr dirty="0" sz="3600" b="0">
                <a:latin typeface="Times New Roman"/>
                <a:cs typeface="Times New Roman"/>
              </a:rPr>
              <a:t>a	</a:t>
            </a:r>
            <a:r>
              <a:rPr dirty="0" sz="3600" spc="15" b="0">
                <a:latin typeface="Times New Roman"/>
                <a:cs typeface="Times New Roman"/>
              </a:rPr>
              <a:t>c</a:t>
            </a:r>
            <a:r>
              <a:rPr dirty="0" sz="3600" spc="10" b="0">
                <a:latin typeface="Times New Roman"/>
                <a:cs typeface="Times New Roman"/>
              </a:rPr>
              <a:t>ấ</a:t>
            </a:r>
            <a:r>
              <a:rPr dirty="0" sz="3600" b="0">
                <a:latin typeface="Times New Roman"/>
                <a:cs typeface="Times New Roman"/>
              </a:rPr>
              <a:t>t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73845" y="5007381"/>
            <a:ext cx="45923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tiếng</a:t>
            </a:r>
            <a:r>
              <a:rPr dirty="0" sz="36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hát</a:t>
            </a:r>
            <a:r>
              <a:rPr dirty="0" sz="3600" spc="-2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vang</a:t>
            </a:r>
            <a:r>
              <a:rPr dirty="0" sz="3600" spc="-3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 spc="-5">
                <a:solidFill>
                  <a:srgbClr val="FF0000"/>
                </a:solidFill>
                <a:latin typeface="Times New Roman"/>
                <a:cs typeface="Times New Roman"/>
              </a:rPr>
              <a:t>rừng</a:t>
            </a:r>
            <a:r>
              <a:rPr dirty="0" sz="3600" spc="-2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0000"/>
                </a:solidFill>
                <a:latin typeface="Times New Roman"/>
                <a:cs typeface="Times New Roman"/>
              </a:rPr>
              <a:t>xanh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6707" y="457212"/>
            <a:ext cx="1484363" cy="123442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36707" y="4507991"/>
            <a:ext cx="579120" cy="55473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34899" y="4507991"/>
            <a:ext cx="579120" cy="55473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5547" y="5751588"/>
            <a:ext cx="576071" cy="5577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54483" y="5647944"/>
            <a:ext cx="576071" cy="55473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6995" y="1990356"/>
            <a:ext cx="609599" cy="9753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15561" y="5071884"/>
            <a:ext cx="7424420" cy="1804670"/>
            <a:chOff x="1515561" y="5071884"/>
            <a:chExt cx="7424420" cy="18046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5561" y="5092548"/>
              <a:ext cx="4327441" cy="17837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4116" y="5071884"/>
              <a:ext cx="3055642" cy="17445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5668" y="2852432"/>
            <a:ext cx="1017269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001F5F"/>
                </a:solidFill>
                <a:latin typeface="Times New Roman"/>
                <a:cs typeface="Times New Roman"/>
              </a:rPr>
              <a:t>Giới </a:t>
            </a:r>
            <a:r>
              <a:rPr dirty="0" sz="3600" spc="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3600" spc="-5" b="1">
                <a:solidFill>
                  <a:srgbClr val="001F5F"/>
                </a:solidFill>
                <a:latin typeface="Times New Roman"/>
                <a:cs typeface="Times New Roman"/>
              </a:rPr>
              <a:t>th</a:t>
            </a:r>
            <a:r>
              <a:rPr dirty="0" sz="3600" spc="-15" b="1">
                <a:solidFill>
                  <a:srgbClr val="001F5F"/>
                </a:solidFill>
                <a:latin typeface="Times New Roman"/>
                <a:cs typeface="Times New Roman"/>
              </a:rPr>
              <a:t>i</a:t>
            </a:r>
            <a:r>
              <a:rPr dirty="0" sz="3600" spc="10" b="1">
                <a:solidFill>
                  <a:srgbClr val="001F5F"/>
                </a:solidFill>
                <a:latin typeface="Times New Roman"/>
                <a:cs typeface="Times New Roman"/>
              </a:rPr>
              <a:t>ệ</a:t>
            </a:r>
            <a:r>
              <a:rPr dirty="0" sz="3600" spc="-5" b="1">
                <a:solidFill>
                  <a:srgbClr val="001F5F"/>
                </a:solidFill>
                <a:latin typeface="Times New Roman"/>
                <a:cs typeface="Times New Roman"/>
              </a:rPr>
              <a:t>u  </a:t>
            </a:r>
            <a:r>
              <a:rPr dirty="0" sz="3600" spc="-10" b="1">
                <a:solidFill>
                  <a:srgbClr val="001F5F"/>
                </a:solidFill>
                <a:latin typeface="Times New Roman"/>
                <a:cs typeface="Times New Roman"/>
              </a:rPr>
              <a:t>bài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5547" y="944880"/>
            <a:ext cx="5123688" cy="37490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37835" y="962672"/>
            <a:ext cx="181102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Trong</a:t>
            </a:r>
            <a:r>
              <a:rPr dirty="0"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tranh</a:t>
            </a:r>
            <a:r>
              <a:rPr dirty="0" sz="24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vẽ </a:t>
            </a:r>
            <a:r>
              <a:rPr dirty="0" sz="2400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hình</a:t>
            </a:r>
            <a:r>
              <a:rPr dirty="0" sz="2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ảnh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gì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3127" y="527316"/>
            <a:ext cx="8506955" cy="9692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TIẾT</a:t>
            </a:r>
            <a:r>
              <a:rPr dirty="0" spc="-110"/>
              <a:t> </a:t>
            </a:r>
            <a:r>
              <a:rPr dirty="0"/>
              <a:t>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25103" y="1810004"/>
            <a:ext cx="7112634" cy="10763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 spc="-5" b="1">
                <a:solidFill>
                  <a:srgbClr val="FF0000"/>
                </a:solidFill>
                <a:latin typeface="Calibri"/>
                <a:cs typeface="Calibri"/>
              </a:rPr>
              <a:t>Học</a:t>
            </a:r>
            <a:r>
              <a:rPr dirty="0" sz="3200" spc="-10" b="1">
                <a:solidFill>
                  <a:srgbClr val="FF0000"/>
                </a:solidFill>
                <a:latin typeface="Calibri"/>
                <a:cs typeface="Calibri"/>
              </a:rPr>
              <a:t> hát</a:t>
            </a:r>
            <a:r>
              <a:rPr dirty="0" sz="32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0000"/>
                </a:solidFill>
                <a:latin typeface="Calibri"/>
                <a:cs typeface="Calibri"/>
              </a:rPr>
              <a:t>bài: </a:t>
            </a:r>
            <a:r>
              <a:rPr dirty="0" sz="3200" spc="-25" b="1">
                <a:solidFill>
                  <a:srgbClr val="FF0000"/>
                </a:solidFill>
                <a:latin typeface="Calibri"/>
                <a:cs typeface="Calibri"/>
              </a:rPr>
              <a:t>Reo</a:t>
            </a:r>
            <a:r>
              <a:rPr dirty="0" sz="3200" spc="-10" b="1">
                <a:solidFill>
                  <a:srgbClr val="FF0000"/>
                </a:solidFill>
                <a:latin typeface="Calibri"/>
                <a:cs typeface="Calibri"/>
              </a:rPr>
              <a:t> vang</a:t>
            </a:r>
            <a:r>
              <a:rPr dirty="0" sz="32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0000"/>
                </a:solidFill>
                <a:latin typeface="Calibri"/>
                <a:cs typeface="Calibri"/>
              </a:rPr>
              <a:t>bình</a:t>
            </a:r>
            <a:r>
              <a:rPr dirty="0" sz="32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FF0000"/>
                </a:solidFill>
                <a:latin typeface="Calibri"/>
                <a:cs typeface="Calibri"/>
              </a:rPr>
              <a:t>minh</a:t>
            </a:r>
            <a:endParaRPr sz="3200">
              <a:latin typeface="Calibri"/>
              <a:cs typeface="Calibri"/>
            </a:endParaRPr>
          </a:p>
          <a:p>
            <a:pPr marL="4130040">
              <a:lnSpc>
                <a:spcPct val="100000"/>
              </a:lnSpc>
              <a:spcBef>
                <a:spcPts val="2039"/>
              </a:spcBef>
            </a:pPr>
            <a:r>
              <a:rPr dirty="0" sz="2000" spc="-10" b="1" i="1">
                <a:solidFill>
                  <a:srgbClr val="FF0000"/>
                </a:solidFill>
                <a:latin typeface="Calibri"/>
                <a:cs typeface="Calibri"/>
              </a:rPr>
              <a:t>Nhạc</a:t>
            </a:r>
            <a:r>
              <a:rPr dirty="0" sz="2000" spc="-15" b="1" i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 b="1" i="1">
                <a:solidFill>
                  <a:srgbClr val="FF0000"/>
                </a:solidFill>
                <a:latin typeface="Calibri"/>
                <a:cs typeface="Calibri"/>
              </a:rPr>
              <a:t>và lời:</a:t>
            </a:r>
            <a:r>
              <a:rPr dirty="0" sz="2000" spc="5" b="1" i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5" b="1" i="1">
                <a:solidFill>
                  <a:srgbClr val="FF0000"/>
                </a:solidFill>
                <a:latin typeface="Calibri"/>
                <a:cs typeface="Calibri"/>
              </a:rPr>
              <a:t>Lưu</a:t>
            </a:r>
            <a:r>
              <a:rPr dirty="0" sz="2000" spc="-5" b="1" i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10" b="1" i="1">
                <a:solidFill>
                  <a:srgbClr val="FF0000"/>
                </a:solidFill>
                <a:latin typeface="Calibri"/>
                <a:cs typeface="Calibri"/>
              </a:rPr>
              <a:t>Hữu</a:t>
            </a:r>
            <a:r>
              <a:rPr dirty="0" sz="2000" b="1" i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000" spc="-5" b="1" i="1">
                <a:solidFill>
                  <a:srgbClr val="FF0000"/>
                </a:solidFill>
                <a:latin typeface="Calibri"/>
                <a:cs typeface="Calibri"/>
              </a:rPr>
              <a:t>Phước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8924" y="6887959"/>
            <a:ext cx="21736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1F5F"/>
                </a:solidFill>
                <a:latin typeface="Calibri"/>
                <a:cs typeface="Calibri"/>
              </a:rPr>
              <a:t>CHÀO</a:t>
            </a:r>
            <a:r>
              <a:rPr dirty="0" sz="2400" spc="-7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55" b="1">
                <a:solidFill>
                  <a:srgbClr val="001F5F"/>
                </a:solidFill>
                <a:latin typeface="Calibri"/>
                <a:cs typeface="Calibri"/>
              </a:rPr>
              <a:t>NGÀY</a:t>
            </a:r>
            <a:r>
              <a:rPr dirty="0" sz="2400" spc="-7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001F5F"/>
                </a:solidFill>
                <a:latin typeface="Calibri"/>
                <a:cs typeface="Calibri"/>
              </a:rPr>
              <a:t>MỚI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1661172"/>
            <a:ext cx="1341094" cy="14447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7450" y="578624"/>
            <a:ext cx="48901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001F5F"/>
                </a:solidFill>
              </a:rPr>
              <a:t>HĐ:</a:t>
            </a:r>
            <a:r>
              <a:rPr dirty="0" sz="3600" spc="-20">
                <a:solidFill>
                  <a:srgbClr val="001F5F"/>
                </a:solidFill>
              </a:rPr>
              <a:t> </a:t>
            </a:r>
            <a:r>
              <a:rPr dirty="0" sz="3600">
                <a:solidFill>
                  <a:srgbClr val="001F5F"/>
                </a:solidFill>
              </a:rPr>
              <a:t>TÌM</a:t>
            </a:r>
            <a:r>
              <a:rPr dirty="0" sz="3600" spc="-20">
                <a:solidFill>
                  <a:srgbClr val="001F5F"/>
                </a:solidFill>
              </a:rPr>
              <a:t> </a:t>
            </a:r>
            <a:r>
              <a:rPr dirty="0" sz="3600" spc="-5">
                <a:solidFill>
                  <a:srgbClr val="001F5F"/>
                </a:solidFill>
              </a:rPr>
              <a:t>HIỂU-KHÁM</a:t>
            </a:r>
            <a:r>
              <a:rPr dirty="0" sz="3600" spc="-15">
                <a:solidFill>
                  <a:srgbClr val="001F5F"/>
                </a:solidFill>
              </a:rPr>
              <a:t> </a:t>
            </a:r>
            <a:r>
              <a:rPr dirty="0" sz="3600" spc="-5">
                <a:solidFill>
                  <a:srgbClr val="001F5F"/>
                </a:solidFill>
              </a:rPr>
              <a:t>PHÁ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0147" y="1795284"/>
            <a:ext cx="2100059" cy="50962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44290" y="1810004"/>
            <a:ext cx="2985770" cy="17951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37160">
              <a:lnSpc>
                <a:spcPct val="100000"/>
              </a:lnSpc>
              <a:spcBef>
                <a:spcPts val="90"/>
              </a:spcBef>
            </a:pPr>
            <a:r>
              <a:rPr dirty="0" sz="3200" spc="-85">
                <a:solidFill>
                  <a:srgbClr val="FF0000"/>
                </a:solidFill>
                <a:latin typeface="Calibri"/>
                <a:cs typeface="Calibri"/>
              </a:rPr>
              <a:t>Tác</a:t>
            </a:r>
            <a:r>
              <a:rPr dirty="0" sz="32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Calibri"/>
                <a:cs typeface="Calibri"/>
              </a:rPr>
              <a:t>giả,</a:t>
            </a:r>
            <a:r>
              <a:rPr dirty="0" sz="32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FF0000"/>
                </a:solidFill>
                <a:latin typeface="Calibri"/>
                <a:cs typeface="Calibri"/>
              </a:rPr>
              <a:t>tác</a:t>
            </a:r>
            <a:r>
              <a:rPr dirty="0" sz="3200" spc="-3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Calibri"/>
                <a:cs typeface="Calibri"/>
              </a:rPr>
              <a:t>phẩm</a:t>
            </a:r>
            <a:endParaRPr sz="3200">
              <a:latin typeface="Calibri"/>
              <a:cs typeface="Calibri"/>
            </a:endParaRPr>
          </a:p>
          <a:p>
            <a:pPr marL="12700" marR="1024255">
              <a:lnSpc>
                <a:spcPts val="3770"/>
              </a:lnSpc>
              <a:spcBef>
                <a:spcPts val="2665"/>
              </a:spcBef>
            </a:pPr>
            <a:r>
              <a:rPr dirty="0" sz="3200" spc="-10">
                <a:solidFill>
                  <a:srgbClr val="FF0000"/>
                </a:solidFill>
                <a:latin typeface="Times New Roman"/>
                <a:cs typeface="Times New Roman"/>
              </a:rPr>
              <a:t>Lưu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 Hữu </a:t>
            </a: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0000"/>
                </a:solidFill>
                <a:latin typeface="Times New Roman"/>
                <a:cs typeface="Times New Roman"/>
              </a:rPr>
              <a:t>Phước</a:t>
            </a:r>
            <a:r>
              <a:rPr dirty="0" sz="3200" spc="-1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dirty="0" sz="3200" spc="-4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Ông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4265" y="3590023"/>
            <a:ext cx="2105025" cy="24536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sinh</a:t>
            </a:r>
            <a:r>
              <a:rPr dirty="0" sz="3200" spc="-4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ngày</a:t>
            </a:r>
            <a:r>
              <a:rPr dirty="0" sz="3200" spc="-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tháng</a:t>
            </a:r>
            <a:r>
              <a:rPr dirty="0" sz="3200" spc="-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r>
              <a:rPr dirty="0" sz="3200" spc="-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năm</a:t>
            </a:r>
            <a:endParaRPr sz="3200">
              <a:latin typeface="Times New Roman"/>
              <a:cs typeface="Times New Roman"/>
            </a:endParaRPr>
          </a:p>
          <a:p>
            <a:pPr marL="12700" marR="165735" indent="-635">
              <a:lnSpc>
                <a:spcPct val="99100"/>
              </a:lnSpc>
              <a:spcBef>
                <a:spcPts val="35"/>
              </a:spcBef>
            </a:pP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1921,</a:t>
            </a:r>
            <a:r>
              <a:rPr dirty="0" sz="3200" spc="-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quê</a:t>
            </a:r>
            <a:r>
              <a:rPr dirty="0" sz="3200" spc="-5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ở </a:t>
            </a:r>
            <a:r>
              <a:rPr dirty="0" sz="3200" spc="-78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Cần Thơ, </a:t>
            </a:r>
            <a:r>
              <a:rPr dirty="0" sz="32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10">
                <a:solidFill>
                  <a:srgbClr val="FF0000"/>
                </a:solidFill>
                <a:latin typeface="Times New Roman"/>
                <a:cs typeface="Times New Roman"/>
              </a:rPr>
              <a:t>Hậu</a:t>
            </a:r>
            <a:r>
              <a:rPr dirty="0" sz="3200" spc="-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3200" spc="-5">
                <a:solidFill>
                  <a:srgbClr val="FF0000"/>
                </a:solidFill>
                <a:latin typeface="Times New Roman"/>
                <a:cs typeface="Times New Roman"/>
              </a:rPr>
              <a:t>Giang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3897" y="3355301"/>
            <a:ext cx="1811020" cy="1306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Bài</a:t>
            </a:r>
            <a:r>
              <a:rPr dirty="0" sz="2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hát</a:t>
            </a:r>
            <a:r>
              <a:rPr dirty="0" sz="28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“Reo </a:t>
            </a:r>
            <a:r>
              <a:rPr dirty="0" sz="2800" spc="-6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vang </a:t>
            </a:r>
            <a:r>
              <a:rPr dirty="0" sz="2800" spc="-10">
                <a:solidFill>
                  <a:srgbClr val="FF0000"/>
                </a:solidFill>
                <a:latin typeface="Calibri"/>
                <a:cs typeface="Calibri"/>
              </a:rPr>
              <a:t>bình </a:t>
            </a: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 minh”</a:t>
            </a:r>
            <a:r>
              <a:rPr dirty="0" sz="28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Calibri"/>
                <a:cs typeface="Calibri"/>
              </a:rPr>
              <a:t>sáng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3871" y="4635462"/>
            <a:ext cx="1741170" cy="2172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tác</a:t>
            </a:r>
            <a:r>
              <a:rPr dirty="0" sz="2800" spc="-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5">
                <a:solidFill>
                  <a:srgbClr val="FF0000"/>
                </a:solidFill>
                <a:latin typeface="Calibri"/>
                <a:cs typeface="Calibri"/>
              </a:rPr>
              <a:t>vào</a:t>
            </a:r>
            <a:r>
              <a:rPr dirty="0" sz="2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cuối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2800" spc="-5">
                <a:solidFill>
                  <a:srgbClr val="FF0000"/>
                </a:solidFill>
                <a:latin typeface="Calibri"/>
                <a:cs typeface="Calibri"/>
              </a:rPr>
              <a:t>năm</a:t>
            </a:r>
            <a:r>
              <a:rPr dirty="0" sz="2800" spc="-7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Calibri"/>
                <a:cs typeface="Calibri"/>
              </a:rPr>
              <a:t>1939.</a:t>
            </a:r>
            <a:endParaRPr sz="2800">
              <a:latin typeface="Calibri"/>
              <a:cs typeface="Calibri"/>
            </a:endParaRPr>
          </a:p>
          <a:p>
            <a:pPr marL="12700" marR="130175">
              <a:lnSpc>
                <a:spcPct val="100000"/>
              </a:lnSpc>
              <a:spcBef>
                <a:spcPts val="70"/>
              </a:spcBef>
            </a:pPr>
            <a:r>
              <a:rPr dirty="0" sz="2800" spc="-55">
                <a:solidFill>
                  <a:srgbClr val="FF0000"/>
                </a:solidFill>
                <a:latin typeface="Times New Roman"/>
                <a:cs typeface="Times New Roman"/>
              </a:rPr>
              <a:t>Vui</a:t>
            </a:r>
            <a:r>
              <a:rPr dirty="0" sz="2800" spc="-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0000"/>
                </a:solidFill>
                <a:latin typeface="Times New Roman"/>
                <a:cs typeface="Times New Roman"/>
              </a:rPr>
              <a:t>tươi, </a:t>
            </a:r>
            <a:r>
              <a:rPr dirty="0" sz="2800" spc="5">
                <a:solidFill>
                  <a:srgbClr val="FF0000"/>
                </a:solidFill>
                <a:latin typeface="Times New Roman"/>
                <a:cs typeface="Times New Roman"/>
              </a:rPr>
              <a:t> trong</a:t>
            </a:r>
            <a:r>
              <a:rPr dirty="0" sz="2800" spc="-11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0000"/>
                </a:solidFill>
                <a:latin typeface="Times New Roman"/>
                <a:cs typeface="Times New Roman"/>
              </a:rPr>
              <a:t>sáng, </a:t>
            </a:r>
            <a:r>
              <a:rPr dirty="0" sz="2800" spc="-68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dirty="0" sz="2800" spc="-8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0000"/>
                </a:solidFill>
                <a:latin typeface="Times New Roman"/>
                <a:cs typeface="Times New Roman"/>
              </a:rPr>
              <a:t>nhiên.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5668" y="313435"/>
            <a:ext cx="213487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35" b="0">
                <a:latin typeface="Calibri"/>
                <a:cs typeface="Calibri"/>
              </a:rPr>
              <a:t>Hát</a:t>
            </a:r>
            <a:r>
              <a:rPr dirty="0" sz="4800" spc="-30" b="0">
                <a:latin typeface="Calibri"/>
                <a:cs typeface="Calibri"/>
              </a:rPr>
              <a:t> </a:t>
            </a:r>
            <a:r>
              <a:rPr dirty="0" sz="4800" b="0">
                <a:latin typeface="Calibri"/>
                <a:cs typeface="Calibri"/>
              </a:rPr>
              <a:t>mȁu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21651" y="987552"/>
            <a:ext cx="6952615" cy="6327775"/>
            <a:chOff x="1121651" y="987552"/>
            <a:chExt cx="6952615" cy="63277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856" y="999756"/>
              <a:ext cx="6928091" cy="63154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1651" y="987552"/>
              <a:ext cx="6952615" cy="6327775"/>
            </a:xfrm>
            <a:custGeom>
              <a:avLst/>
              <a:gdLst/>
              <a:ahLst/>
              <a:cxnLst/>
              <a:rect l="l" t="t" r="r" b="b"/>
              <a:pathLst>
                <a:path w="6952615" h="6327775">
                  <a:moveTo>
                    <a:pt x="6952488" y="0"/>
                  </a:moveTo>
                  <a:lnTo>
                    <a:pt x="0" y="0"/>
                  </a:lnTo>
                  <a:lnTo>
                    <a:pt x="0" y="6327647"/>
                  </a:lnTo>
                  <a:lnTo>
                    <a:pt x="39624" y="6327647"/>
                  </a:lnTo>
                  <a:lnTo>
                    <a:pt x="21336" y="6309347"/>
                  </a:lnTo>
                  <a:lnTo>
                    <a:pt x="39624" y="6309347"/>
                  </a:lnTo>
                  <a:lnTo>
                    <a:pt x="39624" y="39624"/>
                  </a:lnTo>
                  <a:lnTo>
                    <a:pt x="21335" y="39624"/>
                  </a:lnTo>
                  <a:lnTo>
                    <a:pt x="39624" y="18288"/>
                  </a:lnTo>
                  <a:lnTo>
                    <a:pt x="6952488" y="18287"/>
                  </a:lnTo>
                  <a:lnTo>
                    <a:pt x="6952488" y="0"/>
                  </a:lnTo>
                  <a:close/>
                </a:path>
                <a:path w="6952615" h="6327775">
                  <a:moveTo>
                    <a:pt x="39624" y="6309347"/>
                  </a:moveTo>
                  <a:lnTo>
                    <a:pt x="21336" y="6309347"/>
                  </a:lnTo>
                  <a:lnTo>
                    <a:pt x="39624" y="6327647"/>
                  </a:lnTo>
                  <a:lnTo>
                    <a:pt x="39624" y="6309347"/>
                  </a:lnTo>
                  <a:close/>
                </a:path>
                <a:path w="6952615" h="6327775">
                  <a:moveTo>
                    <a:pt x="6912851" y="6309347"/>
                  </a:moveTo>
                  <a:lnTo>
                    <a:pt x="39624" y="6309347"/>
                  </a:lnTo>
                  <a:lnTo>
                    <a:pt x="39624" y="6327647"/>
                  </a:lnTo>
                  <a:lnTo>
                    <a:pt x="6912851" y="6327647"/>
                  </a:lnTo>
                  <a:lnTo>
                    <a:pt x="6912851" y="6309347"/>
                  </a:lnTo>
                  <a:close/>
                </a:path>
                <a:path w="6952615" h="6327775">
                  <a:moveTo>
                    <a:pt x="6912851" y="18288"/>
                  </a:moveTo>
                  <a:lnTo>
                    <a:pt x="6912851" y="6327647"/>
                  </a:lnTo>
                  <a:lnTo>
                    <a:pt x="6934200" y="6309347"/>
                  </a:lnTo>
                  <a:lnTo>
                    <a:pt x="6952488" y="6309347"/>
                  </a:lnTo>
                  <a:lnTo>
                    <a:pt x="6952488" y="39624"/>
                  </a:lnTo>
                  <a:lnTo>
                    <a:pt x="6934200" y="39624"/>
                  </a:lnTo>
                  <a:lnTo>
                    <a:pt x="6912851" y="18288"/>
                  </a:lnTo>
                  <a:close/>
                </a:path>
                <a:path w="6952615" h="6327775">
                  <a:moveTo>
                    <a:pt x="6952488" y="6309347"/>
                  </a:moveTo>
                  <a:lnTo>
                    <a:pt x="6934200" y="6309347"/>
                  </a:lnTo>
                  <a:lnTo>
                    <a:pt x="6912851" y="6327647"/>
                  </a:lnTo>
                  <a:lnTo>
                    <a:pt x="6952488" y="6327647"/>
                  </a:lnTo>
                  <a:lnTo>
                    <a:pt x="6952488" y="6309347"/>
                  </a:lnTo>
                  <a:close/>
                </a:path>
                <a:path w="6952615" h="6327775">
                  <a:moveTo>
                    <a:pt x="39624" y="18288"/>
                  </a:moveTo>
                  <a:lnTo>
                    <a:pt x="21335" y="39624"/>
                  </a:lnTo>
                  <a:lnTo>
                    <a:pt x="39624" y="39624"/>
                  </a:lnTo>
                  <a:lnTo>
                    <a:pt x="39624" y="18288"/>
                  </a:lnTo>
                  <a:close/>
                </a:path>
                <a:path w="6952615" h="6327775">
                  <a:moveTo>
                    <a:pt x="6912851" y="18288"/>
                  </a:moveTo>
                  <a:lnTo>
                    <a:pt x="39624" y="18288"/>
                  </a:lnTo>
                  <a:lnTo>
                    <a:pt x="39624" y="39624"/>
                  </a:lnTo>
                  <a:lnTo>
                    <a:pt x="6912851" y="39624"/>
                  </a:lnTo>
                  <a:lnTo>
                    <a:pt x="6912851" y="18288"/>
                  </a:lnTo>
                  <a:close/>
                </a:path>
                <a:path w="6952615" h="6327775">
                  <a:moveTo>
                    <a:pt x="6952488" y="18287"/>
                  </a:moveTo>
                  <a:lnTo>
                    <a:pt x="6912851" y="18288"/>
                  </a:lnTo>
                  <a:lnTo>
                    <a:pt x="6934200" y="39624"/>
                  </a:lnTo>
                  <a:lnTo>
                    <a:pt x="6952488" y="39624"/>
                  </a:lnTo>
                  <a:lnTo>
                    <a:pt x="6952488" y="1828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2919" y="457212"/>
            <a:ext cx="618731" cy="4754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12467" y="6842773"/>
            <a:ext cx="621792" cy="4724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12"/>
            <a:ext cx="9144000" cy="68579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9620" y="569480"/>
            <a:ext cx="244348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5" b="0">
                <a:latin typeface="Calibri"/>
                <a:cs typeface="Calibri"/>
              </a:rPr>
              <a:t>Đọc</a:t>
            </a:r>
            <a:r>
              <a:rPr dirty="0" sz="4800" spc="-50" b="0">
                <a:latin typeface="Calibri"/>
                <a:cs typeface="Calibri"/>
              </a:rPr>
              <a:t> </a:t>
            </a:r>
            <a:r>
              <a:rPr dirty="0" sz="4800" b="0">
                <a:latin typeface="Calibri"/>
                <a:cs typeface="Calibri"/>
              </a:rPr>
              <a:t>lời</a:t>
            </a:r>
            <a:r>
              <a:rPr dirty="0" sz="4800" spc="-50" b="0">
                <a:latin typeface="Calibri"/>
                <a:cs typeface="Calibri"/>
              </a:rPr>
              <a:t> </a:t>
            </a:r>
            <a:r>
              <a:rPr dirty="0" sz="4800" b="0">
                <a:latin typeface="Calibri"/>
                <a:cs typeface="Calibri"/>
              </a:rPr>
              <a:t>ca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27454" y="2258060"/>
            <a:ext cx="4987925" cy="4291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86690">
              <a:lnSpc>
                <a:spcPct val="100000"/>
              </a:lnSpc>
              <a:spcBef>
                <a:spcPts val="90"/>
              </a:spcBef>
            </a:pP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4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1: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Reo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vang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reo,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ca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vang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ca,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cất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tiếng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hát </a:t>
            </a:r>
            <a:r>
              <a:rPr dirty="0" sz="2000" spc="-48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vang</a:t>
            </a:r>
            <a:r>
              <a:rPr dirty="0" sz="20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rừng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xanh</a:t>
            </a:r>
            <a:r>
              <a:rPr dirty="0" sz="2000" spc="5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vang</a:t>
            </a:r>
            <a:r>
              <a:rPr dirty="0" sz="2000" spc="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đồng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2: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La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bao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la,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tươi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xinh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tươi,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ánh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sáng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tưng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bừng</a:t>
            </a:r>
            <a:r>
              <a:rPr dirty="0" sz="2000" spc="-2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hoa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 lá</a:t>
            </a:r>
            <a:endParaRPr sz="2000">
              <a:latin typeface="Times New Roman"/>
              <a:cs typeface="Times New Roman"/>
            </a:endParaRPr>
          </a:p>
          <a:p>
            <a:pPr marL="12700" marR="400685">
              <a:lnSpc>
                <a:spcPct val="100000"/>
              </a:lnSpc>
            </a:pP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3: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Cây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rung</a:t>
            </a:r>
            <a:r>
              <a:rPr dirty="0" sz="20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45">
                <a:solidFill>
                  <a:srgbClr val="FF0000"/>
                </a:solidFill>
                <a:latin typeface="Times New Roman"/>
                <a:cs typeface="Times New Roman"/>
              </a:rPr>
              <a:t>cây,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hoa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đua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hoa,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khắp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nơi </a:t>
            </a:r>
            <a:r>
              <a:rPr dirty="0" sz="2000" spc="-48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mình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minh</a:t>
            </a:r>
            <a:r>
              <a:rPr dirty="0" sz="2000" spc="5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rắc</a:t>
            </a:r>
            <a:r>
              <a:rPr dirty="0" sz="2000" spc="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reo</a:t>
            </a:r>
            <a:r>
              <a:rPr dirty="0" sz="2000" spc="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hương</a:t>
            </a:r>
            <a:r>
              <a:rPr dirty="0" sz="2000" spc="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nồng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4: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Gió</a:t>
            </a:r>
            <a:r>
              <a:rPr dirty="0" sz="2000" spc="2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đón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gió,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sáng</a:t>
            </a:r>
            <a:r>
              <a:rPr dirty="0" sz="20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chiếu</a:t>
            </a:r>
            <a:r>
              <a:rPr dirty="0" sz="2000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sáng,</a:t>
            </a:r>
            <a:r>
              <a:rPr dirty="0" sz="2000" spc="5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bình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minh </a:t>
            </a:r>
            <a:r>
              <a:rPr dirty="0" sz="2000" spc="-48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sáng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ngập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hồn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ta.</a:t>
            </a:r>
            <a:endParaRPr sz="2000">
              <a:latin typeface="Times New Roman"/>
              <a:cs typeface="Times New Roman"/>
            </a:endParaRPr>
          </a:p>
          <a:p>
            <a:pPr marL="12700" marR="123825">
              <a:lnSpc>
                <a:spcPct val="100000"/>
              </a:lnSpc>
            </a:pP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5: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Líu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líu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lo</a:t>
            </a:r>
            <a:r>
              <a:rPr dirty="0" sz="2000" spc="-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lo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chim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oanh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hót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say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sưa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6: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hót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lên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dirty="0" sz="2000" spc="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bình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minh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luôn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0000"/>
                </a:solidFill>
                <a:latin typeface="Times New Roman"/>
                <a:cs typeface="Times New Roman"/>
              </a:rPr>
              <a:t>tươi </a:t>
            </a:r>
            <a:r>
              <a:rPr dirty="0" sz="2000" spc="-48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sáng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7: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La</a:t>
            </a:r>
            <a:r>
              <a:rPr dirty="0" sz="2000" spc="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lá</a:t>
            </a:r>
            <a:r>
              <a:rPr dirty="0" sz="2000" spc="-4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la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la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ta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ca</a:t>
            </a:r>
            <a:r>
              <a:rPr dirty="0" sz="2000" spc="-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hát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0000"/>
                </a:solidFill>
                <a:latin typeface="Times New Roman"/>
                <a:cs typeface="Times New Roman"/>
              </a:rPr>
              <a:t>say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sưa</a:t>
            </a:r>
            <a:endParaRPr sz="2000">
              <a:latin typeface="Times New Roman"/>
              <a:cs typeface="Times New Roman"/>
            </a:endParaRPr>
          </a:p>
          <a:p>
            <a:pPr marL="12700" marR="550545">
              <a:lnSpc>
                <a:spcPct val="100000"/>
              </a:lnSpc>
            </a:pP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CÂU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8: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Hát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lên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dirty="0" sz="20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dirty="0" sz="2000" spc="8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bình</a:t>
            </a:r>
            <a:r>
              <a:rPr dirty="0" sz="2000" spc="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FF0000"/>
                </a:solidFill>
                <a:latin typeface="Times New Roman"/>
                <a:cs typeface="Times New Roman"/>
              </a:rPr>
              <a:t>minh</a:t>
            </a:r>
            <a:r>
              <a:rPr dirty="0" sz="2000" spc="6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sáng </a:t>
            </a:r>
            <a:r>
              <a:rPr dirty="0" sz="2000" spc="-48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muôn</a:t>
            </a:r>
            <a:r>
              <a:rPr dirty="0" sz="2000" spc="3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FF0000"/>
                </a:solidFill>
                <a:latin typeface="Times New Roman"/>
                <a:cs typeface="Times New Roman"/>
              </a:rPr>
              <a:t>năm.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457212"/>
            <a:ext cx="1472565" cy="518159"/>
            <a:chOff x="457200" y="457212"/>
            <a:chExt cx="1472565" cy="518159"/>
          </a:xfrm>
        </p:grpSpPr>
        <p:sp>
          <p:nvSpPr>
            <p:cNvPr id="3" name="object 3"/>
            <p:cNvSpPr/>
            <p:nvPr/>
          </p:nvSpPr>
          <p:spPr>
            <a:xfrm>
              <a:off x="457200" y="457212"/>
              <a:ext cx="1460500" cy="506095"/>
            </a:xfrm>
            <a:custGeom>
              <a:avLst/>
              <a:gdLst/>
              <a:ahLst/>
              <a:cxnLst/>
              <a:rect l="l" t="t" r="r" b="b"/>
              <a:pathLst>
                <a:path w="1460500" h="506094">
                  <a:moveTo>
                    <a:pt x="1459991" y="0"/>
                  </a:moveTo>
                  <a:lnTo>
                    <a:pt x="0" y="0"/>
                  </a:lnTo>
                  <a:lnTo>
                    <a:pt x="0" y="505968"/>
                  </a:lnTo>
                  <a:lnTo>
                    <a:pt x="1459991" y="505968"/>
                  </a:lnTo>
                  <a:lnTo>
                    <a:pt x="14599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7200" y="457212"/>
              <a:ext cx="1472565" cy="518159"/>
            </a:xfrm>
            <a:custGeom>
              <a:avLst/>
              <a:gdLst/>
              <a:ahLst/>
              <a:cxnLst/>
              <a:rect l="l" t="t" r="r" b="b"/>
              <a:pathLst>
                <a:path w="1472564" h="518159">
                  <a:moveTo>
                    <a:pt x="0" y="493773"/>
                  </a:moveTo>
                  <a:lnTo>
                    <a:pt x="0" y="518147"/>
                  </a:lnTo>
                  <a:lnTo>
                    <a:pt x="1466075" y="518147"/>
                  </a:lnTo>
                  <a:lnTo>
                    <a:pt x="1472158" y="512038"/>
                  </a:lnTo>
                  <a:lnTo>
                    <a:pt x="1472158" y="505955"/>
                  </a:lnTo>
                  <a:lnTo>
                    <a:pt x="15214" y="505955"/>
                  </a:lnTo>
                  <a:lnTo>
                    <a:pt x="0" y="493773"/>
                  </a:lnTo>
                  <a:close/>
                </a:path>
                <a:path w="1472564" h="518159">
                  <a:moveTo>
                    <a:pt x="15214" y="0"/>
                  </a:moveTo>
                  <a:lnTo>
                    <a:pt x="0" y="0"/>
                  </a:lnTo>
                  <a:lnTo>
                    <a:pt x="0" y="493773"/>
                  </a:lnTo>
                  <a:lnTo>
                    <a:pt x="15214" y="505955"/>
                  </a:lnTo>
                  <a:lnTo>
                    <a:pt x="15214" y="0"/>
                  </a:lnTo>
                  <a:close/>
                </a:path>
                <a:path w="1472564" h="518159">
                  <a:moveTo>
                    <a:pt x="1447787" y="493763"/>
                  </a:moveTo>
                  <a:lnTo>
                    <a:pt x="15214" y="493763"/>
                  </a:lnTo>
                  <a:lnTo>
                    <a:pt x="15214" y="505955"/>
                  </a:lnTo>
                  <a:lnTo>
                    <a:pt x="1447787" y="505955"/>
                  </a:lnTo>
                  <a:lnTo>
                    <a:pt x="1447787" y="493763"/>
                  </a:lnTo>
                  <a:close/>
                </a:path>
                <a:path w="1472564" h="518159">
                  <a:moveTo>
                    <a:pt x="1472158" y="0"/>
                  </a:moveTo>
                  <a:lnTo>
                    <a:pt x="1447787" y="0"/>
                  </a:lnTo>
                  <a:lnTo>
                    <a:pt x="1447787" y="505955"/>
                  </a:lnTo>
                  <a:lnTo>
                    <a:pt x="1459979" y="493763"/>
                  </a:lnTo>
                  <a:lnTo>
                    <a:pt x="1472158" y="493763"/>
                  </a:lnTo>
                  <a:lnTo>
                    <a:pt x="1472158" y="0"/>
                  </a:lnTo>
                  <a:close/>
                </a:path>
                <a:path w="1472564" h="518159">
                  <a:moveTo>
                    <a:pt x="1472158" y="493763"/>
                  </a:moveTo>
                  <a:lnTo>
                    <a:pt x="1459969" y="493773"/>
                  </a:lnTo>
                  <a:lnTo>
                    <a:pt x="1447787" y="505955"/>
                  </a:lnTo>
                  <a:lnTo>
                    <a:pt x="1472158" y="505955"/>
                  </a:lnTo>
                  <a:lnTo>
                    <a:pt x="1472158" y="493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457212"/>
            <a:ext cx="1460500" cy="506095"/>
          </a:xfrm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55"/>
              </a:spcBef>
            </a:pPr>
            <a:r>
              <a:rPr dirty="0" sz="2800" spc="-15"/>
              <a:t>Dạy</a:t>
            </a:r>
            <a:r>
              <a:rPr dirty="0" sz="2800" spc="-60"/>
              <a:t> </a:t>
            </a:r>
            <a:r>
              <a:rPr dirty="0" sz="2800" spc="-20"/>
              <a:t>hát</a:t>
            </a:r>
            <a:endParaRPr sz="2800"/>
          </a:p>
        </p:txBody>
      </p:sp>
      <p:grpSp>
        <p:nvGrpSpPr>
          <p:cNvPr id="6" name="object 6"/>
          <p:cNvGrpSpPr/>
          <p:nvPr/>
        </p:nvGrpSpPr>
        <p:grpSpPr>
          <a:xfrm>
            <a:off x="3499091" y="5172468"/>
            <a:ext cx="3914140" cy="485140"/>
            <a:chOff x="3499091" y="5172468"/>
            <a:chExt cx="3914140" cy="485140"/>
          </a:xfrm>
        </p:grpSpPr>
        <p:sp>
          <p:nvSpPr>
            <p:cNvPr id="7" name="object 7"/>
            <p:cNvSpPr/>
            <p:nvPr/>
          </p:nvSpPr>
          <p:spPr>
            <a:xfrm>
              <a:off x="3511296" y="5184660"/>
              <a:ext cx="3889375" cy="460375"/>
            </a:xfrm>
            <a:custGeom>
              <a:avLst/>
              <a:gdLst/>
              <a:ahLst/>
              <a:cxnLst/>
              <a:rect l="l" t="t" r="r" b="b"/>
              <a:pathLst>
                <a:path w="3889375" h="460375">
                  <a:moveTo>
                    <a:pt x="3889248" y="0"/>
                  </a:moveTo>
                  <a:lnTo>
                    <a:pt x="0" y="0"/>
                  </a:lnTo>
                  <a:lnTo>
                    <a:pt x="0" y="460235"/>
                  </a:lnTo>
                  <a:lnTo>
                    <a:pt x="3889248" y="460235"/>
                  </a:lnTo>
                  <a:lnTo>
                    <a:pt x="3889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499091" y="5172468"/>
              <a:ext cx="3914140" cy="485140"/>
            </a:xfrm>
            <a:custGeom>
              <a:avLst/>
              <a:gdLst/>
              <a:ahLst/>
              <a:cxnLst/>
              <a:rect l="l" t="t" r="r" b="b"/>
              <a:pathLst>
                <a:path w="3914140" h="485139">
                  <a:moveTo>
                    <a:pt x="3907523" y="0"/>
                  </a:moveTo>
                  <a:lnTo>
                    <a:pt x="6096" y="0"/>
                  </a:lnTo>
                  <a:lnTo>
                    <a:pt x="0" y="3048"/>
                  </a:lnTo>
                  <a:lnTo>
                    <a:pt x="0" y="478523"/>
                  </a:lnTo>
                  <a:lnTo>
                    <a:pt x="6096" y="484619"/>
                  </a:lnTo>
                  <a:lnTo>
                    <a:pt x="3907523" y="484619"/>
                  </a:lnTo>
                  <a:lnTo>
                    <a:pt x="3913619" y="478523"/>
                  </a:lnTo>
                  <a:lnTo>
                    <a:pt x="3913619" y="472427"/>
                  </a:lnTo>
                  <a:lnTo>
                    <a:pt x="24384" y="472427"/>
                  </a:lnTo>
                  <a:lnTo>
                    <a:pt x="12192" y="460235"/>
                  </a:lnTo>
                  <a:lnTo>
                    <a:pt x="24384" y="460235"/>
                  </a:lnTo>
                  <a:lnTo>
                    <a:pt x="24384" y="24371"/>
                  </a:lnTo>
                  <a:lnTo>
                    <a:pt x="12191" y="24371"/>
                  </a:lnTo>
                  <a:lnTo>
                    <a:pt x="24384" y="12192"/>
                  </a:lnTo>
                  <a:lnTo>
                    <a:pt x="3913619" y="12192"/>
                  </a:lnTo>
                  <a:lnTo>
                    <a:pt x="3913619" y="3048"/>
                  </a:lnTo>
                  <a:lnTo>
                    <a:pt x="3907523" y="0"/>
                  </a:lnTo>
                  <a:close/>
                </a:path>
                <a:path w="3914140" h="485139">
                  <a:moveTo>
                    <a:pt x="24384" y="460235"/>
                  </a:moveTo>
                  <a:lnTo>
                    <a:pt x="12192" y="460235"/>
                  </a:lnTo>
                  <a:lnTo>
                    <a:pt x="24384" y="472427"/>
                  </a:lnTo>
                  <a:lnTo>
                    <a:pt x="24384" y="460235"/>
                  </a:lnTo>
                  <a:close/>
                </a:path>
                <a:path w="3914140" h="485139">
                  <a:moveTo>
                    <a:pt x="3886200" y="460235"/>
                  </a:moveTo>
                  <a:lnTo>
                    <a:pt x="24384" y="460235"/>
                  </a:lnTo>
                  <a:lnTo>
                    <a:pt x="24384" y="472427"/>
                  </a:lnTo>
                  <a:lnTo>
                    <a:pt x="3886200" y="472427"/>
                  </a:lnTo>
                  <a:lnTo>
                    <a:pt x="3886200" y="460235"/>
                  </a:lnTo>
                  <a:close/>
                </a:path>
                <a:path w="3914140" h="485139">
                  <a:moveTo>
                    <a:pt x="3886200" y="12192"/>
                  </a:moveTo>
                  <a:lnTo>
                    <a:pt x="3886200" y="472427"/>
                  </a:lnTo>
                  <a:lnTo>
                    <a:pt x="3901440" y="460235"/>
                  </a:lnTo>
                  <a:lnTo>
                    <a:pt x="3913619" y="460235"/>
                  </a:lnTo>
                  <a:lnTo>
                    <a:pt x="3913619" y="24371"/>
                  </a:lnTo>
                  <a:lnTo>
                    <a:pt x="3901440" y="24371"/>
                  </a:lnTo>
                  <a:lnTo>
                    <a:pt x="3886200" y="12192"/>
                  </a:lnTo>
                  <a:close/>
                </a:path>
                <a:path w="3914140" h="485139">
                  <a:moveTo>
                    <a:pt x="3913619" y="460235"/>
                  </a:moveTo>
                  <a:lnTo>
                    <a:pt x="3901440" y="460235"/>
                  </a:lnTo>
                  <a:lnTo>
                    <a:pt x="3886200" y="472427"/>
                  </a:lnTo>
                  <a:lnTo>
                    <a:pt x="3913619" y="472427"/>
                  </a:lnTo>
                  <a:lnTo>
                    <a:pt x="3913619" y="460235"/>
                  </a:lnTo>
                  <a:close/>
                </a:path>
                <a:path w="3914140" h="485139">
                  <a:moveTo>
                    <a:pt x="24384" y="12192"/>
                  </a:moveTo>
                  <a:lnTo>
                    <a:pt x="12191" y="24371"/>
                  </a:lnTo>
                  <a:lnTo>
                    <a:pt x="24384" y="24371"/>
                  </a:lnTo>
                  <a:lnTo>
                    <a:pt x="24384" y="12192"/>
                  </a:lnTo>
                  <a:close/>
                </a:path>
                <a:path w="3914140" h="485139">
                  <a:moveTo>
                    <a:pt x="3886200" y="12192"/>
                  </a:moveTo>
                  <a:lnTo>
                    <a:pt x="24384" y="12192"/>
                  </a:lnTo>
                  <a:lnTo>
                    <a:pt x="24384" y="24371"/>
                  </a:lnTo>
                  <a:lnTo>
                    <a:pt x="3886200" y="24371"/>
                  </a:lnTo>
                  <a:lnTo>
                    <a:pt x="3886200" y="12192"/>
                  </a:lnTo>
                  <a:close/>
                </a:path>
                <a:path w="3914140" h="485139">
                  <a:moveTo>
                    <a:pt x="3913619" y="12192"/>
                  </a:moveTo>
                  <a:lnTo>
                    <a:pt x="3886200" y="12192"/>
                  </a:lnTo>
                  <a:lnTo>
                    <a:pt x="3901440" y="24371"/>
                  </a:lnTo>
                  <a:lnTo>
                    <a:pt x="3913619" y="24371"/>
                  </a:lnTo>
                  <a:lnTo>
                    <a:pt x="3913619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511296" y="5184660"/>
            <a:ext cx="3889375" cy="46037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215"/>
              </a:spcBef>
            </a:pPr>
            <a:r>
              <a:rPr dirty="0" sz="2400" spc="-5" b="1">
                <a:solidFill>
                  <a:srgbClr val="001F5F"/>
                </a:solidFill>
                <a:latin typeface="Calibri"/>
                <a:cs typeface="Calibri"/>
              </a:rPr>
              <a:t>HĐ:</a:t>
            </a:r>
            <a:r>
              <a:rPr dirty="0" sz="2400" spc="-40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001F5F"/>
                </a:solidFill>
                <a:latin typeface="Calibri"/>
                <a:cs typeface="Calibri"/>
              </a:rPr>
              <a:t>THỰC</a:t>
            </a:r>
            <a:r>
              <a:rPr dirty="0" sz="2400" spc="-4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001F5F"/>
                </a:solidFill>
                <a:latin typeface="Calibri"/>
                <a:cs typeface="Calibri"/>
              </a:rPr>
              <a:t>HÀNH-LUYỆN</a:t>
            </a:r>
            <a:r>
              <a:rPr dirty="0" sz="2400" spc="-35" b="1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dirty="0" sz="2400" spc="-75" b="1">
                <a:solidFill>
                  <a:srgbClr val="001F5F"/>
                </a:solidFill>
                <a:latin typeface="Calibri"/>
                <a:cs typeface="Calibri"/>
              </a:rPr>
              <a:t>TẬP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514075" y="457212"/>
            <a:ext cx="1466215" cy="722630"/>
            <a:chOff x="4514075" y="457212"/>
            <a:chExt cx="1466215" cy="722630"/>
          </a:xfrm>
        </p:grpSpPr>
        <p:sp>
          <p:nvSpPr>
            <p:cNvPr id="11" name="object 11"/>
            <p:cNvSpPr/>
            <p:nvPr/>
          </p:nvSpPr>
          <p:spPr>
            <a:xfrm>
              <a:off x="4526267" y="457212"/>
              <a:ext cx="1442085" cy="710565"/>
            </a:xfrm>
            <a:custGeom>
              <a:avLst/>
              <a:gdLst/>
              <a:ahLst/>
              <a:cxnLst/>
              <a:rect l="l" t="t" r="r" b="b"/>
              <a:pathLst>
                <a:path w="1442085" h="710565">
                  <a:moveTo>
                    <a:pt x="1441691" y="0"/>
                  </a:moveTo>
                  <a:lnTo>
                    <a:pt x="0" y="0"/>
                  </a:lnTo>
                  <a:lnTo>
                    <a:pt x="0" y="710171"/>
                  </a:lnTo>
                  <a:lnTo>
                    <a:pt x="1441691" y="710171"/>
                  </a:lnTo>
                  <a:lnTo>
                    <a:pt x="14416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514075" y="457212"/>
              <a:ext cx="1466215" cy="722630"/>
            </a:xfrm>
            <a:custGeom>
              <a:avLst/>
              <a:gdLst/>
              <a:ahLst/>
              <a:cxnLst/>
              <a:rect l="l" t="t" r="r" b="b"/>
              <a:pathLst>
                <a:path w="1466214" h="722630">
                  <a:moveTo>
                    <a:pt x="24373" y="0"/>
                  </a:moveTo>
                  <a:lnTo>
                    <a:pt x="0" y="0"/>
                  </a:lnTo>
                  <a:lnTo>
                    <a:pt x="0" y="716254"/>
                  </a:lnTo>
                  <a:lnTo>
                    <a:pt x="6083" y="722350"/>
                  </a:lnTo>
                  <a:lnTo>
                    <a:pt x="1459979" y="722350"/>
                  </a:lnTo>
                  <a:lnTo>
                    <a:pt x="1466075" y="716254"/>
                  </a:lnTo>
                  <a:lnTo>
                    <a:pt x="1466075" y="710158"/>
                  </a:lnTo>
                  <a:lnTo>
                    <a:pt x="24383" y="710158"/>
                  </a:lnTo>
                  <a:lnTo>
                    <a:pt x="12179" y="697979"/>
                  </a:lnTo>
                  <a:lnTo>
                    <a:pt x="24383" y="697979"/>
                  </a:lnTo>
                  <a:lnTo>
                    <a:pt x="24383" y="15227"/>
                  </a:lnTo>
                  <a:lnTo>
                    <a:pt x="12179" y="15227"/>
                  </a:lnTo>
                  <a:lnTo>
                    <a:pt x="24373" y="0"/>
                  </a:lnTo>
                  <a:close/>
                </a:path>
                <a:path w="1466214" h="722630">
                  <a:moveTo>
                    <a:pt x="24383" y="697979"/>
                  </a:moveTo>
                  <a:lnTo>
                    <a:pt x="12179" y="697979"/>
                  </a:lnTo>
                  <a:lnTo>
                    <a:pt x="24383" y="710158"/>
                  </a:lnTo>
                  <a:lnTo>
                    <a:pt x="24383" y="697979"/>
                  </a:lnTo>
                  <a:close/>
                </a:path>
                <a:path w="1466214" h="722630">
                  <a:moveTo>
                    <a:pt x="1438643" y="697979"/>
                  </a:moveTo>
                  <a:lnTo>
                    <a:pt x="24383" y="697979"/>
                  </a:lnTo>
                  <a:lnTo>
                    <a:pt x="24383" y="710158"/>
                  </a:lnTo>
                  <a:lnTo>
                    <a:pt x="1438643" y="710158"/>
                  </a:lnTo>
                  <a:lnTo>
                    <a:pt x="1438643" y="697979"/>
                  </a:lnTo>
                  <a:close/>
                </a:path>
                <a:path w="1466214" h="722630">
                  <a:moveTo>
                    <a:pt x="1438643" y="0"/>
                  </a:moveTo>
                  <a:lnTo>
                    <a:pt x="1438643" y="710158"/>
                  </a:lnTo>
                  <a:lnTo>
                    <a:pt x="1453883" y="697979"/>
                  </a:lnTo>
                  <a:lnTo>
                    <a:pt x="1466075" y="697979"/>
                  </a:lnTo>
                  <a:lnTo>
                    <a:pt x="1466075" y="15227"/>
                  </a:lnTo>
                  <a:lnTo>
                    <a:pt x="1453883" y="15227"/>
                  </a:lnTo>
                  <a:lnTo>
                    <a:pt x="1438643" y="0"/>
                  </a:lnTo>
                  <a:close/>
                </a:path>
                <a:path w="1466214" h="722630">
                  <a:moveTo>
                    <a:pt x="1466075" y="697979"/>
                  </a:moveTo>
                  <a:lnTo>
                    <a:pt x="1453883" y="697979"/>
                  </a:lnTo>
                  <a:lnTo>
                    <a:pt x="1438643" y="710158"/>
                  </a:lnTo>
                  <a:lnTo>
                    <a:pt x="1466075" y="710158"/>
                  </a:lnTo>
                  <a:lnTo>
                    <a:pt x="1466075" y="697979"/>
                  </a:lnTo>
                  <a:close/>
                </a:path>
                <a:path w="1466214" h="722630">
                  <a:moveTo>
                    <a:pt x="24383" y="0"/>
                  </a:moveTo>
                  <a:lnTo>
                    <a:pt x="12179" y="15227"/>
                  </a:lnTo>
                  <a:lnTo>
                    <a:pt x="24383" y="15227"/>
                  </a:lnTo>
                  <a:lnTo>
                    <a:pt x="24383" y="0"/>
                  </a:lnTo>
                  <a:close/>
                </a:path>
                <a:path w="1466214" h="722630">
                  <a:moveTo>
                    <a:pt x="1438643" y="0"/>
                  </a:moveTo>
                  <a:lnTo>
                    <a:pt x="24383" y="0"/>
                  </a:lnTo>
                  <a:lnTo>
                    <a:pt x="24383" y="15227"/>
                  </a:lnTo>
                  <a:lnTo>
                    <a:pt x="1438643" y="15227"/>
                  </a:lnTo>
                  <a:lnTo>
                    <a:pt x="1438643" y="0"/>
                  </a:lnTo>
                  <a:close/>
                </a:path>
                <a:path w="1466214" h="722630">
                  <a:moveTo>
                    <a:pt x="1466075" y="0"/>
                  </a:moveTo>
                  <a:lnTo>
                    <a:pt x="1438643" y="0"/>
                  </a:lnTo>
                  <a:lnTo>
                    <a:pt x="1453883" y="15227"/>
                  </a:lnTo>
                  <a:lnTo>
                    <a:pt x="1466075" y="15227"/>
                  </a:lnTo>
                  <a:lnTo>
                    <a:pt x="14660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526267" y="457212"/>
            <a:ext cx="1442085" cy="7105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93980">
              <a:lnSpc>
                <a:spcPct val="100000"/>
              </a:lnSpc>
              <a:spcBef>
                <a:spcPts val="125"/>
              </a:spcBef>
            </a:pPr>
            <a:r>
              <a:rPr dirty="0" sz="4000" spc="-10" b="1">
                <a:solidFill>
                  <a:srgbClr val="FF0000"/>
                </a:solidFill>
                <a:latin typeface="Calibri"/>
                <a:cs typeface="Calibri"/>
              </a:rPr>
              <a:t>Câu</a:t>
            </a:r>
            <a:r>
              <a:rPr dirty="0" sz="40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4000" b="1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3867" y="3578364"/>
            <a:ext cx="624827" cy="61569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486890" y="2248941"/>
            <a:ext cx="7119620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885825" algn="l"/>
              </a:tabLst>
            </a:pP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Reo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reo,</a:t>
            </a:r>
            <a:r>
              <a:rPr dirty="0" sz="40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ca,</a:t>
            </a:r>
            <a:r>
              <a:rPr dirty="0" sz="4000" spc="-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-10">
                <a:solidFill>
                  <a:srgbClr val="FFFFFF"/>
                </a:solidFill>
                <a:latin typeface="Times New Roman"/>
                <a:cs typeface="Times New Roman"/>
              </a:rPr>
              <a:t>cất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>
                <a:solidFill>
                  <a:srgbClr val="FFFFFF"/>
                </a:solidFill>
                <a:latin typeface="Times New Roman"/>
                <a:cs typeface="Times New Roman"/>
              </a:rPr>
              <a:t>tiếng </a:t>
            </a:r>
            <a:r>
              <a:rPr dirty="0" sz="4000" spc="-9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hát	vang</a:t>
            </a:r>
            <a:r>
              <a:rPr dirty="0" sz="40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rừng</a:t>
            </a:r>
            <a:r>
              <a:rPr dirty="0" sz="40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xanh</a:t>
            </a:r>
            <a:r>
              <a:rPr dirty="0" sz="40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5">
                <a:solidFill>
                  <a:srgbClr val="FFFFFF"/>
                </a:solidFill>
                <a:latin typeface="Times New Roman"/>
                <a:cs typeface="Times New Roman"/>
              </a:rPr>
              <a:t>vang</a:t>
            </a:r>
            <a:r>
              <a:rPr dirty="0" sz="40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000" spc="10">
                <a:solidFill>
                  <a:srgbClr val="FFFFFF"/>
                </a:solidFill>
                <a:latin typeface="Times New Roman"/>
                <a:cs typeface="Times New Roman"/>
              </a:rPr>
              <a:t>đồng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1091" y="457212"/>
            <a:ext cx="1466215" cy="695325"/>
            <a:chOff x="4261091" y="457212"/>
            <a:chExt cx="1466215" cy="695325"/>
          </a:xfrm>
        </p:grpSpPr>
        <p:sp>
          <p:nvSpPr>
            <p:cNvPr id="3" name="object 3"/>
            <p:cNvSpPr/>
            <p:nvPr/>
          </p:nvSpPr>
          <p:spPr>
            <a:xfrm>
              <a:off x="4273283" y="457212"/>
              <a:ext cx="1442085" cy="683260"/>
            </a:xfrm>
            <a:custGeom>
              <a:avLst/>
              <a:gdLst/>
              <a:ahLst/>
              <a:cxnLst/>
              <a:rect l="l" t="t" r="r" b="b"/>
              <a:pathLst>
                <a:path w="1442085" h="683260">
                  <a:moveTo>
                    <a:pt x="1441703" y="0"/>
                  </a:moveTo>
                  <a:lnTo>
                    <a:pt x="0" y="0"/>
                  </a:lnTo>
                  <a:lnTo>
                    <a:pt x="0" y="682739"/>
                  </a:lnTo>
                  <a:lnTo>
                    <a:pt x="1441703" y="682739"/>
                  </a:lnTo>
                  <a:lnTo>
                    <a:pt x="1441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261091" y="457212"/>
              <a:ext cx="1466215" cy="695325"/>
            </a:xfrm>
            <a:custGeom>
              <a:avLst/>
              <a:gdLst/>
              <a:ahLst/>
              <a:cxnLst/>
              <a:rect l="l" t="t" r="r" b="b"/>
              <a:pathLst>
                <a:path w="1466214" h="695325">
                  <a:moveTo>
                    <a:pt x="27432" y="0"/>
                  </a:moveTo>
                  <a:lnTo>
                    <a:pt x="0" y="0"/>
                  </a:lnTo>
                  <a:lnTo>
                    <a:pt x="0" y="688835"/>
                  </a:lnTo>
                  <a:lnTo>
                    <a:pt x="6096" y="694931"/>
                  </a:lnTo>
                  <a:lnTo>
                    <a:pt x="1459979" y="694931"/>
                  </a:lnTo>
                  <a:lnTo>
                    <a:pt x="1466075" y="688835"/>
                  </a:lnTo>
                  <a:lnTo>
                    <a:pt x="1466075" y="682739"/>
                  </a:lnTo>
                  <a:lnTo>
                    <a:pt x="27432" y="682739"/>
                  </a:lnTo>
                  <a:lnTo>
                    <a:pt x="12179" y="670547"/>
                  </a:lnTo>
                  <a:lnTo>
                    <a:pt x="27432" y="670547"/>
                  </a:lnTo>
                  <a:lnTo>
                    <a:pt x="27432" y="0"/>
                  </a:lnTo>
                  <a:close/>
                </a:path>
                <a:path w="1466214" h="695325">
                  <a:moveTo>
                    <a:pt x="27432" y="670547"/>
                  </a:moveTo>
                  <a:lnTo>
                    <a:pt x="12179" y="670547"/>
                  </a:lnTo>
                  <a:lnTo>
                    <a:pt x="27432" y="682739"/>
                  </a:lnTo>
                  <a:lnTo>
                    <a:pt x="27432" y="670547"/>
                  </a:lnTo>
                  <a:close/>
                </a:path>
                <a:path w="1466214" h="695325">
                  <a:moveTo>
                    <a:pt x="1441691" y="670547"/>
                  </a:moveTo>
                  <a:lnTo>
                    <a:pt x="27432" y="670547"/>
                  </a:lnTo>
                  <a:lnTo>
                    <a:pt x="27432" y="682739"/>
                  </a:lnTo>
                  <a:lnTo>
                    <a:pt x="1441691" y="682739"/>
                  </a:lnTo>
                  <a:lnTo>
                    <a:pt x="1441691" y="670547"/>
                  </a:lnTo>
                  <a:close/>
                </a:path>
                <a:path w="1466214" h="695325">
                  <a:moveTo>
                    <a:pt x="1466075" y="0"/>
                  </a:moveTo>
                  <a:lnTo>
                    <a:pt x="1441691" y="0"/>
                  </a:lnTo>
                  <a:lnTo>
                    <a:pt x="1441691" y="682739"/>
                  </a:lnTo>
                  <a:lnTo>
                    <a:pt x="1453896" y="670547"/>
                  </a:lnTo>
                  <a:lnTo>
                    <a:pt x="1466075" y="670547"/>
                  </a:lnTo>
                  <a:lnTo>
                    <a:pt x="1466075" y="0"/>
                  </a:lnTo>
                  <a:close/>
                </a:path>
                <a:path w="1466214" h="695325">
                  <a:moveTo>
                    <a:pt x="1466075" y="670547"/>
                  </a:moveTo>
                  <a:lnTo>
                    <a:pt x="1453896" y="670547"/>
                  </a:lnTo>
                  <a:lnTo>
                    <a:pt x="1441691" y="682739"/>
                  </a:lnTo>
                  <a:lnTo>
                    <a:pt x="1466075" y="682739"/>
                  </a:lnTo>
                  <a:lnTo>
                    <a:pt x="1466075" y="6705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73283" y="457212"/>
            <a:ext cx="1442085" cy="6832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3980">
              <a:lnSpc>
                <a:spcPts val="4710"/>
              </a:lnSpc>
            </a:pPr>
            <a:r>
              <a:rPr dirty="0" spc="-10"/>
              <a:t>Câu</a:t>
            </a:r>
            <a:r>
              <a:rPr dirty="0" spc="-50"/>
              <a:t> </a:t>
            </a:r>
            <a:r>
              <a:rPr dirty="0"/>
              <a:t>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319" y="1810016"/>
            <a:ext cx="7267575" cy="165608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ts val="6360"/>
              </a:lnSpc>
              <a:spcBef>
                <a:spcPts val="320"/>
              </a:spcBef>
            </a:pPr>
            <a:r>
              <a:rPr dirty="0" sz="5400">
                <a:solidFill>
                  <a:srgbClr val="FFFFFF"/>
                </a:solidFill>
                <a:latin typeface="Times New Roman"/>
                <a:cs typeface="Times New Roman"/>
              </a:rPr>
              <a:t>La bao la, tươi xinh </a:t>
            </a:r>
            <a:r>
              <a:rPr dirty="0" sz="5400" spc="-5">
                <a:solidFill>
                  <a:srgbClr val="FFFFFF"/>
                </a:solidFill>
                <a:latin typeface="Times New Roman"/>
                <a:cs typeface="Times New Roman"/>
              </a:rPr>
              <a:t>tươi, </a:t>
            </a:r>
            <a:r>
              <a:rPr dirty="0" sz="54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5400" spc="5">
                <a:solidFill>
                  <a:srgbClr val="FFFFFF"/>
                </a:solidFill>
                <a:latin typeface="Times New Roman"/>
                <a:cs typeface="Times New Roman"/>
              </a:rPr>
              <a:t>ánh</a:t>
            </a:r>
            <a:r>
              <a:rPr dirty="0" sz="5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5400">
                <a:solidFill>
                  <a:srgbClr val="FFFFFF"/>
                </a:solidFill>
                <a:latin typeface="Times New Roman"/>
                <a:cs typeface="Times New Roman"/>
              </a:rPr>
              <a:t>sáng</a:t>
            </a:r>
            <a:r>
              <a:rPr dirty="0" sz="5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5400">
                <a:solidFill>
                  <a:srgbClr val="FFFFFF"/>
                </a:solidFill>
                <a:latin typeface="Times New Roman"/>
                <a:cs typeface="Times New Roman"/>
              </a:rPr>
              <a:t>tưng</a:t>
            </a:r>
            <a:r>
              <a:rPr dirty="0" sz="5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5400" spc="5">
                <a:solidFill>
                  <a:srgbClr val="FFFFFF"/>
                </a:solidFill>
                <a:latin typeface="Times New Roman"/>
                <a:cs typeface="Times New Roman"/>
              </a:rPr>
              <a:t>bừng</a:t>
            </a:r>
            <a:r>
              <a:rPr dirty="0" sz="5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5400">
                <a:solidFill>
                  <a:srgbClr val="FFFFFF"/>
                </a:solidFill>
                <a:latin typeface="Times New Roman"/>
                <a:cs typeface="Times New Roman"/>
              </a:rPr>
              <a:t>hoa</a:t>
            </a:r>
            <a:r>
              <a:rPr dirty="0" sz="5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5400" spc="5">
                <a:solidFill>
                  <a:srgbClr val="FFFFFF"/>
                </a:solidFill>
                <a:latin typeface="Times New Roman"/>
                <a:cs typeface="Times New Roman"/>
              </a:rPr>
              <a:t>lá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10843" y="2663964"/>
            <a:ext cx="744220" cy="902335"/>
          </a:xfrm>
          <a:custGeom>
            <a:avLst/>
            <a:gdLst/>
            <a:ahLst/>
            <a:cxnLst/>
            <a:rect l="l" t="t" r="r" b="b"/>
            <a:pathLst>
              <a:path w="744220" h="902335">
                <a:moveTo>
                  <a:pt x="390144" y="0"/>
                </a:moveTo>
                <a:lnTo>
                  <a:pt x="353568" y="0"/>
                </a:lnTo>
                <a:lnTo>
                  <a:pt x="332219" y="3048"/>
                </a:lnTo>
                <a:lnTo>
                  <a:pt x="259067" y="21336"/>
                </a:lnTo>
                <a:lnTo>
                  <a:pt x="192024" y="54864"/>
                </a:lnTo>
                <a:lnTo>
                  <a:pt x="161544" y="79248"/>
                </a:lnTo>
                <a:lnTo>
                  <a:pt x="106667" y="134112"/>
                </a:lnTo>
                <a:lnTo>
                  <a:pt x="82296" y="164592"/>
                </a:lnTo>
                <a:lnTo>
                  <a:pt x="60947" y="201168"/>
                </a:lnTo>
                <a:lnTo>
                  <a:pt x="42672" y="237744"/>
                </a:lnTo>
                <a:lnTo>
                  <a:pt x="27419" y="277368"/>
                </a:lnTo>
                <a:lnTo>
                  <a:pt x="15240" y="316992"/>
                </a:lnTo>
                <a:lnTo>
                  <a:pt x="6096" y="362712"/>
                </a:lnTo>
                <a:lnTo>
                  <a:pt x="0" y="405371"/>
                </a:lnTo>
                <a:lnTo>
                  <a:pt x="0" y="496811"/>
                </a:lnTo>
                <a:lnTo>
                  <a:pt x="6096" y="542531"/>
                </a:lnTo>
                <a:lnTo>
                  <a:pt x="15240" y="585203"/>
                </a:lnTo>
                <a:lnTo>
                  <a:pt x="27419" y="627875"/>
                </a:lnTo>
                <a:lnTo>
                  <a:pt x="42672" y="667499"/>
                </a:lnTo>
                <a:lnTo>
                  <a:pt x="63995" y="704075"/>
                </a:lnTo>
                <a:lnTo>
                  <a:pt x="106667" y="771131"/>
                </a:lnTo>
                <a:lnTo>
                  <a:pt x="134112" y="798563"/>
                </a:lnTo>
                <a:lnTo>
                  <a:pt x="164592" y="825995"/>
                </a:lnTo>
                <a:lnTo>
                  <a:pt x="225539" y="865619"/>
                </a:lnTo>
                <a:lnTo>
                  <a:pt x="262115" y="880859"/>
                </a:lnTo>
                <a:lnTo>
                  <a:pt x="298691" y="893051"/>
                </a:lnTo>
                <a:lnTo>
                  <a:pt x="353568" y="902195"/>
                </a:lnTo>
                <a:lnTo>
                  <a:pt x="393192" y="902195"/>
                </a:lnTo>
                <a:lnTo>
                  <a:pt x="448043" y="893051"/>
                </a:lnTo>
                <a:lnTo>
                  <a:pt x="484619" y="880859"/>
                </a:lnTo>
                <a:lnTo>
                  <a:pt x="491324" y="877811"/>
                </a:lnTo>
                <a:lnTo>
                  <a:pt x="353568" y="877811"/>
                </a:lnTo>
                <a:lnTo>
                  <a:pt x="335267" y="874763"/>
                </a:lnTo>
                <a:lnTo>
                  <a:pt x="268224" y="856475"/>
                </a:lnTo>
                <a:lnTo>
                  <a:pt x="207264" y="825995"/>
                </a:lnTo>
                <a:lnTo>
                  <a:pt x="152400" y="780275"/>
                </a:lnTo>
                <a:lnTo>
                  <a:pt x="103619" y="722363"/>
                </a:lnTo>
                <a:lnTo>
                  <a:pt x="67043" y="655307"/>
                </a:lnTo>
                <a:lnTo>
                  <a:pt x="51816" y="615683"/>
                </a:lnTo>
                <a:lnTo>
                  <a:pt x="39624" y="579107"/>
                </a:lnTo>
                <a:lnTo>
                  <a:pt x="30467" y="536435"/>
                </a:lnTo>
                <a:lnTo>
                  <a:pt x="24371" y="451091"/>
                </a:lnTo>
                <a:lnTo>
                  <a:pt x="30467" y="365760"/>
                </a:lnTo>
                <a:lnTo>
                  <a:pt x="39624" y="323088"/>
                </a:lnTo>
                <a:lnTo>
                  <a:pt x="51816" y="283464"/>
                </a:lnTo>
                <a:lnTo>
                  <a:pt x="67043" y="246888"/>
                </a:lnTo>
                <a:lnTo>
                  <a:pt x="85344" y="210312"/>
                </a:lnTo>
                <a:lnTo>
                  <a:pt x="128016" y="149352"/>
                </a:lnTo>
                <a:lnTo>
                  <a:pt x="179819" y="97536"/>
                </a:lnTo>
                <a:lnTo>
                  <a:pt x="237744" y="57912"/>
                </a:lnTo>
                <a:lnTo>
                  <a:pt x="304800" y="33528"/>
                </a:lnTo>
                <a:lnTo>
                  <a:pt x="338315" y="27419"/>
                </a:lnTo>
                <a:lnTo>
                  <a:pt x="353568" y="24371"/>
                </a:lnTo>
                <a:lnTo>
                  <a:pt x="488856" y="24371"/>
                </a:lnTo>
                <a:lnTo>
                  <a:pt x="481571" y="21336"/>
                </a:lnTo>
                <a:lnTo>
                  <a:pt x="448043" y="9144"/>
                </a:lnTo>
                <a:lnTo>
                  <a:pt x="411467" y="3048"/>
                </a:lnTo>
                <a:lnTo>
                  <a:pt x="390144" y="0"/>
                </a:lnTo>
                <a:close/>
              </a:path>
              <a:path w="744220" h="902335">
                <a:moveTo>
                  <a:pt x="488856" y="24371"/>
                </a:moveTo>
                <a:lnTo>
                  <a:pt x="371843" y="24371"/>
                </a:lnTo>
                <a:lnTo>
                  <a:pt x="390144" y="27419"/>
                </a:lnTo>
                <a:lnTo>
                  <a:pt x="408419" y="27419"/>
                </a:lnTo>
                <a:lnTo>
                  <a:pt x="441947" y="33528"/>
                </a:lnTo>
                <a:lnTo>
                  <a:pt x="505968" y="57912"/>
                </a:lnTo>
                <a:lnTo>
                  <a:pt x="566915" y="97536"/>
                </a:lnTo>
                <a:lnTo>
                  <a:pt x="618744" y="149352"/>
                </a:lnTo>
                <a:lnTo>
                  <a:pt x="676643" y="246888"/>
                </a:lnTo>
                <a:lnTo>
                  <a:pt x="691896" y="286512"/>
                </a:lnTo>
                <a:lnTo>
                  <a:pt x="704088" y="323088"/>
                </a:lnTo>
                <a:lnTo>
                  <a:pt x="713219" y="365760"/>
                </a:lnTo>
                <a:lnTo>
                  <a:pt x="719315" y="451091"/>
                </a:lnTo>
                <a:lnTo>
                  <a:pt x="716267" y="496811"/>
                </a:lnTo>
                <a:lnTo>
                  <a:pt x="713219" y="539483"/>
                </a:lnTo>
                <a:lnTo>
                  <a:pt x="704088" y="579107"/>
                </a:lnTo>
                <a:lnTo>
                  <a:pt x="691896" y="618731"/>
                </a:lnTo>
                <a:lnTo>
                  <a:pt x="676643" y="655307"/>
                </a:lnTo>
                <a:lnTo>
                  <a:pt x="658368" y="691883"/>
                </a:lnTo>
                <a:lnTo>
                  <a:pt x="615696" y="752830"/>
                </a:lnTo>
                <a:lnTo>
                  <a:pt x="563867" y="804659"/>
                </a:lnTo>
                <a:lnTo>
                  <a:pt x="505968" y="844283"/>
                </a:lnTo>
                <a:lnTo>
                  <a:pt x="441947" y="868654"/>
                </a:lnTo>
                <a:lnTo>
                  <a:pt x="405371" y="874763"/>
                </a:lnTo>
                <a:lnTo>
                  <a:pt x="390144" y="877811"/>
                </a:lnTo>
                <a:lnTo>
                  <a:pt x="491324" y="877811"/>
                </a:lnTo>
                <a:lnTo>
                  <a:pt x="518147" y="865619"/>
                </a:lnTo>
                <a:lnTo>
                  <a:pt x="551688" y="847331"/>
                </a:lnTo>
                <a:lnTo>
                  <a:pt x="582168" y="822947"/>
                </a:lnTo>
                <a:lnTo>
                  <a:pt x="637019" y="768083"/>
                </a:lnTo>
                <a:lnTo>
                  <a:pt x="661416" y="737603"/>
                </a:lnTo>
                <a:lnTo>
                  <a:pt x="682739" y="701027"/>
                </a:lnTo>
                <a:lnTo>
                  <a:pt x="701040" y="664451"/>
                </a:lnTo>
                <a:lnTo>
                  <a:pt x="716267" y="624827"/>
                </a:lnTo>
                <a:lnTo>
                  <a:pt x="728472" y="585203"/>
                </a:lnTo>
                <a:lnTo>
                  <a:pt x="737616" y="542531"/>
                </a:lnTo>
                <a:lnTo>
                  <a:pt x="743712" y="496811"/>
                </a:lnTo>
                <a:lnTo>
                  <a:pt x="743712" y="405371"/>
                </a:lnTo>
                <a:lnTo>
                  <a:pt x="737616" y="359664"/>
                </a:lnTo>
                <a:lnTo>
                  <a:pt x="728472" y="316992"/>
                </a:lnTo>
                <a:lnTo>
                  <a:pt x="716267" y="274320"/>
                </a:lnTo>
                <a:lnTo>
                  <a:pt x="701040" y="237744"/>
                </a:lnTo>
                <a:lnTo>
                  <a:pt x="682739" y="198120"/>
                </a:lnTo>
                <a:lnTo>
                  <a:pt x="661416" y="164592"/>
                </a:lnTo>
                <a:lnTo>
                  <a:pt x="637019" y="131064"/>
                </a:lnTo>
                <a:lnTo>
                  <a:pt x="582168" y="76200"/>
                </a:lnTo>
                <a:lnTo>
                  <a:pt x="518147" y="36576"/>
                </a:lnTo>
                <a:lnTo>
                  <a:pt x="488856" y="2437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4827" y="3733812"/>
            <a:ext cx="621779" cy="6248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2023-06-26T23:22:23Z</dcterms:created>
  <dcterms:modified xsi:type="dcterms:W3CDTF">2023-06-26T23:22:23Z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2022-09-19T00:00:00Z</vt:filetime>
  </property>
  <property fmtid="{D5CDD505-2E9C-101B-9397-08002B2CF9AE}" pid="3" name="LastSaved">
    <vt:filetime>2022-09-19T00:00:00Z</vt:filetime>
  </property>
</Properties>
</file>