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16"/>
  </p:notesMasterIdLst>
  <p:sldIdLst>
    <p:sldId id="256" r:id="rId8"/>
    <p:sldId id="264" r:id="rId9"/>
    <p:sldId id="276" r:id="rId10"/>
    <p:sldId id="279" r:id="rId11"/>
    <p:sldId id="285" r:id="rId12"/>
    <p:sldId id="286" r:id="rId13"/>
    <p:sldId id="287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EEA68-6FB5-4EBA-BBCD-8F3695F0241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54E7-1F2C-48B8-BCD8-8DC80D76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4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7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3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0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0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8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5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8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05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54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9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59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5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08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9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1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75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07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0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69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67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00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6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39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78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6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25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74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23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2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90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9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20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5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8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7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40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99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97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00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96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56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56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92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9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35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1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6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80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7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1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0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3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5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35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67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9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45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3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85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6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0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7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25562-47B8-4D0B-9821-6B1AAD98AE7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5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9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0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8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776" y="851391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latin typeface="Times New Roman"/>
                <a:ea typeface="Times New Roman"/>
              </a:rPr>
              <a:t>TUẦN 17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8" y="2060848"/>
            <a:ext cx="5881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Ôn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kiểm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tra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kì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</a:t>
            </a:r>
            <a:endParaRPr lang="en-US" sz="3600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59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72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7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43564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6" y="4055326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74" y="4055326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34" y="5301220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7" y="5194970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884" y="1844823"/>
            <a:ext cx="597387" cy="658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0745" y="17053"/>
            <a:ext cx="3398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REO VANG BÌNH MINH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997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397" y="486099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48713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33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673985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64502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7319" y="4941180"/>
            <a:ext cx="303689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CON CHIM HAY HÓT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812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1" y="1052742"/>
            <a:ext cx="34563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9" y="200568"/>
            <a:ext cx="335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50163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yberlinkpc\Desktop\SLIDE BÀI GIẢNG\HÌNH TIẾT TẤU 1,2,3\Hình tiết tấu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395">
            <a:off x="4037649" y="1725063"/>
            <a:ext cx="4848718" cy="33954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21293642">
            <a:off x="3874965" y="1833846"/>
            <a:ext cx="270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 rot="21377666">
            <a:off x="1187624" y="826259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ĐỊA PHƯƠNG BA NGỌN NẾN LUNG LINH</a:t>
            </a:r>
          </a:p>
          <a:p>
            <a:pPr lvl="0"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6848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1102889">
            <a:off x="847248" y="1290728"/>
            <a:ext cx="2298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21445114">
            <a:off x="3583573" y="-52535"/>
            <a:ext cx="6053587" cy="664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à      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   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070579" y="666432"/>
            <a:ext cx="5079575" cy="748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322">
            <a:off x="4072200" y="1909796"/>
            <a:ext cx="5079575" cy="692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054934" y="2979232"/>
            <a:ext cx="5079575" cy="649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188725" y="4012998"/>
            <a:ext cx="5079575" cy="735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183804" y="5116358"/>
            <a:ext cx="5079575" cy="631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363419" y="6408389"/>
            <a:ext cx="5079575" cy="631077"/>
          </a:xfrm>
          <a:prstGeom prst="rect">
            <a:avLst/>
          </a:prstGeom>
        </p:spPr>
      </p:pic>
      <p:pic>
        <p:nvPicPr>
          <p:cNvPr id="11" name="NGON N LL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7172" y="420504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ON N LL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551723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196</Words>
  <Application>Microsoft Office PowerPoint</Application>
  <PresentationFormat>On-screen Show (4:3)</PresentationFormat>
  <Paragraphs>31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Office Theme</vt:lpstr>
      <vt:lpstr>Default Design</vt:lpstr>
      <vt:lpstr>4_Office Theme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66</cp:revision>
  <dcterms:created xsi:type="dcterms:W3CDTF">2021-05-08T03:06:34Z</dcterms:created>
  <dcterms:modified xsi:type="dcterms:W3CDTF">2023-06-27T10:30:05Z</dcterms:modified>
</cp:coreProperties>
</file>