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68" r:id="rId2"/>
    <p:sldId id="270" r:id="rId3"/>
    <p:sldId id="258" r:id="rId4"/>
    <p:sldId id="273" r:id="rId5"/>
    <p:sldId id="274" r:id="rId6"/>
    <p:sldId id="275" r:id="rId7"/>
    <p:sldId id="277" r:id="rId8"/>
    <p:sldId id="265" r:id="rId9"/>
  </p:sldIdLst>
  <p:sldSz cx="9144000" cy="6858000" type="screen4x3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DBE03-9D7F-480C-B515-2A23B233ED65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E1AC8-C234-4CF6-80B3-61B5CFB19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3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27/6/2023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427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image" Target="../media/image17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.png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5.gif"/><Relationship Id="rId20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19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23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766"/>
            <a:ext cx="9062986" cy="2155042"/>
          </a:xfrm>
          <a:prstGeom prst="rect">
            <a:avLst/>
          </a:prstGeom>
          <a:noFill/>
        </p:spPr>
        <p:txBody>
          <a:bodyPr wrap="square" lIns="76800" tIns="38400" rIns="76800" bIns="384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TIẾT ÂM </a:t>
            </a:r>
            <a:r>
              <a:rPr lang="en-US" sz="45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LỚP 4</a:t>
            </a:r>
            <a:endParaRPr lang="en-US" sz="45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8392"/>
            <a:ext cx="1649217" cy="1249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259" y="5515945"/>
            <a:ext cx="1763727" cy="1342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192">
            <a:off x="594255" y="2270322"/>
            <a:ext cx="8477562" cy="1485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62" y="2558420"/>
            <a:ext cx="1676400" cy="1933994"/>
          </a:xfrm>
          <a:prstGeom prst="rect">
            <a:avLst/>
          </a:prstGeom>
        </p:spPr>
      </p:pic>
      <p:pic>
        <p:nvPicPr>
          <p:cNvPr id="4" name="Chào người bạn mới đến nhạc lời chuẩ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7855" y="-3463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" y="3766967"/>
            <a:ext cx="1648128" cy="19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3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782F8F25-3F0F-401D-8DEE-B4A92FEB7F0D}"/>
              </a:ext>
            </a:extLst>
          </p:cNvPr>
          <p:cNvSpPr txBox="1">
            <a:spLocks/>
          </p:cNvSpPr>
          <p:nvPr/>
        </p:nvSpPr>
        <p:spPr>
          <a:xfrm>
            <a:off x="1480042" y="2115937"/>
            <a:ext cx="6858000" cy="931905"/>
          </a:xfrm>
          <a:prstGeom prst="rect">
            <a:avLst/>
          </a:prstGeom>
        </p:spPr>
        <p:txBody>
          <a:bodyPr vert="horz" lIns="91423" tIns="45712" rIns="91423" bIns="45712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AE0B3B7-EBDC-4204-BF9B-A28870D21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33801"/>
            <a:ext cx="7086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59" y="214558"/>
            <a:ext cx="1648128" cy="1901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6" y="1146463"/>
            <a:ext cx="1648128" cy="19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2060"/>
                </a:solidFill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</a:rPr>
              <a:t>Đoạn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nhạc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sau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trong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hát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mà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</a:rPr>
              <a:t> ở </a:t>
            </a:r>
            <a:r>
              <a:rPr lang="en-US" sz="3000" b="1" dirty="0" err="1" smtClean="0">
                <a:solidFill>
                  <a:srgbClr val="002060"/>
                </a:solidFill>
              </a:rPr>
              <a:t>lớp</a:t>
            </a:r>
            <a:r>
              <a:rPr lang="en-US" sz="3000" b="1" dirty="0" smtClean="0">
                <a:solidFill>
                  <a:srgbClr val="002060"/>
                </a:solidFill>
              </a:rPr>
              <a:t> 3? 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A. </a:t>
            </a:r>
            <a:r>
              <a:rPr lang="en-US" sz="3000" b="1" dirty="0" smtClean="0">
                <a:solidFill>
                  <a:srgbClr val="002060"/>
                </a:solidFill>
              </a:rPr>
              <a:t>Con </a:t>
            </a:r>
            <a:r>
              <a:rPr lang="en-US" sz="3000" b="1" dirty="0" err="1" smtClean="0">
                <a:solidFill>
                  <a:srgbClr val="002060"/>
                </a:solidFill>
              </a:rPr>
              <a:t>chim</a:t>
            </a:r>
            <a:r>
              <a:rPr lang="en-US" sz="3000" b="1" dirty="0" smtClean="0">
                <a:solidFill>
                  <a:srgbClr val="002060"/>
                </a:solidFill>
              </a:rPr>
              <a:t> non</a:t>
            </a:r>
            <a:endParaRPr lang="en-US" sz="3000" b="1" dirty="0">
              <a:solidFill>
                <a:srgbClr val="002060"/>
              </a:solidFill>
            </a:endParaRPr>
          </a:p>
          <a:p>
            <a:pPr algn="l"/>
            <a:r>
              <a:rPr lang="en-US" sz="3000" b="1" dirty="0">
                <a:solidFill>
                  <a:srgbClr val="002060"/>
                </a:solidFill>
              </a:rPr>
              <a:t>B</a:t>
            </a:r>
            <a:r>
              <a:rPr lang="en-US" sz="3000" b="1" dirty="0" smtClean="0">
                <a:solidFill>
                  <a:srgbClr val="002060"/>
                </a:solidFill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</a:rPr>
              <a:t>Bài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ca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học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5654738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 dirty="0" err="1" smtClean="0">
                    <a:solidFill>
                      <a:schemeClr val="bg1"/>
                    </a:solidFill>
                  </a:rPr>
                  <a:t>Buổi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tối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ở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đây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có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thú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vị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ko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các</a:t>
                </a:r>
                <a:r>
                  <a:rPr lang="en-US" sz="48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 smtClean="0">
                    <a:solidFill>
                      <a:schemeClr val="bg1"/>
                    </a:solidFill>
                  </a:rPr>
                  <a:t>bạn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?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Bài-2-Bài-Ca-Đi-Học-Âm-Nhạc-Lớp-3-Tập-Hát-Theo-Lời-CD-Bộ-Giáo-Dục-_online-video-cutter.com_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7104" y="6064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679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585" y="1560376"/>
            <a:ext cx="3733800" cy="46164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1. Khóa son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5460" r="27624" b="2960"/>
          <a:stretch/>
        </p:blipFill>
        <p:spPr>
          <a:xfrm>
            <a:off x="-228600" y="2022025"/>
            <a:ext cx="21336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1" y="1265585"/>
            <a:ext cx="2362200" cy="3198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86" b="24468"/>
          <a:stretch/>
        </p:blipFill>
        <p:spPr>
          <a:xfrm>
            <a:off x="2971800" y="3276600"/>
            <a:ext cx="3395312" cy="34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1" y="419621"/>
            <a:ext cx="6781800" cy="76942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vi-VN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MỘT SỐ KÍ HIỆU GHI NHẠC ĐÃ HỌC</a:t>
            </a: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36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80772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762000"/>
            <a:ext cx="3581400" cy="830981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 Khuông nhạc</a:t>
            </a:r>
          </a:p>
          <a:p>
            <a:pPr marL="457171" indent="-457171">
              <a:buAutoNum type="arabicPeriod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2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8847" y="804271"/>
            <a:ext cx="4419600" cy="46164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nốt nhạc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8204" r="1892" b="24179"/>
          <a:stretch/>
        </p:blipFill>
        <p:spPr>
          <a:xfrm>
            <a:off x="381000" y="1752600"/>
            <a:ext cx="8001000" cy="1524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3810" y="3606947"/>
            <a:ext cx="482790" cy="400093"/>
          </a:xfrm>
          <a:prstGeom prst="rect">
            <a:avLst/>
          </a:prstGeom>
        </p:spPr>
        <p:txBody>
          <a:bodyPr wrap="none" lIns="91423" tIns="45712" rIns="91423" bIns="45712">
            <a:spAutoFit/>
          </a:bodyPr>
          <a:lstStyle/>
          <a:p>
            <a:pPr lvl="0"/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3581400"/>
            <a:ext cx="8382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ố)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3581400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3606947"/>
            <a:ext cx="609600" cy="40009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24000" y="2819400"/>
            <a:ext cx="609600" cy="5334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14400" y="26670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28800" y="25908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67000" y="25146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581400" y="24384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72000" y="22860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10200" y="22098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400800" y="21336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239000" y="2057400"/>
            <a:ext cx="762000" cy="685800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đ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38" y="5767755"/>
            <a:ext cx="2329962" cy="10918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0413"/>
            <a:ext cx="1943100" cy="1019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5818015"/>
            <a:ext cx="1162356" cy="1019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256" y="5929420"/>
            <a:ext cx="1237944" cy="9301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5829300"/>
            <a:ext cx="1724025" cy="102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5400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0"/>
            <a:ext cx="2057400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7358" y="990600"/>
            <a:ext cx="768464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Ôn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kí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hiệu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ghi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nhạc</a:t>
            </a:r>
            <a:endParaRPr lang="en-US" sz="5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685800" indent="-685800">
              <a:buFontTx/>
              <a:buChar char="-"/>
            </a:pP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trước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:</a:t>
            </a:r>
          </a:p>
          <a:p>
            <a:r>
              <a:rPr lang="en-US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yêu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hòa</a:t>
            </a:r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bình</a:t>
            </a:r>
            <a:r>
              <a:rPr lang="en-US" sz="5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59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2971800"/>
            <a:ext cx="2514600" cy="1165225"/>
          </a:xfrm>
          <a:prstGeom prst="wedgeRoundRectCallout">
            <a:avLst>
              <a:gd name="adj1" fmla="val 36629"/>
              <a:gd name="adj2" fmla="val 10950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Tiết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học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kết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thúc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943600"/>
            <a:ext cx="2438400" cy="685800"/>
          </a:xfrm>
        </p:spPr>
        <p:txBody>
          <a:bodyPr>
            <a:normAutofit/>
          </a:bodyPr>
          <a:lstStyle/>
          <a:p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8195" name="Picture 3" descr="D:\background\character\58c110d88eb6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121</Words>
  <Application>Microsoft Office PowerPoint</Application>
  <PresentationFormat>On-screen Show (4:3)</PresentationFormat>
  <Paragraphs>27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Times New Roman</vt:lpstr>
      <vt:lpstr>Calibri</vt:lpstr>
      <vt:lpstr>Adobe Caslon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học kết thúc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73</cp:revision>
  <dcterms:created xsi:type="dcterms:W3CDTF">2018-03-08T16:49:35Z</dcterms:created>
  <dcterms:modified xsi:type="dcterms:W3CDTF">2023-06-27T05:19:58Z</dcterms:modified>
</cp:coreProperties>
</file>