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8" r:id="rId3"/>
    <p:sldId id="263" r:id="rId4"/>
    <p:sldId id="266" r:id="rId5"/>
    <p:sldId id="294" r:id="rId6"/>
    <p:sldId id="278" r:id="rId7"/>
    <p:sldId id="291" r:id="rId8"/>
    <p:sldId id="293" r:id="rId9"/>
    <p:sldId id="29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676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894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342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489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618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0733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34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8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49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2.jp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22" y="1550019"/>
            <a:ext cx="4289644" cy="372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269"/>
            <a:ext cx="12192000" cy="424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39" y="-36846"/>
            <a:ext cx="3301393" cy="923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7136" y="1152261"/>
            <a:ext cx="54733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C0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VUI ĐẾN TRƯỜNG</a:t>
            </a:r>
            <a:endParaRPr lang="en-US" sz="2800" dirty="0" smtClean="0">
              <a:solidFill>
                <a:srgbClr val="C0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3935" y="1938205"/>
            <a:ext cx="34345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C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và lời: Lê Ngọc Thắng</a:t>
            </a:r>
            <a:endParaRPr lang="en-US" sz="2400" dirty="0">
              <a:solidFill>
                <a:srgbClr val="C0000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8020" y="239759"/>
            <a:ext cx="151195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9 </a:t>
            </a:r>
            <a:endParaRPr lang="en-US" sz="3200" b="1" dirty="0">
              <a:solidFill>
                <a:srgbClr val="C0000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56" y="239759"/>
            <a:ext cx="1518421" cy="830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62" y="0"/>
            <a:ext cx="566215" cy="479518"/>
          </a:xfrm>
          <a:prstGeom prst="rect">
            <a:avLst/>
          </a:prstGeom>
        </p:spPr>
      </p:pic>
      <p:pic>
        <p:nvPicPr>
          <p:cNvPr id="12" name="Picture 11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256" y="6167584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2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9" name="VUI DEN TRUOG BEAT 2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2454" y="4834448"/>
            <a:ext cx="609600" cy="609600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311279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066929"/>
            <a:ext cx="85476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333333"/>
                </a:solidFill>
                <a:latin typeface="Times New Roman"/>
                <a:ea typeface="Calibri"/>
              </a:rPr>
              <a:t>-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Bài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hát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b="1" i="1" dirty="0">
                <a:solidFill>
                  <a:srgbClr val="333333"/>
                </a:solidFill>
                <a:latin typeface="Times New Roman"/>
                <a:ea typeface="Calibri"/>
              </a:rPr>
              <a:t>Vui đến </a:t>
            </a:r>
            <a:r>
              <a:rPr lang="vi-VN" sz="2400" b="1" i="1" dirty="0" smtClean="0">
                <a:solidFill>
                  <a:srgbClr val="333333"/>
                </a:solidFill>
                <a:latin typeface="Times New Roman"/>
                <a:ea typeface="Calibri"/>
              </a:rPr>
              <a:t>trường</a:t>
            </a:r>
            <a:r>
              <a:rPr lang="en-US" sz="2400" b="1" i="1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thể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hiện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niềm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/>
                <a:ea typeface="Calibri"/>
              </a:rPr>
              <a:t>hân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hoan chào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đón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các</a:t>
            </a:r>
            <a:r>
              <a:rPr lang="en-US" sz="2400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bạn </a:t>
            </a:r>
            <a:r>
              <a:rPr lang="vi-VN" sz="2400" dirty="0">
                <a:solidFill>
                  <a:srgbClr val="333333"/>
                </a:solidFill>
                <a:latin typeface="Times New Roman"/>
                <a:ea typeface="Calibri"/>
              </a:rPr>
              <a:t>học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sinh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tới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trường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,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hòa</a:t>
            </a:r>
            <a:r>
              <a:rPr lang="en-US" sz="2400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vào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đó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/>
                <a:ea typeface="Calibri"/>
              </a:rPr>
              <a:t>vẻ đẹp đa dạng của thiên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nhiên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,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l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ời 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tri 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ân của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các</a:t>
            </a:r>
            <a:r>
              <a:rPr lang="vi-VN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thầy cô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/>
                <a:ea typeface="Calibri"/>
              </a:rPr>
              <a:t>giáo</a:t>
            </a:r>
            <a:r>
              <a:rPr lang="en-US" sz="2400" dirty="0" smtClean="0">
                <a:solidFill>
                  <a:srgbClr val="333333"/>
                </a:solidFill>
                <a:latin typeface="Times New Roman"/>
                <a:ea typeface="Calibri"/>
              </a:rPr>
              <a:t>.</a:t>
            </a:r>
            <a:endParaRPr lang="en-US" sz="2400" dirty="0"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9104" y="139758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thiệu tác giả, tác phẩm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84" y="14228"/>
            <a:ext cx="2695697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708686"/>
            <a:ext cx="2795743" cy="4163542"/>
          </a:xfrm>
          <a:prstGeom prst="rect">
            <a:avLst/>
          </a:prstGeom>
        </p:spPr>
      </p:pic>
      <p:pic>
        <p:nvPicPr>
          <p:cNvPr id="6" name="Picture 2" descr="Thông tin, tiểu sử về nhạc sĩ Lê Quốc Thắng - Hợp Âm 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35" y="4404342"/>
            <a:ext cx="2666295" cy="25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1423"/>
            <a:ext cx="977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212529"/>
                </a:solidFill>
                <a:latin typeface="+mj-lt"/>
              </a:rPr>
              <a:t>  </a:t>
            </a:r>
            <a:r>
              <a:rPr lang="en-US" sz="2400" dirty="0" smtClean="0">
                <a:solidFill>
                  <a:srgbClr val="212529"/>
                </a:solidFill>
                <a:latin typeface="+mj-lt"/>
              </a:rPr>
              <a:t>-</a:t>
            </a:r>
            <a:r>
              <a:rPr lang="en-US" sz="2400" b="1" dirty="0" smtClean="0">
                <a:solidFill>
                  <a:srgbClr val="212529"/>
                </a:solidFill>
                <a:latin typeface="+mj-lt"/>
              </a:rPr>
              <a:t> </a:t>
            </a:r>
            <a:r>
              <a:rPr lang="vi-VN" sz="2400" b="1" i="1" dirty="0" smtClean="0">
                <a:solidFill>
                  <a:srgbClr val="212529"/>
                </a:solidFill>
                <a:latin typeface="+mj-lt"/>
              </a:rPr>
              <a:t>Lê </a:t>
            </a:r>
            <a:r>
              <a:rPr lang="vi-VN" sz="2400" b="1" i="1" dirty="0">
                <a:solidFill>
                  <a:srgbClr val="212529"/>
                </a:solidFill>
                <a:latin typeface="+mj-lt"/>
              </a:rPr>
              <a:t>Quốc Thắng</a:t>
            </a:r>
            <a:r>
              <a:rPr lang="vi-VN" sz="2400" dirty="0">
                <a:solidFill>
                  <a:srgbClr val="212529"/>
                </a:solidFill>
                <a:latin typeface="+mj-lt"/>
              </a:rPr>
              <a:t> sinh năm 1962 tại Sài Gòn. Tốt nghiệp Đại học Luật ngành Tư pháp; Đại học Âm nhạc ngành Sáng tác. Hiện tại ông là hội viên Hội Nhạc sĩ Việt Nam, Hội Âm nhạc TP. Hồ Chí Minh, Hội Luật gia TP.HCM</a:t>
            </a:r>
            <a:r>
              <a:rPr lang="vi-VN" sz="2400" dirty="0" smtClean="0">
                <a:solidFill>
                  <a:srgbClr val="212529"/>
                </a:solidFill>
                <a:latin typeface="+mj-lt"/>
              </a:rPr>
              <a:t>.</a:t>
            </a:r>
            <a:r>
              <a:rPr lang="en-US" sz="2400" dirty="0" smtClean="0">
                <a:solidFill>
                  <a:srgbClr val="212529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ông </a:t>
            </a:r>
            <a:r>
              <a:rPr lang="vi-VN" sz="2400" dirty="0" smtClean="0">
                <a:latin typeface="+mj-lt"/>
              </a:rPr>
              <a:t>:</a:t>
            </a:r>
            <a:r>
              <a:rPr lang="vi-VN" sz="2400" dirty="0">
                <a:latin typeface="+mj-lt"/>
              </a:rPr>
              <a:t> </a:t>
            </a:r>
            <a:r>
              <a:rPr lang="vi-VN" sz="2400" i="1" dirty="0">
                <a:latin typeface="+mj-lt"/>
              </a:rPr>
              <a:t>Búp bê bằng bông, Mái trường mến </a:t>
            </a:r>
            <a:r>
              <a:rPr lang="vi-VN" sz="2400" i="1" dirty="0" smtClean="0">
                <a:latin typeface="+mj-lt"/>
              </a:rPr>
              <a:t>yêu</a:t>
            </a:r>
            <a:r>
              <a:rPr lang="en-US" sz="2400" i="1" dirty="0" smtClean="0">
                <a:latin typeface="+mj-lt"/>
              </a:rPr>
              <a:t>..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43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77705" y="0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lời ca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25" y="14228"/>
            <a:ext cx="17737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2406"/>
            <a:ext cx="109989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trường lòng rộn ràng như hoa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 ngọt ngào từng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thân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xinh xinh trong từng chiếc lá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thầy cho em những ước mơ.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 trong nắng ấm ban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nhẹ em vui đi đến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vang bao khúc hát líu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 là khoảng trời thân thương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la.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là.</a:t>
            </a:r>
          </a:p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la.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mái trường là khoảng trời thân 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82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09305" y="14228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14228"/>
            <a:ext cx="17236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9267" y="753533"/>
            <a:ext cx="109812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trường lòng rộn ràng như hoa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thơm ngọt ngào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endParaRPr lang="en-US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thân quen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xinh xinh trong từng chiếc lá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thầy cho em những ước mơ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 trong nắng ấm ban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nhẹ em vui đi đến trường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vang bao khúc hát líu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 là khoảng trời thân thương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la.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là.</a:t>
            </a:r>
          </a:p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la la la la la lá la la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mái trường là khoảng trời thân thương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9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01644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4" y="0"/>
            <a:ext cx="6946406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86" y="2982997"/>
            <a:ext cx="1897384" cy="181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452">
            <a:off x="9909198" y="1743256"/>
            <a:ext cx="2103809" cy="1819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554815" cy="3624147"/>
          </a:xfrm>
          <a:prstGeom prst="rect">
            <a:avLst/>
          </a:prstGeom>
        </p:spPr>
      </p:pic>
      <p:pic>
        <p:nvPicPr>
          <p:cNvPr id="16" name="VUI DEN TRUOG BEAT 2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7798" y="4497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01644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4" y="0"/>
            <a:ext cx="6946406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86" y="2982997"/>
            <a:ext cx="1897384" cy="181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452">
            <a:off x="9909198" y="1743256"/>
            <a:ext cx="2103809" cy="1819660"/>
          </a:xfrm>
          <a:prstGeom prst="rect">
            <a:avLst/>
          </a:prstGeom>
        </p:spPr>
      </p:pic>
      <p:pic>
        <p:nvPicPr>
          <p:cNvPr id="16" name="VUI DEN TRUOG BEAT 2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70198" y="432667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249605" cy="40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152401"/>
            <a:ext cx="1219199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đến trường lòng rộn ràng như hoa nở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thơm ngọt ngào từng góc phố thân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xinh xinh trong từng chiếc lá nhỏ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thầy cho em những ước mơ.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 trong nắng ấm ban mai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nhẹ em vui đi đến trường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vang bao khúc hát líu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 là khoảng trời thân thương.</a:t>
            </a: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314" y="1207337"/>
            <a:ext cx="412491" cy="43167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918" y="1206160"/>
            <a:ext cx="414564" cy="432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696" y="1206160"/>
            <a:ext cx="41456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723" y="1206160"/>
            <a:ext cx="414564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252" y="1207337"/>
            <a:ext cx="414564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195" y="1240027"/>
            <a:ext cx="414564" cy="4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3876" y="1248494"/>
            <a:ext cx="414564" cy="432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422" y="1231560"/>
            <a:ext cx="414564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558" y="1248494"/>
            <a:ext cx="414564" cy="432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464" y="1240027"/>
            <a:ext cx="414564" cy="432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370" y="1240027"/>
            <a:ext cx="414564" cy="432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846" y="1231560"/>
            <a:ext cx="414564" cy="432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906" y="2069573"/>
            <a:ext cx="414564" cy="4328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574" y="2074333"/>
            <a:ext cx="414564" cy="4328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054" y="2069573"/>
            <a:ext cx="414564" cy="432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260" y="2069573"/>
            <a:ext cx="414564" cy="4328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999" y="2069573"/>
            <a:ext cx="414564" cy="432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385" y="2069573"/>
            <a:ext cx="414564" cy="432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799" y="2907586"/>
            <a:ext cx="414564" cy="4328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650" y="2069573"/>
            <a:ext cx="414564" cy="432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429" y="2069573"/>
            <a:ext cx="414564" cy="432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681" y="2069573"/>
            <a:ext cx="414564" cy="432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046" y="2061106"/>
            <a:ext cx="414564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825" y="2069573"/>
            <a:ext cx="414564" cy="43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342" y="2939635"/>
            <a:ext cx="414564" cy="43285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462" y="2931809"/>
            <a:ext cx="414564" cy="43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557" y="2939635"/>
            <a:ext cx="414564" cy="4328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045" y="2939635"/>
            <a:ext cx="414564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2151" y="2939635"/>
            <a:ext cx="414564" cy="4328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959" y="2907586"/>
            <a:ext cx="414564" cy="43285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384" y="2907586"/>
            <a:ext cx="414564" cy="4328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798" y="2939635"/>
            <a:ext cx="414564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088" y="2931809"/>
            <a:ext cx="414564" cy="432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782" y="4745140"/>
            <a:ext cx="338667" cy="54186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276" y="4745140"/>
            <a:ext cx="335309" cy="54259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650" y="4744416"/>
            <a:ext cx="335309" cy="54259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320" y="4744415"/>
            <a:ext cx="335309" cy="54259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100" y="4744414"/>
            <a:ext cx="335309" cy="54259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696" y="4721898"/>
            <a:ext cx="335309" cy="54259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092" y="4730104"/>
            <a:ext cx="335309" cy="54259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075" y="4750655"/>
            <a:ext cx="335309" cy="54259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850" y="4733319"/>
            <a:ext cx="335309" cy="54259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315" y="4736705"/>
            <a:ext cx="335309" cy="54259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088" y="4738463"/>
            <a:ext cx="335309" cy="54259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821" y="4729098"/>
            <a:ext cx="335309" cy="54259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8248" y="5691031"/>
            <a:ext cx="335309" cy="54259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431" y="5691015"/>
            <a:ext cx="335309" cy="54259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448" y="5681835"/>
            <a:ext cx="335309" cy="54259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5389" y="5681835"/>
            <a:ext cx="335309" cy="5425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644" y="5706155"/>
            <a:ext cx="335309" cy="54259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7929" y="5696230"/>
            <a:ext cx="335309" cy="54259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245" y="5708424"/>
            <a:ext cx="414564" cy="4328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0182" y="5724441"/>
            <a:ext cx="414564" cy="4328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004" y="5724441"/>
            <a:ext cx="414564" cy="4328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975" y="5724441"/>
            <a:ext cx="414564" cy="4328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1397" y="5715977"/>
            <a:ext cx="414564" cy="43285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" y="2907586"/>
            <a:ext cx="486726" cy="51585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5425" y="2924897"/>
            <a:ext cx="487722" cy="51820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0" y="2907586"/>
            <a:ext cx="486726" cy="51585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27" y="2915408"/>
            <a:ext cx="486726" cy="51585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" y="3759656"/>
            <a:ext cx="486726" cy="51585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7914" y="2915408"/>
            <a:ext cx="487722" cy="51820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3705" y="2924896"/>
            <a:ext cx="487722" cy="51820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9311" y="3786026"/>
            <a:ext cx="487722" cy="51820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5396" y="3767305"/>
            <a:ext cx="487722" cy="51820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795" y="3781703"/>
            <a:ext cx="487722" cy="51820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97" y="3787203"/>
            <a:ext cx="486726" cy="51585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1" y="3768482"/>
            <a:ext cx="486726" cy="51585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837" y="3768482"/>
            <a:ext cx="414564" cy="43285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866" y="3775174"/>
            <a:ext cx="414564" cy="43285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361" y="3775174"/>
            <a:ext cx="414564" cy="43285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868" y="3770508"/>
            <a:ext cx="414564" cy="432854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877" y="3768482"/>
            <a:ext cx="414564" cy="43285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2428" y="3763868"/>
            <a:ext cx="414564" cy="432854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9990" y="3770508"/>
            <a:ext cx="414564" cy="43285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558" y="3754048"/>
            <a:ext cx="414564" cy="43285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120" y="3754048"/>
            <a:ext cx="414564" cy="43285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721" y="3763868"/>
            <a:ext cx="414564" cy="43285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655" y="4729098"/>
            <a:ext cx="348419" cy="51820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4765" y="4745140"/>
            <a:ext cx="337006" cy="51820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347" y="4745140"/>
            <a:ext cx="358652" cy="51820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5423" y="5718349"/>
            <a:ext cx="487722" cy="51820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5888" y="5718349"/>
            <a:ext cx="487722" cy="51820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029" y="5701806"/>
            <a:ext cx="487722" cy="51820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732" y="4721865"/>
            <a:ext cx="358652" cy="51820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224" y="4736705"/>
            <a:ext cx="358652" cy="51820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255" y="4736705"/>
            <a:ext cx="358652" cy="51820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336" y="5701806"/>
            <a:ext cx="359695" cy="51820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58" y="5708424"/>
            <a:ext cx="359695" cy="51820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641" y="5708424"/>
            <a:ext cx="359695" cy="51820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4316" y="1225211"/>
            <a:ext cx="365792" cy="51210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2825" y="1231560"/>
            <a:ext cx="365792" cy="51210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0554" y="2063983"/>
            <a:ext cx="365792" cy="51210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8923" y="2055631"/>
            <a:ext cx="365792" cy="51210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8991" y="1251051"/>
            <a:ext cx="365792" cy="51210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602" y="2080535"/>
            <a:ext cx="365792" cy="51210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641" y="1208867"/>
            <a:ext cx="365792" cy="512108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115" y="2054649"/>
            <a:ext cx="365792" cy="51210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195" y="2049249"/>
            <a:ext cx="365792" cy="512108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0497" y="1208867"/>
            <a:ext cx="365792" cy="51210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505" y="1208867"/>
            <a:ext cx="365792" cy="51210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4763" y="2055631"/>
            <a:ext cx="365792" cy="512108"/>
          </a:xfrm>
          <a:prstGeom prst="rect">
            <a:avLst/>
          </a:prstGeom>
        </p:spPr>
      </p:pic>
      <p:pic>
        <p:nvPicPr>
          <p:cNvPr id="106" name="VUI DEN TRUOG BEAT 2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58464" y="4406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8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1644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4" y="0"/>
            <a:ext cx="6946406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86" y="2982997"/>
            <a:ext cx="1897384" cy="181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452">
            <a:off x="9909198" y="1743256"/>
            <a:ext cx="2103809" cy="1819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1706" y="217428"/>
            <a:ext cx="6774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3220" y="312899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CỦNG CỐ -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2552917"/>
            <a:ext cx="9728200" cy="4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241</Words>
  <Application>Microsoft Office PowerPoint</Application>
  <PresentationFormat>Custom</PresentationFormat>
  <Paragraphs>29</Paragraphs>
  <Slides>10</Slides>
  <Notes>7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107</cp:revision>
  <dcterms:created xsi:type="dcterms:W3CDTF">2022-04-03T11:00:56Z</dcterms:created>
  <dcterms:modified xsi:type="dcterms:W3CDTF">2023-12-29T12:57:18Z</dcterms:modified>
</cp:coreProperties>
</file>