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482" r:id="rId2"/>
    <p:sldId id="563" r:id="rId3"/>
    <p:sldId id="542" r:id="rId4"/>
    <p:sldId id="496" r:id="rId5"/>
    <p:sldId id="555" r:id="rId6"/>
    <p:sldId id="556" r:id="rId7"/>
    <p:sldId id="557" r:id="rId8"/>
    <p:sldId id="558" r:id="rId9"/>
    <p:sldId id="560" r:id="rId10"/>
    <p:sldId id="561" r:id="rId11"/>
    <p:sldId id="574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>
        <p:scale>
          <a:sx n="76" d="100"/>
          <a:sy n="76" d="100"/>
        </p:scale>
        <p:origin x="-300" y="-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microsoft.com/office/2007/relationships/hdphoto" Target="../media/hdphoto6.wdp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microsoft.com/office/2007/relationships/hdphoto" Target="../media/hdphoto6.wdp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38D98B-47A4-454C-9AE9-9C5D03834E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240016" y="5875174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Đỗ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Phòng Giáo Dục Và Đào Tạo quận Thanh Xuân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674556" y="2945773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5086" y="-1070169"/>
              <a:ext cx="4063266" cy="154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HÁT VỚI TƯ THẾ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TRANG NGHIÊM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37FA21-EB27-FC86-C343-CE755FF49C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/>
        </p:blipFill>
        <p:spPr>
          <a:xfrm>
            <a:off x="383724" y="229000"/>
            <a:ext cx="11184884" cy="2695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ED2D85F-651A-5389-89CD-AEA6BCF8E084}"/>
              </a:ext>
            </a:extLst>
          </p:cNvPr>
          <p:cNvGrpSpPr/>
          <p:nvPr/>
        </p:nvGrpSpPr>
        <p:grpSpPr>
          <a:xfrm>
            <a:off x="1341900" y="2213449"/>
            <a:ext cx="9351325" cy="3030416"/>
            <a:chOff x="1341900" y="2213449"/>
            <a:chExt cx="9351325" cy="3030416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xmlns="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3748" y="2213449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 – CHỦ ĐỀ 2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xmlns="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1900" y="3503967"/>
              <a:ext cx="2808312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itchFamily="18" charset="0"/>
                </a:rPr>
                <a:t>HÁT: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xmlns="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672" y="4409029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itchFamily="18" charset="0"/>
                </a:rPr>
                <a:t>QUỐC CA VIỆT 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1CEE053-BB97-4119-ACB1-287A026055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470" b="6422"/>
          <a:stretch/>
        </p:blipFill>
        <p:spPr>
          <a:xfrm>
            <a:off x="1248604" y="3371850"/>
            <a:ext cx="9611354" cy="2376264"/>
          </a:xfrm>
          <a:prstGeom prst="rect">
            <a:avLst/>
          </a:prstGeom>
        </p:spPr>
      </p:pic>
      <p:pic>
        <p:nvPicPr>
          <p:cNvPr id="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B8B88E0F-C0A0-2EF5-594E-A3245F967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9192344" y="298366"/>
            <a:ext cx="194421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1D2F650-5048-6C97-6CFB-A8ED4D1974A7}"/>
              </a:ext>
            </a:extLst>
          </p:cNvPr>
          <p:cNvSpPr/>
          <p:nvPr/>
        </p:nvSpPr>
        <p:spPr>
          <a:xfrm>
            <a:off x="9324631" y="614321"/>
            <a:ext cx="1595905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ởi động cd2 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xmlns="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004" y="4984280"/>
            <a:ext cx="4320480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Văn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Cao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0" y="3930088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QUỐC CA VIỆT NAM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04664"/>
            <a:ext cx="7866148" cy="5923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767408" y="2806859"/>
            <a:ext cx="71287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Nhạc sĩ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 ngày 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15/11/1923, 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 ngày 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10/7/1995 </a:t>
            </a:r>
            <a:r>
              <a:rPr lang="en-US" sz="3200" strike="noStrike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 một 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Ông là tác giả của ca khúc </a:t>
            </a:r>
            <a:r>
              <a:rPr lang="en-US" sz="3200" b="0" i="1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b="0" i="1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b="0" i="1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</a:t>
            </a:r>
            <a:r>
              <a:rPr lang="vi-VN" sz="3200" b="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b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 thức của nước 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968208" y="-4524"/>
            <a:ext cx="3600400" cy="1944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AE72BC-ACAF-475C-A3B8-D9ED3A00A489}"/>
              </a:ext>
            </a:extLst>
          </p:cNvPr>
          <p:cNvSpPr txBox="1"/>
          <p:nvPr/>
        </p:nvSpPr>
        <p:spPr>
          <a:xfrm>
            <a:off x="8633556" y="791302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1026" name="Picture 2" descr="Văn Cao – Wikipedia tiếng Việt">
            <a:extLst>
              <a:ext uri="{FF2B5EF4-FFF2-40B4-BE49-F238E27FC236}">
                <a16:creationId xmlns:a16="http://schemas.microsoft.com/office/drawing/2014/main" xmlns="" id="{8331FB25-90C9-0093-813E-1BB8948E7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3516" y="1968745"/>
            <a:ext cx="3287365" cy="41253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7"/>
            <a:ext cx="2793157" cy="13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50049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9BA155-A9E5-4011-8C4E-62375B0DF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6958" y="259539"/>
            <a:ext cx="5581650" cy="5962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F7C684-3BAB-41DA-BA54-FE916882C3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89" y="3907763"/>
            <a:ext cx="3209244" cy="233149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A3996A0C-4BEB-FCFD-EE1C-9E587699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27F06CAD-515E-8B06-E296-BE2EFA5CC5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902851"/>
              </p:ext>
            </p:extLst>
          </p:nvPr>
        </p:nvGraphicFramePr>
        <p:xfrm>
          <a:off x="502681" y="1755273"/>
          <a:ext cx="5280248" cy="2152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Bitmap Image" r:id="rId10" imgW="6547186" imgH="2324219" progId="Paint.Picture">
                  <p:embed/>
                </p:oleObj>
              </mc:Choice>
              <mc:Fallback>
                <p:oleObj name="Bitmap Image" r:id="rId10" imgW="6547186" imgH="232421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81" y="1755273"/>
                        <a:ext cx="5280248" cy="21524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69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oc ca (E-8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91BBA8E-DE21-40BD-B37E-E61E330D6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79" y="1510313"/>
            <a:ext cx="5325789" cy="2350735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27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39416" y="73280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3807D9-D73D-4F56-B440-C5C5138C2E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46" y="2342414"/>
            <a:ext cx="470474" cy="443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49BDA6-DC5F-408D-80AA-BF1D201056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220" y="2360214"/>
            <a:ext cx="500331" cy="4438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C0921C7-557E-47BE-BC3A-738A6F76FE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5" y="2350984"/>
            <a:ext cx="500331" cy="4438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D1CD582-7542-4529-96AE-519146D8BA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80" y="3410293"/>
            <a:ext cx="500331" cy="4438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E002ED3-7D0B-4E9E-8921-622CC78367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01" y="3429000"/>
            <a:ext cx="500331" cy="4438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255A770-5FD7-4341-A9AC-6A62A90C34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67" y="3417508"/>
            <a:ext cx="500331" cy="4438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273A31C-1F5C-4A2F-AC0F-2E9BD6E986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21" y="3424274"/>
            <a:ext cx="500331" cy="4438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62A60E3-713A-438E-ADC2-BFD8362D66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74" y="2333790"/>
            <a:ext cx="470474" cy="4438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74F7863-C567-4B77-B209-3835B0AA73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42" y="2333184"/>
            <a:ext cx="470474" cy="4438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2AEFD6F-F731-4B1F-B584-3416CCC2DD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44" y="3403383"/>
            <a:ext cx="470474" cy="4438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69E060F-28BA-4C0F-99ED-AB848BC1C3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36" y="3410294"/>
            <a:ext cx="470474" cy="4438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8E072A2-AE9B-470E-A87B-1374355742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528" y="3399394"/>
            <a:ext cx="470474" cy="4438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F4BB27A-8F8F-46C8-B5B7-AF5F971484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93" y="3570081"/>
            <a:ext cx="2880320" cy="26627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DB9DFC8-37EC-4D9D-8563-4A5E6D63F8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6958" y="259539"/>
            <a:ext cx="5581650" cy="59626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9E6138F-2A4A-4DCD-917A-BE0D21F56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57" y="3428999"/>
            <a:ext cx="500331" cy="4438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793CDA8-B8F9-4106-A654-59E670D672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41" y="2369444"/>
            <a:ext cx="500331" cy="4438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B4A8C57-EED0-404D-ADDB-AC7FFF73A3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46" y="3399394"/>
            <a:ext cx="500331" cy="44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oc ca (E-8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3472" y="38691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Quốc</a:t>
            </a:r>
            <a:r>
              <a:rPr lang="en-US" sz="3200" dirty="0">
                <a:latin typeface="Cambria" pitchFamily="18" charset="0"/>
              </a:rPr>
              <a:t> ca </a:t>
            </a:r>
            <a:r>
              <a:rPr lang="en-US" sz="3200" dirty="0" err="1">
                <a:latin typeface="Cambria" pitchFamily="18" charset="0"/>
              </a:rPr>
              <a:t>Việt</a:t>
            </a:r>
            <a:r>
              <a:rPr lang="en-US" sz="3200" dirty="0">
                <a:latin typeface="Cambria" pitchFamily="18" charset="0"/>
              </a:rPr>
              <a:t> Nam </a:t>
            </a:r>
            <a:r>
              <a:rPr lang="en-US" sz="3200" dirty="0" err="1">
                <a:latin typeface="Cambria" pitchFamily="18" charset="0"/>
              </a:rPr>
              <a:t>thường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được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khi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22464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864861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59C84AE-89AB-421F-8A3E-FCEE9A1A9C66}"/>
              </a:ext>
            </a:extLst>
          </p:cNvPr>
          <p:cNvSpPr txBox="1"/>
          <p:nvPr/>
        </p:nvSpPr>
        <p:spPr>
          <a:xfrm>
            <a:off x="1343472" y="4936131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Tư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thế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khi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đứng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Quốc</a:t>
            </a:r>
            <a:r>
              <a:rPr lang="en-US" sz="3200" dirty="0">
                <a:latin typeface="Cambria" pitchFamily="18" charset="0"/>
              </a:rPr>
              <a:t> ca </a:t>
            </a:r>
            <a:r>
              <a:rPr lang="en-US" sz="3200" dirty="0" err="1">
                <a:latin typeface="Cambria" pitchFamily="18" charset="0"/>
              </a:rPr>
              <a:t>Việt</a:t>
            </a:r>
            <a:r>
              <a:rPr lang="en-US" sz="3200" dirty="0">
                <a:latin typeface="Cambria" pitchFamily="18" charset="0"/>
              </a:rPr>
              <a:t> Nam?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7962</TotalTime>
  <Words>88</Words>
  <Application>Microsoft Office PowerPoint</Application>
  <PresentationFormat>Custom</PresentationFormat>
  <Paragraphs>21</Paragraphs>
  <Slides>11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ngoctinhthcsvr@gmail.com</dc:creator>
  <cp:lastModifiedBy>HP</cp:lastModifiedBy>
  <cp:revision>622</cp:revision>
  <dcterms:created xsi:type="dcterms:W3CDTF">2010-04-30T18:19:48Z</dcterms:created>
  <dcterms:modified xsi:type="dcterms:W3CDTF">2023-12-27T09:32:27Z</dcterms:modified>
</cp:coreProperties>
</file>