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368391510" r:id="rId2"/>
  </p:sldMasterIdLst>
  <p:notesMasterIdLst>
    <p:notesMasterId r:id="rId10"/>
  </p:notesMasterIdLst>
  <p:sldIdLst>
    <p:sldId id="291" r:id="rId3"/>
    <p:sldId id="259" r:id="rId4"/>
    <p:sldId id="293" r:id="rId5"/>
    <p:sldId id="295" r:id="rId6"/>
    <p:sldId id="260" r:id="rId7"/>
    <p:sldId id="296" r:id="rId8"/>
    <p:sldId id="292" r:id="rId9"/>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398"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213A4A-DFF7-4E8F-A80D-749D0B6F4B30}" type="datetimeFigureOut">
              <a:rPr lang="en-US" smtClean="0"/>
              <a:t>29/3/2023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93DB9B-8345-4CAD-A5F3-DB8013A035A9}" type="slidenum">
              <a:rPr lang="en-US" smtClean="0"/>
              <a:t>‹#›</a:t>
            </a:fld>
            <a:endParaRPr lang="en-US"/>
          </a:p>
        </p:txBody>
      </p:sp>
    </p:spTree>
    <p:extLst>
      <p:ext uri="{BB962C8B-B14F-4D97-AF65-F5344CB8AC3E}">
        <p14:creationId xmlns:p14="http://schemas.microsoft.com/office/powerpoint/2010/main" val="13236067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Rot="1" noChangeAspect="1" noChangeArrowheads="1" noTextEdit="1"/>
          </p:cNvSpPr>
          <p:nvPr>
            <p:ph type="sldImg"/>
          </p:nvPr>
        </p:nvSpPr>
        <p:spPr>
          <a:ln/>
        </p:spPr>
      </p:sp>
      <p:sp>
        <p:nvSpPr>
          <p:cNvPr id="819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3097088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cs typeface="Arial" charset="0"/>
            </a:endParaRPr>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cs typeface="Arial" charset="0"/>
            </a:endParaRPr>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cs typeface="Arial" charset="0"/>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cs typeface="Arial" charset="0"/>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F7886FF6-63A2-4CFD-A7D4-E5B58EC47A6D}" type="datetimeFigureOut">
              <a:rPr lang="en-US"/>
              <a:pPr>
                <a:defRPr/>
              </a:pPr>
              <a:t>29/3/2023</a:t>
            </a:fld>
            <a:endParaRPr lang="en-US"/>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F3DF063B-7078-40C1-8FE7-0A8660B2B44B}" type="slidenum">
              <a:rPr lang="en-US"/>
              <a:pPr>
                <a:defRPr/>
              </a:pPr>
              <a:t>‹#›</a:t>
            </a:fld>
            <a:endParaRPr lang="en-US"/>
          </a:p>
        </p:txBody>
      </p:sp>
    </p:spTree>
    <p:extLst>
      <p:ext uri="{BB962C8B-B14F-4D97-AF65-F5344CB8AC3E}">
        <p14:creationId xmlns:p14="http://schemas.microsoft.com/office/powerpoint/2010/main" val="19921508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33DEB8C5-65CE-4775-B8CD-6678829E1F2E}" type="datetimeFigureOut">
              <a:rPr lang="en-US"/>
              <a:pPr>
                <a:defRPr/>
              </a:pPr>
              <a:t>29/3/2023</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C3F5103B-48D2-46B7-8A49-740D0926BFC4}" type="slidenum">
              <a:rPr lang="en-US"/>
              <a:pPr>
                <a:defRPr/>
              </a:pPr>
              <a:t>‹#›</a:t>
            </a:fld>
            <a:endParaRPr lang="en-US"/>
          </a:p>
        </p:txBody>
      </p:sp>
    </p:spTree>
    <p:extLst>
      <p:ext uri="{BB962C8B-B14F-4D97-AF65-F5344CB8AC3E}">
        <p14:creationId xmlns:p14="http://schemas.microsoft.com/office/powerpoint/2010/main" val="32678913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40F6A16E-0968-4364-99DC-96BF81BB22E7}" type="datetimeFigureOut">
              <a:rPr lang="en-US"/>
              <a:pPr>
                <a:defRPr/>
              </a:pPr>
              <a:t>29/3/2023</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8A2215DE-3C2A-4EDB-8D23-C09035D494FC}" type="slidenum">
              <a:rPr lang="en-US"/>
              <a:pPr>
                <a:defRPr/>
              </a:pPr>
              <a:t>‹#›</a:t>
            </a:fld>
            <a:endParaRPr lang="en-US"/>
          </a:p>
        </p:txBody>
      </p:sp>
    </p:spTree>
    <p:extLst>
      <p:ext uri="{BB962C8B-B14F-4D97-AF65-F5344CB8AC3E}">
        <p14:creationId xmlns:p14="http://schemas.microsoft.com/office/powerpoint/2010/main" val="42047261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solidFill>
                  <a:srgbClr val="D1EAEE"/>
                </a:solidFill>
              </a:defRPr>
            </a:lvl1pPr>
          </a:lstStyle>
          <a:p>
            <a:pPr>
              <a:defRPr/>
            </a:pPr>
            <a:fld id="{62BDCA8B-ABFF-4177-AF26-5DBB274D0416}" type="datetimeFigureOut">
              <a:rPr lang="en-US"/>
              <a:pPr>
                <a:defRPr/>
              </a:pPr>
              <a:t>29/3/2023</a:t>
            </a:fld>
            <a:endParaRPr lang="en-US"/>
          </a:p>
        </p:txBody>
      </p:sp>
      <p:sp>
        <p:nvSpPr>
          <p:cNvPr id="5" name="Footer Placeholder 18"/>
          <p:cNvSpPr>
            <a:spLocks noGrp="1"/>
          </p:cNvSpPr>
          <p:nvPr>
            <p:ph type="ftr" sz="quarter" idx="11"/>
          </p:nvPr>
        </p:nvSpPr>
        <p:spPr/>
        <p:txBody>
          <a:bodyPr/>
          <a:lstStyle>
            <a:lvl1pPr>
              <a:defRPr>
                <a:solidFill>
                  <a:srgbClr val="D1EAEE"/>
                </a:solidFill>
              </a:defRPr>
            </a:lvl1pPr>
          </a:lstStyle>
          <a:p>
            <a:pPr>
              <a:defRPr/>
            </a:pPr>
            <a:endParaRPr lang="en-US"/>
          </a:p>
        </p:txBody>
      </p:sp>
      <p:sp>
        <p:nvSpPr>
          <p:cNvPr id="6" name="Slide Number Placeholder 26"/>
          <p:cNvSpPr>
            <a:spLocks noGrp="1"/>
          </p:cNvSpPr>
          <p:nvPr>
            <p:ph type="sldNum" sz="quarter" idx="12"/>
          </p:nvPr>
        </p:nvSpPr>
        <p:spPr/>
        <p:txBody>
          <a:bodyPr/>
          <a:lstStyle>
            <a:lvl1pPr>
              <a:defRPr>
                <a:solidFill>
                  <a:srgbClr val="D1EAEE"/>
                </a:solidFill>
              </a:defRPr>
            </a:lvl1pPr>
          </a:lstStyle>
          <a:p>
            <a:pPr>
              <a:defRPr/>
            </a:pPr>
            <a:fld id="{6604AEF6-58D5-4366-8674-0E20CE79BF60}" type="slidenum">
              <a:rPr lang="en-US"/>
              <a:pPr>
                <a:defRPr/>
              </a:pPr>
              <a:t>‹#›</a:t>
            </a:fld>
            <a:endParaRPr lang="en-US"/>
          </a:p>
        </p:txBody>
      </p:sp>
    </p:spTree>
    <p:extLst>
      <p:ext uri="{BB962C8B-B14F-4D97-AF65-F5344CB8AC3E}">
        <p14:creationId xmlns:p14="http://schemas.microsoft.com/office/powerpoint/2010/main" val="148149760"/>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1E21A577-28EF-4E0C-AA6C-2BFCDE297F99}" type="datetimeFigureOut">
              <a:rPr lang="en-US"/>
              <a:pPr>
                <a:defRPr/>
              </a:pPr>
              <a:t>29/3/2023</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6C76C6E6-9FB5-473A-8DFE-0C1559762EE7}" type="slidenum">
              <a:rPr lang="en-US"/>
              <a:pPr>
                <a:defRPr/>
              </a:pPr>
              <a:t>‹#›</a:t>
            </a:fld>
            <a:endParaRPr lang="en-US"/>
          </a:p>
        </p:txBody>
      </p:sp>
    </p:spTree>
    <p:extLst>
      <p:ext uri="{BB962C8B-B14F-4D97-AF65-F5344CB8AC3E}">
        <p14:creationId xmlns:p14="http://schemas.microsoft.com/office/powerpoint/2010/main" val="23423674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rgbClr val="D1EAEE"/>
                </a:solidFill>
              </a:defRPr>
            </a:lvl1pPr>
          </a:lstStyle>
          <a:p>
            <a:pPr>
              <a:defRPr/>
            </a:pPr>
            <a:fld id="{E3D05A62-1D5F-4335-997B-C6BB0726DDF2}" type="datetimeFigureOut">
              <a:rPr lang="en-US"/>
              <a:pPr>
                <a:defRPr/>
              </a:pPr>
              <a:t>29/3/2023</a:t>
            </a:fld>
            <a:endParaRPr lang="en-US"/>
          </a:p>
        </p:txBody>
      </p:sp>
      <p:sp>
        <p:nvSpPr>
          <p:cNvPr id="5" name="Footer Placeholder 4"/>
          <p:cNvSpPr>
            <a:spLocks noGrp="1"/>
          </p:cNvSpPr>
          <p:nvPr>
            <p:ph type="ftr" sz="quarter" idx="11"/>
          </p:nvPr>
        </p:nvSpPr>
        <p:spPr/>
        <p:txBody>
          <a:bodyPr/>
          <a:lstStyle>
            <a:lvl1pPr>
              <a:defRPr>
                <a:solidFill>
                  <a:srgbClr val="D1EAEE"/>
                </a:solidFill>
              </a:defRPr>
            </a:lvl1pPr>
          </a:lstStyle>
          <a:p>
            <a:pPr>
              <a:defRPr/>
            </a:pPr>
            <a:endParaRPr lang="en-US"/>
          </a:p>
        </p:txBody>
      </p:sp>
      <p:sp>
        <p:nvSpPr>
          <p:cNvPr id="6" name="Slide Number Placeholder 5"/>
          <p:cNvSpPr>
            <a:spLocks noGrp="1"/>
          </p:cNvSpPr>
          <p:nvPr>
            <p:ph type="sldNum" sz="quarter" idx="12"/>
          </p:nvPr>
        </p:nvSpPr>
        <p:spPr/>
        <p:txBody>
          <a:bodyPr/>
          <a:lstStyle>
            <a:lvl1pPr>
              <a:defRPr>
                <a:solidFill>
                  <a:srgbClr val="D1EAEE"/>
                </a:solidFill>
              </a:defRPr>
            </a:lvl1pPr>
          </a:lstStyle>
          <a:p>
            <a:pPr>
              <a:defRPr/>
            </a:pPr>
            <a:fld id="{A867E1B6-6300-4C3F-A45A-12AA4D5BF79D}" type="slidenum">
              <a:rPr lang="en-US"/>
              <a:pPr>
                <a:defRPr/>
              </a:pPr>
              <a:t>‹#›</a:t>
            </a:fld>
            <a:endParaRPr lang="en-US"/>
          </a:p>
        </p:txBody>
      </p:sp>
    </p:spTree>
    <p:extLst>
      <p:ext uri="{BB962C8B-B14F-4D97-AF65-F5344CB8AC3E}">
        <p14:creationId xmlns:p14="http://schemas.microsoft.com/office/powerpoint/2010/main" val="1532855162"/>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34EE9E29-C657-465C-9D34-6775A1967FD0}" type="datetimeFigureOut">
              <a:rPr lang="en-US"/>
              <a:pPr>
                <a:defRPr/>
              </a:pPr>
              <a:t>29/3/2023</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38C36773-F6E7-4F9A-9069-76E05F801DD8}" type="slidenum">
              <a:rPr lang="en-US"/>
              <a:pPr>
                <a:defRPr/>
              </a:pPr>
              <a:t>‹#›</a:t>
            </a:fld>
            <a:endParaRPr lang="en-US"/>
          </a:p>
        </p:txBody>
      </p:sp>
    </p:spTree>
    <p:extLst>
      <p:ext uri="{BB962C8B-B14F-4D97-AF65-F5344CB8AC3E}">
        <p14:creationId xmlns:p14="http://schemas.microsoft.com/office/powerpoint/2010/main" val="24188181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fld id="{A0C88310-17B0-4EC7-BF4C-9ADF62F2563C}" type="datetimeFigureOut">
              <a:rPr lang="en-US"/>
              <a:pPr>
                <a:defRPr/>
              </a:pPr>
              <a:t>29/3/2023</a:t>
            </a:fld>
            <a:endParaRPr lang="en-US"/>
          </a:p>
        </p:txBody>
      </p:sp>
      <p:sp>
        <p:nvSpPr>
          <p:cNvPr id="8" name="Footer Placeholder 21"/>
          <p:cNvSpPr>
            <a:spLocks noGrp="1"/>
          </p:cNvSpPr>
          <p:nvPr>
            <p:ph type="ftr" sz="quarter" idx="11"/>
          </p:nvPr>
        </p:nvSpPr>
        <p:spPr/>
        <p:txBody>
          <a:bodyPr/>
          <a:lstStyle>
            <a:lvl1pPr>
              <a:defRPr/>
            </a:lvl1pPr>
          </a:lstStyle>
          <a:p>
            <a:pPr>
              <a:defRPr/>
            </a:pPr>
            <a:endParaRPr lang="en-US"/>
          </a:p>
        </p:txBody>
      </p:sp>
      <p:sp>
        <p:nvSpPr>
          <p:cNvPr id="9" name="Slide Number Placeholder 17"/>
          <p:cNvSpPr>
            <a:spLocks noGrp="1"/>
          </p:cNvSpPr>
          <p:nvPr>
            <p:ph type="sldNum" sz="quarter" idx="12"/>
          </p:nvPr>
        </p:nvSpPr>
        <p:spPr/>
        <p:txBody>
          <a:bodyPr/>
          <a:lstStyle>
            <a:lvl1pPr>
              <a:defRPr/>
            </a:lvl1pPr>
          </a:lstStyle>
          <a:p>
            <a:pPr>
              <a:defRPr/>
            </a:pPr>
            <a:fld id="{1FE24892-0EAD-410D-8E3D-C5F8730C9F25}" type="slidenum">
              <a:rPr lang="en-US"/>
              <a:pPr>
                <a:defRPr/>
              </a:pPr>
              <a:t>‹#›</a:t>
            </a:fld>
            <a:endParaRPr lang="en-US"/>
          </a:p>
        </p:txBody>
      </p:sp>
    </p:spTree>
    <p:extLst>
      <p:ext uri="{BB962C8B-B14F-4D97-AF65-F5344CB8AC3E}">
        <p14:creationId xmlns:p14="http://schemas.microsoft.com/office/powerpoint/2010/main" val="18569067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67E6965C-AA3E-4010-9657-63522292698C}" type="datetimeFigureOut">
              <a:rPr lang="en-US"/>
              <a:pPr>
                <a:defRPr/>
              </a:pPr>
              <a:t>29/3/2023</a:t>
            </a:fld>
            <a:endParaRPr lang="en-US"/>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pPr>
              <a:defRPr/>
            </a:pPr>
            <a:fld id="{29E1A8E6-F5C6-4D72-9924-23C664E820DE}" type="slidenum">
              <a:rPr lang="en-US"/>
              <a:pPr>
                <a:defRPr/>
              </a:pPr>
              <a:t>‹#›</a:t>
            </a:fld>
            <a:endParaRPr lang="en-US"/>
          </a:p>
        </p:txBody>
      </p:sp>
    </p:spTree>
    <p:extLst>
      <p:ext uri="{BB962C8B-B14F-4D97-AF65-F5344CB8AC3E}">
        <p14:creationId xmlns:p14="http://schemas.microsoft.com/office/powerpoint/2010/main" val="3477759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493DA4FE-307B-4FF2-9D4D-A32591F311D5}" type="datetimeFigureOut">
              <a:rPr lang="en-US"/>
              <a:pPr>
                <a:defRPr/>
              </a:pPr>
              <a:t>29/3/2023</a:t>
            </a:fld>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52069C08-64C0-4FD0-8EE8-E12AACA0EB4C}" type="slidenum">
              <a:rPr lang="en-US"/>
              <a:pPr>
                <a:defRPr/>
              </a:pPr>
              <a:t>‹#›</a:t>
            </a:fld>
            <a:endParaRPr lang="en-US"/>
          </a:p>
        </p:txBody>
      </p:sp>
    </p:spTree>
    <p:extLst>
      <p:ext uri="{BB962C8B-B14F-4D97-AF65-F5344CB8AC3E}">
        <p14:creationId xmlns:p14="http://schemas.microsoft.com/office/powerpoint/2010/main" val="6450290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A906C972-C839-46BF-AEC3-93AAE2BBB2AD}" type="datetimeFigureOut">
              <a:rPr lang="en-US"/>
              <a:pPr>
                <a:defRPr/>
              </a:pPr>
              <a:t>29/3/2023</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AC255206-4159-4B87-83BA-804330111429}" type="slidenum">
              <a:rPr lang="en-US"/>
              <a:pPr>
                <a:defRPr/>
              </a:pPr>
              <a:t>‹#›</a:t>
            </a:fld>
            <a:endParaRPr lang="en-US"/>
          </a:p>
        </p:txBody>
      </p:sp>
    </p:spTree>
    <p:extLst>
      <p:ext uri="{BB962C8B-B14F-4D97-AF65-F5344CB8AC3E}">
        <p14:creationId xmlns:p14="http://schemas.microsoft.com/office/powerpoint/2010/main" val="1475706765"/>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368391509" r:id="rId1"/>
  </p:sldLayoutIdLst>
  <p:txStyles>
    <p:titleStyle>
      <a:lvl1pPr algn="ctr">
        <a:defRPr sz="4400" kern="1200">
          <a:solidFill>
            <a:schemeClr val="lt1"/>
          </a:solidFill>
        </a:defRPr>
      </a:lvl1pPr>
      <a:extLst/>
    </p:titleStyle>
    <p:bodyStyle>
      <a:lvl1pPr indent="-324900" algn="ctr">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cs typeface="Arial" charset="0"/>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cs typeface="Arial" charset="0"/>
            </a:endParaRPr>
          </a:p>
        </p:txBody>
      </p:sp>
      <p:sp>
        <p:nvSpPr>
          <p:cNvPr id="1028"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wrap="square" lIns="0" tIns="0" rIns="0" bIns="0" numCol="1" anchor="b" anchorCtr="0" compatLnSpc="1">
            <a:prstTxWarp prst="textNoShape">
              <a:avLst/>
            </a:prstTxWarp>
          </a:bodyPr>
          <a:lstStyle>
            <a:lvl1pPr eaLnBrk="1" hangingPunct="1">
              <a:defRPr sz="1200">
                <a:solidFill>
                  <a:srgbClr val="045C75"/>
                </a:solidFill>
                <a:latin typeface="Arial" charset="0"/>
                <a:cs typeface="Arial" charset="0"/>
              </a:defRPr>
            </a:lvl1pPr>
          </a:lstStyle>
          <a:p>
            <a:pPr fontAlgn="base">
              <a:spcBef>
                <a:spcPct val="0"/>
              </a:spcBef>
              <a:spcAft>
                <a:spcPct val="0"/>
              </a:spcAft>
              <a:defRPr/>
            </a:pPr>
            <a:fld id="{2843F910-E44F-49E1-A441-023C2923C1FF}" type="datetimeFigureOut">
              <a:rPr lang="en-US"/>
              <a:pPr fontAlgn="base">
                <a:spcBef>
                  <a:spcPct val="0"/>
                </a:spcBef>
                <a:spcAft>
                  <a:spcPct val="0"/>
                </a:spcAft>
                <a:defRPr/>
              </a:pPr>
              <a:t>29/3/2023</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wrap="square" lIns="0" tIns="0" rIns="0" bIns="0" numCol="1" anchor="b" anchorCtr="0" compatLnSpc="1">
            <a:prstTxWarp prst="textNoShape">
              <a:avLst/>
            </a:prstTxWarp>
          </a:bodyPr>
          <a:lstStyle>
            <a:lvl1pPr eaLnBrk="1" hangingPunct="1">
              <a:defRPr sz="1200">
                <a:solidFill>
                  <a:srgbClr val="045C75"/>
                </a:solidFill>
                <a:latin typeface="Arial" charset="0"/>
                <a:cs typeface="Arial" charset="0"/>
              </a:defRPr>
            </a:lvl1pPr>
          </a:lstStyle>
          <a:p>
            <a:pPr fontAlgn="base">
              <a:spcBef>
                <a:spcPct val="0"/>
              </a:spcBef>
              <a:spcAft>
                <a:spcPct val="0"/>
              </a:spcAft>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prstTxWarp prst="textNoShape">
              <a:avLst/>
            </a:prstTxWarp>
          </a:bodyPr>
          <a:lstStyle>
            <a:lvl1pPr algn="r" eaLnBrk="1" hangingPunct="1">
              <a:defRPr sz="1200">
                <a:solidFill>
                  <a:srgbClr val="045C75"/>
                </a:solidFill>
              </a:defRPr>
            </a:lvl1pPr>
          </a:lstStyle>
          <a:p>
            <a:pPr fontAlgn="base">
              <a:spcBef>
                <a:spcPct val="0"/>
              </a:spcBef>
              <a:spcAft>
                <a:spcPct val="0"/>
              </a:spcAft>
              <a:defRPr/>
            </a:pPr>
            <a:fld id="{FAFE8D43-D570-4317-AEF4-DA24EFB7AAEC}" type="slidenum">
              <a:rPr lang="en-US">
                <a:latin typeface="Arial" panose="020B0604020202020204" pitchFamily="34" charset="0"/>
                <a:cs typeface="Arial" panose="020B0604020202020204" pitchFamily="34" charset="0"/>
              </a:rPr>
              <a:pPr fontAlgn="base">
                <a:spcBef>
                  <a:spcPct val="0"/>
                </a:spcBef>
                <a:spcAft>
                  <a:spcPct val="0"/>
                </a:spcAft>
                <a:defRPr/>
              </a:pPr>
              <a:t>‹#›</a:t>
            </a:fld>
            <a:endParaRPr lang="en-US">
              <a:latin typeface="Arial" panose="020B0604020202020204" pitchFamily="34" charset="0"/>
              <a:cs typeface="Arial" panose="020B0604020202020204" pitchFamily="34" charset="0"/>
            </a:endParaRPr>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cs typeface="Arial"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cs typeface="Arial" charset="0"/>
              </a:endParaRPr>
            </a:p>
          </p:txBody>
        </p:sp>
      </p:grpSp>
    </p:spTree>
    <p:extLst>
      <p:ext uri="{BB962C8B-B14F-4D97-AF65-F5344CB8AC3E}">
        <p14:creationId xmlns:p14="http://schemas.microsoft.com/office/powerpoint/2010/main" val="2000524222"/>
      </p:ext>
    </p:extLst>
  </p:cSld>
  <p:clrMap bg1="lt1" tx1="dk1" bg2="lt2" tx2="dk2" accent1="accent1" accent2="accent2" accent3="accent3" accent4="accent4" accent5="accent5" accent6="accent6" hlink="hlink" folHlink="folHlink"/>
  <p:sldLayoutIdLst>
    <p:sldLayoutId id="2368391511" r:id="rId1"/>
    <p:sldLayoutId id="2368391512" r:id="rId2"/>
    <p:sldLayoutId id="2368391513" r:id="rId3"/>
    <p:sldLayoutId id="2368391514" r:id="rId4"/>
    <p:sldLayoutId id="2368391515" r:id="rId5"/>
    <p:sldLayoutId id="2368391516" r:id="rId6"/>
    <p:sldLayoutId id="2368391517" r:id="rId7"/>
    <p:sldLayoutId id="2368391518" r:id="rId8"/>
    <p:sldLayoutId id="2368391519" r:id="rId9"/>
    <p:sldLayoutId id="2368391520" r:id="rId10"/>
    <p:sldLayoutId id="2368391521" r:id="rId11"/>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itle 1"/>
          <p:cNvSpPr>
            <a:spLocks noGrp="1"/>
          </p:cNvSpPr>
          <p:nvPr>
            <p:ph type="ctrTitle"/>
          </p:nvPr>
        </p:nvSpPr>
        <p:spPr>
          <a:xfrm>
            <a:off x="381000" y="990600"/>
            <a:ext cx="8305800" cy="3581400"/>
          </a:xfrm>
          <a:ln>
            <a:miter lim="800000"/>
            <a:headEnd/>
            <a:tailEnd/>
          </a:ln>
          <a:extLst/>
        </p:spPr>
        <p:txBody>
          <a:bodyPr/>
          <a:lstStyle/>
          <a:p>
            <a:pPr algn="ctr" eaLnBrk="1" fontAlgn="auto" hangingPunct="1">
              <a:spcAft>
                <a:spcPts val="0"/>
              </a:spcAft>
              <a:defRPr/>
            </a:pPr>
            <a:r>
              <a:rPr lang="es-ES" sz="4000" dirty="0" err="1">
                <a:latin typeface="Tahoma" pitchFamily="34" charset="0"/>
                <a:cs typeface="Tahoma" pitchFamily="34" charset="0"/>
              </a:rPr>
              <a:t>G</a:t>
            </a:r>
            <a:r>
              <a:rPr lang="es-ES" sz="4000" dirty="0" err="1" smtClean="0">
                <a:latin typeface="Tahoma" pitchFamily="34" charset="0"/>
                <a:cs typeface="Tahoma" pitchFamily="34" charset="0"/>
              </a:rPr>
              <a:t>iám</a:t>
            </a:r>
            <a:r>
              <a:rPr lang="es-ES" sz="4000" dirty="0" smtClean="0">
                <a:latin typeface="Tahoma" pitchFamily="34" charset="0"/>
                <a:cs typeface="Tahoma" pitchFamily="34" charset="0"/>
              </a:rPr>
              <a:t> </a:t>
            </a:r>
            <a:r>
              <a:rPr lang="es-ES" sz="4000" dirty="0" err="1" smtClean="0">
                <a:latin typeface="Tahoma" pitchFamily="34" charset="0"/>
                <a:cs typeface="Tahoma" pitchFamily="34" charset="0"/>
              </a:rPr>
              <a:t>sát</a:t>
            </a:r>
            <a:r>
              <a:rPr lang="es-ES" sz="4000" dirty="0" smtClean="0">
                <a:latin typeface="Tahoma" pitchFamily="34" charset="0"/>
                <a:cs typeface="Tahoma" pitchFamily="34" charset="0"/>
              </a:rPr>
              <a:t> </a:t>
            </a:r>
            <a:r>
              <a:rPr lang="es-ES" sz="4000" dirty="0" err="1" smtClean="0">
                <a:latin typeface="Tahoma" pitchFamily="34" charset="0"/>
                <a:cs typeface="Tahoma" pitchFamily="34" charset="0"/>
              </a:rPr>
              <a:t>và</a:t>
            </a:r>
            <a:r>
              <a:rPr lang="es-ES" sz="4000" dirty="0" smtClean="0">
                <a:latin typeface="Tahoma" pitchFamily="34" charset="0"/>
                <a:cs typeface="Tahoma" pitchFamily="34" charset="0"/>
              </a:rPr>
              <a:t> </a:t>
            </a:r>
            <a:r>
              <a:rPr lang="es-ES" sz="4000" dirty="0" err="1" smtClean="0">
                <a:latin typeface="Tahoma" pitchFamily="34" charset="0"/>
                <a:cs typeface="Tahoma" pitchFamily="34" charset="0"/>
              </a:rPr>
              <a:t>phòng</a:t>
            </a:r>
            <a:r>
              <a:rPr lang="es-ES" sz="4000" dirty="0" smtClean="0">
                <a:latin typeface="Tahoma" pitchFamily="34" charset="0"/>
                <a:cs typeface="Tahoma" pitchFamily="34" charset="0"/>
              </a:rPr>
              <a:t>, </a:t>
            </a:r>
            <a:r>
              <a:rPr lang="es-ES" sz="4000" dirty="0" err="1" smtClean="0">
                <a:latin typeface="Tahoma" pitchFamily="34" charset="0"/>
                <a:cs typeface="Tahoma" pitchFamily="34" charset="0"/>
              </a:rPr>
              <a:t>chống</a:t>
            </a:r>
            <a:r>
              <a:rPr lang="es-ES" sz="4000" dirty="0" smtClean="0">
                <a:latin typeface="Tahoma" pitchFamily="34" charset="0"/>
                <a:cs typeface="Tahoma" pitchFamily="34" charset="0"/>
              </a:rPr>
              <a:t> </a:t>
            </a:r>
            <a:r>
              <a:rPr lang="en-US" sz="4000" dirty="0" smtClean="0">
                <a:latin typeface="Tahoma" pitchFamily="34" charset="0"/>
                <a:cs typeface="Tahoma" pitchFamily="34" charset="0"/>
              </a:rPr>
              <a:t/>
            </a:r>
            <a:br>
              <a:rPr lang="en-US" sz="4000" dirty="0" smtClean="0">
                <a:latin typeface="Tahoma" pitchFamily="34" charset="0"/>
                <a:cs typeface="Tahoma" pitchFamily="34" charset="0"/>
              </a:rPr>
            </a:br>
            <a:r>
              <a:rPr lang="es-ES" sz="4000" dirty="0" err="1" smtClean="0">
                <a:latin typeface="Tahoma" pitchFamily="34" charset="0"/>
                <a:cs typeface="Tahoma" pitchFamily="34" charset="0"/>
              </a:rPr>
              <a:t>bệnh</a:t>
            </a:r>
            <a:r>
              <a:rPr lang="es-ES" sz="4000" dirty="0" smtClean="0">
                <a:latin typeface="Tahoma" pitchFamily="34" charset="0"/>
                <a:cs typeface="Tahoma" pitchFamily="34" charset="0"/>
              </a:rPr>
              <a:t> </a:t>
            </a:r>
            <a:r>
              <a:rPr lang="es-ES" sz="4000" dirty="0" err="1" smtClean="0">
                <a:latin typeface="Tahoma" pitchFamily="34" charset="0"/>
                <a:cs typeface="Tahoma" pitchFamily="34" charset="0"/>
              </a:rPr>
              <a:t>Thủy</a:t>
            </a:r>
            <a:r>
              <a:rPr lang="es-ES" sz="4000" dirty="0" smtClean="0">
                <a:latin typeface="Tahoma" pitchFamily="34" charset="0"/>
                <a:cs typeface="Tahoma" pitchFamily="34" charset="0"/>
              </a:rPr>
              <a:t> </a:t>
            </a:r>
            <a:r>
              <a:rPr lang="es-ES" sz="4000" dirty="0" err="1" smtClean="0">
                <a:latin typeface="Tahoma" pitchFamily="34" charset="0"/>
                <a:cs typeface="Tahoma" pitchFamily="34" charset="0"/>
              </a:rPr>
              <a:t>đậu</a:t>
            </a:r>
            <a:r>
              <a:rPr lang="es-ES" sz="4000" dirty="0" smtClean="0">
                <a:latin typeface="Tahoma" pitchFamily="34" charset="0"/>
                <a:cs typeface="Tahoma" pitchFamily="34" charset="0"/>
              </a:rPr>
              <a:t>, </a:t>
            </a:r>
            <a:r>
              <a:rPr lang="es-ES" sz="4000" dirty="0" err="1" smtClean="0">
                <a:latin typeface="Tahoma" pitchFamily="34" charset="0"/>
                <a:cs typeface="Tahoma" pitchFamily="34" charset="0"/>
              </a:rPr>
              <a:t>quai</a:t>
            </a:r>
            <a:r>
              <a:rPr lang="es-ES" sz="4000" dirty="0" smtClean="0">
                <a:latin typeface="Tahoma" pitchFamily="34" charset="0"/>
                <a:cs typeface="Tahoma" pitchFamily="34" charset="0"/>
              </a:rPr>
              <a:t> </a:t>
            </a:r>
            <a:r>
              <a:rPr lang="es-ES" sz="4000" dirty="0" err="1" smtClean="0">
                <a:latin typeface="Tahoma" pitchFamily="34" charset="0"/>
                <a:cs typeface="Tahoma" pitchFamily="34" charset="0"/>
              </a:rPr>
              <a:t>bị</a:t>
            </a:r>
            <a:r>
              <a:rPr lang="es-ES" sz="4000" dirty="0" smtClean="0">
                <a:latin typeface="Tahoma" pitchFamily="34" charset="0"/>
                <a:cs typeface="Tahoma" pitchFamily="34" charset="0"/>
              </a:rPr>
              <a:t>, </a:t>
            </a:r>
            <a:r>
              <a:rPr lang="es-ES" sz="4000" dirty="0" err="1" smtClean="0">
                <a:latin typeface="Tahoma" pitchFamily="34" charset="0"/>
                <a:cs typeface="Tahoma" pitchFamily="34" charset="0"/>
              </a:rPr>
              <a:t>Rubella</a:t>
            </a:r>
            <a:r>
              <a:rPr lang="es-ES" sz="3400" dirty="0" smtClean="0">
                <a:latin typeface="Tahoma" pitchFamily="34" charset="0"/>
                <a:cs typeface="Tahoma" pitchFamily="34" charset="0"/>
              </a:rPr>
              <a:t/>
            </a:r>
            <a:br>
              <a:rPr lang="es-ES" sz="3400" dirty="0" smtClean="0">
                <a:latin typeface="Tahoma" pitchFamily="34" charset="0"/>
                <a:cs typeface="Tahoma" pitchFamily="34" charset="0"/>
              </a:rPr>
            </a:br>
            <a:r>
              <a:rPr lang="es-ES" sz="3500" dirty="0" smtClean="0">
                <a:latin typeface="Times New Roman" pitchFamily="18" charset="0"/>
                <a:cs typeface="Times New Roman" pitchFamily="18" charset="0"/>
              </a:rPr>
              <a:t/>
            </a:r>
            <a:br>
              <a:rPr lang="es-ES" sz="3500" dirty="0" smtClean="0">
                <a:latin typeface="Times New Roman" pitchFamily="18" charset="0"/>
                <a:cs typeface="Times New Roman" pitchFamily="18" charset="0"/>
              </a:rPr>
            </a:br>
            <a:r>
              <a:rPr lang="es-ES" sz="2200" i="1" dirty="0" smtClean="0">
                <a:solidFill>
                  <a:srgbClr val="FF0000"/>
                </a:solidFill>
                <a:latin typeface="Times New Roman" pitchFamily="18" charset="0"/>
                <a:cs typeface="Times New Roman" pitchFamily="18" charset="0"/>
              </a:rPr>
              <a:t> </a:t>
            </a:r>
            <a:endParaRPr lang="en-US" sz="2200" i="1" dirty="0" smtClean="0">
              <a:solidFill>
                <a:srgbClr val="FF0000"/>
              </a:solidFill>
              <a:latin typeface="Times New Roman" pitchFamily="18" charset="0"/>
              <a:cs typeface="Times New Roman" pitchFamily="18" charset="0"/>
            </a:endParaRPr>
          </a:p>
        </p:txBody>
      </p:sp>
      <p:sp>
        <p:nvSpPr>
          <p:cNvPr id="7171" name="Subtitle 2"/>
          <p:cNvSpPr>
            <a:spLocks/>
          </p:cNvSpPr>
          <p:nvPr/>
        </p:nvSpPr>
        <p:spPr bwMode="auto">
          <a:xfrm>
            <a:off x="1524000" y="5715000"/>
            <a:ext cx="6400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ctr" fontAlgn="base">
              <a:spcAft>
                <a:spcPct val="0"/>
              </a:spcAft>
              <a:buClr>
                <a:srgbClr val="0F6FC6"/>
              </a:buClr>
              <a:buSzPct val="85000"/>
              <a:buFont typeface="Wingdings 2" panose="05020102010507070707" pitchFamily="18" charset="2"/>
              <a:buNone/>
            </a:pPr>
            <a:endParaRPr lang="en-US" sz="2400" b="1" smtClean="0">
              <a:solidFill>
                <a:prstClr val="whit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333134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73781"/>
          <a:ext cx="9144000" cy="6607906"/>
          <a:chOff x="0" y="273781"/>
          <a:chExt cx="9144000" cy="6607906"/>
        </a:xfrm>
      </p:grpSpPr>
      <p:pic>
        <p:nvPicPr>
          <p:cNvPr id="2" name="Slide"/>
          <p:cNvPicPr>
            <a:picLocks noChangeAspect="1"/>
          </p:cNvPicPr>
          <p:nvPr/>
        </p:nvPicPr>
        <p:blipFill>
          <a:blip r:embed="rId2"/>
          <a:stretch>
            <a:fillRect/>
          </a:stretch>
        </p:blipFill>
        <p:spPr>
          <a:xfrm>
            <a:off x="0" y="273781"/>
            <a:ext cx="9144000" cy="633412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304800"/>
            <a:ext cx="8534400" cy="6333272"/>
          </a:xfrm>
          <a:prstGeom prst="rect">
            <a:avLst/>
          </a:prstGeom>
        </p:spPr>
        <p:txBody>
          <a:bodyPr wrap="square">
            <a:spAutoFit/>
          </a:bodyPr>
          <a:lstStyle/>
          <a:p>
            <a:pPr>
              <a:lnSpc>
                <a:spcPct val="150000"/>
              </a:lnSpc>
              <a:spcBef>
                <a:spcPts val="600"/>
              </a:spcBef>
              <a:spcAft>
                <a:spcPts val="600"/>
              </a:spcAft>
            </a:pPr>
            <a:r>
              <a:rPr lang="vi-VN" sz="2400" b="1" dirty="0">
                <a:solidFill>
                  <a:srgbClr val="333333"/>
                </a:solidFill>
                <a:latin typeface="Arial" panose="020B0604020202020204" pitchFamily="34" charset="0"/>
              </a:rPr>
              <a:t>Bệnh quai bị (còn gọi là bệnh viêm tuyến nước bọt mang tai) </a:t>
            </a:r>
            <a:endParaRPr lang="en-US" sz="2400" b="1" dirty="0" smtClean="0">
              <a:solidFill>
                <a:srgbClr val="333333"/>
              </a:solidFill>
              <a:latin typeface="Arial" panose="020B0604020202020204" pitchFamily="34" charset="0"/>
            </a:endParaRPr>
          </a:p>
          <a:p>
            <a:pPr marL="285750" indent="-285750">
              <a:lnSpc>
                <a:spcPct val="150000"/>
              </a:lnSpc>
              <a:spcBef>
                <a:spcPts val="600"/>
              </a:spcBef>
              <a:spcAft>
                <a:spcPts val="600"/>
              </a:spcAft>
              <a:buFontTx/>
              <a:buChar char="-"/>
            </a:pPr>
            <a:r>
              <a:rPr lang="en-US" sz="2400" dirty="0" smtClean="0">
                <a:solidFill>
                  <a:srgbClr val="333333"/>
                </a:solidFill>
                <a:latin typeface="Arial" panose="020B0604020202020204" pitchFamily="34" charset="0"/>
              </a:rPr>
              <a:t>B</a:t>
            </a:r>
            <a:r>
              <a:rPr lang="vi-VN" sz="2400" dirty="0" smtClean="0">
                <a:solidFill>
                  <a:srgbClr val="333333"/>
                </a:solidFill>
                <a:latin typeface="Arial" panose="020B0604020202020204" pitchFamily="34" charset="0"/>
              </a:rPr>
              <a:t>ệnh </a:t>
            </a:r>
            <a:r>
              <a:rPr lang="vi-VN" sz="2400" dirty="0">
                <a:solidFill>
                  <a:srgbClr val="333333"/>
                </a:solidFill>
                <a:latin typeface="Arial" panose="020B0604020202020204" pitchFamily="34" charset="0"/>
              </a:rPr>
              <a:t>truyền nhiễm cấp tính do vi rút </a:t>
            </a:r>
            <a:endParaRPr lang="en-US" sz="2400" dirty="0" smtClean="0">
              <a:solidFill>
                <a:srgbClr val="333333"/>
              </a:solidFill>
              <a:latin typeface="Arial" panose="020B0604020202020204" pitchFamily="34" charset="0"/>
            </a:endParaRPr>
          </a:p>
          <a:p>
            <a:pPr marL="285750" indent="-285750">
              <a:lnSpc>
                <a:spcPct val="150000"/>
              </a:lnSpc>
              <a:spcBef>
                <a:spcPts val="600"/>
              </a:spcBef>
              <a:spcAft>
                <a:spcPts val="600"/>
              </a:spcAft>
              <a:buFontTx/>
              <a:buChar char="-"/>
            </a:pPr>
            <a:r>
              <a:rPr lang="vi-VN" sz="2400" dirty="0" smtClean="0">
                <a:solidFill>
                  <a:srgbClr val="333333"/>
                </a:solidFill>
                <a:latin typeface="Arial" panose="020B0604020202020204" pitchFamily="34" charset="0"/>
              </a:rPr>
              <a:t>Bệnh </a:t>
            </a:r>
            <a:r>
              <a:rPr lang="vi-VN" sz="2400" dirty="0">
                <a:solidFill>
                  <a:srgbClr val="333333"/>
                </a:solidFill>
                <a:latin typeface="Arial" panose="020B0604020202020204" pitchFamily="34" charset="0"/>
              </a:rPr>
              <a:t>lây truyền từ người sang người theo đường hô hấp</a:t>
            </a:r>
          </a:p>
          <a:p>
            <a:pPr marL="285750" indent="-285750" algn="just">
              <a:lnSpc>
                <a:spcPct val="150000"/>
              </a:lnSpc>
              <a:spcBef>
                <a:spcPts val="600"/>
              </a:spcBef>
              <a:spcAft>
                <a:spcPts val="600"/>
              </a:spcAft>
              <a:buFontTx/>
              <a:buChar char="-"/>
            </a:pPr>
            <a:r>
              <a:rPr lang="vi-VN" sz="2400" dirty="0" smtClean="0">
                <a:solidFill>
                  <a:srgbClr val="333333"/>
                </a:solidFill>
                <a:latin typeface="Arial" panose="020B0604020202020204" pitchFamily="34" charset="0"/>
              </a:rPr>
              <a:t>Bệnh </a:t>
            </a:r>
            <a:r>
              <a:rPr lang="vi-VN" sz="2400" dirty="0">
                <a:solidFill>
                  <a:srgbClr val="333333"/>
                </a:solidFill>
                <a:latin typeface="Arial" panose="020B0604020202020204" pitchFamily="34" charset="0"/>
              </a:rPr>
              <a:t>gặp khắp nơi trên thế giới và có thể xảy ra quanh năm nhưng thường gây dịch vào mùa đông - xuân. </a:t>
            </a:r>
            <a:endParaRPr lang="en-US" sz="2400" dirty="0" smtClean="0">
              <a:solidFill>
                <a:srgbClr val="333333"/>
              </a:solidFill>
              <a:latin typeface="Arial" panose="020B0604020202020204" pitchFamily="34" charset="0"/>
            </a:endParaRPr>
          </a:p>
          <a:p>
            <a:pPr marL="285750" indent="-285750" algn="just">
              <a:lnSpc>
                <a:spcPct val="150000"/>
              </a:lnSpc>
              <a:spcBef>
                <a:spcPts val="600"/>
              </a:spcBef>
              <a:spcAft>
                <a:spcPts val="600"/>
              </a:spcAft>
              <a:buFontTx/>
              <a:buChar char="-"/>
            </a:pPr>
            <a:r>
              <a:rPr lang="vi-VN" sz="2400" dirty="0" smtClean="0">
                <a:solidFill>
                  <a:srgbClr val="333333"/>
                </a:solidFill>
                <a:latin typeface="Arial" panose="020B0604020202020204" pitchFamily="34" charset="0"/>
              </a:rPr>
              <a:t>Bệnh </a:t>
            </a:r>
            <a:r>
              <a:rPr lang="vi-VN" sz="2400" dirty="0">
                <a:solidFill>
                  <a:srgbClr val="333333"/>
                </a:solidFill>
                <a:latin typeface="Arial" panose="020B0604020202020204" pitchFamily="34" charset="0"/>
              </a:rPr>
              <a:t>thường xảy ra ở thanh thiếu niên trong các tập thể: mẫu giáo, trường học</a:t>
            </a:r>
            <a:r>
              <a:rPr lang="vi-VN" sz="2400" dirty="0" smtClean="0">
                <a:solidFill>
                  <a:srgbClr val="333333"/>
                </a:solidFill>
                <a:latin typeface="Arial" panose="020B0604020202020204" pitchFamily="34" charset="0"/>
              </a:rPr>
              <a:t>,... </a:t>
            </a:r>
            <a:endParaRPr lang="en-US" sz="2400" dirty="0" smtClean="0">
              <a:solidFill>
                <a:srgbClr val="333333"/>
              </a:solidFill>
              <a:latin typeface="Arial" panose="020B0604020202020204" pitchFamily="34" charset="0"/>
            </a:endParaRPr>
          </a:p>
          <a:p>
            <a:pPr marL="285750" indent="-285750" algn="just">
              <a:lnSpc>
                <a:spcPct val="150000"/>
              </a:lnSpc>
              <a:spcBef>
                <a:spcPts val="600"/>
              </a:spcBef>
              <a:spcAft>
                <a:spcPts val="600"/>
              </a:spcAft>
              <a:buFontTx/>
              <a:buChar char="-"/>
            </a:pPr>
            <a:r>
              <a:rPr lang="vi-VN" sz="2400" dirty="0" smtClean="0">
                <a:solidFill>
                  <a:srgbClr val="333333"/>
                </a:solidFill>
                <a:latin typeface="Arial" panose="020B0604020202020204" pitchFamily="34" charset="0"/>
              </a:rPr>
              <a:t>Sau </a:t>
            </a:r>
            <a:r>
              <a:rPr lang="vi-VN" sz="2400" dirty="0">
                <a:solidFill>
                  <a:srgbClr val="333333"/>
                </a:solidFill>
                <a:latin typeface="Arial" panose="020B0604020202020204" pitchFamily="34" charset="0"/>
              </a:rPr>
              <a:t>khi mắc bệnh, bệnh nhân có miễn dịch vững bền tồn tại nhiều năm và rất hiếm khi tái phát.</a:t>
            </a:r>
            <a:endParaRPr lang="vi-VN" sz="2400" b="0" i="0" dirty="0">
              <a:solidFill>
                <a:srgbClr val="333333"/>
              </a:solidFill>
              <a:effectLst/>
              <a:latin typeface="Arial" panose="020B0604020202020204" pitchFamily="34" charset="0"/>
            </a:endParaRPr>
          </a:p>
        </p:txBody>
      </p:sp>
    </p:spTree>
    <p:extLst>
      <p:ext uri="{BB962C8B-B14F-4D97-AF65-F5344CB8AC3E}">
        <p14:creationId xmlns:p14="http://schemas.microsoft.com/office/powerpoint/2010/main" val="41944097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304800"/>
            <a:ext cx="8534400" cy="2947730"/>
          </a:xfrm>
          <a:prstGeom prst="rect">
            <a:avLst/>
          </a:prstGeom>
        </p:spPr>
        <p:txBody>
          <a:bodyPr wrap="square">
            <a:spAutoFit/>
          </a:bodyPr>
          <a:lstStyle/>
          <a:p>
            <a:pPr algn="just">
              <a:lnSpc>
                <a:spcPct val="150000"/>
              </a:lnSpc>
              <a:spcBef>
                <a:spcPts val="600"/>
              </a:spcBef>
              <a:spcAft>
                <a:spcPts val="600"/>
              </a:spcAft>
            </a:pPr>
            <a:r>
              <a:rPr lang="vi-VN" sz="2400" b="1" dirty="0">
                <a:solidFill>
                  <a:srgbClr val="333333"/>
                </a:solidFill>
                <a:latin typeface="Arial" panose="020B0604020202020204" pitchFamily="34" charset="0"/>
              </a:rPr>
              <a:t>Biểu hiện của bệnh quai bị</a:t>
            </a:r>
            <a:endParaRPr lang="vi-VN" sz="2400" dirty="0">
              <a:solidFill>
                <a:srgbClr val="333333"/>
              </a:solidFill>
              <a:latin typeface="Arial" panose="020B0604020202020204" pitchFamily="34" charset="0"/>
            </a:endParaRPr>
          </a:p>
          <a:p>
            <a:pPr algn="just">
              <a:lnSpc>
                <a:spcPct val="150000"/>
              </a:lnSpc>
              <a:spcBef>
                <a:spcPts val="600"/>
              </a:spcBef>
              <a:spcAft>
                <a:spcPts val="600"/>
              </a:spcAft>
            </a:pPr>
            <a:r>
              <a:rPr lang="vi-VN" sz="2400" dirty="0">
                <a:solidFill>
                  <a:srgbClr val="333333"/>
                </a:solidFill>
                <a:latin typeface="Arial" panose="020B0604020202020204" pitchFamily="34" charset="0"/>
              </a:rPr>
              <a:t>Biểu hiện chính của bệnh ban đầu là sốt nhẹ, nhức đầu, mệt mỏi, mất cảm giác ngon miệng, sau đó sốt tăng dần lên đến 39,5°C - 40°C, các tuyến mang tai bắt đầu sưng lên và đau hàm khi há miệng, khi nhai, khi nuốt đau lan ra tai.</a:t>
            </a:r>
            <a:endParaRPr lang="vi-VN" sz="2400" b="0" i="0" dirty="0">
              <a:solidFill>
                <a:srgbClr val="333333"/>
              </a:solidFill>
              <a:effectLst/>
              <a:latin typeface="Arial" panose="020B0604020202020204" pitchFamily="34" charset="0"/>
            </a:endParaRPr>
          </a:p>
        </p:txBody>
      </p:sp>
    </p:spTree>
    <p:extLst>
      <p:ext uri="{BB962C8B-B14F-4D97-AF65-F5344CB8AC3E}">
        <p14:creationId xmlns:p14="http://schemas.microsoft.com/office/powerpoint/2010/main" val="40504594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73781"/>
          <a:ext cx="9144000" cy="6607906"/>
          <a:chOff x="0" y="273781"/>
          <a:chExt cx="9144000" cy="6607906"/>
        </a:xfrm>
      </p:grpSpPr>
      <p:pic>
        <p:nvPicPr>
          <p:cNvPr id="2" name="Slide"/>
          <p:cNvPicPr>
            <a:picLocks noChangeAspect="1"/>
          </p:cNvPicPr>
          <p:nvPr/>
        </p:nvPicPr>
        <p:blipFill>
          <a:blip r:embed="rId2"/>
          <a:stretch>
            <a:fillRect/>
          </a:stretch>
        </p:blipFill>
        <p:spPr>
          <a:xfrm>
            <a:off x="0" y="273781"/>
            <a:ext cx="9144000" cy="633412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228600"/>
            <a:ext cx="8991600" cy="6032421"/>
          </a:xfrm>
          <a:prstGeom prst="rect">
            <a:avLst/>
          </a:prstGeom>
        </p:spPr>
        <p:txBody>
          <a:bodyPr wrap="square">
            <a:spAutoFit/>
          </a:bodyPr>
          <a:lstStyle/>
          <a:p>
            <a:pPr algn="just">
              <a:spcBef>
                <a:spcPts val="600"/>
              </a:spcBef>
              <a:spcAft>
                <a:spcPts val="600"/>
              </a:spcAft>
            </a:pPr>
            <a:r>
              <a:rPr lang="vi-VN" sz="2400" b="1" dirty="0">
                <a:solidFill>
                  <a:srgbClr val="333333"/>
                </a:solidFill>
                <a:latin typeface="Arial" panose="020B0604020202020204" pitchFamily="34" charset="0"/>
              </a:rPr>
              <a:t>Cách phòng tránh bệnh quai </a:t>
            </a:r>
            <a:r>
              <a:rPr lang="vi-VN" sz="2400" b="1" dirty="0" smtClean="0">
                <a:solidFill>
                  <a:srgbClr val="333333"/>
                </a:solidFill>
                <a:latin typeface="Arial" panose="020B0604020202020204" pitchFamily="34" charset="0"/>
              </a:rPr>
              <a:t>bị</a:t>
            </a:r>
            <a:endParaRPr lang="en-US" sz="2400" b="1" dirty="0" smtClean="0">
              <a:solidFill>
                <a:srgbClr val="333333"/>
              </a:solidFill>
              <a:latin typeface="Arial" panose="020B0604020202020204" pitchFamily="34" charset="0"/>
            </a:endParaRPr>
          </a:p>
          <a:p>
            <a:pPr algn="just">
              <a:spcBef>
                <a:spcPts val="600"/>
              </a:spcBef>
              <a:spcAft>
                <a:spcPts val="600"/>
              </a:spcAft>
            </a:pPr>
            <a:endParaRPr lang="vi-VN" sz="2400" dirty="0">
              <a:solidFill>
                <a:srgbClr val="333333"/>
              </a:solidFill>
              <a:latin typeface="Arial" panose="020B0604020202020204" pitchFamily="34" charset="0"/>
            </a:endParaRPr>
          </a:p>
          <a:p>
            <a:pPr marL="342900" indent="-342900" algn="just">
              <a:spcBef>
                <a:spcPts val="600"/>
              </a:spcBef>
              <a:spcAft>
                <a:spcPts val="600"/>
              </a:spcAft>
              <a:buFontTx/>
              <a:buChar char="-"/>
            </a:pPr>
            <a:r>
              <a:rPr lang="en-US" sz="2400" dirty="0" smtClean="0">
                <a:solidFill>
                  <a:srgbClr val="333333"/>
                </a:solidFill>
                <a:latin typeface="Arial" panose="020B0604020202020204" pitchFamily="34" charset="0"/>
              </a:rPr>
              <a:t>H</a:t>
            </a:r>
            <a:r>
              <a:rPr lang="vi-VN" sz="2400" dirty="0" smtClean="0">
                <a:solidFill>
                  <a:srgbClr val="333333"/>
                </a:solidFill>
                <a:latin typeface="Arial" panose="020B0604020202020204" pitchFamily="34" charset="0"/>
              </a:rPr>
              <a:t>iệu </a:t>
            </a:r>
            <a:r>
              <a:rPr lang="vi-VN" sz="2400" dirty="0">
                <a:solidFill>
                  <a:srgbClr val="333333"/>
                </a:solidFill>
                <a:latin typeface="Arial" panose="020B0604020202020204" pitchFamily="34" charset="0"/>
              </a:rPr>
              <a:t>quả nhất là tiêm vắc xin phòng bệnh quai bị, bắt đầu từ 12 tháng tuổi trở lên để cơ thể miễn dịch với bệnh quai bị trong một thời gian dài hoặc có thể suốt đời. </a:t>
            </a:r>
            <a:endParaRPr lang="en-US" sz="2400" dirty="0" smtClean="0">
              <a:solidFill>
                <a:srgbClr val="333333"/>
              </a:solidFill>
              <a:latin typeface="Arial" panose="020B0604020202020204" pitchFamily="34" charset="0"/>
            </a:endParaRPr>
          </a:p>
          <a:p>
            <a:pPr marL="342900" indent="-342900" algn="just">
              <a:spcBef>
                <a:spcPts val="600"/>
              </a:spcBef>
              <a:spcAft>
                <a:spcPts val="600"/>
              </a:spcAft>
              <a:buFontTx/>
              <a:buChar char="-"/>
            </a:pPr>
            <a:r>
              <a:rPr lang="vi-VN" sz="2400" dirty="0" smtClean="0">
                <a:solidFill>
                  <a:srgbClr val="333333"/>
                </a:solidFill>
                <a:latin typeface="Arial" panose="020B0604020202020204" pitchFamily="34" charset="0"/>
              </a:rPr>
              <a:t>Những </a:t>
            </a:r>
            <a:r>
              <a:rPr lang="vi-VN" sz="2400" dirty="0">
                <a:solidFill>
                  <a:srgbClr val="333333"/>
                </a:solidFill>
                <a:latin typeface="Arial" panose="020B0604020202020204" pitchFamily="34" charset="0"/>
              </a:rPr>
              <a:t>người đã tiếp xúc với bệnh nhân mắc quai bị mà chưa tiêm vắc xin phòng bệnh quai bị thì cần phải tiêm vắc xin phòng bệnh ngay để có thể bảo vệ bản thân tránh nhiễm bệnh quai bị. Lưu ý cần tiêm vắc xin phòng quai bị không quá 72 giờ sau khi tiếp xúc với người mắc bệnh quai bị.</a:t>
            </a:r>
          </a:p>
          <a:p>
            <a:pPr algn="just">
              <a:spcBef>
                <a:spcPts val="600"/>
              </a:spcBef>
              <a:spcAft>
                <a:spcPts val="600"/>
              </a:spcAft>
            </a:pPr>
            <a:r>
              <a:rPr lang="en-US" sz="2400" dirty="0" smtClean="0">
                <a:solidFill>
                  <a:srgbClr val="333333"/>
                </a:solidFill>
                <a:latin typeface="Arial" panose="020B0604020202020204" pitchFamily="34" charset="0"/>
              </a:rPr>
              <a:t>- </a:t>
            </a:r>
            <a:r>
              <a:rPr lang="vi-VN" sz="2400" dirty="0" smtClean="0">
                <a:solidFill>
                  <a:srgbClr val="333333"/>
                </a:solidFill>
                <a:latin typeface="Arial" panose="020B0604020202020204" pitchFamily="34" charset="0"/>
              </a:rPr>
              <a:t>Người </a:t>
            </a:r>
            <a:r>
              <a:rPr lang="vi-VN" sz="2400" dirty="0">
                <a:solidFill>
                  <a:srgbClr val="333333"/>
                </a:solidFill>
                <a:latin typeface="Arial" panose="020B0604020202020204" pitchFamily="34" charset="0"/>
              </a:rPr>
              <a:t>mắc bệnh quai bị cần đeo khẩu trang khi tiếp xúc với người khác phòng tránh lây nhiễm bệnh cho người khác.</a:t>
            </a:r>
          </a:p>
          <a:p>
            <a:pPr algn="just">
              <a:spcBef>
                <a:spcPts val="600"/>
              </a:spcBef>
              <a:spcAft>
                <a:spcPts val="600"/>
              </a:spcAft>
            </a:pPr>
            <a:r>
              <a:rPr lang="en-US" sz="2400" dirty="0" smtClean="0">
                <a:solidFill>
                  <a:srgbClr val="333333"/>
                </a:solidFill>
                <a:latin typeface="Arial" panose="020B0604020202020204" pitchFamily="34" charset="0"/>
              </a:rPr>
              <a:t>- C</a:t>
            </a:r>
            <a:r>
              <a:rPr lang="vi-VN" sz="2400" dirty="0" smtClean="0">
                <a:solidFill>
                  <a:srgbClr val="333333"/>
                </a:solidFill>
                <a:latin typeface="Arial" panose="020B0604020202020204" pitchFamily="34" charset="0"/>
              </a:rPr>
              <a:t>ải </a:t>
            </a:r>
            <a:r>
              <a:rPr lang="vi-VN" sz="2400" dirty="0">
                <a:solidFill>
                  <a:srgbClr val="333333"/>
                </a:solidFill>
                <a:latin typeface="Arial" panose="020B0604020202020204" pitchFamily="34" charset="0"/>
              </a:rPr>
              <a:t>thiện chế độ dinh dưỡng, tăng cường sức đề kháng của cơ thể, giữ gìn vệ sinh thân thể, đặc biệt đường hô hấp.</a:t>
            </a:r>
            <a:endParaRPr lang="vi-VN" sz="2400" b="0" i="0" dirty="0">
              <a:solidFill>
                <a:srgbClr val="333333"/>
              </a:solidFill>
              <a:effectLst/>
              <a:latin typeface="Arial" panose="020B0604020202020204" pitchFamily="34" charset="0"/>
            </a:endParaRPr>
          </a:p>
        </p:txBody>
      </p:sp>
    </p:spTree>
    <p:extLst>
      <p:ext uri="{BB962C8B-B14F-4D97-AF65-F5344CB8AC3E}">
        <p14:creationId xmlns:p14="http://schemas.microsoft.com/office/powerpoint/2010/main" val="21328880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6956155"/>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eme87">
  <a:themeElements>
    <a:clrScheme name="Theme87">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87">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87">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otalTime>21</TotalTime>
  <Words>341</Words>
  <Application>Microsoft Office PowerPoint</Application>
  <PresentationFormat>On-screen Show (4:3)</PresentationFormat>
  <Paragraphs>15</Paragraphs>
  <Slides>7</Slides>
  <Notes>1</Notes>
  <HiddenSlides>0</HiddenSlides>
  <MMClips>0</MMClips>
  <ScaleCrop>false</ScaleCrop>
  <HeadingPairs>
    <vt:vector size="4" baseType="variant">
      <vt:variant>
        <vt:lpstr>Theme</vt:lpstr>
      </vt:variant>
      <vt:variant>
        <vt:i4>2</vt:i4>
      </vt:variant>
      <vt:variant>
        <vt:lpstr>Slide Titles</vt:lpstr>
      </vt:variant>
      <vt:variant>
        <vt:i4>7</vt:i4>
      </vt:variant>
    </vt:vector>
  </HeadingPairs>
  <TitlesOfParts>
    <vt:vector size="9" baseType="lpstr">
      <vt:lpstr>Theme87</vt:lpstr>
      <vt:lpstr>Flow</vt:lpstr>
      <vt:lpstr>Giám sát và phòng, chống  bệnh Thủy đậu, quai bị, Rubella   </vt:lpstr>
      <vt:lpstr>PowerPoint Presentation</vt:lpstr>
      <vt:lpstr>PowerPoint Presentation</vt:lpstr>
      <vt:lpstr>PowerPoint Presentation</vt:lpstr>
      <vt:lpstr>PowerPoint Presentation</vt:lpstr>
      <vt:lpstr>PowerPoint Presentation</vt:lpstr>
      <vt:lpstr>PowerPoint Presentation</vt:lpstr>
    </vt:vector>
  </TitlesOfParts>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Untitled Presentation</dc:title>
  <dc:subject/>
  <dc:creator>Unknown Creator</dc:creator>
  <cp:keywords/>
  <dc:description/>
  <cp:lastModifiedBy>Admin</cp:lastModifiedBy>
  <cp:revision>6</cp:revision>
  <dcterms:created xsi:type="dcterms:W3CDTF">2023-03-21T05:07:16Z</dcterms:created>
  <dcterms:modified xsi:type="dcterms:W3CDTF">2023-03-29T10:11:39Z</dcterms:modified>
  <cp:category/>
</cp:coreProperties>
</file>