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0" r:id="rId2"/>
    <p:sldId id="271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2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13A4A-DFF7-4E8F-A80D-749D0B6F4B30}" type="datetimeFigureOut">
              <a:rPr lang="en-US" smtClean="0"/>
              <a:t>29/3/2023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3DB9B-8345-4CAD-A5F3-DB8013A0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06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839150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956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87">
  <a:themeElements>
    <a:clrScheme name="Theme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Theme87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Admin</cp:lastModifiedBy>
  <cp:revision>7</cp:revision>
  <dcterms:created xsi:type="dcterms:W3CDTF">2023-03-21T05:07:16Z</dcterms:created>
  <dcterms:modified xsi:type="dcterms:W3CDTF">2023-03-29T10:14:02Z</dcterms:modified>
</cp:coreProperties>
</file>