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</p:sldMasterIdLst>
  <p:notesMasterIdLst>
    <p:notesMasterId r:id="rId18"/>
  </p:notesMasterIdLst>
  <p:sldIdLst>
    <p:sldId id="320" r:id="rId3"/>
    <p:sldId id="316" r:id="rId4"/>
    <p:sldId id="279" r:id="rId5"/>
    <p:sldId id="323" r:id="rId6"/>
    <p:sldId id="324" r:id="rId7"/>
    <p:sldId id="325" r:id="rId8"/>
    <p:sldId id="330" r:id="rId9"/>
    <p:sldId id="326" r:id="rId10"/>
    <p:sldId id="334" r:id="rId11"/>
    <p:sldId id="327" r:id="rId12"/>
    <p:sldId id="331" r:id="rId13"/>
    <p:sldId id="332" r:id="rId14"/>
    <p:sldId id="328" r:id="rId15"/>
    <p:sldId id="329" r:id="rId16"/>
    <p:sldId id="333" r:id="rId1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90C"/>
    <a:srgbClr val="B8E32F"/>
    <a:srgbClr val="FF9600"/>
    <a:srgbClr val="A6886A"/>
    <a:srgbClr val="F5852F"/>
    <a:srgbClr val="F07531"/>
    <a:srgbClr val="F97F36"/>
    <a:srgbClr val="714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>
      <p:cViewPr varScale="1">
        <p:scale>
          <a:sx n="73" d="100"/>
          <a:sy n="73" d="100"/>
        </p:scale>
        <p:origin x="123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720C8-A155-474C-8089-703F90C285B0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E4555-2234-43A4-91C6-C803262B1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53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E4555-2234-43A4-91C6-C803262B19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49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chemeClr val="bg1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96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59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FFFF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08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45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93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43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39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09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99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48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52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13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86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97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53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85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07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4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72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04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2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5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2819400"/>
            <a:ext cx="8839200" cy="5105400"/>
          </a:xfrm>
        </p:spPr>
        <p:txBody>
          <a:bodyPr/>
          <a:lstStyle/>
          <a:p>
            <a:r>
              <a:rPr lang="en-US" sz="3200" b="1" dirty="0" err="1">
                <a:solidFill>
                  <a:srgbClr val="FF0000"/>
                </a:solidFill>
              </a:rPr>
              <a:t>GIÁO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ÁN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TỔ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CHỨC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HOẠT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ĐỘNG</a:t>
            </a:r>
            <a:r>
              <a:rPr lang="en-US" sz="3200" b="1" dirty="0">
                <a:solidFill>
                  <a:srgbClr val="FF0000"/>
                </a:solidFill>
              </a:rPr>
              <a:t> STEAM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b="1" dirty="0"/>
              <a:t> </a:t>
            </a:r>
            <a:endParaRPr lang="en-US" sz="2400" dirty="0"/>
          </a:p>
          <a:p>
            <a:r>
              <a:rPr lang="en-US" b="1" dirty="0"/>
              <a:t> </a:t>
            </a:r>
            <a:r>
              <a:rPr lang="en-US" b="1" dirty="0" smtClean="0"/>
              <a:t>               </a:t>
            </a:r>
            <a:r>
              <a:rPr lang="en-US" sz="3600" b="1" dirty="0" err="1" smtClean="0"/>
              <a:t>DỰ</a:t>
            </a:r>
            <a:r>
              <a:rPr lang="en-US" sz="3600" b="1" dirty="0" smtClean="0"/>
              <a:t> </a:t>
            </a:r>
            <a:r>
              <a:rPr lang="en-US" sz="3600" b="1" dirty="0" err="1"/>
              <a:t>ÁN</a:t>
            </a:r>
            <a:r>
              <a:rPr lang="en-US" sz="3600" b="1" dirty="0"/>
              <a:t> </a:t>
            </a:r>
            <a:r>
              <a:rPr lang="en-US" sz="3600" b="1" dirty="0" err="1"/>
              <a:t>KHẨU</a:t>
            </a:r>
            <a:r>
              <a:rPr lang="en-US" sz="3600" b="1" dirty="0"/>
              <a:t> </a:t>
            </a:r>
            <a:r>
              <a:rPr lang="en-US" sz="3600" b="1" dirty="0" err="1" smtClean="0"/>
              <a:t>TRANG</a:t>
            </a:r>
            <a:endParaRPr lang="en-US" sz="3600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          </a:t>
            </a:r>
            <a:r>
              <a:rPr lang="en-US" b="1" dirty="0" err="1" smtClean="0"/>
              <a:t>Lứa</a:t>
            </a:r>
            <a:r>
              <a:rPr lang="en-US" b="1" dirty="0" smtClean="0"/>
              <a:t> </a:t>
            </a:r>
            <a:r>
              <a:rPr lang="en-US" b="1" dirty="0" err="1"/>
              <a:t>tuổi</a:t>
            </a:r>
            <a:r>
              <a:rPr lang="en-US" b="1" dirty="0"/>
              <a:t>: </a:t>
            </a:r>
            <a:r>
              <a:rPr lang="en-US" b="1" dirty="0" err="1"/>
              <a:t>Mẫu</a:t>
            </a:r>
            <a:r>
              <a:rPr lang="en-US" b="1" dirty="0"/>
              <a:t> </a:t>
            </a:r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 smtClean="0"/>
              <a:t>lớn</a:t>
            </a:r>
            <a:r>
              <a:rPr lang="en-US" b="1" dirty="0" smtClean="0"/>
              <a:t> </a:t>
            </a:r>
            <a:r>
              <a:rPr lang="en-US" b="1" dirty="0" err="1" smtClean="0"/>
              <a:t>A3</a:t>
            </a:r>
            <a:r>
              <a:rPr lang="en-US" b="1" dirty="0" smtClean="0"/>
              <a:t> </a:t>
            </a:r>
            <a:r>
              <a:rPr lang="en-US" sz="3600" b="1" dirty="0" smtClean="0"/>
              <a:t> </a:t>
            </a:r>
          </a:p>
          <a:p>
            <a:r>
              <a:rPr lang="en-US" b="1" dirty="0" smtClean="0">
                <a:cs typeface="Times New Roman" panose="02020603050405020304" pitchFamily="18" charset="0"/>
              </a:rPr>
              <a:t>            </a:t>
            </a:r>
            <a:r>
              <a:rPr lang="en-US" b="1" dirty="0" err="1" smtClean="0"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cs typeface="Times New Roman" panose="02020603050405020304" pitchFamily="18" charset="0"/>
              </a:rPr>
              <a:t>Phùng</a:t>
            </a:r>
            <a:r>
              <a:rPr lang="en-US" b="1" dirty="0" smtClean="0"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cs typeface="Times New Roman" panose="02020603050405020304" pitchFamily="18" charset="0"/>
              </a:rPr>
              <a:t>Thị</a:t>
            </a:r>
            <a:r>
              <a:rPr lang="en-US" b="1" dirty="0" smtClean="0"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cs typeface="Times New Roman" panose="02020603050405020304" pitchFamily="18" charset="0"/>
              </a:rPr>
              <a:t>Thanh</a:t>
            </a:r>
            <a:r>
              <a:rPr lang="en-US" b="1" dirty="0" smtClean="0"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cs typeface="Times New Roman" panose="02020603050405020304" pitchFamily="18" charset="0"/>
              </a:rPr>
              <a:t>Hiền</a:t>
            </a:r>
            <a:endParaRPr lang="en-US" dirty="0"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4300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0"/>
            <a:ext cx="6934200" cy="487363"/>
          </a:xfrm>
        </p:spPr>
        <p:txBody>
          <a:bodyPr/>
          <a:lstStyle/>
          <a:p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Tưởng tượng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–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–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ướm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218" y="3733800"/>
            <a:ext cx="2595563" cy="259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4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3429000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50817"/>
            <a:ext cx="3733800" cy="373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18" y="3435531"/>
            <a:ext cx="3294764" cy="281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882" y="3200400"/>
            <a:ext cx="2962718" cy="2687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172675"/>
            <a:ext cx="2713925" cy="236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1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143000"/>
            <a:ext cx="6934200" cy="487363"/>
          </a:xfrm>
        </p:spPr>
        <p:txBody>
          <a:bodyPr/>
          <a:lstStyle/>
          <a:p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/>
              <a:t/>
            </a:r>
            <a:br>
              <a:rPr lang="en-US" dirty="0"/>
            </a:br>
            <a:endParaRPr lang="en-US" b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26176"/>
            <a:ext cx="3810000" cy="28056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98284"/>
            <a:ext cx="408706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7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0"/>
            <a:ext cx="6934200" cy="487363"/>
          </a:xfrm>
        </p:spPr>
        <p:txBody>
          <a:bodyPr/>
          <a:lstStyle/>
          <a:p>
            <a:r>
              <a:rPr lang="it-IT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T: Technology – </a:t>
            </a:r>
            <a:r>
              <a:rPr lang="en-US" sz="2400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–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Dựa theo bản thiết kế của trẻ, cho </a:t>
            </a:r>
            <a:r>
              <a:rPr lang="it-IT" sz="24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en-US" sz="24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ướm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ghim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124200"/>
            <a:ext cx="3667125" cy="3352800"/>
          </a:xfrm>
          <a:prstGeom prst="rect">
            <a:avLst/>
          </a:prstGeom>
        </p:spPr>
      </p:pic>
      <p:pic>
        <p:nvPicPr>
          <p:cNvPr id="4" name="Nhac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0966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676400"/>
            <a:ext cx="6934200" cy="487363"/>
          </a:xfrm>
        </p:spPr>
        <p:txBody>
          <a:bodyPr/>
          <a:lstStyle/>
          <a:p>
            <a:r>
              <a:rPr lang="en-US" sz="2800" b="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0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u="sng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0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90800"/>
            <a:ext cx="3810000" cy="2952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599509"/>
            <a:ext cx="3848100" cy="2952750"/>
          </a:xfrm>
          <a:prstGeom prst="rect">
            <a:avLst/>
          </a:prstGeom>
        </p:spPr>
      </p:pic>
      <p:pic>
        <p:nvPicPr>
          <p:cNvPr id="6" name="Nhac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59880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4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905000"/>
            <a:ext cx="6934200" cy="487363"/>
          </a:xfrm>
        </p:spPr>
        <p:txBody>
          <a:bodyPr/>
          <a:lstStyle/>
          <a:p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Kết thúc:</a:t>
            </a:r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Trưng bày, triển lãm sản phẩm khẩu trang</a:t>
            </a:r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Giới thiệu với cô và các bạn</a:t>
            </a:r>
            <a:endParaRPr lang="en-US" b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124200"/>
            <a:ext cx="3281363" cy="3281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331436"/>
            <a:ext cx="3352800" cy="306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4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295400"/>
            <a:ext cx="7772399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</a:p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flipH="1">
            <a:off x="876300" y="442118"/>
            <a:ext cx="7391400" cy="5973763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lựa chọn chất liệu, thiết kế và tạo ra chiếc khẩu trang phù hợp cho bản thân trẻ.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sử dụng các kỹ năng đã học, vận dụng vào dự án làm khẩu trang: lựa chọn, so sánh, đánh giá, phán đoán, đánh dấu, đếm, đo, thử nghiệm, tô, vẽ, dán, xếp...</a:t>
            </a:r>
            <a:r>
              <a:rPr lang="vi-VN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nhiều kỹ năng khác để thực hiện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Sử dụng được một số đồ dùng, phương tiện (kim khâu, chỉ, dập lỗ, sợi...)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200" b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4636"/>
            <a:ext cx="6781800" cy="5105400"/>
          </a:xfrm>
        </p:spPr>
        <p:txBody>
          <a:bodyPr/>
          <a:lstStyle/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mạnh dạn, tự tin thể hiện sự hứng thú, tích cực trong dự án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Thể hiện phong phú các biểu cảm, trạng thái cảm xúc khi tham gia các hoạt động cùng cô và các bạn</a:t>
            </a:r>
            <a:endParaRPr lang="en-US" sz="2200" b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25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7315200" cy="1066800"/>
          </a:xfrm>
        </p:spPr>
        <p:txBody>
          <a:bodyPr/>
          <a:lstStyle/>
          <a:p>
            <a:r>
              <a:rPr lang="pt-PT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Hát và vận động: Ghen </a:t>
            </a:r>
            <a:r>
              <a:rPr lang="pt-BR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Côvy</a:t>
            </a:r>
            <a:endParaRPr lang="en-US" b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2067" y1="22500" x2="34667" y2="23625"/>
                        <a14:foregroundMark x1="55200" y1="27625" x2="55200" y2="27625"/>
                        <a14:foregroundMark x1="79200" y1="22875" x2="79200" y2="22875"/>
                        <a14:foregroundMark x1="78333" y1="22875" x2="78333" y2="22875"/>
                        <a14:foregroundMark x1="77333" y1="21875" x2="71667" y2="16188"/>
                        <a14:foregroundMark x1="45067" y1="19813" x2="44867" y2="19813"/>
                        <a14:foregroundMark x1="24133" y1="75063" x2="29000" y2="71438"/>
                        <a14:foregroundMark x1="78733" y1="72750" x2="74467" y2="73500"/>
                        <a14:foregroundMark x1="67200" y1="71438" x2="67600" y2="71625"/>
                        <a14:backgroundMark x1="88200" y1="12188" x2="88200" y2="1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66800"/>
            <a:ext cx="6172200" cy="6583680"/>
          </a:xfrm>
          <a:prstGeom prst="rect">
            <a:avLst/>
          </a:prstGeom>
        </p:spPr>
      </p:pic>
      <p:pic>
        <p:nvPicPr>
          <p:cNvPr id="4" name="Ghen Cô Vy- NIOEH x K.HƯNG x MIN x ERIK - WASHING HAND SONG - CORONA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0466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2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848600" cy="2590800"/>
          </a:xfrm>
        </p:spPr>
        <p:txBody>
          <a:bodyPr/>
          <a:lstStyle/>
          <a:p>
            <a:r>
              <a:rPr lang="pt-BR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Phương pháp, hình thức tổ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STEAM: </a:t>
            </a:r>
            <a:r>
              <a:rPr lang="en-US" sz="28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6834" y="2813447"/>
            <a:ext cx="7848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những loại khẩu trang gì? Kiểu dáng ra sao?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Khẩu trang giúp chúng ta như thế nào?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6267" y1="69500" x2="24133" y2="76500"/>
                        <a14:foregroundMark x1="25933" y1="16063" x2="31267" y2="25375"/>
                        <a14:foregroundMark x1="81533" y1="19688" x2="75467" y2="20063"/>
                        <a14:foregroundMark x1="79733" y1="75500" x2="76867" y2="70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628" y="3449716"/>
            <a:ext cx="3664744" cy="390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4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777" y="396302"/>
            <a:ext cx="4110446" cy="3023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56924"/>
            <a:ext cx="4038600" cy="3069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78695"/>
            <a:ext cx="4497626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1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0"/>
            <a:ext cx="7772400" cy="457200"/>
          </a:xfrm>
        </p:spPr>
        <p:txBody>
          <a:bodyPr/>
          <a:lstStyle/>
          <a:p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b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Science -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PT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Thử nghiệm các chất liệu làm khẩu trang.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PT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trẻ làm 03 nhóm cùng thử nghiệm (sờ, ướm, thử lên khuôn mặt, phun nước, nhúng...) các chất liệu với nước: Vải cotton, lông, miếng chống thấm...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200" b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975" y="3048000"/>
            <a:ext cx="4164049" cy="305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b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RIGAMI FACE MASK - CÁCH LÀM KHẨU TRANG Y TẾ SIÊU ĐƠN GIẢN TỪ GIẤY #OrigamiMas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powerpoint.vn_1</Template>
  <TotalTime>314</TotalTime>
  <Words>266</Words>
  <Application>Microsoft Office PowerPoint</Application>
  <PresentationFormat>On-screen Show (4:3)</PresentationFormat>
  <Paragraphs>26</Paragraphs>
  <Slides>15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powerpoint.vn_1</vt:lpstr>
      <vt:lpstr>4_powerpoint.vn_1</vt:lpstr>
      <vt:lpstr>UBND QUẬN LONG BIÊN TRƯỜNG MẦM NON THƯỢNG  THANH</vt:lpstr>
      <vt:lpstr>PowerPoint Presentation</vt:lpstr>
      <vt:lpstr>2. Kỹ năng: - Trẻ lựa chọn chất liệu, thiết kế và tạo ra chiếc khẩu trang phù hợp cho bản thân trẻ. - Trẻ sử dụng các kỹ năng đã học, vận dụng vào dự án làm khẩu trang: lựa chọn, so sánh, đánh giá, phán đoán, đánh dấu, đếm, đo, thử nghiệm, tô, vẽ, dán, xếp...và nhiều kỹ năng khác để thực hiện - Sử dụng được một số đồ dùng, phương tiện (kim khâu, chỉ, dập lỗ, sợi...) để thực hiện tạo thành sản phẩm khẩu trang - Trẻ trả lời các câu hỏi, nêu ý kiến, thỏa thuận, chia sẻ trong các hoạt động cùng cô và các bạn. </vt:lpstr>
      <vt:lpstr>3. Thái độ: - Trẻ mạnh dạn, tự tin thể hiện sự hứng thú, tích cực trong dự án - Thể hiện phong phú các biểu cảm, trạng thái cảm xúc khi tham gia các hoạt động cùng cô và các bạn</vt:lpstr>
      <vt:lpstr>1. Ổn định tổ chức - Hát và vận động: Ghen Côvy</vt:lpstr>
      <vt:lpstr>     2. Phương pháp, hình thức tổ chức STEAM: Dự án KHẨU TRANG Hoạt động 1: Thử nghiệm các chất liệu làm khẩu trang</vt:lpstr>
      <vt:lpstr>PowerPoint Presentation</vt:lpstr>
      <vt:lpstr>       S: Science - Khoa học * Thử nghiệm các chất liệu làm khẩu trang. - Chia trẻ làm 03 nhóm cùng thử nghiệm (sờ, ướm, thử lên khuôn mặt, phun nước, nhúng...) các chất liệu với nước: Vải cotton, lông, miếng chống thấm...  </vt:lpstr>
      <vt:lpstr>Cho trẻ xem video hướng dẫn</vt:lpstr>
      <vt:lpstr>Hoạt động 2. Tưởng tượng lên kế hoạch và ý tưởng: A – Nghệ thuật: M – Toán: - Cho trẻ chọn chất liệu vải, dây để thiết kế và thử đo, ướm, thử kích thước to, nhỏ của chất liệu vừa với khuôn mặt </vt:lpstr>
      <vt:lpstr>Nguyên vật liệu:</vt:lpstr>
      <vt:lpstr>- Cho trẻ về nhóm vẽ thiết kế, trang trí khẩu trang và tạo thành bản thiết kế hoàn chỉnh.  </vt:lpstr>
      <vt:lpstr>- Hoạt động 3. Trẻ thực hiện:  T: Technology – Công nghệ:  E-Chế tạo: M – Toán: - Dựa theo bản thiết kế của trẻ, cho trẻ về các nhóm, thực hiện đo, ướm....bằng các loại thước, dây..và sử dụng các phương tiện: kéo, thước, dập ghim, kim...để làm theo bản vẽ.  </vt:lpstr>
      <vt:lpstr>- Nghệ thuật: Cho trẻ trang trí khẩu trang + Khuyến khích trẻ dùng các nguyên liệu, vật liệu khác nhau để trang trí khẩu trang. </vt:lpstr>
      <vt:lpstr>3. Kết thúc:  - Trưng bày, triển lãm sản phẩm khẩu trang - Giới thiệu với cô và các bạn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mnThuongThanh</cp:lastModifiedBy>
  <cp:revision>40</cp:revision>
  <dcterms:created xsi:type="dcterms:W3CDTF">2018-11-08T08:24:08Z</dcterms:created>
  <dcterms:modified xsi:type="dcterms:W3CDTF">2024-01-09T03:38:37Z</dcterms:modified>
</cp:coreProperties>
</file>