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4" r:id="rId3"/>
    <p:sldId id="257" r:id="rId4"/>
    <p:sldId id="277" r:id="rId5"/>
    <p:sldId id="259" r:id="rId6"/>
    <p:sldId id="261" r:id="rId7"/>
    <p:sldId id="276" r:id="rId8"/>
    <p:sldId id="273" r:id="rId9"/>
    <p:sldId id="272" r:id="rId10"/>
    <p:sldId id="262" r:id="rId11"/>
    <p:sldId id="274" r:id="rId12"/>
    <p:sldId id="278" r:id="rId13"/>
    <p:sldId id="279" r:id="rId14"/>
    <p:sldId id="280" r:id="rId15"/>
    <p:sldId id="282" r:id="rId16"/>
    <p:sldId id="275" r:id="rId17"/>
    <p:sldId id="281" r:id="rId18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824" autoAdjust="0"/>
    <p:restoredTop sz="94660" autoAdjust="0"/>
  </p:normalViewPr>
  <p:slideViewPr>
    <p:cSldViewPr>
      <p:cViewPr varScale="1">
        <p:scale>
          <a:sx n="115" d="100"/>
          <a:sy n="115" d="100"/>
        </p:scale>
        <p:origin x="188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DELL\Downloads\Ti&#7871;ng%20C&#242;i%20T&#224;u%20L&#250;c%20B&#236;nh%20Minh%20SE25%20Qu&#7843;ng%20Ng&#227;i%20-%20S&#224;i%20G&#242;n%20V&#7873;%20&#272;&#7871;n%20H&#7889;%20Nai%20-%20Bi&#234;n%20H&#242;a%20(Aug%2020,%202017).mp4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533400"/>
            <a:ext cx="8458200" cy="1470025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UBND QUẬN LONG BIÊN</a:t>
            </a:r>
            <a:br>
              <a:rPr lang="en-US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TRƯỜNG MẦM NON THƯỢNG THANH</a:t>
            </a: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7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LĨNH VỰC PHÁT TRIỂN NGÔN NGỮ</a:t>
            </a:r>
            <a:br>
              <a:rPr lang="en-US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àu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hỏa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24-36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Đào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Phượng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005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1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892006"/>
          </a:xfrm>
        </p:spPr>
      </p:pic>
      <p:sp>
        <p:nvSpPr>
          <p:cNvPr id="7" name="TextBox 6"/>
          <p:cNvSpPr txBox="1"/>
          <p:nvPr/>
        </p:nvSpPr>
        <p:spPr>
          <a:xfrm>
            <a:off x="2514600" y="5943600"/>
            <a:ext cx="373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siêu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7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66800" y="762000"/>
            <a:ext cx="7543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Ai </a:t>
            </a:r>
            <a:r>
              <a:rPr lang="en-US" sz="6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endParaRPr lang="en-US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Content Placeholder 12" descr="tải xuống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14" name="TextBox 13"/>
          <p:cNvSpPr txBox="1"/>
          <p:nvPr/>
        </p:nvSpPr>
        <p:spPr>
          <a:xfrm>
            <a:off x="1143000" y="1981200"/>
            <a:ext cx="70104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6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6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6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6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6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endParaRPr lang="en-US" sz="65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6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6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endParaRPr lang="en-US" sz="65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436819484-cdpjtau_trat_banh_anh_1_q_ngai_tau_trat_banh__ymk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72509" y="-461168"/>
            <a:ext cx="9316509" cy="73191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mua---tau---cu-cua-nhat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maxresdefault-711x4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our-du-lich-hap-dan-bang-tau-ho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943600"/>
          </a:xfrm>
        </p:spPr>
      </p:pic>
      <p:sp>
        <p:nvSpPr>
          <p:cNvPr id="5" name="TextBox 4"/>
          <p:cNvSpPr txBox="1"/>
          <p:nvPr/>
        </p:nvSpPr>
        <p:spPr>
          <a:xfrm>
            <a:off x="3200400" y="5934670"/>
            <a:ext cx="243528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hỏa</a:t>
            </a:r>
            <a:endParaRPr lang="en-US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khung-anh-hoat-hinh-dep-de-thuong_121328608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61112" y="0"/>
            <a:ext cx="9533712" cy="6858000"/>
          </a:xfrm>
        </p:spPr>
      </p:pic>
      <p:sp>
        <p:nvSpPr>
          <p:cNvPr id="5" name="TextBox 4"/>
          <p:cNvSpPr txBox="1"/>
          <p:nvPr/>
        </p:nvSpPr>
        <p:spPr>
          <a:xfrm>
            <a:off x="1676400" y="2743200"/>
            <a:ext cx="613007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endParaRPr lang="en-US" sz="5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be3b6afa82037b4fbd957df3cd1fbc7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3726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0" y="121920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endParaRPr lang="en-US" sz="4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endParaRPr lang="en-US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514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1. </a:t>
            </a:r>
            <a:r>
              <a:rPr lang="en-US" sz="6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Gây</a:t>
            </a:r>
            <a:r>
              <a:rPr lang="en-US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6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hứng</a:t>
            </a:r>
            <a:r>
              <a:rPr lang="en-US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6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thú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/>
            </a:r>
            <a:b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</a:br>
            <a:endParaRPr lang="vi-VN" dirty="0"/>
          </a:p>
        </p:txBody>
      </p:sp>
      <p:sp>
        <p:nvSpPr>
          <p:cNvPr id="4" name="Rectangle 3"/>
          <p:cNvSpPr/>
          <p:nvPr/>
        </p:nvSpPr>
        <p:spPr>
          <a:xfrm>
            <a:off x="3352800" y="762000"/>
            <a:ext cx="18473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7787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352798" y="5338465"/>
            <a:ext cx="24309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Tàu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hỏa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410200"/>
          </a:xfrm>
        </p:spPr>
      </p:pic>
    </p:spTree>
    <p:extLst>
      <p:ext uri="{BB962C8B-B14F-4D97-AF65-F5344CB8AC3E}">
        <p14:creationId xmlns:p14="http://schemas.microsoft.com/office/powerpoint/2010/main" val="317123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436819484-cdpjtau_trat_banh_anh_1_q_ngai_tau_trat_banh__ymk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70909" y="0"/>
            <a:ext cx="9214909" cy="6858000"/>
          </a:xfrm>
        </p:spPr>
      </p:pic>
      <p:sp>
        <p:nvSpPr>
          <p:cNvPr id="5" name="TextBox 4"/>
          <p:cNvSpPr txBox="1"/>
          <p:nvPr/>
        </p:nvSpPr>
        <p:spPr>
          <a:xfrm>
            <a:off x="304800" y="304800"/>
            <a:ext cx="259878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endParaRPr lang="en-US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795" y="533400"/>
            <a:ext cx="8061401" cy="5748130"/>
          </a:xfrm>
        </p:spPr>
      </p:pic>
      <p:sp>
        <p:nvSpPr>
          <p:cNvPr id="6" name="Rectangle 5"/>
          <p:cNvSpPr/>
          <p:nvPr/>
        </p:nvSpPr>
        <p:spPr>
          <a:xfrm>
            <a:off x="5867400" y="381000"/>
            <a:ext cx="290579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Toa </a:t>
            </a:r>
            <a:r>
              <a:rPr lang="en-US" sz="66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tàu</a:t>
            </a:r>
            <a:endParaRPr lang="en-US" sz="6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64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1000"/>
            <a:ext cx="8046156" cy="6019800"/>
          </a:xfrm>
        </p:spPr>
      </p:pic>
      <p:sp>
        <p:nvSpPr>
          <p:cNvPr id="3" name="Rectangle 2"/>
          <p:cNvSpPr/>
          <p:nvPr/>
        </p:nvSpPr>
        <p:spPr>
          <a:xfrm>
            <a:off x="2870381" y="5486400"/>
            <a:ext cx="297126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Bánh</a:t>
            </a:r>
            <a:r>
              <a:rPr lang="en-US" sz="6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</a:t>
            </a:r>
            <a:r>
              <a:rPr lang="en-US" sz="66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xe</a:t>
            </a:r>
            <a:endParaRPr lang="en-US" sz="6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3164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Tiếng Còi Tàu Lúc Bình Minh SE25 Quảng Ngãi - Sài Gòn Về Đến Hố Nai - Biên Hòa (Aug 20, 2017)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59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ải xuống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228600"/>
            <a:ext cx="9144000" cy="7315199"/>
          </a:xfrm>
        </p:spPr>
      </p:pic>
      <p:sp>
        <p:nvSpPr>
          <p:cNvPr id="5" name="TextBox 4"/>
          <p:cNvSpPr txBox="1"/>
          <p:nvPr/>
        </p:nvSpPr>
        <p:spPr>
          <a:xfrm>
            <a:off x="3048000" y="2667000"/>
            <a:ext cx="342914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endParaRPr lang="en-US" sz="6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4b0b05b8-1dba-4a56-a072-4cdc2aeef0d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5638800"/>
          </a:xfrm>
        </p:spPr>
      </p:pic>
      <p:sp>
        <p:nvSpPr>
          <p:cNvPr id="9" name="TextBox 8"/>
          <p:cNvSpPr txBox="1"/>
          <p:nvPr/>
        </p:nvSpPr>
        <p:spPr>
          <a:xfrm>
            <a:off x="1752600" y="5943600"/>
            <a:ext cx="411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ngầm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</TotalTime>
  <Words>58</Words>
  <Application>Microsoft Office PowerPoint</Application>
  <PresentationFormat>On-screen Show (4:3)</PresentationFormat>
  <Paragraphs>16</Paragraphs>
  <Slides>17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Times New Roman</vt:lpstr>
      <vt:lpstr>Calibri</vt:lpstr>
      <vt:lpstr>Office Theme</vt:lpstr>
      <vt:lpstr>     UBND QUẬN LONG BIÊN TRƯỜNG MẦM NON THƯỢNG THANH   LĨNH VỰC PHÁT TRIỂN NGÔN NGỮ            Đề tài: Nhận biết tập nói “Tàu hỏa”    Lứa tuổi: Nhà trẻ 24-36 tháng Giáo viên: Đào Thị Phượng</vt:lpstr>
      <vt:lpstr>1. Gây hứng thú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35</cp:revision>
  <dcterms:created xsi:type="dcterms:W3CDTF">2006-08-16T00:00:00Z</dcterms:created>
  <dcterms:modified xsi:type="dcterms:W3CDTF">2023-04-08T01:21:25Z</dcterms:modified>
</cp:coreProperties>
</file>