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 THANH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</TotalTime>
  <Words>152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7</cp:revision>
  <dcterms:created xsi:type="dcterms:W3CDTF">2021-12-02T18:34:29Z</dcterms:created>
  <dcterms:modified xsi:type="dcterms:W3CDTF">2023-03-05T06:39:59Z</dcterms:modified>
</cp:coreProperties>
</file>