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7" r:id="rId3"/>
    <p:sldId id="258" r:id="rId4"/>
    <p:sldId id="260" r:id="rId5"/>
    <p:sldId id="259" r:id="rId6"/>
    <p:sldId id="271" r:id="rId7"/>
    <p:sldId id="272" r:id="rId8"/>
    <p:sldId id="27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2" autoAdjust="0"/>
    <p:restoredTop sz="94660"/>
  </p:normalViewPr>
  <p:slideViewPr>
    <p:cSldViewPr snapToGrid="0">
      <p:cViewPr varScale="1">
        <p:scale>
          <a:sx n="44" d="100"/>
          <a:sy n="44" d="100"/>
        </p:scale>
        <p:origin x="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181351" y="121950"/>
            <a:ext cx="602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THƯỢNG THANH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3257551" y="2156149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935830" y="3778522"/>
            <a:ext cx="75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“Di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88E-29F4-4CC1-A6CF-2593962EEEBF}"/>
              </a:ext>
            </a:extLst>
          </p:cNvPr>
          <p:cNvSpPr txBox="1"/>
          <p:nvPr/>
        </p:nvSpPr>
        <p:spPr>
          <a:xfrm>
            <a:off x="1885950" y="4311048"/>
            <a:ext cx="602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FC2B6-DCAE-492A-BC23-7342271E6262}"/>
              </a:ext>
            </a:extLst>
          </p:cNvPr>
          <p:cNvSpPr txBox="1"/>
          <p:nvPr/>
        </p:nvSpPr>
        <p:spPr>
          <a:xfrm>
            <a:off x="2371761" y="4730080"/>
            <a:ext cx="602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Đinh Thị Ngọc Dung</a:t>
            </a:r>
            <a:endParaRPr 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2022-2023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F9FBF-CF59-40C9-9EE1-2ACF4661D4EE}"/>
              </a:ext>
            </a:extLst>
          </p:cNvPr>
          <p:cNvSpPr txBox="1"/>
          <p:nvPr/>
        </p:nvSpPr>
        <p:spPr>
          <a:xfrm>
            <a:off x="4260055" y="2713262"/>
            <a:ext cx="467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18" y="0"/>
            <a:ext cx="9567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46223"/>
      </p:ext>
    </p:extLst>
  </p:cSld>
  <p:clrMapOvr>
    <a:masterClrMapping/>
  </p:clrMapOvr>
  <p:transition spd="slow" advClick="0" advTm="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54198">
            <a:off x="8802192" y="2048644"/>
            <a:ext cx="3048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b="4279"/>
          <a:stretch/>
        </p:blipFill>
        <p:spPr>
          <a:xfrm>
            <a:off x="820334" y="610845"/>
            <a:ext cx="8450480" cy="59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79185"/>
      </p:ext>
    </p:extLst>
  </p:cSld>
  <p:clrMapOvr>
    <a:masterClrMapping/>
  </p:clrMapOvr>
  <p:transition spd="slow" advClick="0" advTm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58"/>
                </p14:media>
              </p:ext>
            </p:extLst>
          </p:nvPr>
        </p:nvPicPr>
        <p:blipFill rotWithShape="1">
          <a:blip r:embed="rId4"/>
          <a:srcRect t="6608" b="5130"/>
          <a:stretch/>
        </p:blipFill>
        <p:spPr>
          <a:xfrm>
            <a:off x="2669698" y="1465905"/>
            <a:ext cx="6852624" cy="41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440044" y="2524563"/>
            <a:ext cx="7038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TRẺ</a:t>
            </a:r>
          </a:p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</p:spTree>
    <p:extLst>
      <p:ext uri="{BB962C8B-B14F-4D97-AF65-F5344CB8AC3E}">
        <p14:creationId xmlns:p14="http://schemas.microsoft.com/office/powerpoint/2010/main" val="19823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3.33333E-6 L -2.08333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081337" y="348404"/>
            <a:ext cx="602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902009-1281-4E90-A30A-B2FC75A903BC}"/>
              </a:ext>
            </a:extLst>
          </p:cNvPr>
          <p:cNvSpPr txBox="1"/>
          <p:nvPr/>
        </p:nvSpPr>
        <p:spPr>
          <a:xfrm>
            <a:off x="2871788" y="1034080"/>
            <a:ext cx="7038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2228BA-7435-4886-9C40-0A1264F4FDC9}"/>
              </a:ext>
            </a:extLst>
          </p:cNvPr>
          <p:cNvSpPr txBox="1"/>
          <p:nvPr/>
        </p:nvSpPr>
        <p:spPr>
          <a:xfrm>
            <a:off x="3081337" y="3429000"/>
            <a:ext cx="602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5C2C92-B13D-4F39-B07C-65DE0A352299}"/>
              </a:ext>
            </a:extLst>
          </p:cNvPr>
          <p:cNvSpPr txBox="1"/>
          <p:nvPr/>
        </p:nvSpPr>
        <p:spPr>
          <a:xfrm>
            <a:off x="2871788" y="411467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7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12" y="2820055"/>
            <a:ext cx="7038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ỔN ĐỊNH TỔ CHỨC</a:t>
            </a:r>
          </a:p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THƠ: “TÌM Ổ”</a:t>
            </a:r>
          </a:p>
        </p:txBody>
      </p:sp>
    </p:spTree>
    <p:extLst>
      <p:ext uri="{BB962C8B-B14F-4D97-AF65-F5344CB8AC3E}">
        <p14:creationId xmlns:p14="http://schemas.microsoft.com/office/powerpoint/2010/main" val="2769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047541520070370860">
            <a:hlinkClick r:id="" action="ppaction://media"/>
            <a:extLst>
              <a:ext uri="{FF2B5EF4-FFF2-40B4-BE49-F238E27FC236}">
                <a16:creationId xmlns:a16="http://schemas.microsoft.com/office/drawing/2014/main" id="{29167B01-4801-43B1-AC0C-486B1312F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1923409" cy="670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4BB8F-3B66-43E1-B777-0BA96D424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4" y="1552575"/>
            <a:ext cx="7038975" cy="430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3157546" y="604531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</a:t>
            </a:r>
          </a:p>
        </p:txBody>
      </p:sp>
    </p:spTree>
    <p:extLst>
      <p:ext uri="{BB962C8B-B14F-4D97-AF65-F5344CB8AC3E}">
        <p14:creationId xmlns:p14="http://schemas.microsoft.com/office/powerpoint/2010/main" val="2714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2243146" y="521378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75C9-D91A-42B5-8228-3B5B22316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1337374"/>
            <a:ext cx="6619875" cy="36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2243146" y="521378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75C9-D91A-42B5-8228-3B5B22316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1337374"/>
            <a:ext cx="6619875" cy="36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792" b="4875"/>
          <a:stretch/>
        </p:blipFill>
        <p:spPr>
          <a:xfrm>
            <a:off x="1849503" y="806764"/>
            <a:ext cx="8429776" cy="5864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2" y="21963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3011257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966.3333"/>
                </p14:media>
              </p:ext>
            </p:extLst>
          </p:nvPr>
        </p:nvPicPr>
        <p:blipFill rotWithShape="1">
          <a:blip r:embed="rId4"/>
          <a:srcRect t="2643" b="3404"/>
          <a:stretch/>
        </p:blipFill>
        <p:spPr>
          <a:xfrm>
            <a:off x="2450299" y="1624084"/>
            <a:ext cx="7291421" cy="4681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64</TotalTime>
  <Words>211</Words>
  <Application>Microsoft Office PowerPoint</Application>
  <PresentationFormat>Widescreen</PresentationFormat>
  <Paragraphs>35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Bui Anh Van</cp:lastModifiedBy>
  <cp:revision>7</cp:revision>
  <dcterms:created xsi:type="dcterms:W3CDTF">2021-12-02T19:20:01Z</dcterms:created>
  <dcterms:modified xsi:type="dcterms:W3CDTF">2023-02-04T13:13:51Z</dcterms:modified>
</cp:coreProperties>
</file>