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80" r:id="rId3"/>
    <p:sldId id="302" r:id="rId4"/>
    <p:sldId id="282" r:id="rId5"/>
    <p:sldId id="285" r:id="rId6"/>
    <p:sldId id="286" r:id="rId7"/>
    <p:sldId id="273" r:id="rId8"/>
    <p:sldId id="288" r:id="rId9"/>
    <p:sldId id="289" r:id="rId10"/>
    <p:sldId id="279" r:id="rId11"/>
    <p:sldId id="300" r:id="rId12"/>
    <p:sldId id="290" r:id="rId13"/>
    <p:sldId id="291" r:id="rId14"/>
    <p:sldId id="292" r:id="rId15"/>
    <p:sldId id="283" r:id="rId16"/>
    <p:sldId id="294" r:id="rId17"/>
    <p:sldId id="266" r:id="rId18"/>
    <p:sldId id="296" r:id="rId19"/>
    <p:sldId id="298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107" d="100"/>
          <a:sy n="107" d="100"/>
        </p:scale>
        <p:origin x="10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20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01/02/2023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B7D3BF-9E36-49BE-AA78-151363C6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3722F88-084B-48B9-94BB-5894D33C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37318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A5D75D1C-BE6A-4DDB-92D6-38FCA090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-1147763"/>
            <a:ext cx="147637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2254-57F6-4E70-B39D-93170CA4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921603"/>
            <a:ext cx="6440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D826D9A-64F7-4CCD-B0E6-50676726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843" y="4213324"/>
            <a:ext cx="58463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Đề tài: Nhận biết “Con </a:t>
            </a:r>
            <a:r>
              <a:rPr lang="vi-VN" altLang="en-US" sz="2400" b="1">
                <a:latin typeface="Times New Roman" panose="02020603050405020304" pitchFamily="18" charset="0"/>
              </a:rPr>
              <a:t>gà trống </a:t>
            </a:r>
            <a:r>
              <a:rPr lang="en-US" altLang="en-US" sz="2400" b="1">
                <a:latin typeface="Times New Roman" panose="02020603050405020304" pitchFamily="18" charset="0"/>
              </a:rPr>
              <a:t>, con </a:t>
            </a:r>
            <a:r>
              <a:rPr lang="vi-VN" altLang="en-US" sz="2400" b="1">
                <a:latin typeface="Times New Roman" panose="02020603050405020304" pitchFamily="18" charset="0"/>
              </a:rPr>
              <a:t>vịt</a:t>
            </a:r>
            <a:r>
              <a:rPr lang="en-US" altLang="en-US" sz="2400" b="1">
                <a:latin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Lứa tuổi:  Nhà trẻ ( </a:t>
            </a:r>
            <a:r>
              <a:rPr lang="vi-VN" altLang="en-US" sz="2400" b="1">
                <a:latin typeface="Times New Roman" panose="02020603050405020304" pitchFamily="18" charset="0"/>
              </a:rPr>
              <a:t>24</a:t>
            </a:r>
            <a:r>
              <a:rPr lang="en-US" altLang="en-US" sz="2400" b="1">
                <a:latin typeface="Times New Roman" panose="02020603050405020304" pitchFamily="18" charset="0"/>
              </a:rPr>
              <a:t>-36  tháng)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Giáo viên: Nguyễn Thị Thanh Huệ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991D1-B965-170A-A8EE-0719F3C23F1C}"/>
              </a:ext>
            </a:extLst>
          </p:cNvPr>
          <p:cNvSpPr txBox="1"/>
          <p:nvPr/>
        </p:nvSpPr>
        <p:spPr>
          <a:xfrm>
            <a:off x="1306625" y="2679889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2E0C055-FDA6-0C29-A355-6CC7FFB5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6330583"/>
            <a:ext cx="5846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Năm học: 2022-2023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6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0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3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E732-6F81-478D-8319-FAA3C5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2656"/>
            <a:ext cx="4464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79512" y="332656"/>
            <a:ext cx="4320480" cy="5256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DE9589-A939-4794-8141-E00986C7CDAC}"/>
              </a:ext>
            </a:extLst>
          </p:cNvPr>
          <p:cNvSpPr/>
          <p:nvPr/>
        </p:nvSpPr>
        <p:spPr>
          <a:xfrm>
            <a:off x="4716016" y="332656"/>
            <a:ext cx="4427984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971600" y="217611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80237-4628-4889-A13E-A4920CD83B77}"/>
              </a:ext>
            </a:extLst>
          </p:cNvPr>
          <p:cNvSpPr txBox="1"/>
          <p:nvPr/>
        </p:nvSpPr>
        <p:spPr>
          <a:xfrm>
            <a:off x="5291572" y="218958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676456" y="6021286"/>
            <a:ext cx="467544" cy="648363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6347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6381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546C8-ACD8-3099-EDDA-B7EE929DF8CB}"/>
              </a:ext>
            </a:extLst>
          </p:cNvPr>
          <p:cNvSpPr txBox="1"/>
          <p:nvPr/>
        </p:nvSpPr>
        <p:spPr>
          <a:xfrm>
            <a:off x="1187624" y="1457288"/>
            <a:ext cx="70419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anose="02020603050405020304" pitchFamily="18" charset="0"/>
              </a:rPr>
              <a:t>I. 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Mục đích yêu cầu: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1.Kiến thức 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nhận biết, phân biệt được con gà , con vịt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Biết tên, đặc điểm nổi bật; tiếng kêu; thức ăn; nơi sống; … của con gà và con vịt.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2.Kĩ năng: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Phát triển ngôn ngữ, mở rộng vốn từ , trẻ nói được đủ câu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có khả năng ghi nhớ có chủ định ở trẻ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3.Thái độ 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hứng thú tham gia hoạt động cùng cô và các bạn.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biết yêu quý, chăm sóc và bảo vệ các con vật nuôi trong gia đình.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8868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Gợi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11BC52-F117-46EE-8F4D-CA0BB8A942BD}"/>
              </a:ext>
            </a:extLst>
          </p:cNvPr>
          <p:cNvSpPr/>
          <p:nvPr/>
        </p:nvSpPr>
        <p:spPr>
          <a:xfrm>
            <a:off x="914400" y="34290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Hát và vận động bài hát Gà trống mèo con và cún con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305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 con gà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vịt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389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570" y="6131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2843808" y="56511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934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386745" cy="762000"/>
            <a:chOff x="3072" y="816"/>
            <a:chExt cx="1303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5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1236739"/>
            <a:ext cx="2055778" cy="750888"/>
            <a:chOff x="573" y="2736"/>
            <a:chExt cx="1268" cy="473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302</Words>
  <Application>Microsoft Office PowerPoint</Application>
  <PresentationFormat>On-screen Show (4:3)</PresentationFormat>
  <Paragraphs>53</Paragraphs>
  <Slides>20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.VnAvant</vt:lpstr>
      <vt:lpstr>Arial</vt:lpstr>
      <vt:lpstr>Calibri</vt:lpstr>
      <vt:lpstr>Helvetica Neue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Bui Anh Van</cp:lastModifiedBy>
  <cp:revision>47</cp:revision>
  <dcterms:created xsi:type="dcterms:W3CDTF">2017-11-09T14:33:02Z</dcterms:created>
  <dcterms:modified xsi:type="dcterms:W3CDTF">2023-02-01T14:18:30Z</dcterms:modified>
</cp:coreProperties>
</file>