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57" r:id="rId3"/>
    <p:sldId id="258" r:id="rId4"/>
    <p:sldId id="260" r:id="rId5"/>
    <p:sldId id="259" r:id="rId6"/>
    <p:sldId id="271" r:id="rId7"/>
    <p:sldId id="272" r:id="rId8"/>
    <p:sldId id="27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195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1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 THANH</a:t>
            </a:r>
            <a:endParaRPr lang="en-US" sz="1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3257551" y="2156149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935830" y="3778522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 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7751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1388267" y="4889299"/>
            <a:ext cx="9163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4260055" y="2713262"/>
            <a:ext cx="467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4198">
            <a:off x="8802192" y="2048644"/>
            <a:ext cx="3048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b="4279"/>
          <a:stretch/>
        </p:blipFill>
        <p:spPr>
          <a:xfrm>
            <a:off x="820334" y="610845"/>
            <a:ext cx="8450480" cy="5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58"/>
                </p14:media>
              </p:ext>
            </p:extLst>
          </p:nvPr>
        </p:nvPicPr>
        <p:blipFill rotWithShape="1">
          <a:blip r:embed="rId5"/>
          <a:srcRect t="6608" b="5130"/>
          <a:stretch/>
        </p:blipFill>
        <p:spPr>
          <a:xfrm>
            <a:off x="2669698" y="1465905"/>
            <a:ext cx="6852624" cy="41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-44885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0" y="1054645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081337" y="348404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02009-1281-4E90-A30A-B2FC75A903BC}"/>
              </a:ext>
            </a:extLst>
          </p:cNvPr>
          <p:cNvSpPr txBox="1"/>
          <p:nvPr/>
        </p:nvSpPr>
        <p:spPr>
          <a:xfrm>
            <a:off x="2871788" y="1034080"/>
            <a:ext cx="7038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228BA-7435-4886-9C40-0A1264F4FDC9}"/>
              </a:ext>
            </a:extLst>
          </p:cNvPr>
          <p:cNvSpPr txBox="1"/>
          <p:nvPr/>
        </p:nvSpPr>
        <p:spPr>
          <a:xfrm>
            <a:off x="3081337" y="3429000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5C2C92-B13D-4F39-B07C-65DE0A352299}"/>
              </a:ext>
            </a:extLst>
          </p:cNvPr>
          <p:cNvSpPr txBox="1"/>
          <p:nvPr/>
        </p:nvSpPr>
        <p:spPr>
          <a:xfrm>
            <a:off x="2871788" y="411467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12" y="2820055"/>
            <a:ext cx="703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ỔN ĐỊNH TỔ CHỨC</a:t>
            </a:r>
          </a:p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THƠ: “TÌM Ổ”</a:t>
            </a:r>
          </a:p>
        </p:txBody>
      </p:sp>
    </p:spTree>
    <p:extLst>
      <p:ext uri="{BB962C8B-B14F-4D97-AF65-F5344CB8AC3E}">
        <p14:creationId xmlns:p14="http://schemas.microsoft.com/office/powerpoint/2010/main" val="276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047541520070370860">
            <a:hlinkClick r:id="" action="ppaction://media"/>
            <a:extLst>
              <a:ext uri="{FF2B5EF4-FFF2-40B4-BE49-F238E27FC236}">
                <a16:creationId xmlns:a16="http://schemas.microsoft.com/office/drawing/2014/main" id="{29167B01-4801-43B1-AC0C-486B1312F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74" y="364331"/>
            <a:ext cx="10896601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4BB8F-3B66-43E1-B777-0BA96D42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4" y="1552575"/>
            <a:ext cx="70389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3157546" y="604531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</p:txBody>
      </p:sp>
    </p:spTree>
    <p:extLst>
      <p:ext uri="{BB962C8B-B14F-4D97-AF65-F5344CB8AC3E}">
        <p14:creationId xmlns:p14="http://schemas.microsoft.com/office/powerpoint/2010/main" val="2714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792" b="4875"/>
          <a:stretch/>
        </p:blipFill>
        <p:spPr>
          <a:xfrm>
            <a:off x="1849503" y="806764"/>
            <a:ext cx="8429776" cy="586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2" y="21963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01125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966.3333"/>
                </p14:media>
              </p:ext>
            </p:extLst>
          </p:nvPr>
        </p:nvPicPr>
        <p:blipFill rotWithShape="1">
          <a:blip r:embed="rId5"/>
          <a:srcRect t="2643" b="3404"/>
          <a:stretch/>
        </p:blipFill>
        <p:spPr>
          <a:xfrm>
            <a:off x="2450299" y="1624084"/>
            <a:ext cx="7291421" cy="4681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31</TotalTime>
  <Words>213</Words>
  <Application>Microsoft Office PowerPoint</Application>
  <PresentationFormat>Widescreen</PresentationFormat>
  <Paragraphs>35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Windows User</cp:lastModifiedBy>
  <cp:revision>5</cp:revision>
  <dcterms:created xsi:type="dcterms:W3CDTF">2021-12-02T19:20:01Z</dcterms:created>
  <dcterms:modified xsi:type="dcterms:W3CDTF">2023-12-07T17:00:28Z</dcterms:modified>
</cp:coreProperties>
</file>