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8" r:id="rId2"/>
    <p:sldId id="257" r:id="rId3"/>
    <p:sldId id="263" r:id="rId4"/>
    <p:sldId id="266" r:id="rId5"/>
    <p:sldId id="267" r:id="rId6"/>
    <p:sldId id="264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0" d="100"/>
          <a:sy n="90" d="100"/>
        </p:scale>
        <p:origin x="65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DCE21-5901-4034-8412-892B6B10EEB0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4616C8-9866-449F-A10A-7C9EA52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87E46-0BED-401E-9A0E-26A423CEAA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A726-9812-49EC-8F2D-69C9D5FD4554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A8DE-2997-4952-950F-6AEE3B45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7AAA-B4A9-450C-BABF-DBF3C00653B3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543E-7F4E-49BF-A082-EFFEEE2F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E68B-463C-4823-9A15-3E4590E16F81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2A1-E4B3-43E7-8B8B-3DF97933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74794-7112-4E1E-82E1-498540C50C4E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E21B-6B4F-4B8A-A792-8B30D8C8E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70D6-EDC9-42FF-BFCA-FD1EE9B41EDB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A48E-4477-4D55-9FFE-63AF0681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870F-9FCE-4071-BAB2-A065BFE4578B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9D08-7D19-43AE-B1E4-5AFB5366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1C91F-F12A-4FE8-8F5A-2B092EED0CA1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65D9-D92B-4032-A0FE-1C98B365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081-23EB-49F5-90E3-DF6689B3532A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AD1C-E67C-4985-8500-65A37535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23EF-5555-4FD8-AE49-36AD093FA9D3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5DCE-2140-4A06-A12A-ADB42C44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631B7-40AC-4DA3-A342-F62EFDC25A32}" type="datetimeFigureOut">
              <a:rPr lang="en-US"/>
              <a:pPr>
                <a:defRPr/>
              </a:pPr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467FFC-7DAE-4E73-B83F-178A60F6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8.wmf"/><Relationship Id="rId4" Type="http://schemas.openxmlformats.org/officeDocument/2006/relationships/image" Target="../media/image4.gif"/><Relationship Id="rId9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4.gif"/><Relationship Id="rId7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image" Target="../media/image5.gif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4a"/><Relationship Id="rId11" Type="http://schemas.openxmlformats.org/officeDocument/2006/relationships/image" Target="../media/image14.png"/><Relationship Id="rId5" Type="http://schemas.microsoft.com/office/2007/relationships/media" Target="../media/media3.m4a"/><Relationship Id="rId15" Type="http://schemas.openxmlformats.org/officeDocument/2006/relationships/image" Target="../media/image17.png"/><Relationship Id="rId10" Type="http://schemas.openxmlformats.org/officeDocument/2006/relationships/image" Target="../media/image4.gif"/><Relationship Id="rId4" Type="http://schemas.microsoft.com/office/2007/relationships/media" Target="../media/media2.m4a"/><Relationship Id="rId9" Type="http://schemas.openxmlformats.org/officeDocument/2006/relationships/image" Target="../media/image12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713"/>
            <a:ext cx="9104743" cy="6806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Hộp Văn bản 4"/>
          <p:cNvSpPr txBox="1"/>
          <p:nvPr/>
        </p:nvSpPr>
        <p:spPr>
          <a:xfrm>
            <a:off x="685800" y="6858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LĨNH VỰC PHÁT TRIỂN NHẬN THỨC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1143000" y="1550237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rgbClr val="0070C0"/>
              </a:solidFill>
              <a:latin typeface="+mj-lt"/>
            </a:endParaRPr>
          </a:p>
          <a:p>
            <a:pPr algn="ctr"/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Đề 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tài: </a:t>
            </a:r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Màu vàng</a:t>
            </a:r>
            <a:endParaRPr lang="vi-VN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914400" y="3378543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+mj-lt"/>
              </a:rPr>
              <a:t>Đối tượng: </a:t>
            </a:r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24</a:t>
            </a:r>
            <a:r>
              <a:rPr lang="en-US" sz="32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-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36 Tháng</a:t>
            </a:r>
          </a:p>
          <a:p>
            <a:pPr algn="ctr"/>
            <a:r>
              <a:rPr lang="vi-VN" sz="3200" dirty="0">
                <a:solidFill>
                  <a:srgbClr val="00B050"/>
                </a:solidFill>
                <a:latin typeface="+mj-lt"/>
              </a:rPr>
              <a:t>Thời gian: </a:t>
            </a:r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12</a:t>
            </a:r>
            <a:r>
              <a:rPr lang="en-US" sz="3200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- </a:t>
            </a:r>
            <a:r>
              <a:rPr lang="vi-VN" sz="3200" dirty="0">
                <a:solidFill>
                  <a:srgbClr val="00B050"/>
                </a:solidFill>
                <a:latin typeface="+mj-lt"/>
              </a:rPr>
              <a:t>15 phút</a:t>
            </a:r>
          </a:p>
          <a:p>
            <a:pPr algn="ctr"/>
            <a:r>
              <a:rPr lang="vi-VN" sz="3200" dirty="0">
                <a:solidFill>
                  <a:srgbClr val="00B050"/>
                </a:solidFill>
                <a:latin typeface="+mj-lt"/>
              </a:rPr>
              <a:t>Giáo viên: </a:t>
            </a:r>
            <a:r>
              <a:rPr lang="en-US" sz="2800" dirty="0" err="1" smtClean="0">
                <a:solidFill>
                  <a:srgbClr val="00B050"/>
                </a:solidFill>
                <a:latin typeface="Timenewroman"/>
              </a:rPr>
              <a:t>Trần</a:t>
            </a:r>
            <a:r>
              <a:rPr lang="en-US" sz="2800" dirty="0" smtClean="0">
                <a:solidFill>
                  <a:srgbClr val="00B050"/>
                </a:solidFill>
                <a:latin typeface="Timenewroman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newroman"/>
              </a:rPr>
              <a:t>Thị</a:t>
            </a:r>
            <a:r>
              <a:rPr lang="en-US" sz="2800" dirty="0" smtClean="0">
                <a:solidFill>
                  <a:srgbClr val="00B050"/>
                </a:solidFill>
                <a:latin typeface="Timenewroman"/>
              </a:rPr>
              <a:t> Thu </a:t>
            </a:r>
            <a:r>
              <a:rPr lang="en-US" sz="2800" dirty="0" err="1" smtClean="0">
                <a:solidFill>
                  <a:srgbClr val="00B050"/>
                </a:solidFill>
                <a:latin typeface="Timenewroman"/>
              </a:rPr>
              <a:t>Hằng</a:t>
            </a:r>
            <a:endParaRPr lang="vi-VN" sz="2800" dirty="0">
              <a:solidFill>
                <a:srgbClr val="00B050"/>
              </a:solidFill>
              <a:latin typeface="Timenewroman"/>
            </a:endParaRPr>
          </a:p>
        </p:txBody>
      </p:sp>
      <p:pic>
        <p:nvPicPr>
          <p:cNvPr id="15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597365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6230">
            <a:off x="-419100" y="429250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1" y="3408328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726745z5gcpj5cvv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36" y="1357111"/>
            <a:ext cx="2667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085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4300" y="609600"/>
            <a:ext cx="9144000" cy="6972300"/>
            <a:chOff x="0" y="0"/>
            <a:chExt cx="5760" cy="4392"/>
          </a:xfrm>
        </p:grpSpPr>
        <p:pic>
          <p:nvPicPr>
            <p:cNvPr id="2061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3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27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01838"/>
            <a:ext cx="2362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105797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28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19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57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Firewr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3" grpId="1" animBg="1"/>
      <p:bldP spid="11284" grpId="0" animBg="1"/>
      <p:bldP spid="112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-72" y="1129"/>
            <a:chExt cx="5760" cy="4392"/>
          </a:xfrm>
        </p:grpSpPr>
        <p:pic>
          <p:nvPicPr>
            <p:cNvPr id="3084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1129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2643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52613"/>
            <a:ext cx="23622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2021681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7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3855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3722345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80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90563"/>
            <a:ext cx="1447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398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9911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8255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ặt Cười 1">
            <a:hlinkClick r:id="rId10" action="ppaction://hlinksldjump"/>
          </p:cNvPr>
          <p:cNvSpPr/>
          <p:nvPr/>
        </p:nvSpPr>
        <p:spPr>
          <a:xfrm>
            <a:off x="7706497" y="5886450"/>
            <a:ext cx="762000" cy="6477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818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7658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0" y="860161"/>
            <a:ext cx="10202338" cy="5738815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575" y="5943600"/>
            <a:ext cx="7620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3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4"/>
            <a:ext cx="9171758" cy="683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7059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468" y="262467"/>
            <a:ext cx="9211737" cy="5181602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800" y="5867400"/>
            <a:ext cx="762000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0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848600" cy="251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_u_m4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45098" flipV="1">
            <a:off x="908621" y="128569"/>
            <a:ext cx="1070291" cy="493338"/>
          </a:xfrm>
        </p:spPr>
      </p:pic>
      <p:pic>
        <p:nvPicPr>
          <p:cNvPr id="6148" name="Picture 2" descr="D:\hinh nen papoi\anhpowerpoint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fduende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0081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_u_m4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333" y="90099"/>
            <a:ext cx="609600" cy="6096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24" b="97277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82" y="58097"/>
            <a:ext cx="9670844" cy="5439850"/>
          </a:xfrm>
          <a:prstGeom prst="rect">
            <a:avLst/>
          </a:prstGeom>
        </p:spPr>
      </p:pic>
      <p:pic>
        <p:nvPicPr>
          <p:cNvPr id="8" name="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740" y="5757776"/>
            <a:ext cx="609600" cy="609600"/>
          </a:xfrm>
          <a:prstGeom prst="rect">
            <a:avLst/>
          </a:prstGeom>
        </p:spPr>
      </p:pic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92816" y="5770476"/>
            <a:ext cx="609600" cy="609600"/>
          </a:xfrm>
          <a:prstGeom prst="rect">
            <a:avLst/>
          </a:prstGeom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89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1215" y="20160"/>
            <a:ext cx="609600" cy="60960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8134" y="-1295400"/>
            <a:ext cx="5862186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275501"/>
      </p:ext>
    </p:extLst>
  </p:cSld>
  <p:clrMapOvr>
    <a:masterClrMapping/>
  </p:clrMapOvr>
</p:sld>
</file>

<file path=ppt/theme/theme1.xml><?xml version="1.0" encoding="utf-8"?>
<a:theme xmlns:a="http://schemas.openxmlformats.org/drawingml/2006/main" name="hth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hthv</Template>
  <TotalTime>324</TotalTime>
  <Words>45</Words>
  <Application>Microsoft Office PowerPoint</Application>
  <PresentationFormat>On-screen Show (4:3)</PresentationFormat>
  <Paragraphs>12</Paragraphs>
  <Slides>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Timenewroman</vt:lpstr>
      <vt:lpstr>Times New Roman</vt:lpstr>
      <vt:lpstr>hthv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Tuoi</dc:creator>
  <cp:lastModifiedBy>Windows User</cp:lastModifiedBy>
  <cp:revision>27</cp:revision>
  <dcterms:created xsi:type="dcterms:W3CDTF">2016-04-19T03:48:41Z</dcterms:created>
  <dcterms:modified xsi:type="dcterms:W3CDTF">2023-10-31T14:19:24Z</dcterms:modified>
</cp:coreProperties>
</file>