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7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E5456-8E60-4C84-9626-C48EEA401FE4}" type="datetimeFigureOut">
              <a:rPr lang="vi-VN" smtClean="0"/>
              <a:t>04/01/2023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CABE8-ECE6-4551-8EDF-76C1D1FB547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4752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2"/>
            <a:ext cx="7772400" cy="1470025"/>
          </a:xfrm>
        </p:spPr>
        <p:txBody>
          <a:bodyPr>
            <a:normAutofit/>
          </a:bodyPr>
          <a:lstStyle/>
          <a:p>
            <a:pPr lvl="0" fontAlgn="base">
              <a:spcBef>
                <a:spcPts val="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UBND QUẬN LONG BIÊN</a:t>
            </a:r>
            <a:b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altLang="vi-VN" sz="2400" b="1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THƯỢNG THANH</a:t>
            </a:r>
            <a:endParaRPr lang="en-US" altLang="vi-VN" sz="2400" b="1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7"/>
            <a:ext cx="6553200" cy="750887"/>
          </a:xfrm>
        </p:spPr>
        <p:txBody>
          <a:bodyPr>
            <a:normAutofit/>
          </a:bodyPr>
          <a:lstStyle/>
          <a:p>
            <a:endParaRPr lang="vi-VN" sz="16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71600" y="3172699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smtClean="0">
                <a:solidFill>
                  <a:srgbClr val="7030A0"/>
                </a:solidFill>
                <a:latin typeface="+mj-lt"/>
              </a:rPr>
              <a:t>ĐỀ </a:t>
            </a:r>
            <a:r>
              <a:rPr lang="vi-VN" sz="2800" b="1" dirty="0" smtClean="0">
                <a:solidFill>
                  <a:srgbClr val="7030A0"/>
                </a:solidFill>
                <a:latin typeface="+mj-lt"/>
              </a:rPr>
              <a:t>TÀI:</a:t>
            </a:r>
            <a:r>
              <a:rPr lang="en-US" sz="28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7030A0"/>
                </a:solidFill>
                <a:latin typeface="+mj-lt"/>
              </a:rPr>
              <a:t>LỨA TUỔI: 24 – </a:t>
            </a:r>
            <a:r>
              <a:rPr lang="vi-VN" sz="2000" b="1" smtClean="0">
                <a:solidFill>
                  <a:srgbClr val="7030A0"/>
                </a:solidFill>
                <a:latin typeface="+mj-lt"/>
              </a:rPr>
              <a:t>36 Tháng</a:t>
            </a:r>
            <a:endParaRPr lang="vi-VN" sz="2000" b="1" dirty="0" smtClean="0">
              <a:solidFill>
                <a:srgbClr val="7030A0"/>
              </a:solidFill>
              <a:latin typeface="+mj-lt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 VIÊN</a:t>
            </a:r>
            <a:r>
              <a:rPr lang="en-US" sz="20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Phạm Thị Thanh Hà </a:t>
            </a:r>
            <a:endParaRPr lang="vi-VN" sz="1600" dirty="0" smtClean="0">
              <a:solidFill>
                <a:srgbClr val="7030A0"/>
              </a:solidFill>
              <a:latin typeface="+mj-lt"/>
            </a:endParaRPr>
          </a:p>
          <a:p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609600" y="2057404"/>
            <a:ext cx="7482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Aft>
                <a:spcPct val="0"/>
              </a:spcAft>
            </a:pPr>
            <a:r>
              <a:rPr lang="en-US" alt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vi-VN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 MỸ</a:t>
            </a:r>
            <a:endParaRPr lang="en-US" alt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3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4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dục </a:t>
            </a:r>
            <a:endParaRPr lang="vi-VN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vi-VN" sz="2400" smtClean="0">
              <a:latin typeface="google sans"/>
            </a:endParaRPr>
          </a:p>
          <a:p>
            <a:endParaRPr lang="vi-VN" sz="2400">
              <a:latin typeface="google sans"/>
            </a:endParaRPr>
          </a:p>
          <a:p>
            <a:r>
              <a:rPr lang="vi-VN" sz="2400" smtClean="0">
                <a:latin typeface="google sans"/>
              </a:rPr>
              <a:t>Giáo </a:t>
            </a:r>
            <a:r>
              <a:rPr lang="vi-VN" sz="2400">
                <a:latin typeface="google sans"/>
              </a:rPr>
              <a:t>dục trẻ biết chăm sóc và bảo vệ </a:t>
            </a:r>
            <a:r>
              <a:rPr lang="vi-VN" sz="2400">
                <a:latin typeface="google sans"/>
              </a:rPr>
              <a:t>các </a:t>
            </a:r>
            <a:r>
              <a:rPr lang="vi-VN" sz="2400" smtClean="0">
                <a:latin typeface="google sans"/>
              </a:rPr>
              <a:t>loại cây và hoa.</a:t>
            </a:r>
            <a:endParaRPr lang="en-US" sz="2400" smtClean="0">
              <a:latin typeface="google sans"/>
            </a:endParaRPr>
          </a:p>
          <a:p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Giáo dục trẻ </a:t>
            </a:r>
            <a:r>
              <a:rPr lang="vi-VN" sz="2400">
                <a:latin typeface="google sans"/>
              </a:rPr>
              <a:t>biết giữ gìn sản phẩm của mình và </a:t>
            </a:r>
            <a:r>
              <a:rPr lang="vi-VN" sz="2400">
                <a:latin typeface="google sans"/>
              </a:rPr>
              <a:t>của </a:t>
            </a:r>
            <a:r>
              <a:rPr lang="vi-VN" sz="2400" smtClean="0">
                <a:latin typeface="google sans"/>
              </a:rPr>
              <a:t>bạn.</a:t>
            </a:r>
            <a:endParaRPr lang="vi-VN" sz="2400"/>
          </a:p>
        </p:txBody>
      </p:sp>
    </p:spTree>
    <p:extLst>
      <p:ext uri="{BB962C8B-B14F-4D97-AF65-F5344CB8AC3E}">
        <p14:creationId xmlns:p14="http://schemas.microsoft.com/office/powerpoint/2010/main" val="261194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388</Words>
  <Application>Microsoft Office PowerPoint</Application>
  <PresentationFormat>On-screen Show (4:3)</PresentationFormat>
  <Paragraphs>65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google sans</vt:lpstr>
      <vt:lpstr>Times New Roman</vt:lpstr>
      <vt:lpstr>Office Theme</vt:lpstr>
      <vt:lpstr>UBND QUẬN LONG BIÊN TRƯỜNG MẦM NON THƯỢNG THANH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 Giáo dục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Ghostviet</cp:lastModifiedBy>
  <cp:revision>25</cp:revision>
  <dcterms:created xsi:type="dcterms:W3CDTF">2006-08-16T00:00:00Z</dcterms:created>
  <dcterms:modified xsi:type="dcterms:W3CDTF">2023-01-04T08:55:28Z</dcterms:modified>
</cp:coreProperties>
</file>