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88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65164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342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4759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881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1691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73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7310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533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73982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020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56625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27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590DC4E-CFE1-4DE4-BA6A-B2F2775B3CE8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34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650" r:id="rId13"/>
    <p:sldLayoutId id="2147483656" r:id="rId14"/>
    <p:sldLayoutId id="2147483657" r:id="rId15"/>
    <p:sldLayoutId id="2147483658" r:id="rId16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</a:t>
            </a:r>
            <a:r>
              <a:rPr lang="en-US" b="1">
                <a:solidFill>
                  <a:srgbClr val="FFFF00"/>
                </a:solidFill>
              </a:rPr>
              <a:t>NON THƯỢNG THANH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   Lứa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(24-36 </a:t>
            </a:r>
            <a:r>
              <a:rPr lang="en-US" b="1" dirty="0" err="1">
                <a:solidFill>
                  <a:srgbClr val="FFFF00"/>
                </a:solidFill>
              </a:rPr>
              <a:t>tháng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Giáo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>
                <a:solidFill>
                  <a:srgbClr val="FFFF00"/>
                </a:solidFill>
              </a:rPr>
              <a:t>: Nguyễn Thị Thanh Huệ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</a:t>
            </a:r>
            <a:r>
              <a:rPr lang="en-US" b="1">
                <a:solidFill>
                  <a:srgbClr val="FFFF00"/>
                </a:solidFill>
              </a:rPr>
              <a:t>: 2022-2023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237</TotalTime>
  <Words>546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Tw Cen MT</vt:lpstr>
      <vt:lpstr>Tw Cen MT Condensed</vt:lpstr>
      <vt:lpstr>Wingdings 3</vt:lpstr>
      <vt:lpstr>Custom Design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Bui Anh Van</cp:lastModifiedBy>
  <cp:revision>9</cp:revision>
  <dcterms:created xsi:type="dcterms:W3CDTF">2022-02-15T03:17:25Z</dcterms:created>
  <dcterms:modified xsi:type="dcterms:W3CDTF">2023-01-14T10:06:26Z</dcterms:modified>
</cp:coreProperties>
</file>