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sldIdLst>
    <p:sldId id="264" r:id="rId3"/>
    <p:sldId id="258" r:id="rId4"/>
    <p:sldId id="259" r:id="rId5"/>
    <p:sldId id="260" r:id="rId6"/>
    <p:sldId id="279" r:id="rId7"/>
    <p:sldId id="280" r:id="rId8"/>
    <p:sldId id="281" r:id="rId9"/>
    <p:sldId id="266" r:id="rId10"/>
    <p:sldId id="267" r:id="rId11"/>
    <p:sldId id="268" r:id="rId12"/>
    <p:sldId id="269" r:id="rId13"/>
    <p:sldId id="270" r:id="rId14"/>
    <p:sldId id="274" r:id="rId15"/>
    <p:sldId id="276" r:id="rId16"/>
    <p:sldId id="278" r:id="rId17"/>
  </p:sldIdLst>
  <p:sldSz cx="9144000" cy="6858000" type="screen4x3"/>
  <p:notesSz cx="6858000" cy="9144000"/>
  <p:custShowLst>
    <p:custShow name="Custom Show 1" id="0">
      <p:sldLst/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62" autoAdjust="0"/>
    <p:restoredTop sz="94568" autoAdjust="0"/>
  </p:normalViewPr>
  <p:slideViewPr>
    <p:cSldViewPr>
      <p:cViewPr varScale="1">
        <p:scale>
          <a:sx n="108" d="100"/>
          <a:sy n="108" d="100"/>
        </p:scale>
        <p:origin x="99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C5363A-659A-4C86-B7E3-C9F839B5EE0E}" type="datetimeFigureOut">
              <a:rPr lang="en-US" smtClean="0"/>
              <a:t>1/7/2023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100704-B286-44F1-BE19-96C2C9986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733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Nguyễn</a:t>
            </a:r>
            <a:r>
              <a:rPr lang="en-US" dirty="0"/>
              <a:t> </a:t>
            </a:r>
            <a:r>
              <a:rPr lang="en-US" dirty="0" err="1"/>
              <a:t>Thị</a:t>
            </a:r>
            <a:r>
              <a:rPr lang="en-US" dirty="0"/>
              <a:t> Kim </a:t>
            </a:r>
            <a:r>
              <a:rPr lang="en-US" dirty="0" err="1"/>
              <a:t>Hoa</a:t>
            </a:r>
            <a:r>
              <a:rPr lang="en-US" dirty="0"/>
              <a:t> – MN </a:t>
            </a:r>
            <a:r>
              <a:rPr lang="en-US" dirty="0" err="1"/>
              <a:t>Vân</a:t>
            </a:r>
            <a:r>
              <a:rPr lang="en-US" dirty="0"/>
              <a:t> </a:t>
            </a:r>
            <a:r>
              <a:rPr lang="en-US" dirty="0" err="1"/>
              <a:t>Côn</a:t>
            </a:r>
            <a:r>
              <a:rPr lang="en-US" dirty="0"/>
              <a:t> 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8EBD199-209D-4340-8A14-FBF36D8297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0548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8D846-5CC1-4D52-BAB7-7F9961AF1A9D}" type="datetimeFigureOut">
              <a:rPr lang="en-US" smtClean="0"/>
              <a:pPr/>
              <a:t>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969ED-E776-444C-8E88-91316543C7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oin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8D846-5CC1-4D52-BAB7-7F9961AF1A9D}" type="datetimeFigureOut">
              <a:rPr lang="en-US" smtClean="0"/>
              <a:pPr/>
              <a:t>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969ED-E776-444C-8E88-91316543C7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oin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8D846-5CC1-4D52-BAB7-7F9961AF1A9D}" type="datetimeFigureOut">
              <a:rPr lang="en-US" smtClean="0"/>
              <a:pPr/>
              <a:t>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969ED-E776-444C-8E88-91316543C7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oin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6330AF-4A93-D009-A3EE-16211297C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41ABEF-0AFD-ADE4-7D59-84AE399A5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444384-902D-7204-B3E2-609D8CB55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52D8F-BDAE-4FCB-8274-65F4190A78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7560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5096C1-7E9D-054E-A9E3-8BAA99C83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93301D-2E6F-03DD-4E0B-B42E81F7C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err="1"/>
              <a:t>Nguyễn</a:t>
            </a:r>
            <a:r>
              <a:rPr lang="en-US" altLang="en-US" dirty="0"/>
              <a:t> </a:t>
            </a:r>
            <a:r>
              <a:rPr lang="en-US" altLang="en-US" dirty="0" err="1"/>
              <a:t>Thị</a:t>
            </a:r>
            <a:r>
              <a:rPr lang="en-US" altLang="en-US" dirty="0"/>
              <a:t> Kim </a:t>
            </a:r>
            <a:r>
              <a:rPr lang="en-US" altLang="en-US" dirty="0" err="1"/>
              <a:t>Hoa</a:t>
            </a:r>
            <a:r>
              <a:rPr lang="en-US" altLang="en-US" dirty="0"/>
              <a:t>  - MN </a:t>
            </a:r>
            <a:r>
              <a:rPr lang="en-US" altLang="en-US" dirty="0" err="1"/>
              <a:t>Vân</a:t>
            </a:r>
            <a:r>
              <a:rPr lang="en-US" altLang="en-US" dirty="0"/>
              <a:t> </a:t>
            </a:r>
            <a:r>
              <a:rPr lang="en-US" altLang="en-US" dirty="0" err="1"/>
              <a:t>Côn</a:t>
            </a:r>
            <a:r>
              <a:rPr lang="en-US" altLang="en-US" dirty="0"/>
              <a:t> 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7462C-378D-525A-D43D-C22C036C2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DB78B-A68B-4526-A8AE-228592699B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94886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199830-BD00-58EC-02A0-F6706524B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06F48E-78AE-DB18-CBEF-2BD618D5F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D9E74A-490A-AB2D-FF6F-870BEFD93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E6448-E0C3-4A8C-89C5-CCB93F9AAE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06376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D4836CE-13F8-32F8-C019-5B6806CF8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BC9CF11-74EA-8140-BF6C-19746D41A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6661976-4B08-CE4E-3F85-5ECB9E8AE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5ACE3B-6010-4D40-ACFB-31331DC2B7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06793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5E0E3BE-E6EB-2AD1-03E9-7B7F937CC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DD013E8-A8A6-D245-3688-3B241B248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B0918BB-14B5-59E8-F2E3-A6D7234F8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61B1F-7C6F-4405-9E3D-B667BA53F4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65258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FA0D0B9-C5B5-0384-6371-FE82F4B25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2AB7227-1AB8-F9AB-0328-52EFCACC6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13F1895-4CF9-8608-2868-6F950FF62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DB6D9-6278-4068-AF63-38D4F90FBF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49474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DF17928-2039-4960-08D6-04EDF3EBB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4879211-1AB6-AC15-A7E8-910256619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023D6B9-C29F-3376-8C94-6F6565DE6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9F2BF-58E2-4078-B24F-DFD99BA54B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8580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C75116A-424E-A834-702E-34CA43F2F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D721A44-54F8-1416-2499-974303BF3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0103CFB-6AC3-4C07-7135-8D8AA7FE6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C5DF4-2F69-4A28-AE14-9847F6D3A5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3597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8D846-5CC1-4D52-BAB7-7F9961AF1A9D}" type="datetimeFigureOut">
              <a:rPr lang="en-US" smtClean="0"/>
              <a:pPr/>
              <a:t>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969ED-E776-444C-8E88-91316543C7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oin.wav"/>
      </p:stSnd>
    </p:sndAc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C13B2D7-E856-21ED-7137-2FFDD8712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3DE9AD5-C5D6-B0CE-8DB8-4B7A85F86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3D2EF38-0C24-1915-2502-CF37DED5C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4D625-7876-475A-97FB-0BE570E16E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05627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01EBB-15BB-2726-1070-CBF1B4734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A9A8A4-A476-40A5-2E0D-0D653FD2B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E5D735-9E5B-7C45-BE1F-ECA2D399C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9A3D9-8398-475E-8ED7-68855D9A2F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21367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880FA3-635B-9030-67A8-FA58B6614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9449F8-B87E-5F29-2A48-C7A6B72ED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err="1"/>
              <a:t>Nguyễn</a:t>
            </a:r>
            <a:r>
              <a:rPr lang="en-US" altLang="en-US" dirty="0"/>
              <a:t> </a:t>
            </a:r>
            <a:r>
              <a:rPr lang="en-US" altLang="en-US" dirty="0" err="1"/>
              <a:t>Thị</a:t>
            </a:r>
            <a:r>
              <a:rPr lang="en-US" altLang="en-US" dirty="0"/>
              <a:t> Kim </a:t>
            </a:r>
            <a:r>
              <a:rPr lang="en-US" altLang="en-US" dirty="0" err="1"/>
              <a:t>Hoa</a:t>
            </a:r>
            <a:r>
              <a:rPr lang="en-US" altLang="en-US" dirty="0"/>
              <a:t> – MN </a:t>
            </a:r>
            <a:r>
              <a:rPr lang="en-US" altLang="en-US" dirty="0" err="1"/>
              <a:t>Vân</a:t>
            </a:r>
            <a:r>
              <a:rPr lang="en-US" altLang="en-US" dirty="0"/>
              <a:t> </a:t>
            </a:r>
            <a:r>
              <a:rPr lang="en-US" altLang="en-US" dirty="0" err="1"/>
              <a:t>Côn</a:t>
            </a:r>
            <a:r>
              <a:rPr lang="en-US" altLang="en-US" dirty="0"/>
              <a:t> 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19451A-76EE-0DCE-42CA-DA658B533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FDBEE-7DC0-41E6-A9BF-17B0A54494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5762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8D846-5CC1-4D52-BAB7-7F9961AF1A9D}" type="datetimeFigureOut">
              <a:rPr lang="en-US" smtClean="0"/>
              <a:pPr/>
              <a:t>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969ED-E776-444C-8E88-91316543C7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oin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8D846-5CC1-4D52-BAB7-7F9961AF1A9D}" type="datetimeFigureOut">
              <a:rPr lang="en-US" smtClean="0"/>
              <a:pPr/>
              <a:t>1/7/2023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969ED-E776-444C-8E88-91316543C7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oin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8D846-5CC1-4D52-BAB7-7F9961AF1A9D}" type="datetimeFigureOut">
              <a:rPr lang="en-US" smtClean="0"/>
              <a:pPr/>
              <a:t>1/7/2023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969ED-E776-444C-8E88-91316543C7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oin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8D846-5CC1-4D52-BAB7-7F9961AF1A9D}" type="datetimeFigureOut">
              <a:rPr lang="en-US" smtClean="0"/>
              <a:pPr/>
              <a:t>1/7/2023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969ED-E776-444C-8E88-91316543C7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oin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8D846-5CC1-4D52-BAB7-7F9961AF1A9D}" type="datetimeFigureOut">
              <a:rPr lang="en-US" smtClean="0"/>
              <a:pPr/>
              <a:t>1/7/2023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969ED-E776-444C-8E88-91316543C7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oin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8D846-5CC1-4D52-BAB7-7F9961AF1A9D}" type="datetimeFigureOut">
              <a:rPr lang="en-US" smtClean="0"/>
              <a:pPr/>
              <a:t>1/7/2023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969ED-E776-444C-8E88-91316543C7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oin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8D846-5CC1-4D52-BAB7-7F9961AF1A9D}" type="datetimeFigureOut">
              <a:rPr lang="en-US" smtClean="0"/>
              <a:pPr/>
              <a:t>1/7/2023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969ED-E776-444C-8E88-91316543C7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oin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8D846-5CC1-4D52-BAB7-7F9961AF1A9D}" type="datetimeFigureOut">
              <a:rPr lang="en-US" smtClean="0"/>
              <a:pPr/>
              <a:t>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969ED-E776-444C-8E88-91316543C72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ndAc>
      <p:stSnd>
        <p:snd r:embed="rId13" name="coin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454306AD-11CD-1AB5-0F54-9A80A56B67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9B02E699-5803-C8F7-6251-3C0CFB7F1C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989DF0-0A5C-2042-44B0-84C4BD00B0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FE1598-AE15-84FB-61DB-42DC115359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3081A9-8D77-3A54-41C9-F8539C13EC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842715A-8816-49FA-BEA2-00BB3E0BD5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042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9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4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9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5.gif"/><Relationship Id="rId3" Type="http://schemas.openxmlformats.org/officeDocument/2006/relationships/slide" Target="slide11.xml"/><Relationship Id="rId7" Type="http://schemas.openxmlformats.org/officeDocument/2006/relationships/slide" Target="slide12.xml"/><Relationship Id="rId12" Type="http://schemas.openxmlformats.org/officeDocument/2006/relationships/slide" Target="slide1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4.gif"/><Relationship Id="rId5" Type="http://schemas.openxmlformats.org/officeDocument/2006/relationships/slide" Target="slide10.xml"/><Relationship Id="rId10" Type="http://schemas.openxmlformats.org/officeDocument/2006/relationships/image" Target="../media/image13.jpeg"/><Relationship Id="rId4" Type="http://schemas.openxmlformats.org/officeDocument/2006/relationships/image" Target="../media/image10.jpeg"/><Relationship Id="rId9" Type="http://schemas.openxmlformats.org/officeDocument/2006/relationships/slide" Target="slide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1">
            <a:extLst>
              <a:ext uri="{FF2B5EF4-FFF2-40B4-BE49-F238E27FC236}">
                <a16:creationId xmlns:a16="http://schemas.microsoft.com/office/drawing/2014/main" id="{C57EA9B1-6E07-4838-844A-2C40B0CE69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736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8">
            <a:extLst>
              <a:ext uri="{FF2B5EF4-FFF2-40B4-BE49-F238E27FC236}">
                <a16:creationId xmlns:a16="http://schemas.microsoft.com/office/drawing/2014/main" id="{B403A4F9-C7BF-34C2-037B-C627A7C3261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950" y="2286000"/>
            <a:ext cx="7429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WordArt 18">
            <a:extLst>
              <a:ext uri="{FF2B5EF4-FFF2-40B4-BE49-F238E27FC236}">
                <a16:creationId xmlns:a16="http://schemas.microsoft.com/office/drawing/2014/main" id="{B408B70D-BECC-D98D-5701-C20B9DFF94E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71750" y="1596629"/>
            <a:ext cx="4343400" cy="10287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7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3300"/>
              </a:solidFill>
              <a:latin typeface="Calibri" panose="020F0502020204030204"/>
              <a:ea typeface="+mn-lt"/>
              <a:cs typeface="Calibri" panose="020F0502020204030204"/>
            </a:endParaRPr>
          </a:p>
        </p:txBody>
      </p:sp>
      <p:pic>
        <p:nvPicPr>
          <p:cNvPr id="2053" name="Picture 24">
            <a:extLst>
              <a:ext uri="{FF2B5EF4-FFF2-40B4-BE49-F238E27FC236}">
                <a16:creationId xmlns:a16="http://schemas.microsoft.com/office/drawing/2014/main" id="{4494B8D1-7DB5-592A-635D-56E44B16422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00076" y="4847035"/>
            <a:ext cx="528638" cy="1250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27">
            <a:extLst>
              <a:ext uri="{FF2B5EF4-FFF2-40B4-BE49-F238E27FC236}">
                <a16:creationId xmlns:a16="http://schemas.microsoft.com/office/drawing/2014/main" id="{09460E1C-4CCE-B995-2EA9-9AF5F4DB11B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82479">
            <a:off x="5123260" y="5043488"/>
            <a:ext cx="528638" cy="1250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28">
            <a:extLst>
              <a:ext uri="{FF2B5EF4-FFF2-40B4-BE49-F238E27FC236}">
                <a16:creationId xmlns:a16="http://schemas.microsoft.com/office/drawing/2014/main" id="{213B9FD7-543F-F8F2-EC71-05B18644148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4075510" y="5111353"/>
            <a:ext cx="528638" cy="1250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30">
            <a:extLst>
              <a:ext uri="{FF2B5EF4-FFF2-40B4-BE49-F238E27FC236}">
                <a16:creationId xmlns:a16="http://schemas.microsoft.com/office/drawing/2014/main" id="{23D50D8F-7521-8470-7578-412BCA833CB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50" y="1885950"/>
            <a:ext cx="55721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31">
            <a:extLst>
              <a:ext uri="{FF2B5EF4-FFF2-40B4-BE49-F238E27FC236}">
                <a16:creationId xmlns:a16="http://schemas.microsoft.com/office/drawing/2014/main" id="{035F2EE0-954A-A1A6-DA8C-A2EC05104B1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50" y="5286375"/>
            <a:ext cx="55721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32">
            <a:extLst>
              <a:ext uri="{FF2B5EF4-FFF2-40B4-BE49-F238E27FC236}">
                <a16:creationId xmlns:a16="http://schemas.microsoft.com/office/drawing/2014/main" id="{EAA3EDBC-9DAA-8C2B-C614-0725AFB7AA8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3886200"/>
            <a:ext cx="55721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33">
            <a:extLst>
              <a:ext uri="{FF2B5EF4-FFF2-40B4-BE49-F238E27FC236}">
                <a16:creationId xmlns:a16="http://schemas.microsoft.com/office/drawing/2014/main" id="{724FEBB3-E819-291F-8FCD-3F410728FB2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086350"/>
            <a:ext cx="55721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34">
            <a:extLst>
              <a:ext uri="{FF2B5EF4-FFF2-40B4-BE49-F238E27FC236}">
                <a16:creationId xmlns:a16="http://schemas.microsoft.com/office/drawing/2014/main" id="{7865FDB8-0246-CE7B-FE4F-379E8BE620F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885950"/>
            <a:ext cx="55721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35">
            <a:extLst>
              <a:ext uri="{FF2B5EF4-FFF2-40B4-BE49-F238E27FC236}">
                <a16:creationId xmlns:a16="http://schemas.microsoft.com/office/drawing/2014/main" id="{6894C27C-0737-1F3A-96B5-AF8B05EC26B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57350"/>
            <a:ext cx="55721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2" name="TextBox 4">
            <a:extLst>
              <a:ext uri="{FF2B5EF4-FFF2-40B4-BE49-F238E27FC236}">
                <a16:creationId xmlns:a16="http://schemas.microsoft.com/office/drawing/2014/main" id="{3ED4E7B6-B13F-DD7C-A3CF-269DE54906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4639" y="209677"/>
            <a:ext cx="5715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3429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 DÂN QUẬN LONG BIÊN</a:t>
            </a:r>
          </a:p>
          <a:p>
            <a:pPr algn="ctr" defTabSz="3429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THƯỢNG THANH</a:t>
            </a:r>
          </a:p>
        </p:txBody>
      </p:sp>
      <p:sp>
        <p:nvSpPr>
          <p:cNvPr id="2064" name="TextBox 8">
            <a:extLst>
              <a:ext uri="{FF2B5EF4-FFF2-40B4-BE49-F238E27FC236}">
                <a16:creationId xmlns:a16="http://schemas.microsoft.com/office/drawing/2014/main" id="{387C82ED-3CF1-B493-62B3-FDD49E5FC4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996941"/>
            <a:ext cx="7467600" cy="23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sz="24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    </a:t>
            </a:r>
            <a:r>
              <a:rPr lang="en-US" sz="32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LĨNH VỰC PHÁT TRIỂN NGÔN NGỮ </a:t>
            </a:r>
          </a:p>
          <a:p>
            <a:pPr algn="ctr">
              <a:buNone/>
            </a:pPr>
            <a:r>
              <a:rPr lang="en-US" sz="24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Đề tài : Thơ “Đồ Chơi Của Lớp”</a:t>
            </a:r>
          </a:p>
          <a:p>
            <a:pPr algn="ctr">
              <a:buNone/>
            </a:pPr>
            <a:r>
              <a:rPr lang="en-US" sz="24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Giáo viên : Đào Thị Phượng</a:t>
            </a:r>
          </a:p>
          <a:p>
            <a:pPr>
              <a:buNone/>
            </a:pPr>
            <a:r>
              <a:rPr lang="en-US" sz="24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                         Lứa tuổi: Nhà trẻ</a:t>
            </a:r>
          </a:p>
          <a:p>
            <a:pPr>
              <a:buNone/>
            </a:pPr>
            <a:r>
              <a:rPr lang="en-US" sz="24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              </a:t>
            </a:r>
            <a:endParaRPr lang="en-US" sz="24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chemeClr val="tx2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65" name="TextBox 9">
            <a:extLst>
              <a:ext uri="{FF2B5EF4-FFF2-40B4-BE49-F238E27FC236}">
                <a16:creationId xmlns:a16="http://schemas.microsoft.com/office/drawing/2014/main" id="{BCC2624E-0B43-3311-03F1-B6A74D7EFE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9685" y="4868466"/>
            <a:ext cx="268605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3429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1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học: 2022 - 2023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clipart.vn/LargeImage.aspx?idimg=test_bgr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143000" y="2667000"/>
            <a:ext cx="7010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Tên</a:t>
            </a:r>
            <a:r>
              <a:rPr lang="en-US" sz="6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bài</a:t>
            </a:r>
            <a:r>
              <a:rPr lang="en-US" sz="6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thơ</a:t>
            </a:r>
            <a:r>
              <a:rPr lang="en-US" sz="6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là</a:t>
            </a:r>
            <a:r>
              <a:rPr lang="en-US" sz="6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gì</a:t>
            </a:r>
            <a:r>
              <a:rPr lang="en-US" sz="6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?</a:t>
            </a:r>
          </a:p>
        </p:txBody>
      </p:sp>
      <p:sp>
        <p:nvSpPr>
          <p:cNvPr id="7" name="Curved Up Arrow 6">
            <a:hlinkClick r:id="rId5" action="ppaction://hlinksldjump"/>
          </p:cNvPr>
          <p:cNvSpPr/>
          <p:nvPr/>
        </p:nvSpPr>
        <p:spPr>
          <a:xfrm>
            <a:off x="7543800" y="6019800"/>
            <a:ext cx="1216152" cy="6096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clipart.vn/LargeImage.aspx?idimg=test_bgr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hlinkClick r:id="rId5" action="ppaction://hlinksldjump"/>
          </p:cNvPr>
          <p:cNvSpPr/>
          <p:nvPr/>
        </p:nvSpPr>
        <p:spPr>
          <a:xfrm>
            <a:off x="304800" y="2667000"/>
            <a:ext cx="8458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Bài</a:t>
            </a:r>
            <a:r>
              <a:rPr lang="en-US" sz="6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thơ</a:t>
            </a:r>
            <a:r>
              <a:rPr lang="en-US" sz="6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nói</a:t>
            </a:r>
            <a:r>
              <a:rPr lang="en-US" sz="6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về</a:t>
            </a:r>
            <a:r>
              <a:rPr lang="en-US" sz="6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đồ</a:t>
            </a:r>
            <a:r>
              <a:rPr lang="en-US" sz="6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chơi</a:t>
            </a:r>
            <a:endParaRPr lang="en-US" sz="60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en-US" sz="6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ở </a:t>
            </a:r>
            <a:r>
              <a:rPr lang="en-US" sz="6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đâu</a:t>
            </a:r>
            <a:r>
              <a:rPr lang="en-US" sz="6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?</a:t>
            </a:r>
          </a:p>
        </p:txBody>
      </p:sp>
      <p:sp>
        <p:nvSpPr>
          <p:cNvPr id="6" name="Curved Up Arrow 5">
            <a:hlinkClick r:id="rId6" action="ppaction://hlinksldjump"/>
          </p:cNvPr>
          <p:cNvSpPr/>
          <p:nvPr/>
        </p:nvSpPr>
        <p:spPr>
          <a:xfrm>
            <a:off x="7543800" y="6019800"/>
            <a:ext cx="1216152" cy="6096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clipart.vn/LargeImage.aspx?idimg=test_bgr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81000" y="2667000"/>
            <a:ext cx="8305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Khi</a:t>
            </a:r>
            <a:r>
              <a:rPr lang="en-US" sz="6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chơi</a:t>
            </a:r>
            <a:r>
              <a:rPr lang="en-US" sz="6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xong</a:t>
            </a:r>
            <a:r>
              <a:rPr lang="en-US" sz="6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đồ</a:t>
            </a:r>
            <a:r>
              <a:rPr lang="en-US" sz="6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chơi</a:t>
            </a:r>
            <a:r>
              <a:rPr lang="en-US" sz="6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</a:p>
          <a:p>
            <a:pPr algn="ctr"/>
            <a:r>
              <a:rPr lang="en-US" sz="6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en-US" sz="6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con </a:t>
            </a:r>
            <a:r>
              <a:rPr lang="en-US" sz="6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phải</a:t>
            </a:r>
            <a:r>
              <a:rPr lang="en-US" sz="6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làm</a:t>
            </a:r>
            <a:r>
              <a:rPr lang="en-US" sz="6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gì</a:t>
            </a:r>
            <a:r>
              <a:rPr lang="en-US" sz="6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?</a:t>
            </a:r>
          </a:p>
        </p:txBody>
      </p:sp>
      <p:sp>
        <p:nvSpPr>
          <p:cNvPr id="7" name="Curved Up Arrow 6">
            <a:hlinkClick r:id="rId5" action="ppaction://hlinksldjump"/>
          </p:cNvPr>
          <p:cNvSpPr/>
          <p:nvPr/>
        </p:nvSpPr>
        <p:spPr>
          <a:xfrm>
            <a:off x="7543800" y="6019800"/>
            <a:ext cx="1216152" cy="6096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clipart.vn/LargeImage.aspx?idimg=test_bgr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4800" y="2514600"/>
            <a:ext cx="8534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Giữ</a:t>
            </a:r>
            <a:r>
              <a:rPr lang="en-US" sz="6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đồ</a:t>
            </a:r>
            <a:r>
              <a:rPr lang="en-US" sz="6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chơi</a:t>
            </a:r>
            <a:r>
              <a:rPr lang="en-US" sz="6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như</a:t>
            </a:r>
            <a:r>
              <a:rPr lang="en-US" sz="6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thế</a:t>
            </a:r>
            <a:r>
              <a:rPr lang="en-US" sz="6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nào</a:t>
            </a:r>
            <a:r>
              <a:rPr lang="en-US" sz="6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?</a:t>
            </a:r>
          </a:p>
        </p:txBody>
      </p:sp>
    </p:spTree>
  </p:cSld>
  <p:clrMapOvr>
    <a:masterClrMapping/>
  </p:clrMapOvr>
  <p:transition>
    <p:sndAc>
      <p:stSnd>
        <p:snd r:embed="rId2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clipart.vn/LargeImage.aspx?idimg=test_bgr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81000" y="2438400"/>
            <a:ext cx="8382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*</a:t>
            </a:r>
            <a:r>
              <a:rPr lang="en-US" sz="6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Hoạt</a:t>
            </a:r>
            <a:r>
              <a:rPr lang="en-US" sz="6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Động</a:t>
            </a:r>
            <a:r>
              <a:rPr lang="en-US" sz="6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3: </a:t>
            </a:r>
          </a:p>
          <a:p>
            <a:pPr algn="ctr"/>
            <a:r>
              <a:rPr lang="en-US" sz="6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Trò</a:t>
            </a:r>
            <a:r>
              <a:rPr lang="en-US" sz="6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chơi</a:t>
            </a:r>
            <a:r>
              <a:rPr lang="en-US" sz="6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“</a:t>
            </a:r>
            <a:r>
              <a:rPr lang="en-US" sz="6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Tìm</a:t>
            </a:r>
            <a:r>
              <a:rPr lang="en-US" sz="6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đồ</a:t>
            </a:r>
            <a:r>
              <a:rPr lang="en-US" sz="6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chơi</a:t>
            </a:r>
            <a:r>
              <a:rPr lang="en-US" sz="6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”</a:t>
            </a:r>
          </a:p>
        </p:txBody>
      </p:sp>
    </p:spTree>
  </p:cSld>
  <p:clrMapOvr>
    <a:masterClrMapping/>
  </p:clrMapOvr>
  <p:transition>
    <p:sndAc>
      <p:stSnd>
        <p:snd r:embed="rId2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clipart.vn/LargeImage.aspx?idimg=test_bgr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81000" y="2438400"/>
            <a:ext cx="8382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*</a:t>
            </a:r>
            <a:r>
              <a:rPr lang="en-US" sz="6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Hoạt</a:t>
            </a:r>
            <a:r>
              <a:rPr lang="en-US" sz="6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Động</a:t>
            </a:r>
            <a:r>
              <a:rPr lang="en-US" sz="6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4: </a:t>
            </a:r>
          </a:p>
          <a:p>
            <a:pPr algn="ctr"/>
            <a:r>
              <a:rPr lang="en-US" sz="6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Nhận</a:t>
            </a:r>
            <a:r>
              <a:rPr lang="en-US" sz="6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xét</a:t>
            </a:r>
            <a:r>
              <a:rPr lang="en-US" sz="6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-  </a:t>
            </a:r>
            <a:r>
              <a:rPr lang="en-US" sz="6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Cắm</a:t>
            </a:r>
            <a:r>
              <a:rPr lang="en-US" sz="6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hoa</a:t>
            </a:r>
            <a:r>
              <a:rPr lang="en-US" sz="6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.</a:t>
            </a:r>
          </a:p>
        </p:txBody>
      </p:sp>
    </p:spTree>
  </p:cSld>
  <p:clrMapOvr>
    <a:masterClrMapping/>
  </p:clrMapOvr>
  <p:transition>
    <p:sndAc>
      <p:stSnd>
        <p:snd r:embed="rId2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lipart.vn/LargeImage.aspx?idimg=test_bgr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990600" y="2367171"/>
            <a:ext cx="71628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*</a:t>
            </a:r>
            <a:r>
              <a:rPr lang="en-US" sz="6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Hoạt</a:t>
            </a:r>
            <a:r>
              <a:rPr lang="en-US" sz="6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Động</a:t>
            </a:r>
            <a:r>
              <a:rPr lang="en-US" sz="6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1: </a:t>
            </a:r>
          </a:p>
          <a:p>
            <a:pPr algn="ctr"/>
            <a:r>
              <a:rPr lang="en-US" sz="6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Ổn</a:t>
            </a:r>
            <a:r>
              <a:rPr lang="en-US" sz="6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định</a:t>
            </a:r>
            <a:r>
              <a:rPr lang="en-US" sz="6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– </a:t>
            </a:r>
            <a:r>
              <a:rPr lang="en-US" sz="6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Giới</a:t>
            </a:r>
            <a:r>
              <a:rPr lang="en-US" sz="6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thiệu</a:t>
            </a:r>
            <a:r>
              <a:rPr lang="en-US" sz="6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 </a:t>
            </a:r>
          </a:p>
        </p:txBody>
      </p:sp>
    </p:spTree>
  </p:cSld>
  <p:clrMapOvr>
    <a:masterClrMapping/>
  </p:clrMapOvr>
  <p:transition>
    <p:sndAc>
      <p:stSnd>
        <p:snd r:embed="rId2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clipart.vn/LargeImage.aspx?idimg=test_bgr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66800" y="1859339"/>
            <a:ext cx="71628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*</a:t>
            </a:r>
            <a:r>
              <a:rPr lang="en-US" sz="6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Hoạt</a:t>
            </a:r>
            <a:r>
              <a:rPr lang="en-US" sz="6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Động</a:t>
            </a:r>
            <a:r>
              <a:rPr lang="en-US" sz="6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2: </a:t>
            </a:r>
          </a:p>
          <a:p>
            <a:pPr algn="ctr"/>
            <a:r>
              <a:rPr lang="en-US" sz="6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Đọc</a:t>
            </a:r>
            <a:r>
              <a:rPr lang="en-US" sz="6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thơ</a:t>
            </a:r>
            <a:r>
              <a:rPr lang="en-US" sz="6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“</a:t>
            </a:r>
            <a:r>
              <a:rPr lang="en-US" sz="6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đồ</a:t>
            </a:r>
            <a:r>
              <a:rPr lang="en-US" sz="6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chơi</a:t>
            </a:r>
            <a:r>
              <a:rPr lang="en-US" sz="6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của</a:t>
            </a:r>
            <a:r>
              <a:rPr lang="en-US" sz="6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lớp</a:t>
            </a:r>
            <a:r>
              <a:rPr lang="en-US" sz="6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”</a:t>
            </a:r>
          </a:p>
        </p:txBody>
      </p:sp>
    </p:spTree>
  </p:cSld>
  <p:clrMapOvr>
    <a:masterClrMapping/>
  </p:clrMapOvr>
  <p:transition>
    <p:sndAc>
      <p:stSnd>
        <p:snd r:embed="rId2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clipart.vn/LargeImage.aspx?idimg=test_bgr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990600" y="1447800"/>
            <a:ext cx="716280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Bài</a:t>
            </a:r>
            <a:r>
              <a:rPr lang="en-US" sz="44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thơ</a:t>
            </a:r>
            <a:r>
              <a:rPr lang="en-US" sz="44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“</a:t>
            </a:r>
            <a:r>
              <a:rPr lang="en-US" sz="44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Đồ</a:t>
            </a:r>
            <a:r>
              <a:rPr lang="en-US" sz="44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Chơi</a:t>
            </a:r>
            <a:r>
              <a:rPr lang="en-US" sz="44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Của</a:t>
            </a:r>
            <a:r>
              <a:rPr lang="en-US" sz="44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Lớp</a:t>
            </a:r>
            <a:r>
              <a:rPr lang="en-US" sz="44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”</a:t>
            </a:r>
          </a:p>
          <a:p>
            <a:pPr algn="ctr"/>
            <a:r>
              <a:rPr lang="en-US" sz="44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  </a:t>
            </a:r>
            <a:r>
              <a:rPr lang="en-US" sz="44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Đồ</a:t>
            </a:r>
            <a:r>
              <a:rPr lang="en-US" sz="44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chơi</a:t>
            </a:r>
            <a:r>
              <a:rPr lang="en-US" sz="44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của</a:t>
            </a:r>
            <a:r>
              <a:rPr lang="en-US" sz="44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lớp</a:t>
            </a:r>
            <a:endParaRPr lang="en-US" sz="44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en-US" sz="44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   </a:t>
            </a:r>
            <a:r>
              <a:rPr lang="en-US" sz="44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Chơi</a:t>
            </a:r>
            <a:r>
              <a:rPr lang="en-US" sz="44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xong</a:t>
            </a:r>
            <a:r>
              <a:rPr lang="en-US" sz="44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ta </a:t>
            </a:r>
            <a:r>
              <a:rPr lang="en-US" sz="44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cất</a:t>
            </a:r>
            <a:endParaRPr lang="en-US" sz="44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en-US" sz="44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   </a:t>
            </a:r>
            <a:r>
              <a:rPr lang="en-US" sz="44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Kẻo</a:t>
            </a:r>
            <a:r>
              <a:rPr lang="en-US" sz="44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mất</a:t>
            </a:r>
            <a:r>
              <a:rPr lang="en-US" sz="44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bạn</a:t>
            </a:r>
            <a:r>
              <a:rPr lang="en-US" sz="44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ơi</a:t>
            </a:r>
            <a:r>
              <a:rPr lang="en-US" sz="44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!</a:t>
            </a:r>
          </a:p>
          <a:p>
            <a:pPr algn="ctr"/>
            <a:r>
              <a:rPr lang="en-US" sz="44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Ta </a:t>
            </a:r>
            <a:r>
              <a:rPr lang="en-US" sz="44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giữ</a:t>
            </a:r>
            <a:r>
              <a:rPr lang="en-US" sz="44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đồ</a:t>
            </a:r>
            <a:r>
              <a:rPr lang="en-US" sz="44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chơi</a:t>
            </a:r>
            <a:endParaRPr lang="en-US" sz="44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en-US" sz="44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    Cho </a:t>
            </a:r>
            <a:r>
              <a:rPr lang="en-US" sz="44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bền</a:t>
            </a:r>
            <a:r>
              <a:rPr lang="en-US" sz="44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cho</a:t>
            </a:r>
            <a:r>
              <a:rPr lang="en-US" sz="44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đẹp</a:t>
            </a:r>
            <a:endParaRPr lang="en-US" sz="44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  <a:p>
            <a:endParaRPr lang="en-US" sz="28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stSnd>
            <p:snd r:embed="rId2" name="coin.wav"/>
          </p:stSnd>
        </p:sndAc>
      </p:transition>
    </mc:Choice>
    <mc:Fallback xmlns="">
      <p:transition>
        <p:sndAc>
          <p:stSnd>
            <p:snd r:embed="rId5" name="coi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mnhoami.dongtrieu.edu.vn/image/image_gallery?uuid=a37edead-a6ae-45f8-9494-eeada44b1fb5&amp;groupId=53940&amp;t=135953255688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25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981200" y="5534561"/>
            <a:ext cx="7162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Đồ</a:t>
            </a:r>
            <a:r>
              <a:rPr lang="en-US" sz="6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chơi</a:t>
            </a:r>
            <a:r>
              <a:rPr lang="en-US" sz="6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của</a:t>
            </a:r>
            <a:r>
              <a:rPr lang="en-US" sz="6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lớp</a:t>
            </a:r>
            <a:endParaRPr lang="en-US" sz="60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sndAc>
      <p:stSnd>
        <p:snd r:embed="rId2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1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img2.tamtay.vn/files/photo2/2012/5/7/12/5817965/4fa75a0b_7c1ed460_kedochoi1_resiz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4"/>
            <a:ext cx="9163665" cy="685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810000" y="4919008"/>
            <a:ext cx="5867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Chơi</a:t>
            </a:r>
            <a:r>
              <a:rPr lang="en-US" sz="6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xong</a:t>
            </a:r>
            <a:r>
              <a:rPr lang="en-US" sz="6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ta </a:t>
            </a:r>
            <a:r>
              <a:rPr lang="en-US" sz="6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cất</a:t>
            </a:r>
            <a:endParaRPr lang="en-US" sz="60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  <a:p>
            <a:r>
              <a:rPr lang="en-US" sz="6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Kẻo</a:t>
            </a:r>
            <a:r>
              <a:rPr lang="en-US" sz="6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mất</a:t>
            </a:r>
            <a:r>
              <a:rPr lang="en-US" sz="6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bạn</a:t>
            </a:r>
            <a:r>
              <a:rPr lang="en-US" sz="6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ơi</a:t>
            </a:r>
            <a:r>
              <a:rPr lang="en-US" sz="6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!</a:t>
            </a:r>
          </a:p>
        </p:txBody>
      </p:sp>
    </p:spTree>
  </p:cSld>
  <p:clrMapOvr>
    <a:masterClrMapping/>
  </p:clrMapOvr>
  <p:transition>
    <p:sndAc>
      <p:stSnd>
        <p:snd r:embed="rId2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gachongtham.net/wp-content/uploads/2014/12/do_choi_cho_b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39"/>
            <a:ext cx="9144000" cy="6873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352800" y="4919009"/>
            <a:ext cx="6248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Ta </a:t>
            </a:r>
            <a:r>
              <a:rPr lang="en-US" sz="6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giữ</a:t>
            </a:r>
            <a:r>
              <a:rPr lang="en-US" sz="6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đồ</a:t>
            </a:r>
            <a:r>
              <a:rPr lang="en-US" sz="6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chơi</a:t>
            </a:r>
            <a:endParaRPr lang="en-US" sz="60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  <a:p>
            <a:r>
              <a:rPr lang="en-US" sz="6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Cho </a:t>
            </a:r>
            <a:r>
              <a:rPr lang="en-US" sz="6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bền</a:t>
            </a:r>
            <a:r>
              <a:rPr lang="en-US" sz="6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cho</a:t>
            </a:r>
            <a:r>
              <a:rPr lang="en-US" sz="6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đẹp</a:t>
            </a:r>
            <a:endParaRPr lang="en-US" sz="60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sndAc>
      <p:stSnd>
        <p:snd r:embed="rId2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clipart.vn/LargeImage.aspx?idimg=test_bgr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04800" y="2667000"/>
            <a:ext cx="8458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Đàm</a:t>
            </a:r>
            <a:r>
              <a:rPr lang="en-US" sz="72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72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thoại</a:t>
            </a:r>
            <a:endParaRPr lang="en-US" sz="72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sndAc>
      <p:stSnd>
        <p:snd r:embed="rId2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Kết quả hình ảnh cho 1 trái banh nhự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Kết quả hình ảnh cho 1 trái banh nhự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8" descr="Kết quả hình ảnh cho 1 trái banh nhự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80" name="Picture 12" descr="http://xspace.talaweb.com/mevabehoami/home/gio%20tha%2012%20khoi%20bang%20go.jpg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330" r="61626" b="21694"/>
          <a:stretch/>
        </p:blipFill>
        <p:spPr bwMode="auto">
          <a:xfrm>
            <a:off x="4419600" y="414771"/>
            <a:ext cx="4386305" cy="296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Kết quả hình ảnh cho quả bóng đồ chơi trẻ em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55" y="239429"/>
            <a:ext cx="3349625" cy="3064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4" name="Picture 16" descr="http://ecx.images-amazon.com/images/I/618GB8fhM-L._SL1130_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47" y="3070510"/>
            <a:ext cx="2428239" cy="3758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utoShape 18" descr="Kết quả hình ảnh cho trống lắc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88" name="Picture 20" descr="http://www.hachihachi.com.vn/upload/productsImg/large/4978902003121.jp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856" y="3329683"/>
            <a:ext cx="4666144" cy="3499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0" name="Picture 22" descr="http://i970.photobucket.com/albums/ae184/smallcandle0302/48_zps96a9f10d.gif"/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442" y="-58962"/>
            <a:ext cx="809617" cy="947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2" descr="http://i970.photobucket.com/albums/ae184/smallcandle0302/48_zps96a9f10d.gif">
            <a:hlinkClick r:id="rId12" action="ppaction://hlinksldjump"/>
          </p:cNvPr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027" y="5910534"/>
            <a:ext cx="809617" cy="947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 descr="http://i970.photobucket.com/albums/ae184/smallcandle0302/48_zps96a9f10d.gif"/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7078" y="31115"/>
            <a:ext cx="809617" cy="947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2" descr="http://i970.photobucket.com/albums/ae184/smallcandle0302/48_zps96a9f10d.gif"/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7077" y="5913825"/>
            <a:ext cx="809617" cy="947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2" name="Picture 24" descr="http://i780.photobucket.com/albums/yy82/kk555467/bg19_faith0515.gif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55" y="-114245"/>
            <a:ext cx="8151502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4" descr="http://i780.photobucket.com/albums/yy82/kk555467/bg19_faith0515.gif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24" y="6317188"/>
            <a:ext cx="8151502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ndAc>
      <p:stSnd>
        <p:snd r:embed="rId2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1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1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1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1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194</Words>
  <Application>Microsoft Office PowerPoint</Application>
  <PresentationFormat>On-screen Show (4:3)</PresentationFormat>
  <Paragraphs>36</Paragraphs>
  <Slides>15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  <vt:variant>
        <vt:lpstr>Custom Shows</vt:lpstr>
      </vt:variant>
      <vt:variant>
        <vt:i4>1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Custom Show 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Bui Anh Van</cp:lastModifiedBy>
  <cp:revision>36</cp:revision>
  <dcterms:created xsi:type="dcterms:W3CDTF">2015-10-01T13:52:19Z</dcterms:created>
  <dcterms:modified xsi:type="dcterms:W3CDTF">2023-01-07T15:36:04Z</dcterms:modified>
</cp:coreProperties>
</file>