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C90C0-D818-4652-8A7B-A83717B69663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8022-4FE9-4BEE-BC4D-0F4C23071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0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C90C0-D818-4652-8A7B-A83717B69663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8022-4FE9-4BEE-BC4D-0F4C23071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1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C90C0-D818-4652-8A7B-A83717B69663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8022-4FE9-4BEE-BC4D-0F4C23071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6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C90C0-D818-4652-8A7B-A83717B69663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8022-4FE9-4BEE-BC4D-0F4C23071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7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C90C0-D818-4652-8A7B-A83717B69663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8022-4FE9-4BEE-BC4D-0F4C23071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3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C90C0-D818-4652-8A7B-A83717B69663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8022-4FE9-4BEE-BC4D-0F4C23071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1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C90C0-D818-4652-8A7B-A83717B69663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8022-4FE9-4BEE-BC4D-0F4C23071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6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C90C0-D818-4652-8A7B-A83717B69663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8022-4FE9-4BEE-BC4D-0F4C23071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9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C90C0-D818-4652-8A7B-A83717B69663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8022-4FE9-4BEE-BC4D-0F4C23071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1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C90C0-D818-4652-8A7B-A83717B69663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8022-4FE9-4BEE-BC4D-0F4C23071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6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C90C0-D818-4652-8A7B-A83717B69663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8022-4FE9-4BEE-BC4D-0F4C23071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7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C90C0-D818-4652-8A7B-A83717B69663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18022-4FE9-4BEE-BC4D-0F4C23071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0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S9%20X64Bit\Downloads\DuongEmDi-BeXuanMai_4hebf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S9%20X64Bit\Downloads\DuongEmDi-BeXuanMai_4hebf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8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10148047" cy="1634284"/>
          </a:xfrm>
        </p:spPr>
        <p:txBody>
          <a:bodyPr/>
          <a:lstStyle/>
          <a:p>
            <a:r>
              <a:rPr lang="vi-VN" b="1" dirty="0" smtClean="0">
                <a:solidFill>
                  <a:srgbClr val="002060"/>
                </a:solidFill>
              </a:rPr>
              <a:t>Lĩnh vực phát triển ngôn ngữ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051128"/>
            <a:ext cx="9583271" cy="2865577"/>
          </a:xfrm>
        </p:spPr>
        <p:txBody>
          <a:bodyPr>
            <a:norm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+mj-lt"/>
              </a:rPr>
              <a:t>THƠ: XE CHỮA CHÁY</a:t>
            </a:r>
          </a:p>
          <a:p>
            <a:r>
              <a:rPr lang="vi-VN" sz="3500" b="1" dirty="0" smtClean="0">
                <a:solidFill>
                  <a:srgbClr val="FF0000"/>
                </a:solidFill>
                <a:latin typeface="+mj-lt"/>
              </a:rPr>
              <a:t>Giáo viên: Trần Thị Bích Ngọc</a:t>
            </a:r>
          </a:p>
          <a:p>
            <a:r>
              <a:rPr lang="vi-VN" sz="3500" b="1" dirty="0" smtClean="0">
                <a:solidFill>
                  <a:srgbClr val="FF0000"/>
                </a:solidFill>
                <a:latin typeface="+mj-lt"/>
              </a:rPr>
              <a:t>Lứa tuổi: 3 -4 tuổi</a:t>
            </a:r>
            <a:endParaRPr lang="en-US" sz="35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6999" y="103265"/>
            <a:ext cx="7772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kumimoji="0" lang="vi-VN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THẠCH CẦU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81" y="30984"/>
            <a:ext cx="1601570" cy="159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ô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5" name="TextBox 7"/>
          <p:cNvSpPr txBox="1">
            <a:spLocks noChangeArrowheads="1"/>
          </p:cNvSpPr>
          <p:nvPr/>
        </p:nvSpPr>
        <p:spPr bwMode="auto">
          <a:xfrm>
            <a:off x="887506" y="1066801"/>
            <a:ext cx="90946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500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6770" y="685800"/>
            <a:ext cx="479329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charset="0"/>
              </a:rPr>
              <a:t>Giảng từ khó:</a:t>
            </a:r>
          </a:p>
        </p:txBody>
      </p:sp>
      <p:sp>
        <p:nvSpPr>
          <p:cNvPr id="5" name="Rectangle 4"/>
          <p:cNvSpPr/>
          <p:nvPr/>
        </p:nvSpPr>
        <p:spPr>
          <a:xfrm>
            <a:off x="4394182" y="2133600"/>
            <a:ext cx="436881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charset="0"/>
              </a:rPr>
              <a:t>Hét vang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509598" y="3810001"/>
            <a:ext cx="394860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charset="0"/>
              </a:rPr>
              <a:t>Liền tay</a:t>
            </a:r>
          </a:p>
        </p:txBody>
      </p:sp>
    </p:spTree>
    <p:extLst>
      <p:ext uri="{BB962C8B-B14F-4D97-AF65-F5344CB8AC3E}">
        <p14:creationId xmlns:p14="http://schemas.microsoft.com/office/powerpoint/2010/main" val="97301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ình Nền Hoa Hồng Đẹp: Hình nền tình yêu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0953" y="1237129"/>
            <a:ext cx="1007184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j-lt"/>
                <a:cs typeface="Arial" charset="0"/>
              </a:rPr>
              <a:t>Lần 2: 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j-lt"/>
                <a:cs typeface="Arial" charset="0"/>
              </a:rPr>
              <a:t>Đ</a:t>
            </a:r>
            <a:r>
              <a:rPr lang="vi-VN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j-lt"/>
                <a:cs typeface="Arial" charset="0"/>
              </a:rPr>
              <a:t>ọc </a:t>
            </a:r>
            <a:r>
              <a:rPr lang="vi-VN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j-lt"/>
                <a:cs typeface="Arial" charset="0"/>
              </a:rPr>
              <a:t>kết hợp</a:t>
            </a:r>
          </a:p>
          <a:p>
            <a:pPr algn="ctr">
              <a:defRPr/>
            </a:pPr>
            <a:r>
              <a:rPr lang="vi-VN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j-lt"/>
                <a:cs typeface="Arial" charset="0"/>
              </a:rPr>
              <a:t> hình ảnh minh họa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6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Giải pháp dùng phương tiện chữa ch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685800"/>
            <a:ext cx="9067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57900" y="533400"/>
            <a:ext cx="4000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Mình đỏ như lửa</a:t>
            </a:r>
          </a:p>
          <a:p>
            <a:pPr algn="ctr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Bụng chứa nước đầy </a:t>
            </a:r>
          </a:p>
        </p:txBody>
      </p:sp>
    </p:spTree>
    <p:extLst>
      <p:ext uri="{BB962C8B-B14F-4D97-AF65-F5344CB8AC3E}">
        <p14:creationId xmlns:p14="http://schemas.microsoft.com/office/powerpoint/2010/main" val="2539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5539" name="Picture 4" descr="Quận 12: Diễu hành xe hoa tuyên truyền hưởng ứng Ngày toàn dân phòng cháy,  chữa ch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00800" y="457201"/>
            <a:ext cx="3810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chạy như bay </a:t>
            </a:r>
          </a:p>
          <a:p>
            <a:pPr algn="ctr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Hét vang đường phố </a:t>
            </a:r>
          </a:p>
        </p:txBody>
      </p:sp>
    </p:spTree>
    <p:extLst>
      <p:ext uri="{BB962C8B-B14F-4D97-AF65-F5344CB8AC3E}">
        <p14:creationId xmlns:p14="http://schemas.microsoft.com/office/powerpoint/2010/main" val="126752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Kích thước xe phòng cháy chữa cháy của nước 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5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Gọi xe chữa cháy mất bao nhiêu tiề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1" y="0"/>
            <a:ext cx="118468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35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C0000"/>
                </a:solidFill>
              </a:rPr>
              <a:t>4</a:t>
            </a:r>
          </a:p>
        </p:txBody>
      </p:sp>
      <p:pic>
        <p:nvPicPr>
          <p:cNvPr id="22532" name="Picture 4" descr="3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3733800" y="695326"/>
            <a:ext cx="4953000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</a:t>
            </a:r>
          </a:p>
        </p:txBody>
      </p:sp>
      <p:sp>
        <p:nvSpPr>
          <p:cNvPr id="22534" name="Oval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048000" y="2971800"/>
            <a:ext cx="1981200" cy="1752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600">
                <a:solidFill>
                  <a:srgbClr val="CC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2535" name="Oval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05400" y="1219200"/>
            <a:ext cx="1905000" cy="1752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600">
                <a:solidFill>
                  <a:srgbClr val="CC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2536" name="Oval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29200" y="4724400"/>
            <a:ext cx="1905000" cy="1752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600">
                <a:solidFill>
                  <a:srgbClr val="CC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2537" name="Oval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934200" y="3124200"/>
            <a:ext cx="1905000" cy="1752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600">
                <a:solidFill>
                  <a:srgbClr val="CC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2538" name="Oval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29200" y="2971800"/>
            <a:ext cx="1905000" cy="1752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600">
                <a:solidFill>
                  <a:srgbClr val="000099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2539" name="Oval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05400" y="1219200"/>
            <a:ext cx="1905000" cy="1752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600">
                <a:solidFill>
                  <a:srgbClr val="CC0000"/>
                </a:solidFill>
                <a:latin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6619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5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5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53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5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5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5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253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5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53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53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53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5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253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253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253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25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25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25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253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25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2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</p:childTnLst>
        </p:cTn>
      </p:par>
    </p:tnLst>
    <p:bldLst>
      <p:bldP spid="22534" grpId="0" build="allAtOnce" animBg="1"/>
      <p:bldP spid="22535" grpId="0" build="allAtOnce" animBg="1"/>
      <p:bldP spid="22536" grpId="0" build="allAtOnce" animBg="1"/>
      <p:bldP spid="22537" grpId="0" build="allAtOnce" animBg="1"/>
      <p:bldP spid="22538" grpId="0" build="allAtOnce" animBg="1"/>
      <p:bldP spid="22539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Picture1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2716306" y="1660621"/>
            <a:ext cx="7019365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thơ có tên gì ? </a:t>
            </a:r>
          </a:p>
          <a:p>
            <a:pPr algn="ctr"/>
            <a:r>
              <a:rPr lang="vi-VN" sz="36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tác giả nào ?</a:t>
            </a:r>
            <a:endParaRPr lang="en-US" sz="3600" b="1" kern="10" dirty="0"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218329" y="3720354"/>
            <a:ext cx="75931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Tên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thơ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vi-VN" altLang="en-US" sz="4000" b="1" dirty="0">
                <a:solidFill>
                  <a:srgbClr val="C00000"/>
                </a:solidFill>
                <a:latin typeface="Arial" panose="020B0604020202020204" pitchFamily="34" charset="0"/>
              </a:rPr>
              <a:t>xe chữa cháy</a:t>
            </a:r>
            <a:endParaRPr lang="en-US" altLang="en-US" sz="40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Tác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giả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</a:rPr>
              <a:t> :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Phạm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Hổ</a:t>
            </a:r>
            <a:endParaRPr lang="en-US" altLang="en-US" sz="4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51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667000" y="1447801"/>
            <a:ext cx="7467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99CC00"/>
                </a:solidFill>
                <a:latin typeface="Arial" panose="020B0604020202020204" pitchFamily="34" charset="0"/>
              </a:rPr>
              <a:t>Trong bài thơ </a:t>
            </a:r>
            <a:r>
              <a:rPr lang="vi-VN" altLang="en-US" sz="3200" b="1">
                <a:solidFill>
                  <a:srgbClr val="99CC00"/>
                </a:solidFill>
                <a:latin typeface="Arial" panose="020B0604020202020204" pitchFamily="34" charset="0"/>
              </a:rPr>
              <a:t>nhắc đến PTGT nào?</a:t>
            </a:r>
          </a:p>
          <a:p>
            <a:pPr eaLnBrk="1" hangingPunct="1"/>
            <a:r>
              <a:rPr lang="vi-VN" altLang="en-US" sz="3200" b="1">
                <a:solidFill>
                  <a:srgbClr val="99CC00"/>
                </a:solidFill>
                <a:latin typeface="Arial" panose="020B0604020202020204" pitchFamily="34" charset="0"/>
              </a:rPr>
              <a:t>Xe chữa cháy có màu gì?</a:t>
            </a:r>
            <a:endParaRPr lang="en-US" altLang="en-US" sz="3200" b="1">
              <a:solidFill>
                <a:srgbClr val="99CC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 descr="Giải pháp dùng phương tiện chữa ch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91440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51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Hình nền Powerpoint đẹ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2227" name="AutoShape 4" descr="Hình nền Powerpoint đẹp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2228" name="AutoShape 6" descr="Hình nền Powerpoint đẹp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5222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7463"/>
            <a:ext cx="12192000" cy="685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44988" y="2620745"/>
            <a:ext cx="1015855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uongEmDi-BeXuanMai_4heb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76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3757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538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443345"/>
            <a:ext cx="86647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xe chữa cháy chứa gì?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3" name="Picture 2" descr="Kích thước xe phòng cháy chữa cháy của nước 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717675"/>
            <a:ext cx="914400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57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2708" name="Picture 2" descr="Gọi xe chữa cháy mất bao nhiêu tiề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8" y="0"/>
            <a:ext cx="120440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7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47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54060" y="762000"/>
            <a:ext cx="6514925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defRPr/>
            </a:pPr>
            <a:r>
              <a:rPr lang="vi-VN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nhất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387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Lưu trữ Nông Nghiệp - Sinh Thái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89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91671" y="2070926"/>
            <a:ext cx="786652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dục</a:t>
            </a:r>
            <a:endParaRPr lang="en-US" sz="1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60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 descr="Hình nền Powerpoint đẹ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3251" name="AutoShape 4" descr="Hình nền Powerpoint đẹp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3252" name="AutoShape 6" descr="Hình nền Powerpoint đẹp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5325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7463"/>
            <a:ext cx="12192000" cy="685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95282" y="1884074"/>
            <a:ext cx="833717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uongEmDi-BeXuanMai_4heb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76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0497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38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00953" y="0"/>
            <a:ext cx="98970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charset="0"/>
              </a:rPr>
              <a:t>Hoạt động 2: </a:t>
            </a:r>
          </a:p>
          <a:p>
            <a:pPr algn="ctr">
              <a:defRPr/>
            </a:pPr>
            <a:r>
              <a:rPr lang="vi-V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charset="0"/>
              </a:rPr>
              <a:t>Bé </a:t>
            </a:r>
            <a:r>
              <a:rPr lang="vi-VN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charset="0"/>
              </a:rPr>
              <a:t>vui đọc thơ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6341" y="2239798"/>
            <a:ext cx="675377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charset="0"/>
              </a:rPr>
              <a:t>Bài thơ: Xe chữa cháy</a:t>
            </a:r>
          </a:p>
          <a:p>
            <a:pPr algn="ctr">
              <a:defRPr/>
            </a:pPr>
            <a:r>
              <a:rPr lang="vi-VN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charset="0"/>
              </a:rPr>
              <a:t>Tác giả: Phạm hổ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8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52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22898" y="1090523"/>
            <a:ext cx="954620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 1: </a:t>
            </a:r>
            <a:r>
              <a:rPr lang="en-US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ọc </a:t>
            </a:r>
            <a:r>
              <a:rPr lang="vi-VN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 </a:t>
            </a:r>
            <a:r>
              <a:rPr lang="vi-VN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850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99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</a:p>
        </p:txBody>
      </p:sp>
      <p:sp>
        <p:nvSpPr>
          <p:cNvPr id="56329" name="TextBox 10"/>
          <p:cNvSpPr txBox="1">
            <a:spLocks noChangeArrowheads="1"/>
          </p:cNvSpPr>
          <p:nvPr/>
        </p:nvSpPr>
        <p:spPr bwMode="auto">
          <a:xfrm>
            <a:off x="4764740" y="2144714"/>
            <a:ext cx="430306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 đỏ như lửa</a:t>
            </a:r>
          </a:p>
          <a:p>
            <a:pPr eaLnBrk="1" hangingPunct="1"/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Bụng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chứa nước đầy</a:t>
            </a:r>
          </a:p>
          <a:p>
            <a:pPr eaLnBrk="1" hangingPunct="1"/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chạy như bay</a:t>
            </a:r>
          </a:p>
          <a:p>
            <a:pPr eaLnBrk="1" hangingPunct="1"/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Hét vang đường phố</a:t>
            </a:r>
          </a:p>
          <a:p>
            <a:pPr eaLnBrk="1" hangingPunct="1"/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 nào có lửa </a:t>
            </a:r>
          </a:p>
          <a:p>
            <a:pPr eaLnBrk="1" hangingPunct="1"/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dập liền tay</a:t>
            </a:r>
          </a:p>
          <a:p>
            <a:pPr eaLnBrk="1" hangingPunct="1"/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gọi chữa cháy</a:t>
            </a:r>
          </a:p>
          <a:p>
            <a:pPr eaLnBrk="1" hangingPunct="1"/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ngay..có ngay...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0" name="TextBox 11"/>
          <p:cNvSpPr txBox="1">
            <a:spLocks noChangeArrowheads="1"/>
          </p:cNvSpPr>
          <p:nvPr/>
        </p:nvSpPr>
        <p:spPr bwMode="auto">
          <a:xfrm>
            <a:off x="4038600" y="298451"/>
            <a:ext cx="502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Xe chữa cháy</a:t>
            </a:r>
            <a:endParaRPr lang="en-US" alt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1" name="TextBox 12"/>
          <p:cNvSpPr txBox="1">
            <a:spLocks noChangeArrowheads="1"/>
          </p:cNvSpPr>
          <p:nvPr/>
        </p:nvSpPr>
        <p:spPr bwMode="auto">
          <a:xfrm>
            <a:off x="5638800" y="1220789"/>
            <a:ext cx="3200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Hổ</a:t>
            </a:r>
          </a:p>
        </p:txBody>
      </p:sp>
    </p:spTree>
    <p:extLst>
      <p:ext uri="{BB962C8B-B14F-4D97-AF65-F5344CB8AC3E}">
        <p14:creationId xmlns:p14="http://schemas.microsoft.com/office/powerpoint/2010/main" val="3752874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ô</a:t>
            </a:r>
          </a:p>
        </p:txBody>
      </p:sp>
      <p:sp>
        <p:nvSpPr>
          <p:cNvPr id="5734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8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TextBox 7"/>
          <p:cNvSpPr txBox="1">
            <a:spLocks noChangeArrowheads="1"/>
          </p:cNvSpPr>
          <p:nvPr/>
        </p:nvSpPr>
        <p:spPr bwMode="auto">
          <a:xfrm>
            <a:off x="2667000" y="1066800"/>
            <a:ext cx="6705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Cô vừa đọc cho các con nghe bài thơ gì ? </a:t>
            </a:r>
          </a:p>
        </p:txBody>
      </p:sp>
    </p:spTree>
    <p:extLst>
      <p:ext uri="{BB962C8B-B14F-4D97-AF65-F5344CB8AC3E}">
        <p14:creationId xmlns:p14="http://schemas.microsoft.com/office/powerpoint/2010/main" val="6763846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ô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33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7" name="TextBox 7"/>
          <p:cNvSpPr txBox="1">
            <a:spLocks noChangeArrowheads="1"/>
          </p:cNvSpPr>
          <p:nvPr/>
        </p:nvSpPr>
        <p:spPr bwMode="auto">
          <a:xfrm>
            <a:off x="2667000" y="1066801"/>
            <a:ext cx="7467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thơ : Xe chữa cháy </a:t>
            </a:r>
          </a:p>
        </p:txBody>
      </p:sp>
    </p:spTree>
    <p:extLst>
      <p:ext uri="{BB962C8B-B14F-4D97-AF65-F5344CB8AC3E}">
        <p14:creationId xmlns:p14="http://schemas.microsoft.com/office/powerpoint/2010/main" val="28236518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ô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1" name="TextBox 7"/>
          <p:cNvSpPr txBox="1">
            <a:spLocks noChangeArrowheads="1"/>
          </p:cNvSpPr>
          <p:nvPr/>
        </p:nvSpPr>
        <p:spPr bwMode="auto">
          <a:xfrm>
            <a:off x="2667000" y="1066801"/>
            <a:ext cx="6705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7664135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267</Words>
  <Application>Microsoft Office PowerPoint</Application>
  <PresentationFormat>Widescreen</PresentationFormat>
  <Paragraphs>70</Paragraphs>
  <Slides>23</Slides>
  <Notes>0</Notes>
  <HiddenSlides>3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Lĩnh vực phát triển ngôn ngữ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ô</vt:lpstr>
      <vt:lpstr>ô</vt:lpstr>
      <vt:lpstr>ô</vt:lpstr>
      <vt:lpstr>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2023-03-26T10:01:31Z</dcterms:created>
  <dcterms:modified xsi:type="dcterms:W3CDTF">2023-03-26T10:11:43Z</dcterms:modified>
</cp:coreProperties>
</file>