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6" r:id="rId3"/>
    <p:sldId id="307" r:id="rId4"/>
    <p:sldId id="308" r:id="rId5"/>
    <p:sldId id="309" r:id="rId6"/>
    <p:sldId id="300" r:id="rId7"/>
    <p:sldId id="299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717" autoAdjust="0"/>
  </p:normalViewPr>
  <p:slideViewPr>
    <p:cSldViewPr>
      <p:cViewPr varScale="1">
        <p:scale>
          <a:sx n="63" d="100"/>
          <a:sy n="63" d="100"/>
        </p:scale>
        <p:origin x="1376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7513A-2D61-4240-96F8-FE15D7DD6D73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2BE4-1CAF-4CF8-BD00-822436A5B9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EE935-FC85-4650-B6C1-DCC5D4493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F633-6741-48A4-8A17-53FD7F545838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&#272;o&#224;n-t&#224;u-nh&#7887;-x&#237;u-Nh&#7841;c-thi&#7871;u-nhi.mp3" TargetMode="External"/><Relationship Id="rId1" Type="http://schemas.microsoft.com/office/2007/relationships/media" Target="file:///D:\luu%20du%20lieu%20lam%20viec%20vao%20day\pp\th&#225;ng%201-20220606T133007Z-001\th&#225;ng%201\&#194;M%20THANH\&#272;o&#224;n-t&#224;u-nh&#7887;-x&#237;u-Nh&#7841;c-thi&#7871;u-nhi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ch&#250;-&#7871;ch-con-&#273;&#227;-c&#7855;t.mp3" TargetMode="External"/><Relationship Id="rId1" Type="http://schemas.microsoft.com/office/2007/relationships/media" Target="file:///D:\luu%20du%20lieu%20lam%20viec%20vao%20day\pp\th&#225;ng%201-20220606T133007Z-001\th&#225;ng%201\&#194;M%20THANH\ch&#250;-&#7871;ch-con-&#273;&#227;-c&#7855;t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10.jpeg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0" y="0"/>
            <a:ext cx="9144000" cy="6858000"/>
          </a:xfrm>
          <a:prstGeom prst="rect">
            <a:avLst/>
          </a:prstGeom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63562" y="333136"/>
            <a:ext cx="8093075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1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PHÁT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TRIỂN THỂ CHẤT</a:t>
            </a:r>
          </a:p>
          <a:p>
            <a:pPr marL="457200" indent="-457200"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r>
              <a:rPr lang="vi-VN" sz="2800" b="1" dirty="0"/>
              <a:t> </a:t>
            </a: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447800" y="4307799"/>
            <a:ext cx="6172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: 4 - 5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tuổi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Túc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4599" y="74036"/>
            <a:ext cx="441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CẦU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318299"/>
            <a:ext cx="1466540" cy="146654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153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40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3600" b="1" i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Đoàn-tàu-nhỏ-xíu-Nhạc-thiếu-nh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3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9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1295400"/>
            <a:ext cx="83058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i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con”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hú-ếch-con-đã-cắ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0200" y="5791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7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0" y="990600"/>
            <a:ext cx="8305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i-trong-duong-h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19400"/>
            <a:ext cx="8458200" cy="32766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rcRect t="88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2278559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TRẺ THỰC HIỆN</a:t>
            </a:r>
          </a:p>
        </p:txBody>
      </p:sp>
      <p:pic>
        <p:nvPicPr>
          <p:cNvPr id="7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48200" y="510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79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81000" y="2069068"/>
            <a:ext cx="83058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t="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482600" y="607755"/>
            <a:ext cx="8153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endParaRPr lang="en-US" sz="8800" b="1" dirty="0">
              <a:solidFill>
                <a:srgbClr val="7030A0"/>
              </a:solidFill>
            </a:endParaRPr>
          </a:p>
          <a:p>
            <a:pPr marL="342900" indent="-342900" algn="ctr"/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4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048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27FCBF0-70E2-4DC9-A51A-FBAB39994D3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Đi trong đường hẹp đầu đội túi cát 3-4t"/>
  <p:tag name="ISPRING_UUID" val="{EA20C8D5-EAF5-4168-91C6-DDC70CBB7C61}"/>
  <p:tag name="ISPRING_RESOURCE_FOLDER" val="D:\1, LỚP C3 (2018-2019)\1, TUYẾT C3\GIÁO ÁN ĐIỆN TỬ\Thể chất đi trong đường hẹp\Đi trong đường hẹp- tuyết\"/>
  <p:tag name="ISPRING_PRESENTATION_PATH" val="D:\1, LỚP C3 (2018-2019)\1, TUYẾT C3\GIÁO ÁN ĐIỆN TỬ\Thể chất đi trong đường hẹp\Đi trong đường hẹp- tuyết.pptx"/>
  <p:tag name="ISPRING_PROJECT_FOLDER_UPDATED" val="1"/>
  <p:tag name="ISPRING_RESOURCE_PATHS_HASH_PRESENTER" val="47f73a1928acb7a934b7334b8885bc3b118ab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123</Words>
  <Application>Microsoft Office PowerPoint</Application>
  <PresentationFormat>On-screen Show (4:3)</PresentationFormat>
  <Paragraphs>36</Paragraphs>
  <Slides>7</Slides>
  <Notes>3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 trong đường hẹp đầu đội túi cát 3-4t</dc:title>
  <dc:creator>Welcome</dc:creator>
  <cp:lastModifiedBy>ADMIN</cp:lastModifiedBy>
  <cp:revision>75</cp:revision>
  <dcterms:created xsi:type="dcterms:W3CDTF">2018-02-05T07:59:18Z</dcterms:created>
  <dcterms:modified xsi:type="dcterms:W3CDTF">2023-04-13T08:39:10Z</dcterms:modified>
</cp:coreProperties>
</file>