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3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4EB"/>
    <a:srgbClr val="EF4C5D"/>
    <a:srgbClr val="EFA2AE"/>
    <a:srgbClr val="D1E2EA"/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E1DE7C-2214-BC46-B2BA-FB24F056651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98" y="0"/>
            <a:ext cx="9218998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9512E8-869B-2783-691F-303735DCD44F}"/>
              </a:ext>
            </a:extLst>
          </p:cNvPr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1E2E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ỦY BAN NHÂN DÂN QUẬN </a:t>
            </a:r>
            <a:r>
              <a:rPr lang="en-US" sz="2000" b="1" kern="0" dirty="0">
                <a:solidFill>
                  <a:srgbClr val="D1E2EA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1E2E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1E2E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lang="en-US" sz="2000" b="1" kern="0" dirty="0">
                <a:solidFill>
                  <a:srgbClr val="D1E2EA"/>
                </a:solidFill>
                <a:latin typeface="Times New Roman" panose="02020603050405020304" pitchFamily="18" charset="0"/>
                <a:ea typeface="+mj-ea"/>
                <a:cs typeface="+mj-cs"/>
              </a:rPr>
              <a:t>THẠCH CẦU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1E2EA"/>
              </a:solidFill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68A4BD-545D-E896-6C4F-64DB1AAF31D1}"/>
              </a:ext>
            </a:extLst>
          </p:cNvPr>
          <p:cNvSpPr/>
          <p:nvPr/>
        </p:nvSpPr>
        <p:spPr>
          <a:xfrm>
            <a:off x="1524000" y="1905506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EFA2AE"/>
                </a:solidFill>
                <a:latin typeface="Times New Roman" pitchFamily="18" charset="0"/>
                <a:cs typeface="Times New Roman" pitchFamily="18" charset="0"/>
              </a:rPr>
              <a:t>GIÁO DỤC KỸ NĂNG SỐNG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D0E4EB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: 5 – 6 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D0E4EB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Kim Chi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B2C4F-C461-4EF5-89FF-902661599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1350311"/>
            <a:ext cx="1371600" cy="13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3193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446</Words>
  <Application>Microsoft Office PowerPoint</Application>
  <PresentationFormat>On-screen Show (4:3)</PresentationFormat>
  <Paragraphs>26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73</cp:revision>
  <dcterms:created xsi:type="dcterms:W3CDTF">2016-04-10T13:01:26Z</dcterms:created>
  <dcterms:modified xsi:type="dcterms:W3CDTF">2023-08-02T12:59:21Z</dcterms:modified>
</cp:coreProperties>
</file>