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71056-A85B-771D-05A9-75FF0A654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717736-DEFF-9C5F-A87F-0883CF643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D31A3-6820-F9D8-F3EA-76F04D9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1C1EC-3A65-5AD3-33DF-59D0B404B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E8BD3-E1B6-71E9-B0D1-78F52832E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8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89550-DF9E-D918-87E7-8ADF5584B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A1E0DD-B506-2645-59C0-41F09CBEE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68776-ABB7-46EF-AB2B-BFC9C056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6733C-F47B-4C87-A798-E441D37CC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763F6-964B-8EAB-8920-0F1A439C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38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5CCFE1-C78F-D695-7389-032CBEB1B6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4D874-FBC3-6C8D-E922-D912841CE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97F23-79FE-43D5-3C01-505B31F37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096C-64ED-4153-A483-5C02E44AD5C3}" type="datetime1">
              <a:rPr lang="en-US" smtClean="0"/>
              <a:t>11/1/2023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41009-BB50-1407-3D62-4C7D3391D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D9D23-0B79-66B0-5FCC-81101AC2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0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7623A-3224-1BA1-6707-E47C47EE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757AB-8EA1-4B5C-0BCF-9698508DB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23F05-73CD-95B2-347E-3D54084A9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F3D1C-F0B9-774E-44F4-504D62057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56927-6021-34BC-4181-F8B865C7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7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BF0C9-6715-7082-C56C-579C66C8D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23383-9C2B-0030-ABA0-1CB20A214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49708-7BBC-81C8-3198-ECD8855E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11/1/2023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5BB2E-98E0-D5F0-C58C-B22C6B69E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1B31E-0165-A4FF-5E73-65FE83462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9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D702A-261D-4645-7944-31E4EDC32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8BCB8-6AF4-4582-2166-72134F95A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24AF1-3CF4-CFC9-3439-77CF55576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284EB-BE0B-0C24-D302-32B6C3F4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89A95-363A-6B5F-6494-1E280C18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ABEA0-4AE1-6B25-2D27-87B4C968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1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25694-FCCB-6784-4B50-62A6F5E24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4673-558D-A644-26C2-75E9324EF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BF0DA5-2667-17EC-DCA5-AF78209E5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269CA-F18A-4955-6637-29FD5060F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653D3-91BE-AFC9-021A-239D50AC05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D86E36-5FA1-9471-6F63-4E9EC1F3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870C63-F25B-2B57-B7DF-4246F1427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32487E-73CA-635A-CA6D-C3365C0A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9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195E-943D-5F29-5609-25EFFCB92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940037-226A-F4E3-857A-2C5671926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A82FE4-DCF4-E332-A810-9CE654F7E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6D7B4-0F23-19C2-8B63-FA845592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451834-2D3D-A478-C517-52029C6BF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71337-0399-287B-3763-E7107FDEA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782F6-D79B-60BE-5175-3B038A513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0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020A0-5590-5BB8-334B-1737EBCB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47F39-56E2-4924-042F-5D7594201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503CE-B6F5-60DC-8261-F012782A4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DCAC2-C73D-22C6-415E-B1B745B34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11B02-F599-8097-16EC-1D55B278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915CE-3B6E-8178-24B0-5B66F2379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94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01D67-DBBF-A8EC-6BDB-A7BDF8C73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E7446C-AD41-26A5-BA03-AA0584C2FC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7BABF-2782-453D-343D-621AD820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ED2B9-D754-68E5-A0F4-99A4AABB8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436DC-7CFF-AED1-2713-661667AD1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F8333-1B60-6A18-EC81-03146A54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7E5BA-1305-3C93-3DB0-B87F2569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DB5C1-2867-5F92-AFDF-403305336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8B683-97D2-F7FC-B9BA-685AC3AD9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11/1/2023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1DF47-8E64-30C4-46BA-898D3F8A8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4208B-B44B-B0DE-6E5B-A39FEC17E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5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0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8976708-0006-37BB-0B58-2E8177A2C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12AB34-6446-2C6B-E6EC-6A47F6B6D12E}"/>
              </a:ext>
            </a:extLst>
          </p:cNvPr>
          <p:cNvSpPr/>
          <p:nvPr/>
        </p:nvSpPr>
        <p:spPr>
          <a:xfrm>
            <a:off x="1088021" y="350323"/>
            <a:ext cx="6967960" cy="465088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1350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2" descr="A logo with a red ribbon and a couple of kids jumping&#10;&#10;Description automatically generated">
            <a:extLst>
              <a:ext uri="{FF2B5EF4-FFF2-40B4-BE49-F238E27FC236}">
                <a16:creationId xmlns:a16="http://schemas.microsoft.com/office/drawing/2014/main" id="{DFE3D9F0-E1C8-8EEA-26B0-FD2401F58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1443834"/>
            <a:ext cx="7239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D89E30E3-D0C6-7169-E1B5-2FDC17284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66BDFA1-3E92-473A-2D5B-7A95CB544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340" y="535140"/>
            <a:ext cx="47629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D0B186C-5708-BE0F-9DCD-3996C51A2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005" y="2622501"/>
            <a:ext cx="73036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350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350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350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Tung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alt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endParaRPr kumimoji="0" lang="vi-VN" alt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425CA72E-9EBC-8774-A47C-B148DCA77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55" y="3762269"/>
            <a:ext cx="73036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350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350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Lứa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: MGN 4-5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13509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: Nguyễn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2877653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Hình Nền Nhẹ Nhàng Đẹp Nhất Cho Điện Thoại, Máy Tính">
            <a:extLst>
              <a:ext uri="{FF2B5EF4-FFF2-40B4-BE49-F238E27FC236}">
                <a16:creationId xmlns:a16="http://schemas.microsoft.com/office/drawing/2014/main" id="{B07F2667-FD4A-23BE-6A3C-6733FC46CE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r="3109" b="-1"/>
          <a:stretch/>
        </p:blipFill>
        <p:spPr bwMode="auto">
          <a:xfrm>
            <a:off x="20" y="0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044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Hình Nền Nhẹ Nhàng Đẹp Nhất Cho Điện Thoại, Máy Tính">
            <a:extLst>
              <a:ext uri="{FF2B5EF4-FFF2-40B4-BE49-F238E27FC236}">
                <a16:creationId xmlns:a16="http://schemas.microsoft.com/office/drawing/2014/main" id="{B07F2667-FD4A-23BE-6A3C-6733FC46CE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r="3109" b="-1"/>
          <a:stretch/>
        </p:blipFill>
        <p:spPr bwMode="auto">
          <a:xfrm>
            <a:off x="20" y="0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63F48A-41C5-42CF-3E1E-5AA7EE6D52B6}"/>
              </a:ext>
            </a:extLst>
          </p:cNvPr>
          <p:cNvSpPr txBox="1"/>
          <p:nvPr/>
        </p:nvSpPr>
        <p:spPr>
          <a:xfrm>
            <a:off x="0" y="5479298"/>
            <a:ext cx="3452617" cy="1019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i="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Hồi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tĩnh</a:t>
            </a:r>
            <a:endParaRPr lang="en-US" sz="6000" b="1" i="0" dirty="0">
              <a:solidFill>
                <a:srgbClr val="FF0000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2" name="nhạc hồi tĩnh">
            <a:hlinkClick r:id="" action="ppaction://media"/>
            <a:extLst>
              <a:ext uri="{FF2B5EF4-FFF2-40B4-BE49-F238E27FC236}">
                <a16:creationId xmlns:a16="http://schemas.microsoft.com/office/drawing/2014/main" id="{3111380F-DEF4-9B2A-B70E-1D1217643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9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D1B9C50-A423-6206-7ABF-8C3EDC8EB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5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F85D4F-C78A-1DC5-8960-6693D577C36D}"/>
              </a:ext>
            </a:extLst>
          </p:cNvPr>
          <p:cNvSpPr txBox="1"/>
          <p:nvPr/>
        </p:nvSpPr>
        <p:spPr>
          <a:xfrm>
            <a:off x="1180617" y="2147466"/>
            <a:ext cx="85768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chemeClr val="bg1"/>
                </a:solidFill>
                <a:effectLst/>
                <a:latin typeface="YouTube Sans"/>
              </a:rPr>
              <a:t>Bài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YouTube Sans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YouTube Sans"/>
              </a:rPr>
              <a:t>hát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YouTube Sans"/>
              </a:rPr>
              <a:t> </a:t>
            </a:r>
          </a:p>
          <a:p>
            <a:pPr algn="ctr"/>
            <a:r>
              <a:rPr lang="en-US" sz="3200" b="1" i="0" dirty="0">
                <a:solidFill>
                  <a:schemeClr val="bg1"/>
                </a:solidFill>
                <a:effectLst/>
                <a:latin typeface="YouTube Sans"/>
              </a:rPr>
              <a:t>“Head Shoulders Knees And Toes”</a:t>
            </a:r>
          </a:p>
        </p:txBody>
      </p:sp>
      <p:pic>
        <p:nvPicPr>
          <p:cNvPr id="7" name="yt1s.com - Head Shoulders Knees And Toes 2019  Noodle  Pals  Super Simple Songs">
            <a:hlinkClick r:id="" action="ppaction://media"/>
            <a:extLst>
              <a:ext uri="{FF2B5EF4-FFF2-40B4-BE49-F238E27FC236}">
                <a16:creationId xmlns:a16="http://schemas.microsoft.com/office/drawing/2014/main" id="{1BA8D4CB-55A0-69C1-345E-3F9DD7760B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2" end="50659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2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8E304B2-DB1A-2A87-A532-20D3504A55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6" b="11588"/>
          <a:stretch/>
        </p:blipFill>
        <p:spPr bwMode="auto">
          <a:xfrm>
            <a:off x="20" y="0"/>
            <a:ext cx="9143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817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8E304B2-DB1A-2A87-A532-20D3504A55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6" b="11588"/>
          <a:stretch/>
        </p:blipFill>
        <p:spPr bwMode="auto">
          <a:xfrm>
            <a:off x="81043" y="0"/>
            <a:ext cx="9143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đi đoàn tàu">
            <a:hlinkClick r:id="" action="ppaction://media"/>
            <a:extLst>
              <a:ext uri="{FF2B5EF4-FFF2-40B4-BE49-F238E27FC236}">
                <a16:creationId xmlns:a16="http://schemas.microsoft.com/office/drawing/2014/main" id="{26803AF3-F72B-EA73-0C47-592679CFD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0447" y="5881426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B33C47-36BB-C24D-B5D9-5D8877478BC0}"/>
              </a:ext>
            </a:extLst>
          </p:cNvPr>
          <p:cNvSpPr txBox="1"/>
          <p:nvPr/>
        </p:nvSpPr>
        <p:spPr>
          <a:xfrm>
            <a:off x="1666754" y="816378"/>
            <a:ext cx="85768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YouTube Sans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YouTube Sans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YouTube Sans"/>
              </a:rPr>
              <a:t>hát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YouTube Sans"/>
              </a:rPr>
              <a:t> 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YouTube Sans"/>
              </a:rPr>
              <a:t>“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YouTube Sans"/>
              </a:rPr>
              <a:t>Mời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YouTube Sans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YouTube Sans"/>
              </a:rPr>
              <a:t>lên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YouTube Sans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YouTube Sans"/>
              </a:rPr>
              <a:t>tàu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YouTube Sans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YouTube Sans"/>
              </a:rPr>
              <a:t>lửa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YouTube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968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78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B5A1ACB-F89C-8494-AE2C-B8284EC494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083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B5A1ACB-F89C-8494-AE2C-B8284EC494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cả nhà tương nhau">
            <a:hlinkClick r:id="" action="ppaction://media"/>
            <a:extLst>
              <a:ext uri="{FF2B5EF4-FFF2-40B4-BE49-F238E27FC236}">
                <a16:creationId xmlns:a16="http://schemas.microsoft.com/office/drawing/2014/main" id="{3FCC8713-6AFD-31D3-6C55-FD2DBAA92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5A1353-3721-6BD3-CC82-3714EDE21D52}"/>
              </a:ext>
            </a:extLst>
          </p:cNvPr>
          <p:cNvSpPr txBox="1"/>
          <p:nvPr/>
        </p:nvSpPr>
        <p:spPr>
          <a:xfrm>
            <a:off x="1192192" y="214494"/>
            <a:ext cx="85768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YouTube Sans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YouTube Sans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YouTube Sans"/>
              </a:rPr>
              <a:t>hát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YouTube Sans"/>
              </a:rPr>
              <a:t> 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YouTube Sans"/>
              </a:rPr>
              <a:t>“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YouTube Sans"/>
              </a:rPr>
              <a:t>Cả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YouTube Sans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YouTube Sans"/>
              </a:rPr>
              <a:t>nhà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YouTube Sans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YouTube Sans"/>
              </a:rPr>
              <a:t>thương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YouTube Sans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YouTube Sans"/>
              </a:rPr>
              <a:t>nhau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YouTube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784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D259459-272E-E241-43F8-26C33F250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45E22-AA3D-4EE3-2654-CD71C1BFD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74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D259459-272E-E241-43F8-26C33F250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.nhac tro choi">
            <a:hlinkClick r:id="" action="ppaction://media"/>
            <a:extLst>
              <a:ext uri="{FF2B5EF4-FFF2-40B4-BE49-F238E27FC236}">
                <a16:creationId xmlns:a16="http://schemas.microsoft.com/office/drawing/2014/main" id="{C4F1AFEC-3C77-E8CE-0D3D-83BC4B06E44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8236" y="3431284"/>
            <a:ext cx="487363" cy="4873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836867-2DB2-F663-AEBF-580F6DA68E21}"/>
              </a:ext>
            </a:extLst>
          </p:cNvPr>
          <p:cNvSpPr txBox="1"/>
          <p:nvPr/>
        </p:nvSpPr>
        <p:spPr>
          <a:xfrm>
            <a:off x="1538861" y="2205339"/>
            <a:ext cx="65061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0" dirty="0" err="1">
                <a:solidFill>
                  <a:srgbClr val="FF0000"/>
                </a:solidFill>
                <a:effectLst/>
                <a:latin typeface="YouTube Sans"/>
              </a:rPr>
              <a:t>Thi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YouTube Sans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YouTube Sans"/>
              </a:rPr>
              <a:t>đua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YouTube Sans"/>
              </a:rPr>
              <a:t> 2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YouTube Sans"/>
              </a:rPr>
              <a:t>đội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YouTube Sans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YouTube Sans"/>
              </a:rPr>
              <a:t>chơi</a:t>
            </a:r>
            <a:endParaRPr lang="en-US" sz="5400" b="1" i="0" dirty="0">
              <a:solidFill>
                <a:srgbClr val="FF0000"/>
              </a:solidFill>
              <a:effectLst/>
              <a:latin typeface="YouTube Sans"/>
            </a:endParaRPr>
          </a:p>
        </p:txBody>
      </p:sp>
    </p:spTree>
    <p:extLst>
      <p:ext uri="{BB962C8B-B14F-4D97-AF65-F5344CB8AC3E}">
        <p14:creationId xmlns:p14="http://schemas.microsoft.com/office/powerpoint/2010/main" val="231280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9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11" name="Rectangle 821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137397"/>
            <a:ext cx="9143999" cy="1720601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1848AC-ED37-167A-AD84-8B90102DA57F}"/>
              </a:ext>
            </a:extLst>
          </p:cNvPr>
          <p:cNvSpPr txBox="1"/>
          <p:nvPr/>
        </p:nvSpPr>
        <p:spPr>
          <a:xfrm>
            <a:off x="1593945" y="5328826"/>
            <a:ext cx="6404161" cy="1019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i="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Trò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chơi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“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Rồng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rắn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lên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mây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”</a:t>
            </a:r>
          </a:p>
        </p:txBody>
      </p:sp>
      <p:pic>
        <p:nvPicPr>
          <p:cNvPr id="8194" name="Picture 2" descr="A group of children playing in a field&#10;&#10;Description automatically generated">
            <a:extLst>
              <a:ext uri="{FF2B5EF4-FFF2-40B4-BE49-F238E27FC236}">
                <a16:creationId xmlns:a16="http://schemas.microsoft.com/office/drawing/2014/main" id="{64492F0C-48A6-7934-3284-250A64A937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r="1" b="1"/>
          <a:stretch/>
        </p:blipFill>
        <p:spPr bwMode="auto">
          <a:xfrm>
            <a:off x="20" y="10"/>
            <a:ext cx="9143979" cy="5137387"/>
          </a:xfrm>
          <a:prstGeom prst="rect">
            <a:avLst/>
          </a:prstGeom>
          <a:noFill/>
          <a:effectLst>
            <a:outerShdw blurRad="190500" dist="63500" dir="5400000" sx="98000" sy="98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330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</TotalTime>
  <Words>80</Words>
  <Application>Microsoft Office PowerPoint</Application>
  <PresentationFormat>On-screen Show (4:3)</PresentationFormat>
  <Paragraphs>15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YouTube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Giang</dc:creator>
  <cp:lastModifiedBy>Nguyễn Giang</cp:lastModifiedBy>
  <cp:revision>15</cp:revision>
  <dcterms:created xsi:type="dcterms:W3CDTF">2023-10-22T15:10:41Z</dcterms:created>
  <dcterms:modified xsi:type="dcterms:W3CDTF">2023-11-01T06:45:01Z</dcterms:modified>
</cp:coreProperties>
</file>