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226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8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285038" y="1828802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697038" y="-812799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hyperlink" Target="https://www.pexels.com/vi-vn/anh/canh-d-ng-lua-mi-nau-d-i-b-u-tr-i-xanh-may-tr-ng-64102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7000"/>
            <a:lum/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>
            <a:extLst>
              <a:ext uri="{FF2B5EF4-FFF2-40B4-BE49-F238E27FC236}">
                <a16:creationId xmlns:a16="http://schemas.microsoft.com/office/drawing/2014/main" id="{C6956CA2-C0D8-C86A-08E5-5BE1D7CDE71F}"/>
              </a:ext>
            </a:extLst>
          </p:cNvPr>
          <p:cNvSpPr/>
          <p:nvPr/>
        </p:nvSpPr>
        <p:spPr>
          <a:xfrm rot="189264">
            <a:off x="649679" y="-207338"/>
            <a:ext cx="10219313" cy="6538660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Google Shape;84;p13"/>
          <p:cNvSpPr txBox="1">
            <a:spLocks noGrp="1"/>
          </p:cNvSpPr>
          <p:nvPr>
            <p:ph type="ctrTitle"/>
          </p:nvPr>
        </p:nvSpPr>
        <p:spPr>
          <a:xfrm>
            <a:off x="2830173" y="1829323"/>
            <a:ext cx="67056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4400"/>
              <a:buFont typeface="Times New Roman"/>
              <a:buNone/>
            </a:pPr>
            <a:r>
              <a:rPr lang="en-US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KỸ NĂNG SỐNG</a:t>
            </a:r>
            <a:endParaRPr dirty="0"/>
          </a:p>
        </p:txBody>
      </p:sp>
      <p:sp>
        <p:nvSpPr>
          <p:cNvPr id="85" name="Google Shape;85;p13"/>
          <p:cNvSpPr txBox="1"/>
          <p:nvPr/>
        </p:nvSpPr>
        <p:spPr>
          <a:xfrm>
            <a:off x="4212181" y="3043084"/>
            <a:ext cx="4529638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Đề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tài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An </a:t>
            </a:r>
            <a:r>
              <a:rPr lang="en-US" sz="2400" b="1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toàn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cho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trẻ</a:t>
            </a:r>
            <a:endParaRPr sz="2400" b="1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Lứa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tuổi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4 – 5 </a:t>
            </a:r>
            <a:r>
              <a:rPr lang="en-US" sz="2400" b="1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tuổi</a:t>
            </a:r>
            <a:endParaRPr sz="2400" b="1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Giáo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viên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Nguyễn </a:t>
            </a:r>
            <a:r>
              <a:rPr lang="en-US" sz="2400" b="1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Thị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Giang</a:t>
            </a:r>
            <a:endParaRPr sz="2400" b="1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" name="Picture 2" descr="A logo with a red ribbon and a couple of kids jumping&#10;&#10;Description automatically generated">
            <a:extLst>
              <a:ext uri="{FF2B5EF4-FFF2-40B4-BE49-F238E27FC236}">
                <a16:creationId xmlns:a16="http://schemas.microsoft.com/office/drawing/2014/main" id="{42FE3C59-CE56-ED93-C780-16BA72CE6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938" y="1021107"/>
            <a:ext cx="856476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8">
            <a:extLst>
              <a:ext uri="{FF2B5EF4-FFF2-40B4-BE49-F238E27FC236}">
                <a16:creationId xmlns:a16="http://schemas.microsoft.com/office/drawing/2014/main" id="{E6A13EA6-D4C1-C41C-6232-2A766A050B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6533" y="163678"/>
            <a:ext cx="563528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en-US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  <a:endParaRPr kumimoji="0" lang="en-US" altLang="en-US" sz="10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en-US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 MẦM NON THẠCH CẦU</a:t>
            </a:r>
            <a:endParaRPr kumimoji="0" lang="en-US" altLang="en-US" sz="10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22" descr="Untitled-16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4001" y="0"/>
            <a:ext cx="914399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23" descr="tai nạn bất ngờ với trẻ nhỏ, tai nạn bất ngờ, an toàn cho trẻ, tranh cảnh báo tai nạn cho trẻ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4000" y="1"/>
            <a:ext cx="9144000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3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4"/>
          <p:cNvSpPr txBox="1">
            <a:spLocks noGrp="1"/>
          </p:cNvSpPr>
          <p:nvPr>
            <p:ph type="body" idx="1"/>
          </p:nvPr>
        </p:nvSpPr>
        <p:spPr>
          <a:xfrm>
            <a:off x="914400" y="1924195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r>
              <a:rPr lang="en-US" sz="4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Cho trẻ nêu nhưng tình huống chơi một mình có thể gây tổn thương cơ thể.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5"/>
          <p:cNvSpPr txBox="1">
            <a:spLocks noGrp="1"/>
          </p:cNvSpPr>
          <p:nvPr>
            <p:ph type="ctrTitle"/>
          </p:nvPr>
        </p:nvSpPr>
        <p:spPr>
          <a:xfrm>
            <a:off x="1143000" y="1066800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</a:pPr>
            <a:r>
              <a:rPr lang="en-US" sz="4000" b="1">
                <a:latin typeface="Times New Roman"/>
                <a:ea typeface="Times New Roman"/>
                <a:cs typeface="Times New Roman"/>
                <a:sym typeface="Times New Roman"/>
              </a:rPr>
              <a:t>Những hình ảnh trẻ chơi một mình có thể gây nguy hiểm</a:t>
            </a:r>
            <a:endParaRPr sz="40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26" descr="Untitled-18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27" descr="Untitled-4-9408-1435048104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4000" y="1"/>
            <a:ext cx="9144000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28" descr="Untitled-5-1555-1435048104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29" descr="Untitled-8-5399-1435048104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822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30" descr="Untitled-11-2480-1435048105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4000" y="1"/>
            <a:ext cx="9144000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31" descr="Untitled-12-7250-1435048105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Times New Roman"/>
              <a:buNone/>
            </a:pPr>
            <a:r>
              <a:rPr lang="en-US" sz="5400" b="1">
                <a:latin typeface="Times New Roman"/>
                <a:ea typeface="Times New Roman"/>
                <a:cs typeface="Times New Roman"/>
                <a:sym typeface="Times New Roman"/>
              </a:rPr>
              <a:t>Các con hãy nêu những tình huống khi chơi cùng bạn có thể gây tổn thương cơ thể</a:t>
            </a:r>
            <a:endParaRPr sz="54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32" descr="Untitled-14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4001" y="0"/>
            <a:ext cx="914399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822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33" descr="8 Biện pháp phòng chống tai nạn thương tích cho trẻ mầm no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p34" descr="Thấu hiểu con yêu - Bộ ảnh những nguy hiểm luôn luôn rình rập quanh con bạn  - Bố mẹ nào cũng nên xem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35" descr="tự nhiên và xã hội lớp 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p36" descr="Giật mình với bộ ảnh mô tả những tai nạn trong gia đình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p37" descr="https://mamanbebe.com.vn/media/news/1411_giat-minh-voi-bo-anh-mo-ta-nhung-tai-nan-trong-gia-dinh-12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8"/>
          <p:cNvSpPr txBox="1">
            <a:spLocks noGrp="1"/>
          </p:cNvSpPr>
          <p:nvPr>
            <p:ph type="ctrTitle"/>
          </p:nvPr>
        </p:nvSpPr>
        <p:spPr>
          <a:xfrm>
            <a:off x="914400" y="1676400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Times New Roman"/>
              <a:buNone/>
            </a:pPr>
            <a:r>
              <a:rPr lang="en-US" sz="4800" b="1">
                <a:latin typeface="Times New Roman"/>
                <a:ea typeface="Times New Roman"/>
                <a:cs typeface="Times New Roman"/>
                <a:sym typeface="Times New Roman"/>
              </a:rPr>
              <a:t>Trò chơi “Ai chọn đúng”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5"/>
          <p:cNvSpPr txBox="1">
            <a:spLocks noGrp="1"/>
          </p:cNvSpPr>
          <p:nvPr>
            <p:ph type="ctrTitle"/>
          </p:nvPr>
        </p:nvSpPr>
        <p:spPr>
          <a:xfrm>
            <a:off x="914400" y="1295400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4800"/>
              <a:buFont typeface="Times New Roman"/>
              <a:buNone/>
            </a:pPr>
            <a:r>
              <a:rPr lang="en-US" sz="4800" b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Những hình ảnh trẻ chơi cùng bạn có thể gây nguy hiểm</a:t>
            </a:r>
            <a:endParaRPr sz="4800" b="1">
              <a:solidFill>
                <a:srgbClr val="008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75000"/>
          </a:blip>
          <a:stretch>
            <a:fillRect/>
          </a:stretch>
        </a:blip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6" descr="Untitled-17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52600" y="228600"/>
            <a:ext cx="8763000" cy="647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92000"/>
          </a:blip>
          <a:stretch>
            <a:fillRect/>
          </a:stretch>
        </a:blip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17" descr="Untitled-20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4000" y="152400"/>
            <a:ext cx="9144000" cy="670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822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18" descr="Untitled-7-4970-1435048104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9" descr="Untitled-19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4001" y="0"/>
            <a:ext cx="914399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20" descr="8 Biện pháp phòng chống tai nạn thương tích cho trẻ mầm no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4000" y="1"/>
            <a:ext cx="9144000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21" descr="tai nạn bất ngờ với trẻ nhỏ, tai nạn bất ngờ, an toàn cho trẻ, tranh cảnh báo tai nạn cho trẻ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99</Words>
  <Application>Microsoft Office PowerPoint</Application>
  <PresentationFormat>Widescreen</PresentationFormat>
  <Paragraphs>11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Times New Roman</vt:lpstr>
      <vt:lpstr>Office Theme</vt:lpstr>
      <vt:lpstr> KỸ NĂNG SỐNG</vt:lpstr>
      <vt:lpstr>Các con hãy nêu những tình huống khi chơi cùng bạn có thể gây tổn thương cơ thể</vt:lpstr>
      <vt:lpstr>Những hình ảnh trẻ chơi cùng bạn có thể gây nguy hiểm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Những hình ảnh trẻ chơi một mình có thể gây nguy hiểm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Trò chơi “Ai chọn đúng”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KỸ NĂNG SỐNG</dc:title>
  <cp:lastModifiedBy>Nguyễn Giang</cp:lastModifiedBy>
  <cp:revision>1</cp:revision>
  <dcterms:modified xsi:type="dcterms:W3CDTF">2023-11-01T07:02:25Z</dcterms:modified>
</cp:coreProperties>
</file>