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ndo De Publicidad De Vehículos Callejeros De Bosque Fresco, Fondo  Publicitario, Fresco, Calle Imagen de Fondo Para Descarga Gratuita -  Pngtre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3017" y="0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  <a:p>
            <a:pPr algn="ctr"/>
            <a:r>
              <a:rPr lang="en-US" sz="2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14" y="946929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597" y="2650893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>
              <a:ln w="127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416" y="3158069"/>
            <a:ext cx="694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Làm nghề như bố”</a:t>
            </a:r>
          </a:p>
          <a:p>
            <a:r>
              <a:rPr 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Mẫu giáo bé</a:t>
            </a:r>
          </a:p>
          <a:p>
            <a:r>
              <a:rPr 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Phương Loan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6686" y="638117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cong như một vầng trăng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mũi có lưỡi có răng không mồm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nông gần gũi sớm hôm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năng hễ thấy cỏ liền cắt ngay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458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Administrator</cp:lastModifiedBy>
  <cp:revision>27</cp:revision>
  <dcterms:created xsi:type="dcterms:W3CDTF">2022-11-13T04:05:14Z</dcterms:created>
  <dcterms:modified xsi:type="dcterms:W3CDTF">2023-12-27T06:47:52Z</dcterms:modified>
</cp:coreProperties>
</file>