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4" r:id="rId9"/>
    <p:sldId id="261" r:id="rId10"/>
    <p:sldId id="262" r:id="rId11"/>
    <p:sldId id="267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C3E"/>
    <a:srgbClr val="1C741B"/>
    <a:srgbClr val="4F81BD"/>
    <a:srgbClr val="116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5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9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9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5555-633B-4EE9-8E1E-1289B1A5370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openxmlformats.org/officeDocument/2006/relationships/image" Target="../media/image5.jpg"/><Relationship Id="rId9" Type="http://schemas.openxmlformats.org/officeDocument/2006/relationships/image" Target="../media/image19.png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4.wdp"/><Relationship Id="rId3" Type="http://schemas.openxmlformats.org/officeDocument/2006/relationships/image" Target="../media/image22.jpg"/><Relationship Id="rId7" Type="http://schemas.microsoft.com/office/2007/relationships/hdphoto" Target="../media/hdphoto3.wdp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10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29.gif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slide" Target="slide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microsoft.com/office/2007/relationships/hdphoto" Target="../media/hdphoto2.wdp"/><Relationship Id="rId4" Type="http://schemas.openxmlformats.org/officeDocument/2006/relationships/image" Target="../media/image5.jpg"/><Relationship Id="rId9" Type="http://schemas.openxmlformats.org/officeDocument/2006/relationships/image" Target="../media/image7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5.jpg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0"/>
            <a:ext cx="4038600" cy="831273"/>
          </a:xfrm>
        </p:spPr>
        <p:txBody>
          <a:bodyPr>
            <a:normAutofit fontScale="90000"/>
          </a:bodyPr>
          <a:lstStyle/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THẠCH CẦU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324712"/>
            <a:ext cx="447036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Lĩnh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vực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phát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triển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nhận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biết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1409" y="3906845"/>
            <a:ext cx="5974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3-4 tuổi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Thi Phương Loan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iai-dieu-mo-dau-vui-ve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D9708D60-6705-45A6-80F5-00A41EAFC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5146" y="6054911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D023B7-7BFD-40FB-B1E0-5BC6A1F28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83" y="1219200"/>
            <a:ext cx="1789234" cy="17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44B08-F540-4577-B1BB-CCC5E33476BF}"/>
              </a:ext>
            </a:extLst>
          </p:cNvPr>
          <p:cNvSpPr/>
          <p:nvPr/>
        </p:nvSpPr>
        <p:spPr>
          <a:xfrm>
            <a:off x="1066800" y="1676400"/>
            <a:ext cx="3657600" cy="335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0BAE-654F-49C1-944D-390FBDD76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B7338-33F2-4E56-860B-EBD1CA7DE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61281" y="2535742"/>
            <a:ext cx="2621576" cy="1634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DD21A-2D48-498C-B1BA-A173AD5BD7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9" y="3850271"/>
            <a:ext cx="1804904" cy="1804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63524-BA69-43D9-B3CA-6EAD4F1294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3" y="4261228"/>
            <a:ext cx="1524000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F1477-E6A7-441C-9E24-516491F1765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756" b="61181" l="6727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30328" b="35391"/>
          <a:stretch/>
        </p:blipFill>
        <p:spPr>
          <a:xfrm>
            <a:off x="7258049" y="1289343"/>
            <a:ext cx="1638302" cy="1712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D7FF3C-26A6-4B00-AC96-C47F5758B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58537" y="2535741"/>
            <a:ext cx="2621576" cy="16341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63C037-D60D-4C08-90C7-9B8DC2BCE7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03" y="3827720"/>
            <a:ext cx="1804904" cy="1804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132AB3-78AB-4441-8C70-2A82049608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36" y="3850271"/>
            <a:ext cx="1804904" cy="1804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D0E3CB-1FDC-4599-B786-8131523E1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68685" y="2550873"/>
            <a:ext cx="2621576" cy="16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3333 0.1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5833 0.24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62448 -0.171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-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B0CAE52-396F-4E50-B2B1-BEEDC75B8612}"/>
              </a:ext>
            </a:extLst>
          </p:cNvPr>
          <p:cNvSpPr/>
          <p:nvPr/>
        </p:nvSpPr>
        <p:spPr>
          <a:xfrm>
            <a:off x="4547382" y="228600"/>
            <a:ext cx="4267200" cy="3810000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7951-5365-48B6-8EE0-C4E553996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9" b="898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4" r="23333"/>
          <a:stretch/>
        </p:blipFill>
        <p:spPr>
          <a:xfrm rot="16849415">
            <a:off x="1501691" y="578718"/>
            <a:ext cx="1402585" cy="1772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55DEC-B0BD-4F1A-95EC-CDB93C5C3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14705"/>
            <a:ext cx="1147763" cy="1147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460975-A0CB-41FD-8ABC-AFC174D95E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3ADCFA-7396-413A-84CF-4D4D1F9D2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69" y="4609745"/>
            <a:ext cx="1433513" cy="125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B4D049-643A-4A8D-9279-23462DE88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5" b="92929" l="2513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3262312"/>
            <a:ext cx="1560416" cy="1552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8D21C2-053E-4707-85EC-072E89D8C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1524000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434DA8-4745-4CC9-9068-45A2E2F00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414704"/>
            <a:ext cx="1147763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6092 0.26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1458 -0.541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43194 -0.133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757377"/>
            <a:ext cx="61962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Chúc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bé</a:t>
            </a:r>
            <a:endParaRPr lang="en-US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học</a:t>
            </a:r>
            <a:endParaRPr lang="en-US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47" y="3429000"/>
            <a:ext cx="2981325" cy="2417291"/>
          </a:xfrm>
          <a:prstGeom prst="rect">
            <a:avLst/>
          </a:prstGeom>
        </p:spPr>
      </p:pic>
      <p:pic>
        <p:nvPicPr>
          <p:cNvPr id="6" name="Nhac-nen-hoat-hinh-vui-nhon-de-thuong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0280173E-5D37-4A43-BCBB-34E684C35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782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80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83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FAFA36-7681-472F-88CD-85492369F56E}"/>
              </a:ext>
            </a:extLst>
          </p:cNvPr>
          <p:cNvSpPr/>
          <p:nvPr/>
        </p:nvSpPr>
        <p:spPr>
          <a:xfrm>
            <a:off x="4191000" y="1143000"/>
            <a:ext cx="1752600" cy="762000"/>
          </a:xfrm>
          <a:prstGeom prst="roundRect">
            <a:avLst/>
          </a:prstGeom>
          <a:solidFill>
            <a:srgbClr val="1C7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6D1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067FA8-9273-4702-A5AA-A0D12DF41E18}"/>
              </a:ext>
            </a:extLst>
          </p:cNvPr>
          <p:cNvSpPr/>
          <p:nvPr/>
        </p:nvSpPr>
        <p:spPr>
          <a:xfrm>
            <a:off x="4038600" y="933157"/>
            <a:ext cx="8382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D85C37D-682C-4C03-AD1A-898A11230DCB}"/>
              </a:ext>
            </a:extLst>
          </p:cNvPr>
          <p:cNvSpPr/>
          <p:nvPr/>
        </p:nvSpPr>
        <p:spPr>
          <a:xfrm>
            <a:off x="5428957" y="914400"/>
            <a:ext cx="838200" cy="76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5E8F97C-64A6-4156-913E-9DF9FC29E9ED}"/>
              </a:ext>
            </a:extLst>
          </p:cNvPr>
          <p:cNvSpPr/>
          <p:nvPr/>
        </p:nvSpPr>
        <p:spPr>
          <a:xfrm>
            <a:off x="4689816" y="1923757"/>
            <a:ext cx="1009357" cy="7620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ix_57s (audio-joiner.com)">
            <a:hlinkClick r:id="" action="ppaction://media"/>
            <a:extLst>
              <a:ext uri="{FF2B5EF4-FFF2-40B4-BE49-F238E27FC236}">
                <a16:creationId xmlns:a16="http://schemas.microsoft.com/office/drawing/2014/main" id="{42D323CD-EF6C-4857-8445-8A35DB98C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893546-38F7-468B-9575-F2E7A2C0356D}"/>
              </a:ext>
            </a:extLst>
          </p:cNvPr>
          <p:cNvSpPr/>
          <p:nvPr/>
        </p:nvSpPr>
        <p:spPr>
          <a:xfrm>
            <a:off x="33279" y="0"/>
            <a:ext cx="593611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Vận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động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Hát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bài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“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Vuông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vuông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tròn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tròn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6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640446"/>
            <a:ext cx="2500746" cy="2083955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54" y="2743200"/>
            <a:ext cx="2377441" cy="198120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43201"/>
            <a:ext cx="2377440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1736" y="981671"/>
            <a:ext cx="322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0" y="5562600"/>
            <a:ext cx="990600" cy="928688"/>
          </a:xfrm>
          <a:prstGeom prst="rect">
            <a:avLst/>
          </a:prstGeom>
        </p:spPr>
      </p:pic>
      <p:pic>
        <p:nvPicPr>
          <p:cNvPr id="2" name="Nhac-nen-hoat-hinh-vui-nhon-va-hai-huoc-www_tiengdong_com">
            <a:hlinkClick r:id="" action="ppaction://media"/>
            <a:extLst>
              <a:ext uri="{FF2B5EF4-FFF2-40B4-BE49-F238E27FC236}">
                <a16:creationId xmlns:a16="http://schemas.microsoft.com/office/drawing/2014/main" id="{AA5FEFF8-A762-4907-8C8A-25AE6DB67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5400000">
            <a:off x="4100968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4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2590800"/>
            <a:ext cx="1981200" cy="1814945"/>
          </a:xfrm>
          <a:prstGeom prst="flowChartProces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96936" y="3387437"/>
            <a:ext cx="381000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3165112"/>
            <a:ext cx="2614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vuông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498409" y="410094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5696" y="4572000"/>
            <a:ext cx="613180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5818495"/>
            <a:ext cx="990600" cy="9286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09E436-C4A9-42FB-B314-017F65332C9E}"/>
              </a:ext>
            </a:extLst>
          </p:cNvPr>
          <p:cNvSpPr/>
          <p:nvPr/>
        </p:nvSpPr>
        <p:spPr>
          <a:xfrm>
            <a:off x="590844" y="262512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78987C-4556-4C63-8267-4317FB275CD2}"/>
              </a:ext>
            </a:extLst>
          </p:cNvPr>
          <p:cNvSpPr/>
          <p:nvPr/>
        </p:nvSpPr>
        <p:spPr>
          <a:xfrm>
            <a:off x="543951" y="4076067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BCA894-957B-438D-B7A6-51802FFCBBA8}"/>
              </a:ext>
            </a:extLst>
          </p:cNvPr>
          <p:cNvSpPr/>
          <p:nvPr/>
        </p:nvSpPr>
        <p:spPr>
          <a:xfrm>
            <a:off x="2115696" y="4056031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7BECBD-51D4-4CFD-9508-F6BBF668B346}"/>
              </a:ext>
            </a:extLst>
          </p:cNvPr>
          <p:cNvSpPr/>
          <p:nvPr/>
        </p:nvSpPr>
        <p:spPr>
          <a:xfrm>
            <a:off x="2115696" y="262512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A3B1E1-8F83-47C9-AEC4-D8F22E344163}"/>
              </a:ext>
            </a:extLst>
          </p:cNvPr>
          <p:cNvSpPr/>
          <p:nvPr/>
        </p:nvSpPr>
        <p:spPr>
          <a:xfrm>
            <a:off x="211017" y="327660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1664FD-7BEA-42D2-BED6-C448ADF2F63E}"/>
              </a:ext>
            </a:extLst>
          </p:cNvPr>
          <p:cNvSpPr/>
          <p:nvPr/>
        </p:nvSpPr>
        <p:spPr>
          <a:xfrm>
            <a:off x="1371600" y="2272145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B1C517-873D-4639-9DF8-87BF9D68A76B}"/>
              </a:ext>
            </a:extLst>
          </p:cNvPr>
          <p:cNvSpPr/>
          <p:nvPr/>
        </p:nvSpPr>
        <p:spPr>
          <a:xfrm>
            <a:off x="2550968" y="3366655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B9CF18-3077-49EA-8630-56B3060ACB40}"/>
              </a:ext>
            </a:extLst>
          </p:cNvPr>
          <p:cNvSpPr/>
          <p:nvPr/>
        </p:nvSpPr>
        <p:spPr>
          <a:xfrm>
            <a:off x="1328811" y="441960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5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/>
      <p:bldP spid="8" grpId="0" animBg="1"/>
      <p:bldP spid="9" grpId="0"/>
      <p:bldP spid="14" grpId="0" animBg="1"/>
      <p:bldP spid="14" grpId="1" build="allAtOnce" animBg="1"/>
      <p:bldP spid="14" grpId="2" build="allAtOnce" animBg="1"/>
      <p:bldP spid="17" grpId="0" animBg="1"/>
      <p:bldP spid="17" grpId="1" build="allAtOnce" animBg="1"/>
      <p:bldP spid="20" grpId="0" animBg="1"/>
      <p:bldP spid="20" grpId="1" build="allAtOnce" animBg="1"/>
      <p:bldP spid="21" grpId="0" animBg="1"/>
      <p:bldP spid="21" grpId="1" build="allAtOnce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57200" y="2743200"/>
            <a:ext cx="2895600" cy="1981200"/>
          </a:xfrm>
          <a:prstGeom prst="triangl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657600" y="339782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3212298"/>
            <a:ext cx="30987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tam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giác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79127" y="4191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8796" y="5164750"/>
            <a:ext cx="75151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97" y="5864661"/>
            <a:ext cx="943001" cy="884064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4296A27-7642-43B2-AD0B-65BCE3D71619}"/>
              </a:ext>
            </a:extLst>
          </p:cNvPr>
          <p:cNvSpPr/>
          <p:nvPr/>
        </p:nvSpPr>
        <p:spPr>
          <a:xfrm>
            <a:off x="1714500" y="3037384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EC90D2E-727F-4EC7-A5BB-9C9074F0AC21}"/>
              </a:ext>
            </a:extLst>
          </p:cNvPr>
          <p:cNvSpPr/>
          <p:nvPr/>
        </p:nvSpPr>
        <p:spPr>
          <a:xfrm>
            <a:off x="1826455" y="4815636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17DE3CE-FE0F-496C-80B5-DA3B33A23505}"/>
              </a:ext>
            </a:extLst>
          </p:cNvPr>
          <p:cNvSpPr/>
          <p:nvPr/>
        </p:nvSpPr>
        <p:spPr>
          <a:xfrm>
            <a:off x="2649361" y="4338903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CAAB77F-F6DA-4C7A-8CC1-32BE4C725091}"/>
              </a:ext>
            </a:extLst>
          </p:cNvPr>
          <p:cNvSpPr/>
          <p:nvPr/>
        </p:nvSpPr>
        <p:spPr>
          <a:xfrm>
            <a:off x="728296" y="4303148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BD17E54-1B02-4DF6-8440-EAFE17F4C326}"/>
              </a:ext>
            </a:extLst>
          </p:cNvPr>
          <p:cNvSpPr/>
          <p:nvPr/>
        </p:nvSpPr>
        <p:spPr>
          <a:xfrm>
            <a:off x="2633882" y="3319670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E513298-6A3C-42DA-81EB-3520BE19F067}"/>
              </a:ext>
            </a:extLst>
          </p:cNvPr>
          <p:cNvSpPr/>
          <p:nvPr/>
        </p:nvSpPr>
        <p:spPr>
          <a:xfrm>
            <a:off x="718918" y="3380351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49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5" grpId="0" animBg="1"/>
      <p:bldP spid="6" grpId="0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533400" y="2552700"/>
            <a:ext cx="1676400" cy="163830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667000" y="50462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72171" y="4767775"/>
            <a:ext cx="27111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tròn</a:t>
            </a:r>
            <a:endParaRPr lang="en-US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093" y="5868228"/>
            <a:ext cx="6519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98" y="5941497"/>
            <a:ext cx="862329" cy="808434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id="{84B2D124-DE7A-43D5-9B7D-4B4F04497278}"/>
              </a:ext>
            </a:extLst>
          </p:cNvPr>
          <p:cNvSpPr/>
          <p:nvPr/>
        </p:nvSpPr>
        <p:spPr>
          <a:xfrm>
            <a:off x="762000" y="6146715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2A2C14D-5799-4469-9AA3-534CC85CE9B2}"/>
              </a:ext>
            </a:extLst>
          </p:cNvPr>
          <p:cNvSpPr/>
          <p:nvPr/>
        </p:nvSpPr>
        <p:spPr>
          <a:xfrm>
            <a:off x="6794024" y="2552700"/>
            <a:ext cx="1676400" cy="163830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6181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65833 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4" grpId="0"/>
      <p:bldP spid="6" grpId="0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85BEB5-DC34-47F1-8D3F-52D3BCFB4081}"/>
              </a:ext>
            </a:extLst>
          </p:cNvPr>
          <p:cNvSpPr/>
          <p:nvPr/>
        </p:nvSpPr>
        <p:spPr>
          <a:xfrm>
            <a:off x="1143000" y="2133600"/>
            <a:ext cx="731520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63115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05000"/>
            <a:ext cx="6553200" cy="24776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852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84BC61E-4976-4585-8F9B-2ECB845A9CDB}"/>
              </a:ext>
            </a:extLst>
          </p:cNvPr>
          <p:cNvSpPr/>
          <p:nvPr/>
        </p:nvSpPr>
        <p:spPr>
          <a:xfrm>
            <a:off x="838200" y="914400"/>
            <a:ext cx="4114800" cy="37338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3A040-B6F1-4EAA-832A-F078BD870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2" y="1235868"/>
            <a:ext cx="1071563" cy="1071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E4CDE8-4376-41D4-86F3-D06CB5F42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4" y="4712677"/>
            <a:ext cx="1371600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899059-62F3-41C4-9DB8-B26799CB74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46" y="4350827"/>
            <a:ext cx="1509713" cy="13245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CA58D7-4135-4E7A-9A34-F7A59B86BA19}"/>
              </a:ext>
            </a:extLst>
          </p:cNvPr>
          <p:cNvSpPr/>
          <p:nvPr/>
        </p:nvSpPr>
        <p:spPr>
          <a:xfrm>
            <a:off x="7924800" y="2438400"/>
            <a:ext cx="76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673BC5-15F7-4806-B471-08970B40C4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9" y="2751992"/>
            <a:ext cx="1071563" cy="10715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8EDE8D-21C7-44F1-87AA-634C7F75D8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8000" l="6571" r="93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02" y="2834713"/>
            <a:ext cx="1447800" cy="1447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7806BE-1439-4F22-951A-D72DC24FE5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878" l="5882" r="9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3863"/>
            <a:ext cx="1809750" cy="1509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4B3394-7A63-4BF6-864F-8C4B2940B2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8" y="2781300"/>
            <a:ext cx="1071563" cy="10715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81B07A-377D-443F-B6C2-7346EAB44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72" y="4350827"/>
            <a:ext cx="1509713" cy="13245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45B666-D159-41A4-BF3C-4DE4AB934D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8" y="2766646"/>
            <a:ext cx="1071563" cy="1071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C25694-DD88-4637-BC6F-B8193E33B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71" y="4350826"/>
            <a:ext cx="1509713" cy="13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658 0.0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2153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896 0.110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5509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8907 0.2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10394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6474 -0.35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-17616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223</Words>
  <Application>Microsoft Office PowerPoint</Application>
  <PresentationFormat>On-screen Show (4:3)</PresentationFormat>
  <Paragraphs>39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Bodoni MT Black</vt:lpstr>
      <vt:lpstr>Bodoni MT Condensed</vt:lpstr>
      <vt:lpstr>Calibri</vt:lpstr>
      <vt:lpstr>Times New Roman</vt:lpstr>
      <vt:lpstr>Office Theme</vt:lpstr>
      <vt:lpstr>ỦY BAN NHÂN DÂN QUẬN LONG BIÊN TRƯỜNG MẦM NON THẠCH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THÀNH PHỐ BẮC NINH TRƯỜNG MẦM NON VŨ NINH</dc:title>
  <dc:creator>admin</dc:creator>
  <cp:lastModifiedBy>Administrator</cp:lastModifiedBy>
  <cp:revision>25</cp:revision>
  <dcterms:created xsi:type="dcterms:W3CDTF">2021-10-27T05:12:24Z</dcterms:created>
  <dcterms:modified xsi:type="dcterms:W3CDTF">2023-12-27T06:48:00Z</dcterms:modified>
</cp:coreProperties>
</file>