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733684" y="370045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PHÒNG GIÁO DỤC VÀ ĐÀO TẠO QUẬN </a:t>
            </a:r>
            <a:r>
              <a:rPr lang="en-US" b="1" dirty="0">
                <a:solidFill>
                  <a:srgbClr val="FFFF00"/>
                </a:solidFill>
              </a:rPr>
              <a:t>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TRƯỜNG MẦM </a:t>
            </a:r>
            <a:r>
              <a:rPr lang="en-US" b="1">
                <a:solidFill>
                  <a:srgbClr val="FFFF00"/>
                </a:solidFill>
              </a:rPr>
              <a:t>NON THẠCH CẦU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Lứa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err="1">
                <a:solidFill>
                  <a:srgbClr val="FFFF00"/>
                </a:solidFill>
              </a:rPr>
              <a:t>tuổi</a:t>
            </a:r>
            <a:r>
              <a:rPr lang="en-US" b="1">
                <a:solidFill>
                  <a:srgbClr val="FFFF00"/>
                </a:solidFill>
              </a:rPr>
              <a:t>: 3-4 tuổi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Giáo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>
                <a:solidFill>
                  <a:srgbClr val="FFFF00"/>
                </a:solidFill>
              </a:rPr>
              <a:t>: Bùi Hồng Hà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</a:t>
            </a:r>
            <a:r>
              <a:rPr lang="en-US" b="1">
                <a:solidFill>
                  <a:srgbClr val="FFFF00"/>
                </a:solidFill>
              </a:rPr>
              <a:t>: 2022-2023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CBB46-AAFA-0E32-BF69-66CE8F57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31" y="1237687"/>
            <a:ext cx="1268120" cy="12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107</TotalTime>
  <Words>545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Windows 10</cp:lastModifiedBy>
  <cp:revision>9</cp:revision>
  <dcterms:created xsi:type="dcterms:W3CDTF">2022-02-15T03:17:25Z</dcterms:created>
  <dcterms:modified xsi:type="dcterms:W3CDTF">2023-02-05T06:23:22Z</dcterms:modified>
</cp:coreProperties>
</file>