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8" r:id="rId3"/>
    <p:sldId id="269" r:id="rId4"/>
    <p:sldId id="282" r:id="rId5"/>
    <p:sldId id="273" r:id="rId6"/>
    <p:sldId id="283" r:id="rId7"/>
    <p:sldId id="277" r:id="rId8"/>
    <p:sldId id="278" r:id="rId9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CC99FF"/>
    <a:srgbClr val="6600CC"/>
    <a:srgbClr val="FFFFFF"/>
    <a:srgbClr val="FFCC66"/>
    <a:srgbClr val="9933FF"/>
    <a:srgbClr val="FF33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6" autoAdjust="0"/>
  </p:normalViewPr>
  <p:slideViewPr>
    <p:cSldViewPr>
      <p:cViewPr>
        <p:scale>
          <a:sx n="50" d="100"/>
          <a:sy n="50" d="100"/>
        </p:scale>
        <p:origin x="1872" y="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C9944-1763-4E5D-91C0-B5E548D83CBB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19768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151F16-42A3-47FD-9F79-AF888993847D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601269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0A1EC-3188-483B-A439-5FDD75CDF22C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22530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79BCB-0BBD-4AF8-A419-9855EBE92A76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69996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7F3F3-EBD0-493F-97D0-A5F92EEDEBFE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201421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B0075-E676-416F-B29C-590BC890DA60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693983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2A7C1-17EE-48D5-A1CF-EFAF6558B55A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145923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916C2-5018-438C-B001-BEE7CFEAF7B9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736971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B770E-5063-411F-BB98-8A1769C75EC5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162444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D16C6-FC9C-4D82-AB41-F6AE7FE85649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115960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FDCA1-A830-43B6-A3E8-A5F596950E88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14340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vi-V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vi-VN" smtClean="0"/>
              <a:t>Click to edit Master text styles</a:t>
            </a:r>
          </a:p>
          <a:p>
            <a:pPr lvl="1"/>
            <a:r>
              <a:rPr lang="en-US" altLang="vi-VN" smtClean="0"/>
              <a:t>Second level</a:t>
            </a:r>
          </a:p>
          <a:p>
            <a:pPr lvl="2"/>
            <a:r>
              <a:rPr lang="en-US" altLang="vi-VN" smtClean="0"/>
              <a:t>Third level</a:t>
            </a:r>
          </a:p>
          <a:p>
            <a:pPr lvl="3"/>
            <a:r>
              <a:rPr lang="en-US" altLang="vi-VN" smtClean="0"/>
              <a:t>Fourth level</a:t>
            </a:r>
          </a:p>
          <a:p>
            <a:pPr lvl="4"/>
            <a:r>
              <a:rPr lang="en-US" altLang="vi-V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45874FFD-3B59-4797-B837-599B74015FE8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troi-nang-troi-mua%20-%20Top%20ca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Nguy&#7879;t%20H&#7857;ng%20&#8211;%20Gi&#7885;t%20M&#432;a%20V&#224;%20Em%20B&#233;.mp3" TargetMode="External"/><Relationship Id="rId5" Type="http://schemas.openxmlformats.org/officeDocument/2006/relationships/image" Target="../media/image13.gif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7" Type="http://schemas.openxmlformats.org/officeDocument/2006/relationships/image" Target="../media/image24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Background mầm non đẹ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Subtitle 2"/>
          <p:cNvSpPr txBox="1">
            <a:spLocks/>
          </p:cNvSpPr>
          <p:nvPr/>
        </p:nvSpPr>
        <p:spPr>
          <a:xfrm>
            <a:off x="1229716" y="2514600"/>
            <a:ext cx="7467983" cy="1752600"/>
          </a:xfrm>
          <a:prstGeom prst="rect">
            <a:avLst/>
          </a:prstGeom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VĐ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  <a:endParaRPr lang="en-US" altLang="en-US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endParaRPr lang="en-US" altLang="en-US" sz="3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4 – 5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endParaRPr lang="en-US" altLang="en-US" sz="3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Giang</a:t>
            </a:r>
            <a:endParaRPr lang="en-US" altLang="en-US" sz="3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513062" y="261020"/>
            <a:ext cx="66636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&amp; ĐÀO TẠO QUẬN LONG BIÊN TRƯỜNG MẦM NON THẠCH CẦU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85800" y="1343220"/>
            <a:ext cx="7994693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thẩm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mỹ</a:t>
            </a:r>
            <a:endParaRPr lang="en-US" sz="36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000">
    <p:sndAc>
      <p:stSnd>
        <p:snd r:embed="rId2" name="Bai_the_duc_buoi_sang_-_Xuan_Mai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2" descr="272_lg_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13" descr="272_lg_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2438400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14" descr="Hinh Nen PMSV (20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 Box 15"/>
          <p:cNvSpPr txBox="1">
            <a:spLocks noChangeArrowheads="1"/>
          </p:cNvSpPr>
          <p:nvPr/>
        </p:nvSpPr>
        <p:spPr bwMode="auto">
          <a:xfrm>
            <a:off x="3810000" y="1752600"/>
            <a:ext cx="3505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6600CC"/>
                </a:solidFill>
              </a:rPr>
              <a:t>Hoạt động 1:</a:t>
            </a:r>
          </a:p>
        </p:txBody>
      </p:sp>
      <p:sp>
        <p:nvSpPr>
          <p:cNvPr id="3078" name="Text Box 16"/>
          <p:cNvSpPr txBox="1">
            <a:spLocks noChangeArrowheads="1"/>
          </p:cNvSpPr>
          <p:nvPr/>
        </p:nvSpPr>
        <p:spPr bwMode="auto">
          <a:xfrm>
            <a:off x="2971800" y="2667000"/>
            <a:ext cx="52578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altLang="vi-VN">
                <a:solidFill>
                  <a:schemeClr val="folHlink"/>
                </a:solidFill>
              </a:rPr>
              <a:t>Ổn định lớp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altLang="vi-VN">
                <a:solidFill>
                  <a:schemeClr val="folHlink"/>
                </a:solidFill>
              </a:rPr>
              <a:t> Trò chuyện với trẻ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vi-VN" smtClean="0"/>
          </a:p>
        </p:txBody>
      </p:sp>
      <p:pic>
        <p:nvPicPr>
          <p:cNvPr id="4100" name="Picture 24" descr="mikkiframepng2480x1748as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WordArt 26"/>
          <p:cNvSpPr>
            <a:spLocks noChangeArrowheads="1" noChangeShapeType="1" noTextEdit="1"/>
          </p:cNvSpPr>
          <p:nvPr/>
        </p:nvSpPr>
        <p:spPr bwMode="auto">
          <a:xfrm>
            <a:off x="2743200" y="1676400"/>
            <a:ext cx="2971800" cy="914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 đố</a:t>
            </a:r>
          </a:p>
        </p:txBody>
      </p:sp>
      <p:sp>
        <p:nvSpPr>
          <p:cNvPr id="4102" name="Text Box 29"/>
          <p:cNvSpPr txBox="1">
            <a:spLocks noChangeArrowheads="1"/>
          </p:cNvSpPr>
          <p:nvPr/>
        </p:nvSpPr>
        <p:spPr bwMode="auto">
          <a:xfrm>
            <a:off x="1447800" y="2895600"/>
            <a:ext cx="5638800" cy="158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2800">
                <a:solidFill>
                  <a:srgbClr val="FF3300"/>
                </a:solidFill>
              </a:rPr>
              <a:t>Con gì đuôi ngắn tai dài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2800">
                <a:solidFill>
                  <a:srgbClr val="FF3300"/>
                </a:solidFill>
              </a:rPr>
              <a:t>Mắt hồng lông mượt có tài nhảy nhanh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tong-hop-hinh-anh-con-tho-dep-nhat (8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altLang="vi-VN" smtClean="0"/>
          </a:p>
        </p:txBody>
      </p:sp>
      <p:sp>
        <p:nvSpPr>
          <p:cNvPr id="5124" name="WordArt 6"/>
          <p:cNvSpPr>
            <a:spLocks noChangeArrowheads="1" noChangeShapeType="1" noTextEdit="1"/>
          </p:cNvSpPr>
          <p:nvPr/>
        </p:nvSpPr>
        <p:spPr bwMode="auto">
          <a:xfrm>
            <a:off x="5257800" y="3962400"/>
            <a:ext cx="3124200" cy="1828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con thỏ</a:t>
            </a:r>
          </a:p>
        </p:txBody>
      </p:sp>
      <p:pic>
        <p:nvPicPr>
          <p:cNvPr id="20487" name="troi-nang-troi-mua - Top ca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9530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317" fill="hold"/>
                                        <p:tgtEl>
                                          <p:spTgt spid="204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vi-VN" smtClean="0">
                <a:solidFill>
                  <a:srgbClr val="FF3300"/>
                </a:solidFill>
              </a:rPr>
              <a:t>Hoạt động 2:</a:t>
            </a:r>
            <a:r>
              <a:rPr lang="en-US" altLang="vi-VN" smtClean="0"/>
              <a:t>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vi-VN" smtClean="0">
                <a:solidFill>
                  <a:schemeClr val="accent2"/>
                </a:solidFill>
              </a:rPr>
              <a:t>Vận động bài hát “Trời nắng trời mưa” của tác giả Đặng Nhất Mai</a:t>
            </a:r>
          </a:p>
          <a:p>
            <a:pPr eaLnBrk="1" hangingPunct="1"/>
            <a:r>
              <a:rPr lang="en-US" altLang="vi-VN" smtClean="0">
                <a:solidFill>
                  <a:schemeClr val="accent2"/>
                </a:solidFill>
              </a:rPr>
              <a:t>Cô vận động cho trẻ xem</a:t>
            </a:r>
          </a:p>
          <a:p>
            <a:pPr eaLnBrk="1" hangingPunct="1"/>
            <a:r>
              <a:rPr lang="en-US" altLang="vi-VN" smtClean="0">
                <a:solidFill>
                  <a:schemeClr val="accent2"/>
                </a:solidFill>
              </a:rPr>
              <a:t>Cô tập cho trẻ</a:t>
            </a:r>
          </a:p>
        </p:txBody>
      </p:sp>
      <p:pic>
        <p:nvPicPr>
          <p:cNvPr id="6148" name="Picture 105" descr="1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2800"/>
            <a:ext cx="1036638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9" descr="xsgs_90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76200" y="0"/>
            <a:ext cx="7620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05" descr="1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363" y="3352800"/>
            <a:ext cx="1036637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1" name="Group 17"/>
          <p:cNvGrpSpPr>
            <a:grpSpLocks/>
          </p:cNvGrpSpPr>
          <p:nvPr/>
        </p:nvGrpSpPr>
        <p:grpSpPr bwMode="auto">
          <a:xfrm>
            <a:off x="0" y="5943600"/>
            <a:ext cx="9144000" cy="762000"/>
            <a:chOff x="228600" y="914400"/>
            <a:chExt cx="8763000" cy="762000"/>
          </a:xfrm>
        </p:grpSpPr>
        <p:pic>
          <p:nvPicPr>
            <p:cNvPr id="6161" name="Picture 11" descr="E:\anh tu lieu\timbay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914400"/>
              <a:ext cx="1524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2" name="Picture 11" descr="E:\anh tu lieu\timbay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914400"/>
              <a:ext cx="1524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3" name="Picture 11" descr="E:\anh tu lieu\timbay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0" y="914400"/>
              <a:ext cx="1524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4" name="Picture 14" descr="E:\anh tu lieu\timbay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9600" y="914400"/>
              <a:ext cx="1524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5" name="Picture 11" descr="E:\anh tu lieu\timbay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3600" y="914400"/>
              <a:ext cx="1524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6" name="Picture 11" descr="E:\anh tu lieu\timbay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7600" y="914400"/>
              <a:ext cx="1524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52" name="Group 17"/>
          <p:cNvGrpSpPr>
            <a:grpSpLocks/>
          </p:cNvGrpSpPr>
          <p:nvPr/>
        </p:nvGrpSpPr>
        <p:grpSpPr bwMode="auto">
          <a:xfrm>
            <a:off x="-304800" y="228600"/>
            <a:ext cx="9144000" cy="762000"/>
            <a:chOff x="228600" y="914400"/>
            <a:chExt cx="8763000" cy="762000"/>
          </a:xfrm>
        </p:grpSpPr>
        <p:pic>
          <p:nvPicPr>
            <p:cNvPr id="6155" name="Picture 11" descr="E:\anh tu lieu\timbay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914400"/>
              <a:ext cx="1524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6" name="Picture 11" descr="E:\anh tu lieu\timbay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914400"/>
              <a:ext cx="1524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7" name="Picture 11" descr="E:\anh tu lieu\timbay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0" y="914400"/>
              <a:ext cx="1524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8" name="Picture 14" descr="E:\anh tu lieu\timbay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9600" y="914400"/>
              <a:ext cx="1524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9" name="Picture 11" descr="E:\anh tu lieu\timbay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3600" y="914400"/>
              <a:ext cx="1524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0" name="Picture 11" descr="E:\anh tu lieu\timbay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7600" y="914400"/>
              <a:ext cx="1524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53" name="Picture 33" descr="AN77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114800"/>
            <a:ext cx="1524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35" descr="AN77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648200"/>
            <a:ext cx="182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inh Nen PMSV (19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362200" y="1676400"/>
            <a:ext cx="480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400">
                <a:solidFill>
                  <a:schemeClr val="accent2"/>
                </a:solidFill>
              </a:rPr>
              <a:t>Hoạt động 3: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286000" y="2362200"/>
            <a:ext cx="51816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>
                <a:solidFill>
                  <a:srgbClr val="FF3300"/>
                </a:solidFill>
              </a:rPr>
              <a:t>Nghe hát : Giọt mưa và em bé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>
                <a:solidFill>
                  <a:srgbClr val="FF3300"/>
                </a:solidFill>
              </a:rPr>
              <a:t>Tác giả : Nhạc sĩ Quang Huấn</a:t>
            </a:r>
          </a:p>
        </p:txBody>
      </p:sp>
      <p:pic>
        <p:nvPicPr>
          <p:cNvPr id="21509" name="Nguyệt Hằng – Giọt Mưa Và Em Bé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5257800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4" descr="3guitare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352800"/>
            <a:ext cx="2141538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217" fill="hold"/>
                                        <p:tgtEl>
                                          <p:spTgt spid="215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0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3" descr="Picturechim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838200"/>
            <a:ext cx="16002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1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66FF"/>
            </a:solidFill>
            <a:miter lim="800000"/>
            <a:headEnd/>
            <a:tailEnd/>
          </a:ln>
        </p:spPr>
      </p:pic>
      <p:pic>
        <p:nvPicPr>
          <p:cNvPr id="8196" name="Picture 5" descr="22fcc3b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48200"/>
            <a:ext cx="1785938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7" descr="e817159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28600"/>
            <a:ext cx="16764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9" descr="aardbei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23622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10" descr="druif5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953000"/>
            <a:ext cx="1600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WordArt 11"/>
          <p:cNvSpPr>
            <a:spLocks noChangeArrowheads="1" noChangeShapeType="1" noTextEdit="1"/>
          </p:cNvSpPr>
          <p:nvPr/>
        </p:nvSpPr>
        <p:spPr bwMode="auto">
          <a:xfrm>
            <a:off x="2286000" y="1143000"/>
            <a:ext cx="481965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3</a:t>
            </a:r>
          </a:p>
        </p:txBody>
      </p:sp>
      <p:sp>
        <p:nvSpPr>
          <p:cNvPr id="8201" name="WordArt 12"/>
          <p:cNvSpPr>
            <a:spLocks noChangeArrowheads="1" noChangeShapeType="1" noTextEdit="1"/>
          </p:cNvSpPr>
          <p:nvPr/>
        </p:nvSpPr>
        <p:spPr bwMode="auto">
          <a:xfrm>
            <a:off x="1143000" y="2057400"/>
            <a:ext cx="2209800" cy="8763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56338"/>
              </a:avLst>
            </a:prstTxWarp>
          </a:bodyPr>
          <a:lstStyle/>
          <a:p>
            <a:pPr algn="ctr"/>
            <a:r>
              <a:rPr lang="vi-VN" sz="3600" kern="1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0066FF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 chơi</a:t>
            </a:r>
            <a:endParaRPr lang="en-US" sz="3600" kern="10">
              <a:ln w="12700">
                <a:solidFill>
                  <a:srgbClr val="FF3300"/>
                </a:solidFill>
                <a:round/>
                <a:headEnd/>
                <a:tailEnd/>
              </a:ln>
              <a:solidFill>
                <a:srgbClr val="0066FF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02" name="Text Box 15"/>
          <p:cNvSpPr txBox="1">
            <a:spLocks noChangeArrowheads="1"/>
          </p:cNvSpPr>
          <p:nvPr/>
        </p:nvSpPr>
        <p:spPr bwMode="auto">
          <a:xfrm>
            <a:off x="2286000" y="2133600"/>
            <a:ext cx="5562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3600">
                <a:solidFill>
                  <a:srgbClr val="FF3300"/>
                </a:solidFill>
              </a:rPr>
              <a:t>Thỏ về chuồng</a:t>
            </a:r>
          </a:p>
        </p:txBody>
      </p:sp>
      <p:sp>
        <p:nvSpPr>
          <p:cNvPr id="8203" name="Text Box 16"/>
          <p:cNvSpPr txBox="1">
            <a:spLocks noChangeArrowheads="1"/>
          </p:cNvSpPr>
          <p:nvPr/>
        </p:nvSpPr>
        <p:spPr bwMode="auto">
          <a:xfrm>
            <a:off x="1447800" y="3200400"/>
            <a:ext cx="2590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vi-VN" altLang="vi-VN" sz="1800"/>
          </a:p>
        </p:txBody>
      </p:sp>
      <p:sp>
        <p:nvSpPr>
          <p:cNvPr id="8204" name="Text Box 17"/>
          <p:cNvSpPr txBox="1">
            <a:spLocks noChangeArrowheads="1"/>
          </p:cNvSpPr>
          <p:nvPr/>
        </p:nvSpPr>
        <p:spPr bwMode="auto">
          <a:xfrm>
            <a:off x="1600200" y="3200400"/>
            <a:ext cx="304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vi-VN" altLang="vi-VN" sz="1800"/>
          </a:p>
        </p:txBody>
      </p:sp>
      <p:sp>
        <p:nvSpPr>
          <p:cNvPr id="8205" name="Text Box 19"/>
          <p:cNvSpPr txBox="1">
            <a:spLocks noChangeArrowheads="1"/>
          </p:cNvSpPr>
          <p:nvPr/>
        </p:nvSpPr>
        <p:spPr bwMode="auto">
          <a:xfrm>
            <a:off x="1676400" y="3022600"/>
            <a:ext cx="6835775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1800"/>
              <a:t>- </a:t>
            </a:r>
            <a:r>
              <a:rPr lang="en-US" altLang="vi-VN" sz="2000">
                <a:solidFill>
                  <a:srgbClr val="6600CC"/>
                </a:solidFill>
              </a:rPr>
              <a:t>Cách chơi : Cô chuẩn bị các vòng làm chuồng cho trẻ, cô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000">
                <a:solidFill>
                  <a:srgbClr val="6600CC"/>
                </a:solidFill>
              </a:rPr>
              <a:t>Cho trẻ đi vòng tròn vừa đi vừa hát , khi cô có hiệu lệnh trẻ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000">
                <a:solidFill>
                  <a:srgbClr val="6600CC"/>
                </a:solidFill>
              </a:rPr>
              <a:t>Phải nhảy thật nhanh 2 chân vào vòng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vi-VN" sz="2000">
                <a:solidFill>
                  <a:srgbClr val="6600CC"/>
                </a:solidFill>
              </a:rPr>
              <a:t>Luật chơi 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000">
                <a:solidFill>
                  <a:srgbClr val="6600CC"/>
                </a:solidFill>
              </a:rPr>
              <a:t>+ Khi cô có hiệu lệnh thì trẻ nhảy 2 chân vào vòng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000">
                <a:solidFill>
                  <a:srgbClr val="6600CC"/>
                </a:solidFill>
              </a:rPr>
              <a:t>+ Trẻ nào không có vòng bi phạt nhảy lò cò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en-US" altLang="vi-VN" sz="2000">
              <a:solidFill>
                <a:srgbClr val="6600CC"/>
              </a:solidFill>
            </a:endParaRPr>
          </a:p>
        </p:txBody>
      </p:sp>
      <p:sp>
        <p:nvSpPr>
          <p:cNvPr id="8206" name="Text Box 20"/>
          <p:cNvSpPr txBox="1">
            <a:spLocks noChangeArrowheads="1"/>
          </p:cNvSpPr>
          <p:nvPr/>
        </p:nvSpPr>
        <p:spPr bwMode="auto">
          <a:xfrm>
            <a:off x="1736725" y="4892675"/>
            <a:ext cx="60213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>
                <a:solidFill>
                  <a:srgbClr val="0066FF"/>
                </a:solidFill>
              </a:rPr>
              <a:t>- Cô tổ chức cho trẻ chơi 2-3 lần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 descr="Picture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638800"/>
            <a:ext cx="17637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18" descr="nhom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18" descr="nhom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4800"/>
            <a:ext cx="4572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18" descr="nhom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4572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8" descr="nhom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4286250"/>
            <a:ext cx="4572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8" descr="nhom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2209800"/>
            <a:ext cx="4572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8" descr="nhom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152400"/>
            <a:ext cx="4572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11" descr="Picture1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590800"/>
            <a:ext cx="111442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7" descr="Picture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5638800"/>
            <a:ext cx="17637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7" descr="Picture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5638800"/>
            <a:ext cx="17637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7" descr="Picture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638800"/>
            <a:ext cx="17637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Picture 7" descr="Picture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38800"/>
            <a:ext cx="17637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0" name="Picture 7" descr="Picture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5638800"/>
            <a:ext cx="1763712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Picture 11" descr="Picture1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19400"/>
            <a:ext cx="111442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2" name="Picture 11" descr="Picture1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667000"/>
            <a:ext cx="111442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3" name="Picture 11" descr="Picture1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514600"/>
            <a:ext cx="111442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4" name="Picture 11" descr="Picture1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819400"/>
            <a:ext cx="111442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5" name="Picture 4" descr="Picture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8800" y="-533400"/>
            <a:ext cx="12573000" cy="815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6" name="Picture 26" descr="17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0"/>
            <a:ext cx="25241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7" name="Picture 27" descr="17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25241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1" name="WordArt 21"/>
          <p:cNvSpPr>
            <a:spLocks noChangeArrowheads="1" noChangeShapeType="1" noTextEdit="1"/>
          </p:cNvSpPr>
          <p:nvPr/>
        </p:nvSpPr>
        <p:spPr bwMode="auto">
          <a:xfrm>
            <a:off x="457200" y="1295400"/>
            <a:ext cx="8239125" cy="12763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9"/>
              </a:avLst>
            </a:prstTxWarp>
          </a:bodyPr>
          <a:lstStyle/>
          <a:p>
            <a:pPr algn="ctr"/>
            <a:r>
              <a:rPr lang="en-US" sz="44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 chúc hội thi thành công tốt đẹp</a:t>
            </a:r>
          </a:p>
        </p:txBody>
      </p:sp>
      <p:sp>
        <p:nvSpPr>
          <p:cNvPr id="9239" name="WordArt 26"/>
          <p:cNvSpPr>
            <a:spLocks noChangeArrowheads="1" noChangeShapeType="1" noTextEdit="1"/>
          </p:cNvSpPr>
          <p:nvPr/>
        </p:nvSpPr>
        <p:spPr bwMode="auto">
          <a:xfrm>
            <a:off x="1752600" y="2362200"/>
            <a:ext cx="5410200" cy="1371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Tạm biệt các cô!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8&quot;/&gt;&lt;/object&gt;&lt;object type=&quot;3&quot; unique_id=&quot;10005&quot;&gt;&lt;property id=&quot;20148&quot; value=&quot;5&quot;/&gt;&lt;property id=&quot;20300&quot; value=&quot;Slide 2&quot;/&gt;&lt;property id=&quot;20307&quot; value=&quot;256&quot;/&gt;&lt;/object&gt;&lt;object type=&quot;3&quot; unique_id=&quot;10006&quot;&gt;&lt;property id=&quot;20148&quot; value=&quot;5&quot;/&gt;&lt;property id=&quot;20300&quot; value=&quot;Slide 3&quot;/&gt;&lt;property id=&quot;20307&quot; value=&quot;269&quot;/&gt;&lt;/object&gt;&lt;object type=&quot;3&quot; unique_id=&quot;10007&quot;&gt;&lt;property id=&quot;20148&quot; value=&quot;5&quot;/&gt;&lt;property id=&quot;20300&quot; value=&quot;Slide 6&quot;/&gt;&lt;property id=&quot;20307&quot; value=&quot;271&quot;/&gt;&lt;/object&gt;&lt;object type=&quot;3&quot; unique_id=&quot;10010&quot;&gt;&lt;property id=&quot;20148&quot; value=&quot;5&quot;/&gt;&lt;property id=&quot;20300&quot; value=&quot;Slide 9&quot;/&gt;&lt;property id=&quot;20307&quot; value=&quot;273&quot;/&gt;&lt;/object&gt;&lt;object type=&quot;3&quot; unique_id=&quot;10011&quot;&gt;&lt;property id=&quot;20148&quot; value=&quot;5&quot;/&gt;&lt;property id=&quot;20300&quot; value=&quot;Slide 8&quot;/&gt;&lt;property id=&quot;20307&quot; value=&quot;270&quot;/&gt;&lt;/object&gt;&lt;object type=&quot;3&quot; unique_id=&quot;10024&quot;&gt;&lt;property id=&quot;20148&quot; value=&quot;5&quot;/&gt;&lt;property id=&quot;20300&quot; value=&quot;Slide 7&quot;/&gt;&lt;property id=&quot;20307&quot; value=&quot;275&quot;/&gt;&lt;/object&gt;&lt;object type=&quot;3&quot; unique_id=&quot;10088&quot;&gt;&lt;property id=&quot;20148&quot; value=&quot;5&quot;/&gt;&lt;property id=&quot;20300&quot; value=&quot;Slide 4&quot;/&gt;&lt;property id=&quot;20307&quot; value=&quot;277&quot;/&gt;&lt;/object&gt;&lt;object type=&quot;3&quot; unique_id=&quot;10089&quot;&gt;&lt;property id=&quot;20148&quot; value=&quot;5&quot;/&gt;&lt;property id=&quot;20300&quot; value=&quot;Slide 5&quot;/&gt;&lt;property id=&quot;20307&quot; value=&quot;276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221</Words>
  <Application>Microsoft Office PowerPoint</Application>
  <PresentationFormat>On-screen Show (4:3)</PresentationFormat>
  <Paragraphs>32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Default Design</vt:lpstr>
      <vt:lpstr>PowerPoint Presentation</vt:lpstr>
      <vt:lpstr>PowerPoint Presentation</vt:lpstr>
      <vt:lpstr>PowerPoint Presentation</vt:lpstr>
      <vt:lpstr>PowerPoint Presentation</vt:lpstr>
      <vt:lpstr>Hoạt động 2: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DONG DUYEN</dc:creator>
  <cp:lastModifiedBy>hp</cp:lastModifiedBy>
  <cp:revision>91</cp:revision>
  <dcterms:created xsi:type="dcterms:W3CDTF">2010-01-06T18:09:31Z</dcterms:created>
  <dcterms:modified xsi:type="dcterms:W3CDTF">2023-02-01T06:45:28Z</dcterms:modified>
</cp:coreProperties>
</file>