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9" r:id="rId5"/>
    <p:sldId id="263" r:id="rId6"/>
    <p:sldId id="267" r:id="rId7"/>
    <p:sldId id="259" r:id="rId8"/>
    <p:sldId id="260" r:id="rId9"/>
    <p:sldId id="266" r:id="rId10"/>
    <p:sldId id="265" r:id="rId11"/>
    <p:sldId id="258" r:id="rId12"/>
    <p:sldId id="274" r:id="rId13"/>
    <p:sldId id="275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37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53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0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8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855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146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518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99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5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49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9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887EE-A452-4EAB-AAB3-2C4A1D0E4141}" type="datetimeFigureOut">
              <a:rPr lang="en-US" smtClean="0"/>
              <a:t>1/31/2023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C0A0E-8BE7-49C4-A74F-3378D354C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32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51545" y="2490374"/>
            <a:ext cx="9365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solidFill>
                  <a:srgbClr val="FF0000"/>
                </a:solidFill>
              </a:rPr>
              <a:t>Tạo hình : Làm tranh từ lá cây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9579" y="1269985"/>
            <a:ext cx="876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 smtClean="0">
                <a:solidFill>
                  <a:srgbClr val="FF0000"/>
                </a:solidFill>
              </a:rPr>
              <a:t>Phòng Giáo dục và đào tạo quận Long Biên</a:t>
            </a:r>
          </a:p>
          <a:p>
            <a:pPr algn="ctr"/>
            <a:r>
              <a:rPr lang="vi-VN" sz="3000" b="1" dirty="0" smtClean="0">
                <a:solidFill>
                  <a:srgbClr val="FF0000"/>
                </a:solidFill>
              </a:rPr>
              <a:t>Trường mầm non Thạch Cầu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2796" y="4357095"/>
            <a:ext cx="6515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 smtClean="0">
                <a:solidFill>
                  <a:srgbClr val="FF0000"/>
                </a:solidFill>
              </a:rPr>
              <a:t>Giáo viên: Nguyễn Thị </a:t>
            </a:r>
            <a:r>
              <a:rPr lang="en-US" sz="3000" b="1" dirty="0" err="1" smtClean="0">
                <a:solidFill>
                  <a:srgbClr val="FF0000"/>
                </a:solidFill>
              </a:rPr>
              <a:t>Giang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2796" y="3472020"/>
            <a:ext cx="6515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</a:rPr>
              <a:t>Lứa</a:t>
            </a:r>
            <a:r>
              <a:rPr lang="en-US" sz="3000" b="1" dirty="0" smtClean="0">
                <a:solidFill>
                  <a:srgbClr val="FF0000"/>
                </a:solidFill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</a:rPr>
              <a:t>tuổi</a:t>
            </a:r>
            <a:r>
              <a:rPr lang="en-US" sz="3000" b="1" dirty="0">
                <a:solidFill>
                  <a:srgbClr val="FF0000"/>
                </a:solidFill>
              </a:rPr>
              <a:t>:</a:t>
            </a:r>
            <a:r>
              <a:rPr lang="en-US" sz="3000" b="1" dirty="0" smtClean="0">
                <a:solidFill>
                  <a:srgbClr val="FF0000"/>
                </a:solidFill>
              </a:rPr>
              <a:t> MGN 4-5 </a:t>
            </a:r>
            <a:r>
              <a:rPr lang="en-US" sz="3000" b="1" dirty="0" err="1" smtClean="0">
                <a:solidFill>
                  <a:srgbClr val="FF0000"/>
                </a:solidFill>
              </a:rPr>
              <a:t>tuổi</a:t>
            </a:r>
            <a:endParaRPr lang="en-US" sz="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18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47850" y="2186593"/>
            <a:ext cx="8782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solidFill>
                  <a:srgbClr val="FF0000"/>
                </a:solidFill>
              </a:rPr>
              <a:t>Trưng bày sản phẩm của trẻ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75" y="2127711"/>
            <a:ext cx="8782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</a:rPr>
              <a:t>Tiếng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chuông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4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75" y="2127711"/>
            <a:ext cx="8782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</a:rPr>
              <a:t>Gặp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ông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già</a:t>
            </a:r>
            <a:r>
              <a:rPr lang="en-US" sz="5400" b="1" dirty="0" smtClean="0">
                <a:solidFill>
                  <a:srgbClr val="FF0000"/>
                </a:solidFill>
              </a:rPr>
              <a:t> noel</a:t>
            </a:r>
            <a:endParaRPr 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33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75" y="2127711"/>
            <a:ext cx="8782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</a:rPr>
              <a:t>Gặp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ông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già</a:t>
            </a:r>
            <a:r>
              <a:rPr lang="en-US" sz="5400" b="1" dirty="0" smtClean="0">
                <a:solidFill>
                  <a:srgbClr val="FF0000"/>
                </a:solidFill>
              </a:rPr>
              <a:t> noel</a:t>
            </a:r>
            <a:endParaRPr lang="en-US" sz="5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288" y="2181180"/>
            <a:ext cx="2495639" cy="2495639"/>
          </a:xfrm>
          <a:prstGeom prst="rect">
            <a:avLst/>
          </a:prstGeom>
        </p:spPr>
      </p:pic>
      <p:pic>
        <p:nvPicPr>
          <p:cNvPr id="2" name="yt1s.com - Giáng Sinh An Lành We wish you a merry christmas Feliz Navidad hoạt hình giáng s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29744" y="3969328"/>
            <a:ext cx="1052945" cy="105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4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47850" y="2186593"/>
            <a:ext cx="8782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hát</a:t>
            </a:r>
            <a:r>
              <a:rPr lang="en-US" sz="4400" b="1" dirty="0" smtClean="0">
                <a:solidFill>
                  <a:srgbClr val="FF0000"/>
                </a:solidFill>
              </a:rPr>
              <a:t> “</a:t>
            </a:r>
            <a:r>
              <a:rPr lang="en-US" sz="4400" b="1" dirty="0" err="1" smtClean="0">
                <a:solidFill>
                  <a:srgbClr val="FF0000"/>
                </a:solidFill>
              </a:rPr>
              <a:t>Ông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già</a:t>
            </a:r>
            <a:r>
              <a:rPr lang="en-US" sz="4400" b="1" dirty="0" smtClean="0">
                <a:solidFill>
                  <a:srgbClr val="FF0000"/>
                </a:solidFill>
              </a:rPr>
              <a:t> noel”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47850" y="2186593"/>
            <a:ext cx="8782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hát</a:t>
            </a:r>
            <a:r>
              <a:rPr lang="en-US" sz="4400" b="1" dirty="0" smtClean="0">
                <a:solidFill>
                  <a:srgbClr val="FF0000"/>
                </a:solidFill>
              </a:rPr>
              <a:t> “</a:t>
            </a:r>
            <a:r>
              <a:rPr lang="en-US" sz="4400" b="1" dirty="0" err="1" smtClean="0">
                <a:solidFill>
                  <a:srgbClr val="FF0000"/>
                </a:solidFill>
              </a:rPr>
              <a:t>Ông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già</a:t>
            </a:r>
            <a:r>
              <a:rPr lang="en-US" sz="4400" b="1" dirty="0" smtClean="0">
                <a:solidFill>
                  <a:srgbClr val="FF0000"/>
                </a:solidFill>
              </a:rPr>
              <a:t> noel”</a:t>
            </a: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2" name="ÔNG GIÀ NOEL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6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761" y="1876380"/>
            <a:ext cx="2495639" cy="249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0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2.bp.blogspot.com/-tZTRbRu_wQY/VJV2vSzgjsI/AAAAAAAAE0w/HfEdxo6-Iyk/s1600/Hinh-nen-noel-hinh-nen-giang-sinh-2015%2B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20449" y="3956399"/>
            <a:ext cx="4671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Giờ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học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đến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đây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là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kết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thúc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Xin </a:t>
            </a:r>
            <a:r>
              <a:rPr lang="en-US" sz="4400" b="1" dirty="0" err="1" smtClean="0">
                <a:solidFill>
                  <a:srgbClr val="FF0000"/>
                </a:solidFill>
              </a:rPr>
              <a:t>cảm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ơn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81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5229" y="2147734"/>
            <a:ext cx="8782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Trẻ hát và vận động bài hát</a:t>
            </a:r>
          </a:p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“Jinger bells”</a:t>
            </a:r>
          </a:p>
          <a:p>
            <a:pPr algn="ctr"/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5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7064" y="1238250"/>
            <a:ext cx="8782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Trẻ hát và vận động bài hát</a:t>
            </a:r>
          </a:p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“Jinger bells”</a:t>
            </a:r>
          </a:p>
          <a:p>
            <a:pPr algn="ctr"/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5" name="yt1s.com - INNER KIDS  JINGLE BELLS CHRISMA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72" end="206632.68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01391" y="2601191"/>
            <a:ext cx="2209800" cy="2209800"/>
          </a:xfrm>
          <a:prstGeom prst="rect">
            <a:avLst/>
          </a:prstGeom>
        </p:spPr>
      </p:pic>
      <p:sp>
        <p:nvSpPr>
          <p:cNvPr id="2" name="AutoShape 2" descr="Biểu Tượng Người Tuyết Trên Nền Trong Suốt Hình minh họa Sẵn có - Tải xuống  Hình ảnh Ngay bây giờ - Người tuyết - Hình dạng, Nền trong suốt, Biểu tượng  - Ký hiệu chữ viết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Hình ảnh Người Tuyết Với Vector Minh Họa Mũ Màu Cam Trên Nền Trắng PNG ,  Trang Trí, Đồ Họa Của, Người đàn ông PNG và Vector với nền trong suốt để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361" y="2114088"/>
            <a:ext cx="2495639" cy="249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4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818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4357" y="1836765"/>
            <a:ext cx="8782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FF0000"/>
                </a:solidFill>
              </a:rPr>
              <a:t>Cô</a:t>
            </a:r>
            <a:r>
              <a:rPr lang="en-US" sz="8000" b="1" dirty="0" smtClean="0">
                <a:solidFill>
                  <a:srgbClr val="FF0000"/>
                </a:solidFill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</a:rPr>
              <a:t>kể</a:t>
            </a:r>
            <a:r>
              <a:rPr lang="en-US" sz="8000" b="1" dirty="0" smtClean="0">
                <a:solidFill>
                  <a:srgbClr val="FF0000"/>
                </a:solidFill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</a:rPr>
              <a:t>truyện</a:t>
            </a:r>
            <a:endParaRPr 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9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hạc nền kể chuyệ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84718" y="3257371"/>
            <a:ext cx="1866900" cy="1866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361" y="2114088"/>
            <a:ext cx="2495639" cy="24956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76029" y="1102659"/>
            <a:ext cx="8782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FF0000"/>
                </a:solidFill>
              </a:rPr>
              <a:t>Cô</a:t>
            </a:r>
            <a:r>
              <a:rPr lang="en-US" sz="8000" b="1" dirty="0" smtClean="0">
                <a:solidFill>
                  <a:srgbClr val="FF0000"/>
                </a:solidFill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</a:rPr>
              <a:t>kể</a:t>
            </a:r>
            <a:r>
              <a:rPr lang="en-US" sz="8000" b="1" dirty="0" smtClean="0">
                <a:solidFill>
                  <a:srgbClr val="FF0000"/>
                </a:solidFill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</a:rPr>
              <a:t>truyện</a:t>
            </a:r>
            <a:endParaRPr 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9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72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47850" y="2186593"/>
            <a:ext cx="87820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Video hướng dẫn</a:t>
            </a:r>
          </a:p>
          <a:p>
            <a:pPr algn="ctr"/>
            <a:r>
              <a:rPr lang="vi-VN" sz="4400" b="1" dirty="0" smtClean="0">
                <a:solidFill>
                  <a:srgbClr val="FF0000"/>
                </a:solidFill>
              </a:rPr>
              <a:t>Cách làm người tuyết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2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huong dan lam nguoi tuye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0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1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93643" y="1814252"/>
            <a:ext cx="8782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 b="1" dirty="0" smtClean="0">
                <a:solidFill>
                  <a:srgbClr val="FF0000"/>
                </a:solidFill>
              </a:rPr>
              <a:t>Trẻ thực hiện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1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.Nhạc không lời - Giai điệu vui tươi - Giai điệu của cuộc s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48350" y="2428299"/>
            <a:ext cx="2152650" cy="2152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0670" y="1228898"/>
            <a:ext cx="8782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solidFill>
                  <a:srgbClr val="FF0000"/>
                </a:solidFill>
              </a:rPr>
              <a:t>Trẻ thực hiện</a:t>
            </a:r>
            <a:endParaRPr lang="en-US" sz="6000" b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361" y="2114088"/>
            <a:ext cx="2495639" cy="249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6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969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115</Words>
  <Application>Microsoft Office PowerPoint</Application>
  <PresentationFormat>Widescreen</PresentationFormat>
  <Paragraphs>23</Paragraphs>
  <Slides>16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36</cp:revision>
  <dcterms:created xsi:type="dcterms:W3CDTF">2022-12-12T14:52:04Z</dcterms:created>
  <dcterms:modified xsi:type="dcterms:W3CDTF">2023-01-31T13:07:56Z</dcterms:modified>
</cp:coreProperties>
</file>