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332" r:id="rId3"/>
    <p:sldId id="306" r:id="rId4"/>
    <p:sldId id="307" r:id="rId5"/>
    <p:sldId id="308" r:id="rId6"/>
    <p:sldId id="309" r:id="rId7"/>
    <p:sldId id="310" r:id="rId8"/>
    <p:sldId id="315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21" r:id="rId17"/>
    <p:sldId id="322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19" r:id="rId27"/>
    <p:sldId id="320" r:id="rId28"/>
  </p:sldIdLst>
  <p:sldSz cx="9144000" cy="6858000" type="screen4x3"/>
  <p:notesSz cx="6858000" cy="9144000"/>
  <p:photoAlbum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71" d="100"/>
          <a:sy n="71" d="100"/>
        </p:scale>
        <p:origin x="54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EFBEB-7B25-4028-AC97-F17D8053956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A2C0-8382-416A-86C6-09C1C599C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0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8667A-8018-41A9-9BDD-8F4B9B59671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viettel-pc\Desktop\cho%20t&#244;i%20&#273;i%20l&#224;m%20m&#432;a%20v&#7899;i%20-%20xu&#226;n%20mai%20-%20Nghe%20-%20t&#7843;i%20-%20xem%20lyrics%20-%20Zing%20Mp3.mp3" TargetMode="External"/><Relationship Id="rId1" Type="http://schemas.microsoft.com/office/2007/relationships/media" Target="file:///C:\Users\viettel-pc\Desktop\cho%20t&#244;i%20&#273;i%20l&#224;m%20m&#432;a%20v&#7899;i%20-%20xu&#226;n%20mai%20-%20Nghe%20-%20t&#7843;i%20-%20xem%20lyrics%20-%20Zing%20Mp3.mp3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215da8f_6fd5d19a_anh-dong-dep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9" y="-35257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766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: Hồ̀ Nước Và Mây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183618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799" y="228600"/>
            <a:ext cx="76919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hòng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tạo 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Trường mầm non 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572000"/>
            <a:ext cx="366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Giáo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viên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Nguyễn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Hồng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Nguyễn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Thị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</a:t>
            </a:r>
            <a:r>
              <a:rPr lang="en-US" b="1" dirty="0" err="1" smtClean="0">
                <a:solidFill>
                  <a:schemeClr val="bg1"/>
                </a:solidFill>
              </a:rPr>
              <a:t>hường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b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057400" y="-1049814"/>
            <a:ext cx="11201400" cy="7755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 rot="450228">
            <a:off x="4399258" y="2542034"/>
            <a:ext cx="2204666" cy="2089065"/>
          </a:xfrm>
          <a:prstGeom prst="wedgeEllipseCallout">
            <a:avLst>
              <a:gd name="adj1" fmla="val -42387"/>
              <a:gd name="adj2" fmla="val 100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tưới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xuống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dirty="0"/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467600" y="2514600"/>
            <a:ext cx="1676400" cy="2362200"/>
          </a:xfrm>
          <a:prstGeom prst="cloudCallout">
            <a:avLst>
              <a:gd name="adj1" fmla="val -56078"/>
              <a:gd name="adj2" fmla="val 5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thiếu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4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752600" y="-1290413"/>
            <a:ext cx="10896600" cy="802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733800" y="3352800"/>
            <a:ext cx="1905000" cy="1905000"/>
          </a:xfrm>
          <a:prstGeom prst="cloudCallout">
            <a:avLst>
              <a:gd name="adj1" fmla="val -29695"/>
              <a:gd name="adj2" fmla="val 77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5410200" y="5257800"/>
            <a:ext cx="457200" cy="762000"/>
          </a:xfrm>
          <a:prstGeom prst="cloudCallout">
            <a:avLst>
              <a:gd name="adj1" fmla="val -54679"/>
              <a:gd name="adj2" fmla="val 60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..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438400" y="5105400"/>
            <a:ext cx="304800" cy="533400"/>
          </a:xfrm>
          <a:prstGeom prst="cloudCallout">
            <a:avLst>
              <a:gd name="adj1" fmla="val -20833"/>
              <a:gd name="adj2" fmla="val 107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4b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600200" y="-1200150"/>
            <a:ext cx="10744200" cy="80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2043b~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-533400"/>
            <a:ext cx="5612789" cy="3886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857037">
            <a:off x="6676949" y="7496"/>
            <a:ext cx="2209800" cy="2362200"/>
          </a:xfrm>
          <a:prstGeom prst="cloudCallout">
            <a:avLst>
              <a:gd name="adj1" fmla="val -126825"/>
              <a:gd name="adj2" fmla="val 13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bé,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tóp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dần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bJPG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"/>
            <a:ext cx="9144000" cy="664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792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8000">
                <a:solidFill>
                  <a:srgbClr val="C00000"/>
                </a:solidFill>
              </a:rPr>
              <a:t>HĐ3: Đàm thoại </a:t>
            </a:r>
          </a:p>
          <a:p>
            <a:pPr eaLnBrk="1" hangingPunct="1"/>
            <a:r>
              <a:rPr lang="vi-VN" sz="8000">
                <a:solidFill>
                  <a:srgbClr val="C00000"/>
                </a:solidFill>
              </a:rPr>
              <a:t>nội dung truyện</a:t>
            </a:r>
          </a:p>
        </p:txBody>
      </p:sp>
    </p:spTree>
    <p:extLst>
      <p:ext uri="{BB962C8B-B14F-4D97-AF65-F5344CB8AC3E}">
        <p14:creationId xmlns:p14="http://schemas.microsoft.com/office/powerpoint/2010/main" val="37285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42bJPG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371600" y="-838200"/>
            <a:ext cx="11353800" cy="85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971800" y="2390775"/>
            <a:ext cx="3505200" cy="213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81400" y="2765077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32114" y="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43b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25400"/>
            <a:ext cx="9779089" cy="74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6431" y="20028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Trong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câu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chuyện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có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những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nhân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vật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nào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rot="14976351">
            <a:off x="-104241" y="5625528"/>
            <a:ext cx="1816454" cy="13653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2400" y="6019800"/>
            <a:ext cx="83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nước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rot="2853826">
            <a:off x="7166675" y="-190550"/>
            <a:ext cx="1600200" cy="133515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20000" y="228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GB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 rot="13530708">
            <a:off x="1210390" y="1223641"/>
            <a:ext cx="1905000" cy="166145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24000" y="1752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934200" y="4723031"/>
            <a:ext cx="2667000" cy="99196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4676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209800" y="-1339453"/>
            <a:ext cx="11353800" cy="79831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1981200" y="2895600"/>
            <a:ext cx="35052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000" i="1" dirty="0" err="1" smtClean="0">
                <a:solidFill>
                  <a:schemeClr val="bg1"/>
                </a:solidFill>
              </a:rPr>
              <a:t>Khi</a:t>
            </a:r>
            <a:r>
              <a:rPr lang="en-US" sz="2000" i="1" dirty="0" smtClean="0">
                <a:solidFill>
                  <a:schemeClr val="bg1"/>
                </a:solidFill>
              </a:rPr>
              <a:t> có </a:t>
            </a:r>
            <a:r>
              <a:rPr lang="en-US" sz="2000" i="1" dirty="0" err="1" smtClean="0">
                <a:solidFill>
                  <a:schemeClr val="bg1"/>
                </a:solidFill>
              </a:rPr>
              <a:t>ánh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nắng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</a:rPr>
              <a:t>tôi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lóng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lánh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trông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đẹp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hẳn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lên</a:t>
            </a:r>
            <a:r>
              <a:rPr lang="en-US" sz="2000" i="1" dirty="0" smtClean="0">
                <a:solidFill>
                  <a:schemeClr val="bg1"/>
                </a:solidFill>
              </a:rPr>
              <a:t>. </a:t>
            </a:r>
            <a:r>
              <a:rPr lang="en-US" sz="2000" i="1" dirty="0" err="1" smtClean="0">
                <a:solidFill>
                  <a:schemeClr val="bg1"/>
                </a:solidFill>
              </a:rPr>
              <a:t>Thê</a:t>
            </a:r>
            <a:r>
              <a:rPr lang="en-US" sz="2000" i="1" dirty="0" smtClean="0">
                <a:solidFill>
                  <a:schemeClr val="bg1"/>
                </a:solidFill>
              </a:rPr>
              <a:t>́ mà chị </a:t>
            </a:r>
            <a:r>
              <a:rPr lang="en-US" sz="2000" i="1" dirty="0" err="1" smtClean="0">
                <a:solidFill>
                  <a:schemeClr val="bg1"/>
                </a:solidFill>
              </a:rPr>
              <a:t>che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nắng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của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tôi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288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1285875"/>
            <a:ext cx="9144000" cy="7929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886200" y="3657600"/>
            <a:ext cx="2743200" cy="1066800"/>
          </a:xfrm>
          <a:prstGeom prst="wedgeEllipseCallout">
            <a:avLst>
              <a:gd name="adj1" fmla="val -44935"/>
              <a:gd name="adj2" fmla="val 120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̀ chị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" y="457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629400" y="-152400"/>
            <a:ext cx="2286000" cy="2209800"/>
          </a:xfrm>
          <a:prstGeom prst="cloudCallout">
            <a:avLst>
              <a:gd name="adj1" fmla="val -63910"/>
              <a:gd name="adj2" fmla="val 50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604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42bJPG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133600" y="-1295400"/>
            <a:ext cx="11353800" cy="85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2362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5)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400050"/>
            <a:ext cx="9677400" cy="72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b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057400" y="-1049814"/>
            <a:ext cx="11201400" cy="7755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81600" y="838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Thiếu</a:t>
            </a:r>
            <a:r>
              <a:rPr lang="en-GB" dirty="0" smtClean="0"/>
              <a:t> </a:t>
            </a:r>
            <a:r>
              <a:rPr lang="en-GB" dirty="0" err="1" smtClean="0"/>
              <a:t>chị</a:t>
            </a:r>
            <a:r>
              <a:rPr lang="en-GB" dirty="0" smtClean="0"/>
              <a:t> </a:t>
            </a:r>
            <a:r>
              <a:rPr lang="en-GB" dirty="0" err="1" smtClean="0"/>
              <a:t>Mây</a:t>
            </a:r>
            <a:r>
              <a:rPr lang="en-GB" dirty="0" smtClean="0"/>
              <a:t>  </a:t>
            </a:r>
            <a:r>
              <a:rPr lang="en-GB" dirty="0" err="1" smtClean="0"/>
              <a:t>chuyện</a:t>
            </a:r>
            <a:r>
              <a:rPr lang="en-GB" dirty="0" smtClean="0"/>
              <a:t> </a:t>
            </a:r>
            <a:r>
              <a:rPr lang="en-GB" dirty="0" err="1" smtClean="0"/>
              <a:t>gì</a:t>
            </a:r>
            <a:r>
              <a:rPr lang="en-GB" dirty="0" smtClean="0"/>
              <a:t> </a:t>
            </a:r>
            <a:r>
              <a:rPr lang="en-GB" dirty="0" err="1" smtClean="0"/>
              <a:t>đã</a:t>
            </a:r>
            <a:r>
              <a:rPr lang="en-GB" dirty="0" smtClean="0"/>
              <a:t> </a:t>
            </a:r>
            <a:r>
              <a:rPr lang="en-GB" dirty="0" err="1" smtClean="0"/>
              <a:t>sảy</a:t>
            </a:r>
            <a:r>
              <a:rPr lang="en-GB" dirty="0" smtClean="0"/>
              <a:t> </a:t>
            </a:r>
            <a:r>
              <a:rPr lang="en-GB" dirty="0" err="1" smtClean="0"/>
              <a:t>ra</a:t>
            </a:r>
            <a:r>
              <a:rPr lang="en-GB" dirty="0" smtClean="0"/>
              <a:t> </a:t>
            </a:r>
            <a:r>
              <a:rPr lang="en-GB" dirty="0" err="1" smtClean="0"/>
              <a:t>với</a:t>
            </a:r>
            <a:r>
              <a:rPr lang="en-GB" dirty="0" smtClean="0"/>
              <a:t> </a:t>
            </a:r>
            <a:r>
              <a:rPr lang="en-GB" dirty="0" err="1" smtClean="0"/>
              <a:t>Hồ</a:t>
            </a:r>
            <a:r>
              <a:rPr lang="en-GB" dirty="0" smtClean="0"/>
              <a:t> </a:t>
            </a:r>
            <a:r>
              <a:rPr lang="en-GB" dirty="0" err="1" smtClean="0"/>
              <a:t>nước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 descr="IMG_2043b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905000" y="-897414"/>
            <a:ext cx="10896600" cy="7755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Callout 5"/>
          <p:cNvSpPr/>
          <p:nvPr/>
        </p:nvSpPr>
        <p:spPr>
          <a:xfrm rot="450228">
            <a:off x="2260567" y="2421011"/>
            <a:ext cx="2204666" cy="2089065"/>
          </a:xfrm>
          <a:prstGeom prst="wedgeEllipseCallout">
            <a:avLst>
              <a:gd name="adj1" fmla="val -42387"/>
              <a:gd name="adj2" fmla="val 100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tưới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xuống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dirty="0"/>
              <a:t>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7315200" y="2936377"/>
            <a:ext cx="1676400" cy="2362200"/>
          </a:xfrm>
          <a:prstGeom prst="cloudCallout">
            <a:avLst>
              <a:gd name="adj1" fmla="val -56078"/>
              <a:gd name="adj2" fmla="val 5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thiếu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819427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4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828800" y="-1371600"/>
            <a:ext cx="10896600" cy="802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733800" y="3352800"/>
            <a:ext cx="1905000" cy="1905000"/>
          </a:xfrm>
          <a:prstGeom prst="cloudCallout">
            <a:avLst>
              <a:gd name="adj1" fmla="val -29695"/>
              <a:gd name="adj2" fmla="val 77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38200" y="-91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4b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304800" y="-403412"/>
            <a:ext cx="9652000" cy="72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-323166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Khi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mặt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hồ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phẳng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lặng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thì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chị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Mây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như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thế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nào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 rot="857037">
            <a:off x="6676949" y="7496"/>
            <a:ext cx="2209800" cy="2362200"/>
          </a:xfrm>
          <a:prstGeom prst="cloudCallout">
            <a:avLst>
              <a:gd name="adj1" fmla="val -126825"/>
              <a:gd name="adj2" fmla="val 13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bé,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tóp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dần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14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482"/>
            <a:ext cx="9144793" cy="6645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3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5438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2" y="380999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 rot="-335502">
            <a:off x="0" y="339715"/>
            <a:ext cx="876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7200" dirty="0" smtClean="0">
                <a:solidFill>
                  <a:srgbClr val="FFFF00"/>
                </a:solidFill>
              </a:rPr>
              <a:t>HĐ4: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Trẻ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sắp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xếp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bức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tranh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theo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trình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tự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câu</a:t>
            </a:r>
            <a:r>
              <a:rPr lang="vi-VN" sz="7200" dirty="0" smtClean="0">
                <a:solidFill>
                  <a:srgbClr val="FFFF00"/>
                </a:solidFill>
              </a:rPr>
              <a:t> </a:t>
            </a:r>
            <a:r>
              <a:rPr lang="vi-VN" sz="7200" dirty="0">
                <a:solidFill>
                  <a:srgbClr val="FFFF00"/>
                </a:solidFill>
              </a:rPr>
              <a:t>chuyện </a:t>
            </a:r>
          </a:p>
        </p:txBody>
      </p:sp>
    </p:spTree>
    <p:extLst>
      <p:ext uri="{BB962C8B-B14F-4D97-AF65-F5344CB8AC3E}">
        <p14:creationId xmlns:p14="http://schemas.microsoft.com/office/powerpoint/2010/main" val="26677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1828800"/>
            <a:ext cx="8763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HĐ5: Trò chơi: </a:t>
            </a:r>
          </a:p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 theo tiếng mưa rơi”</a:t>
            </a:r>
          </a:p>
        </p:txBody>
      </p:sp>
      <p:pic>
        <p:nvPicPr>
          <p:cNvPr id="8" name="cho tôi đi làm mưa với - xuân mai - Nghe - tải - xem lyrics - Zing Mp3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bJPG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2133600" y="-1295400"/>
            <a:ext cx="11353800" cy="85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5334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cuối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nắng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nhảy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nhót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143000" y="1676400"/>
            <a:ext cx="5562600" cy="167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06071" y="2133600"/>
            <a:ext cx="516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GB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055427" y="-1026994"/>
            <a:ext cx="11125200" cy="83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219200" y="255629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lung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rạng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nắng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352800" y="-609600"/>
            <a:ext cx="26670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905000" y="-1428750"/>
            <a:ext cx="11049000" cy="82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5029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sz="3200" dirty="0">
                <a:solidFill>
                  <a:srgbClr val="002060"/>
                </a:solidFill>
                <a:latin typeface="Script MT Bold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209800" y="-1339453"/>
            <a:ext cx="11353800" cy="7983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657600" y="3505200"/>
            <a:ext cx="35052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K</a:t>
            </a:r>
            <a:r>
              <a:rPr lang="en-US" sz="2000" i="1" dirty="0" err="1" smtClean="0">
                <a:solidFill>
                  <a:schemeClr val="bg1"/>
                </a:solidFill>
              </a:rPr>
              <a:t>hi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có </a:t>
            </a:r>
            <a:r>
              <a:rPr lang="en-US" sz="2000" i="1" dirty="0" err="1">
                <a:solidFill>
                  <a:schemeClr val="bg1"/>
                </a:solidFill>
              </a:rPr>
              <a:t>ánh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nắng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tôi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lóng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lánh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trông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đẹp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hẳn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lên</a:t>
            </a:r>
            <a:r>
              <a:rPr lang="en-US" sz="2000" i="1" dirty="0">
                <a:solidFill>
                  <a:schemeClr val="bg1"/>
                </a:solidFill>
              </a:rPr>
              <a:t>. </a:t>
            </a:r>
            <a:r>
              <a:rPr lang="en-US" sz="2000" i="1" dirty="0" err="1">
                <a:solidFill>
                  <a:schemeClr val="bg1"/>
                </a:solidFill>
              </a:rPr>
              <a:t>Thê</a:t>
            </a:r>
            <a:r>
              <a:rPr lang="en-US" sz="2000" i="1" dirty="0">
                <a:solidFill>
                  <a:schemeClr val="bg1"/>
                </a:solidFill>
              </a:rPr>
              <a:t>́ mà chị </a:t>
            </a:r>
            <a:r>
              <a:rPr lang="en-US" sz="2000" i="1" dirty="0" err="1">
                <a:solidFill>
                  <a:schemeClr val="bg1"/>
                </a:solidFill>
              </a:rPr>
              <a:t>che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nắng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của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tôi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819400" y="-2048469"/>
            <a:ext cx="11963400" cy="8692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6858000" y="0"/>
            <a:ext cx="2286000" cy="2209800"/>
          </a:xfrm>
          <a:prstGeom prst="cloudCallout">
            <a:avLst>
              <a:gd name="adj1" fmla="val -63910"/>
              <a:gd name="adj2" fmla="val 50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133600" y="-1285875"/>
            <a:ext cx="11277600" cy="7929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886200" y="3657600"/>
            <a:ext cx="2743200" cy="1066800"/>
          </a:xfrm>
          <a:prstGeom prst="wedgeEllipseCallout">
            <a:avLst>
              <a:gd name="adj1" fmla="val -44935"/>
              <a:gd name="adj2" fmla="val 120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̀ chị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5)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400050"/>
            <a:ext cx="9677400" cy="72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05400" y="2133600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Chị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tức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giận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4&quot;/&gt;&lt;/object&gt;&lt;object type=&quot;3&quot; unique_id=&quot;10004&quot;&gt;&lt;property id=&quot;20148&quot; value=&quot;5&quot;/&gt;&lt;property id=&quot;20300&quot; value=&quot;Slide 3&quot;/&gt;&lt;property id=&quot;20307&quot; value=&quot;306&quot;/&gt;&lt;/object&gt;&lt;object type=&quot;3&quot; unique_id=&quot;10005&quot;&gt;&lt;property id=&quot;20148&quot; value=&quot;5&quot;/&gt;&lt;property id=&quot;20300&quot; value=&quot;Slide 4&quot;/&gt;&lt;property id=&quot;20307&quot; value=&quot;307&quot;/&gt;&lt;/object&gt;&lt;object type=&quot;3&quot; unique_id=&quot;10006&quot;&gt;&lt;property id=&quot;20148&quot; value=&quot;5&quot;/&gt;&lt;property id=&quot;20300&quot; value=&quot;Slide 5&quot;/&gt;&lt;property id=&quot;20307&quot; value=&quot;308&quot;/&gt;&lt;/object&gt;&lt;object type=&quot;3&quot; unique_id=&quot;10007&quot;&gt;&lt;property id=&quot;20148&quot; value=&quot;5&quot;/&gt;&lt;property id=&quot;20300&quot; value=&quot;Slide 6&quot;/&gt;&lt;property id=&quot;20307&quot; value=&quot;309&quot;/&gt;&lt;/object&gt;&lt;object type=&quot;3&quot; unique_id=&quot;10008&quot;&gt;&lt;property id=&quot;20148&quot; value=&quot;5&quot;/&gt;&lt;property id=&quot;20300&quot; value=&quot;Slide 7&quot;/&gt;&lt;property id=&quot;20307&quot; value=&quot;310&quot;/&gt;&lt;/object&gt;&lt;object type=&quot;3&quot; unique_id=&quot;10009&quot;&gt;&lt;property id=&quot;20148&quot; value=&quot;5&quot;/&gt;&lt;property id=&quot;20300&quot; value=&quot;Slide 8&quot;/&gt;&lt;property id=&quot;20307&quot; value=&quot;315&quot;/&gt;&lt;/object&gt;&lt;object type=&quot;3&quot; unique_id=&quot;10010&quot;&gt;&lt;property id=&quot;20148&quot; value=&quot;5&quot;/&gt;&lt;property id=&quot;20300&quot; value=&quot;Slide 9&quot;/&gt;&lt;property id=&quot;20307&quot; value=&quot;311&quot;/&gt;&lt;/object&gt;&lt;object type=&quot;3&quot; unique_id=&quot;10011&quot;&gt;&lt;property id=&quot;20148&quot; value=&quot;5&quot;/&gt;&lt;property id=&quot;20300&quot; value=&quot;Slide 10&quot;/&gt;&lt;property id=&quot;20307&quot; value=&quot;312&quot;/&gt;&lt;/object&gt;&lt;object type=&quot;3&quot; unique_id=&quot;10012&quot;&gt;&lt;property id=&quot;20148&quot; value=&quot;5&quot;/&gt;&lt;property id=&quot;20300&quot; value=&quot;Slide 11&quot;/&gt;&lt;property id=&quot;20307&quot; value=&quot;313&quot;/&gt;&lt;/object&gt;&lt;object type=&quot;3&quot; unique_id=&quot;10013&quot;&gt;&lt;property id=&quot;20148&quot; value=&quot;5&quot;/&gt;&lt;property id=&quot;20300&quot; value=&quot;Slide 12&quot;/&gt;&lt;property id=&quot;20307&quot; value=&quot;314&quot;/&gt;&lt;/object&gt;&lt;object type=&quot;3&quot; unique_id=&quot;10014&quot;&gt;&lt;property id=&quot;20148&quot; value=&quot;5&quot;/&gt;&lt;property id=&quot;20300&quot; value=&quot;Slide 13&quot;/&gt;&lt;property id=&quot;20307&quot; value=&quot;316&quot;/&gt;&lt;/object&gt;&lt;object type=&quot;3&quot; unique_id=&quot;10015&quot;&gt;&lt;property id=&quot;20148&quot; value=&quot;5&quot;/&gt;&lt;property id=&quot;20300&quot; value=&quot;Slide 14&quot;/&gt;&lt;property id=&quot;20307&quot; value=&quot;317&quot;/&gt;&lt;/object&gt;&lt;object type=&quot;3&quot; unique_id=&quot;10016&quot;&gt;&lt;property id=&quot;20148&quot; value=&quot;5&quot;/&gt;&lt;property id=&quot;20300&quot; value=&quot;Slide 15&quot;/&gt;&lt;property id=&quot;20307&quot; value=&quot;318&quot;/&gt;&lt;/object&gt;&lt;object type=&quot;3&quot; unique_id=&quot;10017&quot;&gt;&lt;property id=&quot;20148&quot; value=&quot;5&quot;/&gt;&lt;property id=&quot;20300&quot; value=&quot;Slide 26&quot;/&gt;&lt;property id=&quot;20307&quot; value=&quot;319&quot;/&gt;&lt;/object&gt;&lt;object type=&quot;3&quot; unique_id=&quot;10018&quot;&gt;&lt;property id=&quot;20148&quot; value=&quot;5&quot;/&gt;&lt;property id=&quot;20300&quot; value=&quot;Slide 27&quot;/&gt;&lt;property id=&quot;20307&quot; value=&quot;320&quot;/&gt;&lt;/object&gt;&lt;object type=&quot;3&quot; unique_id=&quot;10091&quot;&gt;&lt;property id=&quot;20148&quot; value=&quot;5&quot;/&gt;&lt;property id=&quot;20300&quot; value=&quot;Slide 16&quot;/&gt;&lt;property id=&quot;20307&quot; value=&quot;321&quot;/&gt;&lt;/object&gt;&lt;object type=&quot;3&quot; unique_id=&quot;10092&quot;&gt;&lt;property id=&quot;20148&quot; value=&quot;5&quot;/&gt;&lt;property id=&quot;20300&quot; value=&quot;Slide 17&quot;/&gt;&lt;property id=&quot;20307&quot; value=&quot;322&quot;/&gt;&lt;/object&gt;&lt;object type=&quot;3&quot; unique_id=&quot;10317&quot;&gt;&lt;property id=&quot;20148&quot; value=&quot;5&quot;/&gt;&lt;property id=&quot;20300&quot; value=&quot;Slide 18&quot;/&gt;&lt;property id=&quot;20307&quot; value=&quot;324&quot;/&gt;&lt;/object&gt;&lt;object type=&quot;3&quot; unique_id=&quot;10385&quot;&gt;&lt;property id=&quot;20148&quot; value=&quot;5&quot;/&gt;&lt;property id=&quot;20300&quot; value=&quot;Slide 19&quot;/&gt;&lt;property id=&quot;20307&quot; value=&quot;325&quot;/&gt;&lt;/object&gt;&lt;object type=&quot;3&quot; unique_id=&quot;10677&quot;&gt;&lt;property id=&quot;20148&quot; value=&quot;5&quot;/&gt;&lt;property id=&quot;20300&quot; value=&quot;Slide 20&quot;/&gt;&lt;property id=&quot;20307&quot; value=&quot;326&quot;/&gt;&lt;/object&gt;&lt;object type=&quot;3&quot; unique_id=&quot;10747&quot;&gt;&lt;property id=&quot;20148&quot; value=&quot;5&quot;/&gt;&lt;property id=&quot;20300&quot; value=&quot;Slide 21&quot;/&gt;&lt;property id=&quot;20307&quot; value=&quot;327&quot;/&gt;&lt;/object&gt;&lt;object type=&quot;3&quot; unique_id=&quot;11156&quot;&gt;&lt;property id=&quot;20148&quot; value=&quot;5&quot;/&gt;&lt;property id=&quot;20300&quot; value=&quot;Slide 22&quot;/&gt;&lt;property id=&quot;20307&quot; value=&quot;328&quot;/&gt;&lt;/object&gt;&lt;object type=&quot;3&quot; unique_id=&quot;11157&quot;&gt;&lt;property id=&quot;20148&quot; value=&quot;5&quot;/&gt;&lt;property id=&quot;20300&quot; value=&quot;Slide 23&quot;/&gt;&lt;property id=&quot;20307&quot; value=&quot;329&quot;/&gt;&lt;/object&gt;&lt;object type=&quot;3&quot; unique_id=&quot;11236&quot;&gt;&lt;property id=&quot;20148&quot; value=&quot;5&quot;/&gt;&lt;property id=&quot;20300&quot; value=&quot;Slide 24&quot;/&gt;&lt;property id=&quot;20307&quot; value=&quot;330&quot;/&gt;&lt;/object&gt;&lt;object type=&quot;3&quot; unique_id=&quot;11345&quot;&gt;&lt;property id=&quot;20148&quot; value=&quot;5&quot;/&gt;&lt;property id=&quot;20300&quot; value=&quot;Slide 2&quot;/&gt;&lt;property id=&quot;20307&quot; value=&quot;332&quot;/&gt;&lt;/object&gt;&lt;object type=&quot;3&quot; unique_id=&quot;11346&quot;&gt;&lt;property id=&quot;20148&quot; value=&quot;5&quot;/&gt;&lt;property id=&quot;20300&quot; value=&quot;Slide 25&quot;/&gt;&lt;property id=&quot;20307&quot; value=&quot;331&quot;/&gt;&lt;/object&gt;&lt;/object&gt;&lt;object type=&quot;8&quot; unique_id=&quot;1003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618</TotalTime>
  <Words>438</Words>
  <Application>Microsoft Office PowerPoint</Application>
  <PresentationFormat>On-screen Show (4:3)</PresentationFormat>
  <Paragraphs>54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Script MT Bold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MrChinh</dc:creator>
  <cp:lastModifiedBy>Asus</cp:lastModifiedBy>
  <cp:revision>72</cp:revision>
  <dcterms:created xsi:type="dcterms:W3CDTF">2015-03-27T16:27:35Z</dcterms:created>
  <dcterms:modified xsi:type="dcterms:W3CDTF">2021-04-18T23:21:11Z</dcterms:modified>
</cp:coreProperties>
</file>