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1" r:id="rId6"/>
    <p:sldId id="262" r:id="rId7"/>
    <p:sldId id="265" r:id="rId8"/>
    <p:sldId id="264" r:id="rId9"/>
    <p:sldId id="277" r:id="rId10"/>
    <p:sldId id="280" r:id="rId11"/>
    <p:sldId id="281" r:id="rId12"/>
    <p:sldId id="279" r:id="rId13"/>
    <p:sldId id="268" r:id="rId14"/>
    <p:sldId id="269" r:id="rId15"/>
    <p:sldId id="270" r:id="rId16"/>
    <p:sldId id="282" r:id="rId17"/>
    <p:sldId id="283" r:id="rId18"/>
    <p:sldId id="284" r:id="rId19"/>
    <p:sldId id="271" r:id="rId20"/>
    <p:sldId id="272" r:id="rId21"/>
    <p:sldId id="273" r:id="rId22"/>
    <p:sldId id="276" r:id="rId23"/>
    <p:sldId id="274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6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0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0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7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0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C9ADD-15AB-42A2-8831-94B665453B4F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F5D8B-C28E-4224-86E5-FE7D9DDE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4" name="Picture 8" descr="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33" name="Picture 17" descr="lú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0" y="-47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4" name="WordArt 18"/>
          <p:cNvSpPr>
            <a:spLocks noChangeArrowheads="1" noChangeShapeType="1" noTextEdit="1"/>
          </p:cNvSpPr>
          <p:nvPr/>
        </p:nvSpPr>
        <p:spPr bwMode="auto">
          <a:xfrm>
            <a:off x="1352549" y="2286000"/>
            <a:ext cx="6715125" cy="6048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69999"/>
              </a:avLst>
            </a:prstTxWarp>
          </a:bodyPr>
          <a:lstStyle/>
          <a:p>
            <a:pPr algn="ctr"/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LĨNH VỰC PHÁT TRIỂN NHẬN THỨC</a:t>
            </a:r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sp>
        <p:nvSpPr>
          <p:cNvPr id="342035" name="WordArt 19"/>
          <p:cNvSpPr>
            <a:spLocks noChangeArrowheads="1" noChangeShapeType="1" noTextEdit="1"/>
          </p:cNvSpPr>
          <p:nvPr/>
        </p:nvSpPr>
        <p:spPr bwMode="auto">
          <a:xfrm>
            <a:off x="1600200" y="2845810"/>
            <a:ext cx="6248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KHÁM PHÁ</a:t>
            </a:r>
            <a:r>
              <a:rPr lang="en-US" sz="3600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NGHỀ NÔNG  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2038" name="Text Box 22"/>
          <p:cNvSpPr txBox="1">
            <a:spLocks noChangeArrowheads="1"/>
          </p:cNvSpPr>
          <p:nvPr/>
        </p:nvSpPr>
        <p:spPr bwMode="auto">
          <a:xfrm>
            <a:off x="1095375" y="4774197"/>
            <a:ext cx="800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dirty="0" smtClean="0">
                <a:latin typeface="Arial" charset="0"/>
              </a:rPr>
              <a:t>Lứa tuổi: Mẫu giáo lớn 5- 6 </a:t>
            </a:r>
            <a:r>
              <a:rPr lang="vi-VN" sz="3600" dirty="0" smtClean="0">
                <a:latin typeface="Arial" charset="0"/>
              </a:rPr>
              <a:t>tuổi</a:t>
            </a:r>
            <a:endParaRPr lang="vi-VN" sz="3600" dirty="0" smtClean="0">
              <a:latin typeface="Arial" charset="0"/>
            </a:endParaRPr>
          </a:p>
        </p:txBody>
      </p:sp>
      <p:pic>
        <p:nvPicPr>
          <p:cNvPr id="342039" name="Picture 23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613" y="-252413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0" name="Picture 24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1" name="Picture 25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2" name="Picture 26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05713" y="-366713"/>
            <a:ext cx="9334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3" name="Picture 27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9530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4" name="Picture 28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9575" y="3681412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5" name="Picture 29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656">
            <a:off x="8439150" y="25908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6" name="Picture 30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5240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7" name="Picture 31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9055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8" name="Picture 32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49" name="Picture 33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388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50" name="Picture 34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51" name="Picture 35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56309" y="473840"/>
            <a:ext cx="82155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UBND QUẬN THANH XUÂN</a:t>
            </a:r>
          </a:p>
          <a:p>
            <a:pPr algn="ct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TRƯỜNG MẦM NON THĂNG LONG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419600" cy="5638800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/>
              <a:t>DỤNG CỤ  ĐỂ </a:t>
            </a:r>
            <a:r>
              <a:rPr lang="en-US" b="1" dirty="0"/>
              <a:t>BÁC NÔNG </a:t>
            </a:r>
            <a:r>
              <a:rPr lang="en-US" b="1" dirty="0" smtClean="0"/>
              <a:t>DÂN LÀM VIỆC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724400" cy="5638800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4636" y="60198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xới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title"/>
          </p:nvPr>
        </p:nvSpPr>
        <p:spPr>
          <a:xfrm>
            <a:off x="3048000" y="1371600"/>
            <a:ext cx="8229600" cy="1143000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</a:rPr>
              <a:t>Cái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561"/>
            <a:ext cx="4165600" cy="601843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/>
              <a:t>DỤNG CỤ  ĐỂ </a:t>
            </a:r>
            <a:r>
              <a:rPr lang="en-US" b="1" dirty="0"/>
              <a:t>BÁC NÔNG </a:t>
            </a:r>
            <a:r>
              <a:rPr lang="en-US" b="1" dirty="0" smtClean="0"/>
              <a:t>DÂN LÀM VIỆC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39561"/>
            <a:ext cx="5105400" cy="6018439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990600"/>
            <a:ext cx="457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Bình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phun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thuốc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512214" y="2727325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cắt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cỏ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/>
              <a:t>DỤNG CỤ  ĐỂ </a:t>
            </a:r>
            <a:r>
              <a:rPr lang="en-US" b="1" dirty="0"/>
              <a:t>BÁC NÔNG </a:t>
            </a:r>
            <a:r>
              <a:rPr lang="en-US" b="1" dirty="0" smtClean="0"/>
              <a:t>DÂN LÀM VIỆC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50"/>
            <a:ext cx="9144000" cy="61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1" name="Text Box 13"/>
          <p:cNvSpPr txBox="1">
            <a:spLocks noChangeArrowheads="1"/>
          </p:cNvSpPr>
          <p:nvPr/>
        </p:nvSpPr>
        <p:spPr bwMode="auto">
          <a:xfrm>
            <a:off x="5403273" y="3078162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Cái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liềm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5343" name="Text Box 15"/>
          <p:cNvSpPr txBox="1">
            <a:spLocks noChangeArrowheads="1"/>
          </p:cNvSpPr>
          <p:nvPr/>
        </p:nvSpPr>
        <p:spPr bwMode="auto">
          <a:xfrm>
            <a:off x="2587170" y="6198754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Arial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thúng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0"/>
            <a:ext cx="4575630" cy="312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56" y="3695700"/>
            <a:ext cx="3186544" cy="258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81400" cy="3695699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7709" y="3810000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Arial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trang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1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5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55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1" grpId="0"/>
      <p:bldP spid="35534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433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667000"/>
            <a:ext cx="4876800" cy="1143000"/>
          </a:xfrm>
        </p:spPr>
        <p:txBody>
          <a:bodyPr/>
          <a:lstStyle/>
          <a:p>
            <a:r>
              <a:rPr lang="en-US" sz="4800" b="1" dirty="0" err="1">
                <a:solidFill>
                  <a:srgbClr val="FF0000"/>
                </a:solidFill>
              </a:rPr>
              <a:t>Cái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rựa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59434" name="Text Box 10"/>
          <p:cNvSpPr txBox="1">
            <a:spLocks noChangeArrowheads="1"/>
          </p:cNvSpPr>
          <p:nvPr/>
        </p:nvSpPr>
        <p:spPr bwMode="auto">
          <a:xfrm>
            <a:off x="876300" y="6156325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cào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cỏ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59439" name="Picture 15" descr="PC010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35052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953000" y="60960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charset="0"/>
              </a:rPr>
              <a:t>xẻng</a:t>
            </a:r>
            <a:endParaRPr 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600"/>
            <a:ext cx="35814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3" grpId="0"/>
      <p:bldP spid="35943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7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7077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78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81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82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85" name="Text Box 13"/>
          <p:cNvSpPr txBox="1">
            <a:spLocks noChangeArrowheads="1"/>
          </p:cNvSpPr>
          <p:nvPr/>
        </p:nvSpPr>
        <p:spPr bwMode="auto">
          <a:xfrm>
            <a:off x="838200" y="53340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Cho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nghề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nông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398145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214293"/>
            <a:ext cx="4381500" cy="2524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191000"/>
            <a:ext cx="3990974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91000"/>
            <a:ext cx="4343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-27708" y="-22081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9125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6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9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0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3809999" cy="2667000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38200" y="53340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Cho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nghề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nông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4876801" cy="2666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343400"/>
            <a:ext cx="3809999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43400"/>
            <a:ext cx="487680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4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1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8101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2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5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6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38200" y="53340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Cho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nghề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nông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371600"/>
            <a:ext cx="375285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1557"/>
            <a:ext cx="5029200" cy="3049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419600"/>
            <a:ext cx="3686175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19600"/>
            <a:ext cx="5029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1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8101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2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5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6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38200" y="53340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Cho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nghề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nông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8148"/>
            <a:ext cx="3600450" cy="2734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70000"/>
            <a:ext cx="4508500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1" y="4191000"/>
            <a:ext cx="3516459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191000"/>
            <a:ext cx="4571999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1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8101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2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3" name="Picture 7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5838" y="5567362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4" name="Picture 8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80060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5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6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7" name="Picture 11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6638" y="5567362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8" name="Picture 12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5038725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62001" y="0"/>
            <a:ext cx="7619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Cho </a:t>
            </a:r>
            <a:r>
              <a:rPr lang="en-US" sz="4000" b="1" dirty="0" err="1">
                <a:solidFill>
                  <a:srgbClr val="0000FF"/>
                </a:solidFill>
              </a:rPr>
              <a:t>trẻ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xem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nghề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nông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9125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6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9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30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ighep2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GA dien tu hien\anh day hoc\NG1UUY16PM_peach_bloss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64" y="-13855"/>
            <a:ext cx="2930236" cy="34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148820729_5b5c3b39bd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0"/>
            <a:ext cx="35052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 descr="Xem trước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429000"/>
            <a:ext cx="365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oa lan Cattleya by Khoa Moi Truong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3429000"/>
            <a:ext cx="24245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8" y="3429000"/>
            <a:ext cx="30687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90149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613" y="-506413"/>
            <a:ext cx="7302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0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1" name="Picture 7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5838" y="5567362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2" name="Picture 8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80060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3" name="Picture 9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4" name="Picture 10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38" y="-528638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5" name="Picture 11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6638" y="5567362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6" name="Picture 12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5038725"/>
            <a:ext cx="7620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1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0"/>
            <a:ext cx="342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79" name="WordArt 3"/>
          <p:cNvSpPr>
            <a:spLocks noChangeArrowheads="1" noChangeShapeType="1" noTextEdit="1"/>
          </p:cNvSpPr>
          <p:nvPr/>
        </p:nvSpPr>
        <p:spPr bwMode="auto">
          <a:xfrm>
            <a:off x="1143000" y="2438400"/>
            <a:ext cx="68580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Bác nông dân tí hon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57380" name="Picture 4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304800" y="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1" name="Picture 5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2" name="Picture 6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3" name="Picture 7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813" y="5462587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5" name="Picture 9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67213" y="-481013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6" name="Picture 1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7" name="Picture 11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14600"/>
            <a:ext cx="704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8" name="Picture 12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9" name="Picture 13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8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0" name="Picture 14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1" name="Picture 1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2" name="Picture 1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3" name="Picture 17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4" name="Picture 18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5" name="Picture 19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6" name="Picture 20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7" name="Picture 21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29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8" name="Picture 22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99" name="Picture 23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62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0" name="Picture 24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1" name="Picture 2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48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2" name="Picture 2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3" name="Picture 27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81600"/>
            <a:ext cx="3048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9" grpId="0" animBg="1"/>
      <p:bldP spid="35737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2740" name="Picture 4" descr="4912e76f_5703[1]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19200"/>
            <a:ext cx="1724025" cy="452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2741" name="Picture 5" descr="4912e78d_5725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424815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2742" name="WordArt 6"/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162800" cy="160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 nhanh hơn</a:t>
            </a:r>
            <a:endParaRPr lang="en-US" sz="7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72743" name="Picture 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81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4" name="Picture 8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5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6" name="Picture 10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62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7" name="Picture 11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50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6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51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52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99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5313" name="WordArt 49"/>
          <p:cNvSpPr>
            <a:spLocks noChangeArrowheads="1" noChangeShapeType="1" noTextEdit="1"/>
          </p:cNvSpPr>
          <p:nvPr/>
        </p:nvSpPr>
        <p:spPr bwMode="auto">
          <a:xfrm>
            <a:off x="1371600" y="2438400"/>
            <a:ext cx="6324600" cy="2395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Cảm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ơn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đã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đến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tham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!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95314" name="Picture 50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24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15" name="Picture 51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16" name="Picture 5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24499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17" name="Picture 53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18" name="Picture 54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19" name="Picture 55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055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2" name="Picture 58" descr="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667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3" name="Picture 59" descr="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4" name="Picture 60" descr="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667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5" name="Picture 61" descr="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6" name="Picture 62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84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7" name="Picture 63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82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8" name="Picture 64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68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29" name="Picture 6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146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0" name="Picture 66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175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1" name="Picture 67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2" name="Picture 68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3" name="Picture 69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4" name="Picture 70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971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5" name="Picture 71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57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6" name="Picture 7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7" name="Picture 73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8" name="Picture 74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39" name="Picture 75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0" name="Picture 76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1" name="Picture 77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2" name="Picture 78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3" name="Picture 79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2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4" name="Picture 80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5" name="Picture 81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76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6" name="Picture 8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7" name="Picture 83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8" name="Picture 84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49" name="Picture 85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0" name="Picture 86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1" name="Picture 87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2" name="Picture 88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3" name="Picture 89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4" name="Picture 90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355" name="Picture 91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5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3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1249362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48800"/>
          </a:xfrm>
        </p:spPr>
      </p:pic>
      <p:sp>
        <p:nvSpPr>
          <p:cNvPr id="5" name="Rectangle 4"/>
          <p:cNvSpPr/>
          <p:nvPr/>
        </p:nvSpPr>
        <p:spPr>
          <a:xfrm>
            <a:off x="2057400" y="34636"/>
            <a:ext cx="487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043054" y="5638800"/>
            <a:ext cx="36631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419600" y="5715000"/>
            <a:ext cx="32608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105400" y="228600"/>
            <a:ext cx="34323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2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8763000" cy="81534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/>
              <a:t>TIẾN TRÌNH TRỒNG LÚA CỦA BÁC NÔNG DÂN</a:t>
            </a:r>
          </a:p>
        </p:txBody>
      </p:sp>
      <p:sp>
        <p:nvSpPr>
          <p:cNvPr id="95243" name="WordArt 11"/>
          <p:cNvSpPr>
            <a:spLocks noChangeArrowheads="1" noChangeShapeType="1" noTextEdit="1"/>
          </p:cNvSpPr>
          <p:nvPr/>
        </p:nvSpPr>
        <p:spPr bwMode="auto">
          <a:xfrm>
            <a:off x="468313" y="3141663"/>
            <a:ext cx="16573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Làm đất</a:t>
            </a:r>
            <a:endParaRPr lang="en-US" sz="3600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44" name="WordArt 12"/>
          <p:cNvSpPr>
            <a:spLocks noChangeArrowheads="1" noChangeShapeType="1" noTextEdit="1"/>
          </p:cNvSpPr>
          <p:nvPr/>
        </p:nvSpPr>
        <p:spPr bwMode="auto">
          <a:xfrm>
            <a:off x="3635375" y="3141663"/>
            <a:ext cx="1724025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Sạ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lúa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45" name="WordArt 13"/>
          <p:cNvSpPr>
            <a:spLocks noChangeArrowheads="1" noChangeShapeType="1" noTextEdit="1"/>
          </p:cNvSpPr>
          <p:nvPr/>
        </p:nvSpPr>
        <p:spPr bwMode="auto">
          <a:xfrm>
            <a:off x="6659563" y="3141663"/>
            <a:ext cx="20669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Cấy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lúa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46" name="WordArt 14"/>
          <p:cNvSpPr>
            <a:spLocks noChangeArrowheads="1" noChangeShapeType="1" noTextEdit="1"/>
          </p:cNvSpPr>
          <p:nvPr/>
        </p:nvSpPr>
        <p:spPr bwMode="auto">
          <a:xfrm>
            <a:off x="6732588" y="6308724"/>
            <a:ext cx="2066925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Bón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phân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47" name="WordArt 15"/>
          <p:cNvSpPr>
            <a:spLocks noChangeArrowheads="1" noChangeShapeType="1" noTextEdit="1"/>
          </p:cNvSpPr>
          <p:nvPr/>
        </p:nvSpPr>
        <p:spPr bwMode="auto">
          <a:xfrm>
            <a:off x="3492500" y="6308725"/>
            <a:ext cx="208756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Gặt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lúa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8445" name="WordArt 16"/>
          <p:cNvSpPr>
            <a:spLocks noChangeArrowheads="1" noChangeShapeType="1" noTextEdit="1"/>
          </p:cNvSpPr>
          <p:nvPr/>
        </p:nvSpPr>
        <p:spPr bwMode="auto">
          <a:xfrm>
            <a:off x="428624" y="6327343"/>
            <a:ext cx="2066925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Phơi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lúa</a:t>
            </a:r>
            <a:r>
              <a:rPr lang="en-US" sz="3600" kern="10" dirty="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49" name="AutoShape 17"/>
          <p:cNvSpPr>
            <a:spLocks noChangeArrowheads="1"/>
          </p:cNvSpPr>
          <p:nvPr/>
        </p:nvSpPr>
        <p:spPr bwMode="auto">
          <a:xfrm>
            <a:off x="2771775" y="1844675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AutoShape 18"/>
          <p:cNvSpPr>
            <a:spLocks noChangeArrowheads="1"/>
          </p:cNvSpPr>
          <p:nvPr/>
        </p:nvSpPr>
        <p:spPr bwMode="auto">
          <a:xfrm>
            <a:off x="6011863" y="1773238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AutoShape 19"/>
          <p:cNvSpPr>
            <a:spLocks noChangeArrowheads="1"/>
          </p:cNvSpPr>
          <p:nvPr/>
        </p:nvSpPr>
        <p:spPr bwMode="auto">
          <a:xfrm rot="5400000">
            <a:off x="7344569" y="3464719"/>
            <a:ext cx="503237" cy="288925"/>
          </a:xfrm>
          <a:prstGeom prst="rightArrow">
            <a:avLst>
              <a:gd name="adj1" fmla="val 50556"/>
              <a:gd name="adj2" fmla="val 43665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AutoShape 20"/>
          <p:cNvSpPr>
            <a:spLocks noChangeArrowheads="1"/>
          </p:cNvSpPr>
          <p:nvPr/>
        </p:nvSpPr>
        <p:spPr bwMode="auto">
          <a:xfrm rot="10800000">
            <a:off x="5872307" y="4854865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WordArt 23"/>
          <p:cNvSpPr>
            <a:spLocks noChangeArrowheads="1" noChangeShapeType="1" noTextEdit="1"/>
          </p:cNvSpPr>
          <p:nvPr/>
        </p:nvSpPr>
        <p:spPr bwMode="auto">
          <a:xfrm>
            <a:off x="468313" y="6308725"/>
            <a:ext cx="206692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auto">
          <a:xfrm rot="10800000">
            <a:off x="2771775" y="4863376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2463"/>
            <a:ext cx="2619374" cy="246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4" y="652463"/>
            <a:ext cx="2808287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569913"/>
            <a:ext cx="2770187" cy="2546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43663" y="2540000"/>
            <a:ext cx="2770187" cy="576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Picture 2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14599"/>
            <a:ext cx="2032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49" y="2514598"/>
            <a:ext cx="8382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540000"/>
            <a:ext cx="8382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40000"/>
            <a:ext cx="83820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514597"/>
            <a:ext cx="8382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907" y="3712876"/>
            <a:ext cx="2619375" cy="264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4001512"/>
            <a:ext cx="2484436" cy="232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" y="3486873"/>
            <a:ext cx="2700337" cy="28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95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5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9" grpId="0" animBg="1"/>
      <p:bldP spid="95249" grpId="1" animBg="1"/>
      <p:bldP spid="95250" grpId="0" animBg="1"/>
      <p:bldP spid="95250" grpId="1" animBg="1"/>
      <p:bldP spid="95251" grpId="0" animBg="1"/>
      <p:bldP spid="95251" grpId="1" animBg="1"/>
      <p:bldP spid="95252" grpId="0" animBg="1"/>
      <p:bldP spid="95252" grpId="1" animBg="1"/>
      <p:bldP spid="95253" grpId="0" animBg="1"/>
      <p:bldP spid="952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164</Words>
  <Application>Microsoft Office PowerPoint</Application>
  <PresentationFormat>On-screen Show (4:3)</PresentationFormat>
  <Paragraphs>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Làm đất</vt:lpstr>
      <vt:lpstr>Sạ lúa</vt:lpstr>
      <vt:lpstr>PowerPoint Presentation</vt:lpstr>
      <vt:lpstr>PowerPoint Presentation</vt:lpstr>
      <vt:lpstr>PowerPoint Presentation</vt:lpstr>
      <vt:lpstr>PowerPoint Presentation</vt:lpstr>
      <vt:lpstr>Phơi lúa</vt:lpstr>
      <vt:lpstr>PowerPoint Presentation</vt:lpstr>
      <vt:lpstr>Cái cuốc</vt:lpstr>
      <vt:lpstr>PowerPoint Presentation</vt:lpstr>
      <vt:lpstr>PowerPoint Presentation</vt:lpstr>
      <vt:lpstr>PowerPoint Presentation</vt:lpstr>
      <vt:lpstr>Cái rựa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Hang</cp:lastModifiedBy>
  <cp:revision>19</cp:revision>
  <dcterms:created xsi:type="dcterms:W3CDTF">2019-11-08T01:32:27Z</dcterms:created>
  <dcterms:modified xsi:type="dcterms:W3CDTF">2021-03-15T05:55:15Z</dcterms:modified>
</cp:coreProperties>
</file>