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9144000" cy="6858000"/>
  <p:embeddedFontLs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6596" y="534416"/>
            <a:ext cx="2637155" cy="850265"/>
          </a:xfrm>
          <a:custGeom>
            <a:avLst/>
            <a:gdLst/>
            <a:ahLst/>
            <a:cxnLst/>
            <a:rect l="l" t="t" r="r" b="b"/>
            <a:pathLst>
              <a:path w="2637154" h="850265">
                <a:moveTo>
                  <a:pt x="2495296" y="0"/>
                </a:moveTo>
                <a:lnTo>
                  <a:pt x="141731" y="0"/>
                </a:lnTo>
                <a:lnTo>
                  <a:pt x="96950" y="7229"/>
                </a:lnTo>
                <a:lnTo>
                  <a:pt x="58046" y="27358"/>
                </a:lnTo>
                <a:lnTo>
                  <a:pt x="27358" y="58046"/>
                </a:lnTo>
                <a:lnTo>
                  <a:pt x="7229" y="96950"/>
                </a:lnTo>
                <a:lnTo>
                  <a:pt x="0" y="141732"/>
                </a:lnTo>
                <a:lnTo>
                  <a:pt x="0" y="708406"/>
                </a:lnTo>
                <a:lnTo>
                  <a:pt x="7229" y="753174"/>
                </a:lnTo>
                <a:lnTo>
                  <a:pt x="27358" y="792047"/>
                </a:lnTo>
                <a:lnTo>
                  <a:pt x="58046" y="822696"/>
                </a:lnTo>
                <a:lnTo>
                  <a:pt x="96950" y="842794"/>
                </a:lnTo>
                <a:lnTo>
                  <a:pt x="141731" y="850011"/>
                </a:lnTo>
                <a:lnTo>
                  <a:pt x="2495296" y="850011"/>
                </a:lnTo>
                <a:lnTo>
                  <a:pt x="2540077" y="842794"/>
                </a:lnTo>
                <a:lnTo>
                  <a:pt x="2578981" y="822696"/>
                </a:lnTo>
                <a:lnTo>
                  <a:pt x="2609669" y="792047"/>
                </a:lnTo>
                <a:lnTo>
                  <a:pt x="2629798" y="753174"/>
                </a:lnTo>
                <a:lnTo>
                  <a:pt x="2637028" y="708406"/>
                </a:lnTo>
                <a:lnTo>
                  <a:pt x="2637028" y="141732"/>
                </a:lnTo>
                <a:lnTo>
                  <a:pt x="2629798" y="96950"/>
                </a:lnTo>
                <a:lnTo>
                  <a:pt x="2609669" y="58046"/>
                </a:lnTo>
                <a:lnTo>
                  <a:pt x="2578981" y="27358"/>
                </a:lnTo>
                <a:lnTo>
                  <a:pt x="2540077" y="7229"/>
                </a:lnTo>
                <a:lnTo>
                  <a:pt x="2495296" y="0"/>
                </a:lnTo>
                <a:close/>
              </a:path>
            </a:pathLst>
          </a:custGeom>
          <a:solidFill>
            <a:srgbClr val="F1DCDB"/>
          </a:solidFill>
        </p:spPr>
        <p:txBody>
          <a:bodyPr wrap="square" lIns="0" tIns="0" rIns="0" bIns="0" rtlCol="0"/>
          <a:lstStyle/>
          <a:p>
            <a:endParaRPr/>
          </a:p>
        </p:txBody>
      </p:sp>
      <p:sp>
        <p:nvSpPr>
          <p:cNvPr id="17" name="bg object 17"/>
          <p:cNvSpPr/>
          <p:nvPr/>
        </p:nvSpPr>
        <p:spPr>
          <a:xfrm>
            <a:off x="6046596" y="534416"/>
            <a:ext cx="2637155" cy="850265"/>
          </a:xfrm>
          <a:custGeom>
            <a:avLst/>
            <a:gdLst/>
            <a:ahLst/>
            <a:cxnLst/>
            <a:rect l="l" t="t" r="r" b="b"/>
            <a:pathLst>
              <a:path w="2637154" h="850265">
                <a:moveTo>
                  <a:pt x="0" y="141732"/>
                </a:moveTo>
                <a:lnTo>
                  <a:pt x="7229" y="96950"/>
                </a:lnTo>
                <a:lnTo>
                  <a:pt x="27358" y="58046"/>
                </a:lnTo>
                <a:lnTo>
                  <a:pt x="58046" y="27358"/>
                </a:lnTo>
                <a:lnTo>
                  <a:pt x="96950" y="7229"/>
                </a:lnTo>
                <a:lnTo>
                  <a:pt x="141731" y="0"/>
                </a:lnTo>
                <a:lnTo>
                  <a:pt x="2495296" y="0"/>
                </a:lnTo>
                <a:lnTo>
                  <a:pt x="2540077" y="7229"/>
                </a:lnTo>
                <a:lnTo>
                  <a:pt x="2578981" y="27358"/>
                </a:lnTo>
                <a:lnTo>
                  <a:pt x="2609669" y="58046"/>
                </a:lnTo>
                <a:lnTo>
                  <a:pt x="2629798" y="96950"/>
                </a:lnTo>
                <a:lnTo>
                  <a:pt x="2637028" y="141732"/>
                </a:lnTo>
                <a:lnTo>
                  <a:pt x="2637028" y="708406"/>
                </a:lnTo>
                <a:lnTo>
                  <a:pt x="2629798" y="753174"/>
                </a:lnTo>
                <a:lnTo>
                  <a:pt x="2609669" y="792047"/>
                </a:lnTo>
                <a:lnTo>
                  <a:pt x="2578981" y="822696"/>
                </a:lnTo>
                <a:lnTo>
                  <a:pt x="2540077" y="842794"/>
                </a:lnTo>
                <a:lnTo>
                  <a:pt x="2495296" y="850011"/>
                </a:lnTo>
                <a:lnTo>
                  <a:pt x="141731" y="850011"/>
                </a:lnTo>
                <a:lnTo>
                  <a:pt x="96950" y="842794"/>
                </a:lnTo>
                <a:lnTo>
                  <a:pt x="58046" y="822696"/>
                </a:lnTo>
                <a:lnTo>
                  <a:pt x="27358" y="792047"/>
                </a:lnTo>
                <a:lnTo>
                  <a:pt x="7229" y="753174"/>
                </a:lnTo>
                <a:lnTo>
                  <a:pt x="0" y="708406"/>
                </a:lnTo>
                <a:lnTo>
                  <a:pt x="0" y="141732"/>
                </a:lnTo>
                <a:close/>
              </a:path>
            </a:pathLst>
          </a:custGeom>
          <a:ln w="25400">
            <a:solidFill>
              <a:srgbClr val="F1DCDB"/>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1"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09284" y="403631"/>
            <a:ext cx="445135" cy="1032510"/>
          </a:xfrm>
          <a:prstGeom prst="rect">
            <a:avLst/>
          </a:prstGeom>
        </p:spPr>
        <p:txBody>
          <a:bodyPr wrap="square" lIns="0" tIns="0" rIns="0" bIns="0">
            <a:spAutoFit/>
          </a:bodyPr>
          <a:lstStyle>
            <a:lvl1pPr>
              <a:defRPr sz="66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4/28/2021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10" Type="http://schemas.openxmlformats.org/officeDocument/2006/relationships/image" Target="../media/image78.png"/><Relationship Id="rId19" Type="http://schemas.openxmlformats.org/officeDocument/2006/relationships/image" Target="../media/image87.png"/><Relationship Id="rId31" Type="http://schemas.openxmlformats.org/officeDocument/2006/relationships/image" Target="../media/image99.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 Id="rId30" Type="http://schemas.openxmlformats.org/officeDocument/2006/relationships/image" Target="../media/image98.png"/></Relationships>
</file>

<file path=ppt/slides/_rels/slide1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3" Type="http://schemas.openxmlformats.org/officeDocument/2006/relationships/image" Target="../media/image101.png"/><Relationship Id="rId21" Type="http://schemas.openxmlformats.org/officeDocument/2006/relationships/image" Target="../media/image119.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5.png"/><Relationship Id="rId2" Type="http://schemas.openxmlformats.org/officeDocument/2006/relationships/image" Target="../media/image100.png"/><Relationship Id="rId16" Type="http://schemas.openxmlformats.org/officeDocument/2006/relationships/image" Target="../media/image114.png"/><Relationship Id="rId20" Type="http://schemas.openxmlformats.org/officeDocument/2006/relationships/image" Target="../media/image118.png"/><Relationship Id="rId1" Type="http://schemas.openxmlformats.org/officeDocument/2006/relationships/slideLayout" Target="../slideLayouts/slideLayout5.xml"/><Relationship Id="rId6" Type="http://schemas.openxmlformats.org/officeDocument/2006/relationships/image" Target="../media/image104.png"/><Relationship Id="rId11" Type="http://schemas.openxmlformats.org/officeDocument/2006/relationships/image" Target="../media/image109.png"/><Relationship Id="rId24" Type="http://schemas.openxmlformats.org/officeDocument/2006/relationships/image" Target="../media/image122.png"/><Relationship Id="rId5" Type="http://schemas.openxmlformats.org/officeDocument/2006/relationships/image" Target="../media/image103.png"/><Relationship Id="rId15" Type="http://schemas.openxmlformats.org/officeDocument/2006/relationships/image" Target="../media/image113.png"/><Relationship Id="rId23" Type="http://schemas.openxmlformats.org/officeDocument/2006/relationships/image" Target="../media/image121.png"/><Relationship Id="rId10" Type="http://schemas.openxmlformats.org/officeDocument/2006/relationships/image" Target="../media/image108.png"/><Relationship Id="rId19"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 Id="rId22"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10" Type="http://schemas.openxmlformats.org/officeDocument/2006/relationships/image" Target="../media/image78.png"/><Relationship Id="rId19" Type="http://schemas.openxmlformats.org/officeDocument/2006/relationships/image" Target="../media/image87.png"/><Relationship Id="rId31" Type="http://schemas.openxmlformats.org/officeDocument/2006/relationships/image" Target="../media/image99.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 Id="rId30" Type="http://schemas.openxmlformats.org/officeDocument/2006/relationships/image" Target="../media/image98.png"/></Relationships>
</file>

<file path=ppt/slides/_rels/slide14.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7.jp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8.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1.jpg"/><Relationship Id="rId5" Type="http://schemas.openxmlformats.org/officeDocument/2006/relationships/image" Target="../media/image130.png"/><Relationship Id="rId4" Type="http://schemas.openxmlformats.org/officeDocument/2006/relationships/image" Target="../media/image1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jpg"/><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93784" y="0"/>
              <a:ext cx="9050215" cy="6857999"/>
            </a:xfrm>
            <a:prstGeom prst="rect">
              <a:avLst/>
            </a:prstGeom>
          </p:spPr>
        </p:pic>
        <p:pic>
          <p:nvPicPr>
            <p:cNvPr id="4" name="object 4"/>
            <p:cNvPicPr/>
            <p:nvPr/>
          </p:nvPicPr>
          <p:blipFill>
            <a:blip r:embed="rId3" cstate="print"/>
            <a:stretch>
              <a:fillRect/>
            </a:stretch>
          </p:blipFill>
          <p:spPr>
            <a:xfrm>
              <a:off x="1143000" y="4648198"/>
              <a:ext cx="2133600" cy="2133600"/>
            </a:xfrm>
            <a:prstGeom prst="rect">
              <a:avLst/>
            </a:prstGeom>
          </p:spPr>
        </p:pic>
        <p:pic>
          <p:nvPicPr>
            <p:cNvPr id="5" name="object 5"/>
            <p:cNvPicPr/>
            <p:nvPr/>
          </p:nvPicPr>
          <p:blipFill>
            <a:blip r:embed="rId3" cstate="print"/>
            <a:stretch>
              <a:fillRect/>
            </a:stretch>
          </p:blipFill>
          <p:spPr>
            <a:xfrm>
              <a:off x="7010400" y="4724400"/>
              <a:ext cx="2133599" cy="2133597"/>
            </a:xfrm>
            <a:prstGeom prst="rect">
              <a:avLst/>
            </a:prstGeom>
          </p:spPr>
        </p:pic>
        <p:pic>
          <p:nvPicPr>
            <p:cNvPr id="6" name="object 6"/>
            <p:cNvPicPr/>
            <p:nvPr/>
          </p:nvPicPr>
          <p:blipFill>
            <a:blip r:embed="rId4" cstate="print"/>
            <a:stretch>
              <a:fillRect/>
            </a:stretch>
          </p:blipFill>
          <p:spPr>
            <a:xfrm>
              <a:off x="7315200" y="0"/>
              <a:ext cx="1828799" cy="2133600"/>
            </a:xfrm>
            <a:prstGeom prst="rect">
              <a:avLst/>
            </a:prstGeom>
          </p:spPr>
        </p:pic>
        <p:pic>
          <p:nvPicPr>
            <p:cNvPr id="7" name="object 7"/>
            <p:cNvPicPr/>
            <p:nvPr/>
          </p:nvPicPr>
          <p:blipFill>
            <a:blip r:embed="rId5" cstate="print"/>
            <a:stretch>
              <a:fillRect/>
            </a:stretch>
          </p:blipFill>
          <p:spPr>
            <a:xfrm>
              <a:off x="0" y="0"/>
              <a:ext cx="1704975" cy="2200275"/>
            </a:xfrm>
            <a:prstGeom prst="rect">
              <a:avLst/>
            </a:prstGeom>
          </p:spPr>
        </p:pic>
        <p:pic>
          <p:nvPicPr>
            <p:cNvPr id="8" name="object 8"/>
            <p:cNvPicPr/>
            <p:nvPr/>
          </p:nvPicPr>
          <p:blipFill>
            <a:blip r:embed="rId6" cstate="print"/>
            <a:stretch>
              <a:fillRect/>
            </a:stretch>
          </p:blipFill>
          <p:spPr>
            <a:xfrm>
              <a:off x="5017617" y="2671178"/>
              <a:ext cx="1242466" cy="1029855"/>
            </a:xfrm>
            <a:prstGeom prst="rect">
              <a:avLst/>
            </a:prstGeom>
          </p:spPr>
        </p:pic>
        <p:pic>
          <p:nvPicPr>
            <p:cNvPr id="9" name="object 9"/>
            <p:cNvPicPr/>
            <p:nvPr/>
          </p:nvPicPr>
          <p:blipFill>
            <a:blip r:embed="rId7" cstate="print"/>
            <a:stretch>
              <a:fillRect/>
            </a:stretch>
          </p:blipFill>
          <p:spPr>
            <a:xfrm>
              <a:off x="7989417" y="3509378"/>
              <a:ext cx="1154582" cy="1029855"/>
            </a:xfrm>
            <a:prstGeom prst="rect">
              <a:avLst/>
            </a:prstGeom>
          </p:spPr>
        </p:pic>
        <p:pic>
          <p:nvPicPr>
            <p:cNvPr id="10" name="object 10"/>
            <p:cNvPicPr/>
            <p:nvPr/>
          </p:nvPicPr>
          <p:blipFill>
            <a:blip r:embed="rId6" cstate="print"/>
            <a:stretch>
              <a:fillRect/>
            </a:stretch>
          </p:blipFill>
          <p:spPr>
            <a:xfrm>
              <a:off x="750366" y="3890378"/>
              <a:ext cx="1242466" cy="1029855"/>
            </a:xfrm>
            <a:prstGeom prst="rect">
              <a:avLst/>
            </a:prstGeom>
          </p:spPr>
        </p:pic>
        <p:pic>
          <p:nvPicPr>
            <p:cNvPr id="11" name="object 11"/>
            <p:cNvPicPr/>
            <p:nvPr/>
          </p:nvPicPr>
          <p:blipFill>
            <a:blip r:embed="rId6" cstate="print"/>
            <a:stretch>
              <a:fillRect/>
            </a:stretch>
          </p:blipFill>
          <p:spPr>
            <a:xfrm>
              <a:off x="6465417" y="842378"/>
              <a:ext cx="1242466" cy="1029855"/>
            </a:xfrm>
            <a:prstGeom prst="rect">
              <a:avLst/>
            </a:prstGeom>
          </p:spPr>
        </p:pic>
        <p:pic>
          <p:nvPicPr>
            <p:cNvPr id="12" name="object 12"/>
            <p:cNvPicPr/>
            <p:nvPr/>
          </p:nvPicPr>
          <p:blipFill>
            <a:blip r:embed="rId8" cstate="print"/>
            <a:stretch>
              <a:fillRect/>
            </a:stretch>
          </p:blipFill>
          <p:spPr>
            <a:xfrm>
              <a:off x="6553286" y="2971756"/>
              <a:ext cx="1980033" cy="1522866"/>
            </a:xfrm>
            <a:prstGeom prst="rect">
              <a:avLst/>
            </a:prstGeom>
          </p:spPr>
        </p:pic>
        <p:pic>
          <p:nvPicPr>
            <p:cNvPr id="13" name="object 13"/>
            <p:cNvPicPr/>
            <p:nvPr/>
          </p:nvPicPr>
          <p:blipFill>
            <a:blip r:embed="rId9" cstate="print"/>
            <a:stretch>
              <a:fillRect/>
            </a:stretch>
          </p:blipFill>
          <p:spPr>
            <a:xfrm>
              <a:off x="3129014" y="0"/>
              <a:ext cx="2648428" cy="1791532"/>
            </a:xfrm>
            <a:prstGeom prst="rect">
              <a:avLst/>
            </a:prstGeom>
          </p:spPr>
        </p:pic>
        <p:pic>
          <p:nvPicPr>
            <p:cNvPr id="14" name="object 14"/>
            <p:cNvPicPr/>
            <p:nvPr/>
          </p:nvPicPr>
          <p:blipFill>
            <a:blip r:embed="rId10" cstate="print"/>
            <a:stretch>
              <a:fillRect/>
            </a:stretch>
          </p:blipFill>
          <p:spPr>
            <a:xfrm>
              <a:off x="768095" y="722376"/>
              <a:ext cx="7174992" cy="658368"/>
            </a:xfrm>
            <a:prstGeom prst="rect">
              <a:avLst/>
            </a:prstGeom>
          </p:spPr>
        </p:pic>
        <p:pic>
          <p:nvPicPr>
            <p:cNvPr id="15" name="object 15"/>
            <p:cNvPicPr/>
            <p:nvPr/>
          </p:nvPicPr>
          <p:blipFill>
            <a:blip r:embed="rId11" cstate="print"/>
            <a:stretch>
              <a:fillRect/>
            </a:stretch>
          </p:blipFill>
          <p:spPr>
            <a:xfrm>
              <a:off x="909154" y="51815"/>
              <a:ext cx="7144351" cy="1294256"/>
            </a:xfrm>
            <a:prstGeom prst="rect">
              <a:avLst/>
            </a:prstGeom>
          </p:spPr>
        </p:pic>
        <p:sp>
          <p:nvSpPr>
            <p:cNvPr id="16" name="object 16"/>
            <p:cNvSpPr/>
            <p:nvPr/>
          </p:nvSpPr>
          <p:spPr>
            <a:xfrm>
              <a:off x="909154" y="486283"/>
              <a:ext cx="1620520" cy="859790"/>
            </a:xfrm>
            <a:custGeom>
              <a:avLst/>
              <a:gdLst/>
              <a:ahLst/>
              <a:cxnLst/>
              <a:rect l="l" t="t" r="r" b="b"/>
              <a:pathLst>
                <a:path w="1620520" h="859790">
                  <a:moveTo>
                    <a:pt x="0" y="644397"/>
                  </a:moveTo>
                  <a:lnTo>
                    <a:pt x="226377" y="381634"/>
                  </a:lnTo>
                  <a:lnTo>
                    <a:pt x="304952" y="443102"/>
                  </a:lnTo>
                  <a:lnTo>
                    <a:pt x="297179" y="452119"/>
                  </a:lnTo>
                  <a:lnTo>
                    <a:pt x="286692" y="445543"/>
                  </a:lnTo>
                  <a:lnTo>
                    <a:pt x="277425" y="440467"/>
                  </a:lnTo>
                  <a:lnTo>
                    <a:pt x="269376" y="436868"/>
                  </a:lnTo>
                  <a:lnTo>
                    <a:pt x="262547" y="434720"/>
                  </a:lnTo>
                  <a:lnTo>
                    <a:pt x="252686" y="433127"/>
                  </a:lnTo>
                  <a:lnTo>
                    <a:pt x="243203" y="432927"/>
                  </a:lnTo>
                  <a:lnTo>
                    <a:pt x="234098" y="434131"/>
                  </a:lnTo>
                  <a:lnTo>
                    <a:pt x="199719" y="454201"/>
                  </a:lnTo>
                  <a:lnTo>
                    <a:pt x="152082" y="508634"/>
                  </a:lnTo>
                  <a:lnTo>
                    <a:pt x="398056" y="720470"/>
                  </a:lnTo>
                  <a:lnTo>
                    <a:pt x="411847" y="731710"/>
                  </a:lnTo>
                  <a:lnTo>
                    <a:pt x="423519" y="739711"/>
                  </a:lnTo>
                  <a:lnTo>
                    <a:pt x="433096" y="744473"/>
                  </a:lnTo>
                  <a:lnTo>
                    <a:pt x="440601" y="745997"/>
                  </a:lnTo>
                  <a:lnTo>
                    <a:pt x="449364" y="744662"/>
                  </a:lnTo>
                  <a:lnTo>
                    <a:pt x="457936" y="741029"/>
                  </a:lnTo>
                  <a:lnTo>
                    <a:pt x="466318" y="735085"/>
                  </a:lnTo>
                  <a:lnTo>
                    <a:pt x="474510" y="726820"/>
                  </a:lnTo>
                  <a:lnTo>
                    <a:pt x="484162" y="715644"/>
                  </a:lnTo>
                  <a:lnTo>
                    <a:pt x="492925" y="723264"/>
                  </a:lnTo>
                  <a:lnTo>
                    <a:pt x="375323" y="859789"/>
                  </a:lnTo>
                  <a:lnTo>
                    <a:pt x="366560" y="852169"/>
                  </a:lnTo>
                  <a:lnTo>
                    <a:pt x="376339" y="840739"/>
                  </a:lnTo>
                  <a:lnTo>
                    <a:pt x="383697" y="830621"/>
                  </a:lnTo>
                  <a:lnTo>
                    <a:pt x="388245" y="820658"/>
                  </a:lnTo>
                  <a:lnTo>
                    <a:pt x="389983" y="810861"/>
                  </a:lnTo>
                  <a:lnTo>
                    <a:pt x="388912" y="801242"/>
                  </a:lnTo>
                  <a:lnTo>
                    <a:pt x="358787" y="766063"/>
                  </a:lnTo>
                  <a:lnTo>
                    <a:pt x="112814" y="554227"/>
                  </a:lnTo>
                  <a:lnTo>
                    <a:pt x="79489" y="592963"/>
                  </a:lnTo>
                  <a:lnTo>
                    <a:pt x="55206" y="627888"/>
                  </a:lnTo>
                  <a:lnTo>
                    <a:pt x="51920" y="645017"/>
                  </a:lnTo>
                  <a:lnTo>
                    <a:pt x="52413" y="654266"/>
                  </a:lnTo>
                  <a:lnTo>
                    <a:pt x="70741" y="694049"/>
                  </a:lnTo>
                  <a:lnTo>
                    <a:pt x="79997" y="704214"/>
                  </a:lnTo>
                  <a:lnTo>
                    <a:pt x="72224" y="713231"/>
                  </a:lnTo>
                  <a:lnTo>
                    <a:pt x="0" y="644397"/>
                  </a:lnTo>
                  <a:close/>
                </a:path>
                <a:path w="1620520" h="859790">
                  <a:moveTo>
                    <a:pt x="460032" y="396747"/>
                  </a:moveTo>
                  <a:lnTo>
                    <a:pt x="471208" y="389889"/>
                  </a:lnTo>
                  <a:lnTo>
                    <a:pt x="504736" y="445007"/>
                  </a:lnTo>
                  <a:lnTo>
                    <a:pt x="505593" y="411434"/>
                  </a:lnTo>
                  <a:lnTo>
                    <a:pt x="520452" y="364622"/>
                  </a:lnTo>
                  <a:lnTo>
                    <a:pt x="556671" y="344783"/>
                  </a:lnTo>
                  <a:lnTo>
                    <a:pt x="564172" y="345566"/>
                  </a:lnTo>
                  <a:lnTo>
                    <a:pt x="591985" y="374650"/>
                  </a:lnTo>
                  <a:lnTo>
                    <a:pt x="590334" y="382269"/>
                  </a:lnTo>
                  <a:lnTo>
                    <a:pt x="551472" y="403225"/>
                  </a:lnTo>
                  <a:lnTo>
                    <a:pt x="539915" y="401827"/>
                  </a:lnTo>
                  <a:lnTo>
                    <a:pt x="532295" y="402208"/>
                  </a:lnTo>
                  <a:lnTo>
                    <a:pt x="528612" y="404494"/>
                  </a:lnTo>
                  <a:lnTo>
                    <a:pt x="525310" y="406400"/>
                  </a:lnTo>
                  <a:lnTo>
                    <a:pt x="522897" y="410337"/>
                  </a:lnTo>
                  <a:lnTo>
                    <a:pt x="521373" y="416178"/>
                  </a:lnTo>
                  <a:lnTo>
                    <a:pt x="519184" y="426249"/>
                  </a:lnTo>
                  <a:lnTo>
                    <a:pt x="517959" y="438165"/>
                  </a:lnTo>
                  <a:lnTo>
                    <a:pt x="517711" y="451915"/>
                  </a:lnTo>
                  <a:lnTo>
                    <a:pt x="518452" y="467487"/>
                  </a:lnTo>
                  <a:lnTo>
                    <a:pt x="589953" y="584962"/>
                  </a:lnTo>
                  <a:lnTo>
                    <a:pt x="619036" y="616076"/>
                  </a:lnTo>
                  <a:lnTo>
                    <a:pt x="625640" y="617601"/>
                  </a:lnTo>
                  <a:lnTo>
                    <a:pt x="633514" y="617219"/>
                  </a:lnTo>
                  <a:lnTo>
                    <a:pt x="639653" y="616338"/>
                  </a:lnTo>
                  <a:lnTo>
                    <a:pt x="646436" y="614267"/>
                  </a:lnTo>
                  <a:lnTo>
                    <a:pt x="653838" y="611004"/>
                  </a:lnTo>
                  <a:lnTo>
                    <a:pt x="661835" y="606551"/>
                  </a:lnTo>
                  <a:lnTo>
                    <a:pt x="667677" y="616203"/>
                  </a:lnTo>
                  <a:lnTo>
                    <a:pt x="542201" y="692657"/>
                  </a:lnTo>
                  <a:lnTo>
                    <a:pt x="536359" y="683005"/>
                  </a:lnTo>
                  <a:lnTo>
                    <a:pt x="544881" y="677290"/>
                  </a:lnTo>
                  <a:lnTo>
                    <a:pt x="551773" y="671576"/>
                  </a:lnTo>
                  <a:lnTo>
                    <a:pt x="557022" y="665861"/>
                  </a:lnTo>
                  <a:lnTo>
                    <a:pt x="560616" y="660145"/>
                  </a:lnTo>
                  <a:lnTo>
                    <a:pt x="563283" y="654557"/>
                  </a:lnTo>
                  <a:lnTo>
                    <a:pt x="563664" y="648080"/>
                  </a:lnTo>
                  <a:lnTo>
                    <a:pt x="561632" y="640841"/>
                  </a:lnTo>
                  <a:lnTo>
                    <a:pt x="489369" y="518921"/>
                  </a:lnTo>
                  <a:lnTo>
                    <a:pt x="468112" y="485108"/>
                  </a:lnTo>
                  <a:lnTo>
                    <a:pt x="438188" y="460501"/>
                  </a:lnTo>
                  <a:lnTo>
                    <a:pt x="433616" y="461517"/>
                  </a:lnTo>
                  <a:lnTo>
                    <a:pt x="428917" y="464438"/>
                  </a:lnTo>
                  <a:lnTo>
                    <a:pt x="423456" y="467740"/>
                  </a:lnTo>
                  <a:lnTo>
                    <a:pt x="417995" y="472947"/>
                  </a:lnTo>
                  <a:lnTo>
                    <a:pt x="412661" y="479805"/>
                  </a:lnTo>
                  <a:lnTo>
                    <a:pt x="404152" y="471804"/>
                  </a:lnTo>
                  <a:lnTo>
                    <a:pt x="460032" y="396747"/>
                  </a:lnTo>
                  <a:close/>
                </a:path>
                <a:path w="1620520" h="859790">
                  <a:moveTo>
                    <a:pt x="870877" y="187451"/>
                  </a:moveTo>
                  <a:lnTo>
                    <a:pt x="872782" y="186816"/>
                  </a:lnTo>
                  <a:lnTo>
                    <a:pt x="874687" y="186436"/>
                  </a:lnTo>
                  <a:lnTo>
                    <a:pt x="876846" y="186054"/>
                  </a:lnTo>
                  <a:lnTo>
                    <a:pt x="883821" y="186102"/>
                  </a:lnTo>
                  <a:lnTo>
                    <a:pt x="914074" y="213873"/>
                  </a:lnTo>
                  <a:lnTo>
                    <a:pt x="915454" y="221995"/>
                  </a:lnTo>
                  <a:lnTo>
                    <a:pt x="915241" y="231451"/>
                  </a:lnTo>
                  <a:lnTo>
                    <a:pt x="885688" y="269557"/>
                  </a:lnTo>
                  <a:lnTo>
                    <a:pt x="862749" y="281558"/>
                  </a:lnTo>
                  <a:lnTo>
                    <a:pt x="905421" y="380618"/>
                  </a:lnTo>
                  <a:lnTo>
                    <a:pt x="921137" y="415575"/>
                  </a:lnTo>
                  <a:lnTo>
                    <a:pt x="944918" y="446786"/>
                  </a:lnTo>
                  <a:lnTo>
                    <a:pt x="949109" y="448182"/>
                  </a:lnTo>
                  <a:lnTo>
                    <a:pt x="975652" y="432562"/>
                  </a:lnTo>
                  <a:lnTo>
                    <a:pt x="984034" y="440816"/>
                  </a:lnTo>
                  <a:lnTo>
                    <a:pt x="919264" y="507364"/>
                  </a:lnTo>
                  <a:lnTo>
                    <a:pt x="906310" y="512952"/>
                  </a:lnTo>
                  <a:lnTo>
                    <a:pt x="882180" y="457200"/>
                  </a:lnTo>
                  <a:lnTo>
                    <a:pt x="873754" y="479720"/>
                  </a:lnTo>
                  <a:lnTo>
                    <a:pt x="850430" y="525779"/>
                  </a:lnTo>
                  <a:lnTo>
                    <a:pt x="816775" y="551561"/>
                  </a:lnTo>
                  <a:lnTo>
                    <a:pt x="794224" y="557918"/>
                  </a:lnTo>
                  <a:lnTo>
                    <a:pt x="773245" y="556799"/>
                  </a:lnTo>
                  <a:lnTo>
                    <a:pt x="736003" y="532129"/>
                  </a:lnTo>
                  <a:lnTo>
                    <a:pt x="713000" y="495089"/>
                  </a:lnTo>
                  <a:lnTo>
                    <a:pt x="654342" y="360171"/>
                  </a:lnTo>
                  <a:lnTo>
                    <a:pt x="647648" y="347412"/>
                  </a:lnTo>
                  <a:lnTo>
                    <a:pt x="640133" y="338105"/>
                  </a:lnTo>
                  <a:lnTo>
                    <a:pt x="631785" y="332275"/>
                  </a:lnTo>
                  <a:lnTo>
                    <a:pt x="622592" y="329945"/>
                  </a:lnTo>
                  <a:lnTo>
                    <a:pt x="617045" y="330426"/>
                  </a:lnTo>
                  <a:lnTo>
                    <a:pt x="610130" y="332073"/>
                  </a:lnTo>
                  <a:lnTo>
                    <a:pt x="601857" y="334910"/>
                  </a:lnTo>
                  <a:lnTo>
                    <a:pt x="592239" y="338963"/>
                  </a:lnTo>
                  <a:lnTo>
                    <a:pt x="587667" y="328294"/>
                  </a:lnTo>
                  <a:lnTo>
                    <a:pt x="679996" y="288416"/>
                  </a:lnTo>
                  <a:lnTo>
                    <a:pt x="756069" y="464819"/>
                  </a:lnTo>
                  <a:lnTo>
                    <a:pt x="770140" y="489801"/>
                  </a:lnTo>
                  <a:lnTo>
                    <a:pt x="786437" y="504936"/>
                  </a:lnTo>
                  <a:lnTo>
                    <a:pt x="804950" y="510236"/>
                  </a:lnTo>
                  <a:lnTo>
                    <a:pt x="825665" y="505713"/>
                  </a:lnTo>
                  <a:lnTo>
                    <a:pt x="856543" y="477615"/>
                  </a:lnTo>
                  <a:lnTo>
                    <a:pt x="874814" y="440181"/>
                  </a:lnTo>
                  <a:lnTo>
                    <a:pt x="810425" y="290829"/>
                  </a:lnTo>
                  <a:lnTo>
                    <a:pt x="782195" y="262737"/>
                  </a:lnTo>
                  <a:lnTo>
                    <a:pt x="773690" y="263413"/>
                  </a:lnTo>
                  <a:lnTo>
                    <a:pt x="763423" y="265924"/>
                  </a:lnTo>
                  <a:lnTo>
                    <a:pt x="751370" y="270255"/>
                  </a:lnTo>
                  <a:lnTo>
                    <a:pt x="746798" y="259587"/>
                  </a:lnTo>
                  <a:lnTo>
                    <a:pt x="836587" y="220852"/>
                  </a:lnTo>
                  <a:lnTo>
                    <a:pt x="857923" y="270382"/>
                  </a:lnTo>
                  <a:lnTo>
                    <a:pt x="862655" y="267717"/>
                  </a:lnTo>
                  <a:lnTo>
                    <a:pt x="887006" y="245109"/>
                  </a:lnTo>
                  <a:lnTo>
                    <a:pt x="883450" y="242569"/>
                  </a:lnTo>
                  <a:lnTo>
                    <a:pt x="883323" y="242442"/>
                  </a:lnTo>
                  <a:lnTo>
                    <a:pt x="880529" y="241807"/>
                  </a:lnTo>
                  <a:lnTo>
                    <a:pt x="875068" y="240791"/>
                  </a:lnTo>
                  <a:lnTo>
                    <a:pt x="869480" y="239775"/>
                  </a:lnTo>
                  <a:lnTo>
                    <a:pt x="865162" y="237997"/>
                  </a:lnTo>
                  <a:lnTo>
                    <a:pt x="861987" y="235457"/>
                  </a:lnTo>
                  <a:lnTo>
                    <a:pt x="855383" y="230631"/>
                  </a:lnTo>
                  <a:lnTo>
                    <a:pt x="851573" y="224789"/>
                  </a:lnTo>
                  <a:lnTo>
                    <a:pt x="850557" y="217931"/>
                  </a:lnTo>
                  <a:lnTo>
                    <a:pt x="849541" y="211074"/>
                  </a:lnTo>
                  <a:lnTo>
                    <a:pt x="851446" y="204342"/>
                  </a:lnTo>
                  <a:lnTo>
                    <a:pt x="856653" y="197738"/>
                  </a:lnTo>
                  <a:lnTo>
                    <a:pt x="860463" y="192786"/>
                  </a:lnTo>
                  <a:lnTo>
                    <a:pt x="865162" y="189356"/>
                  </a:lnTo>
                  <a:lnTo>
                    <a:pt x="870877" y="187451"/>
                  </a:lnTo>
                  <a:close/>
                </a:path>
                <a:path w="1620520" h="859790">
                  <a:moveTo>
                    <a:pt x="1063409" y="155066"/>
                  </a:moveTo>
                  <a:lnTo>
                    <a:pt x="1023475" y="193982"/>
                  </a:lnTo>
                  <a:lnTo>
                    <a:pt x="1018875" y="229770"/>
                  </a:lnTo>
                  <a:lnTo>
                    <a:pt x="1020324" y="245078"/>
                  </a:lnTo>
                  <a:lnTo>
                    <a:pt x="1039292" y="308433"/>
                  </a:lnTo>
                  <a:lnTo>
                    <a:pt x="1067435" y="356197"/>
                  </a:lnTo>
                  <a:lnTo>
                    <a:pt x="1104015" y="389846"/>
                  </a:lnTo>
                  <a:lnTo>
                    <a:pt x="1142270" y="401570"/>
                  </a:lnTo>
                  <a:lnTo>
                    <a:pt x="1161326" y="398525"/>
                  </a:lnTo>
                  <a:lnTo>
                    <a:pt x="1188325" y="382645"/>
                  </a:lnTo>
                  <a:lnTo>
                    <a:pt x="1202823" y="356155"/>
                  </a:lnTo>
                  <a:lnTo>
                    <a:pt x="1204795" y="319069"/>
                  </a:lnTo>
                  <a:lnTo>
                    <a:pt x="1194219" y="271399"/>
                  </a:lnTo>
                  <a:lnTo>
                    <a:pt x="1165802" y="208914"/>
                  </a:lnTo>
                  <a:lnTo>
                    <a:pt x="1126528" y="166624"/>
                  </a:lnTo>
                  <a:lnTo>
                    <a:pt x="1079504" y="151925"/>
                  </a:lnTo>
                  <a:lnTo>
                    <a:pt x="1063409" y="155066"/>
                  </a:lnTo>
                  <a:close/>
                </a:path>
                <a:path w="1620520" h="859790">
                  <a:moveTo>
                    <a:pt x="1207681" y="78866"/>
                  </a:moveTo>
                  <a:lnTo>
                    <a:pt x="1209713" y="78358"/>
                  </a:lnTo>
                  <a:lnTo>
                    <a:pt x="1211745" y="78104"/>
                  </a:lnTo>
                  <a:lnTo>
                    <a:pt x="1213777" y="78104"/>
                  </a:lnTo>
                  <a:lnTo>
                    <a:pt x="1246241" y="101965"/>
                  </a:lnTo>
                  <a:lnTo>
                    <a:pt x="1248702" y="117601"/>
                  </a:lnTo>
                  <a:lnTo>
                    <a:pt x="1247489" y="127035"/>
                  </a:lnTo>
                  <a:lnTo>
                    <a:pt x="1220428" y="158448"/>
                  </a:lnTo>
                  <a:lnTo>
                    <a:pt x="1203744" y="166750"/>
                  </a:lnTo>
                  <a:lnTo>
                    <a:pt x="1216172" y="180538"/>
                  </a:lnTo>
                  <a:lnTo>
                    <a:pt x="1242479" y="230758"/>
                  </a:lnTo>
                  <a:lnTo>
                    <a:pt x="1249987" y="269700"/>
                  </a:lnTo>
                  <a:lnTo>
                    <a:pt x="1250355" y="289927"/>
                  </a:lnTo>
                  <a:lnTo>
                    <a:pt x="1248448" y="310641"/>
                  </a:lnTo>
                  <a:lnTo>
                    <a:pt x="1237700" y="350758"/>
                  </a:lnTo>
                  <a:lnTo>
                    <a:pt x="1204805" y="396206"/>
                  </a:lnTo>
                  <a:lnTo>
                    <a:pt x="1155103" y="423799"/>
                  </a:lnTo>
                  <a:lnTo>
                    <a:pt x="1124839" y="430016"/>
                  </a:lnTo>
                  <a:lnTo>
                    <a:pt x="1095778" y="429053"/>
                  </a:lnTo>
                  <a:lnTo>
                    <a:pt x="1041311" y="405638"/>
                  </a:lnTo>
                  <a:lnTo>
                    <a:pt x="1004242" y="368966"/>
                  </a:lnTo>
                  <a:lnTo>
                    <a:pt x="980986" y="322199"/>
                  </a:lnTo>
                  <a:lnTo>
                    <a:pt x="973651" y="282797"/>
                  </a:lnTo>
                  <a:lnTo>
                    <a:pt x="973628" y="262155"/>
                  </a:lnTo>
                  <a:lnTo>
                    <a:pt x="976033" y="240918"/>
                  </a:lnTo>
                  <a:lnTo>
                    <a:pt x="987574" y="201850"/>
                  </a:lnTo>
                  <a:lnTo>
                    <a:pt x="1020665" y="158111"/>
                  </a:lnTo>
                  <a:lnTo>
                    <a:pt x="1066457" y="132714"/>
                  </a:lnTo>
                  <a:lnTo>
                    <a:pt x="1096913" y="126313"/>
                  </a:lnTo>
                  <a:lnTo>
                    <a:pt x="1126178" y="126745"/>
                  </a:lnTo>
                  <a:lnTo>
                    <a:pt x="1181138" y="148208"/>
                  </a:lnTo>
                  <a:lnTo>
                    <a:pt x="1193711" y="157733"/>
                  </a:lnTo>
                  <a:lnTo>
                    <a:pt x="1197521" y="156082"/>
                  </a:lnTo>
                  <a:lnTo>
                    <a:pt x="1203744" y="152272"/>
                  </a:lnTo>
                  <a:lnTo>
                    <a:pt x="1212126" y="146303"/>
                  </a:lnTo>
                  <a:lnTo>
                    <a:pt x="1217206" y="141604"/>
                  </a:lnTo>
                  <a:lnTo>
                    <a:pt x="1218095" y="137921"/>
                  </a:lnTo>
                  <a:lnTo>
                    <a:pt x="1214793" y="135000"/>
                  </a:lnTo>
                  <a:lnTo>
                    <a:pt x="1210348" y="134238"/>
                  </a:lnTo>
                  <a:lnTo>
                    <a:pt x="1203490" y="131063"/>
                  </a:lnTo>
                  <a:lnTo>
                    <a:pt x="1194092" y="125729"/>
                  </a:lnTo>
                  <a:lnTo>
                    <a:pt x="1187996" y="120268"/>
                  </a:lnTo>
                  <a:lnTo>
                    <a:pt x="1184821" y="114045"/>
                  </a:lnTo>
                  <a:lnTo>
                    <a:pt x="1184567" y="107061"/>
                  </a:lnTo>
                  <a:lnTo>
                    <a:pt x="1184186" y="100202"/>
                  </a:lnTo>
                  <a:lnTo>
                    <a:pt x="1186726" y="93725"/>
                  </a:lnTo>
                  <a:lnTo>
                    <a:pt x="1192568" y="87629"/>
                  </a:lnTo>
                  <a:lnTo>
                    <a:pt x="1196886" y="83057"/>
                  </a:lnTo>
                  <a:lnTo>
                    <a:pt x="1201839" y="80137"/>
                  </a:lnTo>
                  <a:lnTo>
                    <a:pt x="1207681" y="78866"/>
                  </a:lnTo>
                  <a:close/>
                </a:path>
                <a:path w="1620520" h="859790">
                  <a:moveTo>
                    <a:pt x="955078" y="21081"/>
                  </a:moveTo>
                  <a:lnTo>
                    <a:pt x="1021753" y="0"/>
                  </a:lnTo>
                  <a:lnTo>
                    <a:pt x="1086015" y="92963"/>
                  </a:lnTo>
                  <a:lnTo>
                    <a:pt x="1075601" y="96265"/>
                  </a:lnTo>
                  <a:lnTo>
                    <a:pt x="955078" y="21081"/>
                  </a:lnTo>
                  <a:close/>
                </a:path>
                <a:path w="1620520" h="859790">
                  <a:moveTo>
                    <a:pt x="1328331" y="57022"/>
                  </a:moveTo>
                  <a:lnTo>
                    <a:pt x="1341412" y="53847"/>
                  </a:lnTo>
                  <a:lnTo>
                    <a:pt x="1356017" y="112902"/>
                  </a:lnTo>
                  <a:lnTo>
                    <a:pt x="1373858" y="81063"/>
                  </a:lnTo>
                  <a:lnTo>
                    <a:pt x="1413256" y="40054"/>
                  </a:lnTo>
                  <a:lnTo>
                    <a:pt x="1456759" y="28400"/>
                  </a:lnTo>
                  <a:lnTo>
                    <a:pt x="1467066" y="29628"/>
                  </a:lnTo>
                  <a:lnTo>
                    <a:pt x="1504067" y="52764"/>
                  </a:lnTo>
                  <a:lnTo>
                    <a:pt x="1528034" y="100435"/>
                  </a:lnTo>
                  <a:lnTo>
                    <a:pt x="1562265" y="236854"/>
                  </a:lnTo>
                  <a:lnTo>
                    <a:pt x="1565505" y="248973"/>
                  </a:lnTo>
                  <a:lnTo>
                    <a:pt x="1589062" y="280924"/>
                  </a:lnTo>
                  <a:lnTo>
                    <a:pt x="1594062" y="281687"/>
                  </a:lnTo>
                  <a:lnTo>
                    <a:pt x="1600492" y="281511"/>
                  </a:lnTo>
                  <a:lnTo>
                    <a:pt x="1608350" y="280406"/>
                  </a:lnTo>
                  <a:lnTo>
                    <a:pt x="1617637" y="278383"/>
                  </a:lnTo>
                  <a:lnTo>
                    <a:pt x="1620304" y="289305"/>
                  </a:lnTo>
                  <a:lnTo>
                    <a:pt x="1482509" y="323341"/>
                  </a:lnTo>
                  <a:lnTo>
                    <a:pt x="1479842" y="312419"/>
                  </a:lnTo>
                  <a:lnTo>
                    <a:pt x="1485557" y="311022"/>
                  </a:lnTo>
                  <a:lnTo>
                    <a:pt x="1494514" y="308431"/>
                  </a:lnTo>
                  <a:lnTo>
                    <a:pt x="1517815" y="278256"/>
                  </a:lnTo>
                  <a:lnTo>
                    <a:pt x="1517509" y="274589"/>
                  </a:lnTo>
                  <a:lnTo>
                    <a:pt x="1483906" y="135254"/>
                  </a:lnTo>
                  <a:lnTo>
                    <a:pt x="1467100" y="91285"/>
                  </a:lnTo>
                  <a:lnTo>
                    <a:pt x="1433941" y="71885"/>
                  </a:lnTo>
                  <a:lnTo>
                    <a:pt x="1422819" y="73532"/>
                  </a:lnTo>
                  <a:lnTo>
                    <a:pt x="1405342" y="80410"/>
                  </a:lnTo>
                  <a:lnTo>
                    <a:pt x="1389116" y="92265"/>
                  </a:lnTo>
                  <a:lnTo>
                    <a:pt x="1374152" y="109073"/>
                  </a:lnTo>
                  <a:lnTo>
                    <a:pt x="1360462" y="130809"/>
                  </a:lnTo>
                  <a:lnTo>
                    <a:pt x="1396657" y="277749"/>
                  </a:lnTo>
                  <a:lnTo>
                    <a:pt x="1413040" y="317118"/>
                  </a:lnTo>
                  <a:lnTo>
                    <a:pt x="1428748" y="322589"/>
                  </a:lnTo>
                  <a:lnTo>
                    <a:pt x="1435677" y="322246"/>
                  </a:lnTo>
                  <a:lnTo>
                    <a:pt x="1444369" y="320927"/>
                  </a:lnTo>
                  <a:lnTo>
                    <a:pt x="1454823" y="318642"/>
                  </a:lnTo>
                  <a:lnTo>
                    <a:pt x="1457617" y="329564"/>
                  </a:lnTo>
                  <a:lnTo>
                    <a:pt x="1319822" y="363600"/>
                  </a:lnTo>
                  <a:lnTo>
                    <a:pt x="1317028" y="352551"/>
                  </a:lnTo>
                  <a:lnTo>
                    <a:pt x="1323124" y="351154"/>
                  </a:lnTo>
                  <a:lnTo>
                    <a:pt x="1332766" y="348035"/>
                  </a:lnTo>
                  <a:lnTo>
                    <a:pt x="1350984" y="316102"/>
                  </a:lnTo>
                  <a:lnTo>
                    <a:pt x="1349518" y="304244"/>
                  </a:lnTo>
                  <a:lnTo>
                    <a:pt x="1320965" y="186689"/>
                  </a:lnTo>
                  <a:lnTo>
                    <a:pt x="1310408" y="146494"/>
                  </a:lnTo>
                  <a:lnTo>
                    <a:pt x="1289088" y="111125"/>
                  </a:lnTo>
                  <a:lnTo>
                    <a:pt x="1284643" y="110870"/>
                  </a:lnTo>
                  <a:lnTo>
                    <a:pt x="1279309" y="112140"/>
                  </a:lnTo>
                  <a:lnTo>
                    <a:pt x="1273594" y="113537"/>
                  </a:lnTo>
                  <a:lnTo>
                    <a:pt x="1267244" y="116712"/>
                  </a:lnTo>
                  <a:lnTo>
                    <a:pt x="1260132" y="121665"/>
                  </a:lnTo>
                  <a:lnTo>
                    <a:pt x="1252766" y="111887"/>
                  </a:lnTo>
                  <a:lnTo>
                    <a:pt x="1328331" y="57022"/>
                  </a:lnTo>
                  <a:close/>
                </a:path>
              </a:pathLst>
            </a:custGeom>
            <a:ln w="12700">
              <a:solidFill>
                <a:srgbClr val="EAEAEA"/>
              </a:solidFill>
            </a:ln>
          </p:spPr>
          <p:txBody>
            <a:bodyPr wrap="square" lIns="0" tIns="0" rIns="0" bIns="0" rtlCol="0"/>
            <a:lstStyle/>
            <a:p>
              <a:endParaRPr/>
            </a:p>
          </p:txBody>
        </p:sp>
        <p:pic>
          <p:nvPicPr>
            <p:cNvPr id="17" name="object 17"/>
            <p:cNvPicPr/>
            <p:nvPr/>
          </p:nvPicPr>
          <p:blipFill>
            <a:blip r:embed="rId12" cstate="print"/>
            <a:stretch>
              <a:fillRect/>
            </a:stretch>
          </p:blipFill>
          <p:spPr>
            <a:xfrm>
              <a:off x="2586424" y="734490"/>
              <a:ext cx="225349" cy="121044"/>
            </a:xfrm>
            <a:prstGeom prst="rect">
              <a:avLst/>
            </a:prstGeom>
          </p:spPr>
        </p:pic>
        <p:pic>
          <p:nvPicPr>
            <p:cNvPr id="18" name="object 18"/>
            <p:cNvPicPr/>
            <p:nvPr/>
          </p:nvPicPr>
          <p:blipFill>
            <a:blip r:embed="rId13" cstate="print"/>
            <a:stretch>
              <a:fillRect/>
            </a:stretch>
          </p:blipFill>
          <p:spPr>
            <a:xfrm>
              <a:off x="2566749" y="466411"/>
              <a:ext cx="137398" cy="182618"/>
            </a:xfrm>
            <a:prstGeom prst="rect">
              <a:avLst/>
            </a:prstGeom>
          </p:spPr>
        </p:pic>
        <p:sp>
          <p:nvSpPr>
            <p:cNvPr id="19" name="object 19"/>
            <p:cNvSpPr/>
            <p:nvPr/>
          </p:nvSpPr>
          <p:spPr>
            <a:xfrm>
              <a:off x="2522783" y="351506"/>
              <a:ext cx="936625" cy="539115"/>
            </a:xfrm>
            <a:custGeom>
              <a:avLst/>
              <a:gdLst/>
              <a:ahLst/>
              <a:cxnLst/>
              <a:rect l="l" t="t" r="r" b="b"/>
              <a:pathLst>
                <a:path w="936625" h="539115">
                  <a:moveTo>
                    <a:pt x="94305" y="106455"/>
                  </a:moveTo>
                  <a:lnTo>
                    <a:pt x="113976" y="103907"/>
                  </a:lnTo>
                  <a:lnTo>
                    <a:pt x="132802" y="104074"/>
                  </a:lnTo>
                  <a:lnTo>
                    <a:pt x="150794" y="106955"/>
                  </a:lnTo>
                  <a:lnTo>
                    <a:pt x="167965" y="112551"/>
                  </a:lnTo>
                  <a:lnTo>
                    <a:pt x="227528" y="100740"/>
                  </a:lnTo>
                  <a:lnTo>
                    <a:pt x="236418" y="99089"/>
                  </a:lnTo>
                  <a:lnTo>
                    <a:pt x="241498" y="98327"/>
                  </a:lnTo>
                  <a:lnTo>
                    <a:pt x="243149" y="98581"/>
                  </a:lnTo>
                  <a:lnTo>
                    <a:pt x="244673" y="98835"/>
                  </a:lnTo>
                  <a:lnTo>
                    <a:pt x="245816" y="99470"/>
                  </a:lnTo>
                  <a:lnTo>
                    <a:pt x="246705" y="100613"/>
                  </a:lnTo>
                  <a:lnTo>
                    <a:pt x="248229" y="102137"/>
                  </a:lnTo>
                  <a:lnTo>
                    <a:pt x="249499" y="105312"/>
                  </a:lnTo>
                  <a:lnTo>
                    <a:pt x="250515" y="110011"/>
                  </a:lnTo>
                  <a:lnTo>
                    <a:pt x="251531" y="115345"/>
                  </a:lnTo>
                  <a:lnTo>
                    <a:pt x="251658" y="119155"/>
                  </a:lnTo>
                  <a:lnTo>
                    <a:pt x="251023" y="121441"/>
                  </a:lnTo>
                  <a:lnTo>
                    <a:pt x="250642" y="122584"/>
                  </a:lnTo>
                  <a:lnTo>
                    <a:pt x="249753" y="123600"/>
                  </a:lnTo>
                  <a:lnTo>
                    <a:pt x="248356" y="124489"/>
                  </a:lnTo>
                  <a:lnTo>
                    <a:pt x="246959" y="125378"/>
                  </a:lnTo>
                  <a:lnTo>
                    <a:pt x="241752" y="126775"/>
                  </a:lnTo>
                  <a:lnTo>
                    <a:pt x="232989" y="128426"/>
                  </a:lnTo>
                  <a:lnTo>
                    <a:pt x="196413" y="135665"/>
                  </a:lnTo>
                  <a:lnTo>
                    <a:pt x="220398" y="172616"/>
                  </a:lnTo>
                  <a:lnTo>
                    <a:pt x="226540" y="208186"/>
                  </a:lnTo>
                  <a:lnTo>
                    <a:pt x="224321" y="226851"/>
                  </a:lnTo>
                  <a:lnTo>
                    <a:pt x="207716" y="262157"/>
                  </a:lnTo>
                  <a:lnTo>
                    <a:pt x="176585" y="290018"/>
                  </a:lnTo>
                  <a:lnTo>
                    <a:pt x="132405" y="305972"/>
                  </a:lnTo>
                  <a:lnTo>
                    <a:pt x="99847" y="308705"/>
                  </a:lnTo>
                  <a:lnTo>
                    <a:pt x="88463" y="308131"/>
                  </a:lnTo>
                  <a:lnTo>
                    <a:pt x="83345" y="315063"/>
                  </a:lnTo>
                  <a:lnTo>
                    <a:pt x="71445" y="343945"/>
                  </a:lnTo>
                  <a:lnTo>
                    <a:pt x="72334" y="348009"/>
                  </a:lnTo>
                  <a:lnTo>
                    <a:pt x="72969" y="351565"/>
                  </a:lnTo>
                  <a:lnTo>
                    <a:pt x="75382" y="354613"/>
                  </a:lnTo>
                  <a:lnTo>
                    <a:pt x="79319" y="357153"/>
                  </a:lnTo>
                  <a:lnTo>
                    <a:pt x="83383" y="359820"/>
                  </a:lnTo>
                  <a:lnTo>
                    <a:pt x="90495" y="360836"/>
                  </a:lnTo>
                  <a:lnTo>
                    <a:pt x="100528" y="360328"/>
                  </a:lnTo>
                  <a:lnTo>
                    <a:pt x="106602" y="359802"/>
                  </a:lnTo>
                  <a:lnTo>
                    <a:pt x="115879" y="358598"/>
                  </a:lnTo>
                  <a:lnTo>
                    <a:pt x="128371" y="356703"/>
                  </a:lnTo>
                  <a:lnTo>
                    <a:pt x="144089" y="354105"/>
                  </a:lnTo>
                  <a:lnTo>
                    <a:pt x="173138" y="349295"/>
                  </a:lnTo>
                  <a:lnTo>
                    <a:pt x="196651" y="345723"/>
                  </a:lnTo>
                  <a:lnTo>
                    <a:pt x="214616" y="343390"/>
                  </a:lnTo>
                  <a:lnTo>
                    <a:pt x="227020" y="342294"/>
                  </a:lnTo>
                  <a:lnTo>
                    <a:pt x="241139" y="342487"/>
                  </a:lnTo>
                  <a:lnTo>
                    <a:pt x="286041" y="362261"/>
                  </a:lnTo>
                  <a:lnTo>
                    <a:pt x="303537" y="411206"/>
                  </a:lnTo>
                  <a:lnTo>
                    <a:pt x="300680" y="428956"/>
                  </a:lnTo>
                  <a:lnTo>
                    <a:pt x="282392" y="465230"/>
                  </a:lnTo>
                  <a:lnTo>
                    <a:pt x="233703" y="509728"/>
                  </a:lnTo>
                  <a:lnTo>
                    <a:pt x="166060" y="534699"/>
                  </a:lnTo>
                  <a:lnTo>
                    <a:pt x="109958" y="538716"/>
                  </a:lnTo>
                  <a:lnTo>
                    <a:pt x="84407" y="535039"/>
                  </a:lnTo>
                  <a:lnTo>
                    <a:pt x="40139" y="515300"/>
                  </a:lnTo>
                  <a:lnTo>
                    <a:pt x="30297" y="495202"/>
                  </a:lnTo>
                  <a:lnTo>
                    <a:pt x="30424" y="489995"/>
                  </a:lnTo>
                  <a:lnTo>
                    <a:pt x="47061" y="448847"/>
                  </a:lnTo>
                  <a:lnTo>
                    <a:pt x="71826" y="409477"/>
                  </a:lnTo>
                  <a:lnTo>
                    <a:pt x="63563" y="406261"/>
                  </a:lnTo>
                  <a:lnTo>
                    <a:pt x="35464" y="375340"/>
                  </a:lnTo>
                  <a:lnTo>
                    <a:pt x="35917" y="368948"/>
                  </a:lnTo>
                  <a:lnTo>
                    <a:pt x="50871" y="333817"/>
                  </a:lnTo>
                  <a:lnTo>
                    <a:pt x="72207" y="305337"/>
                  </a:lnTo>
                  <a:lnTo>
                    <a:pt x="58709" y="300765"/>
                  </a:lnTo>
                  <a:lnTo>
                    <a:pt x="25598" y="277905"/>
                  </a:lnTo>
                  <a:lnTo>
                    <a:pt x="5524" y="243776"/>
                  </a:lnTo>
                  <a:lnTo>
                    <a:pt x="0" y="210008"/>
                  </a:lnTo>
                  <a:lnTo>
                    <a:pt x="2262" y="190148"/>
                  </a:lnTo>
                  <a:lnTo>
                    <a:pt x="19502" y="152429"/>
                  </a:lnTo>
                  <a:lnTo>
                    <a:pt x="50950" y="122822"/>
                  </a:lnTo>
                  <a:lnTo>
                    <a:pt x="71133" y="112978"/>
                  </a:lnTo>
                  <a:lnTo>
                    <a:pt x="94305" y="106455"/>
                  </a:lnTo>
                  <a:close/>
                </a:path>
                <a:path w="936625" h="539115">
                  <a:moveTo>
                    <a:pt x="497784" y="36732"/>
                  </a:moveTo>
                  <a:lnTo>
                    <a:pt x="511246" y="35081"/>
                  </a:lnTo>
                  <a:lnTo>
                    <a:pt x="518866" y="95660"/>
                  </a:lnTo>
                  <a:lnTo>
                    <a:pt x="531084" y="79992"/>
                  </a:lnTo>
                  <a:lnTo>
                    <a:pt x="557450" y="48748"/>
                  </a:lnTo>
                  <a:lnTo>
                    <a:pt x="594336" y="26112"/>
                  </a:lnTo>
                  <a:lnTo>
                    <a:pt x="623054" y="21820"/>
                  </a:lnTo>
                  <a:lnTo>
                    <a:pt x="635388" y="23191"/>
                  </a:lnTo>
                  <a:lnTo>
                    <a:pt x="676521" y="49194"/>
                  </a:lnTo>
                  <a:lnTo>
                    <a:pt x="689554" y="73943"/>
                  </a:lnTo>
                  <a:lnTo>
                    <a:pt x="702768" y="54945"/>
                  </a:lnTo>
                  <a:lnTo>
                    <a:pt x="737433" y="18190"/>
                  </a:lnTo>
                  <a:lnTo>
                    <a:pt x="781375" y="664"/>
                  </a:lnTo>
                  <a:lnTo>
                    <a:pt x="792474" y="0"/>
                  </a:lnTo>
                  <a:lnTo>
                    <a:pt x="803108" y="871"/>
                  </a:lnTo>
                  <a:lnTo>
                    <a:pt x="840732" y="20587"/>
                  </a:lnTo>
                  <a:lnTo>
                    <a:pt x="863766" y="64291"/>
                  </a:lnTo>
                  <a:lnTo>
                    <a:pt x="885261" y="219993"/>
                  </a:lnTo>
                  <a:lnTo>
                    <a:pt x="887094" y="232257"/>
                  </a:lnTo>
                  <a:lnTo>
                    <a:pt x="906978" y="266348"/>
                  </a:lnTo>
                  <a:lnTo>
                    <a:pt x="918471" y="268555"/>
                  </a:lnTo>
                  <a:lnTo>
                    <a:pt x="926087" y="268474"/>
                  </a:lnTo>
                  <a:lnTo>
                    <a:pt x="934918" y="267618"/>
                  </a:lnTo>
                  <a:lnTo>
                    <a:pt x="936442" y="278921"/>
                  </a:lnTo>
                  <a:lnTo>
                    <a:pt x="795853" y="296701"/>
                  </a:lnTo>
                  <a:lnTo>
                    <a:pt x="794456" y="285525"/>
                  </a:lnTo>
                  <a:lnTo>
                    <a:pt x="800425" y="284763"/>
                  </a:lnTo>
                  <a:lnTo>
                    <a:pt x="809001" y="283237"/>
                  </a:lnTo>
                  <a:lnTo>
                    <a:pt x="836306" y="252920"/>
                  </a:lnTo>
                  <a:lnTo>
                    <a:pt x="835921" y="246552"/>
                  </a:lnTo>
                  <a:lnTo>
                    <a:pt x="818205" y="104042"/>
                  </a:lnTo>
                  <a:lnTo>
                    <a:pt x="808239" y="63966"/>
                  </a:lnTo>
                  <a:lnTo>
                    <a:pt x="774719" y="40695"/>
                  </a:lnTo>
                  <a:lnTo>
                    <a:pt x="762071" y="41050"/>
                  </a:lnTo>
                  <a:lnTo>
                    <a:pt x="721945" y="59590"/>
                  </a:lnTo>
                  <a:lnTo>
                    <a:pt x="693745" y="89183"/>
                  </a:lnTo>
                  <a:lnTo>
                    <a:pt x="693491" y="92739"/>
                  </a:lnTo>
                  <a:lnTo>
                    <a:pt x="695777" y="106074"/>
                  </a:lnTo>
                  <a:lnTo>
                    <a:pt x="713049" y="241837"/>
                  </a:lnTo>
                  <a:lnTo>
                    <a:pt x="723717" y="282350"/>
                  </a:lnTo>
                  <a:lnTo>
                    <a:pt x="747450" y="290304"/>
                  </a:lnTo>
                  <a:lnTo>
                    <a:pt x="756036" y="290103"/>
                  </a:lnTo>
                  <a:lnTo>
                    <a:pt x="766135" y="289081"/>
                  </a:lnTo>
                  <a:lnTo>
                    <a:pt x="767659" y="300257"/>
                  </a:lnTo>
                  <a:lnTo>
                    <a:pt x="623641" y="318672"/>
                  </a:lnTo>
                  <a:lnTo>
                    <a:pt x="622244" y="307369"/>
                  </a:lnTo>
                  <a:lnTo>
                    <a:pt x="633081" y="305683"/>
                  </a:lnTo>
                  <a:lnTo>
                    <a:pt x="641977" y="303496"/>
                  </a:lnTo>
                  <a:lnTo>
                    <a:pt x="664368" y="275355"/>
                  </a:lnTo>
                  <a:lnTo>
                    <a:pt x="664059" y="268872"/>
                  </a:lnTo>
                  <a:lnTo>
                    <a:pt x="646247" y="125886"/>
                  </a:lnTo>
                  <a:lnTo>
                    <a:pt x="635228" y="85381"/>
                  </a:lnTo>
                  <a:lnTo>
                    <a:pt x="600606" y="61920"/>
                  </a:lnTo>
                  <a:lnTo>
                    <a:pt x="588843" y="62132"/>
                  </a:lnTo>
                  <a:lnTo>
                    <a:pt x="545472" y="83937"/>
                  </a:lnTo>
                  <a:lnTo>
                    <a:pt x="520898" y="111154"/>
                  </a:lnTo>
                  <a:lnTo>
                    <a:pt x="540329" y="263808"/>
                  </a:lnTo>
                  <a:lnTo>
                    <a:pt x="552140" y="304956"/>
                  </a:lnTo>
                  <a:lnTo>
                    <a:pt x="573793" y="312497"/>
                  </a:lnTo>
                  <a:lnTo>
                    <a:pt x="582600" y="312173"/>
                  </a:lnTo>
                  <a:lnTo>
                    <a:pt x="593288" y="311052"/>
                  </a:lnTo>
                  <a:lnTo>
                    <a:pt x="594812" y="322228"/>
                  </a:lnTo>
                  <a:lnTo>
                    <a:pt x="453969" y="340135"/>
                  </a:lnTo>
                  <a:lnTo>
                    <a:pt x="452572" y="328959"/>
                  </a:lnTo>
                  <a:lnTo>
                    <a:pt x="461545" y="327554"/>
                  </a:lnTo>
                  <a:lnTo>
                    <a:pt x="469018" y="325816"/>
                  </a:lnTo>
                  <a:lnTo>
                    <a:pt x="490783" y="292574"/>
                  </a:lnTo>
                  <a:lnTo>
                    <a:pt x="490277" y="282477"/>
                  </a:lnTo>
                  <a:lnTo>
                    <a:pt x="475178" y="161573"/>
                  </a:lnTo>
                  <a:lnTo>
                    <a:pt x="469526" y="122981"/>
                  </a:lnTo>
                  <a:lnTo>
                    <a:pt x="456001" y="88040"/>
                  </a:lnTo>
                  <a:lnTo>
                    <a:pt x="452572" y="85881"/>
                  </a:lnTo>
                  <a:lnTo>
                    <a:pt x="448127" y="85119"/>
                  </a:lnTo>
                  <a:lnTo>
                    <a:pt x="442793" y="85754"/>
                  </a:lnTo>
                  <a:lnTo>
                    <a:pt x="436951" y="86516"/>
                  </a:lnTo>
                  <a:lnTo>
                    <a:pt x="430220" y="88929"/>
                  </a:lnTo>
                  <a:lnTo>
                    <a:pt x="422600" y="93120"/>
                  </a:lnTo>
                  <a:lnTo>
                    <a:pt x="416504" y="82452"/>
                  </a:lnTo>
                  <a:lnTo>
                    <a:pt x="497784" y="36732"/>
                  </a:lnTo>
                  <a:close/>
                </a:path>
              </a:pathLst>
            </a:custGeom>
            <a:ln w="12700">
              <a:solidFill>
                <a:srgbClr val="EAEAEA"/>
              </a:solidFill>
            </a:ln>
          </p:spPr>
          <p:txBody>
            <a:bodyPr wrap="square" lIns="0" tIns="0" rIns="0" bIns="0" rtlCol="0"/>
            <a:lstStyle/>
            <a:p>
              <a:endParaRPr/>
            </a:p>
          </p:txBody>
        </p:sp>
        <p:pic>
          <p:nvPicPr>
            <p:cNvPr id="20" name="object 20"/>
            <p:cNvPicPr/>
            <p:nvPr/>
          </p:nvPicPr>
          <p:blipFill>
            <a:blip r:embed="rId14" cstate="print"/>
            <a:stretch>
              <a:fillRect/>
            </a:stretch>
          </p:blipFill>
          <p:spPr>
            <a:xfrm>
              <a:off x="3507773" y="440816"/>
              <a:ext cx="121378" cy="158369"/>
            </a:xfrm>
            <a:prstGeom prst="rect">
              <a:avLst/>
            </a:prstGeom>
          </p:spPr>
        </p:pic>
        <p:sp>
          <p:nvSpPr>
            <p:cNvPr id="21" name="object 21"/>
            <p:cNvSpPr/>
            <p:nvPr/>
          </p:nvSpPr>
          <p:spPr>
            <a:xfrm>
              <a:off x="3460369" y="326336"/>
              <a:ext cx="264795" cy="305435"/>
            </a:xfrm>
            <a:custGeom>
              <a:avLst/>
              <a:gdLst/>
              <a:ahLst/>
              <a:cxnLst/>
              <a:rect l="l" t="t" r="r" b="b"/>
              <a:pathLst>
                <a:path w="264795" h="305434">
                  <a:moveTo>
                    <a:pt x="98170" y="815"/>
                  </a:moveTo>
                  <a:lnTo>
                    <a:pt x="148248" y="3655"/>
                  </a:lnTo>
                  <a:lnTo>
                    <a:pt x="185783" y="26824"/>
                  </a:lnTo>
                  <a:lnTo>
                    <a:pt x="200036" y="71499"/>
                  </a:lnTo>
                  <a:lnTo>
                    <a:pt x="210692" y="187505"/>
                  </a:lnTo>
                  <a:lnTo>
                    <a:pt x="212411" y="205984"/>
                  </a:lnTo>
                  <a:lnTo>
                    <a:pt x="220344" y="247449"/>
                  </a:lnTo>
                  <a:lnTo>
                    <a:pt x="228345" y="252021"/>
                  </a:lnTo>
                  <a:lnTo>
                    <a:pt x="231393" y="251767"/>
                  </a:lnTo>
                  <a:lnTo>
                    <a:pt x="263270" y="223700"/>
                  </a:lnTo>
                  <a:lnTo>
                    <a:pt x="264794" y="241226"/>
                  </a:lnTo>
                  <a:lnTo>
                    <a:pt x="249314" y="263231"/>
                  </a:lnTo>
                  <a:lnTo>
                    <a:pt x="233727" y="279342"/>
                  </a:lnTo>
                  <a:lnTo>
                    <a:pt x="218021" y="289571"/>
                  </a:lnTo>
                  <a:lnTo>
                    <a:pt x="202183" y="293931"/>
                  </a:lnTo>
                  <a:lnTo>
                    <a:pt x="194823" y="293905"/>
                  </a:lnTo>
                  <a:lnTo>
                    <a:pt x="166052" y="261901"/>
                  </a:lnTo>
                  <a:lnTo>
                    <a:pt x="164337" y="250116"/>
                  </a:lnTo>
                  <a:lnTo>
                    <a:pt x="145668" y="267094"/>
                  </a:lnTo>
                  <a:lnTo>
                    <a:pt x="112521" y="294312"/>
                  </a:lnTo>
                  <a:lnTo>
                    <a:pt x="63031" y="305236"/>
                  </a:lnTo>
                  <a:lnTo>
                    <a:pt x="49815" y="302583"/>
                  </a:lnTo>
                  <a:lnTo>
                    <a:pt x="17313" y="279140"/>
                  </a:lnTo>
                  <a:lnTo>
                    <a:pt x="2793" y="237670"/>
                  </a:lnTo>
                  <a:lnTo>
                    <a:pt x="2460" y="227500"/>
                  </a:lnTo>
                  <a:lnTo>
                    <a:pt x="3365" y="217937"/>
                  </a:lnTo>
                  <a:lnTo>
                    <a:pt x="24637" y="178488"/>
                  </a:lnTo>
                  <a:lnTo>
                    <a:pt x="67458" y="145268"/>
                  </a:lnTo>
                  <a:lnTo>
                    <a:pt x="118080" y="117784"/>
                  </a:lnTo>
                  <a:lnTo>
                    <a:pt x="151129" y="101780"/>
                  </a:lnTo>
                  <a:lnTo>
                    <a:pt x="150240" y="90604"/>
                  </a:lnTo>
                  <a:lnTo>
                    <a:pt x="138203" y="42241"/>
                  </a:lnTo>
                  <a:lnTo>
                    <a:pt x="102816" y="20661"/>
                  </a:lnTo>
                  <a:lnTo>
                    <a:pt x="90550" y="20754"/>
                  </a:lnTo>
                  <a:lnTo>
                    <a:pt x="55528" y="40040"/>
                  </a:lnTo>
                  <a:lnTo>
                    <a:pt x="50545" y="59489"/>
                  </a:lnTo>
                  <a:lnTo>
                    <a:pt x="52704" y="77523"/>
                  </a:lnTo>
                  <a:lnTo>
                    <a:pt x="53593" y="87048"/>
                  </a:lnTo>
                  <a:lnTo>
                    <a:pt x="28828" y="109781"/>
                  </a:lnTo>
                  <a:lnTo>
                    <a:pt x="21208" y="110543"/>
                  </a:lnTo>
                  <a:lnTo>
                    <a:pt x="0" y="81841"/>
                  </a:lnTo>
                  <a:lnTo>
                    <a:pt x="521" y="68532"/>
                  </a:lnTo>
                  <a:lnTo>
                    <a:pt x="23113" y="30152"/>
                  </a:lnTo>
                  <a:lnTo>
                    <a:pt x="74906" y="4292"/>
                  </a:lnTo>
                  <a:lnTo>
                    <a:pt x="98170" y="815"/>
                  </a:lnTo>
                  <a:close/>
                </a:path>
              </a:pathLst>
            </a:custGeom>
            <a:ln w="12700">
              <a:solidFill>
                <a:srgbClr val="EAEAEA"/>
              </a:solidFill>
            </a:ln>
          </p:spPr>
          <p:txBody>
            <a:bodyPr wrap="square" lIns="0" tIns="0" rIns="0" bIns="0" rtlCol="0"/>
            <a:lstStyle/>
            <a:p>
              <a:endParaRPr/>
            </a:p>
          </p:txBody>
        </p:sp>
        <p:pic>
          <p:nvPicPr>
            <p:cNvPr id="22" name="object 22"/>
            <p:cNvPicPr/>
            <p:nvPr/>
          </p:nvPicPr>
          <p:blipFill>
            <a:blip r:embed="rId15" cstate="print"/>
            <a:stretch>
              <a:fillRect/>
            </a:stretch>
          </p:blipFill>
          <p:spPr>
            <a:xfrm>
              <a:off x="3466084" y="179959"/>
              <a:ext cx="188467" cy="126238"/>
            </a:xfrm>
            <a:prstGeom prst="rect">
              <a:avLst/>
            </a:prstGeom>
          </p:spPr>
        </p:pic>
        <p:sp>
          <p:nvSpPr>
            <p:cNvPr id="23" name="object 23"/>
            <p:cNvSpPr/>
            <p:nvPr/>
          </p:nvSpPr>
          <p:spPr>
            <a:xfrm>
              <a:off x="3464940" y="51815"/>
              <a:ext cx="3155950" cy="709295"/>
            </a:xfrm>
            <a:custGeom>
              <a:avLst/>
              <a:gdLst/>
              <a:ahLst/>
              <a:cxnLst/>
              <a:rect l="l" t="t" r="r" b="b"/>
              <a:pathLst>
                <a:path w="3155950" h="709295">
                  <a:moveTo>
                    <a:pt x="0" y="6223"/>
                  </a:moveTo>
                  <a:lnTo>
                    <a:pt x="69596" y="0"/>
                  </a:lnTo>
                  <a:lnTo>
                    <a:pt x="111887" y="101345"/>
                  </a:lnTo>
                  <a:lnTo>
                    <a:pt x="100964" y="102361"/>
                  </a:lnTo>
                  <a:lnTo>
                    <a:pt x="0" y="6223"/>
                  </a:lnTo>
                  <a:close/>
                </a:path>
                <a:path w="3155950" h="709295">
                  <a:moveTo>
                    <a:pt x="330073" y="255650"/>
                  </a:moveTo>
                  <a:lnTo>
                    <a:pt x="343535" y="254888"/>
                  </a:lnTo>
                  <a:lnTo>
                    <a:pt x="346837" y="315975"/>
                  </a:lnTo>
                  <a:lnTo>
                    <a:pt x="360098" y="301238"/>
                  </a:lnTo>
                  <a:lnTo>
                    <a:pt x="388667" y="272028"/>
                  </a:lnTo>
                  <a:lnTo>
                    <a:pt x="427085" y="252126"/>
                  </a:lnTo>
                  <a:lnTo>
                    <a:pt x="442975" y="249554"/>
                  </a:lnTo>
                  <a:lnTo>
                    <a:pt x="456055" y="249868"/>
                  </a:lnTo>
                  <a:lnTo>
                    <a:pt x="499556" y="271004"/>
                  </a:lnTo>
                  <a:lnTo>
                    <a:pt x="518541" y="306704"/>
                  </a:lnTo>
                  <a:lnTo>
                    <a:pt x="533138" y="288726"/>
                  </a:lnTo>
                  <a:lnTo>
                    <a:pt x="570357" y="254507"/>
                  </a:lnTo>
                  <a:lnTo>
                    <a:pt x="615442" y="240410"/>
                  </a:lnTo>
                  <a:lnTo>
                    <a:pt x="626586" y="240506"/>
                  </a:lnTo>
                  <a:lnTo>
                    <a:pt x="665329" y="256244"/>
                  </a:lnTo>
                  <a:lnTo>
                    <a:pt x="690237" y="296953"/>
                  </a:lnTo>
                  <a:lnTo>
                    <a:pt x="696595" y="343280"/>
                  </a:lnTo>
                  <a:lnTo>
                    <a:pt x="703199" y="466597"/>
                  </a:lnTo>
                  <a:lnTo>
                    <a:pt x="704078" y="478976"/>
                  </a:lnTo>
                  <a:lnTo>
                    <a:pt x="721487" y="514476"/>
                  </a:lnTo>
                  <a:lnTo>
                    <a:pt x="740292" y="517995"/>
                  </a:lnTo>
                  <a:lnTo>
                    <a:pt x="749173" y="517778"/>
                  </a:lnTo>
                  <a:lnTo>
                    <a:pt x="749808" y="529081"/>
                  </a:lnTo>
                  <a:lnTo>
                    <a:pt x="608457" y="536701"/>
                  </a:lnTo>
                  <a:lnTo>
                    <a:pt x="607822" y="525398"/>
                  </a:lnTo>
                  <a:lnTo>
                    <a:pt x="613791" y="525017"/>
                  </a:lnTo>
                  <a:lnTo>
                    <a:pt x="622484" y="524115"/>
                  </a:lnTo>
                  <a:lnTo>
                    <a:pt x="651970" y="495895"/>
                  </a:lnTo>
                  <a:lnTo>
                    <a:pt x="652018" y="489489"/>
                  </a:lnTo>
                  <a:lnTo>
                    <a:pt x="651779" y="480655"/>
                  </a:lnTo>
                  <a:lnTo>
                    <a:pt x="644651" y="346074"/>
                  </a:lnTo>
                  <a:lnTo>
                    <a:pt x="637668" y="305444"/>
                  </a:lnTo>
                  <a:lnTo>
                    <a:pt x="605936" y="279767"/>
                  </a:lnTo>
                  <a:lnTo>
                    <a:pt x="593344" y="279145"/>
                  </a:lnTo>
                  <a:lnTo>
                    <a:pt x="585079" y="280144"/>
                  </a:lnTo>
                  <a:lnTo>
                    <a:pt x="542639" y="302148"/>
                  </a:lnTo>
                  <a:lnTo>
                    <a:pt x="521208" y="325754"/>
                  </a:lnTo>
                  <a:lnTo>
                    <a:pt x="522478" y="339216"/>
                  </a:lnTo>
                  <a:lnTo>
                    <a:pt x="529844" y="475868"/>
                  </a:lnTo>
                  <a:lnTo>
                    <a:pt x="537591" y="517016"/>
                  </a:lnTo>
                  <a:lnTo>
                    <a:pt x="569206" y="527159"/>
                  </a:lnTo>
                  <a:lnTo>
                    <a:pt x="579374" y="526922"/>
                  </a:lnTo>
                  <a:lnTo>
                    <a:pt x="579882" y="538225"/>
                  </a:lnTo>
                  <a:lnTo>
                    <a:pt x="435101" y="545972"/>
                  </a:lnTo>
                  <a:lnTo>
                    <a:pt x="434467" y="534669"/>
                  </a:lnTo>
                  <a:lnTo>
                    <a:pt x="445420" y="533715"/>
                  </a:lnTo>
                  <a:lnTo>
                    <a:pt x="454469" y="532177"/>
                  </a:lnTo>
                  <a:lnTo>
                    <a:pt x="478932" y="499268"/>
                  </a:lnTo>
                  <a:lnTo>
                    <a:pt x="478728" y="490239"/>
                  </a:lnTo>
                  <a:lnTo>
                    <a:pt x="471550" y="355345"/>
                  </a:lnTo>
                  <a:lnTo>
                    <a:pt x="463550" y="314233"/>
                  </a:lnTo>
                  <a:lnTo>
                    <a:pt x="430736" y="288274"/>
                  </a:lnTo>
                  <a:lnTo>
                    <a:pt x="418973" y="287654"/>
                  </a:lnTo>
                  <a:lnTo>
                    <a:pt x="410616" y="288627"/>
                  </a:lnTo>
                  <a:lnTo>
                    <a:pt x="374120" y="306236"/>
                  </a:lnTo>
                  <a:lnTo>
                    <a:pt x="347599" y="331596"/>
                  </a:lnTo>
                  <a:lnTo>
                    <a:pt x="355854" y="485266"/>
                  </a:lnTo>
                  <a:lnTo>
                    <a:pt x="364617" y="527176"/>
                  </a:lnTo>
                  <a:lnTo>
                    <a:pt x="394624" y="536529"/>
                  </a:lnTo>
                  <a:lnTo>
                    <a:pt x="405384" y="536193"/>
                  </a:lnTo>
                  <a:lnTo>
                    <a:pt x="406019" y="547496"/>
                  </a:lnTo>
                  <a:lnTo>
                    <a:pt x="264160" y="555116"/>
                  </a:lnTo>
                  <a:lnTo>
                    <a:pt x="263651" y="543813"/>
                  </a:lnTo>
                  <a:lnTo>
                    <a:pt x="272722" y="543099"/>
                  </a:lnTo>
                  <a:lnTo>
                    <a:pt x="280304" y="541908"/>
                  </a:lnTo>
                  <a:lnTo>
                    <a:pt x="304403" y="510317"/>
                  </a:lnTo>
                  <a:lnTo>
                    <a:pt x="304651" y="500249"/>
                  </a:lnTo>
                  <a:lnTo>
                    <a:pt x="304292" y="488060"/>
                  </a:lnTo>
                  <a:lnTo>
                    <a:pt x="298323" y="378459"/>
                  </a:lnTo>
                  <a:lnTo>
                    <a:pt x="295560" y="339661"/>
                  </a:lnTo>
                  <a:lnTo>
                    <a:pt x="284607" y="303783"/>
                  </a:lnTo>
                  <a:lnTo>
                    <a:pt x="281305" y="301370"/>
                  </a:lnTo>
                  <a:lnTo>
                    <a:pt x="276987" y="300227"/>
                  </a:lnTo>
                  <a:lnTo>
                    <a:pt x="271525" y="300481"/>
                  </a:lnTo>
                  <a:lnTo>
                    <a:pt x="265684" y="300862"/>
                  </a:lnTo>
                  <a:lnTo>
                    <a:pt x="258825" y="302767"/>
                  </a:lnTo>
                  <a:lnTo>
                    <a:pt x="250825" y="306323"/>
                  </a:lnTo>
                  <a:lnTo>
                    <a:pt x="245618" y="295401"/>
                  </a:lnTo>
                  <a:lnTo>
                    <a:pt x="330073" y="255650"/>
                  </a:lnTo>
                  <a:close/>
                </a:path>
                <a:path w="3155950" h="709295">
                  <a:moveTo>
                    <a:pt x="987044" y="230504"/>
                  </a:moveTo>
                  <a:lnTo>
                    <a:pt x="1000506" y="230377"/>
                  </a:lnTo>
                  <a:lnTo>
                    <a:pt x="1001013" y="291210"/>
                  </a:lnTo>
                  <a:lnTo>
                    <a:pt x="1025727" y="264425"/>
                  </a:lnTo>
                  <a:lnTo>
                    <a:pt x="1049940" y="245236"/>
                  </a:lnTo>
                  <a:lnTo>
                    <a:pt x="1073630" y="233668"/>
                  </a:lnTo>
                  <a:lnTo>
                    <a:pt x="1096772" y="229742"/>
                  </a:lnTo>
                  <a:lnTo>
                    <a:pt x="1108084" y="230385"/>
                  </a:lnTo>
                  <a:lnTo>
                    <a:pt x="1145335" y="247935"/>
                  </a:lnTo>
                  <a:lnTo>
                    <a:pt x="1167558" y="290323"/>
                  </a:lnTo>
                  <a:lnTo>
                    <a:pt x="1171702" y="337311"/>
                  </a:lnTo>
                  <a:lnTo>
                    <a:pt x="1172591" y="459866"/>
                  </a:lnTo>
                  <a:lnTo>
                    <a:pt x="1172950" y="472392"/>
                  </a:lnTo>
                  <a:lnTo>
                    <a:pt x="1188466" y="508888"/>
                  </a:lnTo>
                  <a:lnTo>
                    <a:pt x="1216787" y="513079"/>
                  </a:lnTo>
                  <a:lnTo>
                    <a:pt x="1216914" y="524382"/>
                  </a:lnTo>
                  <a:lnTo>
                    <a:pt x="1074928" y="525398"/>
                  </a:lnTo>
                  <a:lnTo>
                    <a:pt x="1074928" y="514095"/>
                  </a:lnTo>
                  <a:lnTo>
                    <a:pt x="1080897" y="514095"/>
                  </a:lnTo>
                  <a:lnTo>
                    <a:pt x="1090138" y="513621"/>
                  </a:lnTo>
                  <a:lnTo>
                    <a:pt x="1119886" y="489584"/>
                  </a:lnTo>
                  <a:lnTo>
                    <a:pt x="1120903" y="471261"/>
                  </a:lnTo>
                  <a:lnTo>
                    <a:pt x="1120902" y="460120"/>
                  </a:lnTo>
                  <a:lnTo>
                    <a:pt x="1120139" y="342645"/>
                  </a:lnTo>
                  <a:lnTo>
                    <a:pt x="1113996" y="296068"/>
                  </a:lnTo>
                  <a:lnTo>
                    <a:pt x="1086272" y="269428"/>
                  </a:lnTo>
                  <a:lnTo>
                    <a:pt x="1075055" y="268350"/>
                  </a:lnTo>
                  <a:lnTo>
                    <a:pt x="1056433" y="271067"/>
                  </a:lnTo>
                  <a:lnTo>
                    <a:pt x="1037907" y="278844"/>
                  </a:lnTo>
                  <a:lnTo>
                    <a:pt x="1019476" y="291693"/>
                  </a:lnTo>
                  <a:lnTo>
                    <a:pt x="1001141" y="309625"/>
                  </a:lnTo>
                  <a:lnTo>
                    <a:pt x="1002157" y="461009"/>
                  </a:lnTo>
                  <a:lnTo>
                    <a:pt x="1008761" y="503046"/>
                  </a:lnTo>
                  <a:lnTo>
                    <a:pt x="1049147" y="514222"/>
                  </a:lnTo>
                  <a:lnTo>
                    <a:pt x="1049274" y="525525"/>
                  </a:lnTo>
                  <a:lnTo>
                    <a:pt x="907288" y="526541"/>
                  </a:lnTo>
                  <a:lnTo>
                    <a:pt x="907288" y="515238"/>
                  </a:lnTo>
                  <a:lnTo>
                    <a:pt x="913511" y="515238"/>
                  </a:lnTo>
                  <a:lnTo>
                    <a:pt x="923581" y="514455"/>
                  </a:lnTo>
                  <a:lnTo>
                    <a:pt x="950067" y="475771"/>
                  </a:lnTo>
                  <a:lnTo>
                    <a:pt x="950468" y="461390"/>
                  </a:lnTo>
                  <a:lnTo>
                    <a:pt x="949706" y="354837"/>
                  </a:lnTo>
                  <a:lnTo>
                    <a:pt x="948832" y="313245"/>
                  </a:lnTo>
                  <a:lnTo>
                    <a:pt x="939546" y="276605"/>
                  </a:lnTo>
                  <a:lnTo>
                    <a:pt x="936371" y="273811"/>
                  </a:lnTo>
                  <a:lnTo>
                    <a:pt x="932053" y="272541"/>
                  </a:lnTo>
                  <a:lnTo>
                    <a:pt x="926592" y="272541"/>
                  </a:lnTo>
                  <a:lnTo>
                    <a:pt x="920750" y="272668"/>
                  </a:lnTo>
                  <a:lnTo>
                    <a:pt x="913764" y="274192"/>
                  </a:lnTo>
                  <a:lnTo>
                    <a:pt x="905637" y="277367"/>
                  </a:lnTo>
                  <a:lnTo>
                    <a:pt x="900811" y="266191"/>
                  </a:lnTo>
                  <a:lnTo>
                    <a:pt x="987044" y="230504"/>
                  </a:lnTo>
                  <a:close/>
                </a:path>
                <a:path w="3155950" h="709295">
                  <a:moveTo>
                    <a:pt x="1355725" y="251840"/>
                  </a:moveTo>
                  <a:lnTo>
                    <a:pt x="1314100" y="266825"/>
                  </a:lnTo>
                  <a:lnTo>
                    <a:pt x="1289669" y="308445"/>
                  </a:lnTo>
                  <a:lnTo>
                    <a:pt x="1282954" y="358647"/>
                  </a:lnTo>
                  <a:lnTo>
                    <a:pt x="1283956" y="388937"/>
                  </a:lnTo>
                  <a:lnTo>
                    <a:pt x="1295437" y="443229"/>
                  </a:lnTo>
                  <a:lnTo>
                    <a:pt x="1319061" y="487302"/>
                  </a:lnTo>
                  <a:lnTo>
                    <a:pt x="1351446" y="510631"/>
                  </a:lnTo>
                  <a:lnTo>
                    <a:pt x="1370711" y="513841"/>
                  </a:lnTo>
                  <a:lnTo>
                    <a:pt x="1385308" y="512480"/>
                  </a:lnTo>
                  <a:lnTo>
                    <a:pt x="1421384" y="489584"/>
                  </a:lnTo>
                  <a:lnTo>
                    <a:pt x="1440850" y="432077"/>
                  </a:lnTo>
                  <a:lnTo>
                    <a:pt x="1442593" y="403859"/>
                  </a:lnTo>
                  <a:lnTo>
                    <a:pt x="1441184" y="367591"/>
                  </a:lnTo>
                  <a:lnTo>
                    <a:pt x="1425840" y="307151"/>
                  </a:lnTo>
                  <a:lnTo>
                    <a:pt x="1400212" y="269575"/>
                  </a:lnTo>
                  <a:lnTo>
                    <a:pt x="1355725" y="251840"/>
                  </a:lnTo>
                  <a:close/>
                </a:path>
                <a:path w="3155950" h="709295">
                  <a:moveTo>
                    <a:pt x="1365758" y="231648"/>
                  </a:moveTo>
                  <a:lnTo>
                    <a:pt x="1424257" y="245062"/>
                  </a:lnTo>
                  <a:lnTo>
                    <a:pt x="1469517" y="282955"/>
                  </a:lnTo>
                  <a:lnTo>
                    <a:pt x="1493821" y="328850"/>
                  </a:lnTo>
                  <a:lnTo>
                    <a:pt x="1501267" y="380745"/>
                  </a:lnTo>
                  <a:lnTo>
                    <a:pt x="1499814" y="400032"/>
                  </a:lnTo>
                  <a:lnTo>
                    <a:pt x="1489908" y="438842"/>
                  </a:lnTo>
                  <a:lnTo>
                    <a:pt x="1470999" y="476726"/>
                  </a:lnTo>
                  <a:lnTo>
                    <a:pt x="1445039" y="506063"/>
                  </a:lnTo>
                  <a:lnTo>
                    <a:pt x="1394952" y="531415"/>
                  </a:lnTo>
                  <a:lnTo>
                    <a:pt x="1356868" y="535812"/>
                  </a:lnTo>
                  <a:lnTo>
                    <a:pt x="1326197" y="532028"/>
                  </a:lnTo>
                  <a:lnTo>
                    <a:pt x="1275143" y="505219"/>
                  </a:lnTo>
                  <a:lnTo>
                    <a:pt x="1241047" y="459573"/>
                  </a:lnTo>
                  <a:lnTo>
                    <a:pt x="1225720" y="410424"/>
                  </a:lnTo>
                  <a:lnTo>
                    <a:pt x="1224153" y="383920"/>
                  </a:lnTo>
                  <a:lnTo>
                    <a:pt x="1225750" y="364251"/>
                  </a:lnTo>
                  <a:lnTo>
                    <a:pt x="1236279" y="325199"/>
                  </a:lnTo>
                  <a:lnTo>
                    <a:pt x="1256091" y="287766"/>
                  </a:lnTo>
                  <a:lnTo>
                    <a:pt x="1282328" y="259381"/>
                  </a:lnTo>
                  <a:lnTo>
                    <a:pt x="1330864" y="235680"/>
                  </a:lnTo>
                  <a:lnTo>
                    <a:pt x="1365758" y="231648"/>
                  </a:lnTo>
                  <a:close/>
                </a:path>
                <a:path w="3155950" h="709295">
                  <a:moveTo>
                    <a:pt x="1614805" y="238378"/>
                  </a:moveTo>
                  <a:lnTo>
                    <a:pt x="1628267" y="238886"/>
                  </a:lnTo>
                  <a:lnTo>
                    <a:pt x="1625600" y="299719"/>
                  </a:lnTo>
                  <a:lnTo>
                    <a:pt x="1651644" y="274244"/>
                  </a:lnTo>
                  <a:lnTo>
                    <a:pt x="1676796" y="256317"/>
                  </a:lnTo>
                  <a:lnTo>
                    <a:pt x="1701020" y="245963"/>
                  </a:lnTo>
                  <a:lnTo>
                    <a:pt x="1724279" y="243204"/>
                  </a:lnTo>
                  <a:lnTo>
                    <a:pt x="1735617" y="244415"/>
                  </a:lnTo>
                  <a:lnTo>
                    <a:pt x="1771892" y="263862"/>
                  </a:lnTo>
                  <a:lnTo>
                    <a:pt x="1791979" y="307308"/>
                  </a:lnTo>
                  <a:lnTo>
                    <a:pt x="1794127" y="336264"/>
                  </a:lnTo>
                  <a:lnTo>
                    <a:pt x="1793748" y="354456"/>
                  </a:lnTo>
                  <a:lnTo>
                    <a:pt x="1788414" y="476884"/>
                  </a:lnTo>
                  <a:lnTo>
                    <a:pt x="1788098" y="489412"/>
                  </a:lnTo>
                  <a:lnTo>
                    <a:pt x="1801749" y="526668"/>
                  </a:lnTo>
                  <a:lnTo>
                    <a:pt x="1829816" y="532256"/>
                  </a:lnTo>
                  <a:lnTo>
                    <a:pt x="1829308" y="543559"/>
                  </a:lnTo>
                  <a:lnTo>
                    <a:pt x="1687576" y="537336"/>
                  </a:lnTo>
                  <a:lnTo>
                    <a:pt x="1688084" y="526033"/>
                  </a:lnTo>
                  <a:lnTo>
                    <a:pt x="1693926" y="526287"/>
                  </a:lnTo>
                  <a:lnTo>
                    <a:pt x="1703262" y="526337"/>
                  </a:lnTo>
                  <a:lnTo>
                    <a:pt x="1734185" y="503935"/>
                  </a:lnTo>
                  <a:lnTo>
                    <a:pt x="1741932" y="357123"/>
                  </a:lnTo>
                  <a:lnTo>
                    <a:pt x="1742096" y="338907"/>
                  </a:lnTo>
                  <a:lnTo>
                    <a:pt x="1740868" y="323310"/>
                  </a:lnTo>
                  <a:lnTo>
                    <a:pt x="1721151" y="286035"/>
                  </a:lnTo>
                  <a:lnTo>
                    <a:pt x="1700784" y="280669"/>
                  </a:lnTo>
                  <a:lnTo>
                    <a:pt x="1682039" y="282434"/>
                  </a:lnTo>
                  <a:lnTo>
                    <a:pt x="1644026" y="301154"/>
                  </a:lnTo>
                  <a:lnTo>
                    <a:pt x="1618107" y="469391"/>
                  </a:lnTo>
                  <a:lnTo>
                    <a:pt x="1617724" y="482510"/>
                  </a:lnTo>
                  <a:lnTo>
                    <a:pt x="1617900" y="492902"/>
                  </a:lnTo>
                  <a:lnTo>
                    <a:pt x="1642872" y="523001"/>
                  </a:lnTo>
                  <a:lnTo>
                    <a:pt x="1662303" y="524890"/>
                  </a:lnTo>
                  <a:lnTo>
                    <a:pt x="1661922" y="536193"/>
                  </a:lnTo>
                  <a:lnTo>
                    <a:pt x="1520063" y="529970"/>
                  </a:lnTo>
                  <a:lnTo>
                    <a:pt x="1520571" y="518667"/>
                  </a:lnTo>
                  <a:lnTo>
                    <a:pt x="1526794" y="518921"/>
                  </a:lnTo>
                  <a:lnTo>
                    <a:pt x="1536890" y="518679"/>
                  </a:lnTo>
                  <a:lnTo>
                    <a:pt x="1565322" y="481460"/>
                  </a:lnTo>
                  <a:lnTo>
                    <a:pt x="1571117" y="360679"/>
                  </a:lnTo>
                  <a:lnTo>
                    <a:pt x="1572355" y="319071"/>
                  </a:lnTo>
                  <a:lnTo>
                    <a:pt x="1572188" y="305798"/>
                  </a:lnTo>
                  <a:lnTo>
                    <a:pt x="1552194" y="277367"/>
                  </a:lnTo>
                  <a:lnTo>
                    <a:pt x="1546352" y="277113"/>
                  </a:lnTo>
                  <a:lnTo>
                    <a:pt x="1539239" y="278256"/>
                  </a:lnTo>
                  <a:lnTo>
                    <a:pt x="1530985" y="281050"/>
                  </a:lnTo>
                  <a:lnTo>
                    <a:pt x="1526794" y="269620"/>
                  </a:lnTo>
                  <a:lnTo>
                    <a:pt x="1614805" y="238378"/>
                  </a:lnTo>
                  <a:close/>
                </a:path>
                <a:path w="3155950" h="709295">
                  <a:moveTo>
                    <a:pt x="2028571" y="130682"/>
                  </a:moveTo>
                  <a:lnTo>
                    <a:pt x="2374138" y="160908"/>
                  </a:lnTo>
                  <a:lnTo>
                    <a:pt x="2370074" y="260603"/>
                  </a:lnTo>
                  <a:lnTo>
                    <a:pt x="2358263" y="259587"/>
                  </a:lnTo>
                  <a:lnTo>
                    <a:pt x="2357453" y="247257"/>
                  </a:lnTo>
                  <a:lnTo>
                    <a:pt x="2356167" y="236759"/>
                  </a:lnTo>
                  <a:lnTo>
                    <a:pt x="2335986" y="197929"/>
                  </a:lnTo>
                  <a:lnTo>
                    <a:pt x="2299652" y="181707"/>
                  </a:lnTo>
                  <a:lnTo>
                    <a:pt x="2227580" y="174878"/>
                  </a:lnTo>
                  <a:lnTo>
                    <a:pt x="2199259" y="498220"/>
                  </a:lnTo>
                  <a:lnTo>
                    <a:pt x="2198235" y="515961"/>
                  </a:lnTo>
                  <a:lnTo>
                    <a:pt x="2198592" y="530129"/>
                  </a:lnTo>
                  <a:lnTo>
                    <a:pt x="2227381" y="562199"/>
                  </a:lnTo>
                  <a:lnTo>
                    <a:pt x="2253488" y="565276"/>
                  </a:lnTo>
                  <a:lnTo>
                    <a:pt x="2252472" y="576833"/>
                  </a:lnTo>
                  <a:lnTo>
                    <a:pt x="2073021" y="561085"/>
                  </a:lnTo>
                  <a:lnTo>
                    <a:pt x="2074037" y="549528"/>
                  </a:lnTo>
                  <a:lnTo>
                    <a:pt x="2089023" y="550925"/>
                  </a:lnTo>
                  <a:lnTo>
                    <a:pt x="2101552" y="550973"/>
                  </a:lnTo>
                  <a:lnTo>
                    <a:pt x="2135060" y="522065"/>
                  </a:lnTo>
                  <a:lnTo>
                    <a:pt x="2167636" y="169672"/>
                  </a:lnTo>
                  <a:lnTo>
                    <a:pt x="2116709" y="165226"/>
                  </a:lnTo>
                  <a:lnTo>
                    <a:pt x="2102973" y="164272"/>
                  </a:lnTo>
                  <a:lnTo>
                    <a:pt x="2091309" y="164068"/>
                  </a:lnTo>
                  <a:lnTo>
                    <a:pt x="2081740" y="164601"/>
                  </a:lnTo>
                  <a:lnTo>
                    <a:pt x="2044446" y="186181"/>
                  </a:lnTo>
                  <a:lnTo>
                    <a:pt x="2026793" y="230631"/>
                  </a:lnTo>
                  <a:lnTo>
                    <a:pt x="2014855" y="229488"/>
                  </a:lnTo>
                  <a:lnTo>
                    <a:pt x="2028571" y="130682"/>
                  </a:lnTo>
                  <a:close/>
                </a:path>
                <a:path w="3155950" h="709295">
                  <a:moveTo>
                    <a:pt x="2453259" y="301498"/>
                  </a:moveTo>
                  <a:lnTo>
                    <a:pt x="2466340" y="302894"/>
                  </a:lnTo>
                  <a:lnTo>
                    <a:pt x="2458974" y="367029"/>
                  </a:lnTo>
                  <a:lnTo>
                    <a:pt x="2480184" y="341068"/>
                  </a:lnTo>
                  <a:lnTo>
                    <a:pt x="2500741" y="323167"/>
                  </a:lnTo>
                  <a:lnTo>
                    <a:pt x="2520606" y="313291"/>
                  </a:lnTo>
                  <a:lnTo>
                    <a:pt x="2539746" y="311403"/>
                  </a:lnTo>
                  <a:lnTo>
                    <a:pt x="2547868" y="313047"/>
                  </a:lnTo>
                  <a:lnTo>
                    <a:pt x="2575353" y="343908"/>
                  </a:lnTo>
                  <a:lnTo>
                    <a:pt x="2575306" y="350646"/>
                  </a:lnTo>
                  <a:lnTo>
                    <a:pt x="2552065" y="377189"/>
                  </a:lnTo>
                  <a:lnTo>
                    <a:pt x="2544572" y="376300"/>
                  </a:lnTo>
                  <a:lnTo>
                    <a:pt x="2513203" y="354583"/>
                  </a:lnTo>
                  <a:lnTo>
                    <a:pt x="2506853" y="350265"/>
                  </a:lnTo>
                  <a:lnTo>
                    <a:pt x="2502535" y="349757"/>
                  </a:lnTo>
                  <a:lnTo>
                    <a:pt x="2498852" y="349249"/>
                  </a:lnTo>
                  <a:lnTo>
                    <a:pt x="2494534" y="350900"/>
                  </a:lnTo>
                  <a:lnTo>
                    <a:pt x="2464901" y="380480"/>
                  </a:lnTo>
                  <a:lnTo>
                    <a:pt x="2440051" y="529843"/>
                  </a:lnTo>
                  <a:lnTo>
                    <a:pt x="2439130" y="550783"/>
                  </a:lnTo>
                  <a:lnTo>
                    <a:pt x="2440015" y="559222"/>
                  </a:lnTo>
                  <a:lnTo>
                    <a:pt x="2466578" y="587644"/>
                  </a:lnTo>
                  <a:lnTo>
                    <a:pt x="2483485" y="591057"/>
                  </a:lnTo>
                  <a:lnTo>
                    <a:pt x="2482215" y="602233"/>
                  </a:lnTo>
                  <a:lnTo>
                    <a:pt x="2336165" y="585342"/>
                  </a:lnTo>
                  <a:lnTo>
                    <a:pt x="2337435" y="574166"/>
                  </a:lnTo>
                  <a:lnTo>
                    <a:pt x="2347722" y="574903"/>
                  </a:lnTo>
                  <a:lnTo>
                    <a:pt x="2356675" y="574627"/>
                  </a:lnTo>
                  <a:lnTo>
                    <a:pt x="2385695" y="546353"/>
                  </a:lnTo>
                  <a:lnTo>
                    <a:pt x="2401189" y="415924"/>
                  </a:lnTo>
                  <a:lnTo>
                    <a:pt x="2405268" y="376094"/>
                  </a:lnTo>
                  <a:lnTo>
                    <a:pt x="2406064" y="363722"/>
                  </a:lnTo>
                  <a:lnTo>
                    <a:pt x="2406015" y="356361"/>
                  </a:lnTo>
                  <a:lnTo>
                    <a:pt x="2405380" y="349884"/>
                  </a:lnTo>
                  <a:lnTo>
                    <a:pt x="2403475" y="344931"/>
                  </a:lnTo>
                  <a:lnTo>
                    <a:pt x="2400173" y="341629"/>
                  </a:lnTo>
                  <a:lnTo>
                    <a:pt x="2396871" y="338327"/>
                  </a:lnTo>
                  <a:lnTo>
                    <a:pt x="2392553" y="336422"/>
                  </a:lnTo>
                  <a:lnTo>
                    <a:pt x="2387092" y="335787"/>
                  </a:lnTo>
                  <a:lnTo>
                    <a:pt x="2380742" y="335025"/>
                  </a:lnTo>
                  <a:lnTo>
                    <a:pt x="2373249" y="335660"/>
                  </a:lnTo>
                  <a:lnTo>
                    <a:pt x="2364867" y="337946"/>
                  </a:lnTo>
                  <a:lnTo>
                    <a:pt x="2362962" y="326262"/>
                  </a:lnTo>
                  <a:lnTo>
                    <a:pt x="2453259" y="301498"/>
                  </a:lnTo>
                  <a:close/>
                </a:path>
                <a:path w="3155950" h="709295">
                  <a:moveTo>
                    <a:pt x="2575306" y="323341"/>
                  </a:moveTo>
                  <a:lnTo>
                    <a:pt x="2674874" y="337692"/>
                  </a:lnTo>
                  <a:lnTo>
                    <a:pt x="2647315" y="527811"/>
                  </a:lnTo>
                  <a:lnTo>
                    <a:pt x="2645574" y="546123"/>
                  </a:lnTo>
                  <a:lnTo>
                    <a:pt x="2660140" y="588416"/>
                  </a:lnTo>
                  <a:lnTo>
                    <a:pt x="2692136" y="599640"/>
                  </a:lnTo>
                  <a:lnTo>
                    <a:pt x="2699718" y="599106"/>
                  </a:lnTo>
                  <a:lnTo>
                    <a:pt x="2736913" y="585612"/>
                  </a:lnTo>
                  <a:lnTo>
                    <a:pt x="2784729" y="408050"/>
                  </a:lnTo>
                  <a:lnTo>
                    <a:pt x="2785752" y="396857"/>
                  </a:lnTo>
                  <a:lnTo>
                    <a:pt x="2785395" y="387461"/>
                  </a:lnTo>
                  <a:lnTo>
                    <a:pt x="2745105" y="359536"/>
                  </a:lnTo>
                  <a:lnTo>
                    <a:pt x="2746756" y="348106"/>
                  </a:lnTo>
                  <a:lnTo>
                    <a:pt x="2843530" y="362076"/>
                  </a:lnTo>
                  <a:lnTo>
                    <a:pt x="2818638" y="534161"/>
                  </a:lnTo>
                  <a:lnTo>
                    <a:pt x="2815591" y="556452"/>
                  </a:lnTo>
                  <a:lnTo>
                    <a:pt x="2813510" y="573992"/>
                  </a:lnTo>
                  <a:lnTo>
                    <a:pt x="2812405" y="586793"/>
                  </a:lnTo>
                  <a:lnTo>
                    <a:pt x="2812288" y="594867"/>
                  </a:lnTo>
                  <a:lnTo>
                    <a:pt x="2812796" y="602487"/>
                  </a:lnTo>
                  <a:lnTo>
                    <a:pt x="2835275" y="618235"/>
                  </a:lnTo>
                  <a:lnTo>
                    <a:pt x="2842768" y="617600"/>
                  </a:lnTo>
                  <a:lnTo>
                    <a:pt x="2851277" y="615187"/>
                  </a:lnTo>
                  <a:lnTo>
                    <a:pt x="2854071" y="626744"/>
                  </a:lnTo>
                  <a:lnTo>
                    <a:pt x="2764028" y="649477"/>
                  </a:lnTo>
                  <a:lnTo>
                    <a:pt x="2750058" y="647445"/>
                  </a:lnTo>
                  <a:lnTo>
                    <a:pt x="2758821" y="587247"/>
                  </a:lnTo>
                  <a:lnTo>
                    <a:pt x="2738957" y="602797"/>
                  </a:lnTo>
                  <a:lnTo>
                    <a:pt x="2695702" y="629157"/>
                  </a:lnTo>
                  <a:lnTo>
                    <a:pt x="2664305" y="634462"/>
                  </a:lnTo>
                  <a:lnTo>
                    <a:pt x="2653665" y="633602"/>
                  </a:lnTo>
                  <a:lnTo>
                    <a:pt x="2614168" y="613790"/>
                  </a:lnTo>
                  <a:lnTo>
                    <a:pt x="2594991" y="574674"/>
                  </a:lnTo>
                  <a:lnTo>
                    <a:pt x="2593673" y="547782"/>
                  </a:lnTo>
                  <a:lnTo>
                    <a:pt x="2594758" y="531133"/>
                  </a:lnTo>
                  <a:lnTo>
                    <a:pt x="2597023" y="512317"/>
                  </a:lnTo>
                  <a:lnTo>
                    <a:pt x="2615438" y="385444"/>
                  </a:lnTo>
                  <a:lnTo>
                    <a:pt x="2616485" y="376160"/>
                  </a:lnTo>
                  <a:lnTo>
                    <a:pt x="2599051" y="340629"/>
                  </a:lnTo>
                  <a:lnTo>
                    <a:pt x="2573655" y="334771"/>
                  </a:lnTo>
                  <a:lnTo>
                    <a:pt x="2575306" y="323341"/>
                  </a:lnTo>
                  <a:close/>
                </a:path>
                <a:path w="3155950" h="709295">
                  <a:moveTo>
                    <a:pt x="2982976" y="377062"/>
                  </a:moveTo>
                  <a:lnTo>
                    <a:pt x="2996184" y="379602"/>
                  </a:lnTo>
                  <a:lnTo>
                    <a:pt x="2985262" y="439292"/>
                  </a:lnTo>
                  <a:lnTo>
                    <a:pt x="3014575" y="417647"/>
                  </a:lnTo>
                  <a:lnTo>
                    <a:pt x="3041935" y="403383"/>
                  </a:lnTo>
                  <a:lnTo>
                    <a:pt x="3067343" y="396501"/>
                  </a:lnTo>
                  <a:lnTo>
                    <a:pt x="3090799" y="397001"/>
                  </a:lnTo>
                  <a:lnTo>
                    <a:pt x="3128517" y="415797"/>
                  </a:lnTo>
                  <a:lnTo>
                    <a:pt x="3147949" y="458723"/>
                  </a:lnTo>
                  <a:lnTo>
                    <a:pt x="3149000" y="469772"/>
                  </a:lnTo>
                  <a:lnTo>
                    <a:pt x="3148742" y="483107"/>
                  </a:lnTo>
                  <a:lnTo>
                    <a:pt x="3147198" y="498728"/>
                  </a:lnTo>
                  <a:lnTo>
                    <a:pt x="3144392" y="516635"/>
                  </a:lnTo>
                  <a:lnTo>
                    <a:pt x="3122167" y="637158"/>
                  </a:lnTo>
                  <a:lnTo>
                    <a:pt x="3120167" y="649563"/>
                  </a:lnTo>
                  <a:lnTo>
                    <a:pt x="3119119" y="659907"/>
                  </a:lnTo>
                  <a:lnTo>
                    <a:pt x="3119024" y="668180"/>
                  </a:lnTo>
                  <a:lnTo>
                    <a:pt x="3119882" y="674369"/>
                  </a:lnTo>
                  <a:lnTo>
                    <a:pt x="3155695" y="697864"/>
                  </a:lnTo>
                  <a:lnTo>
                    <a:pt x="3153664" y="708913"/>
                  </a:lnTo>
                  <a:lnTo>
                    <a:pt x="3013964" y="683259"/>
                  </a:lnTo>
                  <a:lnTo>
                    <a:pt x="3016123" y="672210"/>
                  </a:lnTo>
                  <a:lnTo>
                    <a:pt x="3021965" y="673226"/>
                  </a:lnTo>
                  <a:lnTo>
                    <a:pt x="3031110" y="674534"/>
                  </a:lnTo>
                  <a:lnTo>
                    <a:pt x="3064764" y="656589"/>
                  </a:lnTo>
                  <a:lnTo>
                    <a:pt x="3092577" y="512317"/>
                  </a:lnTo>
                  <a:lnTo>
                    <a:pt x="3096180" y="478567"/>
                  </a:lnTo>
                  <a:lnTo>
                    <a:pt x="3095380" y="465347"/>
                  </a:lnTo>
                  <a:lnTo>
                    <a:pt x="3073114" y="434030"/>
                  </a:lnTo>
                  <a:lnTo>
                    <a:pt x="3043537" y="430006"/>
                  </a:lnTo>
                  <a:lnTo>
                    <a:pt x="3023854" y="434149"/>
                  </a:lnTo>
                  <a:lnTo>
                    <a:pt x="2981833" y="457580"/>
                  </a:lnTo>
                  <a:lnTo>
                    <a:pt x="2954528" y="606424"/>
                  </a:lnTo>
                  <a:lnTo>
                    <a:pt x="2950831" y="637446"/>
                  </a:lnTo>
                  <a:lnTo>
                    <a:pt x="2951480" y="642492"/>
                  </a:lnTo>
                  <a:lnTo>
                    <a:pt x="2990850" y="667511"/>
                  </a:lnTo>
                  <a:lnTo>
                    <a:pt x="2988691" y="678560"/>
                  </a:lnTo>
                  <a:lnTo>
                    <a:pt x="2849118" y="653033"/>
                  </a:lnTo>
                  <a:lnTo>
                    <a:pt x="2851150" y="641857"/>
                  </a:lnTo>
                  <a:lnTo>
                    <a:pt x="2857373" y="643000"/>
                  </a:lnTo>
                  <a:lnTo>
                    <a:pt x="2867396" y="644145"/>
                  </a:lnTo>
                  <a:lnTo>
                    <a:pt x="2900632" y="611123"/>
                  </a:lnTo>
                  <a:lnTo>
                    <a:pt x="2922905" y="492251"/>
                  </a:lnTo>
                  <a:lnTo>
                    <a:pt x="2929858" y="451215"/>
                  </a:lnTo>
                  <a:lnTo>
                    <a:pt x="2932049" y="429894"/>
                  </a:lnTo>
                  <a:lnTo>
                    <a:pt x="2931795" y="422147"/>
                  </a:lnTo>
                  <a:lnTo>
                    <a:pt x="2930398" y="416686"/>
                  </a:lnTo>
                  <a:lnTo>
                    <a:pt x="2927731" y="413511"/>
                  </a:lnTo>
                  <a:lnTo>
                    <a:pt x="2925064" y="410209"/>
                  </a:lnTo>
                  <a:lnTo>
                    <a:pt x="2921000" y="408050"/>
                  </a:lnTo>
                  <a:lnTo>
                    <a:pt x="2915666" y="407161"/>
                  </a:lnTo>
                  <a:lnTo>
                    <a:pt x="2909951" y="406018"/>
                  </a:lnTo>
                  <a:lnTo>
                    <a:pt x="2902712" y="406399"/>
                  </a:lnTo>
                  <a:lnTo>
                    <a:pt x="2894203" y="407923"/>
                  </a:lnTo>
                  <a:lnTo>
                    <a:pt x="2891536" y="395985"/>
                  </a:lnTo>
                  <a:lnTo>
                    <a:pt x="2982976" y="377062"/>
                  </a:lnTo>
                  <a:close/>
                </a:path>
              </a:pathLst>
            </a:custGeom>
            <a:ln w="12700">
              <a:solidFill>
                <a:srgbClr val="EAEAEA"/>
              </a:solidFill>
            </a:ln>
          </p:spPr>
          <p:txBody>
            <a:bodyPr wrap="square" lIns="0" tIns="0" rIns="0" bIns="0" rtlCol="0"/>
            <a:lstStyle/>
            <a:p>
              <a:endParaRPr/>
            </a:p>
          </p:txBody>
        </p:sp>
        <p:pic>
          <p:nvPicPr>
            <p:cNvPr id="24" name="object 24"/>
            <p:cNvPicPr/>
            <p:nvPr/>
          </p:nvPicPr>
          <p:blipFill>
            <a:blip r:embed="rId16" cstate="print"/>
            <a:stretch>
              <a:fillRect/>
            </a:stretch>
          </p:blipFill>
          <p:spPr>
            <a:xfrm>
              <a:off x="6653107" y="773556"/>
              <a:ext cx="230753" cy="134985"/>
            </a:xfrm>
            <a:prstGeom prst="rect">
              <a:avLst/>
            </a:prstGeom>
          </p:spPr>
        </p:pic>
        <p:pic>
          <p:nvPicPr>
            <p:cNvPr id="25" name="object 25"/>
            <p:cNvPicPr/>
            <p:nvPr/>
          </p:nvPicPr>
          <p:blipFill>
            <a:blip r:embed="rId17" cstate="print"/>
            <a:stretch>
              <a:fillRect/>
            </a:stretch>
          </p:blipFill>
          <p:spPr>
            <a:xfrm>
              <a:off x="6739699" y="511978"/>
              <a:ext cx="131048" cy="185580"/>
            </a:xfrm>
            <a:prstGeom prst="rect">
              <a:avLst/>
            </a:prstGeom>
          </p:spPr>
        </p:pic>
        <p:sp>
          <p:nvSpPr>
            <p:cNvPr id="26" name="object 26"/>
            <p:cNvSpPr/>
            <p:nvPr/>
          </p:nvSpPr>
          <p:spPr>
            <a:xfrm>
              <a:off x="6610532" y="459866"/>
              <a:ext cx="1002030" cy="489584"/>
            </a:xfrm>
            <a:custGeom>
              <a:avLst/>
              <a:gdLst/>
              <a:ahLst/>
              <a:cxnLst/>
              <a:rect l="l" t="t" r="r" b="b"/>
              <a:pathLst>
                <a:path w="1002029" h="489584">
                  <a:moveTo>
                    <a:pt x="218892" y="46355"/>
                  </a:moveTo>
                  <a:lnTo>
                    <a:pt x="237942" y="52071"/>
                  </a:lnTo>
                  <a:lnTo>
                    <a:pt x="255087" y="59896"/>
                  </a:lnTo>
                  <a:lnTo>
                    <a:pt x="270327" y="69840"/>
                  </a:lnTo>
                  <a:lnTo>
                    <a:pt x="283662" y="81915"/>
                  </a:lnTo>
                  <a:lnTo>
                    <a:pt x="342844" y="95631"/>
                  </a:lnTo>
                  <a:lnTo>
                    <a:pt x="360370" y="103250"/>
                  </a:lnTo>
                  <a:lnTo>
                    <a:pt x="361259" y="105410"/>
                  </a:lnTo>
                  <a:lnTo>
                    <a:pt x="361132" y="108712"/>
                  </a:lnTo>
                  <a:lnTo>
                    <a:pt x="359989" y="113411"/>
                  </a:lnTo>
                  <a:lnTo>
                    <a:pt x="358719" y="118745"/>
                  </a:lnTo>
                  <a:lnTo>
                    <a:pt x="350464" y="125984"/>
                  </a:lnTo>
                  <a:lnTo>
                    <a:pt x="345257" y="125095"/>
                  </a:lnTo>
                  <a:lnTo>
                    <a:pt x="336494" y="123062"/>
                  </a:lnTo>
                  <a:lnTo>
                    <a:pt x="300172" y="114681"/>
                  </a:lnTo>
                  <a:lnTo>
                    <a:pt x="304932" y="128158"/>
                  </a:lnTo>
                  <a:lnTo>
                    <a:pt x="307205" y="142684"/>
                  </a:lnTo>
                  <a:lnTo>
                    <a:pt x="306976" y="158257"/>
                  </a:lnTo>
                  <a:lnTo>
                    <a:pt x="288424" y="209375"/>
                  </a:lnTo>
                  <a:lnTo>
                    <a:pt x="258897" y="234823"/>
                  </a:lnTo>
                  <a:lnTo>
                    <a:pt x="219051" y="247491"/>
                  </a:lnTo>
                  <a:lnTo>
                    <a:pt x="196496" y="247753"/>
                  </a:lnTo>
                  <a:lnTo>
                    <a:pt x="172156" y="243967"/>
                  </a:lnTo>
                  <a:lnTo>
                    <a:pt x="161817" y="241182"/>
                  </a:lnTo>
                  <a:lnTo>
                    <a:pt x="151550" y="237601"/>
                  </a:lnTo>
                  <a:lnTo>
                    <a:pt x="141331" y="233233"/>
                  </a:lnTo>
                  <a:lnTo>
                    <a:pt x="131135" y="228092"/>
                  </a:lnTo>
                  <a:lnTo>
                    <a:pt x="123705" y="232235"/>
                  </a:lnTo>
                  <a:lnTo>
                    <a:pt x="99385" y="261366"/>
                  </a:lnTo>
                  <a:lnTo>
                    <a:pt x="100274" y="265049"/>
                  </a:lnTo>
                  <a:lnTo>
                    <a:pt x="135612" y="285273"/>
                  </a:lnTo>
                  <a:lnTo>
                    <a:pt x="191615" y="300186"/>
                  </a:lnTo>
                  <a:lnTo>
                    <a:pt x="214542" y="306530"/>
                  </a:lnTo>
                  <a:lnTo>
                    <a:pt x="256488" y="321752"/>
                  </a:lnTo>
                  <a:lnTo>
                    <a:pt x="289478" y="358155"/>
                  </a:lnTo>
                  <a:lnTo>
                    <a:pt x="293046" y="381206"/>
                  </a:lnTo>
                  <a:lnTo>
                    <a:pt x="291282" y="393446"/>
                  </a:lnTo>
                  <a:lnTo>
                    <a:pt x="261707" y="438576"/>
                  </a:lnTo>
                  <a:lnTo>
                    <a:pt x="213842" y="464274"/>
                  </a:lnTo>
                  <a:lnTo>
                    <a:pt x="146544" y="472136"/>
                  </a:lnTo>
                  <a:lnTo>
                    <a:pt x="109418" y="466471"/>
                  </a:lnTo>
                  <a:lnTo>
                    <a:pt x="56649" y="447278"/>
                  </a:lnTo>
                  <a:lnTo>
                    <a:pt x="16073" y="416941"/>
                  </a:lnTo>
                  <a:lnTo>
                    <a:pt x="0" y="388330"/>
                  </a:lnTo>
                  <a:lnTo>
                    <a:pt x="452" y="379857"/>
                  </a:lnTo>
                  <a:lnTo>
                    <a:pt x="26292" y="347279"/>
                  </a:lnTo>
                  <a:lnTo>
                    <a:pt x="58709" y="324147"/>
                  </a:lnTo>
                  <a:lnTo>
                    <a:pt x="74620" y="313690"/>
                  </a:lnTo>
                  <a:lnTo>
                    <a:pt x="68331" y="307379"/>
                  </a:lnTo>
                  <a:lnTo>
                    <a:pt x="52014" y="279400"/>
                  </a:lnTo>
                  <a:lnTo>
                    <a:pt x="53538" y="273050"/>
                  </a:lnTo>
                  <a:lnTo>
                    <a:pt x="86399" y="236061"/>
                  </a:lnTo>
                  <a:lnTo>
                    <a:pt x="117546" y="218821"/>
                  </a:lnTo>
                  <a:lnTo>
                    <a:pt x="107074" y="209131"/>
                  </a:lnTo>
                  <a:lnTo>
                    <a:pt x="86304" y="174752"/>
                  </a:lnTo>
                  <a:lnTo>
                    <a:pt x="81446" y="148717"/>
                  </a:lnTo>
                  <a:lnTo>
                    <a:pt x="81803" y="135425"/>
                  </a:lnTo>
                  <a:lnTo>
                    <a:pt x="100750" y="85137"/>
                  </a:lnTo>
                  <a:lnTo>
                    <a:pt x="131770" y="57785"/>
                  </a:lnTo>
                  <a:lnTo>
                    <a:pt x="172664" y="43592"/>
                  </a:lnTo>
                  <a:lnTo>
                    <a:pt x="195099" y="42854"/>
                  </a:lnTo>
                  <a:lnTo>
                    <a:pt x="218892" y="46355"/>
                  </a:lnTo>
                  <a:close/>
                </a:path>
                <a:path w="1002029" h="489584">
                  <a:moveTo>
                    <a:pt x="577032" y="0"/>
                  </a:moveTo>
                  <a:lnTo>
                    <a:pt x="740862" y="57531"/>
                  </a:lnTo>
                  <a:lnTo>
                    <a:pt x="737052" y="68453"/>
                  </a:lnTo>
                  <a:lnTo>
                    <a:pt x="723810" y="65617"/>
                  </a:lnTo>
                  <a:lnTo>
                    <a:pt x="712843" y="64150"/>
                  </a:lnTo>
                  <a:lnTo>
                    <a:pt x="681110" y="88570"/>
                  </a:lnTo>
                  <a:lnTo>
                    <a:pt x="679829" y="113994"/>
                  </a:lnTo>
                  <a:lnTo>
                    <a:pt x="680664" y="130683"/>
                  </a:lnTo>
                  <a:lnTo>
                    <a:pt x="700095" y="401574"/>
                  </a:lnTo>
                  <a:lnTo>
                    <a:pt x="876244" y="202692"/>
                  </a:lnTo>
                  <a:lnTo>
                    <a:pt x="903158" y="167687"/>
                  </a:lnTo>
                  <a:lnTo>
                    <a:pt x="908883" y="154305"/>
                  </a:lnTo>
                  <a:lnTo>
                    <a:pt x="907867" y="147828"/>
                  </a:lnTo>
                  <a:lnTo>
                    <a:pt x="878911" y="119253"/>
                  </a:lnTo>
                  <a:lnTo>
                    <a:pt x="878022" y="118745"/>
                  </a:lnTo>
                  <a:lnTo>
                    <a:pt x="876498" y="117856"/>
                  </a:lnTo>
                  <a:lnTo>
                    <a:pt x="874212" y="116712"/>
                  </a:lnTo>
                  <a:lnTo>
                    <a:pt x="878022" y="105663"/>
                  </a:lnTo>
                  <a:lnTo>
                    <a:pt x="1001593" y="149098"/>
                  </a:lnTo>
                  <a:lnTo>
                    <a:pt x="997783" y="160020"/>
                  </a:lnTo>
                  <a:lnTo>
                    <a:pt x="986972" y="158805"/>
                  </a:lnTo>
                  <a:lnTo>
                    <a:pt x="977209" y="158781"/>
                  </a:lnTo>
                  <a:lnTo>
                    <a:pt x="939585" y="175450"/>
                  </a:lnTo>
                  <a:lnTo>
                    <a:pt x="657804" y="489077"/>
                  </a:lnTo>
                  <a:lnTo>
                    <a:pt x="646882" y="485140"/>
                  </a:lnTo>
                  <a:lnTo>
                    <a:pt x="618053" y="86868"/>
                  </a:lnTo>
                  <a:lnTo>
                    <a:pt x="613227" y="48641"/>
                  </a:lnTo>
                  <a:lnTo>
                    <a:pt x="588859" y="19145"/>
                  </a:lnTo>
                  <a:lnTo>
                    <a:pt x="573222" y="11049"/>
                  </a:lnTo>
                  <a:lnTo>
                    <a:pt x="577032" y="0"/>
                  </a:lnTo>
                  <a:close/>
                </a:path>
              </a:pathLst>
            </a:custGeom>
            <a:ln w="12700">
              <a:solidFill>
                <a:srgbClr val="EAEAEA"/>
              </a:solidFill>
            </a:ln>
          </p:spPr>
          <p:txBody>
            <a:bodyPr wrap="square" lIns="0" tIns="0" rIns="0" bIns="0" rtlCol="0"/>
            <a:lstStyle/>
            <a:p>
              <a:endParaRPr/>
            </a:p>
          </p:txBody>
        </p:sp>
        <p:pic>
          <p:nvPicPr>
            <p:cNvPr id="27" name="object 27"/>
            <p:cNvPicPr/>
            <p:nvPr/>
          </p:nvPicPr>
          <p:blipFill>
            <a:blip r:embed="rId18" cstate="print"/>
            <a:stretch>
              <a:fillRect/>
            </a:stretch>
          </p:blipFill>
          <p:spPr>
            <a:xfrm>
              <a:off x="7546754" y="926185"/>
              <a:ext cx="155033" cy="119120"/>
            </a:xfrm>
            <a:prstGeom prst="rect">
              <a:avLst/>
            </a:prstGeom>
          </p:spPr>
        </p:pic>
        <p:sp>
          <p:nvSpPr>
            <p:cNvPr id="28" name="object 28"/>
            <p:cNvSpPr/>
            <p:nvPr/>
          </p:nvSpPr>
          <p:spPr>
            <a:xfrm>
              <a:off x="7496492" y="788848"/>
              <a:ext cx="277495" cy="325755"/>
            </a:xfrm>
            <a:custGeom>
              <a:avLst/>
              <a:gdLst/>
              <a:ahLst/>
              <a:cxnLst/>
              <a:rect l="l" t="t" r="r" b="b"/>
              <a:pathLst>
                <a:path w="277495" h="325755">
                  <a:moveTo>
                    <a:pt x="216471" y="16966"/>
                  </a:moveTo>
                  <a:lnTo>
                    <a:pt x="257333" y="46041"/>
                  </a:lnTo>
                  <a:lnTo>
                    <a:pt x="276848" y="85582"/>
                  </a:lnTo>
                  <a:lnTo>
                    <a:pt x="276923" y="96468"/>
                  </a:lnTo>
                  <a:lnTo>
                    <a:pt x="275234" y="105134"/>
                  </a:lnTo>
                  <a:lnTo>
                    <a:pt x="271319" y="116645"/>
                  </a:lnTo>
                  <a:lnTo>
                    <a:pt x="265189" y="130990"/>
                  </a:lnTo>
                  <a:lnTo>
                    <a:pt x="256857" y="148157"/>
                  </a:lnTo>
                  <a:lnTo>
                    <a:pt x="212407" y="234898"/>
                  </a:lnTo>
                  <a:lnTo>
                    <a:pt x="204071" y="251450"/>
                  </a:lnTo>
                  <a:lnTo>
                    <a:pt x="188785" y="290778"/>
                  </a:lnTo>
                  <a:lnTo>
                    <a:pt x="189928" y="293826"/>
                  </a:lnTo>
                  <a:lnTo>
                    <a:pt x="191071" y="296747"/>
                  </a:lnTo>
                  <a:lnTo>
                    <a:pt x="193103" y="298906"/>
                  </a:lnTo>
                  <a:lnTo>
                    <a:pt x="195897" y="300303"/>
                  </a:lnTo>
                  <a:lnTo>
                    <a:pt x="198818" y="301827"/>
                  </a:lnTo>
                  <a:lnTo>
                    <a:pt x="201866" y="302589"/>
                  </a:lnTo>
                  <a:lnTo>
                    <a:pt x="204660" y="302335"/>
                  </a:lnTo>
                  <a:lnTo>
                    <a:pt x="209659" y="301573"/>
                  </a:lnTo>
                  <a:lnTo>
                    <a:pt x="216836" y="299858"/>
                  </a:lnTo>
                  <a:lnTo>
                    <a:pt x="226181" y="297191"/>
                  </a:lnTo>
                  <a:lnTo>
                    <a:pt x="237680" y="293572"/>
                  </a:lnTo>
                  <a:lnTo>
                    <a:pt x="229679" y="309193"/>
                  </a:lnTo>
                  <a:lnTo>
                    <a:pt x="204892" y="319621"/>
                  </a:lnTo>
                  <a:lnTo>
                    <a:pt x="183118" y="324989"/>
                  </a:lnTo>
                  <a:lnTo>
                    <a:pt x="164367" y="325284"/>
                  </a:lnTo>
                  <a:lnTo>
                    <a:pt x="148653" y="320496"/>
                  </a:lnTo>
                  <a:lnTo>
                    <a:pt x="131050" y="292490"/>
                  </a:lnTo>
                  <a:lnTo>
                    <a:pt x="132159" y="283904"/>
                  </a:lnTo>
                  <a:lnTo>
                    <a:pt x="135102" y="274151"/>
                  </a:lnTo>
                  <a:lnTo>
                    <a:pt x="139890" y="263219"/>
                  </a:lnTo>
                  <a:lnTo>
                    <a:pt x="115103" y="267769"/>
                  </a:lnTo>
                  <a:lnTo>
                    <a:pt x="95615" y="270950"/>
                  </a:lnTo>
                  <a:lnTo>
                    <a:pt x="81436" y="272774"/>
                  </a:lnTo>
                  <a:lnTo>
                    <a:pt x="72580" y="273252"/>
                  </a:lnTo>
                  <a:lnTo>
                    <a:pt x="63343" y="272371"/>
                  </a:lnTo>
                  <a:lnTo>
                    <a:pt x="24800" y="256131"/>
                  </a:lnTo>
                  <a:lnTo>
                    <a:pt x="2476" y="223341"/>
                  </a:lnTo>
                  <a:lnTo>
                    <a:pt x="0" y="209724"/>
                  </a:lnTo>
                  <a:lnTo>
                    <a:pt x="380" y="195750"/>
                  </a:lnTo>
                  <a:lnTo>
                    <a:pt x="14837" y="158065"/>
                  </a:lnTo>
                  <a:lnTo>
                    <a:pt x="46158" y="132875"/>
                  </a:lnTo>
                  <a:lnTo>
                    <a:pt x="92646" y="123392"/>
                  </a:lnTo>
                  <a:lnTo>
                    <a:pt x="113623" y="122989"/>
                  </a:lnTo>
                  <a:lnTo>
                    <a:pt x="139779" y="124075"/>
                  </a:lnTo>
                  <a:lnTo>
                    <a:pt x="171102" y="126660"/>
                  </a:lnTo>
                  <a:lnTo>
                    <a:pt x="207581" y="130758"/>
                  </a:lnTo>
                  <a:lnTo>
                    <a:pt x="212788" y="120725"/>
                  </a:lnTo>
                  <a:lnTo>
                    <a:pt x="220999" y="102699"/>
                  </a:lnTo>
                  <a:lnTo>
                    <a:pt x="226186" y="86911"/>
                  </a:lnTo>
                  <a:lnTo>
                    <a:pt x="228326" y="73362"/>
                  </a:lnTo>
                  <a:lnTo>
                    <a:pt x="227393" y="62051"/>
                  </a:lnTo>
                  <a:lnTo>
                    <a:pt x="199453" y="29793"/>
                  </a:lnTo>
                  <a:lnTo>
                    <a:pt x="174378" y="23703"/>
                  </a:lnTo>
                  <a:lnTo>
                    <a:pt x="166687" y="24967"/>
                  </a:lnTo>
                  <a:lnTo>
                    <a:pt x="137223" y="57860"/>
                  </a:lnTo>
                  <a:lnTo>
                    <a:pt x="132778" y="66369"/>
                  </a:lnTo>
                  <a:lnTo>
                    <a:pt x="127317" y="71830"/>
                  </a:lnTo>
                  <a:lnTo>
                    <a:pt x="120586" y="74243"/>
                  </a:lnTo>
                  <a:lnTo>
                    <a:pt x="113728" y="76656"/>
                  </a:lnTo>
                  <a:lnTo>
                    <a:pt x="106870" y="76148"/>
                  </a:lnTo>
                  <a:lnTo>
                    <a:pt x="99758" y="72465"/>
                  </a:lnTo>
                  <a:lnTo>
                    <a:pt x="92900" y="68909"/>
                  </a:lnTo>
                  <a:lnTo>
                    <a:pt x="88582" y="63702"/>
                  </a:lnTo>
                  <a:lnTo>
                    <a:pt x="86677" y="56590"/>
                  </a:lnTo>
                  <a:lnTo>
                    <a:pt x="84772" y="49478"/>
                  </a:lnTo>
                  <a:lnTo>
                    <a:pt x="108108" y="13569"/>
                  </a:lnTo>
                  <a:lnTo>
                    <a:pt x="155249" y="0"/>
                  </a:lnTo>
                  <a:lnTo>
                    <a:pt x="174466" y="1885"/>
                  </a:lnTo>
                  <a:lnTo>
                    <a:pt x="194873" y="7532"/>
                  </a:lnTo>
                  <a:lnTo>
                    <a:pt x="216471" y="16966"/>
                  </a:lnTo>
                  <a:close/>
                </a:path>
              </a:pathLst>
            </a:custGeom>
            <a:ln w="12700">
              <a:solidFill>
                <a:srgbClr val="EAEAEA"/>
              </a:solidFill>
            </a:ln>
          </p:spPr>
          <p:txBody>
            <a:bodyPr wrap="square" lIns="0" tIns="0" rIns="0" bIns="0" rtlCol="0"/>
            <a:lstStyle/>
            <a:p>
              <a:endParaRPr/>
            </a:p>
          </p:txBody>
        </p:sp>
        <p:pic>
          <p:nvPicPr>
            <p:cNvPr id="29" name="object 29"/>
            <p:cNvPicPr/>
            <p:nvPr/>
          </p:nvPicPr>
          <p:blipFill>
            <a:blip r:embed="rId19" cstate="print"/>
            <a:stretch>
              <a:fillRect/>
            </a:stretch>
          </p:blipFill>
          <p:spPr>
            <a:xfrm>
              <a:off x="7680626" y="644398"/>
              <a:ext cx="180419" cy="141081"/>
            </a:xfrm>
            <a:prstGeom prst="rect">
              <a:avLst/>
            </a:prstGeom>
          </p:spPr>
        </p:pic>
        <p:sp>
          <p:nvSpPr>
            <p:cNvPr id="30" name="object 30"/>
            <p:cNvSpPr/>
            <p:nvPr/>
          </p:nvSpPr>
          <p:spPr>
            <a:xfrm>
              <a:off x="7692263" y="914272"/>
              <a:ext cx="361315" cy="401320"/>
            </a:xfrm>
            <a:custGeom>
              <a:avLst/>
              <a:gdLst/>
              <a:ahLst/>
              <a:cxnLst/>
              <a:rect l="l" t="t" r="r" b="b"/>
              <a:pathLst>
                <a:path w="361315" h="401319">
                  <a:moveTo>
                    <a:pt x="250951" y="27812"/>
                  </a:moveTo>
                  <a:lnTo>
                    <a:pt x="261365" y="36449"/>
                  </a:lnTo>
                  <a:lnTo>
                    <a:pt x="222757" y="83312"/>
                  </a:lnTo>
                  <a:lnTo>
                    <a:pt x="258901" y="78640"/>
                  </a:lnTo>
                  <a:lnTo>
                    <a:pt x="315376" y="85776"/>
                  </a:lnTo>
                  <a:lnTo>
                    <a:pt x="350678" y="113744"/>
                  </a:lnTo>
                  <a:lnTo>
                    <a:pt x="361243" y="142694"/>
                  </a:lnTo>
                  <a:lnTo>
                    <a:pt x="361219" y="153971"/>
                  </a:lnTo>
                  <a:lnTo>
                    <a:pt x="344439" y="201009"/>
                  </a:lnTo>
                  <a:lnTo>
                    <a:pt x="246379" y="322834"/>
                  </a:lnTo>
                  <a:lnTo>
                    <a:pt x="238636" y="332664"/>
                  </a:lnTo>
                  <a:lnTo>
                    <a:pt x="232727" y="341185"/>
                  </a:lnTo>
                  <a:lnTo>
                    <a:pt x="228627" y="348372"/>
                  </a:lnTo>
                  <a:lnTo>
                    <a:pt x="226313" y="354202"/>
                  </a:lnTo>
                  <a:lnTo>
                    <a:pt x="224789" y="359663"/>
                  </a:lnTo>
                  <a:lnTo>
                    <a:pt x="225043" y="365125"/>
                  </a:lnTo>
                  <a:lnTo>
                    <a:pt x="246252" y="392049"/>
                  </a:lnTo>
                  <a:lnTo>
                    <a:pt x="239013" y="400812"/>
                  </a:lnTo>
                  <a:lnTo>
                    <a:pt x="129412" y="310514"/>
                  </a:lnTo>
                  <a:lnTo>
                    <a:pt x="136651" y="301878"/>
                  </a:lnTo>
                  <a:lnTo>
                    <a:pt x="141223" y="305562"/>
                  </a:lnTo>
                  <a:lnTo>
                    <a:pt x="148605" y="311179"/>
                  </a:lnTo>
                  <a:lnTo>
                    <a:pt x="155321" y="315261"/>
                  </a:lnTo>
                  <a:lnTo>
                    <a:pt x="161369" y="317795"/>
                  </a:lnTo>
                  <a:lnTo>
                    <a:pt x="166750" y="318769"/>
                  </a:lnTo>
                  <a:lnTo>
                    <a:pt x="173481" y="319024"/>
                  </a:lnTo>
                  <a:lnTo>
                    <a:pt x="180212" y="316738"/>
                  </a:lnTo>
                  <a:lnTo>
                    <a:pt x="281177" y="199262"/>
                  </a:lnTo>
                  <a:lnTo>
                    <a:pt x="306449" y="159561"/>
                  </a:lnTo>
                  <a:lnTo>
                    <a:pt x="309832" y="139057"/>
                  </a:lnTo>
                  <a:lnTo>
                    <a:pt x="307403" y="129889"/>
                  </a:lnTo>
                  <a:lnTo>
                    <a:pt x="278260" y="103503"/>
                  </a:lnTo>
                  <a:lnTo>
                    <a:pt x="236644" y="95640"/>
                  </a:lnTo>
                  <a:lnTo>
                    <a:pt x="211073" y="97662"/>
                  </a:lnTo>
                  <a:lnTo>
                    <a:pt x="114807" y="214502"/>
                  </a:lnTo>
                  <a:lnTo>
                    <a:pt x="92963" y="250951"/>
                  </a:lnTo>
                  <a:lnTo>
                    <a:pt x="93217" y="257048"/>
                  </a:lnTo>
                  <a:lnTo>
                    <a:pt x="116839" y="285496"/>
                  </a:lnTo>
                  <a:lnTo>
                    <a:pt x="109600" y="294259"/>
                  </a:lnTo>
                  <a:lnTo>
                    <a:pt x="0" y="203962"/>
                  </a:lnTo>
                  <a:lnTo>
                    <a:pt x="7238" y="195325"/>
                  </a:lnTo>
                  <a:lnTo>
                    <a:pt x="12064" y="199262"/>
                  </a:lnTo>
                  <a:lnTo>
                    <a:pt x="20284" y="205120"/>
                  </a:lnTo>
                  <a:lnTo>
                    <a:pt x="28003" y="208787"/>
                  </a:lnTo>
                  <a:lnTo>
                    <a:pt x="35246" y="210264"/>
                  </a:lnTo>
                  <a:lnTo>
                    <a:pt x="42036" y="209550"/>
                  </a:lnTo>
                  <a:lnTo>
                    <a:pt x="74929" y="181610"/>
                  </a:lnTo>
                  <a:lnTo>
                    <a:pt x="142620" y="99313"/>
                  </a:lnTo>
                  <a:lnTo>
                    <a:pt x="168592" y="66865"/>
                  </a:lnTo>
                  <a:lnTo>
                    <a:pt x="185800" y="36956"/>
                  </a:lnTo>
                  <a:lnTo>
                    <a:pt x="185038" y="32765"/>
                  </a:lnTo>
                  <a:lnTo>
                    <a:pt x="158368" y="11684"/>
                  </a:lnTo>
                  <a:lnTo>
                    <a:pt x="161925" y="0"/>
                  </a:lnTo>
                  <a:lnTo>
                    <a:pt x="250951" y="27812"/>
                  </a:lnTo>
                  <a:close/>
                </a:path>
              </a:pathLst>
            </a:custGeom>
            <a:ln w="12700">
              <a:solidFill>
                <a:srgbClr val="EAEAEA"/>
              </a:solidFill>
            </a:ln>
          </p:spPr>
          <p:txBody>
            <a:bodyPr wrap="square" lIns="0" tIns="0" rIns="0" bIns="0" rtlCol="0"/>
            <a:lstStyle/>
            <a:p>
              <a:endParaRPr/>
            </a:p>
          </p:txBody>
        </p:sp>
        <p:pic>
          <p:nvPicPr>
            <p:cNvPr id="31" name="object 31"/>
            <p:cNvPicPr/>
            <p:nvPr/>
          </p:nvPicPr>
          <p:blipFill>
            <a:blip r:embed="rId20" cstate="print"/>
            <a:stretch>
              <a:fillRect/>
            </a:stretch>
          </p:blipFill>
          <p:spPr>
            <a:xfrm>
              <a:off x="774191" y="2602992"/>
              <a:ext cx="8089392" cy="2298192"/>
            </a:xfrm>
            <a:prstGeom prst="rect">
              <a:avLst/>
            </a:prstGeom>
          </p:spPr>
        </p:pic>
        <p:pic>
          <p:nvPicPr>
            <p:cNvPr id="32" name="object 32"/>
            <p:cNvPicPr/>
            <p:nvPr/>
          </p:nvPicPr>
          <p:blipFill>
            <a:blip r:embed="rId21" cstate="print"/>
            <a:stretch>
              <a:fillRect/>
            </a:stretch>
          </p:blipFill>
          <p:spPr>
            <a:xfrm>
              <a:off x="752855" y="2581655"/>
              <a:ext cx="8081264" cy="2289937"/>
            </a:xfrm>
            <a:prstGeom prst="rect">
              <a:avLst/>
            </a:prstGeom>
          </p:spPr>
        </p:pic>
        <p:pic>
          <p:nvPicPr>
            <p:cNvPr id="33" name="object 33"/>
            <p:cNvPicPr/>
            <p:nvPr/>
          </p:nvPicPr>
          <p:blipFill>
            <a:blip r:embed="rId22" cstate="print"/>
            <a:stretch>
              <a:fillRect/>
            </a:stretch>
          </p:blipFill>
          <p:spPr>
            <a:xfrm>
              <a:off x="1295400" y="6324600"/>
              <a:ext cx="6858000" cy="533397"/>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759" y="5286375"/>
            <a:ext cx="1085088" cy="942975"/>
          </a:xfrm>
          <a:prstGeom prst="rect">
            <a:avLst/>
          </a:prstGeom>
        </p:spPr>
      </p:pic>
      <p:grpSp>
        <p:nvGrpSpPr>
          <p:cNvPr id="3" name="object 3"/>
          <p:cNvGrpSpPr/>
          <p:nvPr/>
        </p:nvGrpSpPr>
        <p:grpSpPr>
          <a:xfrm>
            <a:off x="6172200" y="4362450"/>
            <a:ext cx="2971800" cy="2495550"/>
            <a:chOff x="6172200" y="4362450"/>
            <a:chExt cx="2971800" cy="2495550"/>
          </a:xfrm>
        </p:grpSpPr>
        <p:pic>
          <p:nvPicPr>
            <p:cNvPr id="4" name="object 4"/>
            <p:cNvPicPr/>
            <p:nvPr/>
          </p:nvPicPr>
          <p:blipFill>
            <a:blip r:embed="rId3" cstate="print"/>
            <a:stretch>
              <a:fillRect/>
            </a:stretch>
          </p:blipFill>
          <p:spPr>
            <a:xfrm>
              <a:off x="8391525" y="4362450"/>
              <a:ext cx="752475" cy="2486023"/>
            </a:xfrm>
            <a:prstGeom prst="rect">
              <a:avLst/>
            </a:prstGeom>
          </p:spPr>
        </p:pic>
        <p:pic>
          <p:nvPicPr>
            <p:cNvPr id="5" name="object 5"/>
            <p:cNvPicPr/>
            <p:nvPr/>
          </p:nvPicPr>
          <p:blipFill>
            <a:blip r:embed="rId4" cstate="print"/>
            <a:stretch>
              <a:fillRect/>
            </a:stretch>
          </p:blipFill>
          <p:spPr>
            <a:xfrm>
              <a:off x="6172200" y="6105525"/>
              <a:ext cx="2533650" cy="752473"/>
            </a:xfrm>
            <a:prstGeom prst="rect">
              <a:avLst/>
            </a:prstGeom>
          </p:spPr>
        </p:pic>
        <p:pic>
          <p:nvPicPr>
            <p:cNvPr id="6" name="object 6"/>
            <p:cNvPicPr/>
            <p:nvPr/>
          </p:nvPicPr>
          <p:blipFill>
            <a:blip r:embed="rId5" cstate="print"/>
            <a:stretch>
              <a:fillRect/>
            </a:stretch>
          </p:blipFill>
          <p:spPr>
            <a:xfrm>
              <a:off x="7186764" y="4844034"/>
              <a:ext cx="1142707" cy="1284808"/>
            </a:xfrm>
            <a:prstGeom prst="rect">
              <a:avLst/>
            </a:prstGeom>
          </p:spPr>
        </p:pic>
      </p:grpSp>
      <p:grpSp>
        <p:nvGrpSpPr>
          <p:cNvPr id="7" name="object 7"/>
          <p:cNvGrpSpPr/>
          <p:nvPr/>
        </p:nvGrpSpPr>
        <p:grpSpPr>
          <a:xfrm>
            <a:off x="0" y="4324350"/>
            <a:ext cx="2990850" cy="2533650"/>
            <a:chOff x="0" y="4324350"/>
            <a:chExt cx="2990850" cy="2533650"/>
          </a:xfrm>
        </p:grpSpPr>
        <p:pic>
          <p:nvPicPr>
            <p:cNvPr id="8" name="object 8"/>
            <p:cNvPicPr/>
            <p:nvPr/>
          </p:nvPicPr>
          <p:blipFill>
            <a:blip r:embed="rId6" cstate="print"/>
            <a:stretch>
              <a:fillRect/>
            </a:stretch>
          </p:blipFill>
          <p:spPr>
            <a:xfrm>
              <a:off x="457200" y="6105525"/>
              <a:ext cx="2533650" cy="752474"/>
            </a:xfrm>
            <a:prstGeom prst="rect">
              <a:avLst/>
            </a:prstGeom>
          </p:spPr>
        </p:pic>
        <p:pic>
          <p:nvPicPr>
            <p:cNvPr id="9" name="object 9"/>
            <p:cNvPicPr/>
            <p:nvPr/>
          </p:nvPicPr>
          <p:blipFill>
            <a:blip r:embed="rId7" cstate="print"/>
            <a:stretch>
              <a:fillRect/>
            </a:stretch>
          </p:blipFill>
          <p:spPr>
            <a:xfrm>
              <a:off x="0" y="4324350"/>
              <a:ext cx="752474" cy="2533648"/>
            </a:xfrm>
            <a:prstGeom prst="rect">
              <a:avLst/>
            </a:prstGeom>
          </p:spPr>
        </p:pic>
      </p:grpSp>
      <p:grpSp>
        <p:nvGrpSpPr>
          <p:cNvPr id="10" name="object 10"/>
          <p:cNvGrpSpPr/>
          <p:nvPr/>
        </p:nvGrpSpPr>
        <p:grpSpPr>
          <a:xfrm>
            <a:off x="0" y="0"/>
            <a:ext cx="2771775" cy="2314575"/>
            <a:chOff x="0" y="0"/>
            <a:chExt cx="2771775" cy="2314575"/>
          </a:xfrm>
        </p:grpSpPr>
        <p:pic>
          <p:nvPicPr>
            <p:cNvPr id="11" name="object 11"/>
            <p:cNvPicPr/>
            <p:nvPr/>
          </p:nvPicPr>
          <p:blipFill>
            <a:blip r:embed="rId8" cstate="print"/>
            <a:stretch>
              <a:fillRect/>
            </a:stretch>
          </p:blipFill>
          <p:spPr>
            <a:xfrm>
              <a:off x="0" y="63"/>
              <a:ext cx="2771775" cy="741362"/>
            </a:xfrm>
            <a:prstGeom prst="rect">
              <a:avLst/>
            </a:prstGeom>
          </p:spPr>
        </p:pic>
        <p:pic>
          <p:nvPicPr>
            <p:cNvPr id="12" name="object 12"/>
            <p:cNvPicPr/>
            <p:nvPr/>
          </p:nvPicPr>
          <p:blipFill>
            <a:blip r:embed="rId9" cstate="print"/>
            <a:stretch>
              <a:fillRect/>
            </a:stretch>
          </p:blipFill>
          <p:spPr>
            <a:xfrm>
              <a:off x="0" y="0"/>
              <a:ext cx="619125" cy="2314575"/>
            </a:xfrm>
            <a:prstGeom prst="rect">
              <a:avLst/>
            </a:prstGeom>
          </p:spPr>
        </p:pic>
        <p:pic>
          <p:nvPicPr>
            <p:cNvPr id="13" name="object 13"/>
            <p:cNvPicPr/>
            <p:nvPr/>
          </p:nvPicPr>
          <p:blipFill>
            <a:blip r:embed="rId10" cstate="print"/>
            <a:stretch>
              <a:fillRect/>
            </a:stretch>
          </p:blipFill>
          <p:spPr>
            <a:xfrm>
              <a:off x="228600" y="533400"/>
              <a:ext cx="1047750" cy="1047750"/>
            </a:xfrm>
            <a:prstGeom prst="rect">
              <a:avLst/>
            </a:prstGeom>
          </p:spPr>
        </p:pic>
      </p:grpSp>
      <p:pic>
        <p:nvPicPr>
          <p:cNvPr id="14" name="object 14"/>
          <p:cNvPicPr/>
          <p:nvPr/>
        </p:nvPicPr>
        <p:blipFill>
          <a:blip r:embed="rId11" cstate="print"/>
          <a:stretch>
            <a:fillRect/>
          </a:stretch>
        </p:blipFill>
        <p:spPr>
          <a:xfrm>
            <a:off x="8263890" y="1704538"/>
            <a:ext cx="880109" cy="574208"/>
          </a:xfrm>
          <a:prstGeom prst="rect">
            <a:avLst/>
          </a:prstGeom>
        </p:spPr>
      </p:pic>
      <p:grpSp>
        <p:nvGrpSpPr>
          <p:cNvPr id="15" name="object 15"/>
          <p:cNvGrpSpPr/>
          <p:nvPr/>
        </p:nvGrpSpPr>
        <p:grpSpPr>
          <a:xfrm>
            <a:off x="0" y="0"/>
            <a:ext cx="9144000" cy="2314575"/>
            <a:chOff x="0" y="0"/>
            <a:chExt cx="9144000" cy="2314575"/>
          </a:xfrm>
        </p:grpSpPr>
        <p:pic>
          <p:nvPicPr>
            <p:cNvPr id="16" name="object 16"/>
            <p:cNvPicPr/>
            <p:nvPr/>
          </p:nvPicPr>
          <p:blipFill>
            <a:blip r:embed="rId12" cstate="print"/>
            <a:stretch>
              <a:fillRect/>
            </a:stretch>
          </p:blipFill>
          <p:spPr>
            <a:xfrm>
              <a:off x="6553200" y="0"/>
              <a:ext cx="2314575" cy="619125"/>
            </a:xfrm>
            <a:prstGeom prst="rect">
              <a:avLst/>
            </a:prstGeom>
          </p:spPr>
        </p:pic>
        <p:pic>
          <p:nvPicPr>
            <p:cNvPr id="17" name="object 17"/>
            <p:cNvPicPr/>
            <p:nvPr/>
          </p:nvPicPr>
          <p:blipFill>
            <a:blip r:embed="rId9" cstate="print"/>
            <a:stretch>
              <a:fillRect/>
            </a:stretch>
          </p:blipFill>
          <p:spPr>
            <a:xfrm>
              <a:off x="8524875" y="0"/>
              <a:ext cx="619124" cy="2314575"/>
            </a:xfrm>
            <a:prstGeom prst="rect">
              <a:avLst/>
            </a:prstGeom>
          </p:spPr>
        </p:pic>
        <p:pic>
          <p:nvPicPr>
            <p:cNvPr id="18" name="object 18"/>
            <p:cNvPicPr/>
            <p:nvPr/>
          </p:nvPicPr>
          <p:blipFill>
            <a:blip r:embed="rId13" cstate="print"/>
            <a:stretch>
              <a:fillRect/>
            </a:stretch>
          </p:blipFill>
          <p:spPr>
            <a:xfrm>
              <a:off x="0" y="0"/>
              <a:ext cx="9143999" cy="76200"/>
            </a:xfrm>
            <a:prstGeom prst="rect">
              <a:avLst/>
            </a:prstGeom>
          </p:spPr>
        </p:pic>
      </p:grpSp>
      <p:grpSp>
        <p:nvGrpSpPr>
          <p:cNvPr id="19" name="object 19"/>
          <p:cNvGrpSpPr/>
          <p:nvPr/>
        </p:nvGrpSpPr>
        <p:grpSpPr>
          <a:xfrm>
            <a:off x="0" y="0"/>
            <a:ext cx="9144000" cy="6858000"/>
            <a:chOff x="0" y="0"/>
            <a:chExt cx="9144000" cy="6858000"/>
          </a:xfrm>
        </p:grpSpPr>
        <p:pic>
          <p:nvPicPr>
            <p:cNvPr id="20" name="object 20"/>
            <p:cNvPicPr/>
            <p:nvPr/>
          </p:nvPicPr>
          <p:blipFill>
            <a:blip r:embed="rId14" cstate="print"/>
            <a:stretch>
              <a:fillRect/>
            </a:stretch>
          </p:blipFill>
          <p:spPr>
            <a:xfrm>
              <a:off x="0" y="6705600"/>
              <a:ext cx="9143999" cy="152398"/>
            </a:xfrm>
            <a:prstGeom prst="rect">
              <a:avLst/>
            </a:prstGeom>
          </p:spPr>
        </p:pic>
        <p:pic>
          <p:nvPicPr>
            <p:cNvPr id="21" name="object 21"/>
            <p:cNvPicPr/>
            <p:nvPr/>
          </p:nvPicPr>
          <p:blipFill>
            <a:blip r:embed="rId15" cstate="print"/>
            <a:stretch>
              <a:fillRect/>
            </a:stretch>
          </p:blipFill>
          <p:spPr>
            <a:xfrm>
              <a:off x="9021698" y="0"/>
              <a:ext cx="119062" cy="6857998"/>
            </a:xfrm>
            <a:prstGeom prst="rect">
              <a:avLst/>
            </a:prstGeom>
          </p:spPr>
        </p:pic>
        <p:pic>
          <p:nvPicPr>
            <p:cNvPr id="22" name="object 22"/>
            <p:cNvPicPr/>
            <p:nvPr/>
          </p:nvPicPr>
          <p:blipFill>
            <a:blip r:embed="rId15" cstate="print"/>
            <a:stretch>
              <a:fillRect/>
            </a:stretch>
          </p:blipFill>
          <p:spPr>
            <a:xfrm>
              <a:off x="0" y="0"/>
              <a:ext cx="119062" cy="6857998"/>
            </a:xfrm>
            <a:prstGeom prst="rect">
              <a:avLst/>
            </a:prstGeom>
          </p:spPr>
        </p:pic>
        <p:pic>
          <p:nvPicPr>
            <p:cNvPr id="23" name="object 23"/>
            <p:cNvPicPr/>
            <p:nvPr/>
          </p:nvPicPr>
          <p:blipFill>
            <a:blip r:embed="rId16" cstate="print"/>
            <a:stretch>
              <a:fillRect/>
            </a:stretch>
          </p:blipFill>
          <p:spPr>
            <a:xfrm>
              <a:off x="2013202" y="1420367"/>
              <a:ext cx="4863085" cy="353567"/>
            </a:xfrm>
            <a:prstGeom prst="rect">
              <a:avLst/>
            </a:prstGeom>
          </p:spPr>
        </p:pic>
        <p:pic>
          <p:nvPicPr>
            <p:cNvPr id="24" name="object 24"/>
            <p:cNvPicPr/>
            <p:nvPr/>
          </p:nvPicPr>
          <p:blipFill>
            <a:blip r:embed="rId17" cstate="print"/>
            <a:stretch>
              <a:fillRect/>
            </a:stretch>
          </p:blipFill>
          <p:spPr>
            <a:xfrm>
              <a:off x="2471547" y="1053211"/>
              <a:ext cx="4511039" cy="686053"/>
            </a:xfrm>
            <a:prstGeom prst="rect">
              <a:avLst/>
            </a:prstGeom>
          </p:spPr>
        </p:pic>
        <p:pic>
          <p:nvPicPr>
            <p:cNvPr id="25" name="object 25"/>
            <p:cNvPicPr/>
            <p:nvPr/>
          </p:nvPicPr>
          <p:blipFill>
            <a:blip r:embed="rId18" cstate="print"/>
            <a:stretch>
              <a:fillRect/>
            </a:stretch>
          </p:blipFill>
          <p:spPr>
            <a:xfrm>
              <a:off x="2978657" y="1373758"/>
              <a:ext cx="78739" cy="149479"/>
            </a:xfrm>
            <a:prstGeom prst="rect">
              <a:avLst/>
            </a:prstGeom>
          </p:spPr>
        </p:pic>
        <p:pic>
          <p:nvPicPr>
            <p:cNvPr id="26" name="object 26"/>
            <p:cNvPicPr/>
            <p:nvPr/>
          </p:nvPicPr>
          <p:blipFill>
            <a:blip r:embed="rId19" cstate="print"/>
            <a:stretch>
              <a:fillRect/>
            </a:stretch>
          </p:blipFill>
          <p:spPr>
            <a:xfrm>
              <a:off x="2618358" y="1320164"/>
              <a:ext cx="132587" cy="233172"/>
            </a:xfrm>
            <a:prstGeom prst="rect">
              <a:avLst/>
            </a:prstGeom>
          </p:spPr>
        </p:pic>
        <p:sp>
          <p:nvSpPr>
            <p:cNvPr id="27" name="object 27"/>
            <p:cNvSpPr/>
            <p:nvPr/>
          </p:nvSpPr>
          <p:spPr>
            <a:xfrm>
              <a:off x="2901442" y="1216533"/>
              <a:ext cx="449580" cy="363220"/>
            </a:xfrm>
            <a:custGeom>
              <a:avLst/>
              <a:gdLst/>
              <a:ahLst/>
              <a:cxnLst/>
              <a:rect l="l" t="t" r="r" b="b"/>
              <a:pathLst>
                <a:path w="449579" h="363219">
                  <a:moveTo>
                    <a:pt x="296037" y="10413"/>
                  </a:moveTo>
                  <a:lnTo>
                    <a:pt x="325848" y="10413"/>
                  </a:lnTo>
                  <a:lnTo>
                    <a:pt x="355647" y="10413"/>
                  </a:lnTo>
                  <a:lnTo>
                    <a:pt x="385423" y="10413"/>
                  </a:lnTo>
                  <a:lnTo>
                    <a:pt x="415162" y="10413"/>
                  </a:lnTo>
                  <a:lnTo>
                    <a:pt x="415162" y="65520"/>
                  </a:lnTo>
                  <a:lnTo>
                    <a:pt x="415162" y="120652"/>
                  </a:lnTo>
                  <a:lnTo>
                    <a:pt x="415162" y="175801"/>
                  </a:lnTo>
                  <a:lnTo>
                    <a:pt x="415162" y="230963"/>
                  </a:lnTo>
                  <a:lnTo>
                    <a:pt x="415162" y="286130"/>
                  </a:lnTo>
                  <a:lnTo>
                    <a:pt x="415611" y="302867"/>
                  </a:lnTo>
                  <a:lnTo>
                    <a:pt x="432530" y="341217"/>
                  </a:lnTo>
                  <a:lnTo>
                    <a:pt x="449580" y="344931"/>
                  </a:lnTo>
                  <a:lnTo>
                    <a:pt x="449580" y="349376"/>
                  </a:lnTo>
                  <a:lnTo>
                    <a:pt x="449580" y="353821"/>
                  </a:lnTo>
                  <a:lnTo>
                    <a:pt x="449580" y="358266"/>
                  </a:lnTo>
                  <a:lnTo>
                    <a:pt x="411194" y="358266"/>
                  </a:lnTo>
                  <a:lnTo>
                    <a:pt x="372808" y="358266"/>
                  </a:lnTo>
                  <a:lnTo>
                    <a:pt x="334422" y="358266"/>
                  </a:lnTo>
                  <a:lnTo>
                    <a:pt x="296037" y="358266"/>
                  </a:lnTo>
                  <a:lnTo>
                    <a:pt x="296037" y="353821"/>
                  </a:lnTo>
                  <a:lnTo>
                    <a:pt x="296037" y="349376"/>
                  </a:lnTo>
                  <a:lnTo>
                    <a:pt x="296037" y="344931"/>
                  </a:lnTo>
                  <a:lnTo>
                    <a:pt x="304849" y="343792"/>
                  </a:lnTo>
                  <a:lnTo>
                    <a:pt x="329692" y="302752"/>
                  </a:lnTo>
                  <a:lnTo>
                    <a:pt x="330072" y="286130"/>
                  </a:lnTo>
                  <a:lnTo>
                    <a:pt x="330072" y="235289"/>
                  </a:lnTo>
                  <a:lnTo>
                    <a:pt x="330072" y="184483"/>
                  </a:lnTo>
                  <a:lnTo>
                    <a:pt x="330072" y="133701"/>
                  </a:lnTo>
                  <a:lnTo>
                    <a:pt x="330072" y="82930"/>
                  </a:lnTo>
                  <a:lnTo>
                    <a:pt x="329642" y="66192"/>
                  </a:lnTo>
                  <a:lnTo>
                    <a:pt x="312800" y="27828"/>
                  </a:lnTo>
                  <a:lnTo>
                    <a:pt x="296037" y="24129"/>
                  </a:lnTo>
                  <a:lnTo>
                    <a:pt x="296037" y="19557"/>
                  </a:lnTo>
                  <a:lnTo>
                    <a:pt x="296037" y="14986"/>
                  </a:lnTo>
                  <a:lnTo>
                    <a:pt x="296037" y="10413"/>
                  </a:lnTo>
                  <a:close/>
                </a:path>
                <a:path w="449579" h="363219">
                  <a:moveTo>
                    <a:pt x="135889" y="0"/>
                  </a:moveTo>
                  <a:lnTo>
                    <a:pt x="187039" y="11787"/>
                  </a:lnTo>
                  <a:lnTo>
                    <a:pt x="219281" y="42894"/>
                  </a:lnTo>
                  <a:lnTo>
                    <a:pt x="233632" y="92344"/>
                  </a:lnTo>
                  <a:lnTo>
                    <a:pt x="234695" y="138429"/>
                  </a:lnTo>
                  <a:lnTo>
                    <a:pt x="234695" y="172168"/>
                  </a:lnTo>
                  <a:lnTo>
                    <a:pt x="234695" y="205930"/>
                  </a:lnTo>
                  <a:lnTo>
                    <a:pt x="234695" y="239692"/>
                  </a:lnTo>
                  <a:lnTo>
                    <a:pt x="234695" y="273430"/>
                  </a:lnTo>
                  <a:lnTo>
                    <a:pt x="234791" y="284239"/>
                  </a:lnTo>
                  <a:lnTo>
                    <a:pt x="245109" y="315467"/>
                  </a:lnTo>
                  <a:lnTo>
                    <a:pt x="247776" y="315467"/>
                  </a:lnTo>
                  <a:lnTo>
                    <a:pt x="252983" y="315467"/>
                  </a:lnTo>
                  <a:lnTo>
                    <a:pt x="258318" y="310895"/>
                  </a:lnTo>
                  <a:lnTo>
                    <a:pt x="263778" y="301751"/>
                  </a:lnTo>
                  <a:lnTo>
                    <a:pt x="266826" y="304672"/>
                  </a:lnTo>
                  <a:lnTo>
                    <a:pt x="269875" y="307720"/>
                  </a:lnTo>
                  <a:lnTo>
                    <a:pt x="272922" y="310641"/>
                  </a:lnTo>
                  <a:lnTo>
                    <a:pt x="265253" y="323500"/>
                  </a:lnTo>
                  <a:lnTo>
                    <a:pt x="233100" y="356074"/>
                  </a:lnTo>
                  <a:lnTo>
                    <a:pt x="204596" y="363092"/>
                  </a:lnTo>
                  <a:lnTo>
                    <a:pt x="193073" y="362213"/>
                  </a:lnTo>
                  <a:lnTo>
                    <a:pt x="160432" y="341266"/>
                  </a:lnTo>
                  <a:lnTo>
                    <a:pt x="149859" y="306958"/>
                  </a:lnTo>
                  <a:lnTo>
                    <a:pt x="124523" y="331535"/>
                  </a:lnTo>
                  <a:lnTo>
                    <a:pt x="100520" y="349075"/>
                  </a:lnTo>
                  <a:lnTo>
                    <a:pt x="77850" y="359590"/>
                  </a:lnTo>
                  <a:lnTo>
                    <a:pt x="56514" y="363092"/>
                  </a:lnTo>
                  <a:lnTo>
                    <a:pt x="44918" y="361876"/>
                  </a:lnTo>
                  <a:lnTo>
                    <a:pt x="9054" y="333180"/>
                  </a:lnTo>
                  <a:lnTo>
                    <a:pt x="0" y="294639"/>
                  </a:lnTo>
                  <a:lnTo>
                    <a:pt x="1758" y="275232"/>
                  </a:lnTo>
                  <a:lnTo>
                    <a:pt x="15751" y="239418"/>
                  </a:lnTo>
                  <a:lnTo>
                    <a:pt x="46061" y="205795"/>
                  </a:lnTo>
                  <a:lnTo>
                    <a:pt x="107021" y="163504"/>
                  </a:lnTo>
                  <a:lnTo>
                    <a:pt x="149859" y="138429"/>
                  </a:lnTo>
                  <a:lnTo>
                    <a:pt x="149859" y="129666"/>
                  </a:lnTo>
                  <a:lnTo>
                    <a:pt x="149859" y="120903"/>
                  </a:lnTo>
                  <a:lnTo>
                    <a:pt x="149859" y="112140"/>
                  </a:lnTo>
                  <a:lnTo>
                    <a:pt x="149859" y="103377"/>
                  </a:lnTo>
                  <a:lnTo>
                    <a:pt x="149643" y="85492"/>
                  </a:lnTo>
                  <a:lnTo>
                    <a:pt x="144018" y="46862"/>
                  </a:lnTo>
                  <a:lnTo>
                    <a:pt x="133095" y="35813"/>
                  </a:lnTo>
                  <a:lnTo>
                    <a:pt x="126618" y="30733"/>
                  </a:lnTo>
                  <a:lnTo>
                    <a:pt x="119380" y="28193"/>
                  </a:lnTo>
                  <a:lnTo>
                    <a:pt x="111251" y="28193"/>
                  </a:lnTo>
                  <a:lnTo>
                    <a:pt x="73532" y="43433"/>
                  </a:lnTo>
                  <a:lnTo>
                    <a:pt x="70865" y="48640"/>
                  </a:lnTo>
                  <a:lnTo>
                    <a:pt x="70865" y="54609"/>
                  </a:lnTo>
                  <a:lnTo>
                    <a:pt x="70865" y="59816"/>
                  </a:lnTo>
                  <a:lnTo>
                    <a:pt x="73659" y="66293"/>
                  </a:lnTo>
                  <a:lnTo>
                    <a:pt x="79375" y="74040"/>
                  </a:lnTo>
                  <a:lnTo>
                    <a:pt x="84395" y="81970"/>
                  </a:lnTo>
                  <a:lnTo>
                    <a:pt x="88153" y="121792"/>
                  </a:lnTo>
                  <a:lnTo>
                    <a:pt x="59324" y="148036"/>
                  </a:lnTo>
                  <a:lnTo>
                    <a:pt x="50800" y="148843"/>
                  </a:lnTo>
                  <a:lnTo>
                    <a:pt x="41582" y="147943"/>
                  </a:lnTo>
                  <a:lnTo>
                    <a:pt x="9064" y="119300"/>
                  </a:lnTo>
                  <a:lnTo>
                    <a:pt x="5841" y="101600"/>
                  </a:lnTo>
                  <a:lnTo>
                    <a:pt x="6915" y="88334"/>
                  </a:lnTo>
                  <a:lnTo>
                    <a:pt x="23113" y="50418"/>
                  </a:lnTo>
                  <a:lnTo>
                    <a:pt x="56832" y="20218"/>
                  </a:lnTo>
                  <a:lnTo>
                    <a:pt x="103028" y="3238"/>
                  </a:lnTo>
                  <a:lnTo>
                    <a:pt x="119292" y="809"/>
                  </a:lnTo>
                  <a:lnTo>
                    <a:pt x="135889" y="0"/>
                  </a:lnTo>
                  <a:close/>
                </a:path>
              </a:pathLst>
            </a:custGeom>
            <a:ln w="12192">
              <a:solidFill>
                <a:srgbClr val="EAEAEA"/>
              </a:solidFill>
            </a:ln>
          </p:spPr>
          <p:txBody>
            <a:bodyPr wrap="square" lIns="0" tIns="0" rIns="0" bIns="0" rtlCol="0"/>
            <a:lstStyle/>
            <a:p>
              <a:endParaRPr/>
            </a:p>
          </p:txBody>
        </p:sp>
        <p:pic>
          <p:nvPicPr>
            <p:cNvPr id="28" name="object 28"/>
            <p:cNvPicPr/>
            <p:nvPr/>
          </p:nvPicPr>
          <p:blipFill>
            <a:blip r:embed="rId20" cstate="print"/>
            <a:stretch>
              <a:fillRect/>
            </a:stretch>
          </p:blipFill>
          <p:spPr>
            <a:xfrm>
              <a:off x="2618739" y="1092453"/>
              <a:ext cx="118236" cy="210820"/>
            </a:xfrm>
            <a:prstGeom prst="rect">
              <a:avLst/>
            </a:prstGeom>
          </p:spPr>
        </p:pic>
        <p:sp>
          <p:nvSpPr>
            <p:cNvPr id="29" name="object 29"/>
            <p:cNvSpPr/>
            <p:nvPr/>
          </p:nvSpPr>
          <p:spPr>
            <a:xfrm>
              <a:off x="2471547" y="1070228"/>
              <a:ext cx="380365" cy="504825"/>
            </a:xfrm>
            <a:custGeom>
              <a:avLst/>
              <a:gdLst/>
              <a:ahLst/>
              <a:cxnLst/>
              <a:rect l="l" t="t" r="r" b="b"/>
              <a:pathLst>
                <a:path w="380364" h="504825">
                  <a:moveTo>
                    <a:pt x="0" y="0"/>
                  </a:moveTo>
                  <a:lnTo>
                    <a:pt x="49414" y="0"/>
                  </a:lnTo>
                  <a:lnTo>
                    <a:pt x="98806" y="0"/>
                  </a:lnTo>
                  <a:lnTo>
                    <a:pt x="148197" y="0"/>
                  </a:lnTo>
                  <a:lnTo>
                    <a:pt x="197611" y="0"/>
                  </a:lnTo>
                  <a:lnTo>
                    <a:pt x="230451" y="974"/>
                  </a:lnTo>
                  <a:lnTo>
                    <a:pt x="280604" y="8733"/>
                  </a:lnTo>
                  <a:lnTo>
                    <a:pt x="324278" y="34734"/>
                  </a:lnTo>
                  <a:lnTo>
                    <a:pt x="351851" y="77188"/>
                  </a:lnTo>
                  <a:lnTo>
                    <a:pt x="361441" y="126873"/>
                  </a:lnTo>
                  <a:lnTo>
                    <a:pt x="360086" y="144641"/>
                  </a:lnTo>
                  <a:lnTo>
                    <a:pt x="339851" y="191897"/>
                  </a:lnTo>
                  <a:lnTo>
                    <a:pt x="310070" y="217408"/>
                  </a:lnTo>
                  <a:lnTo>
                    <a:pt x="263905" y="237109"/>
                  </a:lnTo>
                  <a:lnTo>
                    <a:pt x="291052" y="245868"/>
                  </a:lnTo>
                  <a:lnTo>
                    <a:pt x="332200" y="266148"/>
                  </a:lnTo>
                  <a:lnTo>
                    <a:pt x="361110" y="295816"/>
                  </a:lnTo>
                  <a:lnTo>
                    <a:pt x="378116" y="339683"/>
                  </a:lnTo>
                  <a:lnTo>
                    <a:pt x="380238" y="365379"/>
                  </a:lnTo>
                  <a:lnTo>
                    <a:pt x="377904" y="392622"/>
                  </a:lnTo>
                  <a:lnTo>
                    <a:pt x="359235" y="439727"/>
                  </a:lnTo>
                  <a:lnTo>
                    <a:pt x="317347" y="479282"/>
                  </a:lnTo>
                  <a:lnTo>
                    <a:pt x="250620" y="501761"/>
                  </a:lnTo>
                  <a:lnTo>
                    <a:pt x="209422" y="504571"/>
                  </a:lnTo>
                  <a:lnTo>
                    <a:pt x="157108" y="504571"/>
                  </a:lnTo>
                  <a:lnTo>
                    <a:pt x="104759" y="504571"/>
                  </a:lnTo>
                  <a:lnTo>
                    <a:pt x="52385" y="504571"/>
                  </a:lnTo>
                  <a:lnTo>
                    <a:pt x="0" y="504571"/>
                  </a:lnTo>
                  <a:lnTo>
                    <a:pt x="0" y="499999"/>
                  </a:lnTo>
                  <a:lnTo>
                    <a:pt x="0" y="495426"/>
                  </a:lnTo>
                  <a:lnTo>
                    <a:pt x="0" y="490855"/>
                  </a:lnTo>
                  <a:lnTo>
                    <a:pt x="13142" y="490448"/>
                  </a:lnTo>
                  <a:lnTo>
                    <a:pt x="50291" y="474345"/>
                  </a:lnTo>
                  <a:lnTo>
                    <a:pt x="56907" y="434605"/>
                  </a:lnTo>
                  <a:lnTo>
                    <a:pt x="57150" y="416051"/>
                  </a:lnTo>
                  <a:lnTo>
                    <a:pt x="57150" y="361451"/>
                  </a:lnTo>
                  <a:lnTo>
                    <a:pt x="57150" y="306869"/>
                  </a:lnTo>
                  <a:lnTo>
                    <a:pt x="57150" y="252301"/>
                  </a:lnTo>
                  <a:lnTo>
                    <a:pt x="57150" y="197743"/>
                  </a:lnTo>
                  <a:lnTo>
                    <a:pt x="57150" y="143193"/>
                  </a:lnTo>
                  <a:lnTo>
                    <a:pt x="57150" y="88646"/>
                  </a:lnTo>
                  <a:lnTo>
                    <a:pt x="56907" y="70070"/>
                  </a:lnTo>
                  <a:lnTo>
                    <a:pt x="50291" y="29972"/>
                  </a:lnTo>
                  <a:lnTo>
                    <a:pt x="13051" y="14227"/>
                  </a:lnTo>
                  <a:lnTo>
                    <a:pt x="0" y="13843"/>
                  </a:lnTo>
                  <a:lnTo>
                    <a:pt x="0" y="9271"/>
                  </a:lnTo>
                  <a:lnTo>
                    <a:pt x="0" y="4572"/>
                  </a:lnTo>
                  <a:lnTo>
                    <a:pt x="0" y="0"/>
                  </a:lnTo>
                  <a:close/>
                </a:path>
              </a:pathLst>
            </a:custGeom>
            <a:ln w="12192">
              <a:solidFill>
                <a:srgbClr val="EAEAEA"/>
              </a:solidFill>
            </a:ln>
          </p:spPr>
          <p:txBody>
            <a:bodyPr wrap="square" lIns="0" tIns="0" rIns="0" bIns="0" rtlCol="0"/>
            <a:lstStyle/>
            <a:p>
              <a:endParaRPr/>
            </a:p>
          </p:txBody>
        </p:sp>
        <p:pic>
          <p:nvPicPr>
            <p:cNvPr id="30" name="object 30"/>
            <p:cNvPicPr/>
            <p:nvPr/>
          </p:nvPicPr>
          <p:blipFill>
            <a:blip r:embed="rId21" cstate="print"/>
            <a:stretch>
              <a:fillRect/>
            </a:stretch>
          </p:blipFill>
          <p:spPr>
            <a:xfrm>
              <a:off x="3221227" y="1052322"/>
              <a:ext cx="106044" cy="127127"/>
            </a:xfrm>
            <a:prstGeom prst="rect">
              <a:avLst/>
            </a:prstGeom>
          </p:spPr>
        </p:pic>
        <p:pic>
          <p:nvPicPr>
            <p:cNvPr id="31" name="object 31"/>
            <p:cNvPicPr/>
            <p:nvPr/>
          </p:nvPicPr>
          <p:blipFill>
            <a:blip r:embed="rId22" cstate="print"/>
            <a:stretch>
              <a:fillRect/>
            </a:stretch>
          </p:blipFill>
          <p:spPr>
            <a:xfrm>
              <a:off x="2930651" y="1047114"/>
              <a:ext cx="138937" cy="141224"/>
            </a:xfrm>
            <a:prstGeom prst="rect">
              <a:avLst/>
            </a:prstGeom>
          </p:spPr>
        </p:pic>
        <p:pic>
          <p:nvPicPr>
            <p:cNvPr id="32" name="object 32"/>
            <p:cNvPicPr/>
            <p:nvPr/>
          </p:nvPicPr>
          <p:blipFill>
            <a:blip r:embed="rId23" cstate="print"/>
            <a:stretch>
              <a:fillRect/>
            </a:stretch>
          </p:blipFill>
          <p:spPr>
            <a:xfrm>
              <a:off x="3950080" y="1606677"/>
              <a:ext cx="113411" cy="136017"/>
            </a:xfrm>
            <a:prstGeom prst="rect">
              <a:avLst/>
            </a:prstGeom>
          </p:spPr>
        </p:pic>
        <p:sp>
          <p:nvSpPr>
            <p:cNvPr id="33" name="object 33"/>
            <p:cNvSpPr/>
            <p:nvPr/>
          </p:nvSpPr>
          <p:spPr>
            <a:xfrm>
              <a:off x="3529710" y="1070228"/>
              <a:ext cx="896619" cy="514984"/>
            </a:xfrm>
            <a:custGeom>
              <a:avLst/>
              <a:gdLst/>
              <a:ahLst/>
              <a:cxnLst/>
              <a:rect l="l" t="t" r="r" b="b"/>
              <a:pathLst>
                <a:path w="896620" h="514984">
                  <a:moveTo>
                    <a:pt x="479298" y="172720"/>
                  </a:moveTo>
                  <a:lnTo>
                    <a:pt x="447704" y="195955"/>
                  </a:lnTo>
                  <a:lnTo>
                    <a:pt x="438150" y="243586"/>
                  </a:lnTo>
                  <a:lnTo>
                    <a:pt x="435578" y="294068"/>
                  </a:lnTo>
                  <a:lnTo>
                    <a:pt x="434721" y="360934"/>
                  </a:lnTo>
                  <a:lnTo>
                    <a:pt x="434982" y="380509"/>
                  </a:lnTo>
                  <a:lnTo>
                    <a:pt x="438912" y="435356"/>
                  </a:lnTo>
                  <a:lnTo>
                    <a:pt x="453263" y="475488"/>
                  </a:lnTo>
                  <a:lnTo>
                    <a:pt x="478154" y="489331"/>
                  </a:lnTo>
                  <a:lnTo>
                    <a:pt x="487299" y="489331"/>
                  </a:lnTo>
                  <a:lnTo>
                    <a:pt x="514282" y="455342"/>
                  </a:lnTo>
                  <a:lnTo>
                    <a:pt x="521335" y="391287"/>
                  </a:lnTo>
                  <a:lnTo>
                    <a:pt x="522478" y="351043"/>
                  </a:lnTo>
                  <a:lnTo>
                    <a:pt x="522859" y="301751"/>
                  </a:lnTo>
                  <a:lnTo>
                    <a:pt x="522499" y="272605"/>
                  </a:lnTo>
                  <a:lnTo>
                    <a:pt x="519590" y="229171"/>
                  </a:lnTo>
                  <a:lnTo>
                    <a:pt x="505283" y="186684"/>
                  </a:lnTo>
                  <a:lnTo>
                    <a:pt x="487806" y="172720"/>
                  </a:lnTo>
                  <a:lnTo>
                    <a:pt x="479298" y="172720"/>
                  </a:lnTo>
                  <a:close/>
                </a:path>
                <a:path w="896620" h="514984">
                  <a:moveTo>
                    <a:pt x="792099" y="146304"/>
                  </a:moveTo>
                  <a:lnTo>
                    <a:pt x="831627" y="153082"/>
                  </a:lnTo>
                  <a:lnTo>
                    <a:pt x="873537" y="187412"/>
                  </a:lnTo>
                  <a:lnTo>
                    <a:pt x="888111" y="234061"/>
                  </a:lnTo>
                  <a:lnTo>
                    <a:pt x="887466" y="244109"/>
                  </a:lnTo>
                  <a:lnTo>
                    <a:pt x="865584" y="277399"/>
                  </a:lnTo>
                  <a:lnTo>
                    <a:pt x="850138" y="280543"/>
                  </a:lnTo>
                  <a:lnTo>
                    <a:pt x="841567" y="279638"/>
                  </a:lnTo>
                  <a:lnTo>
                    <a:pt x="811069" y="245887"/>
                  </a:lnTo>
                  <a:lnTo>
                    <a:pt x="804860" y="203541"/>
                  </a:lnTo>
                  <a:lnTo>
                    <a:pt x="802973" y="194468"/>
                  </a:lnTo>
                  <a:lnTo>
                    <a:pt x="800443" y="187158"/>
                  </a:lnTo>
                  <a:lnTo>
                    <a:pt x="797305" y="181610"/>
                  </a:lnTo>
                  <a:lnTo>
                    <a:pt x="792606" y="175387"/>
                  </a:lnTo>
                  <a:lnTo>
                    <a:pt x="787146" y="172338"/>
                  </a:lnTo>
                  <a:lnTo>
                    <a:pt x="780923" y="172338"/>
                  </a:lnTo>
                  <a:lnTo>
                    <a:pt x="748996" y="207529"/>
                  </a:lnTo>
                  <a:lnTo>
                    <a:pt x="741134" y="251448"/>
                  </a:lnTo>
                  <a:lnTo>
                    <a:pt x="740155" y="279146"/>
                  </a:lnTo>
                  <a:lnTo>
                    <a:pt x="740943" y="303383"/>
                  </a:lnTo>
                  <a:lnTo>
                    <a:pt x="747281" y="350333"/>
                  </a:lnTo>
                  <a:lnTo>
                    <a:pt x="759833" y="394027"/>
                  </a:lnTo>
                  <a:lnTo>
                    <a:pt x="787908" y="439800"/>
                  </a:lnTo>
                  <a:lnTo>
                    <a:pt x="827404" y="455803"/>
                  </a:lnTo>
                  <a:lnTo>
                    <a:pt x="834739" y="455277"/>
                  </a:lnTo>
                  <a:lnTo>
                    <a:pt x="870172" y="434911"/>
                  </a:lnTo>
                  <a:lnTo>
                    <a:pt x="887222" y="414909"/>
                  </a:lnTo>
                  <a:lnTo>
                    <a:pt x="890397" y="417830"/>
                  </a:lnTo>
                  <a:lnTo>
                    <a:pt x="893572" y="420878"/>
                  </a:lnTo>
                  <a:lnTo>
                    <a:pt x="896619" y="423799"/>
                  </a:lnTo>
                  <a:lnTo>
                    <a:pt x="885999" y="445392"/>
                  </a:lnTo>
                  <a:lnTo>
                    <a:pt x="861044" y="479770"/>
                  </a:lnTo>
                  <a:lnTo>
                    <a:pt x="815736" y="509365"/>
                  </a:lnTo>
                  <a:lnTo>
                    <a:pt x="782954" y="514985"/>
                  </a:lnTo>
                  <a:lnTo>
                    <a:pt x="755979" y="511700"/>
                  </a:lnTo>
                  <a:lnTo>
                    <a:pt x="710553" y="485463"/>
                  </a:lnTo>
                  <a:lnTo>
                    <a:pt x="677241" y="434988"/>
                  </a:lnTo>
                  <a:lnTo>
                    <a:pt x="660235" y="371897"/>
                  </a:lnTo>
                  <a:lnTo>
                    <a:pt x="658113" y="336423"/>
                  </a:lnTo>
                  <a:lnTo>
                    <a:pt x="660044" y="301964"/>
                  </a:lnTo>
                  <a:lnTo>
                    <a:pt x="675526" y="239428"/>
                  </a:lnTo>
                  <a:lnTo>
                    <a:pt x="709535" y="182897"/>
                  </a:lnTo>
                  <a:lnTo>
                    <a:pt x="761021" y="150373"/>
                  </a:lnTo>
                  <a:lnTo>
                    <a:pt x="792099" y="146304"/>
                  </a:lnTo>
                  <a:close/>
                </a:path>
                <a:path w="896620" h="514984">
                  <a:moveTo>
                    <a:pt x="478154" y="146304"/>
                  </a:moveTo>
                  <a:lnTo>
                    <a:pt x="530875" y="159430"/>
                  </a:lnTo>
                  <a:lnTo>
                    <a:pt x="562143" y="182625"/>
                  </a:lnTo>
                  <a:lnTo>
                    <a:pt x="586388" y="215963"/>
                  </a:lnTo>
                  <a:lnTo>
                    <a:pt x="602870" y="258397"/>
                  </a:lnTo>
                  <a:lnTo>
                    <a:pt x="611114" y="305641"/>
                  </a:lnTo>
                  <a:lnTo>
                    <a:pt x="612139" y="330835"/>
                  </a:lnTo>
                  <a:lnTo>
                    <a:pt x="610233" y="366363"/>
                  </a:lnTo>
                  <a:lnTo>
                    <a:pt x="594941" y="428275"/>
                  </a:lnTo>
                  <a:lnTo>
                    <a:pt x="561197" y="481070"/>
                  </a:lnTo>
                  <a:lnTo>
                    <a:pt x="509952" y="511220"/>
                  </a:lnTo>
                  <a:lnTo>
                    <a:pt x="479043" y="514985"/>
                  </a:lnTo>
                  <a:lnTo>
                    <a:pt x="448800" y="511534"/>
                  </a:lnTo>
                  <a:lnTo>
                    <a:pt x="399409" y="483963"/>
                  </a:lnTo>
                  <a:lnTo>
                    <a:pt x="365069" y="431246"/>
                  </a:lnTo>
                  <a:lnTo>
                    <a:pt x="347733" y="367480"/>
                  </a:lnTo>
                  <a:lnTo>
                    <a:pt x="345566" y="332359"/>
                  </a:lnTo>
                  <a:lnTo>
                    <a:pt x="347781" y="296138"/>
                  </a:lnTo>
                  <a:lnTo>
                    <a:pt x="365498" y="230935"/>
                  </a:lnTo>
                  <a:lnTo>
                    <a:pt x="400359" y="177593"/>
                  </a:lnTo>
                  <a:lnTo>
                    <a:pt x="448937" y="149780"/>
                  </a:lnTo>
                  <a:lnTo>
                    <a:pt x="478154" y="146304"/>
                  </a:lnTo>
                  <a:close/>
                </a:path>
                <a:path w="896620" h="514984">
                  <a:moveTo>
                    <a:pt x="0" y="0"/>
                  </a:moveTo>
                  <a:lnTo>
                    <a:pt x="28956" y="0"/>
                  </a:lnTo>
                  <a:lnTo>
                    <a:pt x="57912" y="0"/>
                  </a:lnTo>
                  <a:lnTo>
                    <a:pt x="86867" y="0"/>
                  </a:lnTo>
                  <a:lnTo>
                    <a:pt x="115824" y="0"/>
                  </a:lnTo>
                  <a:lnTo>
                    <a:pt x="115824" y="50365"/>
                  </a:lnTo>
                  <a:lnTo>
                    <a:pt x="115824" y="100695"/>
                  </a:lnTo>
                  <a:lnTo>
                    <a:pt x="115824" y="151001"/>
                  </a:lnTo>
                  <a:lnTo>
                    <a:pt x="115824" y="201295"/>
                  </a:lnTo>
                  <a:lnTo>
                    <a:pt x="127226" y="187342"/>
                  </a:lnTo>
                  <a:lnTo>
                    <a:pt x="158623" y="158750"/>
                  </a:lnTo>
                  <a:lnTo>
                    <a:pt x="199009" y="146304"/>
                  </a:lnTo>
                  <a:lnTo>
                    <a:pt x="211941" y="147468"/>
                  </a:lnTo>
                  <a:lnTo>
                    <a:pt x="253499" y="174583"/>
                  </a:lnTo>
                  <a:lnTo>
                    <a:pt x="272742" y="223252"/>
                  </a:lnTo>
                  <a:lnTo>
                    <a:pt x="275842" y="265594"/>
                  </a:lnTo>
                  <a:lnTo>
                    <a:pt x="276225" y="293243"/>
                  </a:lnTo>
                  <a:lnTo>
                    <a:pt x="276225" y="327171"/>
                  </a:lnTo>
                  <a:lnTo>
                    <a:pt x="276225" y="361124"/>
                  </a:lnTo>
                  <a:lnTo>
                    <a:pt x="276225" y="395077"/>
                  </a:lnTo>
                  <a:lnTo>
                    <a:pt x="276225" y="429006"/>
                  </a:lnTo>
                  <a:lnTo>
                    <a:pt x="276605" y="447051"/>
                  </a:lnTo>
                  <a:lnTo>
                    <a:pt x="291544" y="486759"/>
                  </a:lnTo>
                  <a:lnTo>
                    <a:pt x="306959" y="491236"/>
                  </a:lnTo>
                  <a:lnTo>
                    <a:pt x="306959" y="495681"/>
                  </a:lnTo>
                  <a:lnTo>
                    <a:pt x="306959" y="500125"/>
                  </a:lnTo>
                  <a:lnTo>
                    <a:pt x="306959" y="504571"/>
                  </a:lnTo>
                  <a:lnTo>
                    <a:pt x="270954" y="504571"/>
                  </a:lnTo>
                  <a:lnTo>
                    <a:pt x="234950" y="504571"/>
                  </a:lnTo>
                  <a:lnTo>
                    <a:pt x="198945" y="504571"/>
                  </a:lnTo>
                  <a:lnTo>
                    <a:pt x="162940" y="504571"/>
                  </a:lnTo>
                  <a:lnTo>
                    <a:pt x="162940" y="500125"/>
                  </a:lnTo>
                  <a:lnTo>
                    <a:pt x="162940" y="495681"/>
                  </a:lnTo>
                  <a:lnTo>
                    <a:pt x="162940" y="491236"/>
                  </a:lnTo>
                  <a:lnTo>
                    <a:pt x="170011" y="489305"/>
                  </a:lnTo>
                  <a:lnTo>
                    <a:pt x="190799" y="446103"/>
                  </a:lnTo>
                  <a:lnTo>
                    <a:pt x="191135" y="429006"/>
                  </a:lnTo>
                  <a:lnTo>
                    <a:pt x="191135" y="390239"/>
                  </a:lnTo>
                  <a:lnTo>
                    <a:pt x="191135" y="351472"/>
                  </a:lnTo>
                  <a:lnTo>
                    <a:pt x="191135" y="312705"/>
                  </a:lnTo>
                  <a:lnTo>
                    <a:pt x="191135" y="273938"/>
                  </a:lnTo>
                  <a:lnTo>
                    <a:pt x="190968" y="254339"/>
                  </a:lnTo>
                  <a:lnTo>
                    <a:pt x="186562" y="212471"/>
                  </a:lnTo>
                  <a:lnTo>
                    <a:pt x="179197" y="202692"/>
                  </a:lnTo>
                  <a:lnTo>
                    <a:pt x="174751" y="198500"/>
                  </a:lnTo>
                  <a:lnTo>
                    <a:pt x="169925" y="196469"/>
                  </a:lnTo>
                  <a:lnTo>
                    <a:pt x="164464" y="196469"/>
                  </a:lnTo>
                  <a:lnTo>
                    <a:pt x="128698" y="220805"/>
                  </a:lnTo>
                  <a:lnTo>
                    <a:pt x="115824" y="242570"/>
                  </a:lnTo>
                  <a:lnTo>
                    <a:pt x="115824" y="289220"/>
                  </a:lnTo>
                  <a:lnTo>
                    <a:pt x="115824" y="335835"/>
                  </a:lnTo>
                  <a:lnTo>
                    <a:pt x="115824" y="382426"/>
                  </a:lnTo>
                  <a:lnTo>
                    <a:pt x="115824" y="429006"/>
                  </a:lnTo>
                  <a:lnTo>
                    <a:pt x="116109" y="445912"/>
                  </a:lnTo>
                  <a:lnTo>
                    <a:pt x="129158" y="485790"/>
                  </a:lnTo>
                  <a:lnTo>
                    <a:pt x="144017" y="491236"/>
                  </a:lnTo>
                  <a:lnTo>
                    <a:pt x="144017" y="495681"/>
                  </a:lnTo>
                  <a:lnTo>
                    <a:pt x="144017" y="500125"/>
                  </a:lnTo>
                  <a:lnTo>
                    <a:pt x="144017" y="504571"/>
                  </a:lnTo>
                  <a:lnTo>
                    <a:pt x="108013" y="504571"/>
                  </a:lnTo>
                  <a:lnTo>
                    <a:pt x="72009" y="504571"/>
                  </a:lnTo>
                  <a:lnTo>
                    <a:pt x="36004" y="504571"/>
                  </a:lnTo>
                  <a:lnTo>
                    <a:pt x="0" y="504571"/>
                  </a:lnTo>
                  <a:lnTo>
                    <a:pt x="0" y="500125"/>
                  </a:lnTo>
                  <a:lnTo>
                    <a:pt x="0" y="495681"/>
                  </a:lnTo>
                  <a:lnTo>
                    <a:pt x="0" y="491236"/>
                  </a:lnTo>
                  <a:lnTo>
                    <a:pt x="8310" y="489495"/>
                  </a:lnTo>
                  <a:lnTo>
                    <a:pt x="30402" y="446936"/>
                  </a:lnTo>
                  <a:lnTo>
                    <a:pt x="30734" y="429006"/>
                  </a:lnTo>
                  <a:lnTo>
                    <a:pt x="30734" y="378543"/>
                  </a:lnTo>
                  <a:lnTo>
                    <a:pt x="30734" y="328067"/>
                  </a:lnTo>
                  <a:lnTo>
                    <a:pt x="30734" y="75565"/>
                  </a:lnTo>
                  <a:lnTo>
                    <a:pt x="30354" y="57705"/>
                  </a:lnTo>
                  <a:lnTo>
                    <a:pt x="15621" y="18462"/>
                  </a:lnTo>
                  <a:lnTo>
                    <a:pt x="0" y="13843"/>
                  </a:lnTo>
                  <a:lnTo>
                    <a:pt x="0" y="9271"/>
                  </a:lnTo>
                  <a:lnTo>
                    <a:pt x="0" y="4572"/>
                  </a:lnTo>
                  <a:lnTo>
                    <a:pt x="0" y="0"/>
                  </a:lnTo>
                  <a:close/>
                </a:path>
              </a:pathLst>
            </a:custGeom>
            <a:ln w="12192">
              <a:solidFill>
                <a:srgbClr val="EAEAEA"/>
              </a:solidFill>
            </a:ln>
          </p:spPr>
          <p:txBody>
            <a:bodyPr wrap="square" lIns="0" tIns="0" rIns="0" bIns="0" rtlCol="0"/>
            <a:lstStyle/>
            <a:p>
              <a:endParaRPr/>
            </a:p>
          </p:txBody>
        </p:sp>
        <p:pic>
          <p:nvPicPr>
            <p:cNvPr id="34" name="object 34"/>
            <p:cNvPicPr/>
            <p:nvPr/>
          </p:nvPicPr>
          <p:blipFill>
            <a:blip r:embed="rId24" cstate="print"/>
            <a:stretch>
              <a:fillRect/>
            </a:stretch>
          </p:blipFill>
          <p:spPr>
            <a:xfrm>
              <a:off x="4668139" y="1620011"/>
              <a:ext cx="188214" cy="99695"/>
            </a:xfrm>
            <a:prstGeom prst="rect">
              <a:avLst/>
            </a:prstGeom>
          </p:spPr>
        </p:pic>
        <p:pic>
          <p:nvPicPr>
            <p:cNvPr id="35" name="object 35"/>
            <p:cNvPicPr/>
            <p:nvPr/>
          </p:nvPicPr>
          <p:blipFill>
            <a:blip r:embed="rId25" cstate="print"/>
            <a:stretch>
              <a:fillRect/>
            </a:stretch>
          </p:blipFill>
          <p:spPr>
            <a:xfrm>
              <a:off x="5190490" y="1373758"/>
              <a:ext cx="78740" cy="149479"/>
            </a:xfrm>
            <a:prstGeom prst="rect">
              <a:avLst/>
            </a:prstGeom>
          </p:spPr>
        </p:pic>
        <p:sp>
          <p:nvSpPr>
            <p:cNvPr id="36" name="object 36"/>
            <p:cNvSpPr/>
            <p:nvPr/>
          </p:nvSpPr>
          <p:spPr>
            <a:xfrm>
              <a:off x="5508116" y="1242949"/>
              <a:ext cx="88265" cy="316865"/>
            </a:xfrm>
            <a:custGeom>
              <a:avLst/>
              <a:gdLst/>
              <a:ahLst/>
              <a:cxnLst/>
              <a:rect l="l" t="t" r="r" b="b"/>
              <a:pathLst>
                <a:path w="88264" h="316865">
                  <a:moveTo>
                    <a:pt x="44704" y="0"/>
                  </a:moveTo>
                  <a:lnTo>
                    <a:pt x="12983" y="23235"/>
                  </a:lnTo>
                  <a:lnTo>
                    <a:pt x="3429" y="70865"/>
                  </a:lnTo>
                  <a:lnTo>
                    <a:pt x="857" y="121348"/>
                  </a:lnTo>
                  <a:lnTo>
                    <a:pt x="0" y="188213"/>
                  </a:lnTo>
                  <a:lnTo>
                    <a:pt x="261" y="207789"/>
                  </a:lnTo>
                  <a:lnTo>
                    <a:pt x="4191" y="262636"/>
                  </a:lnTo>
                  <a:lnTo>
                    <a:pt x="18542" y="302767"/>
                  </a:lnTo>
                  <a:lnTo>
                    <a:pt x="43434" y="316611"/>
                  </a:lnTo>
                  <a:lnTo>
                    <a:pt x="52578" y="316611"/>
                  </a:lnTo>
                  <a:lnTo>
                    <a:pt x="79563" y="282622"/>
                  </a:lnTo>
                  <a:lnTo>
                    <a:pt x="86613" y="218566"/>
                  </a:lnTo>
                  <a:lnTo>
                    <a:pt x="87756" y="178323"/>
                  </a:lnTo>
                  <a:lnTo>
                    <a:pt x="88137" y="129031"/>
                  </a:lnTo>
                  <a:lnTo>
                    <a:pt x="87778" y="99885"/>
                  </a:lnTo>
                  <a:lnTo>
                    <a:pt x="84869" y="56451"/>
                  </a:lnTo>
                  <a:lnTo>
                    <a:pt x="70562" y="13964"/>
                  </a:lnTo>
                  <a:lnTo>
                    <a:pt x="53212" y="0"/>
                  </a:lnTo>
                  <a:lnTo>
                    <a:pt x="44704" y="0"/>
                  </a:lnTo>
                  <a:close/>
                </a:path>
              </a:pathLst>
            </a:custGeom>
            <a:ln w="12191">
              <a:solidFill>
                <a:srgbClr val="EAEAEA"/>
              </a:solidFill>
            </a:ln>
          </p:spPr>
          <p:txBody>
            <a:bodyPr wrap="square" lIns="0" tIns="0" rIns="0" bIns="0" rtlCol="0"/>
            <a:lstStyle/>
            <a:p>
              <a:endParaRPr/>
            </a:p>
          </p:txBody>
        </p:sp>
        <p:pic>
          <p:nvPicPr>
            <p:cNvPr id="37" name="object 37"/>
            <p:cNvPicPr/>
            <p:nvPr/>
          </p:nvPicPr>
          <p:blipFill>
            <a:blip r:embed="rId26" cstate="print"/>
            <a:stretch>
              <a:fillRect/>
            </a:stretch>
          </p:blipFill>
          <p:spPr>
            <a:xfrm>
              <a:off x="4702555" y="1233424"/>
              <a:ext cx="95123" cy="220980"/>
            </a:xfrm>
            <a:prstGeom prst="rect">
              <a:avLst/>
            </a:prstGeom>
          </p:spPr>
        </p:pic>
        <p:sp>
          <p:nvSpPr>
            <p:cNvPr id="38" name="object 38"/>
            <p:cNvSpPr/>
            <p:nvPr/>
          </p:nvSpPr>
          <p:spPr>
            <a:xfrm>
              <a:off x="4623180" y="1216533"/>
              <a:ext cx="1062355" cy="523240"/>
            </a:xfrm>
            <a:custGeom>
              <a:avLst/>
              <a:gdLst/>
              <a:ahLst/>
              <a:cxnLst/>
              <a:rect l="l" t="t" r="r" b="b"/>
              <a:pathLst>
                <a:path w="1062354" h="523239">
                  <a:moveTo>
                    <a:pt x="300609" y="10413"/>
                  </a:moveTo>
                  <a:lnTo>
                    <a:pt x="330402" y="10413"/>
                  </a:lnTo>
                  <a:lnTo>
                    <a:pt x="360172" y="10413"/>
                  </a:lnTo>
                  <a:lnTo>
                    <a:pt x="389941" y="10413"/>
                  </a:lnTo>
                  <a:lnTo>
                    <a:pt x="419735" y="10413"/>
                  </a:lnTo>
                  <a:lnTo>
                    <a:pt x="419735" y="65520"/>
                  </a:lnTo>
                  <a:lnTo>
                    <a:pt x="419735" y="120652"/>
                  </a:lnTo>
                  <a:lnTo>
                    <a:pt x="419735" y="175801"/>
                  </a:lnTo>
                  <a:lnTo>
                    <a:pt x="419735" y="230963"/>
                  </a:lnTo>
                  <a:lnTo>
                    <a:pt x="419735" y="286130"/>
                  </a:lnTo>
                  <a:lnTo>
                    <a:pt x="420183" y="302867"/>
                  </a:lnTo>
                  <a:lnTo>
                    <a:pt x="437102" y="341217"/>
                  </a:lnTo>
                  <a:lnTo>
                    <a:pt x="454152" y="344931"/>
                  </a:lnTo>
                  <a:lnTo>
                    <a:pt x="454152" y="349376"/>
                  </a:lnTo>
                  <a:lnTo>
                    <a:pt x="454152" y="353821"/>
                  </a:lnTo>
                  <a:lnTo>
                    <a:pt x="454152" y="358266"/>
                  </a:lnTo>
                  <a:lnTo>
                    <a:pt x="415766" y="358266"/>
                  </a:lnTo>
                  <a:lnTo>
                    <a:pt x="377380" y="358266"/>
                  </a:lnTo>
                  <a:lnTo>
                    <a:pt x="338994" y="358266"/>
                  </a:lnTo>
                  <a:lnTo>
                    <a:pt x="300609" y="358266"/>
                  </a:lnTo>
                  <a:lnTo>
                    <a:pt x="300609" y="353821"/>
                  </a:lnTo>
                  <a:lnTo>
                    <a:pt x="300609" y="349376"/>
                  </a:lnTo>
                  <a:lnTo>
                    <a:pt x="300609" y="344931"/>
                  </a:lnTo>
                  <a:lnTo>
                    <a:pt x="309421" y="343792"/>
                  </a:lnTo>
                  <a:lnTo>
                    <a:pt x="334263" y="302752"/>
                  </a:lnTo>
                  <a:lnTo>
                    <a:pt x="334645" y="286130"/>
                  </a:lnTo>
                  <a:lnTo>
                    <a:pt x="334645" y="235289"/>
                  </a:lnTo>
                  <a:lnTo>
                    <a:pt x="334645" y="184483"/>
                  </a:lnTo>
                  <a:lnTo>
                    <a:pt x="334645" y="133701"/>
                  </a:lnTo>
                  <a:lnTo>
                    <a:pt x="334645" y="82930"/>
                  </a:lnTo>
                  <a:lnTo>
                    <a:pt x="334214" y="66192"/>
                  </a:lnTo>
                  <a:lnTo>
                    <a:pt x="317373" y="27828"/>
                  </a:lnTo>
                  <a:lnTo>
                    <a:pt x="300609" y="24129"/>
                  </a:lnTo>
                  <a:lnTo>
                    <a:pt x="300609" y="19557"/>
                  </a:lnTo>
                  <a:lnTo>
                    <a:pt x="300609" y="14986"/>
                  </a:lnTo>
                  <a:lnTo>
                    <a:pt x="300609" y="10413"/>
                  </a:lnTo>
                  <a:close/>
                </a:path>
                <a:path w="1062354" h="523239">
                  <a:moveTo>
                    <a:pt x="928370" y="0"/>
                  </a:moveTo>
                  <a:lnTo>
                    <a:pt x="981090" y="13126"/>
                  </a:lnTo>
                  <a:lnTo>
                    <a:pt x="1012358" y="36321"/>
                  </a:lnTo>
                  <a:lnTo>
                    <a:pt x="1036603" y="69659"/>
                  </a:lnTo>
                  <a:lnTo>
                    <a:pt x="1053085" y="112093"/>
                  </a:lnTo>
                  <a:lnTo>
                    <a:pt x="1061329" y="159337"/>
                  </a:lnTo>
                  <a:lnTo>
                    <a:pt x="1062355" y="184530"/>
                  </a:lnTo>
                  <a:lnTo>
                    <a:pt x="1060448" y="220059"/>
                  </a:lnTo>
                  <a:lnTo>
                    <a:pt x="1045156" y="281971"/>
                  </a:lnTo>
                  <a:lnTo>
                    <a:pt x="1011412" y="334766"/>
                  </a:lnTo>
                  <a:lnTo>
                    <a:pt x="960167" y="364916"/>
                  </a:lnTo>
                  <a:lnTo>
                    <a:pt x="929259" y="368680"/>
                  </a:lnTo>
                  <a:lnTo>
                    <a:pt x="899068" y="365230"/>
                  </a:lnTo>
                  <a:lnTo>
                    <a:pt x="849641" y="337659"/>
                  </a:lnTo>
                  <a:lnTo>
                    <a:pt x="815357" y="284942"/>
                  </a:lnTo>
                  <a:lnTo>
                    <a:pt x="798073" y="221176"/>
                  </a:lnTo>
                  <a:lnTo>
                    <a:pt x="795909" y="186054"/>
                  </a:lnTo>
                  <a:lnTo>
                    <a:pt x="798121" y="149834"/>
                  </a:lnTo>
                  <a:lnTo>
                    <a:pt x="815786" y="84631"/>
                  </a:lnTo>
                  <a:lnTo>
                    <a:pt x="850574" y="31289"/>
                  </a:lnTo>
                  <a:lnTo>
                    <a:pt x="899152" y="3476"/>
                  </a:lnTo>
                  <a:lnTo>
                    <a:pt x="928370" y="0"/>
                  </a:lnTo>
                  <a:close/>
                </a:path>
                <a:path w="1062354" h="523239">
                  <a:moveTo>
                    <a:pt x="625983" y="0"/>
                  </a:moveTo>
                  <a:lnTo>
                    <a:pt x="677132" y="11787"/>
                  </a:lnTo>
                  <a:lnTo>
                    <a:pt x="709326" y="42894"/>
                  </a:lnTo>
                  <a:lnTo>
                    <a:pt x="723677" y="92344"/>
                  </a:lnTo>
                  <a:lnTo>
                    <a:pt x="724789" y="138429"/>
                  </a:lnTo>
                  <a:lnTo>
                    <a:pt x="724789" y="172168"/>
                  </a:lnTo>
                  <a:lnTo>
                    <a:pt x="724789" y="205930"/>
                  </a:lnTo>
                  <a:lnTo>
                    <a:pt x="724789" y="239692"/>
                  </a:lnTo>
                  <a:lnTo>
                    <a:pt x="724789" y="273430"/>
                  </a:lnTo>
                  <a:lnTo>
                    <a:pt x="724884" y="284239"/>
                  </a:lnTo>
                  <a:lnTo>
                    <a:pt x="735203" y="315467"/>
                  </a:lnTo>
                  <a:lnTo>
                    <a:pt x="737870" y="315467"/>
                  </a:lnTo>
                  <a:lnTo>
                    <a:pt x="743077" y="315467"/>
                  </a:lnTo>
                  <a:lnTo>
                    <a:pt x="748411" y="310895"/>
                  </a:lnTo>
                  <a:lnTo>
                    <a:pt x="753872" y="301751"/>
                  </a:lnTo>
                  <a:lnTo>
                    <a:pt x="756920" y="304672"/>
                  </a:lnTo>
                  <a:lnTo>
                    <a:pt x="759968" y="307720"/>
                  </a:lnTo>
                  <a:lnTo>
                    <a:pt x="763016" y="310641"/>
                  </a:lnTo>
                  <a:lnTo>
                    <a:pt x="755344" y="323500"/>
                  </a:lnTo>
                  <a:lnTo>
                    <a:pt x="723139" y="356074"/>
                  </a:lnTo>
                  <a:lnTo>
                    <a:pt x="694690" y="363092"/>
                  </a:lnTo>
                  <a:lnTo>
                    <a:pt x="683166" y="362213"/>
                  </a:lnTo>
                  <a:lnTo>
                    <a:pt x="650525" y="341266"/>
                  </a:lnTo>
                  <a:lnTo>
                    <a:pt x="639953" y="306958"/>
                  </a:lnTo>
                  <a:lnTo>
                    <a:pt x="614616" y="331535"/>
                  </a:lnTo>
                  <a:lnTo>
                    <a:pt x="590613" y="349075"/>
                  </a:lnTo>
                  <a:lnTo>
                    <a:pt x="567944" y="359590"/>
                  </a:lnTo>
                  <a:lnTo>
                    <a:pt x="546608" y="363092"/>
                  </a:lnTo>
                  <a:lnTo>
                    <a:pt x="534993" y="361876"/>
                  </a:lnTo>
                  <a:lnTo>
                    <a:pt x="499147" y="333180"/>
                  </a:lnTo>
                  <a:lnTo>
                    <a:pt x="490093" y="294639"/>
                  </a:lnTo>
                  <a:lnTo>
                    <a:pt x="491833" y="275232"/>
                  </a:lnTo>
                  <a:lnTo>
                    <a:pt x="505791" y="239418"/>
                  </a:lnTo>
                  <a:lnTo>
                    <a:pt x="536154" y="205795"/>
                  </a:lnTo>
                  <a:lnTo>
                    <a:pt x="597114" y="163504"/>
                  </a:lnTo>
                  <a:lnTo>
                    <a:pt x="639953" y="138429"/>
                  </a:lnTo>
                  <a:lnTo>
                    <a:pt x="639953" y="129666"/>
                  </a:lnTo>
                  <a:lnTo>
                    <a:pt x="639953" y="120903"/>
                  </a:lnTo>
                  <a:lnTo>
                    <a:pt x="639953" y="112140"/>
                  </a:lnTo>
                  <a:lnTo>
                    <a:pt x="639953" y="103377"/>
                  </a:lnTo>
                  <a:lnTo>
                    <a:pt x="639736" y="85492"/>
                  </a:lnTo>
                  <a:lnTo>
                    <a:pt x="634111" y="46862"/>
                  </a:lnTo>
                  <a:lnTo>
                    <a:pt x="623189" y="35813"/>
                  </a:lnTo>
                  <a:lnTo>
                    <a:pt x="616712" y="30733"/>
                  </a:lnTo>
                  <a:lnTo>
                    <a:pt x="609473" y="28193"/>
                  </a:lnTo>
                  <a:lnTo>
                    <a:pt x="601345" y="28193"/>
                  </a:lnTo>
                  <a:lnTo>
                    <a:pt x="563499" y="43433"/>
                  </a:lnTo>
                  <a:lnTo>
                    <a:pt x="560959" y="48640"/>
                  </a:lnTo>
                  <a:lnTo>
                    <a:pt x="560959" y="54609"/>
                  </a:lnTo>
                  <a:lnTo>
                    <a:pt x="560959" y="59816"/>
                  </a:lnTo>
                  <a:lnTo>
                    <a:pt x="563753" y="66293"/>
                  </a:lnTo>
                  <a:lnTo>
                    <a:pt x="569468" y="74040"/>
                  </a:lnTo>
                  <a:lnTo>
                    <a:pt x="574488" y="81970"/>
                  </a:lnTo>
                  <a:lnTo>
                    <a:pt x="578246" y="121792"/>
                  </a:lnTo>
                  <a:lnTo>
                    <a:pt x="549417" y="148036"/>
                  </a:lnTo>
                  <a:lnTo>
                    <a:pt x="540893" y="148843"/>
                  </a:lnTo>
                  <a:lnTo>
                    <a:pt x="531675" y="147943"/>
                  </a:lnTo>
                  <a:lnTo>
                    <a:pt x="499110" y="119300"/>
                  </a:lnTo>
                  <a:lnTo>
                    <a:pt x="495935" y="101600"/>
                  </a:lnTo>
                  <a:lnTo>
                    <a:pt x="497008" y="88334"/>
                  </a:lnTo>
                  <a:lnTo>
                    <a:pt x="513207" y="50418"/>
                  </a:lnTo>
                  <a:lnTo>
                    <a:pt x="546871" y="20218"/>
                  </a:lnTo>
                  <a:lnTo>
                    <a:pt x="593105" y="3238"/>
                  </a:lnTo>
                  <a:lnTo>
                    <a:pt x="609383" y="809"/>
                  </a:lnTo>
                  <a:lnTo>
                    <a:pt x="625983" y="0"/>
                  </a:lnTo>
                  <a:close/>
                </a:path>
                <a:path w="1062354" h="523239">
                  <a:moveTo>
                    <a:pt x="121539" y="0"/>
                  </a:moveTo>
                  <a:lnTo>
                    <a:pt x="135828" y="904"/>
                  </a:lnTo>
                  <a:lnTo>
                    <a:pt x="150320" y="3619"/>
                  </a:lnTo>
                  <a:lnTo>
                    <a:pt x="165026" y="8143"/>
                  </a:lnTo>
                  <a:lnTo>
                    <a:pt x="179959" y="14477"/>
                  </a:lnTo>
                  <a:lnTo>
                    <a:pt x="203886" y="14477"/>
                  </a:lnTo>
                  <a:lnTo>
                    <a:pt x="227838" y="14477"/>
                  </a:lnTo>
                  <a:lnTo>
                    <a:pt x="251789" y="14477"/>
                  </a:lnTo>
                  <a:lnTo>
                    <a:pt x="275717" y="14477"/>
                  </a:lnTo>
                  <a:lnTo>
                    <a:pt x="275717" y="24689"/>
                  </a:lnTo>
                  <a:lnTo>
                    <a:pt x="275717" y="34924"/>
                  </a:lnTo>
                  <a:lnTo>
                    <a:pt x="275717" y="45160"/>
                  </a:lnTo>
                  <a:lnTo>
                    <a:pt x="275717" y="55371"/>
                  </a:lnTo>
                  <a:lnTo>
                    <a:pt x="262096" y="55371"/>
                  </a:lnTo>
                  <a:lnTo>
                    <a:pt x="248475" y="55371"/>
                  </a:lnTo>
                  <a:lnTo>
                    <a:pt x="234854" y="55371"/>
                  </a:lnTo>
                  <a:lnTo>
                    <a:pt x="221234" y="55371"/>
                  </a:lnTo>
                  <a:lnTo>
                    <a:pt x="228165" y="64301"/>
                  </a:lnTo>
                  <a:lnTo>
                    <a:pt x="245121" y="98659"/>
                  </a:lnTo>
                  <a:lnTo>
                    <a:pt x="249301" y="130555"/>
                  </a:lnTo>
                  <a:lnTo>
                    <a:pt x="248233" y="148530"/>
                  </a:lnTo>
                  <a:lnTo>
                    <a:pt x="232410" y="195071"/>
                  </a:lnTo>
                  <a:lnTo>
                    <a:pt x="200227" y="229415"/>
                  </a:lnTo>
                  <a:lnTo>
                    <a:pt x="159099" y="249475"/>
                  </a:lnTo>
                  <a:lnTo>
                    <a:pt x="135001" y="253364"/>
                  </a:lnTo>
                  <a:lnTo>
                    <a:pt x="132002" y="253245"/>
                  </a:lnTo>
                  <a:lnTo>
                    <a:pt x="124920" y="252888"/>
                  </a:lnTo>
                  <a:lnTo>
                    <a:pt x="113766" y="252293"/>
                  </a:lnTo>
                  <a:lnTo>
                    <a:pt x="98552" y="251459"/>
                  </a:lnTo>
                  <a:lnTo>
                    <a:pt x="91977" y="252150"/>
                  </a:lnTo>
                  <a:lnTo>
                    <a:pt x="66867" y="281314"/>
                  </a:lnTo>
                  <a:lnTo>
                    <a:pt x="66294" y="288670"/>
                  </a:lnTo>
                  <a:lnTo>
                    <a:pt x="66294" y="297561"/>
                  </a:lnTo>
                  <a:lnTo>
                    <a:pt x="101854" y="319150"/>
                  </a:lnTo>
                  <a:lnTo>
                    <a:pt x="114998" y="318962"/>
                  </a:lnTo>
                  <a:lnTo>
                    <a:pt x="128143" y="318785"/>
                  </a:lnTo>
                  <a:lnTo>
                    <a:pt x="141287" y="318633"/>
                  </a:lnTo>
                  <a:lnTo>
                    <a:pt x="154432" y="318515"/>
                  </a:lnTo>
                  <a:lnTo>
                    <a:pt x="183862" y="319567"/>
                  </a:lnTo>
                  <a:lnTo>
                    <a:pt x="227816" y="328052"/>
                  </a:lnTo>
                  <a:lnTo>
                    <a:pt x="268033" y="365791"/>
                  </a:lnTo>
                  <a:lnTo>
                    <a:pt x="276606" y="408813"/>
                  </a:lnTo>
                  <a:lnTo>
                    <a:pt x="275609" y="424267"/>
                  </a:lnTo>
                  <a:lnTo>
                    <a:pt x="260858" y="466343"/>
                  </a:lnTo>
                  <a:lnTo>
                    <a:pt x="231461" y="497490"/>
                  </a:lnTo>
                  <a:lnTo>
                    <a:pt x="177006" y="518159"/>
                  </a:lnTo>
                  <a:lnTo>
                    <a:pt x="128905" y="522731"/>
                  </a:lnTo>
                  <a:lnTo>
                    <a:pt x="110166" y="522160"/>
                  </a:lnTo>
                  <a:lnTo>
                    <a:pt x="58928" y="513588"/>
                  </a:lnTo>
                  <a:lnTo>
                    <a:pt x="21691" y="495960"/>
                  </a:lnTo>
                  <a:lnTo>
                    <a:pt x="857" y="463115"/>
                  </a:lnTo>
                  <a:lnTo>
                    <a:pt x="0" y="454278"/>
                  </a:lnTo>
                  <a:lnTo>
                    <a:pt x="664" y="445922"/>
                  </a:lnTo>
                  <a:lnTo>
                    <a:pt x="25511" y="411067"/>
                  </a:lnTo>
                  <a:lnTo>
                    <a:pt x="49530" y="400684"/>
                  </a:lnTo>
                  <a:lnTo>
                    <a:pt x="32267" y="387611"/>
                  </a:lnTo>
                  <a:lnTo>
                    <a:pt x="19923" y="372205"/>
                  </a:lnTo>
                  <a:lnTo>
                    <a:pt x="12507" y="354464"/>
                  </a:lnTo>
                  <a:lnTo>
                    <a:pt x="10033" y="334390"/>
                  </a:lnTo>
                  <a:lnTo>
                    <a:pt x="11035" y="321700"/>
                  </a:lnTo>
                  <a:lnTo>
                    <a:pt x="26162" y="284606"/>
                  </a:lnTo>
                  <a:lnTo>
                    <a:pt x="60952" y="251906"/>
                  </a:lnTo>
                  <a:lnTo>
                    <a:pt x="77216" y="242569"/>
                  </a:lnTo>
                  <a:lnTo>
                    <a:pt x="58239" y="232711"/>
                  </a:lnTo>
                  <a:lnTo>
                    <a:pt x="18288" y="194563"/>
                  </a:lnTo>
                  <a:lnTo>
                    <a:pt x="1143" y="144682"/>
                  </a:lnTo>
                  <a:lnTo>
                    <a:pt x="0" y="125729"/>
                  </a:lnTo>
                  <a:lnTo>
                    <a:pt x="2139" y="101060"/>
                  </a:lnTo>
                  <a:lnTo>
                    <a:pt x="19180" y="56864"/>
                  </a:lnTo>
                  <a:lnTo>
                    <a:pt x="52298" y="21002"/>
                  </a:lnTo>
                  <a:lnTo>
                    <a:pt x="96061" y="2333"/>
                  </a:lnTo>
                  <a:lnTo>
                    <a:pt x="121539" y="0"/>
                  </a:lnTo>
                  <a:close/>
                </a:path>
              </a:pathLst>
            </a:custGeom>
            <a:ln w="12192">
              <a:solidFill>
                <a:srgbClr val="EAEAEA"/>
              </a:solidFill>
            </a:ln>
          </p:spPr>
          <p:txBody>
            <a:bodyPr wrap="square" lIns="0" tIns="0" rIns="0" bIns="0" rtlCol="0"/>
            <a:lstStyle/>
            <a:p>
              <a:endParaRPr/>
            </a:p>
          </p:txBody>
        </p:sp>
        <p:pic>
          <p:nvPicPr>
            <p:cNvPr id="39" name="object 39"/>
            <p:cNvPicPr/>
            <p:nvPr/>
          </p:nvPicPr>
          <p:blipFill>
            <a:blip r:embed="rId27" cstate="print"/>
            <a:stretch>
              <a:fillRect/>
            </a:stretch>
          </p:blipFill>
          <p:spPr>
            <a:xfrm>
              <a:off x="4947539" y="1052322"/>
              <a:ext cx="106045" cy="127127"/>
            </a:xfrm>
            <a:prstGeom prst="rect">
              <a:avLst/>
            </a:prstGeom>
          </p:spPr>
        </p:pic>
        <p:pic>
          <p:nvPicPr>
            <p:cNvPr id="40" name="object 40"/>
            <p:cNvPicPr/>
            <p:nvPr/>
          </p:nvPicPr>
          <p:blipFill>
            <a:blip r:embed="rId28" cstate="print"/>
            <a:stretch>
              <a:fillRect/>
            </a:stretch>
          </p:blipFill>
          <p:spPr>
            <a:xfrm>
              <a:off x="5200141" y="1047114"/>
              <a:ext cx="138938" cy="141224"/>
            </a:xfrm>
            <a:prstGeom prst="rect">
              <a:avLst/>
            </a:prstGeom>
          </p:spPr>
        </p:pic>
        <p:pic>
          <p:nvPicPr>
            <p:cNvPr id="41" name="object 41"/>
            <p:cNvPicPr/>
            <p:nvPr/>
          </p:nvPicPr>
          <p:blipFill>
            <a:blip r:embed="rId29" cstate="print"/>
            <a:stretch>
              <a:fillRect/>
            </a:stretch>
          </p:blipFill>
          <p:spPr>
            <a:xfrm>
              <a:off x="6318250" y="1606677"/>
              <a:ext cx="113411" cy="136017"/>
            </a:xfrm>
            <a:prstGeom prst="rect">
              <a:avLst/>
            </a:prstGeom>
          </p:spPr>
        </p:pic>
        <p:sp>
          <p:nvSpPr>
            <p:cNvPr id="42" name="object 42"/>
            <p:cNvSpPr/>
            <p:nvPr/>
          </p:nvSpPr>
          <p:spPr>
            <a:xfrm>
              <a:off x="5885307" y="1070228"/>
              <a:ext cx="927735" cy="514984"/>
            </a:xfrm>
            <a:custGeom>
              <a:avLst/>
              <a:gdLst/>
              <a:ahLst/>
              <a:cxnLst/>
              <a:rect l="l" t="t" r="r" b="b"/>
              <a:pathLst>
                <a:path w="927734" h="514984">
                  <a:moveTo>
                    <a:pt x="133095" y="183134"/>
                  </a:moveTo>
                  <a:lnTo>
                    <a:pt x="125602" y="183134"/>
                  </a:lnTo>
                  <a:lnTo>
                    <a:pt x="119506" y="185547"/>
                  </a:lnTo>
                  <a:lnTo>
                    <a:pt x="96265" y="231140"/>
                  </a:lnTo>
                  <a:lnTo>
                    <a:pt x="89479" y="291986"/>
                  </a:lnTo>
                  <a:lnTo>
                    <a:pt x="89026" y="320040"/>
                  </a:lnTo>
                  <a:lnTo>
                    <a:pt x="89527" y="350833"/>
                  </a:lnTo>
                  <a:lnTo>
                    <a:pt x="93527" y="399514"/>
                  </a:lnTo>
                  <a:lnTo>
                    <a:pt x="106346" y="444754"/>
                  </a:lnTo>
                  <a:lnTo>
                    <a:pt x="129666" y="470281"/>
                  </a:lnTo>
                  <a:lnTo>
                    <a:pt x="137667" y="470281"/>
                  </a:lnTo>
                  <a:lnTo>
                    <a:pt x="150887" y="467086"/>
                  </a:lnTo>
                  <a:lnTo>
                    <a:pt x="163703" y="457485"/>
                  </a:lnTo>
                  <a:lnTo>
                    <a:pt x="176137" y="441455"/>
                  </a:lnTo>
                  <a:lnTo>
                    <a:pt x="188213" y="418973"/>
                  </a:lnTo>
                  <a:lnTo>
                    <a:pt x="188213" y="373233"/>
                  </a:lnTo>
                  <a:lnTo>
                    <a:pt x="188213" y="327469"/>
                  </a:lnTo>
                  <a:lnTo>
                    <a:pt x="188213" y="281705"/>
                  </a:lnTo>
                  <a:lnTo>
                    <a:pt x="188213" y="235966"/>
                  </a:lnTo>
                  <a:lnTo>
                    <a:pt x="176333" y="212816"/>
                  </a:lnTo>
                  <a:lnTo>
                    <a:pt x="163179" y="196310"/>
                  </a:lnTo>
                  <a:lnTo>
                    <a:pt x="148762" y="186424"/>
                  </a:lnTo>
                  <a:lnTo>
                    <a:pt x="133095" y="183134"/>
                  </a:lnTo>
                  <a:close/>
                </a:path>
                <a:path w="927734" h="514984">
                  <a:moveTo>
                    <a:pt x="339597" y="156718"/>
                  </a:moveTo>
                  <a:lnTo>
                    <a:pt x="368553" y="156718"/>
                  </a:lnTo>
                  <a:lnTo>
                    <a:pt x="397510" y="156718"/>
                  </a:lnTo>
                  <a:lnTo>
                    <a:pt x="426465" y="156718"/>
                  </a:lnTo>
                  <a:lnTo>
                    <a:pt x="455421" y="156718"/>
                  </a:lnTo>
                  <a:lnTo>
                    <a:pt x="455421" y="204266"/>
                  </a:lnTo>
                  <a:lnTo>
                    <a:pt x="455421" y="251815"/>
                  </a:lnTo>
                  <a:lnTo>
                    <a:pt x="455421" y="299364"/>
                  </a:lnTo>
                  <a:lnTo>
                    <a:pt x="455421" y="346913"/>
                  </a:lnTo>
                  <a:lnTo>
                    <a:pt x="455421" y="394462"/>
                  </a:lnTo>
                  <a:lnTo>
                    <a:pt x="455592" y="411392"/>
                  </a:lnTo>
                  <a:lnTo>
                    <a:pt x="460247" y="449580"/>
                  </a:lnTo>
                  <a:lnTo>
                    <a:pt x="476376" y="464438"/>
                  </a:lnTo>
                  <a:lnTo>
                    <a:pt x="481838" y="464438"/>
                  </a:lnTo>
                  <a:lnTo>
                    <a:pt x="489076" y="464438"/>
                  </a:lnTo>
                  <a:lnTo>
                    <a:pt x="522545" y="431716"/>
                  </a:lnTo>
                  <a:lnTo>
                    <a:pt x="530732" y="418211"/>
                  </a:lnTo>
                  <a:lnTo>
                    <a:pt x="530732" y="371727"/>
                  </a:lnTo>
                  <a:lnTo>
                    <a:pt x="530732" y="325231"/>
                  </a:lnTo>
                  <a:lnTo>
                    <a:pt x="530732" y="278711"/>
                  </a:lnTo>
                  <a:lnTo>
                    <a:pt x="530732" y="232156"/>
                  </a:lnTo>
                  <a:lnTo>
                    <a:pt x="530373" y="214316"/>
                  </a:lnTo>
                  <a:lnTo>
                    <a:pt x="515747" y="175117"/>
                  </a:lnTo>
                  <a:lnTo>
                    <a:pt x="500125" y="170434"/>
                  </a:lnTo>
                  <a:lnTo>
                    <a:pt x="500125" y="165862"/>
                  </a:lnTo>
                  <a:lnTo>
                    <a:pt x="500125" y="161290"/>
                  </a:lnTo>
                  <a:lnTo>
                    <a:pt x="500125" y="156718"/>
                  </a:lnTo>
                  <a:lnTo>
                    <a:pt x="529062" y="156718"/>
                  </a:lnTo>
                  <a:lnTo>
                    <a:pt x="557974" y="156718"/>
                  </a:lnTo>
                  <a:lnTo>
                    <a:pt x="586886" y="156718"/>
                  </a:lnTo>
                  <a:lnTo>
                    <a:pt x="615822" y="156718"/>
                  </a:lnTo>
                  <a:lnTo>
                    <a:pt x="615822" y="211187"/>
                  </a:lnTo>
                  <a:lnTo>
                    <a:pt x="615822" y="265639"/>
                  </a:lnTo>
                  <a:lnTo>
                    <a:pt x="615822" y="320084"/>
                  </a:lnTo>
                  <a:lnTo>
                    <a:pt x="615822" y="374536"/>
                  </a:lnTo>
                  <a:lnTo>
                    <a:pt x="615822" y="429006"/>
                  </a:lnTo>
                  <a:lnTo>
                    <a:pt x="616203" y="447051"/>
                  </a:lnTo>
                  <a:lnTo>
                    <a:pt x="631142" y="486759"/>
                  </a:lnTo>
                  <a:lnTo>
                    <a:pt x="646557" y="491236"/>
                  </a:lnTo>
                  <a:lnTo>
                    <a:pt x="646557" y="495681"/>
                  </a:lnTo>
                  <a:lnTo>
                    <a:pt x="646557" y="500125"/>
                  </a:lnTo>
                  <a:lnTo>
                    <a:pt x="646557" y="504571"/>
                  </a:lnTo>
                  <a:lnTo>
                    <a:pt x="617600" y="504571"/>
                  </a:lnTo>
                  <a:lnTo>
                    <a:pt x="588644" y="504571"/>
                  </a:lnTo>
                  <a:lnTo>
                    <a:pt x="559688" y="504571"/>
                  </a:lnTo>
                  <a:lnTo>
                    <a:pt x="530732" y="504571"/>
                  </a:lnTo>
                  <a:lnTo>
                    <a:pt x="530732" y="492950"/>
                  </a:lnTo>
                  <a:lnTo>
                    <a:pt x="530732" y="481329"/>
                  </a:lnTo>
                  <a:lnTo>
                    <a:pt x="530732" y="469709"/>
                  </a:lnTo>
                  <a:lnTo>
                    <a:pt x="530732" y="458088"/>
                  </a:lnTo>
                  <a:lnTo>
                    <a:pt x="520561" y="471945"/>
                  </a:lnTo>
                  <a:lnTo>
                    <a:pt x="490092" y="501396"/>
                  </a:lnTo>
                  <a:lnTo>
                    <a:pt x="444500" y="514985"/>
                  </a:lnTo>
                  <a:lnTo>
                    <a:pt x="432829" y="513863"/>
                  </a:lnTo>
                  <a:lnTo>
                    <a:pt x="393130" y="487521"/>
                  </a:lnTo>
                  <a:lnTo>
                    <a:pt x="373868" y="440320"/>
                  </a:lnTo>
                  <a:lnTo>
                    <a:pt x="370716" y="398117"/>
                  </a:lnTo>
                  <a:lnTo>
                    <a:pt x="370331" y="370205"/>
                  </a:lnTo>
                  <a:lnTo>
                    <a:pt x="370331" y="335722"/>
                  </a:lnTo>
                  <a:lnTo>
                    <a:pt x="370331" y="301228"/>
                  </a:lnTo>
                  <a:lnTo>
                    <a:pt x="370331" y="266709"/>
                  </a:lnTo>
                  <a:lnTo>
                    <a:pt x="370331" y="232156"/>
                  </a:lnTo>
                  <a:lnTo>
                    <a:pt x="369952" y="214316"/>
                  </a:lnTo>
                  <a:lnTo>
                    <a:pt x="355218" y="175117"/>
                  </a:lnTo>
                  <a:lnTo>
                    <a:pt x="339597" y="170434"/>
                  </a:lnTo>
                  <a:lnTo>
                    <a:pt x="339597" y="165862"/>
                  </a:lnTo>
                  <a:lnTo>
                    <a:pt x="339597" y="161290"/>
                  </a:lnTo>
                  <a:lnTo>
                    <a:pt x="339597" y="156718"/>
                  </a:lnTo>
                  <a:close/>
                </a:path>
                <a:path w="927734" h="514984">
                  <a:moveTo>
                    <a:pt x="822578" y="146304"/>
                  </a:moveTo>
                  <a:lnTo>
                    <a:pt x="862202" y="153082"/>
                  </a:lnTo>
                  <a:lnTo>
                    <a:pt x="904037" y="187412"/>
                  </a:lnTo>
                  <a:lnTo>
                    <a:pt x="918717" y="234061"/>
                  </a:lnTo>
                  <a:lnTo>
                    <a:pt x="918053" y="244109"/>
                  </a:lnTo>
                  <a:lnTo>
                    <a:pt x="896064" y="277399"/>
                  </a:lnTo>
                  <a:lnTo>
                    <a:pt x="880617" y="280543"/>
                  </a:lnTo>
                  <a:lnTo>
                    <a:pt x="872065" y="279638"/>
                  </a:lnTo>
                  <a:lnTo>
                    <a:pt x="841597" y="245887"/>
                  </a:lnTo>
                  <a:lnTo>
                    <a:pt x="835358" y="203541"/>
                  </a:lnTo>
                  <a:lnTo>
                    <a:pt x="833500" y="194468"/>
                  </a:lnTo>
                  <a:lnTo>
                    <a:pt x="830976" y="187158"/>
                  </a:lnTo>
                  <a:lnTo>
                    <a:pt x="827786" y="181610"/>
                  </a:lnTo>
                  <a:lnTo>
                    <a:pt x="823087" y="175387"/>
                  </a:lnTo>
                  <a:lnTo>
                    <a:pt x="817625" y="172338"/>
                  </a:lnTo>
                  <a:lnTo>
                    <a:pt x="811402" y="172338"/>
                  </a:lnTo>
                  <a:lnTo>
                    <a:pt x="779583" y="207529"/>
                  </a:lnTo>
                  <a:lnTo>
                    <a:pt x="771634" y="251448"/>
                  </a:lnTo>
                  <a:lnTo>
                    <a:pt x="770636" y="279146"/>
                  </a:lnTo>
                  <a:lnTo>
                    <a:pt x="771443" y="303383"/>
                  </a:lnTo>
                  <a:lnTo>
                    <a:pt x="777869" y="350333"/>
                  </a:lnTo>
                  <a:lnTo>
                    <a:pt x="790420" y="394027"/>
                  </a:lnTo>
                  <a:lnTo>
                    <a:pt x="818388" y="439800"/>
                  </a:lnTo>
                  <a:lnTo>
                    <a:pt x="857885" y="455803"/>
                  </a:lnTo>
                  <a:lnTo>
                    <a:pt x="865221" y="455277"/>
                  </a:lnTo>
                  <a:lnTo>
                    <a:pt x="900763" y="434911"/>
                  </a:lnTo>
                  <a:lnTo>
                    <a:pt x="917701" y="414909"/>
                  </a:lnTo>
                  <a:lnTo>
                    <a:pt x="920876" y="417830"/>
                  </a:lnTo>
                  <a:lnTo>
                    <a:pt x="924051" y="420878"/>
                  </a:lnTo>
                  <a:lnTo>
                    <a:pt x="927226" y="423799"/>
                  </a:lnTo>
                  <a:lnTo>
                    <a:pt x="916533" y="445392"/>
                  </a:lnTo>
                  <a:lnTo>
                    <a:pt x="891526" y="479770"/>
                  </a:lnTo>
                  <a:lnTo>
                    <a:pt x="846327" y="509365"/>
                  </a:lnTo>
                  <a:lnTo>
                    <a:pt x="813562" y="514985"/>
                  </a:lnTo>
                  <a:lnTo>
                    <a:pt x="786530" y="511700"/>
                  </a:lnTo>
                  <a:lnTo>
                    <a:pt x="741088" y="485463"/>
                  </a:lnTo>
                  <a:lnTo>
                    <a:pt x="707721" y="434988"/>
                  </a:lnTo>
                  <a:lnTo>
                    <a:pt x="690715" y="371897"/>
                  </a:lnTo>
                  <a:lnTo>
                    <a:pt x="688593" y="336423"/>
                  </a:lnTo>
                  <a:lnTo>
                    <a:pt x="690524" y="301964"/>
                  </a:lnTo>
                  <a:lnTo>
                    <a:pt x="706006" y="239428"/>
                  </a:lnTo>
                  <a:lnTo>
                    <a:pt x="740032" y="182897"/>
                  </a:lnTo>
                  <a:lnTo>
                    <a:pt x="791555" y="150373"/>
                  </a:lnTo>
                  <a:lnTo>
                    <a:pt x="822578" y="146304"/>
                  </a:lnTo>
                  <a:close/>
                </a:path>
                <a:path w="927734" h="514984">
                  <a:moveTo>
                    <a:pt x="147192" y="0"/>
                  </a:moveTo>
                  <a:lnTo>
                    <a:pt x="178720" y="0"/>
                  </a:lnTo>
                  <a:lnTo>
                    <a:pt x="210248" y="0"/>
                  </a:lnTo>
                  <a:lnTo>
                    <a:pt x="241776" y="0"/>
                  </a:lnTo>
                  <a:lnTo>
                    <a:pt x="273303" y="0"/>
                  </a:lnTo>
                  <a:lnTo>
                    <a:pt x="273303" y="50053"/>
                  </a:lnTo>
                  <a:lnTo>
                    <a:pt x="273303" y="400431"/>
                  </a:lnTo>
                  <a:lnTo>
                    <a:pt x="273421" y="418647"/>
                  </a:lnTo>
                  <a:lnTo>
                    <a:pt x="279780" y="462661"/>
                  </a:lnTo>
                  <a:lnTo>
                    <a:pt x="284352" y="466598"/>
                  </a:lnTo>
                  <a:lnTo>
                    <a:pt x="288925" y="470535"/>
                  </a:lnTo>
                  <a:lnTo>
                    <a:pt x="296925" y="473075"/>
                  </a:lnTo>
                  <a:lnTo>
                    <a:pt x="308228" y="474091"/>
                  </a:lnTo>
                  <a:lnTo>
                    <a:pt x="308228" y="478155"/>
                  </a:lnTo>
                  <a:lnTo>
                    <a:pt x="308228" y="482219"/>
                  </a:lnTo>
                  <a:lnTo>
                    <a:pt x="308228" y="486283"/>
                  </a:lnTo>
                  <a:lnTo>
                    <a:pt x="278225" y="493500"/>
                  </a:lnTo>
                  <a:lnTo>
                    <a:pt x="248221" y="500681"/>
                  </a:lnTo>
                  <a:lnTo>
                    <a:pt x="218217" y="507839"/>
                  </a:lnTo>
                  <a:lnTo>
                    <a:pt x="188213" y="514985"/>
                  </a:lnTo>
                  <a:lnTo>
                    <a:pt x="188213" y="501193"/>
                  </a:lnTo>
                  <a:lnTo>
                    <a:pt x="188213" y="487425"/>
                  </a:lnTo>
                  <a:lnTo>
                    <a:pt x="188213" y="473658"/>
                  </a:lnTo>
                  <a:lnTo>
                    <a:pt x="188213" y="459867"/>
                  </a:lnTo>
                  <a:lnTo>
                    <a:pt x="177665" y="474602"/>
                  </a:lnTo>
                  <a:lnTo>
                    <a:pt x="149732" y="503428"/>
                  </a:lnTo>
                  <a:lnTo>
                    <a:pt x="111632" y="514985"/>
                  </a:lnTo>
                  <a:lnTo>
                    <a:pt x="85820" y="511268"/>
                  </a:lnTo>
                  <a:lnTo>
                    <a:pt x="42767" y="481498"/>
                  </a:lnTo>
                  <a:lnTo>
                    <a:pt x="14358" y="429869"/>
                  </a:lnTo>
                  <a:lnTo>
                    <a:pt x="1595" y="370572"/>
                  </a:lnTo>
                  <a:lnTo>
                    <a:pt x="0" y="336804"/>
                  </a:lnTo>
                  <a:lnTo>
                    <a:pt x="998" y="309441"/>
                  </a:lnTo>
                  <a:lnTo>
                    <a:pt x="8947" y="259097"/>
                  </a:lnTo>
                  <a:lnTo>
                    <a:pt x="24499" y="215255"/>
                  </a:lnTo>
                  <a:lnTo>
                    <a:pt x="46128" y="181675"/>
                  </a:lnTo>
                  <a:lnTo>
                    <a:pt x="87661" y="151939"/>
                  </a:lnTo>
                  <a:lnTo>
                    <a:pt x="118237" y="146304"/>
                  </a:lnTo>
                  <a:lnTo>
                    <a:pt x="128142" y="146901"/>
                  </a:lnTo>
                  <a:lnTo>
                    <a:pt x="170751" y="169275"/>
                  </a:lnTo>
                  <a:lnTo>
                    <a:pt x="188213" y="189737"/>
                  </a:lnTo>
                  <a:lnTo>
                    <a:pt x="188213" y="163542"/>
                  </a:lnTo>
                  <a:lnTo>
                    <a:pt x="188213" y="137334"/>
                  </a:lnTo>
                  <a:lnTo>
                    <a:pt x="188213" y="111103"/>
                  </a:lnTo>
                  <a:lnTo>
                    <a:pt x="188213" y="84836"/>
                  </a:lnTo>
                  <a:lnTo>
                    <a:pt x="188027" y="66905"/>
                  </a:lnTo>
                  <a:lnTo>
                    <a:pt x="179323" y="24384"/>
                  </a:lnTo>
                  <a:lnTo>
                    <a:pt x="147192" y="15621"/>
                  </a:lnTo>
                  <a:lnTo>
                    <a:pt x="147192" y="10413"/>
                  </a:lnTo>
                  <a:lnTo>
                    <a:pt x="147192" y="5207"/>
                  </a:lnTo>
                  <a:lnTo>
                    <a:pt x="147192" y="0"/>
                  </a:lnTo>
                  <a:close/>
                </a:path>
              </a:pathLst>
            </a:custGeom>
            <a:ln w="12192">
              <a:solidFill>
                <a:srgbClr val="EAEAEA"/>
              </a:solidFill>
            </a:ln>
          </p:spPr>
          <p:txBody>
            <a:bodyPr wrap="square" lIns="0" tIns="0" rIns="0" bIns="0" rtlCol="0"/>
            <a:lstStyle/>
            <a:p>
              <a:endParaRPr/>
            </a:p>
          </p:txBody>
        </p:sp>
        <p:pic>
          <p:nvPicPr>
            <p:cNvPr id="43" name="object 43"/>
            <p:cNvPicPr/>
            <p:nvPr/>
          </p:nvPicPr>
          <p:blipFill>
            <a:blip r:embed="rId30" cstate="print"/>
            <a:stretch>
              <a:fillRect/>
            </a:stretch>
          </p:blipFill>
          <p:spPr>
            <a:xfrm>
              <a:off x="6875271" y="1454150"/>
              <a:ext cx="113410" cy="136017"/>
            </a:xfrm>
            <a:prstGeom prst="rect">
              <a:avLst/>
            </a:prstGeom>
          </p:spPr>
        </p:pic>
        <p:pic>
          <p:nvPicPr>
            <p:cNvPr id="44" name="object 44"/>
            <p:cNvPicPr/>
            <p:nvPr/>
          </p:nvPicPr>
          <p:blipFill>
            <a:blip r:embed="rId31" cstate="print"/>
            <a:stretch>
              <a:fillRect/>
            </a:stretch>
          </p:blipFill>
          <p:spPr>
            <a:xfrm>
              <a:off x="6875653" y="1210817"/>
              <a:ext cx="113029" cy="135636"/>
            </a:xfrm>
            <a:prstGeom prst="rect">
              <a:avLst/>
            </a:prstGeom>
          </p:spPr>
        </p:pic>
      </p:grpSp>
      <p:sp>
        <p:nvSpPr>
          <p:cNvPr id="45" name="object 45"/>
          <p:cNvSpPr txBox="1">
            <a:spLocks noGrp="1"/>
          </p:cNvSpPr>
          <p:nvPr>
            <p:ph type="title"/>
          </p:nvPr>
        </p:nvSpPr>
        <p:spPr>
          <a:xfrm>
            <a:off x="1073302" y="2529662"/>
            <a:ext cx="6804659" cy="3075940"/>
          </a:xfrm>
          <a:prstGeom prst="rect">
            <a:avLst/>
          </a:prstGeom>
        </p:spPr>
        <p:txBody>
          <a:bodyPr vert="horz" wrap="square" lIns="0" tIns="13970" rIns="0" bIns="0" rtlCol="0">
            <a:spAutoFit/>
          </a:bodyPr>
          <a:lstStyle/>
          <a:p>
            <a:pPr marL="12700" marR="5080">
              <a:lnSpc>
                <a:spcPct val="100000"/>
              </a:lnSpc>
              <a:spcBef>
                <a:spcPts val="110"/>
              </a:spcBef>
            </a:pPr>
            <a:r>
              <a:rPr sz="4000" b="0" spc="5" dirty="0">
                <a:solidFill>
                  <a:srgbClr val="FF0000"/>
                </a:solidFill>
                <a:latin typeface="Times New Roman"/>
                <a:cs typeface="Times New Roman"/>
              </a:rPr>
              <a:t>Để </a:t>
            </a:r>
            <a:r>
              <a:rPr sz="4000" b="0" spc="-5" dirty="0">
                <a:solidFill>
                  <a:srgbClr val="FF0000"/>
                </a:solidFill>
                <a:latin typeface="Times New Roman"/>
                <a:cs typeface="Times New Roman"/>
              </a:rPr>
              <a:t>là </a:t>
            </a:r>
            <a:r>
              <a:rPr sz="4000" b="0" spc="-15" dirty="0">
                <a:solidFill>
                  <a:srgbClr val="FF0000"/>
                </a:solidFill>
                <a:latin typeface="Times New Roman"/>
                <a:cs typeface="Times New Roman"/>
              </a:rPr>
              <a:t>một </a:t>
            </a:r>
            <a:r>
              <a:rPr sz="4000" b="0" spc="5" dirty="0">
                <a:solidFill>
                  <a:srgbClr val="FF0000"/>
                </a:solidFill>
                <a:latin typeface="Times New Roman"/>
                <a:cs typeface="Times New Roman"/>
              </a:rPr>
              <a:t>người con ngoan trong </a:t>
            </a:r>
            <a:r>
              <a:rPr sz="4000" b="0" spc="-985" dirty="0">
                <a:solidFill>
                  <a:srgbClr val="FF0000"/>
                </a:solidFill>
                <a:latin typeface="Times New Roman"/>
                <a:cs typeface="Times New Roman"/>
              </a:rPr>
              <a:t> </a:t>
            </a:r>
            <a:r>
              <a:rPr sz="4000" b="0" dirty="0">
                <a:solidFill>
                  <a:srgbClr val="FF0000"/>
                </a:solidFill>
                <a:latin typeface="Times New Roman"/>
                <a:cs typeface="Times New Roman"/>
              </a:rPr>
              <a:t>gia</a:t>
            </a:r>
            <a:r>
              <a:rPr sz="4000" b="0" spc="-50" dirty="0">
                <a:solidFill>
                  <a:srgbClr val="FF0000"/>
                </a:solidFill>
                <a:latin typeface="Times New Roman"/>
                <a:cs typeface="Times New Roman"/>
              </a:rPr>
              <a:t> </a:t>
            </a:r>
            <a:r>
              <a:rPr sz="4000" b="0" spc="5" dirty="0">
                <a:solidFill>
                  <a:srgbClr val="FF0000"/>
                </a:solidFill>
                <a:latin typeface="Times New Roman"/>
                <a:cs typeface="Times New Roman"/>
              </a:rPr>
              <a:t>đình,</a:t>
            </a:r>
            <a:r>
              <a:rPr sz="4000" b="0" spc="-40" dirty="0">
                <a:solidFill>
                  <a:srgbClr val="FF0000"/>
                </a:solidFill>
                <a:latin typeface="Times New Roman"/>
                <a:cs typeface="Times New Roman"/>
              </a:rPr>
              <a:t> </a:t>
            </a:r>
            <a:r>
              <a:rPr sz="4000" b="0" spc="5" dirty="0">
                <a:solidFill>
                  <a:srgbClr val="FF0000"/>
                </a:solidFill>
                <a:latin typeface="Times New Roman"/>
                <a:cs typeface="Times New Roman"/>
              </a:rPr>
              <a:t>được</a:t>
            </a:r>
            <a:r>
              <a:rPr sz="4000" b="0" spc="-55" dirty="0">
                <a:solidFill>
                  <a:srgbClr val="FF0000"/>
                </a:solidFill>
                <a:latin typeface="Times New Roman"/>
                <a:cs typeface="Times New Roman"/>
              </a:rPr>
              <a:t> </a:t>
            </a:r>
            <a:r>
              <a:rPr sz="4000" b="0" dirty="0">
                <a:solidFill>
                  <a:srgbClr val="FF0000"/>
                </a:solidFill>
                <a:latin typeface="Times New Roman"/>
                <a:cs typeface="Times New Roman"/>
              </a:rPr>
              <a:t>cả</a:t>
            </a:r>
            <a:r>
              <a:rPr sz="4000" b="0" spc="5" dirty="0">
                <a:solidFill>
                  <a:srgbClr val="FF0000"/>
                </a:solidFill>
                <a:latin typeface="Times New Roman"/>
                <a:cs typeface="Times New Roman"/>
              </a:rPr>
              <a:t> </a:t>
            </a:r>
            <a:r>
              <a:rPr sz="4000" b="0" spc="10" dirty="0">
                <a:solidFill>
                  <a:srgbClr val="FF0000"/>
                </a:solidFill>
                <a:latin typeface="Times New Roman"/>
                <a:cs typeface="Times New Roman"/>
              </a:rPr>
              <a:t>nhà</a:t>
            </a:r>
            <a:r>
              <a:rPr sz="4000" b="0" spc="-50" dirty="0">
                <a:solidFill>
                  <a:srgbClr val="FF0000"/>
                </a:solidFill>
                <a:latin typeface="Times New Roman"/>
                <a:cs typeface="Times New Roman"/>
              </a:rPr>
              <a:t> </a:t>
            </a:r>
            <a:r>
              <a:rPr sz="4000" b="0" dirty="0">
                <a:solidFill>
                  <a:srgbClr val="FF0000"/>
                </a:solidFill>
                <a:latin typeface="Times New Roman"/>
                <a:cs typeface="Times New Roman"/>
              </a:rPr>
              <a:t>yêu</a:t>
            </a:r>
            <a:r>
              <a:rPr sz="4000" b="0" spc="-15" dirty="0">
                <a:solidFill>
                  <a:srgbClr val="FF0000"/>
                </a:solidFill>
                <a:latin typeface="Times New Roman"/>
                <a:cs typeface="Times New Roman"/>
              </a:rPr>
              <a:t> </a:t>
            </a:r>
            <a:r>
              <a:rPr sz="4000" b="0" spc="10" dirty="0">
                <a:solidFill>
                  <a:srgbClr val="FF0000"/>
                </a:solidFill>
                <a:latin typeface="Times New Roman"/>
                <a:cs typeface="Times New Roman"/>
              </a:rPr>
              <a:t>quý</a:t>
            </a:r>
            <a:r>
              <a:rPr sz="4000" b="0" spc="-30" dirty="0">
                <a:solidFill>
                  <a:srgbClr val="FF0000"/>
                </a:solidFill>
                <a:latin typeface="Times New Roman"/>
                <a:cs typeface="Times New Roman"/>
              </a:rPr>
              <a:t> </a:t>
            </a:r>
            <a:r>
              <a:rPr sz="4000" b="0" dirty="0">
                <a:solidFill>
                  <a:srgbClr val="FF0000"/>
                </a:solidFill>
                <a:latin typeface="Times New Roman"/>
                <a:cs typeface="Times New Roman"/>
              </a:rPr>
              <a:t>thì </a:t>
            </a:r>
            <a:r>
              <a:rPr sz="4000" b="0" spc="-985" dirty="0">
                <a:solidFill>
                  <a:srgbClr val="FF0000"/>
                </a:solidFill>
                <a:latin typeface="Times New Roman"/>
                <a:cs typeface="Times New Roman"/>
              </a:rPr>
              <a:t> </a:t>
            </a:r>
            <a:r>
              <a:rPr sz="4000" b="0" dirty="0">
                <a:solidFill>
                  <a:srgbClr val="FF0000"/>
                </a:solidFill>
                <a:latin typeface="Times New Roman"/>
                <a:cs typeface="Times New Roman"/>
              </a:rPr>
              <a:t>các </a:t>
            </a:r>
            <a:r>
              <a:rPr sz="4000" b="0" spc="5" dirty="0">
                <a:solidFill>
                  <a:srgbClr val="FF0000"/>
                </a:solidFill>
                <a:latin typeface="Times New Roman"/>
                <a:cs typeface="Times New Roman"/>
              </a:rPr>
              <a:t>con phải vâng </a:t>
            </a:r>
            <a:r>
              <a:rPr sz="4000" b="0" spc="-5" dirty="0">
                <a:solidFill>
                  <a:srgbClr val="FF0000"/>
                </a:solidFill>
                <a:latin typeface="Times New Roman"/>
                <a:cs typeface="Times New Roman"/>
              </a:rPr>
              <a:t>lời </a:t>
            </a:r>
            <a:r>
              <a:rPr sz="4000" b="0" spc="10" dirty="0">
                <a:solidFill>
                  <a:srgbClr val="FF0000"/>
                </a:solidFill>
                <a:latin typeface="Times New Roman"/>
                <a:cs typeface="Times New Roman"/>
              </a:rPr>
              <a:t>ông </a:t>
            </a:r>
            <a:r>
              <a:rPr sz="4000" b="0" spc="5" dirty="0">
                <a:solidFill>
                  <a:srgbClr val="FF0000"/>
                </a:solidFill>
                <a:latin typeface="Times New Roman"/>
                <a:cs typeface="Times New Roman"/>
              </a:rPr>
              <a:t>bà, </a:t>
            </a:r>
            <a:r>
              <a:rPr sz="4000" b="0" spc="15" dirty="0">
                <a:solidFill>
                  <a:srgbClr val="FF0000"/>
                </a:solidFill>
                <a:latin typeface="Times New Roman"/>
                <a:cs typeface="Times New Roman"/>
              </a:rPr>
              <a:t>bố </a:t>
            </a:r>
            <a:r>
              <a:rPr sz="4000" b="0" spc="20" dirty="0">
                <a:solidFill>
                  <a:srgbClr val="FF0000"/>
                </a:solidFill>
                <a:latin typeface="Times New Roman"/>
                <a:cs typeface="Times New Roman"/>
              </a:rPr>
              <a:t> </a:t>
            </a:r>
            <a:r>
              <a:rPr sz="4000" b="0" spc="-15" dirty="0">
                <a:solidFill>
                  <a:srgbClr val="FF0000"/>
                </a:solidFill>
                <a:latin typeface="Times New Roman"/>
                <a:cs typeface="Times New Roman"/>
              </a:rPr>
              <a:t>mẹ, </a:t>
            </a:r>
            <a:r>
              <a:rPr sz="4000" b="0" spc="5" dirty="0">
                <a:solidFill>
                  <a:srgbClr val="FF0000"/>
                </a:solidFill>
                <a:latin typeface="Times New Roman"/>
                <a:cs typeface="Times New Roman"/>
              </a:rPr>
              <a:t>vâng </a:t>
            </a:r>
            <a:r>
              <a:rPr sz="4000" b="0" spc="-5" dirty="0">
                <a:solidFill>
                  <a:srgbClr val="FF0000"/>
                </a:solidFill>
                <a:latin typeface="Times New Roman"/>
                <a:cs typeface="Times New Roman"/>
              </a:rPr>
              <a:t>lời </a:t>
            </a:r>
            <a:r>
              <a:rPr sz="4000" b="0" spc="5" dirty="0">
                <a:solidFill>
                  <a:srgbClr val="FF0000"/>
                </a:solidFill>
                <a:latin typeface="Times New Roman"/>
                <a:cs typeface="Times New Roman"/>
              </a:rPr>
              <a:t>cô, đi </a:t>
            </a:r>
            <a:r>
              <a:rPr sz="4000" b="0" spc="10" dirty="0">
                <a:solidFill>
                  <a:srgbClr val="FF0000"/>
                </a:solidFill>
                <a:latin typeface="Times New Roman"/>
                <a:cs typeface="Times New Roman"/>
              </a:rPr>
              <a:t>học </a:t>
            </a:r>
            <a:r>
              <a:rPr sz="4000" b="0" spc="5" dirty="0">
                <a:solidFill>
                  <a:srgbClr val="FF0000"/>
                </a:solidFill>
                <a:latin typeface="Times New Roman"/>
                <a:cs typeface="Times New Roman"/>
              </a:rPr>
              <a:t>chăm </a:t>
            </a:r>
            <a:r>
              <a:rPr sz="4000" b="0" dirty="0">
                <a:solidFill>
                  <a:srgbClr val="FF0000"/>
                </a:solidFill>
                <a:latin typeface="Times New Roman"/>
                <a:cs typeface="Times New Roman"/>
              </a:rPr>
              <a:t>chỉ, </a:t>
            </a:r>
            <a:r>
              <a:rPr sz="4000" b="0" spc="-985" dirty="0">
                <a:solidFill>
                  <a:srgbClr val="FF0000"/>
                </a:solidFill>
                <a:latin typeface="Times New Roman"/>
                <a:cs typeface="Times New Roman"/>
              </a:rPr>
              <a:t> </a:t>
            </a:r>
            <a:r>
              <a:rPr sz="4000" b="0" spc="10" dirty="0">
                <a:solidFill>
                  <a:srgbClr val="FF0000"/>
                </a:solidFill>
                <a:latin typeface="Times New Roman"/>
                <a:cs typeface="Times New Roman"/>
              </a:rPr>
              <a:t>không</a:t>
            </a:r>
            <a:r>
              <a:rPr sz="4000" b="0" spc="-105" dirty="0">
                <a:solidFill>
                  <a:srgbClr val="FF0000"/>
                </a:solidFill>
                <a:latin typeface="Times New Roman"/>
                <a:cs typeface="Times New Roman"/>
              </a:rPr>
              <a:t> </a:t>
            </a:r>
            <a:r>
              <a:rPr sz="4000" b="0" spc="5" dirty="0">
                <a:solidFill>
                  <a:srgbClr val="FF0000"/>
                </a:solidFill>
                <a:latin typeface="Times New Roman"/>
                <a:cs typeface="Times New Roman"/>
              </a:rPr>
              <a:t>được</a:t>
            </a:r>
            <a:r>
              <a:rPr sz="4000" b="0" spc="-55" dirty="0">
                <a:solidFill>
                  <a:srgbClr val="FF0000"/>
                </a:solidFill>
                <a:latin typeface="Times New Roman"/>
                <a:cs typeface="Times New Roman"/>
              </a:rPr>
              <a:t> </a:t>
            </a:r>
            <a:r>
              <a:rPr sz="4000" b="0" spc="10" dirty="0">
                <a:solidFill>
                  <a:srgbClr val="FF0000"/>
                </a:solidFill>
                <a:latin typeface="Times New Roman"/>
                <a:cs typeface="Times New Roman"/>
              </a:rPr>
              <a:t>khóc</a:t>
            </a:r>
            <a:r>
              <a:rPr sz="4000" b="0" spc="-45" dirty="0">
                <a:solidFill>
                  <a:srgbClr val="FF0000"/>
                </a:solidFill>
                <a:latin typeface="Times New Roman"/>
                <a:cs typeface="Times New Roman"/>
              </a:rPr>
              <a:t> </a:t>
            </a:r>
            <a:r>
              <a:rPr sz="4000" b="0" spc="10" dirty="0">
                <a:solidFill>
                  <a:srgbClr val="FF0000"/>
                </a:solidFill>
                <a:latin typeface="Times New Roman"/>
                <a:cs typeface="Times New Roman"/>
              </a:rPr>
              <a:t>nhè</a:t>
            </a:r>
            <a:r>
              <a:rPr sz="4000" b="0" spc="-50" dirty="0">
                <a:solidFill>
                  <a:srgbClr val="FF0000"/>
                </a:solidFill>
                <a:latin typeface="Times New Roman"/>
                <a:cs typeface="Times New Roman"/>
              </a:rPr>
              <a:t> </a:t>
            </a:r>
            <a:r>
              <a:rPr sz="4000" b="0" spc="10" dirty="0">
                <a:solidFill>
                  <a:srgbClr val="FF0000"/>
                </a:solidFill>
                <a:latin typeface="Times New Roman"/>
                <a:cs typeface="Times New Roman"/>
              </a:rPr>
              <a:t>nhé</a:t>
            </a:r>
            <a:r>
              <a:rPr sz="4000" b="0" spc="-25" dirty="0">
                <a:solidFill>
                  <a:srgbClr val="FF0000"/>
                </a:solidFill>
                <a:latin typeface="Times New Roman"/>
                <a:cs typeface="Times New Roman"/>
              </a:rPr>
              <a:t> </a:t>
            </a:r>
            <a:r>
              <a:rPr sz="4000" b="0" dirty="0">
                <a:solidFill>
                  <a:srgbClr val="FF0000"/>
                </a:solidFill>
                <a:latin typeface="Times New Roman"/>
                <a:cs typeface="Times New Roman"/>
              </a:rPr>
              <a:t>!</a:t>
            </a:r>
            <a:endParaRPr sz="40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966" y="297772"/>
            <a:ext cx="1194646" cy="898419"/>
          </a:xfrm>
          <a:prstGeom prst="rect">
            <a:avLst/>
          </a:prstGeom>
        </p:spPr>
      </p:pic>
      <p:pic>
        <p:nvPicPr>
          <p:cNvPr id="3" name="object 3"/>
          <p:cNvPicPr/>
          <p:nvPr/>
        </p:nvPicPr>
        <p:blipFill>
          <a:blip r:embed="rId3" cstate="print"/>
          <a:stretch>
            <a:fillRect/>
          </a:stretch>
        </p:blipFill>
        <p:spPr>
          <a:xfrm>
            <a:off x="7359787" y="10045"/>
            <a:ext cx="1603018" cy="1288275"/>
          </a:xfrm>
          <a:prstGeom prst="rect">
            <a:avLst/>
          </a:prstGeom>
        </p:spPr>
      </p:pic>
      <p:sp>
        <p:nvSpPr>
          <p:cNvPr id="4" name="object 4"/>
          <p:cNvSpPr/>
          <p:nvPr/>
        </p:nvSpPr>
        <p:spPr>
          <a:xfrm>
            <a:off x="2037842" y="119633"/>
            <a:ext cx="763905" cy="57150"/>
          </a:xfrm>
          <a:custGeom>
            <a:avLst/>
            <a:gdLst/>
            <a:ahLst/>
            <a:cxnLst/>
            <a:rect l="l" t="t" r="r" b="b"/>
            <a:pathLst>
              <a:path w="763905" h="57150">
                <a:moveTo>
                  <a:pt x="763905" y="45720"/>
                </a:moveTo>
                <a:lnTo>
                  <a:pt x="0" y="45720"/>
                </a:lnTo>
                <a:lnTo>
                  <a:pt x="0" y="57150"/>
                </a:lnTo>
                <a:lnTo>
                  <a:pt x="763905" y="57150"/>
                </a:lnTo>
                <a:lnTo>
                  <a:pt x="763905" y="45720"/>
                </a:lnTo>
                <a:close/>
              </a:path>
              <a:path w="763905" h="57150">
                <a:moveTo>
                  <a:pt x="763905" y="0"/>
                </a:moveTo>
                <a:lnTo>
                  <a:pt x="0" y="0"/>
                </a:lnTo>
                <a:lnTo>
                  <a:pt x="0" y="34290"/>
                </a:lnTo>
                <a:lnTo>
                  <a:pt x="763905" y="34290"/>
                </a:lnTo>
                <a:lnTo>
                  <a:pt x="763905" y="0"/>
                </a:lnTo>
                <a:close/>
              </a:path>
            </a:pathLst>
          </a:custGeom>
          <a:solidFill>
            <a:srgbClr val="000000"/>
          </a:solidFill>
        </p:spPr>
        <p:txBody>
          <a:bodyPr wrap="square" lIns="0" tIns="0" rIns="0" bIns="0" rtlCol="0"/>
          <a:lstStyle/>
          <a:p>
            <a:endParaRPr/>
          </a:p>
        </p:txBody>
      </p:sp>
      <p:pic>
        <p:nvPicPr>
          <p:cNvPr id="5" name="object 5"/>
          <p:cNvPicPr/>
          <p:nvPr/>
        </p:nvPicPr>
        <p:blipFill>
          <a:blip r:embed="rId4" cstate="print"/>
          <a:stretch>
            <a:fillRect/>
          </a:stretch>
        </p:blipFill>
        <p:spPr>
          <a:xfrm>
            <a:off x="50608" y="68255"/>
            <a:ext cx="1941607" cy="1127262"/>
          </a:xfrm>
          <a:prstGeom prst="rect">
            <a:avLst/>
          </a:prstGeom>
        </p:spPr>
      </p:pic>
      <p:pic>
        <p:nvPicPr>
          <p:cNvPr id="6" name="object 6"/>
          <p:cNvPicPr/>
          <p:nvPr/>
        </p:nvPicPr>
        <p:blipFill>
          <a:blip r:embed="rId5" cstate="print"/>
          <a:stretch>
            <a:fillRect/>
          </a:stretch>
        </p:blipFill>
        <p:spPr>
          <a:xfrm>
            <a:off x="7082997" y="5563803"/>
            <a:ext cx="2061739" cy="1280925"/>
          </a:xfrm>
          <a:prstGeom prst="rect">
            <a:avLst/>
          </a:prstGeom>
        </p:spPr>
      </p:pic>
      <p:grpSp>
        <p:nvGrpSpPr>
          <p:cNvPr id="7" name="object 7"/>
          <p:cNvGrpSpPr/>
          <p:nvPr/>
        </p:nvGrpSpPr>
        <p:grpSpPr>
          <a:xfrm>
            <a:off x="328523" y="1738502"/>
            <a:ext cx="138430" cy="3339465"/>
            <a:chOff x="328523" y="1738502"/>
            <a:chExt cx="138430" cy="3339465"/>
          </a:xfrm>
        </p:grpSpPr>
        <p:pic>
          <p:nvPicPr>
            <p:cNvPr id="8" name="object 8"/>
            <p:cNvPicPr/>
            <p:nvPr/>
          </p:nvPicPr>
          <p:blipFill>
            <a:blip r:embed="rId6" cstate="print"/>
            <a:stretch>
              <a:fillRect/>
            </a:stretch>
          </p:blipFill>
          <p:spPr>
            <a:xfrm>
              <a:off x="402335" y="1815081"/>
              <a:ext cx="64007" cy="3262886"/>
            </a:xfrm>
            <a:prstGeom prst="rect">
              <a:avLst/>
            </a:prstGeom>
          </p:spPr>
        </p:pic>
        <p:sp>
          <p:nvSpPr>
            <p:cNvPr id="9" name="object 9"/>
            <p:cNvSpPr/>
            <p:nvPr/>
          </p:nvSpPr>
          <p:spPr>
            <a:xfrm>
              <a:off x="328523" y="1738502"/>
              <a:ext cx="57150" cy="3260725"/>
            </a:xfrm>
            <a:custGeom>
              <a:avLst/>
              <a:gdLst/>
              <a:ahLst/>
              <a:cxnLst/>
              <a:rect l="l" t="t" r="r" b="b"/>
              <a:pathLst>
                <a:path w="57150" h="3260725">
                  <a:moveTo>
                    <a:pt x="34290" y="0"/>
                  </a:moveTo>
                  <a:lnTo>
                    <a:pt x="0" y="0"/>
                  </a:lnTo>
                  <a:lnTo>
                    <a:pt x="0" y="3260598"/>
                  </a:lnTo>
                  <a:lnTo>
                    <a:pt x="34290" y="3260598"/>
                  </a:lnTo>
                  <a:lnTo>
                    <a:pt x="34290" y="0"/>
                  </a:lnTo>
                  <a:close/>
                </a:path>
                <a:path w="57150" h="3260725">
                  <a:moveTo>
                    <a:pt x="57150" y="0"/>
                  </a:moveTo>
                  <a:lnTo>
                    <a:pt x="45720" y="0"/>
                  </a:lnTo>
                  <a:lnTo>
                    <a:pt x="45720" y="3260598"/>
                  </a:lnTo>
                  <a:lnTo>
                    <a:pt x="57150" y="3260598"/>
                  </a:lnTo>
                  <a:lnTo>
                    <a:pt x="57150" y="0"/>
                  </a:lnTo>
                  <a:close/>
                </a:path>
              </a:pathLst>
            </a:custGeom>
            <a:solidFill>
              <a:srgbClr val="000000"/>
            </a:solidFill>
          </p:spPr>
          <p:txBody>
            <a:bodyPr wrap="square" lIns="0" tIns="0" rIns="0" bIns="0" rtlCol="0"/>
            <a:lstStyle/>
            <a:p>
              <a:endParaRPr/>
            </a:p>
          </p:txBody>
        </p:sp>
      </p:grpSp>
      <p:grpSp>
        <p:nvGrpSpPr>
          <p:cNvPr id="10" name="object 10"/>
          <p:cNvGrpSpPr/>
          <p:nvPr/>
        </p:nvGrpSpPr>
        <p:grpSpPr>
          <a:xfrm>
            <a:off x="9063101" y="1603375"/>
            <a:ext cx="81280" cy="3474720"/>
            <a:chOff x="9063101" y="1603375"/>
            <a:chExt cx="81280" cy="3474720"/>
          </a:xfrm>
        </p:grpSpPr>
        <p:pic>
          <p:nvPicPr>
            <p:cNvPr id="11" name="object 11"/>
            <p:cNvPicPr/>
            <p:nvPr/>
          </p:nvPicPr>
          <p:blipFill>
            <a:blip r:embed="rId7" cstate="print"/>
            <a:stretch>
              <a:fillRect/>
            </a:stretch>
          </p:blipFill>
          <p:spPr>
            <a:xfrm>
              <a:off x="9139427" y="1676400"/>
              <a:ext cx="4571" cy="3401568"/>
            </a:xfrm>
            <a:prstGeom prst="rect">
              <a:avLst/>
            </a:prstGeom>
          </p:spPr>
        </p:pic>
        <p:sp>
          <p:nvSpPr>
            <p:cNvPr id="12" name="object 12"/>
            <p:cNvSpPr/>
            <p:nvPr/>
          </p:nvSpPr>
          <p:spPr>
            <a:xfrm>
              <a:off x="9063101" y="1603374"/>
              <a:ext cx="57150" cy="3395979"/>
            </a:xfrm>
            <a:custGeom>
              <a:avLst/>
              <a:gdLst/>
              <a:ahLst/>
              <a:cxnLst/>
              <a:rect l="l" t="t" r="r" b="b"/>
              <a:pathLst>
                <a:path w="57150" h="3395979">
                  <a:moveTo>
                    <a:pt x="11430" y="0"/>
                  </a:moveTo>
                  <a:lnTo>
                    <a:pt x="0" y="0"/>
                  </a:lnTo>
                  <a:lnTo>
                    <a:pt x="0" y="3395726"/>
                  </a:lnTo>
                  <a:lnTo>
                    <a:pt x="11430" y="3395726"/>
                  </a:lnTo>
                  <a:lnTo>
                    <a:pt x="11430" y="0"/>
                  </a:lnTo>
                  <a:close/>
                </a:path>
                <a:path w="57150" h="3395979">
                  <a:moveTo>
                    <a:pt x="57150" y="0"/>
                  </a:moveTo>
                  <a:lnTo>
                    <a:pt x="22860" y="0"/>
                  </a:lnTo>
                  <a:lnTo>
                    <a:pt x="22860" y="3395726"/>
                  </a:lnTo>
                  <a:lnTo>
                    <a:pt x="57150" y="3395726"/>
                  </a:lnTo>
                  <a:lnTo>
                    <a:pt x="57150" y="0"/>
                  </a:lnTo>
                  <a:close/>
                </a:path>
              </a:pathLst>
            </a:custGeom>
            <a:solidFill>
              <a:srgbClr val="000000"/>
            </a:solidFill>
          </p:spPr>
          <p:txBody>
            <a:bodyPr wrap="square" lIns="0" tIns="0" rIns="0" bIns="0" rtlCol="0"/>
            <a:lstStyle/>
            <a:p>
              <a:endParaRPr/>
            </a:p>
          </p:txBody>
        </p:sp>
      </p:grpSp>
      <p:pic>
        <p:nvPicPr>
          <p:cNvPr id="13" name="object 13"/>
          <p:cNvPicPr/>
          <p:nvPr/>
        </p:nvPicPr>
        <p:blipFill>
          <a:blip r:embed="rId8" cstate="print"/>
          <a:stretch>
            <a:fillRect/>
          </a:stretch>
        </p:blipFill>
        <p:spPr>
          <a:xfrm>
            <a:off x="0" y="1232889"/>
            <a:ext cx="892366" cy="485039"/>
          </a:xfrm>
          <a:prstGeom prst="rect">
            <a:avLst/>
          </a:prstGeom>
        </p:spPr>
      </p:pic>
      <p:pic>
        <p:nvPicPr>
          <p:cNvPr id="14" name="object 14"/>
          <p:cNvPicPr/>
          <p:nvPr/>
        </p:nvPicPr>
        <p:blipFill>
          <a:blip r:embed="rId9" cstate="print"/>
          <a:stretch>
            <a:fillRect/>
          </a:stretch>
        </p:blipFill>
        <p:spPr>
          <a:xfrm>
            <a:off x="0" y="5079542"/>
            <a:ext cx="917342" cy="1383149"/>
          </a:xfrm>
          <a:prstGeom prst="rect">
            <a:avLst/>
          </a:prstGeom>
        </p:spPr>
      </p:pic>
      <p:grpSp>
        <p:nvGrpSpPr>
          <p:cNvPr id="15" name="object 15"/>
          <p:cNvGrpSpPr/>
          <p:nvPr/>
        </p:nvGrpSpPr>
        <p:grpSpPr>
          <a:xfrm>
            <a:off x="2863388" y="12"/>
            <a:ext cx="4675505" cy="260350"/>
            <a:chOff x="2863388" y="12"/>
            <a:chExt cx="4675505" cy="260350"/>
          </a:xfrm>
        </p:grpSpPr>
        <p:pic>
          <p:nvPicPr>
            <p:cNvPr id="16" name="object 16"/>
            <p:cNvPicPr/>
            <p:nvPr/>
          </p:nvPicPr>
          <p:blipFill>
            <a:blip r:embed="rId10" cstate="print"/>
            <a:stretch>
              <a:fillRect/>
            </a:stretch>
          </p:blipFill>
          <p:spPr>
            <a:xfrm>
              <a:off x="2863388" y="12"/>
              <a:ext cx="3893108" cy="260001"/>
            </a:xfrm>
            <a:prstGeom prst="rect">
              <a:avLst/>
            </a:prstGeom>
          </p:spPr>
        </p:pic>
        <p:sp>
          <p:nvSpPr>
            <p:cNvPr id="17" name="object 17"/>
            <p:cNvSpPr/>
            <p:nvPr/>
          </p:nvSpPr>
          <p:spPr>
            <a:xfrm>
              <a:off x="6774307" y="119633"/>
              <a:ext cx="764540" cy="57150"/>
            </a:xfrm>
            <a:custGeom>
              <a:avLst/>
              <a:gdLst/>
              <a:ahLst/>
              <a:cxnLst/>
              <a:rect l="l" t="t" r="r" b="b"/>
              <a:pathLst>
                <a:path w="764540" h="57150">
                  <a:moveTo>
                    <a:pt x="764032" y="45720"/>
                  </a:moveTo>
                  <a:lnTo>
                    <a:pt x="0" y="45720"/>
                  </a:lnTo>
                  <a:lnTo>
                    <a:pt x="0" y="57150"/>
                  </a:lnTo>
                  <a:lnTo>
                    <a:pt x="764032" y="57150"/>
                  </a:lnTo>
                  <a:lnTo>
                    <a:pt x="764032" y="45720"/>
                  </a:lnTo>
                  <a:close/>
                </a:path>
                <a:path w="764540" h="57150">
                  <a:moveTo>
                    <a:pt x="764032" y="0"/>
                  </a:moveTo>
                  <a:lnTo>
                    <a:pt x="0" y="0"/>
                  </a:lnTo>
                  <a:lnTo>
                    <a:pt x="0" y="34290"/>
                  </a:lnTo>
                  <a:lnTo>
                    <a:pt x="764032" y="34290"/>
                  </a:lnTo>
                  <a:lnTo>
                    <a:pt x="764032" y="0"/>
                  </a:lnTo>
                  <a:close/>
                </a:path>
              </a:pathLst>
            </a:custGeom>
            <a:solidFill>
              <a:srgbClr val="000000"/>
            </a:solidFill>
          </p:spPr>
          <p:txBody>
            <a:bodyPr wrap="square" lIns="0" tIns="0" rIns="0" bIns="0" rtlCol="0"/>
            <a:lstStyle/>
            <a:p>
              <a:endParaRPr/>
            </a:p>
          </p:txBody>
        </p:sp>
      </p:grpSp>
      <p:pic>
        <p:nvPicPr>
          <p:cNvPr id="18" name="object 18"/>
          <p:cNvPicPr/>
          <p:nvPr/>
        </p:nvPicPr>
        <p:blipFill>
          <a:blip r:embed="rId11" cstate="print"/>
          <a:stretch>
            <a:fillRect/>
          </a:stretch>
        </p:blipFill>
        <p:spPr>
          <a:xfrm>
            <a:off x="8583294" y="309867"/>
            <a:ext cx="560704" cy="1212608"/>
          </a:xfrm>
          <a:prstGeom prst="rect">
            <a:avLst/>
          </a:prstGeom>
        </p:spPr>
      </p:pic>
      <p:pic>
        <p:nvPicPr>
          <p:cNvPr id="19" name="object 19"/>
          <p:cNvPicPr/>
          <p:nvPr/>
        </p:nvPicPr>
        <p:blipFill>
          <a:blip r:embed="rId12" cstate="print"/>
          <a:stretch>
            <a:fillRect/>
          </a:stretch>
        </p:blipFill>
        <p:spPr>
          <a:xfrm>
            <a:off x="8518779" y="5018875"/>
            <a:ext cx="625221" cy="498513"/>
          </a:xfrm>
          <a:prstGeom prst="rect">
            <a:avLst/>
          </a:prstGeom>
        </p:spPr>
      </p:pic>
      <p:grpSp>
        <p:nvGrpSpPr>
          <p:cNvPr id="20" name="object 20"/>
          <p:cNvGrpSpPr/>
          <p:nvPr/>
        </p:nvGrpSpPr>
        <p:grpSpPr>
          <a:xfrm>
            <a:off x="990600" y="5334000"/>
            <a:ext cx="5936615" cy="1524000"/>
            <a:chOff x="990600" y="5334000"/>
            <a:chExt cx="5936615" cy="1524000"/>
          </a:xfrm>
        </p:grpSpPr>
        <p:pic>
          <p:nvPicPr>
            <p:cNvPr id="21" name="object 21"/>
            <p:cNvPicPr/>
            <p:nvPr/>
          </p:nvPicPr>
          <p:blipFill>
            <a:blip r:embed="rId13" cstate="print"/>
            <a:stretch>
              <a:fillRect/>
            </a:stretch>
          </p:blipFill>
          <p:spPr>
            <a:xfrm>
              <a:off x="2351738" y="6513508"/>
              <a:ext cx="4575476" cy="312336"/>
            </a:xfrm>
            <a:prstGeom prst="rect">
              <a:avLst/>
            </a:prstGeom>
          </p:spPr>
        </p:pic>
        <p:pic>
          <p:nvPicPr>
            <p:cNvPr id="22" name="object 22"/>
            <p:cNvPicPr/>
            <p:nvPr/>
          </p:nvPicPr>
          <p:blipFill>
            <a:blip r:embed="rId14" cstate="print"/>
            <a:stretch>
              <a:fillRect/>
            </a:stretch>
          </p:blipFill>
          <p:spPr>
            <a:xfrm>
              <a:off x="990600" y="5334000"/>
              <a:ext cx="1600200" cy="1523996"/>
            </a:xfrm>
            <a:prstGeom prst="rect">
              <a:avLst/>
            </a:prstGeom>
          </p:spPr>
        </p:pic>
      </p:grpSp>
      <p:sp>
        <p:nvSpPr>
          <p:cNvPr id="23" name="object 23"/>
          <p:cNvSpPr/>
          <p:nvPr/>
        </p:nvSpPr>
        <p:spPr>
          <a:xfrm>
            <a:off x="6096000" y="2743200"/>
            <a:ext cx="381000" cy="304800"/>
          </a:xfrm>
          <a:custGeom>
            <a:avLst/>
            <a:gdLst/>
            <a:ahLst/>
            <a:cxnLst/>
            <a:rect l="l" t="t" r="r" b="b"/>
            <a:pathLst>
              <a:path w="381000" h="304800">
                <a:moveTo>
                  <a:pt x="0" y="116459"/>
                </a:moveTo>
                <a:lnTo>
                  <a:pt x="145541" y="116459"/>
                </a:lnTo>
                <a:lnTo>
                  <a:pt x="190500" y="0"/>
                </a:lnTo>
                <a:lnTo>
                  <a:pt x="235458" y="116459"/>
                </a:lnTo>
                <a:lnTo>
                  <a:pt x="381000" y="116459"/>
                </a:lnTo>
                <a:lnTo>
                  <a:pt x="263271" y="188340"/>
                </a:lnTo>
                <a:lnTo>
                  <a:pt x="308228" y="304800"/>
                </a:lnTo>
                <a:lnTo>
                  <a:pt x="190500" y="232790"/>
                </a:lnTo>
                <a:lnTo>
                  <a:pt x="72771" y="304800"/>
                </a:lnTo>
                <a:lnTo>
                  <a:pt x="117728" y="188340"/>
                </a:lnTo>
                <a:lnTo>
                  <a:pt x="0" y="116459"/>
                </a:lnTo>
                <a:close/>
              </a:path>
            </a:pathLst>
          </a:custGeom>
          <a:ln w="57150">
            <a:solidFill>
              <a:srgbClr val="008000"/>
            </a:solidFill>
          </a:ln>
        </p:spPr>
        <p:txBody>
          <a:bodyPr wrap="square" lIns="0" tIns="0" rIns="0" bIns="0" rtlCol="0"/>
          <a:lstStyle/>
          <a:p>
            <a:endParaRPr/>
          </a:p>
        </p:txBody>
      </p:sp>
      <p:sp>
        <p:nvSpPr>
          <p:cNvPr id="24" name="object 24"/>
          <p:cNvSpPr/>
          <p:nvPr/>
        </p:nvSpPr>
        <p:spPr>
          <a:xfrm>
            <a:off x="533400" y="1981200"/>
            <a:ext cx="381000" cy="381000"/>
          </a:xfrm>
          <a:custGeom>
            <a:avLst/>
            <a:gdLst/>
            <a:ahLst/>
            <a:cxnLst/>
            <a:rect l="l" t="t" r="r" b="b"/>
            <a:pathLst>
              <a:path w="381000" h="381000">
                <a:moveTo>
                  <a:pt x="0" y="145541"/>
                </a:moveTo>
                <a:lnTo>
                  <a:pt x="145529" y="145541"/>
                </a:lnTo>
                <a:lnTo>
                  <a:pt x="190500" y="0"/>
                </a:lnTo>
                <a:lnTo>
                  <a:pt x="235470" y="145541"/>
                </a:lnTo>
                <a:lnTo>
                  <a:pt x="381000" y="145541"/>
                </a:lnTo>
                <a:lnTo>
                  <a:pt x="263258" y="235458"/>
                </a:lnTo>
                <a:lnTo>
                  <a:pt x="308241" y="381000"/>
                </a:lnTo>
                <a:lnTo>
                  <a:pt x="190500" y="291084"/>
                </a:lnTo>
                <a:lnTo>
                  <a:pt x="72758" y="381000"/>
                </a:lnTo>
                <a:lnTo>
                  <a:pt x="117741" y="235458"/>
                </a:lnTo>
                <a:lnTo>
                  <a:pt x="0" y="145541"/>
                </a:lnTo>
                <a:close/>
              </a:path>
            </a:pathLst>
          </a:custGeom>
          <a:ln w="57150">
            <a:solidFill>
              <a:srgbClr val="3366FF"/>
            </a:solidFill>
          </a:ln>
        </p:spPr>
        <p:txBody>
          <a:bodyPr wrap="square" lIns="0" tIns="0" rIns="0" bIns="0" rtlCol="0"/>
          <a:lstStyle/>
          <a:p>
            <a:endParaRPr/>
          </a:p>
        </p:txBody>
      </p:sp>
      <p:sp>
        <p:nvSpPr>
          <p:cNvPr id="25" name="object 25"/>
          <p:cNvSpPr/>
          <p:nvPr/>
        </p:nvSpPr>
        <p:spPr>
          <a:xfrm>
            <a:off x="8153400" y="1600200"/>
            <a:ext cx="533400" cy="533400"/>
          </a:xfrm>
          <a:custGeom>
            <a:avLst/>
            <a:gdLst/>
            <a:ahLst/>
            <a:cxnLst/>
            <a:rect l="l" t="t" r="r" b="b"/>
            <a:pathLst>
              <a:path w="533400" h="533400">
                <a:moveTo>
                  <a:pt x="0" y="203708"/>
                </a:moveTo>
                <a:lnTo>
                  <a:pt x="203707" y="203708"/>
                </a:lnTo>
                <a:lnTo>
                  <a:pt x="266700" y="0"/>
                </a:lnTo>
                <a:lnTo>
                  <a:pt x="329692" y="203708"/>
                </a:lnTo>
                <a:lnTo>
                  <a:pt x="533400" y="203708"/>
                </a:lnTo>
                <a:lnTo>
                  <a:pt x="368553" y="329691"/>
                </a:lnTo>
                <a:lnTo>
                  <a:pt x="431546" y="533400"/>
                </a:lnTo>
                <a:lnTo>
                  <a:pt x="266700" y="407415"/>
                </a:lnTo>
                <a:lnTo>
                  <a:pt x="101853" y="533400"/>
                </a:lnTo>
                <a:lnTo>
                  <a:pt x="164846" y="329691"/>
                </a:lnTo>
                <a:lnTo>
                  <a:pt x="0" y="203708"/>
                </a:lnTo>
                <a:close/>
              </a:path>
            </a:pathLst>
          </a:custGeom>
          <a:ln w="57150">
            <a:solidFill>
              <a:srgbClr val="008000"/>
            </a:solidFill>
          </a:ln>
        </p:spPr>
        <p:txBody>
          <a:bodyPr wrap="square" lIns="0" tIns="0" rIns="0" bIns="0" rtlCol="0"/>
          <a:lstStyle/>
          <a:p>
            <a:endParaRPr/>
          </a:p>
        </p:txBody>
      </p:sp>
      <p:sp>
        <p:nvSpPr>
          <p:cNvPr id="26" name="object 26"/>
          <p:cNvSpPr/>
          <p:nvPr/>
        </p:nvSpPr>
        <p:spPr>
          <a:xfrm>
            <a:off x="7543800" y="5181600"/>
            <a:ext cx="381000" cy="457200"/>
          </a:xfrm>
          <a:custGeom>
            <a:avLst/>
            <a:gdLst/>
            <a:ahLst/>
            <a:cxnLst/>
            <a:rect l="l" t="t" r="r" b="b"/>
            <a:pathLst>
              <a:path w="381000" h="457200">
                <a:moveTo>
                  <a:pt x="0" y="174625"/>
                </a:moveTo>
                <a:lnTo>
                  <a:pt x="145542" y="174625"/>
                </a:lnTo>
                <a:lnTo>
                  <a:pt x="190500" y="0"/>
                </a:lnTo>
                <a:lnTo>
                  <a:pt x="235457" y="174625"/>
                </a:lnTo>
                <a:lnTo>
                  <a:pt x="381000" y="174625"/>
                </a:lnTo>
                <a:lnTo>
                  <a:pt x="263271" y="282575"/>
                </a:lnTo>
                <a:lnTo>
                  <a:pt x="308228" y="457200"/>
                </a:lnTo>
                <a:lnTo>
                  <a:pt x="190500" y="349250"/>
                </a:lnTo>
                <a:lnTo>
                  <a:pt x="72771" y="457200"/>
                </a:lnTo>
                <a:lnTo>
                  <a:pt x="117728" y="282575"/>
                </a:lnTo>
                <a:lnTo>
                  <a:pt x="0" y="174625"/>
                </a:lnTo>
                <a:close/>
              </a:path>
            </a:pathLst>
          </a:custGeom>
          <a:ln w="57150">
            <a:solidFill>
              <a:srgbClr val="3366FF"/>
            </a:solidFill>
          </a:ln>
        </p:spPr>
        <p:txBody>
          <a:bodyPr wrap="square" lIns="0" tIns="0" rIns="0" bIns="0" rtlCol="0"/>
          <a:lstStyle/>
          <a:p>
            <a:endParaRPr/>
          </a:p>
        </p:txBody>
      </p:sp>
      <p:sp>
        <p:nvSpPr>
          <p:cNvPr id="27" name="object 27"/>
          <p:cNvSpPr/>
          <p:nvPr/>
        </p:nvSpPr>
        <p:spPr>
          <a:xfrm>
            <a:off x="1981200" y="381000"/>
            <a:ext cx="457200" cy="304800"/>
          </a:xfrm>
          <a:custGeom>
            <a:avLst/>
            <a:gdLst/>
            <a:ahLst/>
            <a:cxnLst/>
            <a:rect l="l" t="t" r="r" b="b"/>
            <a:pathLst>
              <a:path w="457200" h="304800">
                <a:moveTo>
                  <a:pt x="0" y="116459"/>
                </a:moveTo>
                <a:lnTo>
                  <a:pt x="174625" y="116459"/>
                </a:lnTo>
                <a:lnTo>
                  <a:pt x="228600" y="0"/>
                </a:lnTo>
                <a:lnTo>
                  <a:pt x="282575" y="116459"/>
                </a:lnTo>
                <a:lnTo>
                  <a:pt x="457200" y="116459"/>
                </a:lnTo>
                <a:lnTo>
                  <a:pt x="315975" y="188340"/>
                </a:lnTo>
                <a:lnTo>
                  <a:pt x="369824" y="304800"/>
                </a:lnTo>
                <a:lnTo>
                  <a:pt x="228600" y="232790"/>
                </a:lnTo>
                <a:lnTo>
                  <a:pt x="87375" y="304800"/>
                </a:lnTo>
                <a:lnTo>
                  <a:pt x="141224" y="188340"/>
                </a:lnTo>
                <a:lnTo>
                  <a:pt x="0" y="116459"/>
                </a:lnTo>
                <a:close/>
              </a:path>
            </a:pathLst>
          </a:custGeom>
          <a:ln w="57150">
            <a:solidFill>
              <a:srgbClr val="008000"/>
            </a:solidFill>
          </a:ln>
        </p:spPr>
        <p:txBody>
          <a:bodyPr wrap="square" lIns="0" tIns="0" rIns="0" bIns="0" rtlCol="0"/>
          <a:lstStyle/>
          <a:p>
            <a:endParaRPr/>
          </a:p>
        </p:txBody>
      </p:sp>
      <p:sp>
        <p:nvSpPr>
          <p:cNvPr id="28" name="object 28"/>
          <p:cNvSpPr/>
          <p:nvPr/>
        </p:nvSpPr>
        <p:spPr>
          <a:xfrm>
            <a:off x="6324600" y="381000"/>
            <a:ext cx="533400" cy="381000"/>
          </a:xfrm>
          <a:custGeom>
            <a:avLst/>
            <a:gdLst/>
            <a:ahLst/>
            <a:cxnLst/>
            <a:rect l="l" t="t" r="r" b="b"/>
            <a:pathLst>
              <a:path w="533400" h="381000">
                <a:moveTo>
                  <a:pt x="0" y="145541"/>
                </a:moveTo>
                <a:lnTo>
                  <a:pt x="203707" y="145541"/>
                </a:lnTo>
                <a:lnTo>
                  <a:pt x="266700" y="0"/>
                </a:lnTo>
                <a:lnTo>
                  <a:pt x="329692" y="145541"/>
                </a:lnTo>
                <a:lnTo>
                  <a:pt x="533400" y="145541"/>
                </a:lnTo>
                <a:lnTo>
                  <a:pt x="368553" y="235458"/>
                </a:lnTo>
                <a:lnTo>
                  <a:pt x="431546" y="381000"/>
                </a:lnTo>
                <a:lnTo>
                  <a:pt x="266700" y="291084"/>
                </a:lnTo>
                <a:lnTo>
                  <a:pt x="101853" y="381000"/>
                </a:lnTo>
                <a:lnTo>
                  <a:pt x="164846" y="235458"/>
                </a:lnTo>
                <a:lnTo>
                  <a:pt x="0" y="145541"/>
                </a:lnTo>
                <a:close/>
              </a:path>
            </a:pathLst>
          </a:custGeom>
          <a:ln w="57150">
            <a:solidFill>
              <a:srgbClr val="3366FF"/>
            </a:solidFill>
          </a:ln>
        </p:spPr>
        <p:txBody>
          <a:bodyPr wrap="square" lIns="0" tIns="0" rIns="0" bIns="0" rtlCol="0"/>
          <a:lstStyle/>
          <a:p>
            <a:endParaRPr/>
          </a:p>
        </p:txBody>
      </p:sp>
      <p:grpSp>
        <p:nvGrpSpPr>
          <p:cNvPr id="29" name="object 29"/>
          <p:cNvGrpSpPr/>
          <p:nvPr/>
        </p:nvGrpSpPr>
        <p:grpSpPr>
          <a:xfrm>
            <a:off x="3195827" y="1171447"/>
            <a:ext cx="3235960" cy="431800"/>
            <a:chOff x="3195827" y="1171447"/>
            <a:chExt cx="3235960" cy="431800"/>
          </a:xfrm>
        </p:grpSpPr>
        <p:pic>
          <p:nvPicPr>
            <p:cNvPr id="30" name="object 30"/>
            <p:cNvPicPr/>
            <p:nvPr/>
          </p:nvPicPr>
          <p:blipFill>
            <a:blip r:embed="rId15" cstate="print"/>
            <a:stretch>
              <a:fillRect/>
            </a:stretch>
          </p:blipFill>
          <p:spPr>
            <a:xfrm>
              <a:off x="3218687" y="1194815"/>
              <a:ext cx="3212591" cy="408431"/>
            </a:xfrm>
            <a:prstGeom prst="rect">
              <a:avLst/>
            </a:prstGeom>
          </p:spPr>
        </p:pic>
        <p:pic>
          <p:nvPicPr>
            <p:cNvPr id="31" name="object 31"/>
            <p:cNvPicPr/>
            <p:nvPr/>
          </p:nvPicPr>
          <p:blipFill>
            <a:blip r:embed="rId16" cstate="print"/>
            <a:stretch>
              <a:fillRect/>
            </a:stretch>
          </p:blipFill>
          <p:spPr>
            <a:xfrm>
              <a:off x="3195827" y="1171447"/>
              <a:ext cx="3207131" cy="403225"/>
            </a:xfrm>
            <a:prstGeom prst="rect">
              <a:avLst/>
            </a:prstGeom>
          </p:spPr>
        </p:pic>
      </p:grpSp>
      <p:grpSp>
        <p:nvGrpSpPr>
          <p:cNvPr id="32" name="object 32"/>
          <p:cNvGrpSpPr/>
          <p:nvPr/>
        </p:nvGrpSpPr>
        <p:grpSpPr>
          <a:xfrm>
            <a:off x="399288" y="1981200"/>
            <a:ext cx="5629910" cy="3078480"/>
            <a:chOff x="399288" y="1981200"/>
            <a:chExt cx="5629910" cy="3078480"/>
          </a:xfrm>
        </p:grpSpPr>
        <p:pic>
          <p:nvPicPr>
            <p:cNvPr id="33" name="object 33"/>
            <p:cNvPicPr/>
            <p:nvPr/>
          </p:nvPicPr>
          <p:blipFill>
            <a:blip r:embed="rId17" cstate="print"/>
            <a:stretch>
              <a:fillRect/>
            </a:stretch>
          </p:blipFill>
          <p:spPr>
            <a:xfrm>
              <a:off x="399288" y="1981200"/>
              <a:ext cx="3322320" cy="1737360"/>
            </a:xfrm>
            <a:prstGeom prst="rect">
              <a:avLst/>
            </a:prstGeom>
          </p:spPr>
        </p:pic>
        <p:pic>
          <p:nvPicPr>
            <p:cNvPr id="34" name="object 34"/>
            <p:cNvPicPr/>
            <p:nvPr/>
          </p:nvPicPr>
          <p:blipFill>
            <a:blip r:embed="rId18" cstate="print"/>
            <a:stretch>
              <a:fillRect/>
            </a:stretch>
          </p:blipFill>
          <p:spPr>
            <a:xfrm>
              <a:off x="2569464" y="1981200"/>
              <a:ext cx="3459479" cy="1737360"/>
            </a:xfrm>
            <a:prstGeom prst="rect">
              <a:avLst/>
            </a:prstGeom>
          </p:spPr>
        </p:pic>
        <p:pic>
          <p:nvPicPr>
            <p:cNvPr id="35" name="object 35"/>
            <p:cNvPicPr/>
            <p:nvPr/>
          </p:nvPicPr>
          <p:blipFill>
            <a:blip r:embed="rId19" cstate="print"/>
            <a:stretch>
              <a:fillRect/>
            </a:stretch>
          </p:blipFill>
          <p:spPr>
            <a:xfrm>
              <a:off x="545592" y="3322319"/>
              <a:ext cx="2865120" cy="1737359"/>
            </a:xfrm>
            <a:prstGeom prst="rect">
              <a:avLst/>
            </a:prstGeom>
          </p:spPr>
        </p:pic>
        <p:pic>
          <p:nvPicPr>
            <p:cNvPr id="36" name="object 36"/>
            <p:cNvPicPr/>
            <p:nvPr/>
          </p:nvPicPr>
          <p:blipFill>
            <a:blip r:embed="rId20" cstate="print"/>
            <a:stretch>
              <a:fillRect/>
            </a:stretch>
          </p:blipFill>
          <p:spPr>
            <a:xfrm>
              <a:off x="2258567" y="3322319"/>
              <a:ext cx="3624072" cy="1737359"/>
            </a:xfrm>
            <a:prstGeom prst="rect">
              <a:avLst/>
            </a:prstGeom>
          </p:spPr>
        </p:pic>
        <p:pic>
          <p:nvPicPr>
            <p:cNvPr id="37" name="object 37"/>
            <p:cNvPicPr/>
            <p:nvPr/>
          </p:nvPicPr>
          <p:blipFill>
            <a:blip r:embed="rId21" cstate="print"/>
            <a:stretch>
              <a:fillRect/>
            </a:stretch>
          </p:blipFill>
          <p:spPr>
            <a:xfrm>
              <a:off x="1146047" y="2593848"/>
              <a:ext cx="1827022" cy="913003"/>
            </a:xfrm>
            <a:prstGeom prst="rect">
              <a:avLst/>
            </a:prstGeom>
          </p:spPr>
        </p:pic>
        <p:pic>
          <p:nvPicPr>
            <p:cNvPr id="38" name="object 38"/>
            <p:cNvPicPr/>
            <p:nvPr/>
          </p:nvPicPr>
          <p:blipFill>
            <a:blip r:embed="rId22" cstate="print"/>
            <a:stretch>
              <a:fillRect/>
            </a:stretch>
          </p:blipFill>
          <p:spPr>
            <a:xfrm>
              <a:off x="3285108" y="2596133"/>
              <a:ext cx="2040763" cy="982345"/>
            </a:xfrm>
            <a:prstGeom prst="rect">
              <a:avLst/>
            </a:prstGeom>
          </p:spPr>
        </p:pic>
        <p:pic>
          <p:nvPicPr>
            <p:cNvPr id="39" name="object 39"/>
            <p:cNvPicPr/>
            <p:nvPr/>
          </p:nvPicPr>
          <p:blipFill>
            <a:blip r:embed="rId23" cstate="print"/>
            <a:stretch>
              <a:fillRect/>
            </a:stretch>
          </p:blipFill>
          <p:spPr>
            <a:xfrm>
              <a:off x="1287399" y="3934967"/>
              <a:ext cx="1375156" cy="797813"/>
            </a:xfrm>
            <a:prstGeom prst="rect">
              <a:avLst/>
            </a:prstGeom>
          </p:spPr>
        </p:pic>
        <p:pic>
          <p:nvPicPr>
            <p:cNvPr id="40" name="object 40"/>
            <p:cNvPicPr/>
            <p:nvPr/>
          </p:nvPicPr>
          <p:blipFill>
            <a:blip r:embed="rId24" cstate="print"/>
            <a:stretch>
              <a:fillRect/>
            </a:stretch>
          </p:blipFill>
          <p:spPr>
            <a:xfrm>
              <a:off x="3030473" y="3941572"/>
              <a:ext cx="2139569" cy="961008"/>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7"/>
            </a:xfrm>
            <a:prstGeom prst="rect">
              <a:avLst/>
            </a:prstGeom>
          </p:spPr>
        </p:pic>
        <p:pic>
          <p:nvPicPr>
            <p:cNvPr id="4" name="object 4"/>
            <p:cNvPicPr/>
            <p:nvPr/>
          </p:nvPicPr>
          <p:blipFill>
            <a:blip r:embed="rId3" cstate="print"/>
            <a:stretch>
              <a:fillRect/>
            </a:stretch>
          </p:blipFill>
          <p:spPr>
            <a:xfrm>
              <a:off x="2057400" y="5638800"/>
              <a:ext cx="609600" cy="6096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759" y="5286375"/>
            <a:ext cx="1085088" cy="942975"/>
          </a:xfrm>
          <a:prstGeom prst="rect">
            <a:avLst/>
          </a:prstGeom>
        </p:spPr>
      </p:pic>
      <p:grpSp>
        <p:nvGrpSpPr>
          <p:cNvPr id="3" name="object 3"/>
          <p:cNvGrpSpPr/>
          <p:nvPr/>
        </p:nvGrpSpPr>
        <p:grpSpPr>
          <a:xfrm>
            <a:off x="6172200" y="4362450"/>
            <a:ext cx="2971800" cy="2495550"/>
            <a:chOff x="6172200" y="4362450"/>
            <a:chExt cx="2971800" cy="2495550"/>
          </a:xfrm>
        </p:grpSpPr>
        <p:pic>
          <p:nvPicPr>
            <p:cNvPr id="4" name="object 4"/>
            <p:cNvPicPr/>
            <p:nvPr/>
          </p:nvPicPr>
          <p:blipFill>
            <a:blip r:embed="rId3" cstate="print"/>
            <a:stretch>
              <a:fillRect/>
            </a:stretch>
          </p:blipFill>
          <p:spPr>
            <a:xfrm>
              <a:off x="8391525" y="4362450"/>
              <a:ext cx="752475" cy="2486023"/>
            </a:xfrm>
            <a:prstGeom prst="rect">
              <a:avLst/>
            </a:prstGeom>
          </p:spPr>
        </p:pic>
        <p:pic>
          <p:nvPicPr>
            <p:cNvPr id="5" name="object 5"/>
            <p:cNvPicPr/>
            <p:nvPr/>
          </p:nvPicPr>
          <p:blipFill>
            <a:blip r:embed="rId4" cstate="print"/>
            <a:stretch>
              <a:fillRect/>
            </a:stretch>
          </p:blipFill>
          <p:spPr>
            <a:xfrm>
              <a:off x="6172200" y="6105525"/>
              <a:ext cx="2533650" cy="752473"/>
            </a:xfrm>
            <a:prstGeom prst="rect">
              <a:avLst/>
            </a:prstGeom>
          </p:spPr>
        </p:pic>
        <p:pic>
          <p:nvPicPr>
            <p:cNvPr id="6" name="object 6"/>
            <p:cNvPicPr/>
            <p:nvPr/>
          </p:nvPicPr>
          <p:blipFill>
            <a:blip r:embed="rId5" cstate="print"/>
            <a:stretch>
              <a:fillRect/>
            </a:stretch>
          </p:blipFill>
          <p:spPr>
            <a:xfrm>
              <a:off x="7186764" y="4844034"/>
              <a:ext cx="1142707" cy="1284808"/>
            </a:xfrm>
            <a:prstGeom prst="rect">
              <a:avLst/>
            </a:prstGeom>
          </p:spPr>
        </p:pic>
      </p:grpSp>
      <p:grpSp>
        <p:nvGrpSpPr>
          <p:cNvPr id="7" name="object 7"/>
          <p:cNvGrpSpPr/>
          <p:nvPr/>
        </p:nvGrpSpPr>
        <p:grpSpPr>
          <a:xfrm>
            <a:off x="0" y="4324350"/>
            <a:ext cx="2990850" cy="2533650"/>
            <a:chOff x="0" y="4324350"/>
            <a:chExt cx="2990850" cy="2533650"/>
          </a:xfrm>
        </p:grpSpPr>
        <p:pic>
          <p:nvPicPr>
            <p:cNvPr id="8" name="object 8"/>
            <p:cNvPicPr/>
            <p:nvPr/>
          </p:nvPicPr>
          <p:blipFill>
            <a:blip r:embed="rId6" cstate="print"/>
            <a:stretch>
              <a:fillRect/>
            </a:stretch>
          </p:blipFill>
          <p:spPr>
            <a:xfrm>
              <a:off x="457200" y="6105525"/>
              <a:ext cx="2533650" cy="752474"/>
            </a:xfrm>
            <a:prstGeom prst="rect">
              <a:avLst/>
            </a:prstGeom>
          </p:spPr>
        </p:pic>
        <p:pic>
          <p:nvPicPr>
            <p:cNvPr id="9" name="object 9"/>
            <p:cNvPicPr/>
            <p:nvPr/>
          </p:nvPicPr>
          <p:blipFill>
            <a:blip r:embed="rId7" cstate="print"/>
            <a:stretch>
              <a:fillRect/>
            </a:stretch>
          </p:blipFill>
          <p:spPr>
            <a:xfrm>
              <a:off x="0" y="4324350"/>
              <a:ext cx="752474" cy="2533648"/>
            </a:xfrm>
            <a:prstGeom prst="rect">
              <a:avLst/>
            </a:prstGeom>
          </p:spPr>
        </p:pic>
      </p:grpSp>
      <p:grpSp>
        <p:nvGrpSpPr>
          <p:cNvPr id="10" name="object 10"/>
          <p:cNvGrpSpPr/>
          <p:nvPr/>
        </p:nvGrpSpPr>
        <p:grpSpPr>
          <a:xfrm>
            <a:off x="0" y="0"/>
            <a:ext cx="2771775" cy="2314575"/>
            <a:chOff x="0" y="0"/>
            <a:chExt cx="2771775" cy="2314575"/>
          </a:xfrm>
        </p:grpSpPr>
        <p:pic>
          <p:nvPicPr>
            <p:cNvPr id="11" name="object 11"/>
            <p:cNvPicPr/>
            <p:nvPr/>
          </p:nvPicPr>
          <p:blipFill>
            <a:blip r:embed="rId8" cstate="print"/>
            <a:stretch>
              <a:fillRect/>
            </a:stretch>
          </p:blipFill>
          <p:spPr>
            <a:xfrm>
              <a:off x="0" y="63"/>
              <a:ext cx="2771775" cy="741362"/>
            </a:xfrm>
            <a:prstGeom prst="rect">
              <a:avLst/>
            </a:prstGeom>
          </p:spPr>
        </p:pic>
        <p:pic>
          <p:nvPicPr>
            <p:cNvPr id="12" name="object 12"/>
            <p:cNvPicPr/>
            <p:nvPr/>
          </p:nvPicPr>
          <p:blipFill>
            <a:blip r:embed="rId9" cstate="print"/>
            <a:stretch>
              <a:fillRect/>
            </a:stretch>
          </p:blipFill>
          <p:spPr>
            <a:xfrm>
              <a:off x="0" y="0"/>
              <a:ext cx="619125" cy="2314575"/>
            </a:xfrm>
            <a:prstGeom prst="rect">
              <a:avLst/>
            </a:prstGeom>
          </p:spPr>
        </p:pic>
        <p:pic>
          <p:nvPicPr>
            <p:cNvPr id="13" name="object 13"/>
            <p:cNvPicPr/>
            <p:nvPr/>
          </p:nvPicPr>
          <p:blipFill>
            <a:blip r:embed="rId10" cstate="print"/>
            <a:stretch>
              <a:fillRect/>
            </a:stretch>
          </p:blipFill>
          <p:spPr>
            <a:xfrm>
              <a:off x="228600" y="533400"/>
              <a:ext cx="1047750" cy="1047750"/>
            </a:xfrm>
            <a:prstGeom prst="rect">
              <a:avLst/>
            </a:prstGeom>
          </p:spPr>
        </p:pic>
      </p:grpSp>
      <p:pic>
        <p:nvPicPr>
          <p:cNvPr id="14" name="object 14"/>
          <p:cNvPicPr/>
          <p:nvPr/>
        </p:nvPicPr>
        <p:blipFill>
          <a:blip r:embed="rId11" cstate="print"/>
          <a:stretch>
            <a:fillRect/>
          </a:stretch>
        </p:blipFill>
        <p:spPr>
          <a:xfrm>
            <a:off x="8263890" y="1704538"/>
            <a:ext cx="880109" cy="574208"/>
          </a:xfrm>
          <a:prstGeom prst="rect">
            <a:avLst/>
          </a:prstGeom>
        </p:spPr>
      </p:pic>
      <p:grpSp>
        <p:nvGrpSpPr>
          <p:cNvPr id="15" name="object 15"/>
          <p:cNvGrpSpPr/>
          <p:nvPr/>
        </p:nvGrpSpPr>
        <p:grpSpPr>
          <a:xfrm>
            <a:off x="0" y="0"/>
            <a:ext cx="9144000" cy="2314575"/>
            <a:chOff x="0" y="0"/>
            <a:chExt cx="9144000" cy="2314575"/>
          </a:xfrm>
        </p:grpSpPr>
        <p:pic>
          <p:nvPicPr>
            <p:cNvPr id="16" name="object 16"/>
            <p:cNvPicPr/>
            <p:nvPr/>
          </p:nvPicPr>
          <p:blipFill>
            <a:blip r:embed="rId12" cstate="print"/>
            <a:stretch>
              <a:fillRect/>
            </a:stretch>
          </p:blipFill>
          <p:spPr>
            <a:xfrm>
              <a:off x="6553200" y="0"/>
              <a:ext cx="2314575" cy="619125"/>
            </a:xfrm>
            <a:prstGeom prst="rect">
              <a:avLst/>
            </a:prstGeom>
          </p:spPr>
        </p:pic>
        <p:pic>
          <p:nvPicPr>
            <p:cNvPr id="17" name="object 17"/>
            <p:cNvPicPr/>
            <p:nvPr/>
          </p:nvPicPr>
          <p:blipFill>
            <a:blip r:embed="rId9" cstate="print"/>
            <a:stretch>
              <a:fillRect/>
            </a:stretch>
          </p:blipFill>
          <p:spPr>
            <a:xfrm>
              <a:off x="8524875" y="0"/>
              <a:ext cx="619124" cy="2314575"/>
            </a:xfrm>
            <a:prstGeom prst="rect">
              <a:avLst/>
            </a:prstGeom>
          </p:spPr>
        </p:pic>
        <p:pic>
          <p:nvPicPr>
            <p:cNvPr id="18" name="object 18"/>
            <p:cNvPicPr/>
            <p:nvPr/>
          </p:nvPicPr>
          <p:blipFill>
            <a:blip r:embed="rId13" cstate="print"/>
            <a:stretch>
              <a:fillRect/>
            </a:stretch>
          </p:blipFill>
          <p:spPr>
            <a:xfrm>
              <a:off x="0" y="0"/>
              <a:ext cx="9143999" cy="76200"/>
            </a:xfrm>
            <a:prstGeom prst="rect">
              <a:avLst/>
            </a:prstGeom>
          </p:spPr>
        </p:pic>
      </p:grpSp>
      <p:grpSp>
        <p:nvGrpSpPr>
          <p:cNvPr id="19" name="object 19"/>
          <p:cNvGrpSpPr/>
          <p:nvPr/>
        </p:nvGrpSpPr>
        <p:grpSpPr>
          <a:xfrm>
            <a:off x="0" y="0"/>
            <a:ext cx="9144000" cy="6858000"/>
            <a:chOff x="0" y="0"/>
            <a:chExt cx="9144000" cy="6858000"/>
          </a:xfrm>
        </p:grpSpPr>
        <p:pic>
          <p:nvPicPr>
            <p:cNvPr id="20" name="object 20"/>
            <p:cNvPicPr/>
            <p:nvPr/>
          </p:nvPicPr>
          <p:blipFill>
            <a:blip r:embed="rId14" cstate="print"/>
            <a:stretch>
              <a:fillRect/>
            </a:stretch>
          </p:blipFill>
          <p:spPr>
            <a:xfrm>
              <a:off x="0" y="6705600"/>
              <a:ext cx="9143999" cy="152398"/>
            </a:xfrm>
            <a:prstGeom prst="rect">
              <a:avLst/>
            </a:prstGeom>
          </p:spPr>
        </p:pic>
        <p:pic>
          <p:nvPicPr>
            <p:cNvPr id="21" name="object 21"/>
            <p:cNvPicPr/>
            <p:nvPr/>
          </p:nvPicPr>
          <p:blipFill>
            <a:blip r:embed="rId15" cstate="print"/>
            <a:stretch>
              <a:fillRect/>
            </a:stretch>
          </p:blipFill>
          <p:spPr>
            <a:xfrm>
              <a:off x="9021698" y="0"/>
              <a:ext cx="119062" cy="6857998"/>
            </a:xfrm>
            <a:prstGeom prst="rect">
              <a:avLst/>
            </a:prstGeom>
          </p:spPr>
        </p:pic>
        <p:pic>
          <p:nvPicPr>
            <p:cNvPr id="22" name="object 22"/>
            <p:cNvPicPr/>
            <p:nvPr/>
          </p:nvPicPr>
          <p:blipFill>
            <a:blip r:embed="rId15" cstate="print"/>
            <a:stretch>
              <a:fillRect/>
            </a:stretch>
          </p:blipFill>
          <p:spPr>
            <a:xfrm>
              <a:off x="0" y="0"/>
              <a:ext cx="119062" cy="6857998"/>
            </a:xfrm>
            <a:prstGeom prst="rect">
              <a:avLst/>
            </a:prstGeom>
          </p:spPr>
        </p:pic>
        <p:pic>
          <p:nvPicPr>
            <p:cNvPr id="23" name="object 23"/>
            <p:cNvPicPr/>
            <p:nvPr/>
          </p:nvPicPr>
          <p:blipFill>
            <a:blip r:embed="rId16" cstate="print"/>
            <a:stretch>
              <a:fillRect/>
            </a:stretch>
          </p:blipFill>
          <p:spPr>
            <a:xfrm>
              <a:off x="2013202" y="1420367"/>
              <a:ext cx="4863085" cy="353567"/>
            </a:xfrm>
            <a:prstGeom prst="rect">
              <a:avLst/>
            </a:prstGeom>
          </p:spPr>
        </p:pic>
        <p:pic>
          <p:nvPicPr>
            <p:cNvPr id="24" name="object 24"/>
            <p:cNvPicPr/>
            <p:nvPr/>
          </p:nvPicPr>
          <p:blipFill>
            <a:blip r:embed="rId17" cstate="print"/>
            <a:stretch>
              <a:fillRect/>
            </a:stretch>
          </p:blipFill>
          <p:spPr>
            <a:xfrm>
              <a:off x="2471547" y="1053211"/>
              <a:ext cx="4511039" cy="686053"/>
            </a:xfrm>
            <a:prstGeom prst="rect">
              <a:avLst/>
            </a:prstGeom>
          </p:spPr>
        </p:pic>
        <p:pic>
          <p:nvPicPr>
            <p:cNvPr id="25" name="object 25"/>
            <p:cNvPicPr/>
            <p:nvPr/>
          </p:nvPicPr>
          <p:blipFill>
            <a:blip r:embed="rId18" cstate="print"/>
            <a:stretch>
              <a:fillRect/>
            </a:stretch>
          </p:blipFill>
          <p:spPr>
            <a:xfrm>
              <a:off x="2978657" y="1373758"/>
              <a:ext cx="78739" cy="149479"/>
            </a:xfrm>
            <a:prstGeom prst="rect">
              <a:avLst/>
            </a:prstGeom>
          </p:spPr>
        </p:pic>
        <p:pic>
          <p:nvPicPr>
            <p:cNvPr id="26" name="object 26"/>
            <p:cNvPicPr/>
            <p:nvPr/>
          </p:nvPicPr>
          <p:blipFill>
            <a:blip r:embed="rId19" cstate="print"/>
            <a:stretch>
              <a:fillRect/>
            </a:stretch>
          </p:blipFill>
          <p:spPr>
            <a:xfrm>
              <a:off x="2618358" y="1320164"/>
              <a:ext cx="132587" cy="233172"/>
            </a:xfrm>
            <a:prstGeom prst="rect">
              <a:avLst/>
            </a:prstGeom>
          </p:spPr>
        </p:pic>
        <p:sp>
          <p:nvSpPr>
            <p:cNvPr id="27" name="object 27"/>
            <p:cNvSpPr/>
            <p:nvPr/>
          </p:nvSpPr>
          <p:spPr>
            <a:xfrm>
              <a:off x="2901442" y="1216533"/>
              <a:ext cx="449580" cy="363220"/>
            </a:xfrm>
            <a:custGeom>
              <a:avLst/>
              <a:gdLst/>
              <a:ahLst/>
              <a:cxnLst/>
              <a:rect l="l" t="t" r="r" b="b"/>
              <a:pathLst>
                <a:path w="449579" h="363219">
                  <a:moveTo>
                    <a:pt x="296037" y="10413"/>
                  </a:moveTo>
                  <a:lnTo>
                    <a:pt x="325848" y="10413"/>
                  </a:lnTo>
                  <a:lnTo>
                    <a:pt x="355647" y="10413"/>
                  </a:lnTo>
                  <a:lnTo>
                    <a:pt x="385423" y="10413"/>
                  </a:lnTo>
                  <a:lnTo>
                    <a:pt x="415162" y="10413"/>
                  </a:lnTo>
                  <a:lnTo>
                    <a:pt x="415162" y="65520"/>
                  </a:lnTo>
                  <a:lnTo>
                    <a:pt x="415162" y="120652"/>
                  </a:lnTo>
                  <a:lnTo>
                    <a:pt x="415162" y="175801"/>
                  </a:lnTo>
                  <a:lnTo>
                    <a:pt x="415162" y="230963"/>
                  </a:lnTo>
                  <a:lnTo>
                    <a:pt x="415162" y="286130"/>
                  </a:lnTo>
                  <a:lnTo>
                    <a:pt x="415611" y="302867"/>
                  </a:lnTo>
                  <a:lnTo>
                    <a:pt x="432530" y="341217"/>
                  </a:lnTo>
                  <a:lnTo>
                    <a:pt x="449580" y="344931"/>
                  </a:lnTo>
                  <a:lnTo>
                    <a:pt x="449580" y="349376"/>
                  </a:lnTo>
                  <a:lnTo>
                    <a:pt x="449580" y="353821"/>
                  </a:lnTo>
                  <a:lnTo>
                    <a:pt x="449580" y="358266"/>
                  </a:lnTo>
                  <a:lnTo>
                    <a:pt x="411194" y="358266"/>
                  </a:lnTo>
                  <a:lnTo>
                    <a:pt x="372808" y="358266"/>
                  </a:lnTo>
                  <a:lnTo>
                    <a:pt x="334422" y="358266"/>
                  </a:lnTo>
                  <a:lnTo>
                    <a:pt x="296037" y="358266"/>
                  </a:lnTo>
                  <a:lnTo>
                    <a:pt x="296037" y="353821"/>
                  </a:lnTo>
                  <a:lnTo>
                    <a:pt x="296037" y="349376"/>
                  </a:lnTo>
                  <a:lnTo>
                    <a:pt x="296037" y="344931"/>
                  </a:lnTo>
                  <a:lnTo>
                    <a:pt x="304849" y="343792"/>
                  </a:lnTo>
                  <a:lnTo>
                    <a:pt x="329692" y="302752"/>
                  </a:lnTo>
                  <a:lnTo>
                    <a:pt x="330072" y="286130"/>
                  </a:lnTo>
                  <a:lnTo>
                    <a:pt x="330072" y="235289"/>
                  </a:lnTo>
                  <a:lnTo>
                    <a:pt x="330072" y="184483"/>
                  </a:lnTo>
                  <a:lnTo>
                    <a:pt x="330072" y="133701"/>
                  </a:lnTo>
                  <a:lnTo>
                    <a:pt x="330072" y="82930"/>
                  </a:lnTo>
                  <a:lnTo>
                    <a:pt x="329642" y="66192"/>
                  </a:lnTo>
                  <a:lnTo>
                    <a:pt x="312800" y="27828"/>
                  </a:lnTo>
                  <a:lnTo>
                    <a:pt x="296037" y="24129"/>
                  </a:lnTo>
                  <a:lnTo>
                    <a:pt x="296037" y="19557"/>
                  </a:lnTo>
                  <a:lnTo>
                    <a:pt x="296037" y="14986"/>
                  </a:lnTo>
                  <a:lnTo>
                    <a:pt x="296037" y="10413"/>
                  </a:lnTo>
                  <a:close/>
                </a:path>
                <a:path w="449579" h="363219">
                  <a:moveTo>
                    <a:pt x="135889" y="0"/>
                  </a:moveTo>
                  <a:lnTo>
                    <a:pt x="187039" y="11787"/>
                  </a:lnTo>
                  <a:lnTo>
                    <a:pt x="219281" y="42894"/>
                  </a:lnTo>
                  <a:lnTo>
                    <a:pt x="233632" y="92344"/>
                  </a:lnTo>
                  <a:lnTo>
                    <a:pt x="234695" y="138429"/>
                  </a:lnTo>
                  <a:lnTo>
                    <a:pt x="234695" y="172168"/>
                  </a:lnTo>
                  <a:lnTo>
                    <a:pt x="234695" y="205930"/>
                  </a:lnTo>
                  <a:lnTo>
                    <a:pt x="234695" y="239692"/>
                  </a:lnTo>
                  <a:lnTo>
                    <a:pt x="234695" y="273430"/>
                  </a:lnTo>
                  <a:lnTo>
                    <a:pt x="234791" y="284239"/>
                  </a:lnTo>
                  <a:lnTo>
                    <a:pt x="245109" y="315467"/>
                  </a:lnTo>
                  <a:lnTo>
                    <a:pt x="247776" y="315467"/>
                  </a:lnTo>
                  <a:lnTo>
                    <a:pt x="252983" y="315467"/>
                  </a:lnTo>
                  <a:lnTo>
                    <a:pt x="258318" y="310895"/>
                  </a:lnTo>
                  <a:lnTo>
                    <a:pt x="263778" y="301751"/>
                  </a:lnTo>
                  <a:lnTo>
                    <a:pt x="266826" y="304672"/>
                  </a:lnTo>
                  <a:lnTo>
                    <a:pt x="269875" y="307720"/>
                  </a:lnTo>
                  <a:lnTo>
                    <a:pt x="272922" y="310641"/>
                  </a:lnTo>
                  <a:lnTo>
                    <a:pt x="265253" y="323500"/>
                  </a:lnTo>
                  <a:lnTo>
                    <a:pt x="233100" y="356074"/>
                  </a:lnTo>
                  <a:lnTo>
                    <a:pt x="204596" y="363092"/>
                  </a:lnTo>
                  <a:lnTo>
                    <a:pt x="193073" y="362213"/>
                  </a:lnTo>
                  <a:lnTo>
                    <a:pt x="160432" y="341266"/>
                  </a:lnTo>
                  <a:lnTo>
                    <a:pt x="149859" y="306958"/>
                  </a:lnTo>
                  <a:lnTo>
                    <a:pt x="124523" y="331535"/>
                  </a:lnTo>
                  <a:lnTo>
                    <a:pt x="100520" y="349075"/>
                  </a:lnTo>
                  <a:lnTo>
                    <a:pt x="77850" y="359590"/>
                  </a:lnTo>
                  <a:lnTo>
                    <a:pt x="56514" y="363092"/>
                  </a:lnTo>
                  <a:lnTo>
                    <a:pt x="44918" y="361876"/>
                  </a:lnTo>
                  <a:lnTo>
                    <a:pt x="9054" y="333180"/>
                  </a:lnTo>
                  <a:lnTo>
                    <a:pt x="0" y="294639"/>
                  </a:lnTo>
                  <a:lnTo>
                    <a:pt x="1758" y="275232"/>
                  </a:lnTo>
                  <a:lnTo>
                    <a:pt x="15751" y="239418"/>
                  </a:lnTo>
                  <a:lnTo>
                    <a:pt x="46061" y="205795"/>
                  </a:lnTo>
                  <a:lnTo>
                    <a:pt x="107021" y="163504"/>
                  </a:lnTo>
                  <a:lnTo>
                    <a:pt x="149859" y="138429"/>
                  </a:lnTo>
                  <a:lnTo>
                    <a:pt x="149859" y="129666"/>
                  </a:lnTo>
                  <a:lnTo>
                    <a:pt x="149859" y="120903"/>
                  </a:lnTo>
                  <a:lnTo>
                    <a:pt x="149859" y="112140"/>
                  </a:lnTo>
                  <a:lnTo>
                    <a:pt x="149859" y="103377"/>
                  </a:lnTo>
                  <a:lnTo>
                    <a:pt x="149643" y="85492"/>
                  </a:lnTo>
                  <a:lnTo>
                    <a:pt x="144018" y="46862"/>
                  </a:lnTo>
                  <a:lnTo>
                    <a:pt x="133095" y="35813"/>
                  </a:lnTo>
                  <a:lnTo>
                    <a:pt x="126618" y="30733"/>
                  </a:lnTo>
                  <a:lnTo>
                    <a:pt x="119380" y="28193"/>
                  </a:lnTo>
                  <a:lnTo>
                    <a:pt x="111251" y="28193"/>
                  </a:lnTo>
                  <a:lnTo>
                    <a:pt x="73532" y="43433"/>
                  </a:lnTo>
                  <a:lnTo>
                    <a:pt x="70865" y="48640"/>
                  </a:lnTo>
                  <a:lnTo>
                    <a:pt x="70865" y="54609"/>
                  </a:lnTo>
                  <a:lnTo>
                    <a:pt x="70865" y="59816"/>
                  </a:lnTo>
                  <a:lnTo>
                    <a:pt x="73659" y="66293"/>
                  </a:lnTo>
                  <a:lnTo>
                    <a:pt x="79375" y="74040"/>
                  </a:lnTo>
                  <a:lnTo>
                    <a:pt x="84395" y="81970"/>
                  </a:lnTo>
                  <a:lnTo>
                    <a:pt x="88153" y="121792"/>
                  </a:lnTo>
                  <a:lnTo>
                    <a:pt x="59324" y="148036"/>
                  </a:lnTo>
                  <a:lnTo>
                    <a:pt x="50800" y="148843"/>
                  </a:lnTo>
                  <a:lnTo>
                    <a:pt x="41582" y="147943"/>
                  </a:lnTo>
                  <a:lnTo>
                    <a:pt x="9064" y="119300"/>
                  </a:lnTo>
                  <a:lnTo>
                    <a:pt x="5841" y="101600"/>
                  </a:lnTo>
                  <a:lnTo>
                    <a:pt x="6915" y="88334"/>
                  </a:lnTo>
                  <a:lnTo>
                    <a:pt x="23113" y="50418"/>
                  </a:lnTo>
                  <a:lnTo>
                    <a:pt x="56832" y="20218"/>
                  </a:lnTo>
                  <a:lnTo>
                    <a:pt x="103028" y="3238"/>
                  </a:lnTo>
                  <a:lnTo>
                    <a:pt x="119292" y="809"/>
                  </a:lnTo>
                  <a:lnTo>
                    <a:pt x="135889" y="0"/>
                  </a:lnTo>
                  <a:close/>
                </a:path>
              </a:pathLst>
            </a:custGeom>
            <a:ln w="12192">
              <a:solidFill>
                <a:srgbClr val="EAEAEA"/>
              </a:solidFill>
            </a:ln>
          </p:spPr>
          <p:txBody>
            <a:bodyPr wrap="square" lIns="0" tIns="0" rIns="0" bIns="0" rtlCol="0"/>
            <a:lstStyle/>
            <a:p>
              <a:endParaRPr/>
            </a:p>
          </p:txBody>
        </p:sp>
        <p:pic>
          <p:nvPicPr>
            <p:cNvPr id="28" name="object 28"/>
            <p:cNvPicPr/>
            <p:nvPr/>
          </p:nvPicPr>
          <p:blipFill>
            <a:blip r:embed="rId20" cstate="print"/>
            <a:stretch>
              <a:fillRect/>
            </a:stretch>
          </p:blipFill>
          <p:spPr>
            <a:xfrm>
              <a:off x="2618739" y="1092453"/>
              <a:ext cx="118236" cy="210820"/>
            </a:xfrm>
            <a:prstGeom prst="rect">
              <a:avLst/>
            </a:prstGeom>
          </p:spPr>
        </p:pic>
        <p:sp>
          <p:nvSpPr>
            <p:cNvPr id="29" name="object 29"/>
            <p:cNvSpPr/>
            <p:nvPr/>
          </p:nvSpPr>
          <p:spPr>
            <a:xfrm>
              <a:off x="2471547" y="1070228"/>
              <a:ext cx="380365" cy="504825"/>
            </a:xfrm>
            <a:custGeom>
              <a:avLst/>
              <a:gdLst/>
              <a:ahLst/>
              <a:cxnLst/>
              <a:rect l="l" t="t" r="r" b="b"/>
              <a:pathLst>
                <a:path w="380364" h="504825">
                  <a:moveTo>
                    <a:pt x="0" y="0"/>
                  </a:moveTo>
                  <a:lnTo>
                    <a:pt x="49414" y="0"/>
                  </a:lnTo>
                  <a:lnTo>
                    <a:pt x="98806" y="0"/>
                  </a:lnTo>
                  <a:lnTo>
                    <a:pt x="148197" y="0"/>
                  </a:lnTo>
                  <a:lnTo>
                    <a:pt x="197611" y="0"/>
                  </a:lnTo>
                  <a:lnTo>
                    <a:pt x="230451" y="974"/>
                  </a:lnTo>
                  <a:lnTo>
                    <a:pt x="280604" y="8733"/>
                  </a:lnTo>
                  <a:lnTo>
                    <a:pt x="324278" y="34734"/>
                  </a:lnTo>
                  <a:lnTo>
                    <a:pt x="351851" y="77188"/>
                  </a:lnTo>
                  <a:lnTo>
                    <a:pt x="361441" y="126873"/>
                  </a:lnTo>
                  <a:lnTo>
                    <a:pt x="360086" y="144641"/>
                  </a:lnTo>
                  <a:lnTo>
                    <a:pt x="339851" y="191897"/>
                  </a:lnTo>
                  <a:lnTo>
                    <a:pt x="310070" y="217408"/>
                  </a:lnTo>
                  <a:lnTo>
                    <a:pt x="263905" y="237109"/>
                  </a:lnTo>
                  <a:lnTo>
                    <a:pt x="291052" y="245868"/>
                  </a:lnTo>
                  <a:lnTo>
                    <a:pt x="332200" y="266148"/>
                  </a:lnTo>
                  <a:lnTo>
                    <a:pt x="361110" y="295816"/>
                  </a:lnTo>
                  <a:lnTo>
                    <a:pt x="378116" y="339683"/>
                  </a:lnTo>
                  <a:lnTo>
                    <a:pt x="380238" y="365379"/>
                  </a:lnTo>
                  <a:lnTo>
                    <a:pt x="377904" y="392622"/>
                  </a:lnTo>
                  <a:lnTo>
                    <a:pt x="359235" y="439727"/>
                  </a:lnTo>
                  <a:lnTo>
                    <a:pt x="317347" y="479282"/>
                  </a:lnTo>
                  <a:lnTo>
                    <a:pt x="250620" y="501761"/>
                  </a:lnTo>
                  <a:lnTo>
                    <a:pt x="209422" y="504571"/>
                  </a:lnTo>
                  <a:lnTo>
                    <a:pt x="157108" y="504571"/>
                  </a:lnTo>
                  <a:lnTo>
                    <a:pt x="104759" y="504571"/>
                  </a:lnTo>
                  <a:lnTo>
                    <a:pt x="52385" y="504571"/>
                  </a:lnTo>
                  <a:lnTo>
                    <a:pt x="0" y="504571"/>
                  </a:lnTo>
                  <a:lnTo>
                    <a:pt x="0" y="499999"/>
                  </a:lnTo>
                  <a:lnTo>
                    <a:pt x="0" y="495426"/>
                  </a:lnTo>
                  <a:lnTo>
                    <a:pt x="0" y="490855"/>
                  </a:lnTo>
                  <a:lnTo>
                    <a:pt x="13142" y="490448"/>
                  </a:lnTo>
                  <a:lnTo>
                    <a:pt x="50291" y="474345"/>
                  </a:lnTo>
                  <a:lnTo>
                    <a:pt x="56907" y="434605"/>
                  </a:lnTo>
                  <a:lnTo>
                    <a:pt x="57150" y="416051"/>
                  </a:lnTo>
                  <a:lnTo>
                    <a:pt x="57150" y="361451"/>
                  </a:lnTo>
                  <a:lnTo>
                    <a:pt x="57150" y="306869"/>
                  </a:lnTo>
                  <a:lnTo>
                    <a:pt x="57150" y="252301"/>
                  </a:lnTo>
                  <a:lnTo>
                    <a:pt x="57150" y="197743"/>
                  </a:lnTo>
                  <a:lnTo>
                    <a:pt x="57150" y="143193"/>
                  </a:lnTo>
                  <a:lnTo>
                    <a:pt x="57150" y="88646"/>
                  </a:lnTo>
                  <a:lnTo>
                    <a:pt x="56907" y="70070"/>
                  </a:lnTo>
                  <a:lnTo>
                    <a:pt x="50291" y="29972"/>
                  </a:lnTo>
                  <a:lnTo>
                    <a:pt x="13051" y="14227"/>
                  </a:lnTo>
                  <a:lnTo>
                    <a:pt x="0" y="13843"/>
                  </a:lnTo>
                  <a:lnTo>
                    <a:pt x="0" y="9271"/>
                  </a:lnTo>
                  <a:lnTo>
                    <a:pt x="0" y="4572"/>
                  </a:lnTo>
                  <a:lnTo>
                    <a:pt x="0" y="0"/>
                  </a:lnTo>
                  <a:close/>
                </a:path>
              </a:pathLst>
            </a:custGeom>
            <a:ln w="12192">
              <a:solidFill>
                <a:srgbClr val="EAEAEA"/>
              </a:solidFill>
            </a:ln>
          </p:spPr>
          <p:txBody>
            <a:bodyPr wrap="square" lIns="0" tIns="0" rIns="0" bIns="0" rtlCol="0"/>
            <a:lstStyle/>
            <a:p>
              <a:endParaRPr/>
            </a:p>
          </p:txBody>
        </p:sp>
        <p:pic>
          <p:nvPicPr>
            <p:cNvPr id="30" name="object 30"/>
            <p:cNvPicPr/>
            <p:nvPr/>
          </p:nvPicPr>
          <p:blipFill>
            <a:blip r:embed="rId21" cstate="print"/>
            <a:stretch>
              <a:fillRect/>
            </a:stretch>
          </p:blipFill>
          <p:spPr>
            <a:xfrm>
              <a:off x="3221227" y="1052322"/>
              <a:ext cx="106044" cy="127127"/>
            </a:xfrm>
            <a:prstGeom prst="rect">
              <a:avLst/>
            </a:prstGeom>
          </p:spPr>
        </p:pic>
        <p:pic>
          <p:nvPicPr>
            <p:cNvPr id="31" name="object 31"/>
            <p:cNvPicPr/>
            <p:nvPr/>
          </p:nvPicPr>
          <p:blipFill>
            <a:blip r:embed="rId22" cstate="print"/>
            <a:stretch>
              <a:fillRect/>
            </a:stretch>
          </p:blipFill>
          <p:spPr>
            <a:xfrm>
              <a:off x="2930651" y="1047114"/>
              <a:ext cx="138937" cy="141224"/>
            </a:xfrm>
            <a:prstGeom prst="rect">
              <a:avLst/>
            </a:prstGeom>
          </p:spPr>
        </p:pic>
        <p:pic>
          <p:nvPicPr>
            <p:cNvPr id="32" name="object 32"/>
            <p:cNvPicPr/>
            <p:nvPr/>
          </p:nvPicPr>
          <p:blipFill>
            <a:blip r:embed="rId23" cstate="print"/>
            <a:stretch>
              <a:fillRect/>
            </a:stretch>
          </p:blipFill>
          <p:spPr>
            <a:xfrm>
              <a:off x="3950080" y="1606677"/>
              <a:ext cx="113411" cy="136017"/>
            </a:xfrm>
            <a:prstGeom prst="rect">
              <a:avLst/>
            </a:prstGeom>
          </p:spPr>
        </p:pic>
        <p:sp>
          <p:nvSpPr>
            <p:cNvPr id="33" name="object 33"/>
            <p:cNvSpPr/>
            <p:nvPr/>
          </p:nvSpPr>
          <p:spPr>
            <a:xfrm>
              <a:off x="3529710" y="1070228"/>
              <a:ext cx="896619" cy="514984"/>
            </a:xfrm>
            <a:custGeom>
              <a:avLst/>
              <a:gdLst/>
              <a:ahLst/>
              <a:cxnLst/>
              <a:rect l="l" t="t" r="r" b="b"/>
              <a:pathLst>
                <a:path w="896620" h="514984">
                  <a:moveTo>
                    <a:pt x="479298" y="172720"/>
                  </a:moveTo>
                  <a:lnTo>
                    <a:pt x="447704" y="195955"/>
                  </a:lnTo>
                  <a:lnTo>
                    <a:pt x="438150" y="243586"/>
                  </a:lnTo>
                  <a:lnTo>
                    <a:pt x="435578" y="294068"/>
                  </a:lnTo>
                  <a:lnTo>
                    <a:pt x="434721" y="360934"/>
                  </a:lnTo>
                  <a:lnTo>
                    <a:pt x="434982" y="380509"/>
                  </a:lnTo>
                  <a:lnTo>
                    <a:pt x="438912" y="435356"/>
                  </a:lnTo>
                  <a:lnTo>
                    <a:pt x="453263" y="475488"/>
                  </a:lnTo>
                  <a:lnTo>
                    <a:pt x="478154" y="489331"/>
                  </a:lnTo>
                  <a:lnTo>
                    <a:pt x="487299" y="489331"/>
                  </a:lnTo>
                  <a:lnTo>
                    <a:pt x="514282" y="455342"/>
                  </a:lnTo>
                  <a:lnTo>
                    <a:pt x="521335" y="391287"/>
                  </a:lnTo>
                  <a:lnTo>
                    <a:pt x="522478" y="351043"/>
                  </a:lnTo>
                  <a:lnTo>
                    <a:pt x="522859" y="301751"/>
                  </a:lnTo>
                  <a:lnTo>
                    <a:pt x="522499" y="272605"/>
                  </a:lnTo>
                  <a:lnTo>
                    <a:pt x="519590" y="229171"/>
                  </a:lnTo>
                  <a:lnTo>
                    <a:pt x="505283" y="186684"/>
                  </a:lnTo>
                  <a:lnTo>
                    <a:pt x="487806" y="172720"/>
                  </a:lnTo>
                  <a:lnTo>
                    <a:pt x="479298" y="172720"/>
                  </a:lnTo>
                  <a:close/>
                </a:path>
                <a:path w="896620" h="514984">
                  <a:moveTo>
                    <a:pt x="792099" y="146304"/>
                  </a:moveTo>
                  <a:lnTo>
                    <a:pt x="831627" y="153082"/>
                  </a:lnTo>
                  <a:lnTo>
                    <a:pt x="873537" y="187412"/>
                  </a:lnTo>
                  <a:lnTo>
                    <a:pt x="888111" y="234061"/>
                  </a:lnTo>
                  <a:lnTo>
                    <a:pt x="887466" y="244109"/>
                  </a:lnTo>
                  <a:lnTo>
                    <a:pt x="865584" y="277399"/>
                  </a:lnTo>
                  <a:lnTo>
                    <a:pt x="850138" y="280543"/>
                  </a:lnTo>
                  <a:lnTo>
                    <a:pt x="841567" y="279638"/>
                  </a:lnTo>
                  <a:lnTo>
                    <a:pt x="811069" y="245887"/>
                  </a:lnTo>
                  <a:lnTo>
                    <a:pt x="804860" y="203541"/>
                  </a:lnTo>
                  <a:lnTo>
                    <a:pt x="802973" y="194468"/>
                  </a:lnTo>
                  <a:lnTo>
                    <a:pt x="800443" y="187158"/>
                  </a:lnTo>
                  <a:lnTo>
                    <a:pt x="797305" y="181610"/>
                  </a:lnTo>
                  <a:lnTo>
                    <a:pt x="792606" y="175387"/>
                  </a:lnTo>
                  <a:lnTo>
                    <a:pt x="787146" y="172338"/>
                  </a:lnTo>
                  <a:lnTo>
                    <a:pt x="780923" y="172338"/>
                  </a:lnTo>
                  <a:lnTo>
                    <a:pt x="748996" y="207529"/>
                  </a:lnTo>
                  <a:lnTo>
                    <a:pt x="741134" y="251448"/>
                  </a:lnTo>
                  <a:lnTo>
                    <a:pt x="740155" y="279146"/>
                  </a:lnTo>
                  <a:lnTo>
                    <a:pt x="740943" y="303383"/>
                  </a:lnTo>
                  <a:lnTo>
                    <a:pt x="747281" y="350333"/>
                  </a:lnTo>
                  <a:lnTo>
                    <a:pt x="759833" y="394027"/>
                  </a:lnTo>
                  <a:lnTo>
                    <a:pt x="787908" y="439800"/>
                  </a:lnTo>
                  <a:lnTo>
                    <a:pt x="827404" y="455803"/>
                  </a:lnTo>
                  <a:lnTo>
                    <a:pt x="834739" y="455277"/>
                  </a:lnTo>
                  <a:lnTo>
                    <a:pt x="870172" y="434911"/>
                  </a:lnTo>
                  <a:lnTo>
                    <a:pt x="887222" y="414909"/>
                  </a:lnTo>
                  <a:lnTo>
                    <a:pt x="890397" y="417830"/>
                  </a:lnTo>
                  <a:lnTo>
                    <a:pt x="893572" y="420878"/>
                  </a:lnTo>
                  <a:lnTo>
                    <a:pt x="896619" y="423799"/>
                  </a:lnTo>
                  <a:lnTo>
                    <a:pt x="885999" y="445392"/>
                  </a:lnTo>
                  <a:lnTo>
                    <a:pt x="861044" y="479770"/>
                  </a:lnTo>
                  <a:lnTo>
                    <a:pt x="815736" y="509365"/>
                  </a:lnTo>
                  <a:lnTo>
                    <a:pt x="782954" y="514985"/>
                  </a:lnTo>
                  <a:lnTo>
                    <a:pt x="755979" y="511700"/>
                  </a:lnTo>
                  <a:lnTo>
                    <a:pt x="710553" y="485463"/>
                  </a:lnTo>
                  <a:lnTo>
                    <a:pt x="677241" y="434988"/>
                  </a:lnTo>
                  <a:lnTo>
                    <a:pt x="660235" y="371897"/>
                  </a:lnTo>
                  <a:lnTo>
                    <a:pt x="658113" y="336423"/>
                  </a:lnTo>
                  <a:lnTo>
                    <a:pt x="660044" y="301964"/>
                  </a:lnTo>
                  <a:lnTo>
                    <a:pt x="675526" y="239428"/>
                  </a:lnTo>
                  <a:lnTo>
                    <a:pt x="709535" y="182897"/>
                  </a:lnTo>
                  <a:lnTo>
                    <a:pt x="761021" y="150373"/>
                  </a:lnTo>
                  <a:lnTo>
                    <a:pt x="792099" y="146304"/>
                  </a:lnTo>
                  <a:close/>
                </a:path>
                <a:path w="896620" h="514984">
                  <a:moveTo>
                    <a:pt x="478154" y="146304"/>
                  </a:moveTo>
                  <a:lnTo>
                    <a:pt x="530875" y="159430"/>
                  </a:lnTo>
                  <a:lnTo>
                    <a:pt x="562143" y="182625"/>
                  </a:lnTo>
                  <a:lnTo>
                    <a:pt x="586388" y="215963"/>
                  </a:lnTo>
                  <a:lnTo>
                    <a:pt x="602870" y="258397"/>
                  </a:lnTo>
                  <a:lnTo>
                    <a:pt x="611114" y="305641"/>
                  </a:lnTo>
                  <a:lnTo>
                    <a:pt x="612139" y="330835"/>
                  </a:lnTo>
                  <a:lnTo>
                    <a:pt x="610233" y="366363"/>
                  </a:lnTo>
                  <a:lnTo>
                    <a:pt x="594941" y="428275"/>
                  </a:lnTo>
                  <a:lnTo>
                    <a:pt x="561197" y="481070"/>
                  </a:lnTo>
                  <a:lnTo>
                    <a:pt x="509952" y="511220"/>
                  </a:lnTo>
                  <a:lnTo>
                    <a:pt x="479043" y="514985"/>
                  </a:lnTo>
                  <a:lnTo>
                    <a:pt x="448800" y="511534"/>
                  </a:lnTo>
                  <a:lnTo>
                    <a:pt x="399409" y="483963"/>
                  </a:lnTo>
                  <a:lnTo>
                    <a:pt x="365069" y="431246"/>
                  </a:lnTo>
                  <a:lnTo>
                    <a:pt x="347733" y="367480"/>
                  </a:lnTo>
                  <a:lnTo>
                    <a:pt x="345566" y="332359"/>
                  </a:lnTo>
                  <a:lnTo>
                    <a:pt x="347781" y="296138"/>
                  </a:lnTo>
                  <a:lnTo>
                    <a:pt x="365498" y="230935"/>
                  </a:lnTo>
                  <a:lnTo>
                    <a:pt x="400359" y="177593"/>
                  </a:lnTo>
                  <a:lnTo>
                    <a:pt x="448937" y="149780"/>
                  </a:lnTo>
                  <a:lnTo>
                    <a:pt x="478154" y="146304"/>
                  </a:lnTo>
                  <a:close/>
                </a:path>
                <a:path w="896620" h="514984">
                  <a:moveTo>
                    <a:pt x="0" y="0"/>
                  </a:moveTo>
                  <a:lnTo>
                    <a:pt x="28956" y="0"/>
                  </a:lnTo>
                  <a:lnTo>
                    <a:pt x="57912" y="0"/>
                  </a:lnTo>
                  <a:lnTo>
                    <a:pt x="86867" y="0"/>
                  </a:lnTo>
                  <a:lnTo>
                    <a:pt x="115824" y="0"/>
                  </a:lnTo>
                  <a:lnTo>
                    <a:pt x="115824" y="50365"/>
                  </a:lnTo>
                  <a:lnTo>
                    <a:pt x="115824" y="100695"/>
                  </a:lnTo>
                  <a:lnTo>
                    <a:pt x="115824" y="151001"/>
                  </a:lnTo>
                  <a:lnTo>
                    <a:pt x="115824" y="201295"/>
                  </a:lnTo>
                  <a:lnTo>
                    <a:pt x="127226" y="187342"/>
                  </a:lnTo>
                  <a:lnTo>
                    <a:pt x="158623" y="158750"/>
                  </a:lnTo>
                  <a:lnTo>
                    <a:pt x="199009" y="146304"/>
                  </a:lnTo>
                  <a:lnTo>
                    <a:pt x="211941" y="147468"/>
                  </a:lnTo>
                  <a:lnTo>
                    <a:pt x="253499" y="174583"/>
                  </a:lnTo>
                  <a:lnTo>
                    <a:pt x="272742" y="223252"/>
                  </a:lnTo>
                  <a:lnTo>
                    <a:pt x="275842" y="265594"/>
                  </a:lnTo>
                  <a:lnTo>
                    <a:pt x="276225" y="293243"/>
                  </a:lnTo>
                  <a:lnTo>
                    <a:pt x="276225" y="327171"/>
                  </a:lnTo>
                  <a:lnTo>
                    <a:pt x="276225" y="361124"/>
                  </a:lnTo>
                  <a:lnTo>
                    <a:pt x="276225" y="395077"/>
                  </a:lnTo>
                  <a:lnTo>
                    <a:pt x="276225" y="429006"/>
                  </a:lnTo>
                  <a:lnTo>
                    <a:pt x="276605" y="447051"/>
                  </a:lnTo>
                  <a:lnTo>
                    <a:pt x="291544" y="486759"/>
                  </a:lnTo>
                  <a:lnTo>
                    <a:pt x="306959" y="491236"/>
                  </a:lnTo>
                  <a:lnTo>
                    <a:pt x="306959" y="495681"/>
                  </a:lnTo>
                  <a:lnTo>
                    <a:pt x="306959" y="500125"/>
                  </a:lnTo>
                  <a:lnTo>
                    <a:pt x="306959" y="504571"/>
                  </a:lnTo>
                  <a:lnTo>
                    <a:pt x="270954" y="504571"/>
                  </a:lnTo>
                  <a:lnTo>
                    <a:pt x="234950" y="504571"/>
                  </a:lnTo>
                  <a:lnTo>
                    <a:pt x="198945" y="504571"/>
                  </a:lnTo>
                  <a:lnTo>
                    <a:pt x="162940" y="504571"/>
                  </a:lnTo>
                  <a:lnTo>
                    <a:pt x="162940" y="500125"/>
                  </a:lnTo>
                  <a:lnTo>
                    <a:pt x="162940" y="495681"/>
                  </a:lnTo>
                  <a:lnTo>
                    <a:pt x="162940" y="491236"/>
                  </a:lnTo>
                  <a:lnTo>
                    <a:pt x="170011" y="489305"/>
                  </a:lnTo>
                  <a:lnTo>
                    <a:pt x="190799" y="446103"/>
                  </a:lnTo>
                  <a:lnTo>
                    <a:pt x="191135" y="429006"/>
                  </a:lnTo>
                  <a:lnTo>
                    <a:pt x="191135" y="390239"/>
                  </a:lnTo>
                  <a:lnTo>
                    <a:pt x="191135" y="351472"/>
                  </a:lnTo>
                  <a:lnTo>
                    <a:pt x="191135" y="312705"/>
                  </a:lnTo>
                  <a:lnTo>
                    <a:pt x="191135" y="273938"/>
                  </a:lnTo>
                  <a:lnTo>
                    <a:pt x="190968" y="254339"/>
                  </a:lnTo>
                  <a:lnTo>
                    <a:pt x="186562" y="212471"/>
                  </a:lnTo>
                  <a:lnTo>
                    <a:pt x="179197" y="202692"/>
                  </a:lnTo>
                  <a:lnTo>
                    <a:pt x="174751" y="198500"/>
                  </a:lnTo>
                  <a:lnTo>
                    <a:pt x="169925" y="196469"/>
                  </a:lnTo>
                  <a:lnTo>
                    <a:pt x="164464" y="196469"/>
                  </a:lnTo>
                  <a:lnTo>
                    <a:pt x="128698" y="220805"/>
                  </a:lnTo>
                  <a:lnTo>
                    <a:pt x="115824" y="242570"/>
                  </a:lnTo>
                  <a:lnTo>
                    <a:pt x="115824" y="289220"/>
                  </a:lnTo>
                  <a:lnTo>
                    <a:pt x="115824" y="335835"/>
                  </a:lnTo>
                  <a:lnTo>
                    <a:pt x="115824" y="382426"/>
                  </a:lnTo>
                  <a:lnTo>
                    <a:pt x="115824" y="429006"/>
                  </a:lnTo>
                  <a:lnTo>
                    <a:pt x="116109" y="445912"/>
                  </a:lnTo>
                  <a:lnTo>
                    <a:pt x="129158" y="485790"/>
                  </a:lnTo>
                  <a:lnTo>
                    <a:pt x="144017" y="491236"/>
                  </a:lnTo>
                  <a:lnTo>
                    <a:pt x="144017" y="495681"/>
                  </a:lnTo>
                  <a:lnTo>
                    <a:pt x="144017" y="500125"/>
                  </a:lnTo>
                  <a:lnTo>
                    <a:pt x="144017" y="504571"/>
                  </a:lnTo>
                  <a:lnTo>
                    <a:pt x="108013" y="504571"/>
                  </a:lnTo>
                  <a:lnTo>
                    <a:pt x="72009" y="504571"/>
                  </a:lnTo>
                  <a:lnTo>
                    <a:pt x="36004" y="504571"/>
                  </a:lnTo>
                  <a:lnTo>
                    <a:pt x="0" y="504571"/>
                  </a:lnTo>
                  <a:lnTo>
                    <a:pt x="0" y="500125"/>
                  </a:lnTo>
                  <a:lnTo>
                    <a:pt x="0" y="495681"/>
                  </a:lnTo>
                  <a:lnTo>
                    <a:pt x="0" y="491236"/>
                  </a:lnTo>
                  <a:lnTo>
                    <a:pt x="8310" y="489495"/>
                  </a:lnTo>
                  <a:lnTo>
                    <a:pt x="30402" y="446936"/>
                  </a:lnTo>
                  <a:lnTo>
                    <a:pt x="30734" y="429006"/>
                  </a:lnTo>
                  <a:lnTo>
                    <a:pt x="30734" y="378543"/>
                  </a:lnTo>
                  <a:lnTo>
                    <a:pt x="30734" y="328067"/>
                  </a:lnTo>
                  <a:lnTo>
                    <a:pt x="30734" y="75565"/>
                  </a:lnTo>
                  <a:lnTo>
                    <a:pt x="30354" y="57705"/>
                  </a:lnTo>
                  <a:lnTo>
                    <a:pt x="15621" y="18462"/>
                  </a:lnTo>
                  <a:lnTo>
                    <a:pt x="0" y="13843"/>
                  </a:lnTo>
                  <a:lnTo>
                    <a:pt x="0" y="9271"/>
                  </a:lnTo>
                  <a:lnTo>
                    <a:pt x="0" y="4572"/>
                  </a:lnTo>
                  <a:lnTo>
                    <a:pt x="0" y="0"/>
                  </a:lnTo>
                  <a:close/>
                </a:path>
              </a:pathLst>
            </a:custGeom>
            <a:ln w="12192">
              <a:solidFill>
                <a:srgbClr val="EAEAEA"/>
              </a:solidFill>
            </a:ln>
          </p:spPr>
          <p:txBody>
            <a:bodyPr wrap="square" lIns="0" tIns="0" rIns="0" bIns="0" rtlCol="0"/>
            <a:lstStyle/>
            <a:p>
              <a:endParaRPr/>
            </a:p>
          </p:txBody>
        </p:sp>
        <p:pic>
          <p:nvPicPr>
            <p:cNvPr id="34" name="object 34"/>
            <p:cNvPicPr/>
            <p:nvPr/>
          </p:nvPicPr>
          <p:blipFill>
            <a:blip r:embed="rId24" cstate="print"/>
            <a:stretch>
              <a:fillRect/>
            </a:stretch>
          </p:blipFill>
          <p:spPr>
            <a:xfrm>
              <a:off x="4668139" y="1620011"/>
              <a:ext cx="188214" cy="99695"/>
            </a:xfrm>
            <a:prstGeom prst="rect">
              <a:avLst/>
            </a:prstGeom>
          </p:spPr>
        </p:pic>
        <p:pic>
          <p:nvPicPr>
            <p:cNvPr id="35" name="object 35"/>
            <p:cNvPicPr/>
            <p:nvPr/>
          </p:nvPicPr>
          <p:blipFill>
            <a:blip r:embed="rId25" cstate="print"/>
            <a:stretch>
              <a:fillRect/>
            </a:stretch>
          </p:blipFill>
          <p:spPr>
            <a:xfrm>
              <a:off x="5190490" y="1373758"/>
              <a:ext cx="78740" cy="149479"/>
            </a:xfrm>
            <a:prstGeom prst="rect">
              <a:avLst/>
            </a:prstGeom>
          </p:spPr>
        </p:pic>
        <p:sp>
          <p:nvSpPr>
            <p:cNvPr id="36" name="object 36"/>
            <p:cNvSpPr/>
            <p:nvPr/>
          </p:nvSpPr>
          <p:spPr>
            <a:xfrm>
              <a:off x="5508116" y="1242949"/>
              <a:ext cx="88265" cy="316865"/>
            </a:xfrm>
            <a:custGeom>
              <a:avLst/>
              <a:gdLst/>
              <a:ahLst/>
              <a:cxnLst/>
              <a:rect l="l" t="t" r="r" b="b"/>
              <a:pathLst>
                <a:path w="88264" h="316865">
                  <a:moveTo>
                    <a:pt x="44704" y="0"/>
                  </a:moveTo>
                  <a:lnTo>
                    <a:pt x="12983" y="23235"/>
                  </a:lnTo>
                  <a:lnTo>
                    <a:pt x="3429" y="70865"/>
                  </a:lnTo>
                  <a:lnTo>
                    <a:pt x="857" y="121348"/>
                  </a:lnTo>
                  <a:lnTo>
                    <a:pt x="0" y="188213"/>
                  </a:lnTo>
                  <a:lnTo>
                    <a:pt x="261" y="207789"/>
                  </a:lnTo>
                  <a:lnTo>
                    <a:pt x="4191" y="262636"/>
                  </a:lnTo>
                  <a:lnTo>
                    <a:pt x="18542" y="302767"/>
                  </a:lnTo>
                  <a:lnTo>
                    <a:pt x="43434" y="316611"/>
                  </a:lnTo>
                  <a:lnTo>
                    <a:pt x="52578" y="316611"/>
                  </a:lnTo>
                  <a:lnTo>
                    <a:pt x="79563" y="282622"/>
                  </a:lnTo>
                  <a:lnTo>
                    <a:pt x="86613" y="218566"/>
                  </a:lnTo>
                  <a:lnTo>
                    <a:pt x="87756" y="178323"/>
                  </a:lnTo>
                  <a:lnTo>
                    <a:pt x="88137" y="129031"/>
                  </a:lnTo>
                  <a:lnTo>
                    <a:pt x="87778" y="99885"/>
                  </a:lnTo>
                  <a:lnTo>
                    <a:pt x="84869" y="56451"/>
                  </a:lnTo>
                  <a:lnTo>
                    <a:pt x="70562" y="13964"/>
                  </a:lnTo>
                  <a:lnTo>
                    <a:pt x="53212" y="0"/>
                  </a:lnTo>
                  <a:lnTo>
                    <a:pt x="44704" y="0"/>
                  </a:lnTo>
                  <a:close/>
                </a:path>
              </a:pathLst>
            </a:custGeom>
            <a:ln w="12191">
              <a:solidFill>
                <a:srgbClr val="EAEAEA"/>
              </a:solidFill>
            </a:ln>
          </p:spPr>
          <p:txBody>
            <a:bodyPr wrap="square" lIns="0" tIns="0" rIns="0" bIns="0" rtlCol="0"/>
            <a:lstStyle/>
            <a:p>
              <a:endParaRPr/>
            </a:p>
          </p:txBody>
        </p:sp>
        <p:pic>
          <p:nvPicPr>
            <p:cNvPr id="37" name="object 37"/>
            <p:cNvPicPr/>
            <p:nvPr/>
          </p:nvPicPr>
          <p:blipFill>
            <a:blip r:embed="rId26" cstate="print"/>
            <a:stretch>
              <a:fillRect/>
            </a:stretch>
          </p:blipFill>
          <p:spPr>
            <a:xfrm>
              <a:off x="4702555" y="1233424"/>
              <a:ext cx="95123" cy="220980"/>
            </a:xfrm>
            <a:prstGeom prst="rect">
              <a:avLst/>
            </a:prstGeom>
          </p:spPr>
        </p:pic>
        <p:sp>
          <p:nvSpPr>
            <p:cNvPr id="38" name="object 38"/>
            <p:cNvSpPr/>
            <p:nvPr/>
          </p:nvSpPr>
          <p:spPr>
            <a:xfrm>
              <a:off x="4623180" y="1216533"/>
              <a:ext cx="1062355" cy="523240"/>
            </a:xfrm>
            <a:custGeom>
              <a:avLst/>
              <a:gdLst/>
              <a:ahLst/>
              <a:cxnLst/>
              <a:rect l="l" t="t" r="r" b="b"/>
              <a:pathLst>
                <a:path w="1062354" h="523239">
                  <a:moveTo>
                    <a:pt x="300609" y="10413"/>
                  </a:moveTo>
                  <a:lnTo>
                    <a:pt x="330402" y="10413"/>
                  </a:lnTo>
                  <a:lnTo>
                    <a:pt x="360172" y="10413"/>
                  </a:lnTo>
                  <a:lnTo>
                    <a:pt x="389941" y="10413"/>
                  </a:lnTo>
                  <a:lnTo>
                    <a:pt x="419735" y="10413"/>
                  </a:lnTo>
                  <a:lnTo>
                    <a:pt x="419735" y="65520"/>
                  </a:lnTo>
                  <a:lnTo>
                    <a:pt x="419735" y="120652"/>
                  </a:lnTo>
                  <a:lnTo>
                    <a:pt x="419735" y="175801"/>
                  </a:lnTo>
                  <a:lnTo>
                    <a:pt x="419735" y="230963"/>
                  </a:lnTo>
                  <a:lnTo>
                    <a:pt x="419735" y="286130"/>
                  </a:lnTo>
                  <a:lnTo>
                    <a:pt x="420183" y="302867"/>
                  </a:lnTo>
                  <a:lnTo>
                    <a:pt x="437102" y="341217"/>
                  </a:lnTo>
                  <a:lnTo>
                    <a:pt x="454152" y="344931"/>
                  </a:lnTo>
                  <a:lnTo>
                    <a:pt x="454152" y="349376"/>
                  </a:lnTo>
                  <a:lnTo>
                    <a:pt x="454152" y="353821"/>
                  </a:lnTo>
                  <a:lnTo>
                    <a:pt x="454152" y="358266"/>
                  </a:lnTo>
                  <a:lnTo>
                    <a:pt x="415766" y="358266"/>
                  </a:lnTo>
                  <a:lnTo>
                    <a:pt x="377380" y="358266"/>
                  </a:lnTo>
                  <a:lnTo>
                    <a:pt x="338994" y="358266"/>
                  </a:lnTo>
                  <a:lnTo>
                    <a:pt x="300609" y="358266"/>
                  </a:lnTo>
                  <a:lnTo>
                    <a:pt x="300609" y="353821"/>
                  </a:lnTo>
                  <a:lnTo>
                    <a:pt x="300609" y="349376"/>
                  </a:lnTo>
                  <a:lnTo>
                    <a:pt x="300609" y="344931"/>
                  </a:lnTo>
                  <a:lnTo>
                    <a:pt x="309421" y="343792"/>
                  </a:lnTo>
                  <a:lnTo>
                    <a:pt x="334263" y="302752"/>
                  </a:lnTo>
                  <a:lnTo>
                    <a:pt x="334645" y="286130"/>
                  </a:lnTo>
                  <a:lnTo>
                    <a:pt x="334645" y="235289"/>
                  </a:lnTo>
                  <a:lnTo>
                    <a:pt x="334645" y="184483"/>
                  </a:lnTo>
                  <a:lnTo>
                    <a:pt x="334645" y="133701"/>
                  </a:lnTo>
                  <a:lnTo>
                    <a:pt x="334645" y="82930"/>
                  </a:lnTo>
                  <a:lnTo>
                    <a:pt x="334214" y="66192"/>
                  </a:lnTo>
                  <a:lnTo>
                    <a:pt x="317373" y="27828"/>
                  </a:lnTo>
                  <a:lnTo>
                    <a:pt x="300609" y="24129"/>
                  </a:lnTo>
                  <a:lnTo>
                    <a:pt x="300609" y="19557"/>
                  </a:lnTo>
                  <a:lnTo>
                    <a:pt x="300609" y="14986"/>
                  </a:lnTo>
                  <a:lnTo>
                    <a:pt x="300609" y="10413"/>
                  </a:lnTo>
                  <a:close/>
                </a:path>
                <a:path w="1062354" h="523239">
                  <a:moveTo>
                    <a:pt x="928370" y="0"/>
                  </a:moveTo>
                  <a:lnTo>
                    <a:pt x="981090" y="13126"/>
                  </a:lnTo>
                  <a:lnTo>
                    <a:pt x="1012358" y="36321"/>
                  </a:lnTo>
                  <a:lnTo>
                    <a:pt x="1036603" y="69659"/>
                  </a:lnTo>
                  <a:lnTo>
                    <a:pt x="1053085" y="112093"/>
                  </a:lnTo>
                  <a:lnTo>
                    <a:pt x="1061329" y="159337"/>
                  </a:lnTo>
                  <a:lnTo>
                    <a:pt x="1062355" y="184530"/>
                  </a:lnTo>
                  <a:lnTo>
                    <a:pt x="1060448" y="220059"/>
                  </a:lnTo>
                  <a:lnTo>
                    <a:pt x="1045156" y="281971"/>
                  </a:lnTo>
                  <a:lnTo>
                    <a:pt x="1011412" y="334766"/>
                  </a:lnTo>
                  <a:lnTo>
                    <a:pt x="960167" y="364916"/>
                  </a:lnTo>
                  <a:lnTo>
                    <a:pt x="929259" y="368680"/>
                  </a:lnTo>
                  <a:lnTo>
                    <a:pt x="899068" y="365230"/>
                  </a:lnTo>
                  <a:lnTo>
                    <a:pt x="849641" y="337659"/>
                  </a:lnTo>
                  <a:lnTo>
                    <a:pt x="815357" y="284942"/>
                  </a:lnTo>
                  <a:lnTo>
                    <a:pt x="798073" y="221176"/>
                  </a:lnTo>
                  <a:lnTo>
                    <a:pt x="795909" y="186054"/>
                  </a:lnTo>
                  <a:lnTo>
                    <a:pt x="798121" y="149834"/>
                  </a:lnTo>
                  <a:lnTo>
                    <a:pt x="815786" y="84631"/>
                  </a:lnTo>
                  <a:lnTo>
                    <a:pt x="850574" y="31289"/>
                  </a:lnTo>
                  <a:lnTo>
                    <a:pt x="899152" y="3476"/>
                  </a:lnTo>
                  <a:lnTo>
                    <a:pt x="928370" y="0"/>
                  </a:lnTo>
                  <a:close/>
                </a:path>
                <a:path w="1062354" h="523239">
                  <a:moveTo>
                    <a:pt x="625983" y="0"/>
                  </a:moveTo>
                  <a:lnTo>
                    <a:pt x="677132" y="11787"/>
                  </a:lnTo>
                  <a:lnTo>
                    <a:pt x="709326" y="42894"/>
                  </a:lnTo>
                  <a:lnTo>
                    <a:pt x="723677" y="92344"/>
                  </a:lnTo>
                  <a:lnTo>
                    <a:pt x="724789" y="138429"/>
                  </a:lnTo>
                  <a:lnTo>
                    <a:pt x="724789" y="172168"/>
                  </a:lnTo>
                  <a:lnTo>
                    <a:pt x="724789" y="205930"/>
                  </a:lnTo>
                  <a:lnTo>
                    <a:pt x="724789" y="239692"/>
                  </a:lnTo>
                  <a:lnTo>
                    <a:pt x="724789" y="273430"/>
                  </a:lnTo>
                  <a:lnTo>
                    <a:pt x="724884" y="284239"/>
                  </a:lnTo>
                  <a:lnTo>
                    <a:pt x="735203" y="315467"/>
                  </a:lnTo>
                  <a:lnTo>
                    <a:pt x="737870" y="315467"/>
                  </a:lnTo>
                  <a:lnTo>
                    <a:pt x="743077" y="315467"/>
                  </a:lnTo>
                  <a:lnTo>
                    <a:pt x="748411" y="310895"/>
                  </a:lnTo>
                  <a:lnTo>
                    <a:pt x="753872" y="301751"/>
                  </a:lnTo>
                  <a:lnTo>
                    <a:pt x="756920" y="304672"/>
                  </a:lnTo>
                  <a:lnTo>
                    <a:pt x="759968" y="307720"/>
                  </a:lnTo>
                  <a:lnTo>
                    <a:pt x="763016" y="310641"/>
                  </a:lnTo>
                  <a:lnTo>
                    <a:pt x="755344" y="323500"/>
                  </a:lnTo>
                  <a:lnTo>
                    <a:pt x="723139" y="356074"/>
                  </a:lnTo>
                  <a:lnTo>
                    <a:pt x="694690" y="363092"/>
                  </a:lnTo>
                  <a:lnTo>
                    <a:pt x="683166" y="362213"/>
                  </a:lnTo>
                  <a:lnTo>
                    <a:pt x="650525" y="341266"/>
                  </a:lnTo>
                  <a:lnTo>
                    <a:pt x="639953" y="306958"/>
                  </a:lnTo>
                  <a:lnTo>
                    <a:pt x="614616" y="331535"/>
                  </a:lnTo>
                  <a:lnTo>
                    <a:pt x="590613" y="349075"/>
                  </a:lnTo>
                  <a:lnTo>
                    <a:pt x="567944" y="359590"/>
                  </a:lnTo>
                  <a:lnTo>
                    <a:pt x="546608" y="363092"/>
                  </a:lnTo>
                  <a:lnTo>
                    <a:pt x="534993" y="361876"/>
                  </a:lnTo>
                  <a:lnTo>
                    <a:pt x="499147" y="333180"/>
                  </a:lnTo>
                  <a:lnTo>
                    <a:pt x="490093" y="294639"/>
                  </a:lnTo>
                  <a:lnTo>
                    <a:pt x="491833" y="275232"/>
                  </a:lnTo>
                  <a:lnTo>
                    <a:pt x="505791" y="239418"/>
                  </a:lnTo>
                  <a:lnTo>
                    <a:pt x="536154" y="205795"/>
                  </a:lnTo>
                  <a:lnTo>
                    <a:pt x="597114" y="163504"/>
                  </a:lnTo>
                  <a:lnTo>
                    <a:pt x="639953" y="138429"/>
                  </a:lnTo>
                  <a:lnTo>
                    <a:pt x="639953" y="129666"/>
                  </a:lnTo>
                  <a:lnTo>
                    <a:pt x="639953" y="120903"/>
                  </a:lnTo>
                  <a:lnTo>
                    <a:pt x="639953" y="112140"/>
                  </a:lnTo>
                  <a:lnTo>
                    <a:pt x="639953" y="103377"/>
                  </a:lnTo>
                  <a:lnTo>
                    <a:pt x="639736" y="85492"/>
                  </a:lnTo>
                  <a:lnTo>
                    <a:pt x="634111" y="46862"/>
                  </a:lnTo>
                  <a:lnTo>
                    <a:pt x="623189" y="35813"/>
                  </a:lnTo>
                  <a:lnTo>
                    <a:pt x="616712" y="30733"/>
                  </a:lnTo>
                  <a:lnTo>
                    <a:pt x="609473" y="28193"/>
                  </a:lnTo>
                  <a:lnTo>
                    <a:pt x="601345" y="28193"/>
                  </a:lnTo>
                  <a:lnTo>
                    <a:pt x="563499" y="43433"/>
                  </a:lnTo>
                  <a:lnTo>
                    <a:pt x="560959" y="48640"/>
                  </a:lnTo>
                  <a:lnTo>
                    <a:pt x="560959" y="54609"/>
                  </a:lnTo>
                  <a:lnTo>
                    <a:pt x="560959" y="59816"/>
                  </a:lnTo>
                  <a:lnTo>
                    <a:pt x="563753" y="66293"/>
                  </a:lnTo>
                  <a:lnTo>
                    <a:pt x="569468" y="74040"/>
                  </a:lnTo>
                  <a:lnTo>
                    <a:pt x="574488" y="81970"/>
                  </a:lnTo>
                  <a:lnTo>
                    <a:pt x="578246" y="121792"/>
                  </a:lnTo>
                  <a:lnTo>
                    <a:pt x="549417" y="148036"/>
                  </a:lnTo>
                  <a:lnTo>
                    <a:pt x="540893" y="148843"/>
                  </a:lnTo>
                  <a:lnTo>
                    <a:pt x="531675" y="147943"/>
                  </a:lnTo>
                  <a:lnTo>
                    <a:pt x="499110" y="119300"/>
                  </a:lnTo>
                  <a:lnTo>
                    <a:pt x="495935" y="101600"/>
                  </a:lnTo>
                  <a:lnTo>
                    <a:pt x="497008" y="88334"/>
                  </a:lnTo>
                  <a:lnTo>
                    <a:pt x="513207" y="50418"/>
                  </a:lnTo>
                  <a:lnTo>
                    <a:pt x="546871" y="20218"/>
                  </a:lnTo>
                  <a:lnTo>
                    <a:pt x="593105" y="3238"/>
                  </a:lnTo>
                  <a:lnTo>
                    <a:pt x="609383" y="809"/>
                  </a:lnTo>
                  <a:lnTo>
                    <a:pt x="625983" y="0"/>
                  </a:lnTo>
                  <a:close/>
                </a:path>
                <a:path w="1062354" h="523239">
                  <a:moveTo>
                    <a:pt x="121539" y="0"/>
                  </a:moveTo>
                  <a:lnTo>
                    <a:pt x="135828" y="904"/>
                  </a:lnTo>
                  <a:lnTo>
                    <a:pt x="150320" y="3619"/>
                  </a:lnTo>
                  <a:lnTo>
                    <a:pt x="165026" y="8143"/>
                  </a:lnTo>
                  <a:lnTo>
                    <a:pt x="179959" y="14477"/>
                  </a:lnTo>
                  <a:lnTo>
                    <a:pt x="203886" y="14477"/>
                  </a:lnTo>
                  <a:lnTo>
                    <a:pt x="227838" y="14477"/>
                  </a:lnTo>
                  <a:lnTo>
                    <a:pt x="251789" y="14477"/>
                  </a:lnTo>
                  <a:lnTo>
                    <a:pt x="275717" y="14477"/>
                  </a:lnTo>
                  <a:lnTo>
                    <a:pt x="275717" y="24689"/>
                  </a:lnTo>
                  <a:lnTo>
                    <a:pt x="275717" y="34924"/>
                  </a:lnTo>
                  <a:lnTo>
                    <a:pt x="275717" y="45160"/>
                  </a:lnTo>
                  <a:lnTo>
                    <a:pt x="275717" y="55371"/>
                  </a:lnTo>
                  <a:lnTo>
                    <a:pt x="262096" y="55371"/>
                  </a:lnTo>
                  <a:lnTo>
                    <a:pt x="248475" y="55371"/>
                  </a:lnTo>
                  <a:lnTo>
                    <a:pt x="234854" y="55371"/>
                  </a:lnTo>
                  <a:lnTo>
                    <a:pt x="221234" y="55371"/>
                  </a:lnTo>
                  <a:lnTo>
                    <a:pt x="228165" y="64301"/>
                  </a:lnTo>
                  <a:lnTo>
                    <a:pt x="245121" y="98659"/>
                  </a:lnTo>
                  <a:lnTo>
                    <a:pt x="249301" y="130555"/>
                  </a:lnTo>
                  <a:lnTo>
                    <a:pt x="248233" y="148530"/>
                  </a:lnTo>
                  <a:lnTo>
                    <a:pt x="232410" y="195071"/>
                  </a:lnTo>
                  <a:lnTo>
                    <a:pt x="200227" y="229415"/>
                  </a:lnTo>
                  <a:lnTo>
                    <a:pt x="159099" y="249475"/>
                  </a:lnTo>
                  <a:lnTo>
                    <a:pt x="135001" y="253364"/>
                  </a:lnTo>
                  <a:lnTo>
                    <a:pt x="132002" y="253245"/>
                  </a:lnTo>
                  <a:lnTo>
                    <a:pt x="124920" y="252888"/>
                  </a:lnTo>
                  <a:lnTo>
                    <a:pt x="113766" y="252293"/>
                  </a:lnTo>
                  <a:lnTo>
                    <a:pt x="98552" y="251459"/>
                  </a:lnTo>
                  <a:lnTo>
                    <a:pt x="91977" y="252150"/>
                  </a:lnTo>
                  <a:lnTo>
                    <a:pt x="66867" y="281314"/>
                  </a:lnTo>
                  <a:lnTo>
                    <a:pt x="66294" y="288670"/>
                  </a:lnTo>
                  <a:lnTo>
                    <a:pt x="66294" y="297561"/>
                  </a:lnTo>
                  <a:lnTo>
                    <a:pt x="101854" y="319150"/>
                  </a:lnTo>
                  <a:lnTo>
                    <a:pt x="114998" y="318962"/>
                  </a:lnTo>
                  <a:lnTo>
                    <a:pt x="128143" y="318785"/>
                  </a:lnTo>
                  <a:lnTo>
                    <a:pt x="141287" y="318633"/>
                  </a:lnTo>
                  <a:lnTo>
                    <a:pt x="154432" y="318515"/>
                  </a:lnTo>
                  <a:lnTo>
                    <a:pt x="183862" y="319567"/>
                  </a:lnTo>
                  <a:lnTo>
                    <a:pt x="227816" y="328052"/>
                  </a:lnTo>
                  <a:lnTo>
                    <a:pt x="268033" y="365791"/>
                  </a:lnTo>
                  <a:lnTo>
                    <a:pt x="276606" y="408813"/>
                  </a:lnTo>
                  <a:lnTo>
                    <a:pt x="275609" y="424267"/>
                  </a:lnTo>
                  <a:lnTo>
                    <a:pt x="260858" y="466343"/>
                  </a:lnTo>
                  <a:lnTo>
                    <a:pt x="231461" y="497490"/>
                  </a:lnTo>
                  <a:lnTo>
                    <a:pt x="177006" y="518159"/>
                  </a:lnTo>
                  <a:lnTo>
                    <a:pt x="128905" y="522731"/>
                  </a:lnTo>
                  <a:lnTo>
                    <a:pt x="110166" y="522160"/>
                  </a:lnTo>
                  <a:lnTo>
                    <a:pt x="58928" y="513588"/>
                  </a:lnTo>
                  <a:lnTo>
                    <a:pt x="21691" y="495960"/>
                  </a:lnTo>
                  <a:lnTo>
                    <a:pt x="857" y="463115"/>
                  </a:lnTo>
                  <a:lnTo>
                    <a:pt x="0" y="454278"/>
                  </a:lnTo>
                  <a:lnTo>
                    <a:pt x="664" y="445922"/>
                  </a:lnTo>
                  <a:lnTo>
                    <a:pt x="25511" y="411067"/>
                  </a:lnTo>
                  <a:lnTo>
                    <a:pt x="49530" y="400684"/>
                  </a:lnTo>
                  <a:lnTo>
                    <a:pt x="32267" y="387611"/>
                  </a:lnTo>
                  <a:lnTo>
                    <a:pt x="19923" y="372205"/>
                  </a:lnTo>
                  <a:lnTo>
                    <a:pt x="12507" y="354464"/>
                  </a:lnTo>
                  <a:lnTo>
                    <a:pt x="10033" y="334390"/>
                  </a:lnTo>
                  <a:lnTo>
                    <a:pt x="11035" y="321700"/>
                  </a:lnTo>
                  <a:lnTo>
                    <a:pt x="26162" y="284606"/>
                  </a:lnTo>
                  <a:lnTo>
                    <a:pt x="60952" y="251906"/>
                  </a:lnTo>
                  <a:lnTo>
                    <a:pt x="77216" y="242569"/>
                  </a:lnTo>
                  <a:lnTo>
                    <a:pt x="58239" y="232711"/>
                  </a:lnTo>
                  <a:lnTo>
                    <a:pt x="18288" y="194563"/>
                  </a:lnTo>
                  <a:lnTo>
                    <a:pt x="1143" y="144682"/>
                  </a:lnTo>
                  <a:lnTo>
                    <a:pt x="0" y="125729"/>
                  </a:lnTo>
                  <a:lnTo>
                    <a:pt x="2139" y="101060"/>
                  </a:lnTo>
                  <a:lnTo>
                    <a:pt x="19180" y="56864"/>
                  </a:lnTo>
                  <a:lnTo>
                    <a:pt x="52298" y="21002"/>
                  </a:lnTo>
                  <a:lnTo>
                    <a:pt x="96061" y="2333"/>
                  </a:lnTo>
                  <a:lnTo>
                    <a:pt x="121539" y="0"/>
                  </a:lnTo>
                  <a:close/>
                </a:path>
              </a:pathLst>
            </a:custGeom>
            <a:ln w="12192">
              <a:solidFill>
                <a:srgbClr val="EAEAEA"/>
              </a:solidFill>
            </a:ln>
          </p:spPr>
          <p:txBody>
            <a:bodyPr wrap="square" lIns="0" tIns="0" rIns="0" bIns="0" rtlCol="0"/>
            <a:lstStyle/>
            <a:p>
              <a:endParaRPr/>
            </a:p>
          </p:txBody>
        </p:sp>
        <p:pic>
          <p:nvPicPr>
            <p:cNvPr id="39" name="object 39"/>
            <p:cNvPicPr/>
            <p:nvPr/>
          </p:nvPicPr>
          <p:blipFill>
            <a:blip r:embed="rId27" cstate="print"/>
            <a:stretch>
              <a:fillRect/>
            </a:stretch>
          </p:blipFill>
          <p:spPr>
            <a:xfrm>
              <a:off x="4947539" y="1052322"/>
              <a:ext cx="106045" cy="127127"/>
            </a:xfrm>
            <a:prstGeom prst="rect">
              <a:avLst/>
            </a:prstGeom>
          </p:spPr>
        </p:pic>
        <p:pic>
          <p:nvPicPr>
            <p:cNvPr id="40" name="object 40"/>
            <p:cNvPicPr/>
            <p:nvPr/>
          </p:nvPicPr>
          <p:blipFill>
            <a:blip r:embed="rId28" cstate="print"/>
            <a:stretch>
              <a:fillRect/>
            </a:stretch>
          </p:blipFill>
          <p:spPr>
            <a:xfrm>
              <a:off x="5200141" y="1047114"/>
              <a:ext cx="138938" cy="141224"/>
            </a:xfrm>
            <a:prstGeom prst="rect">
              <a:avLst/>
            </a:prstGeom>
          </p:spPr>
        </p:pic>
        <p:pic>
          <p:nvPicPr>
            <p:cNvPr id="41" name="object 41"/>
            <p:cNvPicPr/>
            <p:nvPr/>
          </p:nvPicPr>
          <p:blipFill>
            <a:blip r:embed="rId29" cstate="print"/>
            <a:stretch>
              <a:fillRect/>
            </a:stretch>
          </p:blipFill>
          <p:spPr>
            <a:xfrm>
              <a:off x="6318250" y="1606677"/>
              <a:ext cx="113411" cy="136017"/>
            </a:xfrm>
            <a:prstGeom prst="rect">
              <a:avLst/>
            </a:prstGeom>
          </p:spPr>
        </p:pic>
        <p:sp>
          <p:nvSpPr>
            <p:cNvPr id="42" name="object 42"/>
            <p:cNvSpPr/>
            <p:nvPr/>
          </p:nvSpPr>
          <p:spPr>
            <a:xfrm>
              <a:off x="5885307" y="1070228"/>
              <a:ext cx="927735" cy="514984"/>
            </a:xfrm>
            <a:custGeom>
              <a:avLst/>
              <a:gdLst/>
              <a:ahLst/>
              <a:cxnLst/>
              <a:rect l="l" t="t" r="r" b="b"/>
              <a:pathLst>
                <a:path w="927734" h="514984">
                  <a:moveTo>
                    <a:pt x="133095" y="183134"/>
                  </a:moveTo>
                  <a:lnTo>
                    <a:pt x="125602" y="183134"/>
                  </a:lnTo>
                  <a:lnTo>
                    <a:pt x="119506" y="185547"/>
                  </a:lnTo>
                  <a:lnTo>
                    <a:pt x="96265" y="231140"/>
                  </a:lnTo>
                  <a:lnTo>
                    <a:pt x="89479" y="291986"/>
                  </a:lnTo>
                  <a:lnTo>
                    <a:pt x="89026" y="320040"/>
                  </a:lnTo>
                  <a:lnTo>
                    <a:pt x="89527" y="350833"/>
                  </a:lnTo>
                  <a:lnTo>
                    <a:pt x="93527" y="399514"/>
                  </a:lnTo>
                  <a:lnTo>
                    <a:pt x="106346" y="444754"/>
                  </a:lnTo>
                  <a:lnTo>
                    <a:pt x="129666" y="470281"/>
                  </a:lnTo>
                  <a:lnTo>
                    <a:pt x="137667" y="470281"/>
                  </a:lnTo>
                  <a:lnTo>
                    <a:pt x="150887" y="467086"/>
                  </a:lnTo>
                  <a:lnTo>
                    <a:pt x="163703" y="457485"/>
                  </a:lnTo>
                  <a:lnTo>
                    <a:pt x="176137" y="441455"/>
                  </a:lnTo>
                  <a:lnTo>
                    <a:pt x="188213" y="418973"/>
                  </a:lnTo>
                  <a:lnTo>
                    <a:pt x="188213" y="373233"/>
                  </a:lnTo>
                  <a:lnTo>
                    <a:pt x="188213" y="327469"/>
                  </a:lnTo>
                  <a:lnTo>
                    <a:pt x="188213" y="281705"/>
                  </a:lnTo>
                  <a:lnTo>
                    <a:pt x="188213" y="235966"/>
                  </a:lnTo>
                  <a:lnTo>
                    <a:pt x="176333" y="212816"/>
                  </a:lnTo>
                  <a:lnTo>
                    <a:pt x="163179" y="196310"/>
                  </a:lnTo>
                  <a:lnTo>
                    <a:pt x="148762" y="186424"/>
                  </a:lnTo>
                  <a:lnTo>
                    <a:pt x="133095" y="183134"/>
                  </a:lnTo>
                  <a:close/>
                </a:path>
                <a:path w="927734" h="514984">
                  <a:moveTo>
                    <a:pt x="339597" y="156718"/>
                  </a:moveTo>
                  <a:lnTo>
                    <a:pt x="368553" y="156718"/>
                  </a:lnTo>
                  <a:lnTo>
                    <a:pt x="397510" y="156718"/>
                  </a:lnTo>
                  <a:lnTo>
                    <a:pt x="426465" y="156718"/>
                  </a:lnTo>
                  <a:lnTo>
                    <a:pt x="455421" y="156718"/>
                  </a:lnTo>
                  <a:lnTo>
                    <a:pt x="455421" y="204266"/>
                  </a:lnTo>
                  <a:lnTo>
                    <a:pt x="455421" y="251815"/>
                  </a:lnTo>
                  <a:lnTo>
                    <a:pt x="455421" y="299364"/>
                  </a:lnTo>
                  <a:lnTo>
                    <a:pt x="455421" y="346913"/>
                  </a:lnTo>
                  <a:lnTo>
                    <a:pt x="455421" y="394462"/>
                  </a:lnTo>
                  <a:lnTo>
                    <a:pt x="455592" y="411392"/>
                  </a:lnTo>
                  <a:lnTo>
                    <a:pt x="460247" y="449580"/>
                  </a:lnTo>
                  <a:lnTo>
                    <a:pt x="476376" y="464438"/>
                  </a:lnTo>
                  <a:lnTo>
                    <a:pt x="481838" y="464438"/>
                  </a:lnTo>
                  <a:lnTo>
                    <a:pt x="489076" y="464438"/>
                  </a:lnTo>
                  <a:lnTo>
                    <a:pt x="522545" y="431716"/>
                  </a:lnTo>
                  <a:lnTo>
                    <a:pt x="530732" y="418211"/>
                  </a:lnTo>
                  <a:lnTo>
                    <a:pt x="530732" y="371727"/>
                  </a:lnTo>
                  <a:lnTo>
                    <a:pt x="530732" y="325231"/>
                  </a:lnTo>
                  <a:lnTo>
                    <a:pt x="530732" y="278711"/>
                  </a:lnTo>
                  <a:lnTo>
                    <a:pt x="530732" y="232156"/>
                  </a:lnTo>
                  <a:lnTo>
                    <a:pt x="530373" y="214316"/>
                  </a:lnTo>
                  <a:lnTo>
                    <a:pt x="515747" y="175117"/>
                  </a:lnTo>
                  <a:lnTo>
                    <a:pt x="500125" y="170434"/>
                  </a:lnTo>
                  <a:lnTo>
                    <a:pt x="500125" y="165862"/>
                  </a:lnTo>
                  <a:lnTo>
                    <a:pt x="500125" y="161290"/>
                  </a:lnTo>
                  <a:lnTo>
                    <a:pt x="500125" y="156718"/>
                  </a:lnTo>
                  <a:lnTo>
                    <a:pt x="529062" y="156718"/>
                  </a:lnTo>
                  <a:lnTo>
                    <a:pt x="557974" y="156718"/>
                  </a:lnTo>
                  <a:lnTo>
                    <a:pt x="586886" y="156718"/>
                  </a:lnTo>
                  <a:lnTo>
                    <a:pt x="615822" y="156718"/>
                  </a:lnTo>
                  <a:lnTo>
                    <a:pt x="615822" y="211187"/>
                  </a:lnTo>
                  <a:lnTo>
                    <a:pt x="615822" y="265639"/>
                  </a:lnTo>
                  <a:lnTo>
                    <a:pt x="615822" y="320084"/>
                  </a:lnTo>
                  <a:lnTo>
                    <a:pt x="615822" y="374536"/>
                  </a:lnTo>
                  <a:lnTo>
                    <a:pt x="615822" y="429006"/>
                  </a:lnTo>
                  <a:lnTo>
                    <a:pt x="616203" y="447051"/>
                  </a:lnTo>
                  <a:lnTo>
                    <a:pt x="631142" y="486759"/>
                  </a:lnTo>
                  <a:lnTo>
                    <a:pt x="646557" y="491236"/>
                  </a:lnTo>
                  <a:lnTo>
                    <a:pt x="646557" y="495681"/>
                  </a:lnTo>
                  <a:lnTo>
                    <a:pt x="646557" y="500125"/>
                  </a:lnTo>
                  <a:lnTo>
                    <a:pt x="646557" y="504571"/>
                  </a:lnTo>
                  <a:lnTo>
                    <a:pt x="617600" y="504571"/>
                  </a:lnTo>
                  <a:lnTo>
                    <a:pt x="588644" y="504571"/>
                  </a:lnTo>
                  <a:lnTo>
                    <a:pt x="559688" y="504571"/>
                  </a:lnTo>
                  <a:lnTo>
                    <a:pt x="530732" y="504571"/>
                  </a:lnTo>
                  <a:lnTo>
                    <a:pt x="530732" y="492950"/>
                  </a:lnTo>
                  <a:lnTo>
                    <a:pt x="530732" y="481329"/>
                  </a:lnTo>
                  <a:lnTo>
                    <a:pt x="530732" y="469709"/>
                  </a:lnTo>
                  <a:lnTo>
                    <a:pt x="530732" y="458088"/>
                  </a:lnTo>
                  <a:lnTo>
                    <a:pt x="520561" y="471945"/>
                  </a:lnTo>
                  <a:lnTo>
                    <a:pt x="490092" y="501396"/>
                  </a:lnTo>
                  <a:lnTo>
                    <a:pt x="444500" y="514985"/>
                  </a:lnTo>
                  <a:lnTo>
                    <a:pt x="432829" y="513863"/>
                  </a:lnTo>
                  <a:lnTo>
                    <a:pt x="393130" y="487521"/>
                  </a:lnTo>
                  <a:lnTo>
                    <a:pt x="373868" y="440320"/>
                  </a:lnTo>
                  <a:lnTo>
                    <a:pt x="370716" y="398117"/>
                  </a:lnTo>
                  <a:lnTo>
                    <a:pt x="370331" y="370205"/>
                  </a:lnTo>
                  <a:lnTo>
                    <a:pt x="370331" y="335722"/>
                  </a:lnTo>
                  <a:lnTo>
                    <a:pt x="370331" y="301228"/>
                  </a:lnTo>
                  <a:lnTo>
                    <a:pt x="370331" y="266709"/>
                  </a:lnTo>
                  <a:lnTo>
                    <a:pt x="370331" y="232156"/>
                  </a:lnTo>
                  <a:lnTo>
                    <a:pt x="369952" y="214316"/>
                  </a:lnTo>
                  <a:lnTo>
                    <a:pt x="355218" y="175117"/>
                  </a:lnTo>
                  <a:lnTo>
                    <a:pt x="339597" y="170434"/>
                  </a:lnTo>
                  <a:lnTo>
                    <a:pt x="339597" y="165862"/>
                  </a:lnTo>
                  <a:lnTo>
                    <a:pt x="339597" y="161290"/>
                  </a:lnTo>
                  <a:lnTo>
                    <a:pt x="339597" y="156718"/>
                  </a:lnTo>
                  <a:close/>
                </a:path>
                <a:path w="927734" h="514984">
                  <a:moveTo>
                    <a:pt x="822578" y="146304"/>
                  </a:moveTo>
                  <a:lnTo>
                    <a:pt x="862202" y="153082"/>
                  </a:lnTo>
                  <a:lnTo>
                    <a:pt x="904037" y="187412"/>
                  </a:lnTo>
                  <a:lnTo>
                    <a:pt x="918717" y="234061"/>
                  </a:lnTo>
                  <a:lnTo>
                    <a:pt x="918053" y="244109"/>
                  </a:lnTo>
                  <a:lnTo>
                    <a:pt x="896064" y="277399"/>
                  </a:lnTo>
                  <a:lnTo>
                    <a:pt x="880617" y="280543"/>
                  </a:lnTo>
                  <a:lnTo>
                    <a:pt x="872065" y="279638"/>
                  </a:lnTo>
                  <a:lnTo>
                    <a:pt x="841597" y="245887"/>
                  </a:lnTo>
                  <a:lnTo>
                    <a:pt x="835358" y="203541"/>
                  </a:lnTo>
                  <a:lnTo>
                    <a:pt x="833500" y="194468"/>
                  </a:lnTo>
                  <a:lnTo>
                    <a:pt x="830976" y="187158"/>
                  </a:lnTo>
                  <a:lnTo>
                    <a:pt x="827786" y="181610"/>
                  </a:lnTo>
                  <a:lnTo>
                    <a:pt x="823087" y="175387"/>
                  </a:lnTo>
                  <a:lnTo>
                    <a:pt x="817625" y="172338"/>
                  </a:lnTo>
                  <a:lnTo>
                    <a:pt x="811402" y="172338"/>
                  </a:lnTo>
                  <a:lnTo>
                    <a:pt x="779583" y="207529"/>
                  </a:lnTo>
                  <a:lnTo>
                    <a:pt x="771634" y="251448"/>
                  </a:lnTo>
                  <a:lnTo>
                    <a:pt x="770636" y="279146"/>
                  </a:lnTo>
                  <a:lnTo>
                    <a:pt x="771443" y="303383"/>
                  </a:lnTo>
                  <a:lnTo>
                    <a:pt x="777869" y="350333"/>
                  </a:lnTo>
                  <a:lnTo>
                    <a:pt x="790420" y="394027"/>
                  </a:lnTo>
                  <a:lnTo>
                    <a:pt x="818388" y="439800"/>
                  </a:lnTo>
                  <a:lnTo>
                    <a:pt x="857885" y="455803"/>
                  </a:lnTo>
                  <a:lnTo>
                    <a:pt x="865221" y="455277"/>
                  </a:lnTo>
                  <a:lnTo>
                    <a:pt x="900763" y="434911"/>
                  </a:lnTo>
                  <a:lnTo>
                    <a:pt x="917701" y="414909"/>
                  </a:lnTo>
                  <a:lnTo>
                    <a:pt x="920876" y="417830"/>
                  </a:lnTo>
                  <a:lnTo>
                    <a:pt x="924051" y="420878"/>
                  </a:lnTo>
                  <a:lnTo>
                    <a:pt x="927226" y="423799"/>
                  </a:lnTo>
                  <a:lnTo>
                    <a:pt x="916533" y="445392"/>
                  </a:lnTo>
                  <a:lnTo>
                    <a:pt x="891526" y="479770"/>
                  </a:lnTo>
                  <a:lnTo>
                    <a:pt x="846327" y="509365"/>
                  </a:lnTo>
                  <a:lnTo>
                    <a:pt x="813562" y="514985"/>
                  </a:lnTo>
                  <a:lnTo>
                    <a:pt x="786530" y="511700"/>
                  </a:lnTo>
                  <a:lnTo>
                    <a:pt x="741088" y="485463"/>
                  </a:lnTo>
                  <a:lnTo>
                    <a:pt x="707721" y="434988"/>
                  </a:lnTo>
                  <a:lnTo>
                    <a:pt x="690715" y="371897"/>
                  </a:lnTo>
                  <a:lnTo>
                    <a:pt x="688593" y="336423"/>
                  </a:lnTo>
                  <a:lnTo>
                    <a:pt x="690524" y="301964"/>
                  </a:lnTo>
                  <a:lnTo>
                    <a:pt x="706006" y="239428"/>
                  </a:lnTo>
                  <a:lnTo>
                    <a:pt x="740032" y="182897"/>
                  </a:lnTo>
                  <a:lnTo>
                    <a:pt x="791555" y="150373"/>
                  </a:lnTo>
                  <a:lnTo>
                    <a:pt x="822578" y="146304"/>
                  </a:lnTo>
                  <a:close/>
                </a:path>
                <a:path w="927734" h="514984">
                  <a:moveTo>
                    <a:pt x="147192" y="0"/>
                  </a:moveTo>
                  <a:lnTo>
                    <a:pt x="178720" y="0"/>
                  </a:lnTo>
                  <a:lnTo>
                    <a:pt x="210248" y="0"/>
                  </a:lnTo>
                  <a:lnTo>
                    <a:pt x="241776" y="0"/>
                  </a:lnTo>
                  <a:lnTo>
                    <a:pt x="273303" y="0"/>
                  </a:lnTo>
                  <a:lnTo>
                    <a:pt x="273303" y="50053"/>
                  </a:lnTo>
                  <a:lnTo>
                    <a:pt x="273303" y="400431"/>
                  </a:lnTo>
                  <a:lnTo>
                    <a:pt x="273421" y="418647"/>
                  </a:lnTo>
                  <a:lnTo>
                    <a:pt x="279780" y="462661"/>
                  </a:lnTo>
                  <a:lnTo>
                    <a:pt x="284352" y="466598"/>
                  </a:lnTo>
                  <a:lnTo>
                    <a:pt x="288925" y="470535"/>
                  </a:lnTo>
                  <a:lnTo>
                    <a:pt x="296925" y="473075"/>
                  </a:lnTo>
                  <a:lnTo>
                    <a:pt x="308228" y="474091"/>
                  </a:lnTo>
                  <a:lnTo>
                    <a:pt x="308228" y="478155"/>
                  </a:lnTo>
                  <a:lnTo>
                    <a:pt x="308228" y="482219"/>
                  </a:lnTo>
                  <a:lnTo>
                    <a:pt x="308228" y="486283"/>
                  </a:lnTo>
                  <a:lnTo>
                    <a:pt x="278225" y="493500"/>
                  </a:lnTo>
                  <a:lnTo>
                    <a:pt x="248221" y="500681"/>
                  </a:lnTo>
                  <a:lnTo>
                    <a:pt x="218217" y="507839"/>
                  </a:lnTo>
                  <a:lnTo>
                    <a:pt x="188213" y="514985"/>
                  </a:lnTo>
                  <a:lnTo>
                    <a:pt x="188213" y="501193"/>
                  </a:lnTo>
                  <a:lnTo>
                    <a:pt x="188213" y="487425"/>
                  </a:lnTo>
                  <a:lnTo>
                    <a:pt x="188213" y="473658"/>
                  </a:lnTo>
                  <a:lnTo>
                    <a:pt x="188213" y="459867"/>
                  </a:lnTo>
                  <a:lnTo>
                    <a:pt x="177665" y="474602"/>
                  </a:lnTo>
                  <a:lnTo>
                    <a:pt x="149732" y="503428"/>
                  </a:lnTo>
                  <a:lnTo>
                    <a:pt x="111632" y="514985"/>
                  </a:lnTo>
                  <a:lnTo>
                    <a:pt x="85820" y="511268"/>
                  </a:lnTo>
                  <a:lnTo>
                    <a:pt x="42767" y="481498"/>
                  </a:lnTo>
                  <a:lnTo>
                    <a:pt x="14358" y="429869"/>
                  </a:lnTo>
                  <a:lnTo>
                    <a:pt x="1595" y="370572"/>
                  </a:lnTo>
                  <a:lnTo>
                    <a:pt x="0" y="336804"/>
                  </a:lnTo>
                  <a:lnTo>
                    <a:pt x="998" y="309441"/>
                  </a:lnTo>
                  <a:lnTo>
                    <a:pt x="8947" y="259097"/>
                  </a:lnTo>
                  <a:lnTo>
                    <a:pt x="24499" y="215255"/>
                  </a:lnTo>
                  <a:lnTo>
                    <a:pt x="46128" y="181675"/>
                  </a:lnTo>
                  <a:lnTo>
                    <a:pt x="87661" y="151939"/>
                  </a:lnTo>
                  <a:lnTo>
                    <a:pt x="118237" y="146304"/>
                  </a:lnTo>
                  <a:lnTo>
                    <a:pt x="128142" y="146901"/>
                  </a:lnTo>
                  <a:lnTo>
                    <a:pt x="170751" y="169275"/>
                  </a:lnTo>
                  <a:lnTo>
                    <a:pt x="188213" y="189737"/>
                  </a:lnTo>
                  <a:lnTo>
                    <a:pt x="188213" y="163542"/>
                  </a:lnTo>
                  <a:lnTo>
                    <a:pt x="188213" y="137334"/>
                  </a:lnTo>
                  <a:lnTo>
                    <a:pt x="188213" y="111103"/>
                  </a:lnTo>
                  <a:lnTo>
                    <a:pt x="188213" y="84836"/>
                  </a:lnTo>
                  <a:lnTo>
                    <a:pt x="188027" y="66905"/>
                  </a:lnTo>
                  <a:lnTo>
                    <a:pt x="179323" y="24384"/>
                  </a:lnTo>
                  <a:lnTo>
                    <a:pt x="147192" y="15621"/>
                  </a:lnTo>
                  <a:lnTo>
                    <a:pt x="147192" y="10413"/>
                  </a:lnTo>
                  <a:lnTo>
                    <a:pt x="147192" y="5207"/>
                  </a:lnTo>
                  <a:lnTo>
                    <a:pt x="147192" y="0"/>
                  </a:lnTo>
                  <a:close/>
                </a:path>
              </a:pathLst>
            </a:custGeom>
            <a:ln w="12192">
              <a:solidFill>
                <a:srgbClr val="EAEAEA"/>
              </a:solidFill>
            </a:ln>
          </p:spPr>
          <p:txBody>
            <a:bodyPr wrap="square" lIns="0" tIns="0" rIns="0" bIns="0" rtlCol="0"/>
            <a:lstStyle/>
            <a:p>
              <a:endParaRPr/>
            </a:p>
          </p:txBody>
        </p:sp>
        <p:pic>
          <p:nvPicPr>
            <p:cNvPr id="43" name="object 43"/>
            <p:cNvPicPr/>
            <p:nvPr/>
          </p:nvPicPr>
          <p:blipFill>
            <a:blip r:embed="rId30" cstate="print"/>
            <a:stretch>
              <a:fillRect/>
            </a:stretch>
          </p:blipFill>
          <p:spPr>
            <a:xfrm>
              <a:off x="6875271" y="1454150"/>
              <a:ext cx="113410" cy="136017"/>
            </a:xfrm>
            <a:prstGeom prst="rect">
              <a:avLst/>
            </a:prstGeom>
          </p:spPr>
        </p:pic>
        <p:pic>
          <p:nvPicPr>
            <p:cNvPr id="44" name="object 44"/>
            <p:cNvPicPr/>
            <p:nvPr/>
          </p:nvPicPr>
          <p:blipFill>
            <a:blip r:embed="rId31" cstate="print"/>
            <a:stretch>
              <a:fillRect/>
            </a:stretch>
          </p:blipFill>
          <p:spPr>
            <a:xfrm>
              <a:off x="6875653" y="1210817"/>
              <a:ext cx="113029" cy="135636"/>
            </a:xfrm>
            <a:prstGeom prst="rect">
              <a:avLst/>
            </a:prstGeom>
          </p:spPr>
        </p:pic>
      </p:grpSp>
      <p:sp>
        <p:nvSpPr>
          <p:cNvPr id="45" name="object 45"/>
          <p:cNvSpPr txBox="1"/>
          <p:nvPr/>
        </p:nvSpPr>
        <p:spPr>
          <a:xfrm>
            <a:off x="1040993" y="2312873"/>
            <a:ext cx="6593205" cy="2952115"/>
          </a:xfrm>
          <a:prstGeom prst="rect">
            <a:avLst/>
          </a:prstGeom>
        </p:spPr>
        <p:txBody>
          <a:bodyPr vert="horz" wrap="square" lIns="0" tIns="12065" rIns="0" bIns="0" rtlCol="0">
            <a:spAutoFit/>
          </a:bodyPr>
          <a:lstStyle/>
          <a:p>
            <a:pPr marL="12700" marR="5080">
              <a:lnSpc>
                <a:spcPct val="100000"/>
              </a:lnSpc>
              <a:spcBef>
                <a:spcPts val="95"/>
              </a:spcBef>
            </a:pPr>
            <a:r>
              <a:rPr sz="3200" spc="-5" dirty="0">
                <a:solidFill>
                  <a:srgbClr val="FF0000"/>
                </a:solidFill>
                <a:latin typeface="Calibri"/>
                <a:cs typeface="Calibri"/>
              </a:rPr>
              <a:t>Các</a:t>
            </a:r>
            <a:r>
              <a:rPr sz="3200" spc="-15" dirty="0">
                <a:solidFill>
                  <a:srgbClr val="FF0000"/>
                </a:solidFill>
                <a:latin typeface="Calibri"/>
                <a:cs typeface="Calibri"/>
              </a:rPr>
              <a:t> con</a:t>
            </a:r>
            <a:r>
              <a:rPr sz="3200" spc="15" dirty="0">
                <a:solidFill>
                  <a:srgbClr val="FF0000"/>
                </a:solidFill>
                <a:latin typeface="Calibri"/>
                <a:cs typeface="Calibri"/>
              </a:rPr>
              <a:t> </a:t>
            </a:r>
            <a:r>
              <a:rPr sz="3200" spc="-5" dirty="0">
                <a:solidFill>
                  <a:srgbClr val="FF0000"/>
                </a:solidFill>
                <a:latin typeface="Calibri"/>
                <a:cs typeface="Calibri"/>
              </a:rPr>
              <a:t>phải</a:t>
            </a:r>
            <a:r>
              <a:rPr sz="3200" spc="5" dirty="0">
                <a:solidFill>
                  <a:srgbClr val="FF0000"/>
                </a:solidFill>
                <a:latin typeface="Calibri"/>
                <a:cs typeface="Calibri"/>
              </a:rPr>
              <a:t> </a:t>
            </a:r>
            <a:r>
              <a:rPr sz="3200" spc="-20" dirty="0">
                <a:solidFill>
                  <a:srgbClr val="FF0000"/>
                </a:solidFill>
                <a:latin typeface="Calibri"/>
                <a:cs typeface="Calibri"/>
              </a:rPr>
              <a:t>yêu</a:t>
            </a:r>
            <a:r>
              <a:rPr sz="3200" spc="30" dirty="0">
                <a:solidFill>
                  <a:srgbClr val="FF0000"/>
                </a:solidFill>
                <a:latin typeface="Calibri"/>
                <a:cs typeface="Calibri"/>
              </a:rPr>
              <a:t> </a:t>
            </a:r>
            <a:r>
              <a:rPr sz="3200" spc="-5" dirty="0">
                <a:solidFill>
                  <a:srgbClr val="FF0000"/>
                </a:solidFill>
                <a:latin typeface="Calibri"/>
                <a:cs typeface="Calibri"/>
              </a:rPr>
              <a:t>quý</a:t>
            </a:r>
            <a:r>
              <a:rPr sz="3200" dirty="0">
                <a:solidFill>
                  <a:srgbClr val="FF0000"/>
                </a:solidFill>
                <a:latin typeface="Calibri"/>
                <a:cs typeface="Calibri"/>
              </a:rPr>
              <a:t> </a:t>
            </a:r>
            <a:r>
              <a:rPr sz="3200" spc="-5" dirty="0">
                <a:solidFill>
                  <a:srgbClr val="FF0000"/>
                </a:solidFill>
                <a:latin typeface="Calibri"/>
                <a:cs typeface="Calibri"/>
              </a:rPr>
              <a:t>những</a:t>
            </a:r>
            <a:r>
              <a:rPr sz="3200" spc="45" dirty="0">
                <a:solidFill>
                  <a:srgbClr val="FF0000"/>
                </a:solidFill>
                <a:latin typeface="Calibri"/>
                <a:cs typeface="Calibri"/>
              </a:rPr>
              <a:t> </a:t>
            </a:r>
            <a:r>
              <a:rPr sz="3200" spc="-5" dirty="0">
                <a:solidFill>
                  <a:srgbClr val="FF0000"/>
                </a:solidFill>
                <a:latin typeface="Calibri"/>
                <a:cs typeface="Calibri"/>
              </a:rPr>
              <a:t>người thân </a:t>
            </a:r>
            <a:r>
              <a:rPr sz="3200" spc="-705" dirty="0">
                <a:solidFill>
                  <a:srgbClr val="FF0000"/>
                </a:solidFill>
                <a:latin typeface="Calibri"/>
                <a:cs typeface="Calibri"/>
              </a:rPr>
              <a:t> </a:t>
            </a:r>
            <a:r>
              <a:rPr sz="3200" spc="-20" dirty="0">
                <a:solidFill>
                  <a:srgbClr val="FF0000"/>
                </a:solidFill>
                <a:latin typeface="Calibri"/>
                <a:cs typeface="Calibri"/>
              </a:rPr>
              <a:t>trong</a:t>
            </a:r>
            <a:r>
              <a:rPr sz="3200" dirty="0">
                <a:solidFill>
                  <a:srgbClr val="FF0000"/>
                </a:solidFill>
                <a:latin typeface="Calibri"/>
                <a:cs typeface="Calibri"/>
              </a:rPr>
              <a:t> gia</a:t>
            </a:r>
            <a:r>
              <a:rPr sz="3200" spc="-5" dirty="0">
                <a:solidFill>
                  <a:srgbClr val="FF0000"/>
                </a:solidFill>
                <a:latin typeface="Calibri"/>
                <a:cs typeface="Calibri"/>
              </a:rPr>
              <a:t> đình,</a:t>
            </a:r>
            <a:r>
              <a:rPr sz="3200" spc="15" dirty="0">
                <a:solidFill>
                  <a:srgbClr val="FF0000"/>
                </a:solidFill>
                <a:latin typeface="Calibri"/>
                <a:cs typeface="Calibri"/>
              </a:rPr>
              <a:t> </a:t>
            </a:r>
            <a:r>
              <a:rPr sz="3200" spc="-5" dirty="0">
                <a:solidFill>
                  <a:srgbClr val="FF0000"/>
                </a:solidFill>
                <a:latin typeface="Calibri"/>
                <a:cs typeface="Calibri"/>
              </a:rPr>
              <a:t>bố</a:t>
            </a:r>
            <a:r>
              <a:rPr sz="3200" spc="10" dirty="0">
                <a:solidFill>
                  <a:srgbClr val="FF0000"/>
                </a:solidFill>
                <a:latin typeface="Calibri"/>
                <a:cs typeface="Calibri"/>
              </a:rPr>
              <a:t> </a:t>
            </a:r>
            <a:r>
              <a:rPr sz="3200" spc="-10" dirty="0">
                <a:solidFill>
                  <a:srgbClr val="FF0000"/>
                </a:solidFill>
                <a:latin typeface="Calibri"/>
                <a:cs typeface="Calibri"/>
              </a:rPr>
              <a:t>mẹ</a:t>
            </a:r>
            <a:r>
              <a:rPr sz="3200" spc="10" dirty="0">
                <a:solidFill>
                  <a:srgbClr val="FF0000"/>
                </a:solidFill>
                <a:latin typeface="Calibri"/>
                <a:cs typeface="Calibri"/>
              </a:rPr>
              <a:t> </a:t>
            </a:r>
            <a:r>
              <a:rPr sz="3200" spc="-5" dirty="0">
                <a:solidFill>
                  <a:srgbClr val="FF0000"/>
                </a:solidFill>
                <a:latin typeface="Calibri"/>
                <a:cs typeface="Calibri"/>
              </a:rPr>
              <a:t>luôn</a:t>
            </a:r>
            <a:r>
              <a:rPr sz="3200" spc="20" dirty="0">
                <a:solidFill>
                  <a:srgbClr val="FF0000"/>
                </a:solidFill>
                <a:latin typeface="Calibri"/>
                <a:cs typeface="Calibri"/>
              </a:rPr>
              <a:t> </a:t>
            </a:r>
            <a:r>
              <a:rPr sz="3200" spc="-5" dirty="0">
                <a:solidFill>
                  <a:srgbClr val="FF0000"/>
                </a:solidFill>
                <a:latin typeface="Calibri"/>
                <a:cs typeface="Calibri"/>
              </a:rPr>
              <a:t>dành</a:t>
            </a:r>
            <a:r>
              <a:rPr sz="3200" spc="25" dirty="0">
                <a:solidFill>
                  <a:srgbClr val="FF0000"/>
                </a:solidFill>
                <a:latin typeface="Calibri"/>
                <a:cs typeface="Calibri"/>
              </a:rPr>
              <a:t> </a:t>
            </a:r>
            <a:r>
              <a:rPr sz="3200" spc="-5" dirty="0">
                <a:solidFill>
                  <a:srgbClr val="FF0000"/>
                </a:solidFill>
                <a:latin typeface="Calibri"/>
                <a:cs typeface="Calibri"/>
              </a:rPr>
              <a:t>những </a:t>
            </a:r>
            <a:r>
              <a:rPr sz="3200" dirty="0">
                <a:solidFill>
                  <a:srgbClr val="FF0000"/>
                </a:solidFill>
                <a:latin typeface="Calibri"/>
                <a:cs typeface="Calibri"/>
              </a:rPr>
              <a:t> gì</a:t>
            </a:r>
            <a:r>
              <a:rPr sz="3200" spc="-25" dirty="0">
                <a:solidFill>
                  <a:srgbClr val="FF0000"/>
                </a:solidFill>
                <a:latin typeface="Calibri"/>
                <a:cs typeface="Calibri"/>
              </a:rPr>
              <a:t> </a:t>
            </a:r>
            <a:r>
              <a:rPr sz="3200" spc="-10" dirty="0">
                <a:solidFill>
                  <a:srgbClr val="FF0000"/>
                </a:solidFill>
                <a:latin typeface="Calibri"/>
                <a:cs typeface="Calibri"/>
              </a:rPr>
              <a:t>tốt</a:t>
            </a:r>
            <a:r>
              <a:rPr sz="3200" spc="-5" dirty="0">
                <a:solidFill>
                  <a:srgbClr val="FF0000"/>
                </a:solidFill>
                <a:latin typeface="Calibri"/>
                <a:cs typeface="Calibri"/>
              </a:rPr>
              <a:t> </a:t>
            </a:r>
            <a:r>
              <a:rPr sz="3200" spc="-10" dirty="0">
                <a:solidFill>
                  <a:srgbClr val="FF0000"/>
                </a:solidFill>
                <a:latin typeface="Calibri"/>
                <a:cs typeface="Calibri"/>
              </a:rPr>
              <a:t>đẹp</a:t>
            </a:r>
            <a:r>
              <a:rPr sz="3200" spc="5" dirty="0">
                <a:solidFill>
                  <a:srgbClr val="FF0000"/>
                </a:solidFill>
                <a:latin typeface="Calibri"/>
                <a:cs typeface="Calibri"/>
              </a:rPr>
              <a:t> </a:t>
            </a:r>
            <a:r>
              <a:rPr sz="3200" spc="-10" dirty="0">
                <a:solidFill>
                  <a:srgbClr val="FF0000"/>
                </a:solidFill>
                <a:latin typeface="Calibri"/>
                <a:cs typeface="Calibri"/>
              </a:rPr>
              <a:t>nhất</a:t>
            </a:r>
            <a:r>
              <a:rPr sz="3200" dirty="0">
                <a:solidFill>
                  <a:srgbClr val="FF0000"/>
                </a:solidFill>
                <a:latin typeface="Calibri"/>
                <a:cs typeface="Calibri"/>
              </a:rPr>
              <a:t> </a:t>
            </a:r>
            <a:r>
              <a:rPr sz="3200" spc="-5" dirty="0">
                <a:solidFill>
                  <a:srgbClr val="FF0000"/>
                </a:solidFill>
                <a:latin typeface="Calibri"/>
                <a:cs typeface="Calibri"/>
              </a:rPr>
              <a:t>cho</a:t>
            </a:r>
            <a:r>
              <a:rPr sz="3200" spc="10" dirty="0">
                <a:solidFill>
                  <a:srgbClr val="FF0000"/>
                </a:solidFill>
                <a:latin typeface="Calibri"/>
                <a:cs typeface="Calibri"/>
              </a:rPr>
              <a:t> </a:t>
            </a:r>
            <a:r>
              <a:rPr sz="3200" spc="-15" dirty="0">
                <a:solidFill>
                  <a:srgbClr val="FF0000"/>
                </a:solidFill>
                <a:latin typeface="Calibri"/>
                <a:cs typeface="Calibri"/>
              </a:rPr>
              <a:t>các</a:t>
            </a:r>
            <a:r>
              <a:rPr sz="3200" spc="15" dirty="0">
                <a:solidFill>
                  <a:srgbClr val="FF0000"/>
                </a:solidFill>
                <a:latin typeface="Calibri"/>
                <a:cs typeface="Calibri"/>
              </a:rPr>
              <a:t> </a:t>
            </a:r>
            <a:r>
              <a:rPr sz="3200" spc="-15" dirty="0">
                <a:solidFill>
                  <a:srgbClr val="FF0000"/>
                </a:solidFill>
                <a:latin typeface="Calibri"/>
                <a:cs typeface="Calibri"/>
              </a:rPr>
              <a:t>con,</a:t>
            </a:r>
            <a:r>
              <a:rPr sz="3200" spc="15" dirty="0">
                <a:solidFill>
                  <a:srgbClr val="FF0000"/>
                </a:solidFill>
                <a:latin typeface="Calibri"/>
                <a:cs typeface="Calibri"/>
              </a:rPr>
              <a:t> </a:t>
            </a:r>
            <a:r>
              <a:rPr sz="3200" spc="-35" dirty="0">
                <a:solidFill>
                  <a:srgbClr val="FF0000"/>
                </a:solidFill>
                <a:latin typeface="Calibri"/>
                <a:cs typeface="Calibri"/>
              </a:rPr>
              <a:t>vậy</a:t>
            </a:r>
            <a:r>
              <a:rPr sz="3200" spc="5" dirty="0">
                <a:solidFill>
                  <a:srgbClr val="FF0000"/>
                </a:solidFill>
                <a:latin typeface="Calibri"/>
                <a:cs typeface="Calibri"/>
              </a:rPr>
              <a:t> </a:t>
            </a:r>
            <a:r>
              <a:rPr sz="3200" spc="-10" dirty="0">
                <a:solidFill>
                  <a:srgbClr val="FF0000"/>
                </a:solidFill>
                <a:latin typeface="Calibri"/>
                <a:cs typeface="Calibri"/>
              </a:rPr>
              <a:t>nên</a:t>
            </a:r>
            <a:r>
              <a:rPr sz="3200" spc="20" dirty="0">
                <a:solidFill>
                  <a:srgbClr val="FF0000"/>
                </a:solidFill>
                <a:latin typeface="Calibri"/>
                <a:cs typeface="Calibri"/>
              </a:rPr>
              <a:t> </a:t>
            </a:r>
            <a:r>
              <a:rPr sz="3200" spc="-15" dirty="0">
                <a:solidFill>
                  <a:srgbClr val="FF0000"/>
                </a:solidFill>
                <a:latin typeface="Calibri"/>
                <a:cs typeface="Calibri"/>
              </a:rPr>
              <a:t>các </a:t>
            </a:r>
            <a:r>
              <a:rPr sz="3200" spc="-705" dirty="0">
                <a:solidFill>
                  <a:srgbClr val="FF0000"/>
                </a:solidFill>
                <a:latin typeface="Calibri"/>
                <a:cs typeface="Calibri"/>
              </a:rPr>
              <a:t> </a:t>
            </a:r>
            <a:r>
              <a:rPr sz="3200" spc="-15" dirty="0">
                <a:solidFill>
                  <a:srgbClr val="FF0000"/>
                </a:solidFill>
                <a:latin typeface="Calibri"/>
                <a:cs typeface="Calibri"/>
              </a:rPr>
              <a:t>con</a:t>
            </a:r>
            <a:r>
              <a:rPr sz="3200" spc="-10" dirty="0">
                <a:solidFill>
                  <a:srgbClr val="FF0000"/>
                </a:solidFill>
                <a:latin typeface="Calibri"/>
                <a:cs typeface="Calibri"/>
              </a:rPr>
              <a:t> </a:t>
            </a:r>
            <a:r>
              <a:rPr sz="3200" spc="-5" dirty="0">
                <a:solidFill>
                  <a:srgbClr val="FF0000"/>
                </a:solidFill>
                <a:latin typeface="Calibri"/>
                <a:cs typeface="Calibri"/>
              </a:rPr>
              <a:t>phải</a:t>
            </a:r>
            <a:r>
              <a:rPr sz="3200" spc="35" dirty="0">
                <a:solidFill>
                  <a:srgbClr val="FF0000"/>
                </a:solidFill>
                <a:latin typeface="Calibri"/>
                <a:cs typeface="Calibri"/>
              </a:rPr>
              <a:t> </a:t>
            </a:r>
            <a:r>
              <a:rPr sz="3200" spc="-10" dirty="0">
                <a:solidFill>
                  <a:srgbClr val="FF0000"/>
                </a:solidFill>
                <a:latin typeface="Calibri"/>
                <a:cs typeface="Calibri"/>
              </a:rPr>
              <a:t>ngoan</a:t>
            </a:r>
            <a:r>
              <a:rPr sz="3200" spc="20" dirty="0">
                <a:solidFill>
                  <a:srgbClr val="FF0000"/>
                </a:solidFill>
                <a:latin typeface="Calibri"/>
                <a:cs typeface="Calibri"/>
              </a:rPr>
              <a:t> </a:t>
            </a:r>
            <a:r>
              <a:rPr sz="3200" spc="-10" dirty="0">
                <a:solidFill>
                  <a:srgbClr val="FF0000"/>
                </a:solidFill>
                <a:latin typeface="Calibri"/>
                <a:cs typeface="Calibri"/>
              </a:rPr>
              <a:t>ngoãn,</a:t>
            </a:r>
            <a:r>
              <a:rPr sz="3200" spc="35" dirty="0">
                <a:solidFill>
                  <a:srgbClr val="FF0000"/>
                </a:solidFill>
                <a:latin typeface="Calibri"/>
                <a:cs typeface="Calibri"/>
              </a:rPr>
              <a:t> </a:t>
            </a:r>
            <a:r>
              <a:rPr sz="3200" spc="-10" dirty="0">
                <a:solidFill>
                  <a:srgbClr val="FF0000"/>
                </a:solidFill>
                <a:latin typeface="Calibri"/>
                <a:cs typeface="Calibri"/>
              </a:rPr>
              <a:t>học</a:t>
            </a:r>
            <a:r>
              <a:rPr sz="3200" spc="10" dirty="0">
                <a:solidFill>
                  <a:srgbClr val="FF0000"/>
                </a:solidFill>
                <a:latin typeface="Calibri"/>
                <a:cs typeface="Calibri"/>
              </a:rPr>
              <a:t> </a:t>
            </a:r>
            <a:r>
              <a:rPr sz="3200" spc="-10" dirty="0">
                <a:solidFill>
                  <a:srgbClr val="FF0000"/>
                </a:solidFill>
                <a:latin typeface="Calibri"/>
                <a:cs typeface="Calibri"/>
              </a:rPr>
              <a:t>thật</a:t>
            </a:r>
            <a:r>
              <a:rPr sz="3200" dirty="0">
                <a:solidFill>
                  <a:srgbClr val="FF0000"/>
                </a:solidFill>
                <a:latin typeface="Calibri"/>
                <a:cs typeface="Calibri"/>
              </a:rPr>
              <a:t> giỏi </a:t>
            </a:r>
            <a:r>
              <a:rPr sz="3200" spc="-15" dirty="0">
                <a:solidFill>
                  <a:srgbClr val="FF0000"/>
                </a:solidFill>
                <a:latin typeface="Calibri"/>
                <a:cs typeface="Calibri"/>
              </a:rPr>
              <a:t>để </a:t>
            </a:r>
            <a:r>
              <a:rPr sz="3200" spc="-10" dirty="0">
                <a:solidFill>
                  <a:srgbClr val="FF0000"/>
                </a:solidFill>
                <a:latin typeface="Calibri"/>
                <a:cs typeface="Calibri"/>
              </a:rPr>
              <a:t> không</a:t>
            </a:r>
            <a:r>
              <a:rPr sz="3200" spc="20" dirty="0">
                <a:solidFill>
                  <a:srgbClr val="FF0000"/>
                </a:solidFill>
                <a:latin typeface="Calibri"/>
                <a:cs typeface="Calibri"/>
              </a:rPr>
              <a:t> </a:t>
            </a:r>
            <a:r>
              <a:rPr sz="3200" spc="-5" dirty="0">
                <a:solidFill>
                  <a:srgbClr val="FF0000"/>
                </a:solidFill>
                <a:latin typeface="Calibri"/>
                <a:cs typeface="Calibri"/>
              </a:rPr>
              <a:t>phụ</a:t>
            </a:r>
            <a:r>
              <a:rPr sz="3200" spc="10" dirty="0">
                <a:solidFill>
                  <a:srgbClr val="FF0000"/>
                </a:solidFill>
                <a:latin typeface="Calibri"/>
                <a:cs typeface="Calibri"/>
              </a:rPr>
              <a:t> </a:t>
            </a:r>
            <a:r>
              <a:rPr sz="3200" spc="-5" dirty="0">
                <a:solidFill>
                  <a:srgbClr val="FF0000"/>
                </a:solidFill>
                <a:latin typeface="Calibri"/>
                <a:cs typeface="Calibri"/>
              </a:rPr>
              <a:t>lòng</a:t>
            </a:r>
            <a:r>
              <a:rPr sz="3200" dirty="0">
                <a:solidFill>
                  <a:srgbClr val="FF0000"/>
                </a:solidFill>
                <a:latin typeface="Calibri"/>
                <a:cs typeface="Calibri"/>
              </a:rPr>
              <a:t> </a:t>
            </a:r>
            <a:r>
              <a:rPr sz="3200" spc="-5" dirty="0">
                <a:solidFill>
                  <a:srgbClr val="FF0000"/>
                </a:solidFill>
                <a:latin typeface="Calibri"/>
                <a:cs typeface="Calibri"/>
              </a:rPr>
              <a:t>của</a:t>
            </a:r>
            <a:r>
              <a:rPr sz="3200" spc="15" dirty="0">
                <a:solidFill>
                  <a:srgbClr val="FF0000"/>
                </a:solidFill>
                <a:latin typeface="Calibri"/>
                <a:cs typeface="Calibri"/>
              </a:rPr>
              <a:t> </a:t>
            </a:r>
            <a:r>
              <a:rPr sz="3200" spc="-5" dirty="0">
                <a:solidFill>
                  <a:srgbClr val="FF0000"/>
                </a:solidFill>
                <a:latin typeface="Calibri"/>
                <a:cs typeface="Calibri"/>
              </a:rPr>
              <a:t>bố</a:t>
            </a:r>
            <a:r>
              <a:rPr sz="3200" spc="15" dirty="0">
                <a:solidFill>
                  <a:srgbClr val="FF0000"/>
                </a:solidFill>
                <a:latin typeface="Calibri"/>
                <a:cs typeface="Calibri"/>
              </a:rPr>
              <a:t> </a:t>
            </a:r>
            <a:r>
              <a:rPr sz="3200" spc="-10" dirty="0">
                <a:solidFill>
                  <a:srgbClr val="FF0000"/>
                </a:solidFill>
                <a:latin typeface="Calibri"/>
                <a:cs typeface="Calibri"/>
              </a:rPr>
              <a:t>mẹ</a:t>
            </a:r>
            <a:r>
              <a:rPr sz="3200" spc="5" dirty="0">
                <a:solidFill>
                  <a:srgbClr val="FF0000"/>
                </a:solidFill>
                <a:latin typeface="Calibri"/>
                <a:cs typeface="Calibri"/>
              </a:rPr>
              <a:t> </a:t>
            </a:r>
            <a:r>
              <a:rPr sz="3200" spc="-5" dirty="0">
                <a:solidFill>
                  <a:srgbClr val="FF0000"/>
                </a:solidFill>
                <a:latin typeface="Calibri"/>
                <a:cs typeface="Calibri"/>
              </a:rPr>
              <a:t>,</a:t>
            </a:r>
            <a:r>
              <a:rPr sz="3200" spc="15" dirty="0">
                <a:solidFill>
                  <a:srgbClr val="FF0000"/>
                </a:solidFill>
                <a:latin typeface="Calibri"/>
                <a:cs typeface="Calibri"/>
              </a:rPr>
              <a:t> </a:t>
            </a:r>
            <a:r>
              <a:rPr sz="3200" spc="-15" dirty="0">
                <a:solidFill>
                  <a:srgbClr val="FF0000"/>
                </a:solidFill>
                <a:latin typeface="Calibri"/>
                <a:cs typeface="Calibri"/>
              </a:rPr>
              <a:t>các con</a:t>
            </a:r>
            <a:r>
              <a:rPr sz="3200" spc="20" dirty="0">
                <a:solidFill>
                  <a:srgbClr val="FF0000"/>
                </a:solidFill>
                <a:latin typeface="Calibri"/>
                <a:cs typeface="Calibri"/>
              </a:rPr>
              <a:t> </a:t>
            </a:r>
            <a:r>
              <a:rPr sz="3200" spc="-35" dirty="0">
                <a:solidFill>
                  <a:srgbClr val="FF0000"/>
                </a:solidFill>
                <a:latin typeface="Calibri"/>
                <a:cs typeface="Calibri"/>
              </a:rPr>
              <a:t>có </a:t>
            </a:r>
            <a:r>
              <a:rPr sz="3200" spc="-30" dirty="0">
                <a:solidFill>
                  <a:srgbClr val="FF0000"/>
                </a:solidFill>
                <a:latin typeface="Calibri"/>
                <a:cs typeface="Calibri"/>
              </a:rPr>
              <a:t> </a:t>
            </a:r>
            <a:r>
              <a:rPr sz="3200" spc="-5" dirty="0">
                <a:solidFill>
                  <a:srgbClr val="FF0000"/>
                </a:solidFill>
                <a:latin typeface="Calibri"/>
                <a:cs typeface="Calibri"/>
              </a:rPr>
              <a:t>đồng</a:t>
            </a:r>
            <a:r>
              <a:rPr sz="3200" spc="-10" dirty="0">
                <a:solidFill>
                  <a:srgbClr val="FF0000"/>
                </a:solidFill>
                <a:latin typeface="Calibri"/>
                <a:cs typeface="Calibri"/>
              </a:rPr>
              <a:t> </a:t>
            </a:r>
            <a:r>
              <a:rPr sz="3200" spc="-5" dirty="0">
                <a:solidFill>
                  <a:srgbClr val="FF0000"/>
                </a:solidFill>
                <a:latin typeface="Calibri"/>
                <a:cs typeface="Calibri"/>
              </a:rPr>
              <a:t>ý</a:t>
            </a:r>
            <a:r>
              <a:rPr sz="3200" spc="15" dirty="0">
                <a:solidFill>
                  <a:srgbClr val="FF0000"/>
                </a:solidFill>
                <a:latin typeface="Calibri"/>
                <a:cs typeface="Calibri"/>
              </a:rPr>
              <a:t> </a:t>
            </a:r>
            <a:r>
              <a:rPr sz="3200" spc="-10" dirty="0">
                <a:solidFill>
                  <a:srgbClr val="FF0000"/>
                </a:solidFill>
                <a:latin typeface="Calibri"/>
                <a:cs typeface="Calibri"/>
              </a:rPr>
              <a:t>không?</a:t>
            </a:r>
            <a:endParaRPr sz="3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930" y="0"/>
            <a:ext cx="9090069" cy="6857997"/>
          </a:xfrm>
          <a:prstGeom prst="rect">
            <a:avLst/>
          </a:prstGeom>
        </p:spPr>
      </p:pic>
      <p:sp>
        <p:nvSpPr>
          <p:cNvPr id="3" name="object 3"/>
          <p:cNvSpPr txBox="1">
            <a:spLocks noGrp="1"/>
          </p:cNvSpPr>
          <p:nvPr>
            <p:ph type="title"/>
          </p:nvPr>
        </p:nvSpPr>
        <p:spPr>
          <a:xfrm>
            <a:off x="966622" y="1044651"/>
            <a:ext cx="7317740" cy="1246505"/>
          </a:xfrm>
          <a:prstGeom prst="rect">
            <a:avLst/>
          </a:prstGeom>
        </p:spPr>
        <p:txBody>
          <a:bodyPr vert="horz" wrap="square" lIns="0" tIns="13970" rIns="0" bIns="0" rtlCol="0">
            <a:spAutoFit/>
          </a:bodyPr>
          <a:lstStyle/>
          <a:p>
            <a:pPr marL="3175" algn="ctr">
              <a:lnSpc>
                <a:spcPct val="100000"/>
              </a:lnSpc>
              <a:spcBef>
                <a:spcPts val="110"/>
              </a:spcBef>
            </a:pPr>
            <a:r>
              <a:rPr sz="4000" spc="5" dirty="0">
                <a:solidFill>
                  <a:srgbClr val="000000"/>
                </a:solidFill>
              </a:rPr>
              <a:t>Phần</a:t>
            </a:r>
            <a:r>
              <a:rPr sz="4000" spc="-80" dirty="0">
                <a:solidFill>
                  <a:srgbClr val="000000"/>
                </a:solidFill>
              </a:rPr>
              <a:t> </a:t>
            </a:r>
            <a:r>
              <a:rPr sz="4000" spc="5" dirty="0">
                <a:solidFill>
                  <a:srgbClr val="000000"/>
                </a:solidFill>
              </a:rPr>
              <a:t>4:</a:t>
            </a:r>
            <a:r>
              <a:rPr sz="4000" spc="-90" dirty="0">
                <a:solidFill>
                  <a:srgbClr val="000000"/>
                </a:solidFill>
              </a:rPr>
              <a:t> </a:t>
            </a:r>
            <a:r>
              <a:rPr sz="4000" spc="-95" dirty="0">
                <a:solidFill>
                  <a:srgbClr val="000000"/>
                </a:solidFill>
              </a:rPr>
              <a:t>Trò</a:t>
            </a:r>
            <a:r>
              <a:rPr sz="4000" spc="-45" dirty="0">
                <a:solidFill>
                  <a:srgbClr val="000000"/>
                </a:solidFill>
              </a:rPr>
              <a:t> </a:t>
            </a:r>
            <a:r>
              <a:rPr sz="4000" spc="-5" dirty="0">
                <a:solidFill>
                  <a:srgbClr val="000000"/>
                </a:solidFill>
              </a:rPr>
              <a:t>chơi:</a:t>
            </a:r>
            <a:endParaRPr sz="4000"/>
          </a:p>
          <a:p>
            <a:pPr algn="ctr">
              <a:lnSpc>
                <a:spcPct val="100000"/>
              </a:lnSpc>
            </a:pPr>
            <a:r>
              <a:rPr sz="4000" spc="5" dirty="0">
                <a:solidFill>
                  <a:srgbClr val="000000"/>
                </a:solidFill>
              </a:rPr>
              <a:t>“Nhìn</a:t>
            </a:r>
            <a:r>
              <a:rPr sz="4000" spc="-80" dirty="0">
                <a:solidFill>
                  <a:srgbClr val="000000"/>
                </a:solidFill>
              </a:rPr>
              <a:t> </a:t>
            </a:r>
            <a:r>
              <a:rPr sz="4000" dirty="0">
                <a:solidFill>
                  <a:srgbClr val="000000"/>
                </a:solidFill>
              </a:rPr>
              <a:t>hình</a:t>
            </a:r>
            <a:r>
              <a:rPr sz="4000" spc="-20" dirty="0">
                <a:solidFill>
                  <a:srgbClr val="000000"/>
                </a:solidFill>
              </a:rPr>
              <a:t> </a:t>
            </a:r>
            <a:r>
              <a:rPr sz="4000" spc="5" dirty="0">
                <a:solidFill>
                  <a:srgbClr val="000000"/>
                </a:solidFill>
              </a:rPr>
              <a:t>ảnh</a:t>
            </a:r>
            <a:r>
              <a:rPr sz="4000" spc="-10" dirty="0">
                <a:solidFill>
                  <a:srgbClr val="000000"/>
                </a:solidFill>
              </a:rPr>
              <a:t> </a:t>
            </a:r>
            <a:r>
              <a:rPr sz="4000" spc="5" dirty="0">
                <a:solidFill>
                  <a:srgbClr val="000000"/>
                </a:solidFill>
              </a:rPr>
              <a:t>đoán</a:t>
            </a:r>
            <a:r>
              <a:rPr sz="4000" spc="-60" dirty="0">
                <a:solidFill>
                  <a:srgbClr val="000000"/>
                </a:solidFill>
              </a:rPr>
              <a:t> </a:t>
            </a:r>
            <a:r>
              <a:rPr sz="4000" dirty="0">
                <a:solidFill>
                  <a:srgbClr val="000000"/>
                </a:solidFill>
              </a:rPr>
              <a:t>tên</a:t>
            </a:r>
            <a:r>
              <a:rPr sz="4000" spc="-15" dirty="0">
                <a:solidFill>
                  <a:srgbClr val="000000"/>
                </a:solidFill>
              </a:rPr>
              <a:t> </a:t>
            </a:r>
            <a:r>
              <a:rPr sz="4000" spc="5" dirty="0">
                <a:solidFill>
                  <a:srgbClr val="000000"/>
                </a:solidFill>
              </a:rPr>
              <a:t>bài</a:t>
            </a:r>
            <a:r>
              <a:rPr sz="4000" dirty="0">
                <a:solidFill>
                  <a:srgbClr val="000000"/>
                </a:solidFill>
              </a:rPr>
              <a:t> </a:t>
            </a:r>
            <a:r>
              <a:rPr sz="4000" spc="5" dirty="0">
                <a:solidFill>
                  <a:srgbClr val="000000"/>
                </a:solidFill>
              </a:rPr>
              <a:t>hát”</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50532" y="721563"/>
            <a:ext cx="1628775" cy="454025"/>
          </a:xfrm>
          <a:prstGeom prst="rect">
            <a:avLst/>
          </a:prstGeom>
        </p:spPr>
        <p:txBody>
          <a:bodyPr vert="horz" wrap="square" lIns="0" tIns="13970" rIns="0" bIns="0" rtlCol="0">
            <a:spAutoFit/>
          </a:bodyPr>
          <a:lstStyle/>
          <a:p>
            <a:pPr marL="12700">
              <a:lnSpc>
                <a:spcPct val="100000"/>
              </a:lnSpc>
              <a:spcBef>
                <a:spcPts val="110"/>
              </a:spcBef>
            </a:pPr>
            <a:r>
              <a:rPr sz="2800" spc="5" dirty="0">
                <a:latin typeface="Times New Roman"/>
                <a:cs typeface="Times New Roman"/>
              </a:rPr>
              <a:t>Bàn</a:t>
            </a:r>
            <a:r>
              <a:rPr sz="2800" spc="-90" dirty="0">
                <a:latin typeface="Times New Roman"/>
                <a:cs typeface="Times New Roman"/>
              </a:rPr>
              <a:t> </a:t>
            </a:r>
            <a:r>
              <a:rPr sz="2800" spc="5" dirty="0">
                <a:latin typeface="Times New Roman"/>
                <a:cs typeface="Times New Roman"/>
              </a:rPr>
              <a:t>tay</a:t>
            </a:r>
            <a:r>
              <a:rPr sz="2800" spc="-85" dirty="0">
                <a:latin typeface="Times New Roman"/>
                <a:cs typeface="Times New Roman"/>
              </a:rPr>
              <a:t> </a:t>
            </a:r>
            <a:r>
              <a:rPr sz="2800" spc="-45" dirty="0">
                <a:latin typeface="Times New Roman"/>
                <a:cs typeface="Times New Roman"/>
              </a:rPr>
              <a:t>mẹ</a:t>
            </a:r>
            <a:endParaRPr sz="2800">
              <a:latin typeface="Times New Roman"/>
              <a:cs typeface="Times New Roman"/>
            </a:endParaRPr>
          </a:p>
        </p:txBody>
      </p:sp>
      <p:grpSp>
        <p:nvGrpSpPr>
          <p:cNvPr id="3" name="object 3"/>
          <p:cNvGrpSpPr/>
          <p:nvPr/>
        </p:nvGrpSpPr>
        <p:grpSpPr>
          <a:xfrm>
            <a:off x="5435091" y="335025"/>
            <a:ext cx="991235" cy="1223645"/>
            <a:chOff x="5435091" y="335025"/>
            <a:chExt cx="991235" cy="1223645"/>
          </a:xfrm>
        </p:grpSpPr>
        <p:sp>
          <p:nvSpPr>
            <p:cNvPr id="4" name="object 4"/>
            <p:cNvSpPr/>
            <p:nvPr/>
          </p:nvSpPr>
          <p:spPr>
            <a:xfrm>
              <a:off x="5447791" y="347725"/>
              <a:ext cx="965835" cy="1198245"/>
            </a:xfrm>
            <a:custGeom>
              <a:avLst/>
              <a:gdLst/>
              <a:ahLst/>
              <a:cxnLst/>
              <a:rect l="l" t="t" r="r" b="b"/>
              <a:pathLst>
                <a:path w="965835" h="1198245">
                  <a:moveTo>
                    <a:pt x="482981" y="0"/>
                  </a:moveTo>
                  <a:lnTo>
                    <a:pt x="441295" y="2198"/>
                  </a:lnTo>
                  <a:lnTo>
                    <a:pt x="400597" y="8672"/>
                  </a:lnTo>
                  <a:lnTo>
                    <a:pt x="361030" y="19243"/>
                  </a:lnTo>
                  <a:lnTo>
                    <a:pt x="322740" y="33731"/>
                  </a:lnTo>
                  <a:lnTo>
                    <a:pt x="285871" y="51956"/>
                  </a:lnTo>
                  <a:lnTo>
                    <a:pt x="250568" y="73739"/>
                  </a:lnTo>
                  <a:lnTo>
                    <a:pt x="216976" y="98900"/>
                  </a:lnTo>
                  <a:lnTo>
                    <a:pt x="185239" y="127259"/>
                  </a:lnTo>
                  <a:lnTo>
                    <a:pt x="155503" y="158637"/>
                  </a:lnTo>
                  <a:lnTo>
                    <a:pt x="127911" y="192855"/>
                  </a:lnTo>
                  <a:lnTo>
                    <a:pt x="102610" y="229732"/>
                  </a:lnTo>
                  <a:lnTo>
                    <a:pt x="79743" y="269088"/>
                  </a:lnTo>
                  <a:lnTo>
                    <a:pt x="59455" y="310745"/>
                  </a:lnTo>
                  <a:lnTo>
                    <a:pt x="41891" y="354523"/>
                  </a:lnTo>
                  <a:lnTo>
                    <a:pt x="27196" y="400241"/>
                  </a:lnTo>
                  <a:lnTo>
                    <a:pt x="15515" y="447721"/>
                  </a:lnTo>
                  <a:lnTo>
                    <a:pt x="6992" y="496782"/>
                  </a:lnTo>
                  <a:lnTo>
                    <a:pt x="1772" y="547246"/>
                  </a:lnTo>
                  <a:lnTo>
                    <a:pt x="0" y="598932"/>
                  </a:lnTo>
                  <a:lnTo>
                    <a:pt x="1772" y="650598"/>
                  </a:lnTo>
                  <a:lnTo>
                    <a:pt x="6992" y="701045"/>
                  </a:lnTo>
                  <a:lnTo>
                    <a:pt x="15515" y="750091"/>
                  </a:lnTo>
                  <a:lnTo>
                    <a:pt x="27196" y="797557"/>
                  </a:lnTo>
                  <a:lnTo>
                    <a:pt x="41891" y="843264"/>
                  </a:lnTo>
                  <a:lnTo>
                    <a:pt x="59455" y="887031"/>
                  </a:lnTo>
                  <a:lnTo>
                    <a:pt x="79743" y="928680"/>
                  </a:lnTo>
                  <a:lnTo>
                    <a:pt x="102610" y="968029"/>
                  </a:lnTo>
                  <a:lnTo>
                    <a:pt x="127911" y="1004900"/>
                  </a:lnTo>
                  <a:lnTo>
                    <a:pt x="155503" y="1039112"/>
                  </a:lnTo>
                  <a:lnTo>
                    <a:pt x="185239" y="1070486"/>
                  </a:lnTo>
                  <a:lnTo>
                    <a:pt x="216976" y="1098843"/>
                  </a:lnTo>
                  <a:lnTo>
                    <a:pt x="250568" y="1124001"/>
                  </a:lnTo>
                  <a:lnTo>
                    <a:pt x="285871" y="1145783"/>
                  </a:lnTo>
                  <a:lnTo>
                    <a:pt x="322740" y="1164007"/>
                  </a:lnTo>
                  <a:lnTo>
                    <a:pt x="361030" y="1178494"/>
                  </a:lnTo>
                  <a:lnTo>
                    <a:pt x="400597" y="1189064"/>
                  </a:lnTo>
                  <a:lnTo>
                    <a:pt x="441295" y="1195539"/>
                  </a:lnTo>
                  <a:lnTo>
                    <a:pt x="482981" y="1197737"/>
                  </a:lnTo>
                  <a:lnTo>
                    <a:pt x="524647" y="1195539"/>
                  </a:lnTo>
                  <a:lnTo>
                    <a:pt x="565328" y="1189064"/>
                  </a:lnTo>
                  <a:lnTo>
                    <a:pt x="604880" y="1178494"/>
                  </a:lnTo>
                  <a:lnTo>
                    <a:pt x="643157" y="1164007"/>
                  </a:lnTo>
                  <a:lnTo>
                    <a:pt x="680014" y="1145783"/>
                  </a:lnTo>
                  <a:lnTo>
                    <a:pt x="715307" y="1124001"/>
                  </a:lnTo>
                  <a:lnTo>
                    <a:pt x="748890" y="1098843"/>
                  </a:lnTo>
                  <a:lnTo>
                    <a:pt x="780619" y="1070486"/>
                  </a:lnTo>
                  <a:lnTo>
                    <a:pt x="810350" y="1039112"/>
                  </a:lnTo>
                  <a:lnTo>
                    <a:pt x="837936" y="1004900"/>
                  </a:lnTo>
                  <a:lnTo>
                    <a:pt x="863234" y="968029"/>
                  </a:lnTo>
                  <a:lnTo>
                    <a:pt x="886098" y="928680"/>
                  </a:lnTo>
                  <a:lnTo>
                    <a:pt x="906383" y="887031"/>
                  </a:lnTo>
                  <a:lnTo>
                    <a:pt x="923945" y="843264"/>
                  </a:lnTo>
                  <a:lnTo>
                    <a:pt x="938639" y="797557"/>
                  </a:lnTo>
                  <a:lnTo>
                    <a:pt x="950320" y="750091"/>
                  </a:lnTo>
                  <a:lnTo>
                    <a:pt x="958842" y="701045"/>
                  </a:lnTo>
                  <a:lnTo>
                    <a:pt x="964062" y="650598"/>
                  </a:lnTo>
                  <a:lnTo>
                    <a:pt x="965835" y="598932"/>
                  </a:lnTo>
                  <a:lnTo>
                    <a:pt x="964062" y="547246"/>
                  </a:lnTo>
                  <a:lnTo>
                    <a:pt x="958842" y="496782"/>
                  </a:lnTo>
                  <a:lnTo>
                    <a:pt x="950320" y="447721"/>
                  </a:lnTo>
                  <a:lnTo>
                    <a:pt x="938639" y="400241"/>
                  </a:lnTo>
                  <a:lnTo>
                    <a:pt x="923945" y="354523"/>
                  </a:lnTo>
                  <a:lnTo>
                    <a:pt x="906383" y="310745"/>
                  </a:lnTo>
                  <a:lnTo>
                    <a:pt x="886098" y="269088"/>
                  </a:lnTo>
                  <a:lnTo>
                    <a:pt x="863234" y="229732"/>
                  </a:lnTo>
                  <a:lnTo>
                    <a:pt x="837936" y="192855"/>
                  </a:lnTo>
                  <a:lnTo>
                    <a:pt x="810350" y="158637"/>
                  </a:lnTo>
                  <a:lnTo>
                    <a:pt x="780619" y="127259"/>
                  </a:lnTo>
                  <a:lnTo>
                    <a:pt x="748890" y="98900"/>
                  </a:lnTo>
                  <a:lnTo>
                    <a:pt x="715307" y="73739"/>
                  </a:lnTo>
                  <a:lnTo>
                    <a:pt x="680014" y="51956"/>
                  </a:lnTo>
                  <a:lnTo>
                    <a:pt x="643157" y="33731"/>
                  </a:lnTo>
                  <a:lnTo>
                    <a:pt x="604880" y="19243"/>
                  </a:lnTo>
                  <a:lnTo>
                    <a:pt x="565328" y="8672"/>
                  </a:lnTo>
                  <a:lnTo>
                    <a:pt x="524647" y="2198"/>
                  </a:lnTo>
                  <a:lnTo>
                    <a:pt x="482981" y="0"/>
                  </a:lnTo>
                  <a:close/>
                </a:path>
              </a:pathLst>
            </a:custGeom>
            <a:solidFill>
              <a:srgbClr val="943735"/>
            </a:solidFill>
          </p:spPr>
          <p:txBody>
            <a:bodyPr wrap="square" lIns="0" tIns="0" rIns="0" bIns="0" rtlCol="0"/>
            <a:lstStyle/>
            <a:p>
              <a:endParaRPr/>
            </a:p>
          </p:txBody>
        </p:sp>
        <p:sp>
          <p:nvSpPr>
            <p:cNvPr id="5" name="object 5"/>
            <p:cNvSpPr/>
            <p:nvPr/>
          </p:nvSpPr>
          <p:spPr>
            <a:xfrm>
              <a:off x="5447791" y="347725"/>
              <a:ext cx="965835" cy="1198245"/>
            </a:xfrm>
            <a:custGeom>
              <a:avLst/>
              <a:gdLst/>
              <a:ahLst/>
              <a:cxnLst/>
              <a:rect l="l" t="t" r="r" b="b"/>
              <a:pathLst>
                <a:path w="965835" h="1198245">
                  <a:moveTo>
                    <a:pt x="0" y="598932"/>
                  </a:moveTo>
                  <a:lnTo>
                    <a:pt x="1772" y="547246"/>
                  </a:lnTo>
                  <a:lnTo>
                    <a:pt x="6992" y="496782"/>
                  </a:lnTo>
                  <a:lnTo>
                    <a:pt x="15515" y="447721"/>
                  </a:lnTo>
                  <a:lnTo>
                    <a:pt x="27196" y="400241"/>
                  </a:lnTo>
                  <a:lnTo>
                    <a:pt x="41891" y="354523"/>
                  </a:lnTo>
                  <a:lnTo>
                    <a:pt x="59455" y="310745"/>
                  </a:lnTo>
                  <a:lnTo>
                    <a:pt x="79743" y="269088"/>
                  </a:lnTo>
                  <a:lnTo>
                    <a:pt x="102610" y="229732"/>
                  </a:lnTo>
                  <a:lnTo>
                    <a:pt x="127911" y="192855"/>
                  </a:lnTo>
                  <a:lnTo>
                    <a:pt x="155503" y="158637"/>
                  </a:lnTo>
                  <a:lnTo>
                    <a:pt x="185239" y="127259"/>
                  </a:lnTo>
                  <a:lnTo>
                    <a:pt x="216976" y="98900"/>
                  </a:lnTo>
                  <a:lnTo>
                    <a:pt x="250568" y="73739"/>
                  </a:lnTo>
                  <a:lnTo>
                    <a:pt x="285871" y="51956"/>
                  </a:lnTo>
                  <a:lnTo>
                    <a:pt x="322740" y="33731"/>
                  </a:lnTo>
                  <a:lnTo>
                    <a:pt x="361030" y="19243"/>
                  </a:lnTo>
                  <a:lnTo>
                    <a:pt x="400597" y="8672"/>
                  </a:lnTo>
                  <a:lnTo>
                    <a:pt x="441295" y="2198"/>
                  </a:lnTo>
                  <a:lnTo>
                    <a:pt x="482981" y="0"/>
                  </a:lnTo>
                  <a:lnTo>
                    <a:pt x="524647" y="2198"/>
                  </a:lnTo>
                  <a:lnTo>
                    <a:pt x="565328" y="8672"/>
                  </a:lnTo>
                  <a:lnTo>
                    <a:pt x="604880" y="19243"/>
                  </a:lnTo>
                  <a:lnTo>
                    <a:pt x="643157" y="33731"/>
                  </a:lnTo>
                  <a:lnTo>
                    <a:pt x="680014" y="51956"/>
                  </a:lnTo>
                  <a:lnTo>
                    <a:pt x="715307" y="73739"/>
                  </a:lnTo>
                  <a:lnTo>
                    <a:pt x="748890" y="98900"/>
                  </a:lnTo>
                  <a:lnTo>
                    <a:pt x="780619" y="127259"/>
                  </a:lnTo>
                  <a:lnTo>
                    <a:pt x="810350" y="158637"/>
                  </a:lnTo>
                  <a:lnTo>
                    <a:pt x="837936" y="192855"/>
                  </a:lnTo>
                  <a:lnTo>
                    <a:pt x="863234" y="229732"/>
                  </a:lnTo>
                  <a:lnTo>
                    <a:pt x="886098" y="269088"/>
                  </a:lnTo>
                  <a:lnTo>
                    <a:pt x="906383" y="310745"/>
                  </a:lnTo>
                  <a:lnTo>
                    <a:pt x="923945" y="354523"/>
                  </a:lnTo>
                  <a:lnTo>
                    <a:pt x="938639" y="400241"/>
                  </a:lnTo>
                  <a:lnTo>
                    <a:pt x="950320" y="447721"/>
                  </a:lnTo>
                  <a:lnTo>
                    <a:pt x="958842" y="496782"/>
                  </a:lnTo>
                  <a:lnTo>
                    <a:pt x="964062" y="547246"/>
                  </a:lnTo>
                  <a:lnTo>
                    <a:pt x="965835" y="598932"/>
                  </a:lnTo>
                  <a:lnTo>
                    <a:pt x="964062" y="650598"/>
                  </a:lnTo>
                  <a:lnTo>
                    <a:pt x="958842" y="701045"/>
                  </a:lnTo>
                  <a:lnTo>
                    <a:pt x="950320" y="750091"/>
                  </a:lnTo>
                  <a:lnTo>
                    <a:pt x="938639" y="797557"/>
                  </a:lnTo>
                  <a:lnTo>
                    <a:pt x="923945" y="843264"/>
                  </a:lnTo>
                  <a:lnTo>
                    <a:pt x="906383" y="887031"/>
                  </a:lnTo>
                  <a:lnTo>
                    <a:pt x="886098" y="928680"/>
                  </a:lnTo>
                  <a:lnTo>
                    <a:pt x="863234" y="968029"/>
                  </a:lnTo>
                  <a:lnTo>
                    <a:pt x="837936" y="1004900"/>
                  </a:lnTo>
                  <a:lnTo>
                    <a:pt x="810350" y="1039112"/>
                  </a:lnTo>
                  <a:lnTo>
                    <a:pt x="780619" y="1070486"/>
                  </a:lnTo>
                  <a:lnTo>
                    <a:pt x="748890" y="1098843"/>
                  </a:lnTo>
                  <a:lnTo>
                    <a:pt x="715307" y="1124001"/>
                  </a:lnTo>
                  <a:lnTo>
                    <a:pt x="680014" y="1145783"/>
                  </a:lnTo>
                  <a:lnTo>
                    <a:pt x="643157" y="1164007"/>
                  </a:lnTo>
                  <a:lnTo>
                    <a:pt x="604880" y="1178494"/>
                  </a:lnTo>
                  <a:lnTo>
                    <a:pt x="565328" y="1189064"/>
                  </a:lnTo>
                  <a:lnTo>
                    <a:pt x="524647" y="1195539"/>
                  </a:lnTo>
                  <a:lnTo>
                    <a:pt x="482981" y="1197737"/>
                  </a:lnTo>
                  <a:lnTo>
                    <a:pt x="441295" y="1195539"/>
                  </a:lnTo>
                  <a:lnTo>
                    <a:pt x="400597" y="1189064"/>
                  </a:lnTo>
                  <a:lnTo>
                    <a:pt x="361030" y="1178494"/>
                  </a:lnTo>
                  <a:lnTo>
                    <a:pt x="322740" y="1164007"/>
                  </a:lnTo>
                  <a:lnTo>
                    <a:pt x="285871" y="1145783"/>
                  </a:lnTo>
                  <a:lnTo>
                    <a:pt x="250568" y="1124001"/>
                  </a:lnTo>
                  <a:lnTo>
                    <a:pt x="216976" y="1098843"/>
                  </a:lnTo>
                  <a:lnTo>
                    <a:pt x="185239" y="1070486"/>
                  </a:lnTo>
                  <a:lnTo>
                    <a:pt x="155503" y="1039112"/>
                  </a:lnTo>
                  <a:lnTo>
                    <a:pt x="127911" y="1004900"/>
                  </a:lnTo>
                  <a:lnTo>
                    <a:pt x="102610" y="968029"/>
                  </a:lnTo>
                  <a:lnTo>
                    <a:pt x="79743" y="928680"/>
                  </a:lnTo>
                  <a:lnTo>
                    <a:pt x="59455" y="887031"/>
                  </a:lnTo>
                  <a:lnTo>
                    <a:pt x="41891" y="843264"/>
                  </a:lnTo>
                  <a:lnTo>
                    <a:pt x="27196" y="797557"/>
                  </a:lnTo>
                  <a:lnTo>
                    <a:pt x="15515" y="750091"/>
                  </a:lnTo>
                  <a:lnTo>
                    <a:pt x="6992" y="701045"/>
                  </a:lnTo>
                  <a:lnTo>
                    <a:pt x="1772" y="650598"/>
                  </a:lnTo>
                  <a:lnTo>
                    <a:pt x="0" y="598932"/>
                  </a:lnTo>
                  <a:close/>
                </a:path>
              </a:pathLst>
            </a:custGeom>
            <a:ln w="25400">
              <a:solidFill>
                <a:srgbClr val="943735"/>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p>
        </p:txBody>
      </p:sp>
      <p:grpSp>
        <p:nvGrpSpPr>
          <p:cNvPr id="7" name="object 7"/>
          <p:cNvGrpSpPr/>
          <p:nvPr/>
        </p:nvGrpSpPr>
        <p:grpSpPr>
          <a:xfrm>
            <a:off x="6033896" y="1904110"/>
            <a:ext cx="2662555" cy="875665"/>
            <a:chOff x="6033896" y="1904110"/>
            <a:chExt cx="2662555" cy="875665"/>
          </a:xfrm>
        </p:grpSpPr>
        <p:sp>
          <p:nvSpPr>
            <p:cNvPr id="8" name="object 8"/>
            <p:cNvSpPr/>
            <p:nvPr/>
          </p:nvSpPr>
          <p:spPr>
            <a:xfrm>
              <a:off x="6046596" y="1916810"/>
              <a:ext cx="2637155" cy="850265"/>
            </a:xfrm>
            <a:custGeom>
              <a:avLst/>
              <a:gdLst/>
              <a:ahLst/>
              <a:cxnLst/>
              <a:rect l="l" t="t" r="r" b="b"/>
              <a:pathLst>
                <a:path w="2637154" h="850264">
                  <a:moveTo>
                    <a:pt x="2495296" y="0"/>
                  </a:moveTo>
                  <a:lnTo>
                    <a:pt x="141731" y="0"/>
                  </a:lnTo>
                  <a:lnTo>
                    <a:pt x="96950" y="7216"/>
                  </a:lnTo>
                  <a:lnTo>
                    <a:pt x="58046" y="27314"/>
                  </a:lnTo>
                  <a:lnTo>
                    <a:pt x="27358" y="57963"/>
                  </a:lnTo>
                  <a:lnTo>
                    <a:pt x="7229" y="96836"/>
                  </a:lnTo>
                  <a:lnTo>
                    <a:pt x="0" y="141604"/>
                  </a:lnTo>
                  <a:lnTo>
                    <a:pt x="0" y="708278"/>
                  </a:lnTo>
                  <a:lnTo>
                    <a:pt x="7229" y="753060"/>
                  </a:lnTo>
                  <a:lnTo>
                    <a:pt x="27358" y="791964"/>
                  </a:lnTo>
                  <a:lnTo>
                    <a:pt x="58046" y="822652"/>
                  </a:lnTo>
                  <a:lnTo>
                    <a:pt x="96950" y="842781"/>
                  </a:lnTo>
                  <a:lnTo>
                    <a:pt x="141731" y="850011"/>
                  </a:lnTo>
                  <a:lnTo>
                    <a:pt x="2495296" y="850011"/>
                  </a:lnTo>
                  <a:lnTo>
                    <a:pt x="2540077" y="842781"/>
                  </a:lnTo>
                  <a:lnTo>
                    <a:pt x="2578981" y="822652"/>
                  </a:lnTo>
                  <a:lnTo>
                    <a:pt x="2609669" y="791964"/>
                  </a:lnTo>
                  <a:lnTo>
                    <a:pt x="2629798" y="753060"/>
                  </a:lnTo>
                  <a:lnTo>
                    <a:pt x="2637028" y="708278"/>
                  </a:lnTo>
                  <a:lnTo>
                    <a:pt x="2637028" y="141604"/>
                  </a:lnTo>
                  <a:lnTo>
                    <a:pt x="2629798" y="96836"/>
                  </a:lnTo>
                  <a:lnTo>
                    <a:pt x="2609669" y="57963"/>
                  </a:lnTo>
                  <a:lnTo>
                    <a:pt x="2578981" y="27314"/>
                  </a:lnTo>
                  <a:lnTo>
                    <a:pt x="2540077" y="7216"/>
                  </a:lnTo>
                  <a:lnTo>
                    <a:pt x="2495296" y="0"/>
                  </a:lnTo>
                  <a:close/>
                </a:path>
              </a:pathLst>
            </a:custGeom>
            <a:solidFill>
              <a:srgbClr val="FBD4B5"/>
            </a:solidFill>
          </p:spPr>
          <p:txBody>
            <a:bodyPr wrap="square" lIns="0" tIns="0" rIns="0" bIns="0" rtlCol="0"/>
            <a:lstStyle/>
            <a:p>
              <a:endParaRPr/>
            </a:p>
          </p:txBody>
        </p:sp>
        <p:sp>
          <p:nvSpPr>
            <p:cNvPr id="9" name="object 9"/>
            <p:cNvSpPr/>
            <p:nvPr/>
          </p:nvSpPr>
          <p:spPr>
            <a:xfrm>
              <a:off x="6046596" y="1916810"/>
              <a:ext cx="2637155" cy="850265"/>
            </a:xfrm>
            <a:custGeom>
              <a:avLst/>
              <a:gdLst/>
              <a:ahLst/>
              <a:cxnLst/>
              <a:rect l="l" t="t" r="r" b="b"/>
              <a:pathLst>
                <a:path w="2637154" h="850264">
                  <a:moveTo>
                    <a:pt x="0" y="141604"/>
                  </a:moveTo>
                  <a:lnTo>
                    <a:pt x="7229" y="96836"/>
                  </a:lnTo>
                  <a:lnTo>
                    <a:pt x="27358" y="57963"/>
                  </a:lnTo>
                  <a:lnTo>
                    <a:pt x="58046" y="27314"/>
                  </a:lnTo>
                  <a:lnTo>
                    <a:pt x="96950" y="7216"/>
                  </a:lnTo>
                  <a:lnTo>
                    <a:pt x="141731" y="0"/>
                  </a:lnTo>
                  <a:lnTo>
                    <a:pt x="2495296" y="0"/>
                  </a:lnTo>
                  <a:lnTo>
                    <a:pt x="2540077" y="7216"/>
                  </a:lnTo>
                  <a:lnTo>
                    <a:pt x="2578981" y="27314"/>
                  </a:lnTo>
                  <a:lnTo>
                    <a:pt x="2609669" y="57963"/>
                  </a:lnTo>
                  <a:lnTo>
                    <a:pt x="2629798" y="96836"/>
                  </a:lnTo>
                  <a:lnTo>
                    <a:pt x="2637028" y="141604"/>
                  </a:lnTo>
                  <a:lnTo>
                    <a:pt x="2637028" y="708278"/>
                  </a:lnTo>
                  <a:lnTo>
                    <a:pt x="2629798" y="753060"/>
                  </a:lnTo>
                  <a:lnTo>
                    <a:pt x="2609669" y="791964"/>
                  </a:lnTo>
                  <a:lnTo>
                    <a:pt x="2578981" y="822652"/>
                  </a:lnTo>
                  <a:lnTo>
                    <a:pt x="2540077" y="842781"/>
                  </a:lnTo>
                  <a:lnTo>
                    <a:pt x="2495296" y="850011"/>
                  </a:lnTo>
                  <a:lnTo>
                    <a:pt x="141731" y="850011"/>
                  </a:lnTo>
                  <a:lnTo>
                    <a:pt x="96950" y="842781"/>
                  </a:lnTo>
                  <a:lnTo>
                    <a:pt x="58046" y="822652"/>
                  </a:lnTo>
                  <a:lnTo>
                    <a:pt x="27358" y="791964"/>
                  </a:lnTo>
                  <a:lnTo>
                    <a:pt x="7229" y="753060"/>
                  </a:lnTo>
                  <a:lnTo>
                    <a:pt x="0" y="708278"/>
                  </a:lnTo>
                  <a:lnTo>
                    <a:pt x="0" y="141604"/>
                  </a:lnTo>
                  <a:close/>
                </a:path>
              </a:pathLst>
            </a:custGeom>
            <a:ln w="25400">
              <a:solidFill>
                <a:srgbClr val="FBD4B5"/>
              </a:solidFill>
            </a:ln>
          </p:spPr>
          <p:txBody>
            <a:bodyPr wrap="square" lIns="0" tIns="0" rIns="0" bIns="0" rtlCol="0"/>
            <a:lstStyle/>
            <a:p>
              <a:endParaRPr/>
            </a:p>
          </p:txBody>
        </p:sp>
      </p:grpSp>
      <p:sp>
        <p:nvSpPr>
          <p:cNvPr id="10" name="object 10"/>
          <p:cNvSpPr txBox="1"/>
          <p:nvPr/>
        </p:nvSpPr>
        <p:spPr>
          <a:xfrm>
            <a:off x="6468236" y="2104466"/>
            <a:ext cx="1801495" cy="454025"/>
          </a:xfrm>
          <a:prstGeom prst="rect">
            <a:avLst/>
          </a:prstGeom>
        </p:spPr>
        <p:txBody>
          <a:bodyPr vert="horz" wrap="square" lIns="0" tIns="13970" rIns="0" bIns="0" rtlCol="0">
            <a:spAutoFit/>
          </a:bodyPr>
          <a:lstStyle/>
          <a:p>
            <a:pPr marL="12700">
              <a:lnSpc>
                <a:spcPct val="100000"/>
              </a:lnSpc>
              <a:spcBef>
                <a:spcPts val="110"/>
              </a:spcBef>
            </a:pPr>
            <a:r>
              <a:rPr sz="2800" spc="5" dirty="0">
                <a:latin typeface="Times New Roman"/>
                <a:cs typeface="Times New Roman"/>
              </a:rPr>
              <a:t>Cháu</a:t>
            </a:r>
            <a:r>
              <a:rPr sz="2800" spc="-100" dirty="0">
                <a:latin typeface="Times New Roman"/>
                <a:cs typeface="Times New Roman"/>
              </a:rPr>
              <a:t> </a:t>
            </a:r>
            <a:r>
              <a:rPr sz="2800" spc="-10" dirty="0">
                <a:latin typeface="Times New Roman"/>
                <a:cs typeface="Times New Roman"/>
              </a:rPr>
              <a:t>yêu</a:t>
            </a:r>
            <a:r>
              <a:rPr sz="2800" spc="-35" dirty="0">
                <a:latin typeface="Times New Roman"/>
                <a:cs typeface="Times New Roman"/>
              </a:rPr>
              <a:t> </a:t>
            </a:r>
            <a:r>
              <a:rPr sz="2800" spc="10" dirty="0">
                <a:latin typeface="Times New Roman"/>
                <a:cs typeface="Times New Roman"/>
              </a:rPr>
              <a:t>bà</a:t>
            </a:r>
            <a:endParaRPr sz="2800">
              <a:latin typeface="Times New Roman"/>
              <a:cs typeface="Times New Roman"/>
            </a:endParaRPr>
          </a:p>
        </p:txBody>
      </p:sp>
      <p:grpSp>
        <p:nvGrpSpPr>
          <p:cNvPr id="11" name="object 11"/>
          <p:cNvGrpSpPr/>
          <p:nvPr/>
        </p:nvGrpSpPr>
        <p:grpSpPr>
          <a:xfrm>
            <a:off x="5435091" y="1717420"/>
            <a:ext cx="991235" cy="1223645"/>
            <a:chOff x="5435091" y="1717420"/>
            <a:chExt cx="991235" cy="1223645"/>
          </a:xfrm>
        </p:grpSpPr>
        <p:sp>
          <p:nvSpPr>
            <p:cNvPr id="12" name="object 12"/>
            <p:cNvSpPr/>
            <p:nvPr/>
          </p:nvSpPr>
          <p:spPr>
            <a:xfrm>
              <a:off x="5447791" y="1730120"/>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4"/>
                  </a:lnTo>
                  <a:lnTo>
                    <a:pt x="1772" y="650472"/>
                  </a:lnTo>
                  <a:lnTo>
                    <a:pt x="6992" y="700922"/>
                  </a:lnTo>
                  <a:lnTo>
                    <a:pt x="15515" y="749972"/>
                  </a:lnTo>
                  <a:lnTo>
                    <a:pt x="27196" y="797445"/>
                  </a:lnTo>
                  <a:lnTo>
                    <a:pt x="41891" y="843159"/>
                  </a:lnTo>
                  <a:lnTo>
                    <a:pt x="59455" y="886934"/>
                  </a:lnTo>
                  <a:lnTo>
                    <a:pt x="79743" y="928592"/>
                  </a:lnTo>
                  <a:lnTo>
                    <a:pt x="102610" y="967951"/>
                  </a:lnTo>
                  <a:lnTo>
                    <a:pt x="127911" y="1004831"/>
                  </a:lnTo>
                  <a:lnTo>
                    <a:pt x="155503" y="1039054"/>
                  </a:lnTo>
                  <a:lnTo>
                    <a:pt x="185239" y="1070438"/>
                  </a:lnTo>
                  <a:lnTo>
                    <a:pt x="216976" y="1098804"/>
                  </a:lnTo>
                  <a:lnTo>
                    <a:pt x="250568" y="1123971"/>
                  </a:lnTo>
                  <a:lnTo>
                    <a:pt x="285871" y="1145761"/>
                  </a:lnTo>
                  <a:lnTo>
                    <a:pt x="322740" y="1163992"/>
                  </a:lnTo>
                  <a:lnTo>
                    <a:pt x="361030" y="1178485"/>
                  </a:lnTo>
                  <a:lnTo>
                    <a:pt x="400597" y="1189060"/>
                  </a:lnTo>
                  <a:lnTo>
                    <a:pt x="441295" y="1195537"/>
                  </a:lnTo>
                  <a:lnTo>
                    <a:pt x="482981" y="1197737"/>
                  </a:lnTo>
                  <a:lnTo>
                    <a:pt x="524647" y="1195537"/>
                  </a:lnTo>
                  <a:lnTo>
                    <a:pt x="565328" y="1189060"/>
                  </a:lnTo>
                  <a:lnTo>
                    <a:pt x="604880" y="1178485"/>
                  </a:lnTo>
                  <a:lnTo>
                    <a:pt x="643157" y="1163992"/>
                  </a:lnTo>
                  <a:lnTo>
                    <a:pt x="680014" y="1145761"/>
                  </a:lnTo>
                  <a:lnTo>
                    <a:pt x="715307" y="1123971"/>
                  </a:lnTo>
                  <a:lnTo>
                    <a:pt x="748890" y="1098804"/>
                  </a:lnTo>
                  <a:lnTo>
                    <a:pt x="780619" y="1070438"/>
                  </a:lnTo>
                  <a:lnTo>
                    <a:pt x="810350" y="1039054"/>
                  </a:lnTo>
                  <a:lnTo>
                    <a:pt x="837936" y="1004831"/>
                  </a:lnTo>
                  <a:lnTo>
                    <a:pt x="863234" y="967951"/>
                  </a:lnTo>
                  <a:lnTo>
                    <a:pt x="886098" y="928592"/>
                  </a:lnTo>
                  <a:lnTo>
                    <a:pt x="906383" y="886934"/>
                  </a:lnTo>
                  <a:lnTo>
                    <a:pt x="923945" y="843159"/>
                  </a:lnTo>
                  <a:lnTo>
                    <a:pt x="938639" y="797445"/>
                  </a:lnTo>
                  <a:lnTo>
                    <a:pt x="950320" y="749972"/>
                  </a:lnTo>
                  <a:lnTo>
                    <a:pt x="958842" y="700922"/>
                  </a:lnTo>
                  <a:lnTo>
                    <a:pt x="964062" y="650472"/>
                  </a:lnTo>
                  <a:lnTo>
                    <a:pt x="965835" y="598804"/>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E36C09"/>
            </a:solidFill>
          </p:spPr>
          <p:txBody>
            <a:bodyPr wrap="square" lIns="0" tIns="0" rIns="0" bIns="0" rtlCol="0"/>
            <a:lstStyle/>
            <a:p>
              <a:endParaRPr/>
            </a:p>
          </p:txBody>
        </p:sp>
        <p:sp>
          <p:nvSpPr>
            <p:cNvPr id="13" name="object 13"/>
            <p:cNvSpPr/>
            <p:nvPr/>
          </p:nvSpPr>
          <p:spPr>
            <a:xfrm>
              <a:off x="5447791" y="1730120"/>
              <a:ext cx="965835" cy="1198245"/>
            </a:xfrm>
            <a:custGeom>
              <a:avLst/>
              <a:gdLst/>
              <a:ahLst/>
              <a:cxnLst/>
              <a:rect l="l" t="t" r="r" b="b"/>
              <a:pathLst>
                <a:path w="965835" h="1198245">
                  <a:moveTo>
                    <a:pt x="0" y="598804"/>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4"/>
                  </a:lnTo>
                  <a:lnTo>
                    <a:pt x="964062" y="650472"/>
                  </a:lnTo>
                  <a:lnTo>
                    <a:pt x="958842" y="700922"/>
                  </a:lnTo>
                  <a:lnTo>
                    <a:pt x="950320" y="749972"/>
                  </a:lnTo>
                  <a:lnTo>
                    <a:pt x="938639" y="797445"/>
                  </a:lnTo>
                  <a:lnTo>
                    <a:pt x="923945" y="843159"/>
                  </a:lnTo>
                  <a:lnTo>
                    <a:pt x="906383" y="886934"/>
                  </a:lnTo>
                  <a:lnTo>
                    <a:pt x="886098" y="928592"/>
                  </a:lnTo>
                  <a:lnTo>
                    <a:pt x="863234" y="967951"/>
                  </a:lnTo>
                  <a:lnTo>
                    <a:pt x="837936" y="1004831"/>
                  </a:lnTo>
                  <a:lnTo>
                    <a:pt x="810350" y="1039054"/>
                  </a:lnTo>
                  <a:lnTo>
                    <a:pt x="780619" y="1070438"/>
                  </a:lnTo>
                  <a:lnTo>
                    <a:pt x="748890" y="1098804"/>
                  </a:lnTo>
                  <a:lnTo>
                    <a:pt x="715307" y="1123971"/>
                  </a:lnTo>
                  <a:lnTo>
                    <a:pt x="680014" y="1145761"/>
                  </a:lnTo>
                  <a:lnTo>
                    <a:pt x="643157" y="1163992"/>
                  </a:lnTo>
                  <a:lnTo>
                    <a:pt x="604880" y="1178485"/>
                  </a:lnTo>
                  <a:lnTo>
                    <a:pt x="565328" y="1189060"/>
                  </a:lnTo>
                  <a:lnTo>
                    <a:pt x="524647" y="1195537"/>
                  </a:lnTo>
                  <a:lnTo>
                    <a:pt x="482981" y="1197737"/>
                  </a:lnTo>
                  <a:lnTo>
                    <a:pt x="441295" y="1195537"/>
                  </a:lnTo>
                  <a:lnTo>
                    <a:pt x="400597" y="1189060"/>
                  </a:lnTo>
                  <a:lnTo>
                    <a:pt x="361030" y="1178485"/>
                  </a:lnTo>
                  <a:lnTo>
                    <a:pt x="322740" y="1163992"/>
                  </a:lnTo>
                  <a:lnTo>
                    <a:pt x="285871" y="1145761"/>
                  </a:lnTo>
                  <a:lnTo>
                    <a:pt x="250568" y="1123971"/>
                  </a:lnTo>
                  <a:lnTo>
                    <a:pt x="216976" y="1098804"/>
                  </a:lnTo>
                  <a:lnTo>
                    <a:pt x="185239" y="1070438"/>
                  </a:lnTo>
                  <a:lnTo>
                    <a:pt x="155503" y="1039054"/>
                  </a:lnTo>
                  <a:lnTo>
                    <a:pt x="127911" y="1004831"/>
                  </a:lnTo>
                  <a:lnTo>
                    <a:pt x="102610" y="967951"/>
                  </a:lnTo>
                  <a:lnTo>
                    <a:pt x="79743" y="928592"/>
                  </a:lnTo>
                  <a:lnTo>
                    <a:pt x="59455" y="886934"/>
                  </a:lnTo>
                  <a:lnTo>
                    <a:pt x="41891" y="843159"/>
                  </a:lnTo>
                  <a:lnTo>
                    <a:pt x="27196" y="797445"/>
                  </a:lnTo>
                  <a:lnTo>
                    <a:pt x="15515" y="749972"/>
                  </a:lnTo>
                  <a:lnTo>
                    <a:pt x="6992" y="700922"/>
                  </a:lnTo>
                  <a:lnTo>
                    <a:pt x="1772" y="650472"/>
                  </a:lnTo>
                  <a:lnTo>
                    <a:pt x="0" y="598804"/>
                  </a:lnTo>
                  <a:close/>
                </a:path>
              </a:pathLst>
            </a:custGeom>
            <a:ln w="25400">
              <a:solidFill>
                <a:srgbClr val="E36C09"/>
              </a:solidFill>
            </a:ln>
          </p:spPr>
          <p:txBody>
            <a:bodyPr wrap="square" lIns="0" tIns="0" rIns="0" bIns="0" rtlCol="0"/>
            <a:lstStyle/>
            <a:p>
              <a:endParaRPr/>
            </a:p>
          </p:txBody>
        </p:sp>
      </p:grpSp>
      <p:grpSp>
        <p:nvGrpSpPr>
          <p:cNvPr id="14" name="object 14"/>
          <p:cNvGrpSpPr/>
          <p:nvPr/>
        </p:nvGrpSpPr>
        <p:grpSpPr>
          <a:xfrm>
            <a:off x="6159500" y="3312159"/>
            <a:ext cx="2662555" cy="875665"/>
            <a:chOff x="6159500" y="3312159"/>
            <a:chExt cx="2662555" cy="875665"/>
          </a:xfrm>
        </p:grpSpPr>
        <p:sp>
          <p:nvSpPr>
            <p:cNvPr id="15" name="object 15"/>
            <p:cNvSpPr/>
            <p:nvPr/>
          </p:nvSpPr>
          <p:spPr>
            <a:xfrm>
              <a:off x="6172200" y="3324859"/>
              <a:ext cx="2637155" cy="850265"/>
            </a:xfrm>
            <a:custGeom>
              <a:avLst/>
              <a:gdLst/>
              <a:ahLst/>
              <a:cxnLst/>
              <a:rect l="l" t="t" r="r" b="b"/>
              <a:pathLst>
                <a:path w="2637154" h="850264">
                  <a:moveTo>
                    <a:pt x="2495296" y="0"/>
                  </a:moveTo>
                  <a:lnTo>
                    <a:pt x="141732" y="0"/>
                  </a:lnTo>
                  <a:lnTo>
                    <a:pt x="96902" y="7229"/>
                  </a:lnTo>
                  <a:lnTo>
                    <a:pt x="57991" y="27358"/>
                  </a:lnTo>
                  <a:lnTo>
                    <a:pt x="27322" y="58046"/>
                  </a:lnTo>
                  <a:lnTo>
                    <a:pt x="7217" y="96950"/>
                  </a:lnTo>
                  <a:lnTo>
                    <a:pt x="0" y="141731"/>
                  </a:lnTo>
                  <a:lnTo>
                    <a:pt x="0" y="708406"/>
                  </a:lnTo>
                  <a:lnTo>
                    <a:pt x="7217" y="753174"/>
                  </a:lnTo>
                  <a:lnTo>
                    <a:pt x="27322" y="792047"/>
                  </a:lnTo>
                  <a:lnTo>
                    <a:pt x="57991" y="822696"/>
                  </a:lnTo>
                  <a:lnTo>
                    <a:pt x="96902" y="842794"/>
                  </a:lnTo>
                  <a:lnTo>
                    <a:pt x="141732" y="850010"/>
                  </a:lnTo>
                  <a:lnTo>
                    <a:pt x="2495296" y="850010"/>
                  </a:lnTo>
                  <a:lnTo>
                    <a:pt x="2540064" y="842794"/>
                  </a:lnTo>
                  <a:lnTo>
                    <a:pt x="2578937" y="822696"/>
                  </a:lnTo>
                  <a:lnTo>
                    <a:pt x="2609586" y="792047"/>
                  </a:lnTo>
                  <a:lnTo>
                    <a:pt x="2629684" y="753174"/>
                  </a:lnTo>
                  <a:lnTo>
                    <a:pt x="2636901" y="708406"/>
                  </a:lnTo>
                  <a:lnTo>
                    <a:pt x="2636901" y="141731"/>
                  </a:lnTo>
                  <a:lnTo>
                    <a:pt x="2629684" y="96950"/>
                  </a:lnTo>
                  <a:lnTo>
                    <a:pt x="2609586" y="58046"/>
                  </a:lnTo>
                  <a:lnTo>
                    <a:pt x="2578937" y="27358"/>
                  </a:lnTo>
                  <a:lnTo>
                    <a:pt x="2540064" y="7229"/>
                  </a:lnTo>
                  <a:lnTo>
                    <a:pt x="2495296" y="0"/>
                  </a:lnTo>
                  <a:close/>
                </a:path>
              </a:pathLst>
            </a:custGeom>
            <a:solidFill>
              <a:srgbClr val="CCC1DA"/>
            </a:solidFill>
          </p:spPr>
          <p:txBody>
            <a:bodyPr wrap="square" lIns="0" tIns="0" rIns="0" bIns="0" rtlCol="0"/>
            <a:lstStyle/>
            <a:p>
              <a:endParaRPr/>
            </a:p>
          </p:txBody>
        </p:sp>
        <p:sp>
          <p:nvSpPr>
            <p:cNvPr id="16" name="object 16"/>
            <p:cNvSpPr/>
            <p:nvPr/>
          </p:nvSpPr>
          <p:spPr>
            <a:xfrm>
              <a:off x="6172200" y="3324859"/>
              <a:ext cx="2637155" cy="850265"/>
            </a:xfrm>
            <a:custGeom>
              <a:avLst/>
              <a:gdLst/>
              <a:ahLst/>
              <a:cxnLst/>
              <a:rect l="l" t="t" r="r" b="b"/>
              <a:pathLst>
                <a:path w="2637154" h="850264">
                  <a:moveTo>
                    <a:pt x="0" y="141731"/>
                  </a:moveTo>
                  <a:lnTo>
                    <a:pt x="7217" y="96950"/>
                  </a:lnTo>
                  <a:lnTo>
                    <a:pt x="27322" y="58046"/>
                  </a:lnTo>
                  <a:lnTo>
                    <a:pt x="57991" y="27358"/>
                  </a:lnTo>
                  <a:lnTo>
                    <a:pt x="96902" y="7229"/>
                  </a:lnTo>
                  <a:lnTo>
                    <a:pt x="141732" y="0"/>
                  </a:lnTo>
                  <a:lnTo>
                    <a:pt x="2495296" y="0"/>
                  </a:lnTo>
                  <a:lnTo>
                    <a:pt x="2540064" y="7229"/>
                  </a:lnTo>
                  <a:lnTo>
                    <a:pt x="2578937" y="27358"/>
                  </a:lnTo>
                  <a:lnTo>
                    <a:pt x="2609586" y="58046"/>
                  </a:lnTo>
                  <a:lnTo>
                    <a:pt x="2629684" y="96950"/>
                  </a:lnTo>
                  <a:lnTo>
                    <a:pt x="2636901" y="141731"/>
                  </a:lnTo>
                  <a:lnTo>
                    <a:pt x="2636901" y="708406"/>
                  </a:lnTo>
                  <a:lnTo>
                    <a:pt x="2629684" y="753174"/>
                  </a:lnTo>
                  <a:lnTo>
                    <a:pt x="2609586" y="792047"/>
                  </a:lnTo>
                  <a:lnTo>
                    <a:pt x="2578937" y="822696"/>
                  </a:lnTo>
                  <a:lnTo>
                    <a:pt x="2540064" y="842794"/>
                  </a:lnTo>
                  <a:lnTo>
                    <a:pt x="2495296" y="850010"/>
                  </a:lnTo>
                  <a:lnTo>
                    <a:pt x="141732" y="850010"/>
                  </a:lnTo>
                  <a:lnTo>
                    <a:pt x="96902" y="842794"/>
                  </a:lnTo>
                  <a:lnTo>
                    <a:pt x="57991" y="822696"/>
                  </a:lnTo>
                  <a:lnTo>
                    <a:pt x="27322" y="792047"/>
                  </a:lnTo>
                  <a:lnTo>
                    <a:pt x="7217" y="753174"/>
                  </a:lnTo>
                  <a:lnTo>
                    <a:pt x="0" y="708406"/>
                  </a:lnTo>
                  <a:lnTo>
                    <a:pt x="0" y="141731"/>
                  </a:lnTo>
                  <a:close/>
                </a:path>
              </a:pathLst>
            </a:custGeom>
            <a:ln w="25400">
              <a:solidFill>
                <a:srgbClr val="E6DFEB"/>
              </a:solidFill>
            </a:ln>
          </p:spPr>
          <p:txBody>
            <a:bodyPr wrap="square" lIns="0" tIns="0" rIns="0" bIns="0" rtlCol="0"/>
            <a:lstStyle/>
            <a:p>
              <a:endParaRPr/>
            </a:p>
          </p:txBody>
        </p:sp>
      </p:grpSp>
      <p:sp>
        <p:nvSpPr>
          <p:cNvPr id="17" name="object 17"/>
          <p:cNvSpPr txBox="1"/>
          <p:nvPr/>
        </p:nvSpPr>
        <p:spPr>
          <a:xfrm>
            <a:off x="6383273" y="3513277"/>
            <a:ext cx="2219960" cy="454025"/>
          </a:xfrm>
          <a:prstGeom prst="rect">
            <a:avLst/>
          </a:prstGeom>
        </p:spPr>
        <p:txBody>
          <a:bodyPr vert="horz" wrap="square" lIns="0" tIns="13970" rIns="0" bIns="0" rtlCol="0">
            <a:spAutoFit/>
          </a:bodyPr>
          <a:lstStyle/>
          <a:p>
            <a:pPr marL="12700">
              <a:lnSpc>
                <a:spcPct val="100000"/>
              </a:lnSpc>
              <a:spcBef>
                <a:spcPts val="110"/>
              </a:spcBef>
            </a:pPr>
            <a:r>
              <a:rPr sz="2800" dirty="0">
                <a:latin typeface="Times New Roman"/>
                <a:cs typeface="Times New Roman"/>
              </a:rPr>
              <a:t>Cả</a:t>
            </a:r>
            <a:r>
              <a:rPr sz="2800" spc="-80" dirty="0">
                <a:latin typeface="Times New Roman"/>
                <a:cs typeface="Times New Roman"/>
              </a:rPr>
              <a:t> </a:t>
            </a:r>
            <a:r>
              <a:rPr sz="2800" spc="10" dirty="0">
                <a:latin typeface="Times New Roman"/>
                <a:cs typeface="Times New Roman"/>
              </a:rPr>
              <a:t>nhà</a:t>
            </a:r>
            <a:r>
              <a:rPr sz="2800" spc="-55" dirty="0">
                <a:latin typeface="Times New Roman"/>
                <a:cs typeface="Times New Roman"/>
              </a:rPr>
              <a:t> </a:t>
            </a:r>
            <a:r>
              <a:rPr sz="2800" spc="5" dirty="0">
                <a:latin typeface="Times New Roman"/>
                <a:cs typeface="Times New Roman"/>
              </a:rPr>
              <a:t>đều</a:t>
            </a:r>
            <a:r>
              <a:rPr sz="2800" spc="-65" dirty="0">
                <a:latin typeface="Times New Roman"/>
                <a:cs typeface="Times New Roman"/>
              </a:rPr>
              <a:t> </a:t>
            </a:r>
            <a:r>
              <a:rPr sz="2800" spc="-10" dirty="0">
                <a:latin typeface="Times New Roman"/>
                <a:cs typeface="Times New Roman"/>
              </a:rPr>
              <a:t>yêu</a:t>
            </a:r>
            <a:endParaRPr sz="2800">
              <a:latin typeface="Times New Roman"/>
              <a:cs typeface="Times New Roman"/>
            </a:endParaRPr>
          </a:p>
        </p:txBody>
      </p:sp>
      <p:grpSp>
        <p:nvGrpSpPr>
          <p:cNvPr id="18" name="object 18"/>
          <p:cNvGrpSpPr/>
          <p:nvPr/>
        </p:nvGrpSpPr>
        <p:grpSpPr>
          <a:xfrm>
            <a:off x="5435091" y="3125470"/>
            <a:ext cx="991235" cy="1223645"/>
            <a:chOff x="5435091" y="3125470"/>
            <a:chExt cx="991235" cy="1223645"/>
          </a:xfrm>
        </p:grpSpPr>
        <p:sp>
          <p:nvSpPr>
            <p:cNvPr id="19" name="object 19"/>
            <p:cNvSpPr/>
            <p:nvPr/>
          </p:nvSpPr>
          <p:spPr>
            <a:xfrm>
              <a:off x="5447791" y="3138170"/>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4"/>
                  </a:lnTo>
                  <a:lnTo>
                    <a:pt x="1772" y="650490"/>
                  </a:lnTo>
                  <a:lnTo>
                    <a:pt x="6992" y="700954"/>
                  </a:lnTo>
                  <a:lnTo>
                    <a:pt x="15515" y="750015"/>
                  </a:lnTo>
                  <a:lnTo>
                    <a:pt x="27196" y="797495"/>
                  </a:lnTo>
                  <a:lnTo>
                    <a:pt x="41891" y="843213"/>
                  </a:lnTo>
                  <a:lnTo>
                    <a:pt x="59455" y="886991"/>
                  </a:lnTo>
                  <a:lnTo>
                    <a:pt x="79743" y="928648"/>
                  </a:lnTo>
                  <a:lnTo>
                    <a:pt x="102610" y="968004"/>
                  </a:lnTo>
                  <a:lnTo>
                    <a:pt x="127911" y="1004881"/>
                  </a:lnTo>
                  <a:lnTo>
                    <a:pt x="155503" y="1039099"/>
                  </a:lnTo>
                  <a:lnTo>
                    <a:pt x="185239" y="1070477"/>
                  </a:lnTo>
                  <a:lnTo>
                    <a:pt x="216976" y="1098836"/>
                  </a:lnTo>
                  <a:lnTo>
                    <a:pt x="250568" y="1123997"/>
                  </a:lnTo>
                  <a:lnTo>
                    <a:pt x="285871" y="1145780"/>
                  </a:lnTo>
                  <a:lnTo>
                    <a:pt x="322740" y="1164005"/>
                  </a:lnTo>
                  <a:lnTo>
                    <a:pt x="361030" y="1178493"/>
                  </a:lnTo>
                  <a:lnTo>
                    <a:pt x="400597" y="1189064"/>
                  </a:lnTo>
                  <a:lnTo>
                    <a:pt x="441295" y="1195538"/>
                  </a:lnTo>
                  <a:lnTo>
                    <a:pt x="482981" y="1197736"/>
                  </a:lnTo>
                  <a:lnTo>
                    <a:pt x="524647" y="1195538"/>
                  </a:lnTo>
                  <a:lnTo>
                    <a:pt x="565328" y="1189064"/>
                  </a:lnTo>
                  <a:lnTo>
                    <a:pt x="604880" y="1178493"/>
                  </a:lnTo>
                  <a:lnTo>
                    <a:pt x="643157" y="1164005"/>
                  </a:lnTo>
                  <a:lnTo>
                    <a:pt x="680014" y="1145780"/>
                  </a:lnTo>
                  <a:lnTo>
                    <a:pt x="715307" y="1123997"/>
                  </a:lnTo>
                  <a:lnTo>
                    <a:pt x="748890" y="1098836"/>
                  </a:lnTo>
                  <a:lnTo>
                    <a:pt x="780619" y="1070477"/>
                  </a:lnTo>
                  <a:lnTo>
                    <a:pt x="810350" y="1039099"/>
                  </a:lnTo>
                  <a:lnTo>
                    <a:pt x="837936" y="1004881"/>
                  </a:lnTo>
                  <a:lnTo>
                    <a:pt x="863234" y="968004"/>
                  </a:lnTo>
                  <a:lnTo>
                    <a:pt x="886098" y="928648"/>
                  </a:lnTo>
                  <a:lnTo>
                    <a:pt x="906383" y="886991"/>
                  </a:lnTo>
                  <a:lnTo>
                    <a:pt x="923945" y="843213"/>
                  </a:lnTo>
                  <a:lnTo>
                    <a:pt x="938639" y="797495"/>
                  </a:lnTo>
                  <a:lnTo>
                    <a:pt x="950320" y="750015"/>
                  </a:lnTo>
                  <a:lnTo>
                    <a:pt x="958842" y="700954"/>
                  </a:lnTo>
                  <a:lnTo>
                    <a:pt x="964062" y="650490"/>
                  </a:lnTo>
                  <a:lnTo>
                    <a:pt x="965835" y="598804"/>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5F497A"/>
            </a:solidFill>
          </p:spPr>
          <p:txBody>
            <a:bodyPr wrap="square" lIns="0" tIns="0" rIns="0" bIns="0" rtlCol="0"/>
            <a:lstStyle/>
            <a:p>
              <a:endParaRPr/>
            </a:p>
          </p:txBody>
        </p:sp>
        <p:sp>
          <p:nvSpPr>
            <p:cNvPr id="20" name="object 20"/>
            <p:cNvSpPr/>
            <p:nvPr/>
          </p:nvSpPr>
          <p:spPr>
            <a:xfrm>
              <a:off x="5447791" y="3138170"/>
              <a:ext cx="965835" cy="1198245"/>
            </a:xfrm>
            <a:custGeom>
              <a:avLst/>
              <a:gdLst/>
              <a:ahLst/>
              <a:cxnLst/>
              <a:rect l="l" t="t" r="r" b="b"/>
              <a:pathLst>
                <a:path w="965835" h="1198245">
                  <a:moveTo>
                    <a:pt x="0" y="598804"/>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4"/>
                  </a:lnTo>
                  <a:lnTo>
                    <a:pt x="964062" y="650490"/>
                  </a:lnTo>
                  <a:lnTo>
                    <a:pt x="958842" y="700954"/>
                  </a:lnTo>
                  <a:lnTo>
                    <a:pt x="950320" y="750015"/>
                  </a:lnTo>
                  <a:lnTo>
                    <a:pt x="938639" y="797495"/>
                  </a:lnTo>
                  <a:lnTo>
                    <a:pt x="923945" y="843213"/>
                  </a:lnTo>
                  <a:lnTo>
                    <a:pt x="906383" y="886991"/>
                  </a:lnTo>
                  <a:lnTo>
                    <a:pt x="886098" y="928648"/>
                  </a:lnTo>
                  <a:lnTo>
                    <a:pt x="863234" y="968004"/>
                  </a:lnTo>
                  <a:lnTo>
                    <a:pt x="837936" y="1004881"/>
                  </a:lnTo>
                  <a:lnTo>
                    <a:pt x="810350" y="1039099"/>
                  </a:lnTo>
                  <a:lnTo>
                    <a:pt x="780619" y="1070477"/>
                  </a:lnTo>
                  <a:lnTo>
                    <a:pt x="748890" y="1098836"/>
                  </a:lnTo>
                  <a:lnTo>
                    <a:pt x="715307" y="1123997"/>
                  </a:lnTo>
                  <a:lnTo>
                    <a:pt x="680014" y="1145780"/>
                  </a:lnTo>
                  <a:lnTo>
                    <a:pt x="643157" y="1164005"/>
                  </a:lnTo>
                  <a:lnTo>
                    <a:pt x="604880" y="1178493"/>
                  </a:lnTo>
                  <a:lnTo>
                    <a:pt x="565328" y="1189064"/>
                  </a:lnTo>
                  <a:lnTo>
                    <a:pt x="524647" y="1195538"/>
                  </a:lnTo>
                  <a:lnTo>
                    <a:pt x="482981" y="1197736"/>
                  </a:lnTo>
                  <a:lnTo>
                    <a:pt x="441295" y="1195538"/>
                  </a:lnTo>
                  <a:lnTo>
                    <a:pt x="400597" y="1189064"/>
                  </a:lnTo>
                  <a:lnTo>
                    <a:pt x="361030" y="1178493"/>
                  </a:lnTo>
                  <a:lnTo>
                    <a:pt x="322740" y="1164005"/>
                  </a:lnTo>
                  <a:lnTo>
                    <a:pt x="285871" y="1145780"/>
                  </a:lnTo>
                  <a:lnTo>
                    <a:pt x="250568" y="1123997"/>
                  </a:lnTo>
                  <a:lnTo>
                    <a:pt x="216976" y="1098836"/>
                  </a:lnTo>
                  <a:lnTo>
                    <a:pt x="185239" y="1070477"/>
                  </a:lnTo>
                  <a:lnTo>
                    <a:pt x="155503" y="1039099"/>
                  </a:lnTo>
                  <a:lnTo>
                    <a:pt x="127911" y="1004881"/>
                  </a:lnTo>
                  <a:lnTo>
                    <a:pt x="102610" y="968004"/>
                  </a:lnTo>
                  <a:lnTo>
                    <a:pt x="79743" y="928648"/>
                  </a:lnTo>
                  <a:lnTo>
                    <a:pt x="59455" y="886991"/>
                  </a:lnTo>
                  <a:lnTo>
                    <a:pt x="41891" y="843213"/>
                  </a:lnTo>
                  <a:lnTo>
                    <a:pt x="27196" y="797495"/>
                  </a:lnTo>
                  <a:lnTo>
                    <a:pt x="15515" y="750015"/>
                  </a:lnTo>
                  <a:lnTo>
                    <a:pt x="6992" y="700954"/>
                  </a:lnTo>
                  <a:lnTo>
                    <a:pt x="1772" y="650490"/>
                  </a:lnTo>
                  <a:lnTo>
                    <a:pt x="0" y="598804"/>
                  </a:lnTo>
                  <a:close/>
                </a:path>
              </a:pathLst>
            </a:custGeom>
            <a:ln w="25400">
              <a:solidFill>
                <a:srgbClr val="5F497A"/>
              </a:solidFill>
            </a:ln>
          </p:spPr>
          <p:txBody>
            <a:bodyPr wrap="square" lIns="0" tIns="0" rIns="0" bIns="0" rtlCol="0"/>
            <a:lstStyle/>
            <a:p>
              <a:endParaRPr/>
            </a:p>
          </p:txBody>
        </p:sp>
      </p:grpSp>
      <p:sp>
        <p:nvSpPr>
          <p:cNvPr id="21" name="object 21"/>
          <p:cNvSpPr txBox="1"/>
          <p:nvPr/>
        </p:nvSpPr>
        <p:spPr>
          <a:xfrm>
            <a:off x="5709284" y="1384685"/>
            <a:ext cx="445134" cy="2842895"/>
          </a:xfrm>
          <a:prstGeom prst="rect">
            <a:avLst/>
          </a:prstGeom>
        </p:spPr>
        <p:txBody>
          <a:bodyPr vert="horz" wrap="square" lIns="0" tIns="414655" rIns="0" bIns="0" rtlCol="0">
            <a:spAutoFit/>
          </a:bodyPr>
          <a:lstStyle/>
          <a:p>
            <a:pPr marL="12700">
              <a:lnSpc>
                <a:spcPct val="100000"/>
              </a:lnSpc>
              <a:spcBef>
                <a:spcPts val="3265"/>
              </a:spcBef>
            </a:pPr>
            <a:r>
              <a:rPr sz="6600" b="1" dirty="0">
                <a:solidFill>
                  <a:srgbClr val="FFFFFF"/>
                </a:solidFill>
                <a:latin typeface="Times New Roman"/>
                <a:cs typeface="Times New Roman"/>
              </a:rPr>
              <a:t>2</a:t>
            </a:r>
            <a:endParaRPr sz="6600">
              <a:latin typeface="Times New Roman"/>
              <a:cs typeface="Times New Roman"/>
            </a:endParaRPr>
          </a:p>
          <a:p>
            <a:pPr marL="12700">
              <a:lnSpc>
                <a:spcPct val="100000"/>
              </a:lnSpc>
              <a:spcBef>
                <a:spcPts val="3175"/>
              </a:spcBef>
            </a:pPr>
            <a:r>
              <a:rPr sz="6600" b="1" dirty="0">
                <a:solidFill>
                  <a:srgbClr val="FFFFFF"/>
                </a:solidFill>
                <a:latin typeface="Times New Roman"/>
                <a:cs typeface="Times New Roman"/>
              </a:rPr>
              <a:t>3</a:t>
            </a:r>
            <a:endParaRPr sz="6600">
              <a:latin typeface="Times New Roman"/>
              <a:cs typeface="Times New Roman"/>
            </a:endParaRPr>
          </a:p>
        </p:txBody>
      </p:sp>
      <p:grpSp>
        <p:nvGrpSpPr>
          <p:cNvPr id="22" name="object 22"/>
          <p:cNvGrpSpPr/>
          <p:nvPr/>
        </p:nvGrpSpPr>
        <p:grpSpPr>
          <a:xfrm>
            <a:off x="6046596" y="4572000"/>
            <a:ext cx="2496185" cy="2122805"/>
            <a:chOff x="6046596" y="4572000"/>
            <a:chExt cx="2496185" cy="2122805"/>
          </a:xfrm>
        </p:grpSpPr>
        <p:pic>
          <p:nvPicPr>
            <p:cNvPr id="23" name="object 23"/>
            <p:cNvPicPr/>
            <p:nvPr/>
          </p:nvPicPr>
          <p:blipFill>
            <a:blip r:embed="rId2" cstate="print"/>
            <a:stretch>
              <a:fillRect/>
            </a:stretch>
          </p:blipFill>
          <p:spPr>
            <a:xfrm>
              <a:off x="6343141" y="4572050"/>
              <a:ext cx="1442973" cy="2091308"/>
            </a:xfrm>
            <a:prstGeom prst="rect">
              <a:avLst/>
            </a:prstGeom>
          </p:spPr>
        </p:pic>
        <p:pic>
          <p:nvPicPr>
            <p:cNvPr id="24" name="object 24"/>
            <p:cNvPicPr/>
            <p:nvPr/>
          </p:nvPicPr>
          <p:blipFill>
            <a:blip r:embed="rId3" cstate="print"/>
            <a:stretch>
              <a:fillRect/>
            </a:stretch>
          </p:blipFill>
          <p:spPr>
            <a:xfrm>
              <a:off x="6046596" y="4572000"/>
              <a:ext cx="1886457" cy="2122297"/>
            </a:xfrm>
            <a:prstGeom prst="rect">
              <a:avLst/>
            </a:prstGeom>
          </p:spPr>
        </p:pic>
        <p:pic>
          <p:nvPicPr>
            <p:cNvPr id="25" name="object 25"/>
            <p:cNvPicPr/>
            <p:nvPr/>
          </p:nvPicPr>
          <p:blipFill>
            <a:blip r:embed="rId4" cstate="print"/>
            <a:stretch>
              <a:fillRect/>
            </a:stretch>
          </p:blipFill>
          <p:spPr>
            <a:xfrm>
              <a:off x="7933181" y="5675148"/>
              <a:ext cx="609600" cy="593012"/>
            </a:xfrm>
            <a:prstGeom prst="rect">
              <a:avLst/>
            </a:prstGeom>
          </p:spPr>
        </p:pic>
      </p:grpSp>
      <p:pic>
        <p:nvPicPr>
          <p:cNvPr id="26" name="object 26"/>
          <p:cNvPicPr/>
          <p:nvPr/>
        </p:nvPicPr>
        <p:blipFill>
          <a:blip r:embed="rId5" cstate="print"/>
          <a:stretch>
            <a:fillRect/>
          </a:stretch>
        </p:blipFill>
        <p:spPr>
          <a:xfrm>
            <a:off x="0" y="0"/>
            <a:ext cx="5329428" cy="68579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267960" cy="6857998"/>
          </a:xfrm>
          <a:prstGeom prst="rect">
            <a:avLst/>
          </a:prstGeom>
        </p:spPr>
      </p:pic>
      <p:grpSp>
        <p:nvGrpSpPr>
          <p:cNvPr id="3" name="object 3"/>
          <p:cNvGrpSpPr/>
          <p:nvPr/>
        </p:nvGrpSpPr>
        <p:grpSpPr>
          <a:xfrm>
            <a:off x="6033896" y="521716"/>
            <a:ext cx="2662555" cy="875665"/>
            <a:chOff x="6033896" y="521716"/>
            <a:chExt cx="2662555" cy="875665"/>
          </a:xfrm>
        </p:grpSpPr>
        <p:sp>
          <p:nvSpPr>
            <p:cNvPr id="4" name="object 4"/>
            <p:cNvSpPr/>
            <p:nvPr/>
          </p:nvSpPr>
          <p:spPr>
            <a:xfrm>
              <a:off x="6046596" y="534416"/>
              <a:ext cx="2637155" cy="850265"/>
            </a:xfrm>
            <a:custGeom>
              <a:avLst/>
              <a:gdLst/>
              <a:ahLst/>
              <a:cxnLst/>
              <a:rect l="l" t="t" r="r" b="b"/>
              <a:pathLst>
                <a:path w="2637154" h="850265">
                  <a:moveTo>
                    <a:pt x="2495296" y="0"/>
                  </a:moveTo>
                  <a:lnTo>
                    <a:pt x="141731" y="0"/>
                  </a:lnTo>
                  <a:lnTo>
                    <a:pt x="96950" y="7229"/>
                  </a:lnTo>
                  <a:lnTo>
                    <a:pt x="58046" y="27358"/>
                  </a:lnTo>
                  <a:lnTo>
                    <a:pt x="27358" y="58046"/>
                  </a:lnTo>
                  <a:lnTo>
                    <a:pt x="7229" y="96950"/>
                  </a:lnTo>
                  <a:lnTo>
                    <a:pt x="0" y="141732"/>
                  </a:lnTo>
                  <a:lnTo>
                    <a:pt x="0" y="708406"/>
                  </a:lnTo>
                  <a:lnTo>
                    <a:pt x="7229" y="753174"/>
                  </a:lnTo>
                  <a:lnTo>
                    <a:pt x="27358" y="792047"/>
                  </a:lnTo>
                  <a:lnTo>
                    <a:pt x="58046" y="822696"/>
                  </a:lnTo>
                  <a:lnTo>
                    <a:pt x="96950" y="842794"/>
                  </a:lnTo>
                  <a:lnTo>
                    <a:pt x="141731" y="850011"/>
                  </a:lnTo>
                  <a:lnTo>
                    <a:pt x="2495296" y="850011"/>
                  </a:lnTo>
                  <a:lnTo>
                    <a:pt x="2540077" y="842794"/>
                  </a:lnTo>
                  <a:lnTo>
                    <a:pt x="2578981" y="822696"/>
                  </a:lnTo>
                  <a:lnTo>
                    <a:pt x="2609669" y="792047"/>
                  </a:lnTo>
                  <a:lnTo>
                    <a:pt x="2629798" y="753174"/>
                  </a:lnTo>
                  <a:lnTo>
                    <a:pt x="2637028" y="708406"/>
                  </a:lnTo>
                  <a:lnTo>
                    <a:pt x="2637028" y="141732"/>
                  </a:lnTo>
                  <a:lnTo>
                    <a:pt x="2629798" y="96950"/>
                  </a:lnTo>
                  <a:lnTo>
                    <a:pt x="2609669" y="58046"/>
                  </a:lnTo>
                  <a:lnTo>
                    <a:pt x="2578981" y="27358"/>
                  </a:lnTo>
                  <a:lnTo>
                    <a:pt x="2540077" y="7229"/>
                  </a:lnTo>
                  <a:lnTo>
                    <a:pt x="2495296" y="0"/>
                  </a:lnTo>
                  <a:close/>
                </a:path>
              </a:pathLst>
            </a:custGeom>
            <a:solidFill>
              <a:srgbClr val="F1DCDB"/>
            </a:solidFill>
          </p:spPr>
          <p:txBody>
            <a:bodyPr wrap="square" lIns="0" tIns="0" rIns="0" bIns="0" rtlCol="0"/>
            <a:lstStyle/>
            <a:p>
              <a:endParaRPr/>
            </a:p>
          </p:txBody>
        </p:sp>
        <p:sp>
          <p:nvSpPr>
            <p:cNvPr id="5" name="object 5"/>
            <p:cNvSpPr/>
            <p:nvPr/>
          </p:nvSpPr>
          <p:spPr>
            <a:xfrm>
              <a:off x="6046596" y="534416"/>
              <a:ext cx="2637155" cy="850265"/>
            </a:xfrm>
            <a:custGeom>
              <a:avLst/>
              <a:gdLst/>
              <a:ahLst/>
              <a:cxnLst/>
              <a:rect l="l" t="t" r="r" b="b"/>
              <a:pathLst>
                <a:path w="2637154" h="850265">
                  <a:moveTo>
                    <a:pt x="0" y="141732"/>
                  </a:moveTo>
                  <a:lnTo>
                    <a:pt x="7229" y="96950"/>
                  </a:lnTo>
                  <a:lnTo>
                    <a:pt x="27358" y="58046"/>
                  </a:lnTo>
                  <a:lnTo>
                    <a:pt x="58046" y="27358"/>
                  </a:lnTo>
                  <a:lnTo>
                    <a:pt x="96950" y="7229"/>
                  </a:lnTo>
                  <a:lnTo>
                    <a:pt x="141731" y="0"/>
                  </a:lnTo>
                  <a:lnTo>
                    <a:pt x="2495296" y="0"/>
                  </a:lnTo>
                  <a:lnTo>
                    <a:pt x="2540077" y="7229"/>
                  </a:lnTo>
                  <a:lnTo>
                    <a:pt x="2578981" y="27358"/>
                  </a:lnTo>
                  <a:lnTo>
                    <a:pt x="2609669" y="58046"/>
                  </a:lnTo>
                  <a:lnTo>
                    <a:pt x="2629798" y="96950"/>
                  </a:lnTo>
                  <a:lnTo>
                    <a:pt x="2637028" y="141732"/>
                  </a:lnTo>
                  <a:lnTo>
                    <a:pt x="2637028" y="708406"/>
                  </a:lnTo>
                  <a:lnTo>
                    <a:pt x="2629798" y="753174"/>
                  </a:lnTo>
                  <a:lnTo>
                    <a:pt x="2609669" y="792047"/>
                  </a:lnTo>
                  <a:lnTo>
                    <a:pt x="2578981" y="822696"/>
                  </a:lnTo>
                  <a:lnTo>
                    <a:pt x="2540077" y="842794"/>
                  </a:lnTo>
                  <a:lnTo>
                    <a:pt x="2495296" y="850011"/>
                  </a:lnTo>
                  <a:lnTo>
                    <a:pt x="141731" y="850011"/>
                  </a:lnTo>
                  <a:lnTo>
                    <a:pt x="96950" y="842794"/>
                  </a:lnTo>
                  <a:lnTo>
                    <a:pt x="58046" y="822696"/>
                  </a:lnTo>
                  <a:lnTo>
                    <a:pt x="27358" y="792047"/>
                  </a:lnTo>
                  <a:lnTo>
                    <a:pt x="7229" y="753174"/>
                  </a:lnTo>
                  <a:lnTo>
                    <a:pt x="0" y="708406"/>
                  </a:lnTo>
                  <a:lnTo>
                    <a:pt x="0" y="141732"/>
                  </a:lnTo>
                  <a:close/>
                </a:path>
              </a:pathLst>
            </a:custGeom>
            <a:ln w="25400">
              <a:solidFill>
                <a:srgbClr val="F1DCDB"/>
              </a:solidFill>
            </a:ln>
          </p:spPr>
          <p:txBody>
            <a:bodyPr wrap="square" lIns="0" tIns="0" rIns="0" bIns="0" rtlCol="0"/>
            <a:lstStyle/>
            <a:p>
              <a:endParaRPr/>
            </a:p>
          </p:txBody>
        </p:sp>
      </p:grpSp>
      <p:sp>
        <p:nvSpPr>
          <p:cNvPr id="6" name="object 6"/>
          <p:cNvSpPr txBox="1"/>
          <p:nvPr/>
        </p:nvSpPr>
        <p:spPr>
          <a:xfrm>
            <a:off x="6550532" y="721563"/>
            <a:ext cx="1628775" cy="454025"/>
          </a:xfrm>
          <a:prstGeom prst="rect">
            <a:avLst/>
          </a:prstGeom>
        </p:spPr>
        <p:txBody>
          <a:bodyPr vert="horz" wrap="square" lIns="0" tIns="13970" rIns="0" bIns="0" rtlCol="0">
            <a:spAutoFit/>
          </a:bodyPr>
          <a:lstStyle/>
          <a:p>
            <a:pPr marL="12700">
              <a:lnSpc>
                <a:spcPct val="100000"/>
              </a:lnSpc>
              <a:spcBef>
                <a:spcPts val="110"/>
              </a:spcBef>
            </a:pPr>
            <a:r>
              <a:rPr sz="2800" spc="5" dirty="0">
                <a:latin typeface="Times New Roman"/>
                <a:cs typeface="Times New Roman"/>
              </a:rPr>
              <a:t>Bàn</a:t>
            </a:r>
            <a:r>
              <a:rPr sz="2800" spc="-90" dirty="0">
                <a:latin typeface="Times New Roman"/>
                <a:cs typeface="Times New Roman"/>
              </a:rPr>
              <a:t> </a:t>
            </a:r>
            <a:r>
              <a:rPr sz="2800" spc="5" dirty="0">
                <a:latin typeface="Times New Roman"/>
                <a:cs typeface="Times New Roman"/>
              </a:rPr>
              <a:t>tay</a:t>
            </a:r>
            <a:r>
              <a:rPr sz="2800" spc="-85" dirty="0">
                <a:latin typeface="Times New Roman"/>
                <a:cs typeface="Times New Roman"/>
              </a:rPr>
              <a:t> </a:t>
            </a:r>
            <a:r>
              <a:rPr sz="2800" spc="-45" dirty="0">
                <a:latin typeface="Times New Roman"/>
                <a:cs typeface="Times New Roman"/>
              </a:rPr>
              <a:t>mẹ</a:t>
            </a:r>
            <a:endParaRPr sz="2800">
              <a:latin typeface="Times New Roman"/>
              <a:cs typeface="Times New Roman"/>
            </a:endParaRPr>
          </a:p>
        </p:txBody>
      </p:sp>
      <p:grpSp>
        <p:nvGrpSpPr>
          <p:cNvPr id="7" name="object 7"/>
          <p:cNvGrpSpPr/>
          <p:nvPr/>
        </p:nvGrpSpPr>
        <p:grpSpPr>
          <a:xfrm>
            <a:off x="5435091" y="335025"/>
            <a:ext cx="991235" cy="1223645"/>
            <a:chOff x="5435091" y="335025"/>
            <a:chExt cx="991235" cy="1223645"/>
          </a:xfrm>
        </p:grpSpPr>
        <p:sp>
          <p:nvSpPr>
            <p:cNvPr id="8" name="object 8"/>
            <p:cNvSpPr/>
            <p:nvPr/>
          </p:nvSpPr>
          <p:spPr>
            <a:xfrm>
              <a:off x="5447791" y="347725"/>
              <a:ext cx="965835" cy="1198245"/>
            </a:xfrm>
            <a:custGeom>
              <a:avLst/>
              <a:gdLst/>
              <a:ahLst/>
              <a:cxnLst/>
              <a:rect l="l" t="t" r="r" b="b"/>
              <a:pathLst>
                <a:path w="965835" h="1198245">
                  <a:moveTo>
                    <a:pt x="482981" y="0"/>
                  </a:moveTo>
                  <a:lnTo>
                    <a:pt x="441295" y="2198"/>
                  </a:lnTo>
                  <a:lnTo>
                    <a:pt x="400597" y="8672"/>
                  </a:lnTo>
                  <a:lnTo>
                    <a:pt x="361030" y="19243"/>
                  </a:lnTo>
                  <a:lnTo>
                    <a:pt x="322740" y="33731"/>
                  </a:lnTo>
                  <a:lnTo>
                    <a:pt x="285871" y="51956"/>
                  </a:lnTo>
                  <a:lnTo>
                    <a:pt x="250568" y="73739"/>
                  </a:lnTo>
                  <a:lnTo>
                    <a:pt x="216976" y="98900"/>
                  </a:lnTo>
                  <a:lnTo>
                    <a:pt x="185239" y="127259"/>
                  </a:lnTo>
                  <a:lnTo>
                    <a:pt x="155503" y="158637"/>
                  </a:lnTo>
                  <a:lnTo>
                    <a:pt x="127911" y="192855"/>
                  </a:lnTo>
                  <a:lnTo>
                    <a:pt x="102610" y="229732"/>
                  </a:lnTo>
                  <a:lnTo>
                    <a:pt x="79743" y="269088"/>
                  </a:lnTo>
                  <a:lnTo>
                    <a:pt x="59455" y="310745"/>
                  </a:lnTo>
                  <a:lnTo>
                    <a:pt x="41891" y="354523"/>
                  </a:lnTo>
                  <a:lnTo>
                    <a:pt x="27196" y="400241"/>
                  </a:lnTo>
                  <a:lnTo>
                    <a:pt x="15515" y="447721"/>
                  </a:lnTo>
                  <a:lnTo>
                    <a:pt x="6992" y="496782"/>
                  </a:lnTo>
                  <a:lnTo>
                    <a:pt x="1772" y="547246"/>
                  </a:lnTo>
                  <a:lnTo>
                    <a:pt x="0" y="598932"/>
                  </a:lnTo>
                  <a:lnTo>
                    <a:pt x="1772" y="650598"/>
                  </a:lnTo>
                  <a:lnTo>
                    <a:pt x="6992" y="701045"/>
                  </a:lnTo>
                  <a:lnTo>
                    <a:pt x="15515" y="750091"/>
                  </a:lnTo>
                  <a:lnTo>
                    <a:pt x="27196" y="797557"/>
                  </a:lnTo>
                  <a:lnTo>
                    <a:pt x="41891" y="843264"/>
                  </a:lnTo>
                  <a:lnTo>
                    <a:pt x="59455" y="887031"/>
                  </a:lnTo>
                  <a:lnTo>
                    <a:pt x="79743" y="928680"/>
                  </a:lnTo>
                  <a:lnTo>
                    <a:pt x="102610" y="968029"/>
                  </a:lnTo>
                  <a:lnTo>
                    <a:pt x="127911" y="1004900"/>
                  </a:lnTo>
                  <a:lnTo>
                    <a:pt x="155503" y="1039112"/>
                  </a:lnTo>
                  <a:lnTo>
                    <a:pt x="185239" y="1070486"/>
                  </a:lnTo>
                  <a:lnTo>
                    <a:pt x="216976" y="1098843"/>
                  </a:lnTo>
                  <a:lnTo>
                    <a:pt x="250568" y="1124001"/>
                  </a:lnTo>
                  <a:lnTo>
                    <a:pt x="285871" y="1145783"/>
                  </a:lnTo>
                  <a:lnTo>
                    <a:pt x="322740" y="1164007"/>
                  </a:lnTo>
                  <a:lnTo>
                    <a:pt x="361030" y="1178494"/>
                  </a:lnTo>
                  <a:lnTo>
                    <a:pt x="400597" y="1189064"/>
                  </a:lnTo>
                  <a:lnTo>
                    <a:pt x="441295" y="1195539"/>
                  </a:lnTo>
                  <a:lnTo>
                    <a:pt x="482981" y="1197737"/>
                  </a:lnTo>
                  <a:lnTo>
                    <a:pt x="524647" y="1195539"/>
                  </a:lnTo>
                  <a:lnTo>
                    <a:pt x="565328" y="1189064"/>
                  </a:lnTo>
                  <a:lnTo>
                    <a:pt x="604880" y="1178494"/>
                  </a:lnTo>
                  <a:lnTo>
                    <a:pt x="643157" y="1164007"/>
                  </a:lnTo>
                  <a:lnTo>
                    <a:pt x="680014" y="1145783"/>
                  </a:lnTo>
                  <a:lnTo>
                    <a:pt x="715307" y="1124001"/>
                  </a:lnTo>
                  <a:lnTo>
                    <a:pt x="748890" y="1098843"/>
                  </a:lnTo>
                  <a:lnTo>
                    <a:pt x="780619" y="1070486"/>
                  </a:lnTo>
                  <a:lnTo>
                    <a:pt x="810350" y="1039112"/>
                  </a:lnTo>
                  <a:lnTo>
                    <a:pt x="837936" y="1004900"/>
                  </a:lnTo>
                  <a:lnTo>
                    <a:pt x="863234" y="968029"/>
                  </a:lnTo>
                  <a:lnTo>
                    <a:pt x="886098" y="928680"/>
                  </a:lnTo>
                  <a:lnTo>
                    <a:pt x="906383" y="887031"/>
                  </a:lnTo>
                  <a:lnTo>
                    <a:pt x="923945" y="843264"/>
                  </a:lnTo>
                  <a:lnTo>
                    <a:pt x="938639" y="797557"/>
                  </a:lnTo>
                  <a:lnTo>
                    <a:pt x="950320" y="750091"/>
                  </a:lnTo>
                  <a:lnTo>
                    <a:pt x="958842" y="701045"/>
                  </a:lnTo>
                  <a:lnTo>
                    <a:pt x="964062" y="650598"/>
                  </a:lnTo>
                  <a:lnTo>
                    <a:pt x="965835" y="598932"/>
                  </a:lnTo>
                  <a:lnTo>
                    <a:pt x="964062" y="547246"/>
                  </a:lnTo>
                  <a:lnTo>
                    <a:pt x="958842" y="496782"/>
                  </a:lnTo>
                  <a:lnTo>
                    <a:pt x="950320" y="447721"/>
                  </a:lnTo>
                  <a:lnTo>
                    <a:pt x="938639" y="400241"/>
                  </a:lnTo>
                  <a:lnTo>
                    <a:pt x="923945" y="354523"/>
                  </a:lnTo>
                  <a:lnTo>
                    <a:pt x="906383" y="310745"/>
                  </a:lnTo>
                  <a:lnTo>
                    <a:pt x="886098" y="269088"/>
                  </a:lnTo>
                  <a:lnTo>
                    <a:pt x="863234" y="229732"/>
                  </a:lnTo>
                  <a:lnTo>
                    <a:pt x="837936" y="192855"/>
                  </a:lnTo>
                  <a:lnTo>
                    <a:pt x="810350" y="158637"/>
                  </a:lnTo>
                  <a:lnTo>
                    <a:pt x="780619" y="127259"/>
                  </a:lnTo>
                  <a:lnTo>
                    <a:pt x="748890" y="98900"/>
                  </a:lnTo>
                  <a:lnTo>
                    <a:pt x="715307" y="73739"/>
                  </a:lnTo>
                  <a:lnTo>
                    <a:pt x="680014" y="51956"/>
                  </a:lnTo>
                  <a:lnTo>
                    <a:pt x="643157" y="33731"/>
                  </a:lnTo>
                  <a:lnTo>
                    <a:pt x="604880" y="19243"/>
                  </a:lnTo>
                  <a:lnTo>
                    <a:pt x="565328" y="8672"/>
                  </a:lnTo>
                  <a:lnTo>
                    <a:pt x="524647" y="2198"/>
                  </a:lnTo>
                  <a:lnTo>
                    <a:pt x="482981" y="0"/>
                  </a:lnTo>
                  <a:close/>
                </a:path>
              </a:pathLst>
            </a:custGeom>
            <a:solidFill>
              <a:srgbClr val="943735"/>
            </a:solidFill>
          </p:spPr>
          <p:txBody>
            <a:bodyPr wrap="square" lIns="0" tIns="0" rIns="0" bIns="0" rtlCol="0"/>
            <a:lstStyle/>
            <a:p>
              <a:endParaRPr/>
            </a:p>
          </p:txBody>
        </p:sp>
        <p:sp>
          <p:nvSpPr>
            <p:cNvPr id="9" name="object 9"/>
            <p:cNvSpPr/>
            <p:nvPr/>
          </p:nvSpPr>
          <p:spPr>
            <a:xfrm>
              <a:off x="5447791" y="347725"/>
              <a:ext cx="965835" cy="1198245"/>
            </a:xfrm>
            <a:custGeom>
              <a:avLst/>
              <a:gdLst/>
              <a:ahLst/>
              <a:cxnLst/>
              <a:rect l="l" t="t" r="r" b="b"/>
              <a:pathLst>
                <a:path w="965835" h="1198245">
                  <a:moveTo>
                    <a:pt x="0" y="598932"/>
                  </a:moveTo>
                  <a:lnTo>
                    <a:pt x="1772" y="547246"/>
                  </a:lnTo>
                  <a:lnTo>
                    <a:pt x="6992" y="496782"/>
                  </a:lnTo>
                  <a:lnTo>
                    <a:pt x="15515" y="447721"/>
                  </a:lnTo>
                  <a:lnTo>
                    <a:pt x="27196" y="400241"/>
                  </a:lnTo>
                  <a:lnTo>
                    <a:pt x="41891" y="354523"/>
                  </a:lnTo>
                  <a:lnTo>
                    <a:pt x="59455" y="310745"/>
                  </a:lnTo>
                  <a:lnTo>
                    <a:pt x="79743" y="269088"/>
                  </a:lnTo>
                  <a:lnTo>
                    <a:pt x="102610" y="229732"/>
                  </a:lnTo>
                  <a:lnTo>
                    <a:pt x="127911" y="192855"/>
                  </a:lnTo>
                  <a:lnTo>
                    <a:pt x="155503" y="158637"/>
                  </a:lnTo>
                  <a:lnTo>
                    <a:pt x="185239" y="127259"/>
                  </a:lnTo>
                  <a:lnTo>
                    <a:pt x="216976" y="98900"/>
                  </a:lnTo>
                  <a:lnTo>
                    <a:pt x="250568" y="73739"/>
                  </a:lnTo>
                  <a:lnTo>
                    <a:pt x="285871" y="51956"/>
                  </a:lnTo>
                  <a:lnTo>
                    <a:pt x="322740" y="33731"/>
                  </a:lnTo>
                  <a:lnTo>
                    <a:pt x="361030" y="19243"/>
                  </a:lnTo>
                  <a:lnTo>
                    <a:pt x="400597" y="8672"/>
                  </a:lnTo>
                  <a:lnTo>
                    <a:pt x="441295" y="2198"/>
                  </a:lnTo>
                  <a:lnTo>
                    <a:pt x="482981" y="0"/>
                  </a:lnTo>
                  <a:lnTo>
                    <a:pt x="524647" y="2198"/>
                  </a:lnTo>
                  <a:lnTo>
                    <a:pt x="565328" y="8672"/>
                  </a:lnTo>
                  <a:lnTo>
                    <a:pt x="604880" y="19243"/>
                  </a:lnTo>
                  <a:lnTo>
                    <a:pt x="643157" y="33731"/>
                  </a:lnTo>
                  <a:lnTo>
                    <a:pt x="680014" y="51956"/>
                  </a:lnTo>
                  <a:lnTo>
                    <a:pt x="715307" y="73739"/>
                  </a:lnTo>
                  <a:lnTo>
                    <a:pt x="748890" y="98900"/>
                  </a:lnTo>
                  <a:lnTo>
                    <a:pt x="780619" y="127259"/>
                  </a:lnTo>
                  <a:lnTo>
                    <a:pt x="810350" y="158637"/>
                  </a:lnTo>
                  <a:lnTo>
                    <a:pt x="837936" y="192855"/>
                  </a:lnTo>
                  <a:lnTo>
                    <a:pt x="863234" y="229732"/>
                  </a:lnTo>
                  <a:lnTo>
                    <a:pt x="886098" y="269088"/>
                  </a:lnTo>
                  <a:lnTo>
                    <a:pt x="906383" y="310745"/>
                  </a:lnTo>
                  <a:lnTo>
                    <a:pt x="923945" y="354523"/>
                  </a:lnTo>
                  <a:lnTo>
                    <a:pt x="938639" y="400241"/>
                  </a:lnTo>
                  <a:lnTo>
                    <a:pt x="950320" y="447721"/>
                  </a:lnTo>
                  <a:lnTo>
                    <a:pt x="958842" y="496782"/>
                  </a:lnTo>
                  <a:lnTo>
                    <a:pt x="964062" y="547246"/>
                  </a:lnTo>
                  <a:lnTo>
                    <a:pt x="965835" y="598932"/>
                  </a:lnTo>
                  <a:lnTo>
                    <a:pt x="964062" y="650598"/>
                  </a:lnTo>
                  <a:lnTo>
                    <a:pt x="958842" y="701045"/>
                  </a:lnTo>
                  <a:lnTo>
                    <a:pt x="950320" y="750091"/>
                  </a:lnTo>
                  <a:lnTo>
                    <a:pt x="938639" y="797557"/>
                  </a:lnTo>
                  <a:lnTo>
                    <a:pt x="923945" y="843264"/>
                  </a:lnTo>
                  <a:lnTo>
                    <a:pt x="906383" y="887031"/>
                  </a:lnTo>
                  <a:lnTo>
                    <a:pt x="886098" y="928680"/>
                  </a:lnTo>
                  <a:lnTo>
                    <a:pt x="863234" y="968029"/>
                  </a:lnTo>
                  <a:lnTo>
                    <a:pt x="837936" y="1004900"/>
                  </a:lnTo>
                  <a:lnTo>
                    <a:pt x="810350" y="1039112"/>
                  </a:lnTo>
                  <a:lnTo>
                    <a:pt x="780619" y="1070486"/>
                  </a:lnTo>
                  <a:lnTo>
                    <a:pt x="748890" y="1098843"/>
                  </a:lnTo>
                  <a:lnTo>
                    <a:pt x="715307" y="1124001"/>
                  </a:lnTo>
                  <a:lnTo>
                    <a:pt x="680014" y="1145783"/>
                  </a:lnTo>
                  <a:lnTo>
                    <a:pt x="643157" y="1164007"/>
                  </a:lnTo>
                  <a:lnTo>
                    <a:pt x="604880" y="1178494"/>
                  </a:lnTo>
                  <a:lnTo>
                    <a:pt x="565328" y="1189064"/>
                  </a:lnTo>
                  <a:lnTo>
                    <a:pt x="524647" y="1195539"/>
                  </a:lnTo>
                  <a:lnTo>
                    <a:pt x="482981" y="1197737"/>
                  </a:lnTo>
                  <a:lnTo>
                    <a:pt x="441295" y="1195539"/>
                  </a:lnTo>
                  <a:lnTo>
                    <a:pt x="400597" y="1189064"/>
                  </a:lnTo>
                  <a:lnTo>
                    <a:pt x="361030" y="1178494"/>
                  </a:lnTo>
                  <a:lnTo>
                    <a:pt x="322740" y="1164007"/>
                  </a:lnTo>
                  <a:lnTo>
                    <a:pt x="285871" y="1145783"/>
                  </a:lnTo>
                  <a:lnTo>
                    <a:pt x="250568" y="1124001"/>
                  </a:lnTo>
                  <a:lnTo>
                    <a:pt x="216976" y="1098843"/>
                  </a:lnTo>
                  <a:lnTo>
                    <a:pt x="185239" y="1070486"/>
                  </a:lnTo>
                  <a:lnTo>
                    <a:pt x="155503" y="1039112"/>
                  </a:lnTo>
                  <a:lnTo>
                    <a:pt x="127911" y="1004900"/>
                  </a:lnTo>
                  <a:lnTo>
                    <a:pt x="102610" y="968029"/>
                  </a:lnTo>
                  <a:lnTo>
                    <a:pt x="79743" y="928680"/>
                  </a:lnTo>
                  <a:lnTo>
                    <a:pt x="59455" y="887031"/>
                  </a:lnTo>
                  <a:lnTo>
                    <a:pt x="41891" y="843264"/>
                  </a:lnTo>
                  <a:lnTo>
                    <a:pt x="27196" y="797557"/>
                  </a:lnTo>
                  <a:lnTo>
                    <a:pt x="15515" y="750091"/>
                  </a:lnTo>
                  <a:lnTo>
                    <a:pt x="6992" y="701045"/>
                  </a:lnTo>
                  <a:lnTo>
                    <a:pt x="1772" y="650598"/>
                  </a:lnTo>
                  <a:lnTo>
                    <a:pt x="0" y="598932"/>
                  </a:lnTo>
                  <a:close/>
                </a:path>
              </a:pathLst>
            </a:custGeom>
            <a:ln w="25400">
              <a:solidFill>
                <a:srgbClr val="943735"/>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p>
        </p:txBody>
      </p:sp>
      <p:grpSp>
        <p:nvGrpSpPr>
          <p:cNvPr id="11" name="object 11"/>
          <p:cNvGrpSpPr/>
          <p:nvPr/>
        </p:nvGrpSpPr>
        <p:grpSpPr>
          <a:xfrm>
            <a:off x="6033896" y="1904110"/>
            <a:ext cx="2662555" cy="875665"/>
            <a:chOff x="6033896" y="1904110"/>
            <a:chExt cx="2662555" cy="875665"/>
          </a:xfrm>
        </p:grpSpPr>
        <p:sp>
          <p:nvSpPr>
            <p:cNvPr id="12" name="object 12"/>
            <p:cNvSpPr/>
            <p:nvPr/>
          </p:nvSpPr>
          <p:spPr>
            <a:xfrm>
              <a:off x="6046596" y="1916810"/>
              <a:ext cx="2637155" cy="850265"/>
            </a:xfrm>
            <a:custGeom>
              <a:avLst/>
              <a:gdLst/>
              <a:ahLst/>
              <a:cxnLst/>
              <a:rect l="l" t="t" r="r" b="b"/>
              <a:pathLst>
                <a:path w="2637154" h="850264">
                  <a:moveTo>
                    <a:pt x="2495296" y="0"/>
                  </a:moveTo>
                  <a:lnTo>
                    <a:pt x="141731" y="0"/>
                  </a:lnTo>
                  <a:lnTo>
                    <a:pt x="96950" y="7216"/>
                  </a:lnTo>
                  <a:lnTo>
                    <a:pt x="58046" y="27314"/>
                  </a:lnTo>
                  <a:lnTo>
                    <a:pt x="27358" y="57963"/>
                  </a:lnTo>
                  <a:lnTo>
                    <a:pt x="7229" y="96836"/>
                  </a:lnTo>
                  <a:lnTo>
                    <a:pt x="0" y="141604"/>
                  </a:lnTo>
                  <a:lnTo>
                    <a:pt x="0" y="708278"/>
                  </a:lnTo>
                  <a:lnTo>
                    <a:pt x="7229" y="753060"/>
                  </a:lnTo>
                  <a:lnTo>
                    <a:pt x="27358" y="791964"/>
                  </a:lnTo>
                  <a:lnTo>
                    <a:pt x="58046" y="822652"/>
                  </a:lnTo>
                  <a:lnTo>
                    <a:pt x="96950" y="842781"/>
                  </a:lnTo>
                  <a:lnTo>
                    <a:pt x="141731" y="850011"/>
                  </a:lnTo>
                  <a:lnTo>
                    <a:pt x="2495296" y="850011"/>
                  </a:lnTo>
                  <a:lnTo>
                    <a:pt x="2540077" y="842781"/>
                  </a:lnTo>
                  <a:lnTo>
                    <a:pt x="2578981" y="822652"/>
                  </a:lnTo>
                  <a:lnTo>
                    <a:pt x="2609669" y="791964"/>
                  </a:lnTo>
                  <a:lnTo>
                    <a:pt x="2629798" y="753060"/>
                  </a:lnTo>
                  <a:lnTo>
                    <a:pt x="2637028" y="708278"/>
                  </a:lnTo>
                  <a:lnTo>
                    <a:pt x="2637028" y="141604"/>
                  </a:lnTo>
                  <a:lnTo>
                    <a:pt x="2629798" y="96836"/>
                  </a:lnTo>
                  <a:lnTo>
                    <a:pt x="2609669" y="57963"/>
                  </a:lnTo>
                  <a:lnTo>
                    <a:pt x="2578981" y="27314"/>
                  </a:lnTo>
                  <a:lnTo>
                    <a:pt x="2540077" y="7216"/>
                  </a:lnTo>
                  <a:lnTo>
                    <a:pt x="2495296" y="0"/>
                  </a:lnTo>
                  <a:close/>
                </a:path>
              </a:pathLst>
            </a:custGeom>
            <a:solidFill>
              <a:srgbClr val="FBD4B5"/>
            </a:solidFill>
          </p:spPr>
          <p:txBody>
            <a:bodyPr wrap="square" lIns="0" tIns="0" rIns="0" bIns="0" rtlCol="0"/>
            <a:lstStyle/>
            <a:p>
              <a:endParaRPr/>
            </a:p>
          </p:txBody>
        </p:sp>
        <p:sp>
          <p:nvSpPr>
            <p:cNvPr id="13" name="object 13"/>
            <p:cNvSpPr/>
            <p:nvPr/>
          </p:nvSpPr>
          <p:spPr>
            <a:xfrm>
              <a:off x="6046596" y="1916810"/>
              <a:ext cx="2637155" cy="850265"/>
            </a:xfrm>
            <a:custGeom>
              <a:avLst/>
              <a:gdLst/>
              <a:ahLst/>
              <a:cxnLst/>
              <a:rect l="l" t="t" r="r" b="b"/>
              <a:pathLst>
                <a:path w="2637154" h="850264">
                  <a:moveTo>
                    <a:pt x="0" y="141604"/>
                  </a:moveTo>
                  <a:lnTo>
                    <a:pt x="7229" y="96836"/>
                  </a:lnTo>
                  <a:lnTo>
                    <a:pt x="27358" y="57963"/>
                  </a:lnTo>
                  <a:lnTo>
                    <a:pt x="58046" y="27314"/>
                  </a:lnTo>
                  <a:lnTo>
                    <a:pt x="96950" y="7216"/>
                  </a:lnTo>
                  <a:lnTo>
                    <a:pt x="141731" y="0"/>
                  </a:lnTo>
                  <a:lnTo>
                    <a:pt x="2495296" y="0"/>
                  </a:lnTo>
                  <a:lnTo>
                    <a:pt x="2540077" y="7216"/>
                  </a:lnTo>
                  <a:lnTo>
                    <a:pt x="2578981" y="27314"/>
                  </a:lnTo>
                  <a:lnTo>
                    <a:pt x="2609669" y="57963"/>
                  </a:lnTo>
                  <a:lnTo>
                    <a:pt x="2629798" y="96836"/>
                  </a:lnTo>
                  <a:lnTo>
                    <a:pt x="2637028" y="141604"/>
                  </a:lnTo>
                  <a:lnTo>
                    <a:pt x="2637028" y="708278"/>
                  </a:lnTo>
                  <a:lnTo>
                    <a:pt x="2629798" y="753060"/>
                  </a:lnTo>
                  <a:lnTo>
                    <a:pt x="2609669" y="791964"/>
                  </a:lnTo>
                  <a:lnTo>
                    <a:pt x="2578981" y="822652"/>
                  </a:lnTo>
                  <a:lnTo>
                    <a:pt x="2540077" y="842781"/>
                  </a:lnTo>
                  <a:lnTo>
                    <a:pt x="2495296" y="850011"/>
                  </a:lnTo>
                  <a:lnTo>
                    <a:pt x="141731" y="850011"/>
                  </a:lnTo>
                  <a:lnTo>
                    <a:pt x="96950" y="842781"/>
                  </a:lnTo>
                  <a:lnTo>
                    <a:pt x="58046" y="822652"/>
                  </a:lnTo>
                  <a:lnTo>
                    <a:pt x="27358" y="791964"/>
                  </a:lnTo>
                  <a:lnTo>
                    <a:pt x="7229" y="753060"/>
                  </a:lnTo>
                  <a:lnTo>
                    <a:pt x="0" y="708278"/>
                  </a:lnTo>
                  <a:lnTo>
                    <a:pt x="0" y="141604"/>
                  </a:lnTo>
                  <a:close/>
                </a:path>
              </a:pathLst>
            </a:custGeom>
            <a:ln w="25400">
              <a:solidFill>
                <a:srgbClr val="FBD4B5"/>
              </a:solidFill>
            </a:ln>
          </p:spPr>
          <p:txBody>
            <a:bodyPr wrap="square" lIns="0" tIns="0" rIns="0" bIns="0" rtlCol="0"/>
            <a:lstStyle/>
            <a:p>
              <a:endParaRPr/>
            </a:p>
          </p:txBody>
        </p:sp>
      </p:grpSp>
      <p:sp>
        <p:nvSpPr>
          <p:cNvPr id="14" name="object 14"/>
          <p:cNvSpPr txBox="1"/>
          <p:nvPr/>
        </p:nvSpPr>
        <p:spPr>
          <a:xfrm>
            <a:off x="6456045" y="1891106"/>
            <a:ext cx="1823085" cy="880744"/>
          </a:xfrm>
          <a:prstGeom prst="rect">
            <a:avLst/>
          </a:prstGeom>
        </p:spPr>
        <p:txBody>
          <a:bodyPr vert="horz" wrap="square" lIns="0" tIns="13970" rIns="0" bIns="0" rtlCol="0">
            <a:spAutoFit/>
          </a:bodyPr>
          <a:lstStyle/>
          <a:p>
            <a:pPr marL="271145" marR="5080" indent="-259079">
              <a:lnSpc>
                <a:spcPct val="100000"/>
              </a:lnSpc>
              <a:spcBef>
                <a:spcPts val="110"/>
              </a:spcBef>
            </a:pPr>
            <a:r>
              <a:rPr sz="2800" dirty="0">
                <a:latin typeface="Times New Roman"/>
                <a:cs typeface="Times New Roman"/>
              </a:rPr>
              <a:t>Ba</a:t>
            </a:r>
            <a:r>
              <a:rPr sz="2800" spc="-95" dirty="0">
                <a:latin typeface="Times New Roman"/>
                <a:cs typeface="Times New Roman"/>
              </a:rPr>
              <a:t> </a:t>
            </a:r>
            <a:r>
              <a:rPr sz="2800" spc="10" dirty="0">
                <a:latin typeface="Times New Roman"/>
                <a:cs typeface="Times New Roman"/>
              </a:rPr>
              <a:t>ngọn</a:t>
            </a:r>
            <a:r>
              <a:rPr sz="2800" spc="-85" dirty="0">
                <a:latin typeface="Times New Roman"/>
                <a:cs typeface="Times New Roman"/>
              </a:rPr>
              <a:t> </a:t>
            </a:r>
            <a:r>
              <a:rPr sz="2800" spc="5" dirty="0">
                <a:latin typeface="Times New Roman"/>
                <a:cs typeface="Times New Roman"/>
              </a:rPr>
              <a:t>nến </a:t>
            </a:r>
            <a:r>
              <a:rPr sz="2800" spc="-685" dirty="0">
                <a:latin typeface="Times New Roman"/>
                <a:cs typeface="Times New Roman"/>
              </a:rPr>
              <a:t> </a:t>
            </a:r>
            <a:r>
              <a:rPr sz="2800" spc="5" dirty="0">
                <a:latin typeface="Times New Roman"/>
                <a:cs typeface="Times New Roman"/>
              </a:rPr>
              <a:t>lung</a:t>
            </a:r>
            <a:r>
              <a:rPr sz="2800" spc="-105" dirty="0">
                <a:latin typeface="Times New Roman"/>
                <a:cs typeface="Times New Roman"/>
              </a:rPr>
              <a:t> </a:t>
            </a:r>
            <a:r>
              <a:rPr sz="2800" spc="5" dirty="0">
                <a:latin typeface="Times New Roman"/>
                <a:cs typeface="Times New Roman"/>
              </a:rPr>
              <a:t>linh</a:t>
            </a:r>
            <a:endParaRPr sz="2800">
              <a:latin typeface="Times New Roman"/>
              <a:cs typeface="Times New Roman"/>
            </a:endParaRPr>
          </a:p>
        </p:txBody>
      </p:sp>
      <p:grpSp>
        <p:nvGrpSpPr>
          <p:cNvPr id="15" name="object 15"/>
          <p:cNvGrpSpPr/>
          <p:nvPr/>
        </p:nvGrpSpPr>
        <p:grpSpPr>
          <a:xfrm>
            <a:off x="5435091" y="1717420"/>
            <a:ext cx="991235" cy="1223645"/>
            <a:chOff x="5435091" y="1717420"/>
            <a:chExt cx="991235" cy="1223645"/>
          </a:xfrm>
        </p:grpSpPr>
        <p:sp>
          <p:nvSpPr>
            <p:cNvPr id="16" name="object 16"/>
            <p:cNvSpPr/>
            <p:nvPr/>
          </p:nvSpPr>
          <p:spPr>
            <a:xfrm>
              <a:off x="5447791" y="1730120"/>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4"/>
                  </a:lnTo>
                  <a:lnTo>
                    <a:pt x="1772" y="650472"/>
                  </a:lnTo>
                  <a:lnTo>
                    <a:pt x="6992" y="700922"/>
                  </a:lnTo>
                  <a:lnTo>
                    <a:pt x="15515" y="749972"/>
                  </a:lnTo>
                  <a:lnTo>
                    <a:pt x="27196" y="797445"/>
                  </a:lnTo>
                  <a:lnTo>
                    <a:pt x="41891" y="843159"/>
                  </a:lnTo>
                  <a:lnTo>
                    <a:pt x="59455" y="886934"/>
                  </a:lnTo>
                  <a:lnTo>
                    <a:pt x="79743" y="928592"/>
                  </a:lnTo>
                  <a:lnTo>
                    <a:pt x="102610" y="967951"/>
                  </a:lnTo>
                  <a:lnTo>
                    <a:pt x="127911" y="1004831"/>
                  </a:lnTo>
                  <a:lnTo>
                    <a:pt x="155503" y="1039054"/>
                  </a:lnTo>
                  <a:lnTo>
                    <a:pt x="185239" y="1070438"/>
                  </a:lnTo>
                  <a:lnTo>
                    <a:pt x="216976" y="1098804"/>
                  </a:lnTo>
                  <a:lnTo>
                    <a:pt x="250568" y="1123971"/>
                  </a:lnTo>
                  <a:lnTo>
                    <a:pt x="285871" y="1145761"/>
                  </a:lnTo>
                  <a:lnTo>
                    <a:pt x="322740" y="1163992"/>
                  </a:lnTo>
                  <a:lnTo>
                    <a:pt x="361030" y="1178485"/>
                  </a:lnTo>
                  <a:lnTo>
                    <a:pt x="400597" y="1189060"/>
                  </a:lnTo>
                  <a:lnTo>
                    <a:pt x="441295" y="1195537"/>
                  </a:lnTo>
                  <a:lnTo>
                    <a:pt x="482981" y="1197737"/>
                  </a:lnTo>
                  <a:lnTo>
                    <a:pt x="524647" y="1195537"/>
                  </a:lnTo>
                  <a:lnTo>
                    <a:pt x="565328" y="1189060"/>
                  </a:lnTo>
                  <a:lnTo>
                    <a:pt x="604880" y="1178485"/>
                  </a:lnTo>
                  <a:lnTo>
                    <a:pt x="643157" y="1163992"/>
                  </a:lnTo>
                  <a:lnTo>
                    <a:pt x="680014" y="1145761"/>
                  </a:lnTo>
                  <a:lnTo>
                    <a:pt x="715307" y="1123971"/>
                  </a:lnTo>
                  <a:lnTo>
                    <a:pt x="748890" y="1098804"/>
                  </a:lnTo>
                  <a:lnTo>
                    <a:pt x="780619" y="1070438"/>
                  </a:lnTo>
                  <a:lnTo>
                    <a:pt x="810350" y="1039054"/>
                  </a:lnTo>
                  <a:lnTo>
                    <a:pt x="837936" y="1004831"/>
                  </a:lnTo>
                  <a:lnTo>
                    <a:pt x="863234" y="967951"/>
                  </a:lnTo>
                  <a:lnTo>
                    <a:pt x="886098" y="928592"/>
                  </a:lnTo>
                  <a:lnTo>
                    <a:pt x="906383" y="886934"/>
                  </a:lnTo>
                  <a:lnTo>
                    <a:pt x="923945" y="843159"/>
                  </a:lnTo>
                  <a:lnTo>
                    <a:pt x="938639" y="797445"/>
                  </a:lnTo>
                  <a:lnTo>
                    <a:pt x="950320" y="749972"/>
                  </a:lnTo>
                  <a:lnTo>
                    <a:pt x="958842" y="700922"/>
                  </a:lnTo>
                  <a:lnTo>
                    <a:pt x="964062" y="650472"/>
                  </a:lnTo>
                  <a:lnTo>
                    <a:pt x="965835" y="598804"/>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E36C09"/>
            </a:solidFill>
          </p:spPr>
          <p:txBody>
            <a:bodyPr wrap="square" lIns="0" tIns="0" rIns="0" bIns="0" rtlCol="0"/>
            <a:lstStyle/>
            <a:p>
              <a:endParaRPr/>
            </a:p>
          </p:txBody>
        </p:sp>
        <p:sp>
          <p:nvSpPr>
            <p:cNvPr id="17" name="object 17"/>
            <p:cNvSpPr/>
            <p:nvPr/>
          </p:nvSpPr>
          <p:spPr>
            <a:xfrm>
              <a:off x="5447791" y="1730120"/>
              <a:ext cx="965835" cy="1198245"/>
            </a:xfrm>
            <a:custGeom>
              <a:avLst/>
              <a:gdLst/>
              <a:ahLst/>
              <a:cxnLst/>
              <a:rect l="l" t="t" r="r" b="b"/>
              <a:pathLst>
                <a:path w="965835" h="1198245">
                  <a:moveTo>
                    <a:pt x="0" y="598804"/>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4"/>
                  </a:lnTo>
                  <a:lnTo>
                    <a:pt x="964062" y="650472"/>
                  </a:lnTo>
                  <a:lnTo>
                    <a:pt x="958842" y="700922"/>
                  </a:lnTo>
                  <a:lnTo>
                    <a:pt x="950320" y="749972"/>
                  </a:lnTo>
                  <a:lnTo>
                    <a:pt x="938639" y="797445"/>
                  </a:lnTo>
                  <a:lnTo>
                    <a:pt x="923945" y="843159"/>
                  </a:lnTo>
                  <a:lnTo>
                    <a:pt x="906383" y="886934"/>
                  </a:lnTo>
                  <a:lnTo>
                    <a:pt x="886098" y="928592"/>
                  </a:lnTo>
                  <a:lnTo>
                    <a:pt x="863234" y="967951"/>
                  </a:lnTo>
                  <a:lnTo>
                    <a:pt x="837936" y="1004831"/>
                  </a:lnTo>
                  <a:lnTo>
                    <a:pt x="810350" y="1039054"/>
                  </a:lnTo>
                  <a:lnTo>
                    <a:pt x="780619" y="1070438"/>
                  </a:lnTo>
                  <a:lnTo>
                    <a:pt x="748890" y="1098804"/>
                  </a:lnTo>
                  <a:lnTo>
                    <a:pt x="715307" y="1123971"/>
                  </a:lnTo>
                  <a:lnTo>
                    <a:pt x="680014" y="1145761"/>
                  </a:lnTo>
                  <a:lnTo>
                    <a:pt x="643157" y="1163992"/>
                  </a:lnTo>
                  <a:lnTo>
                    <a:pt x="604880" y="1178485"/>
                  </a:lnTo>
                  <a:lnTo>
                    <a:pt x="565328" y="1189060"/>
                  </a:lnTo>
                  <a:lnTo>
                    <a:pt x="524647" y="1195537"/>
                  </a:lnTo>
                  <a:lnTo>
                    <a:pt x="482981" y="1197737"/>
                  </a:lnTo>
                  <a:lnTo>
                    <a:pt x="441295" y="1195537"/>
                  </a:lnTo>
                  <a:lnTo>
                    <a:pt x="400597" y="1189060"/>
                  </a:lnTo>
                  <a:lnTo>
                    <a:pt x="361030" y="1178485"/>
                  </a:lnTo>
                  <a:lnTo>
                    <a:pt x="322740" y="1163992"/>
                  </a:lnTo>
                  <a:lnTo>
                    <a:pt x="285871" y="1145761"/>
                  </a:lnTo>
                  <a:lnTo>
                    <a:pt x="250568" y="1123971"/>
                  </a:lnTo>
                  <a:lnTo>
                    <a:pt x="216976" y="1098804"/>
                  </a:lnTo>
                  <a:lnTo>
                    <a:pt x="185239" y="1070438"/>
                  </a:lnTo>
                  <a:lnTo>
                    <a:pt x="155503" y="1039054"/>
                  </a:lnTo>
                  <a:lnTo>
                    <a:pt x="127911" y="1004831"/>
                  </a:lnTo>
                  <a:lnTo>
                    <a:pt x="102610" y="967951"/>
                  </a:lnTo>
                  <a:lnTo>
                    <a:pt x="79743" y="928592"/>
                  </a:lnTo>
                  <a:lnTo>
                    <a:pt x="59455" y="886934"/>
                  </a:lnTo>
                  <a:lnTo>
                    <a:pt x="41891" y="843159"/>
                  </a:lnTo>
                  <a:lnTo>
                    <a:pt x="27196" y="797445"/>
                  </a:lnTo>
                  <a:lnTo>
                    <a:pt x="15515" y="749972"/>
                  </a:lnTo>
                  <a:lnTo>
                    <a:pt x="6992" y="700922"/>
                  </a:lnTo>
                  <a:lnTo>
                    <a:pt x="1772" y="650472"/>
                  </a:lnTo>
                  <a:lnTo>
                    <a:pt x="0" y="598804"/>
                  </a:lnTo>
                  <a:close/>
                </a:path>
              </a:pathLst>
            </a:custGeom>
            <a:ln w="25400">
              <a:solidFill>
                <a:srgbClr val="E36C09"/>
              </a:solidFill>
            </a:ln>
          </p:spPr>
          <p:txBody>
            <a:bodyPr wrap="square" lIns="0" tIns="0" rIns="0" bIns="0" rtlCol="0"/>
            <a:lstStyle/>
            <a:p>
              <a:endParaRPr/>
            </a:p>
          </p:txBody>
        </p:sp>
      </p:grpSp>
      <p:sp>
        <p:nvSpPr>
          <p:cNvPr id="18" name="object 18"/>
          <p:cNvSpPr txBox="1"/>
          <p:nvPr/>
        </p:nvSpPr>
        <p:spPr>
          <a:xfrm>
            <a:off x="5709284" y="1786839"/>
            <a:ext cx="445134" cy="1031875"/>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FFFFFF"/>
                </a:solidFill>
                <a:latin typeface="Times New Roman"/>
                <a:cs typeface="Times New Roman"/>
              </a:rPr>
              <a:t>2</a:t>
            </a:r>
            <a:endParaRPr sz="6600">
              <a:latin typeface="Times New Roman"/>
              <a:cs typeface="Times New Roman"/>
            </a:endParaRPr>
          </a:p>
        </p:txBody>
      </p:sp>
      <p:grpSp>
        <p:nvGrpSpPr>
          <p:cNvPr id="19" name="object 19"/>
          <p:cNvGrpSpPr/>
          <p:nvPr/>
        </p:nvGrpSpPr>
        <p:grpSpPr>
          <a:xfrm>
            <a:off x="5435091" y="3125470"/>
            <a:ext cx="3261360" cy="1223645"/>
            <a:chOff x="5435091" y="3125470"/>
            <a:chExt cx="3261360" cy="1223645"/>
          </a:xfrm>
        </p:grpSpPr>
        <p:sp>
          <p:nvSpPr>
            <p:cNvPr id="20" name="object 20"/>
            <p:cNvSpPr/>
            <p:nvPr/>
          </p:nvSpPr>
          <p:spPr>
            <a:xfrm>
              <a:off x="6046596" y="3324860"/>
              <a:ext cx="2637155" cy="850265"/>
            </a:xfrm>
            <a:custGeom>
              <a:avLst/>
              <a:gdLst/>
              <a:ahLst/>
              <a:cxnLst/>
              <a:rect l="l" t="t" r="r" b="b"/>
              <a:pathLst>
                <a:path w="2637154" h="850264">
                  <a:moveTo>
                    <a:pt x="2495296" y="0"/>
                  </a:moveTo>
                  <a:lnTo>
                    <a:pt x="141731" y="0"/>
                  </a:lnTo>
                  <a:lnTo>
                    <a:pt x="96950" y="7229"/>
                  </a:lnTo>
                  <a:lnTo>
                    <a:pt x="58046" y="27358"/>
                  </a:lnTo>
                  <a:lnTo>
                    <a:pt x="27358" y="58046"/>
                  </a:lnTo>
                  <a:lnTo>
                    <a:pt x="7229" y="96950"/>
                  </a:lnTo>
                  <a:lnTo>
                    <a:pt x="0" y="141731"/>
                  </a:lnTo>
                  <a:lnTo>
                    <a:pt x="0" y="708406"/>
                  </a:lnTo>
                  <a:lnTo>
                    <a:pt x="7229" y="753174"/>
                  </a:lnTo>
                  <a:lnTo>
                    <a:pt x="27358" y="792047"/>
                  </a:lnTo>
                  <a:lnTo>
                    <a:pt x="58046" y="822696"/>
                  </a:lnTo>
                  <a:lnTo>
                    <a:pt x="96950" y="842794"/>
                  </a:lnTo>
                  <a:lnTo>
                    <a:pt x="141731" y="850010"/>
                  </a:lnTo>
                  <a:lnTo>
                    <a:pt x="2495296" y="850010"/>
                  </a:lnTo>
                  <a:lnTo>
                    <a:pt x="2540077" y="842794"/>
                  </a:lnTo>
                  <a:lnTo>
                    <a:pt x="2578981" y="822696"/>
                  </a:lnTo>
                  <a:lnTo>
                    <a:pt x="2609669" y="792047"/>
                  </a:lnTo>
                  <a:lnTo>
                    <a:pt x="2629798" y="753174"/>
                  </a:lnTo>
                  <a:lnTo>
                    <a:pt x="2637028" y="708406"/>
                  </a:lnTo>
                  <a:lnTo>
                    <a:pt x="2637028" y="141731"/>
                  </a:lnTo>
                  <a:lnTo>
                    <a:pt x="2629798" y="96950"/>
                  </a:lnTo>
                  <a:lnTo>
                    <a:pt x="2609669" y="58046"/>
                  </a:lnTo>
                  <a:lnTo>
                    <a:pt x="2578981" y="27358"/>
                  </a:lnTo>
                  <a:lnTo>
                    <a:pt x="2540077" y="7229"/>
                  </a:lnTo>
                  <a:lnTo>
                    <a:pt x="2495296" y="0"/>
                  </a:lnTo>
                  <a:close/>
                </a:path>
              </a:pathLst>
            </a:custGeom>
            <a:solidFill>
              <a:srgbClr val="CCC1DA"/>
            </a:solidFill>
          </p:spPr>
          <p:txBody>
            <a:bodyPr wrap="square" lIns="0" tIns="0" rIns="0" bIns="0" rtlCol="0"/>
            <a:lstStyle/>
            <a:p>
              <a:endParaRPr/>
            </a:p>
          </p:txBody>
        </p:sp>
        <p:sp>
          <p:nvSpPr>
            <p:cNvPr id="21" name="object 21"/>
            <p:cNvSpPr/>
            <p:nvPr/>
          </p:nvSpPr>
          <p:spPr>
            <a:xfrm>
              <a:off x="6046596" y="3324860"/>
              <a:ext cx="2637155" cy="850265"/>
            </a:xfrm>
            <a:custGeom>
              <a:avLst/>
              <a:gdLst/>
              <a:ahLst/>
              <a:cxnLst/>
              <a:rect l="l" t="t" r="r" b="b"/>
              <a:pathLst>
                <a:path w="2637154" h="850264">
                  <a:moveTo>
                    <a:pt x="0" y="141731"/>
                  </a:moveTo>
                  <a:lnTo>
                    <a:pt x="7229" y="96950"/>
                  </a:lnTo>
                  <a:lnTo>
                    <a:pt x="27358" y="58046"/>
                  </a:lnTo>
                  <a:lnTo>
                    <a:pt x="58046" y="27358"/>
                  </a:lnTo>
                  <a:lnTo>
                    <a:pt x="96950" y="7229"/>
                  </a:lnTo>
                  <a:lnTo>
                    <a:pt x="141731" y="0"/>
                  </a:lnTo>
                  <a:lnTo>
                    <a:pt x="2495296" y="0"/>
                  </a:lnTo>
                  <a:lnTo>
                    <a:pt x="2540077" y="7229"/>
                  </a:lnTo>
                  <a:lnTo>
                    <a:pt x="2578981" y="27358"/>
                  </a:lnTo>
                  <a:lnTo>
                    <a:pt x="2609669" y="58046"/>
                  </a:lnTo>
                  <a:lnTo>
                    <a:pt x="2629798" y="96950"/>
                  </a:lnTo>
                  <a:lnTo>
                    <a:pt x="2637028" y="141731"/>
                  </a:lnTo>
                  <a:lnTo>
                    <a:pt x="2637028" y="708406"/>
                  </a:lnTo>
                  <a:lnTo>
                    <a:pt x="2629798" y="753174"/>
                  </a:lnTo>
                  <a:lnTo>
                    <a:pt x="2609669" y="792047"/>
                  </a:lnTo>
                  <a:lnTo>
                    <a:pt x="2578981" y="822696"/>
                  </a:lnTo>
                  <a:lnTo>
                    <a:pt x="2540077" y="842794"/>
                  </a:lnTo>
                  <a:lnTo>
                    <a:pt x="2495296" y="850010"/>
                  </a:lnTo>
                  <a:lnTo>
                    <a:pt x="141731" y="850010"/>
                  </a:lnTo>
                  <a:lnTo>
                    <a:pt x="96950" y="842794"/>
                  </a:lnTo>
                  <a:lnTo>
                    <a:pt x="58046" y="822696"/>
                  </a:lnTo>
                  <a:lnTo>
                    <a:pt x="27358" y="792047"/>
                  </a:lnTo>
                  <a:lnTo>
                    <a:pt x="7229" y="753174"/>
                  </a:lnTo>
                  <a:lnTo>
                    <a:pt x="0" y="708406"/>
                  </a:lnTo>
                  <a:lnTo>
                    <a:pt x="0" y="141731"/>
                  </a:lnTo>
                  <a:close/>
                </a:path>
              </a:pathLst>
            </a:custGeom>
            <a:ln w="25400">
              <a:solidFill>
                <a:srgbClr val="E6DFEB"/>
              </a:solidFill>
            </a:ln>
          </p:spPr>
          <p:txBody>
            <a:bodyPr wrap="square" lIns="0" tIns="0" rIns="0" bIns="0" rtlCol="0"/>
            <a:lstStyle/>
            <a:p>
              <a:endParaRPr/>
            </a:p>
          </p:txBody>
        </p:sp>
        <p:sp>
          <p:nvSpPr>
            <p:cNvPr id="22" name="object 22"/>
            <p:cNvSpPr/>
            <p:nvPr/>
          </p:nvSpPr>
          <p:spPr>
            <a:xfrm>
              <a:off x="5447791" y="3138170"/>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4"/>
                  </a:lnTo>
                  <a:lnTo>
                    <a:pt x="1772" y="650490"/>
                  </a:lnTo>
                  <a:lnTo>
                    <a:pt x="6992" y="700954"/>
                  </a:lnTo>
                  <a:lnTo>
                    <a:pt x="15515" y="750015"/>
                  </a:lnTo>
                  <a:lnTo>
                    <a:pt x="27196" y="797495"/>
                  </a:lnTo>
                  <a:lnTo>
                    <a:pt x="41891" y="843213"/>
                  </a:lnTo>
                  <a:lnTo>
                    <a:pt x="59455" y="886991"/>
                  </a:lnTo>
                  <a:lnTo>
                    <a:pt x="79743" y="928648"/>
                  </a:lnTo>
                  <a:lnTo>
                    <a:pt x="102610" y="968004"/>
                  </a:lnTo>
                  <a:lnTo>
                    <a:pt x="127911" y="1004881"/>
                  </a:lnTo>
                  <a:lnTo>
                    <a:pt x="155503" y="1039099"/>
                  </a:lnTo>
                  <a:lnTo>
                    <a:pt x="185239" y="1070477"/>
                  </a:lnTo>
                  <a:lnTo>
                    <a:pt x="216976" y="1098836"/>
                  </a:lnTo>
                  <a:lnTo>
                    <a:pt x="250568" y="1123997"/>
                  </a:lnTo>
                  <a:lnTo>
                    <a:pt x="285871" y="1145780"/>
                  </a:lnTo>
                  <a:lnTo>
                    <a:pt x="322740" y="1164005"/>
                  </a:lnTo>
                  <a:lnTo>
                    <a:pt x="361030" y="1178493"/>
                  </a:lnTo>
                  <a:lnTo>
                    <a:pt x="400597" y="1189064"/>
                  </a:lnTo>
                  <a:lnTo>
                    <a:pt x="441295" y="1195538"/>
                  </a:lnTo>
                  <a:lnTo>
                    <a:pt x="482981" y="1197736"/>
                  </a:lnTo>
                  <a:lnTo>
                    <a:pt x="524647" y="1195538"/>
                  </a:lnTo>
                  <a:lnTo>
                    <a:pt x="565328" y="1189064"/>
                  </a:lnTo>
                  <a:lnTo>
                    <a:pt x="604880" y="1178493"/>
                  </a:lnTo>
                  <a:lnTo>
                    <a:pt x="643157" y="1164005"/>
                  </a:lnTo>
                  <a:lnTo>
                    <a:pt x="680014" y="1145780"/>
                  </a:lnTo>
                  <a:lnTo>
                    <a:pt x="715307" y="1123997"/>
                  </a:lnTo>
                  <a:lnTo>
                    <a:pt x="748890" y="1098836"/>
                  </a:lnTo>
                  <a:lnTo>
                    <a:pt x="780619" y="1070477"/>
                  </a:lnTo>
                  <a:lnTo>
                    <a:pt x="810350" y="1039099"/>
                  </a:lnTo>
                  <a:lnTo>
                    <a:pt x="837936" y="1004881"/>
                  </a:lnTo>
                  <a:lnTo>
                    <a:pt x="863234" y="968004"/>
                  </a:lnTo>
                  <a:lnTo>
                    <a:pt x="886098" y="928648"/>
                  </a:lnTo>
                  <a:lnTo>
                    <a:pt x="906383" y="886991"/>
                  </a:lnTo>
                  <a:lnTo>
                    <a:pt x="923945" y="843213"/>
                  </a:lnTo>
                  <a:lnTo>
                    <a:pt x="938639" y="797495"/>
                  </a:lnTo>
                  <a:lnTo>
                    <a:pt x="950320" y="750015"/>
                  </a:lnTo>
                  <a:lnTo>
                    <a:pt x="958842" y="700954"/>
                  </a:lnTo>
                  <a:lnTo>
                    <a:pt x="964062" y="650490"/>
                  </a:lnTo>
                  <a:lnTo>
                    <a:pt x="965835" y="598804"/>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5F497A"/>
            </a:solidFill>
          </p:spPr>
          <p:txBody>
            <a:bodyPr wrap="square" lIns="0" tIns="0" rIns="0" bIns="0" rtlCol="0"/>
            <a:lstStyle/>
            <a:p>
              <a:endParaRPr/>
            </a:p>
          </p:txBody>
        </p:sp>
        <p:sp>
          <p:nvSpPr>
            <p:cNvPr id="23" name="object 23"/>
            <p:cNvSpPr/>
            <p:nvPr/>
          </p:nvSpPr>
          <p:spPr>
            <a:xfrm>
              <a:off x="5447791" y="3138170"/>
              <a:ext cx="965835" cy="1198245"/>
            </a:xfrm>
            <a:custGeom>
              <a:avLst/>
              <a:gdLst/>
              <a:ahLst/>
              <a:cxnLst/>
              <a:rect l="l" t="t" r="r" b="b"/>
              <a:pathLst>
                <a:path w="965835" h="1198245">
                  <a:moveTo>
                    <a:pt x="0" y="598804"/>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4"/>
                  </a:lnTo>
                  <a:lnTo>
                    <a:pt x="964062" y="650490"/>
                  </a:lnTo>
                  <a:lnTo>
                    <a:pt x="958842" y="700954"/>
                  </a:lnTo>
                  <a:lnTo>
                    <a:pt x="950320" y="750015"/>
                  </a:lnTo>
                  <a:lnTo>
                    <a:pt x="938639" y="797495"/>
                  </a:lnTo>
                  <a:lnTo>
                    <a:pt x="923945" y="843213"/>
                  </a:lnTo>
                  <a:lnTo>
                    <a:pt x="906383" y="886991"/>
                  </a:lnTo>
                  <a:lnTo>
                    <a:pt x="886098" y="928648"/>
                  </a:lnTo>
                  <a:lnTo>
                    <a:pt x="863234" y="968004"/>
                  </a:lnTo>
                  <a:lnTo>
                    <a:pt x="837936" y="1004881"/>
                  </a:lnTo>
                  <a:lnTo>
                    <a:pt x="810350" y="1039099"/>
                  </a:lnTo>
                  <a:lnTo>
                    <a:pt x="780619" y="1070477"/>
                  </a:lnTo>
                  <a:lnTo>
                    <a:pt x="748890" y="1098836"/>
                  </a:lnTo>
                  <a:lnTo>
                    <a:pt x="715307" y="1123997"/>
                  </a:lnTo>
                  <a:lnTo>
                    <a:pt x="680014" y="1145780"/>
                  </a:lnTo>
                  <a:lnTo>
                    <a:pt x="643157" y="1164005"/>
                  </a:lnTo>
                  <a:lnTo>
                    <a:pt x="604880" y="1178493"/>
                  </a:lnTo>
                  <a:lnTo>
                    <a:pt x="565328" y="1189064"/>
                  </a:lnTo>
                  <a:lnTo>
                    <a:pt x="524647" y="1195538"/>
                  </a:lnTo>
                  <a:lnTo>
                    <a:pt x="482981" y="1197736"/>
                  </a:lnTo>
                  <a:lnTo>
                    <a:pt x="441295" y="1195538"/>
                  </a:lnTo>
                  <a:lnTo>
                    <a:pt x="400597" y="1189064"/>
                  </a:lnTo>
                  <a:lnTo>
                    <a:pt x="361030" y="1178493"/>
                  </a:lnTo>
                  <a:lnTo>
                    <a:pt x="322740" y="1164005"/>
                  </a:lnTo>
                  <a:lnTo>
                    <a:pt x="285871" y="1145780"/>
                  </a:lnTo>
                  <a:lnTo>
                    <a:pt x="250568" y="1123997"/>
                  </a:lnTo>
                  <a:lnTo>
                    <a:pt x="216976" y="1098836"/>
                  </a:lnTo>
                  <a:lnTo>
                    <a:pt x="185239" y="1070477"/>
                  </a:lnTo>
                  <a:lnTo>
                    <a:pt x="155503" y="1039099"/>
                  </a:lnTo>
                  <a:lnTo>
                    <a:pt x="127911" y="1004881"/>
                  </a:lnTo>
                  <a:lnTo>
                    <a:pt x="102610" y="968004"/>
                  </a:lnTo>
                  <a:lnTo>
                    <a:pt x="79743" y="928648"/>
                  </a:lnTo>
                  <a:lnTo>
                    <a:pt x="59455" y="886991"/>
                  </a:lnTo>
                  <a:lnTo>
                    <a:pt x="41891" y="843213"/>
                  </a:lnTo>
                  <a:lnTo>
                    <a:pt x="27196" y="797495"/>
                  </a:lnTo>
                  <a:lnTo>
                    <a:pt x="15515" y="750015"/>
                  </a:lnTo>
                  <a:lnTo>
                    <a:pt x="6992" y="700954"/>
                  </a:lnTo>
                  <a:lnTo>
                    <a:pt x="1772" y="650490"/>
                  </a:lnTo>
                  <a:lnTo>
                    <a:pt x="0" y="598804"/>
                  </a:lnTo>
                  <a:close/>
                </a:path>
              </a:pathLst>
            </a:custGeom>
            <a:ln w="25400">
              <a:solidFill>
                <a:srgbClr val="5F497A"/>
              </a:solidFill>
            </a:ln>
          </p:spPr>
          <p:txBody>
            <a:bodyPr wrap="square" lIns="0" tIns="0" rIns="0" bIns="0" rtlCol="0"/>
            <a:lstStyle/>
            <a:p>
              <a:endParaRPr/>
            </a:p>
          </p:txBody>
        </p:sp>
      </p:grpSp>
      <p:sp>
        <p:nvSpPr>
          <p:cNvPr id="24" name="object 24"/>
          <p:cNvSpPr txBox="1"/>
          <p:nvPr/>
        </p:nvSpPr>
        <p:spPr>
          <a:xfrm>
            <a:off x="5683884" y="3031388"/>
            <a:ext cx="2819400" cy="1032510"/>
          </a:xfrm>
          <a:prstGeom prst="rect">
            <a:avLst/>
          </a:prstGeom>
        </p:spPr>
        <p:txBody>
          <a:bodyPr vert="horz" wrap="square" lIns="0" tIns="13335" rIns="0" bIns="0" rtlCol="0">
            <a:spAutoFit/>
          </a:bodyPr>
          <a:lstStyle/>
          <a:p>
            <a:pPr marL="38100">
              <a:lnSpc>
                <a:spcPct val="100000"/>
              </a:lnSpc>
              <a:spcBef>
                <a:spcPts val="105"/>
              </a:spcBef>
            </a:pPr>
            <a:r>
              <a:rPr sz="9900" b="1" baseline="-10942" dirty="0">
                <a:solidFill>
                  <a:srgbClr val="FFFFFF"/>
                </a:solidFill>
                <a:latin typeface="Times New Roman"/>
                <a:cs typeface="Times New Roman"/>
              </a:rPr>
              <a:t>3</a:t>
            </a:r>
            <a:r>
              <a:rPr sz="9900" b="1" spc="-952" baseline="-10942" dirty="0">
                <a:solidFill>
                  <a:srgbClr val="FFFFFF"/>
                </a:solidFill>
                <a:latin typeface="Times New Roman"/>
                <a:cs typeface="Times New Roman"/>
              </a:rPr>
              <a:t> </a:t>
            </a:r>
            <a:r>
              <a:rPr sz="2800" dirty="0">
                <a:latin typeface="Times New Roman"/>
                <a:cs typeface="Times New Roman"/>
              </a:rPr>
              <a:t>Cả</a:t>
            </a:r>
            <a:r>
              <a:rPr sz="2800" spc="-55" dirty="0">
                <a:latin typeface="Times New Roman"/>
                <a:cs typeface="Times New Roman"/>
              </a:rPr>
              <a:t> </a:t>
            </a:r>
            <a:r>
              <a:rPr sz="2800" spc="15" dirty="0">
                <a:latin typeface="Times New Roman"/>
                <a:cs typeface="Times New Roman"/>
              </a:rPr>
              <a:t>nh</a:t>
            </a:r>
            <a:r>
              <a:rPr sz="2800" dirty="0">
                <a:latin typeface="Times New Roman"/>
                <a:cs typeface="Times New Roman"/>
              </a:rPr>
              <a:t>à</a:t>
            </a:r>
            <a:r>
              <a:rPr sz="2800" spc="-30" dirty="0">
                <a:latin typeface="Times New Roman"/>
                <a:cs typeface="Times New Roman"/>
              </a:rPr>
              <a:t> </a:t>
            </a:r>
            <a:r>
              <a:rPr sz="2800" spc="15" dirty="0">
                <a:latin typeface="Times New Roman"/>
                <a:cs typeface="Times New Roman"/>
              </a:rPr>
              <a:t>đ</a:t>
            </a:r>
            <a:r>
              <a:rPr sz="2800" dirty="0">
                <a:latin typeface="Times New Roman"/>
                <a:cs typeface="Times New Roman"/>
              </a:rPr>
              <a:t>ều</a:t>
            </a:r>
            <a:r>
              <a:rPr sz="2800" spc="-45" dirty="0">
                <a:latin typeface="Times New Roman"/>
                <a:cs typeface="Times New Roman"/>
              </a:rPr>
              <a:t> </a:t>
            </a:r>
            <a:r>
              <a:rPr sz="2800" spc="-30" dirty="0">
                <a:latin typeface="Times New Roman"/>
                <a:cs typeface="Times New Roman"/>
              </a:rPr>
              <a:t>y</a:t>
            </a:r>
            <a:r>
              <a:rPr sz="2800" dirty="0">
                <a:latin typeface="Times New Roman"/>
                <a:cs typeface="Times New Roman"/>
              </a:rPr>
              <a:t>êu</a:t>
            </a:r>
            <a:endParaRPr sz="2800">
              <a:latin typeface="Times New Roman"/>
              <a:cs typeface="Times New Roman"/>
            </a:endParaRPr>
          </a:p>
        </p:txBody>
      </p:sp>
      <p:grpSp>
        <p:nvGrpSpPr>
          <p:cNvPr id="25" name="object 25"/>
          <p:cNvGrpSpPr/>
          <p:nvPr/>
        </p:nvGrpSpPr>
        <p:grpSpPr>
          <a:xfrm>
            <a:off x="6046596" y="4572000"/>
            <a:ext cx="2496185" cy="2122805"/>
            <a:chOff x="6046596" y="4572000"/>
            <a:chExt cx="2496185" cy="2122805"/>
          </a:xfrm>
        </p:grpSpPr>
        <p:pic>
          <p:nvPicPr>
            <p:cNvPr id="26" name="object 26"/>
            <p:cNvPicPr/>
            <p:nvPr/>
          </p:nvPicPr>
          <p:blipFill>
            <a:blip r:embed="rId3" cstate="print"/>
            <a:stretch>
              <a:fillRect/>
            </a:stretch>
          </p:blipFill>
          <p:spPr>
            <a:xfrm>
              <a:off x="6343141" y="4572050"/>
              <a:ext cx="1442973" cy="2091308"/>
            </a:xfrm>
            <a:prstGeom prst="rect">
              <a:avLst/>
            </a:prstGeom>
          </p:spPr>
        </p:pic>
        <p:pic>
          <p:nvPicPr>
            <p:cNvPr id="27" name="object 27"/>
            <p:cNvPicPr/>
            <p:nvPr/>
          </p:nvPicPr>
          <p:blipFill>
            <a:blip r:embed="rId4" cstate="print"/>
            <a:stretch>
              <a:fillRect/>
            </a:stretch>
          </p:blipFill>
          <p:spPr>
            <a:xfrm>
              <a:off x="6046596" y="4572000"/>
              <a:ext cx="1886457" cy="2122297"/>
            </a:xfrm>
            <a:prstGeom prst="rect">
              <a:avLst/>
            </a:prstGeom>
          </p:spPr>
        </p:pic>
        <p:pic>
          <p:nvPicPr>
            <p:cNvPr id="28" name="object 28"/>
            <p:cNvPicPr/>
            <p:nvPr/>
          </p:nvPicPr>
          <p:blipFill>
            <a:blip r:embed="rId5" cstate="print"/>
            <a:stretch>
              <a:fillRect/>
            </a:stretch>
          </p:blipFill>
          <p:spPr>
            <a:xfrm>
              <a:off x="7933181" y="5883987"/>
              <a:ext cx="609600" cy="593012"/>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37121" y="508254"/>
            <a:ext cx="2127250" cy="880744"/>
          </a:xfrm>
          <a:prstGeom prst="rect">
            <a:avLst/>
          </a:prstGeom>
        </p:spPr>
        <p:txBody>
          <a:bodyPr vert="horz" wrap="square" lIns="0" tIns="13335" rIns="0" bIns="0" rtlCol="0">
            <a:spAutoFit/>
          </a:bodyPr>
          <a:lstStyle/>
          <a:p>
            <a:pPr marR="5715" algn="r">
              <a:lnSpc>
                <a:spcPct val="100000"/>
              </a:lnSpc>
              <a:spcBef>
                <a:spcPts val="105"/>
              </a:spcBef>
            </a:pPr>
            <a:r>
              <a:rPr sz="2800" dirty="0">
                <a:latin typeface="Times New Roman"/>
                <a:cs typeface="Times New Roman"/>
              </a:rPr>
              <a:t>Cả</a:t>
            </a:r>
            <a:r>
              <a:rPr sz="2800" spc="-85" dirty="0">
                <a:latin typeface="Times New Roman"/>
                <a:cs typeface="Times New Roman"/>
              </a:rPr>
              <a:t> </a:t>
            </a:r>
            <a:r>
              <a:rPr sz="2800" spc="10" dirty="0">
                <a:latin typeface="Times New Roman"/>
                <a:cs typeface="Times New Roman"/>
              </a:rPr>
              <a:t>nhà</a:t>
            </a:r>
            <a:r>
              <a:rPr sz="2800" spc="-60" dirty="0">
                <a:latin typeface="Times New Roman"/>
                <a:cs typeface="Times New Roman"/>
              </a:rPr>
              <a:t> </a:t>
            </a:r>
            <a:r>
              <a:rPr sz="2800" dirty="0">
                <a:latin typeface="Times New Roman"/>
                <a:cs typeface="Times New Roman"/>
              </a:rPr>
              <a:t>thương</a:t>
            </a:r>
            <a:endParaRPr sz="2800">
              <a:latin typeface="Times New Roman"/>
              <a:cs typeface="Times New Roman"/>
            </a:endParaRPr>
          </a:p>
          <a:p>
            <a:pPr marR="5080" algn="r">
              <a:lnSpc>
                <a:spcPct val="100000"/>
              </a:lnSpc>
              <a:spcBef>
                <a:spcPts val="5"/>
              </a:spcBef>
            </a:pPr>
            <a:r>
              <a:rPr sz="2800" spc="5" dirty="0">
                <a:latin typeface="Times New Roman"/>
                <a:cs typeface="Times New Roman"/>
              </a:rPr>
              <a:t>nhau</a:t>
            </a:r>
            <a:endParaRPr sz="2800">
              <a:latin typeface="Times New Roman"/>
              <a:cs typeface="Times New Roman"/>
            </a:endParaRPr>
          </a:p>
        </p:txBody>
      </p:sp>
      <p:grpSp>
        <p:nvGrpSpPr>
          <p:cNvPr id="3" name="object 3"/>
          <p:cNvGrpSpPr/>
          <p:nvPr/>
        </p:nvGrpSpPr>
        <p:grpSpPr>
          <a:xfrm>
            <a:off x="5435091" y="335025"/>
            <a:ext cx="991235" cy="1223645"/>
            <a:chOff x="5435091" y="335025"/>
            <a:chExt cx="991235" cy="1223645"/>
          </a:xfrm>
        </p:grpSpPr>
        <p:sp>
          <p:nvSpPr>
            <p:cNvPr id="4" name="object 4"/>
            <p:cNvSpPr/>
            <p:nvPr/>
          </p:nvSpPr>
          <p:spPr>
            <a:xfrm>
              <a:off x="5447791" y="347725"/>
              <a:ext cx="965835" cy="1198245"/>
            </a:xfrm>
            <a:custGeom>
              <a:avLst/>
              <a:gdLst/>
              <a:ahLst/>
              <a:cxnLst/>
              <a:rect l="l" t="t" r="r" b="b"/>
              <a:pathLst>
                <a:path w="965835" h="1198245">
                  <a:moveTo>
                    <a:pt x="482981" y="0"/>
                  </a:moveTo>
                  <a:lnTo>
                    <a:pt x="441295" y="2198"/>
                  </a:lnTo>
                  <a:lnTo>
                    <a:pt x="400597" y="8672"/>
                  </a:lnTo>
                  <a:lnTo>
                    <a:pt x="361030" y="19243"/>
                  </a:lnTo>
                  <a:lnTo>
                    <a:pt x="322740" y="33731"/>
                  </a:lnTo>
                  <a:lnTo>
                    <a:pt x="285871" y="51956"/>
                  </a:lnTo>
                  <a:lnTo>
                    <a:pt x="250568" y="73739"/>
                  </a:lnTo>
                  <a:lnTo>
                    <a:pt x="216976" y="98900"/>
                  </a:lnTo>
                  <a:lnTo>
                    <a:pt x="185239" y="127259"/>
                  </a:lnTo>
                  <a:lnTo>
                    <a:pt x="155503" y="158637"/>
                  </a:lnTo>
                  <a:lnTo>
                    <a:pt x="127911" y="192855"/>
                  </a:lnTo>
                  <a:lnTo>
                    <a:pt x="102610" y="229732"/>
                  </a:lnTo>
                  <a:lnTo>
                    <a:pt x="79743" y="269088"/>
                  </a:lnTo>
                  <a:lnTo>
                    <a:pt x="59455" y="310745"/>
                  </a:lnTo>
                  <a:lnTo>
                    <a:pt x="41891" y="354523"/>
                  </a:lnTo>
                  <a:lnTo>
                    <a:pt x="27196" y="400241"/>
                  </a:lnTo>
                  <a:lnTo>
                    <a:pt x="15515" y="447721"/>
                  </a:lnTo>
                  <a:lnTo>
                    <a:pt x="6992" y="496782"/>
                  </a:lnTo>
                  <a:lnTo>
                    <a:pt x="1772" y="547246"/>
                  </a:lnTo>
                  <a:lnTo>
                    <a:pt x="0" y="598932"/>
                  </a:lnTo>
                  <a:lnTo>
                    <a:pt x="1772" y="650598"/>
                  </a:lnTo>
                  <a:lnTo>
                    <a:pt x="6992" y="701045"/>
                  </a:lnTo>
                  <a:lnTo>
                    <a:pt x="15515" y="750091"/>
                  </a:lnTo>
                  <a:lnTo>
                    <a:pt x="27196" y="797557"/>
                  </a:lnTo>
                  <a:lnTo>
                    <a:pt x="41891" y="843264"/>
                  </a:lnTo>
                  <a:lnTo>
                    <a:pt x="59455" y="887031"/>
                  </a:lnTo>
                  <a:lnTo>
                    <a:pt x="79743" y="928680"/>
                  </a:lnTo>
                  <a:lnTo>
                    <a:pt x="102610" y="968029"/>
                  </a:lnTo>
                  <a:lnTo>
                    <a:pt x="127911" y="1004900"/>
                  </a:lnTo>
                  <a:lnTo>
                    <a:pt x="155503" y="1039112"/>
                  </a:lnTo>
                  <a:lnTo>
                    <a:pt x="185239" y="1070486"/>
                  </a:lnTo>
                  <a:lnTo>
                    <a:pt x="216976" y="1098843"/>
                  </a:lnTo>
                  <a:lnTo>
                    <a:pt x="250568" y="1124001"/>
                  </a:lnTo>
                  <a:lnTo>
                    <a:pt x="285871" y="1145783"/>
                  </a:lnTo>
                  <a:lnTo>
                    <a:pt x="322740" y="1164007"/>
                  </a:lnTo>
                  <a:lnTo>
                    <a:pt x="361030" y="1178494"/>
                  </a:lnTo>
                  <a:lnTo>
                    <a:pt x="400597" y="1189064"/>
                  </a:lnTo>
                  <a:lnTo>
                    <a:pt x="441295" y="1195539"/>
                  </a:lnTo>
                  <a:lnTo>
                    <a:pt x="482981" y="1197737"/>
                  </a:lnTo>
                  <a:lnTo>
                    <a:pt x="524647" y="1195539"/>
                  </a:lnTo>
                  <a:lnTo>
                    <a:pt x="565328" y="1189064"/>
                  </a:lnTo>
                  <a:lnTo>
                    <a:pt x="604880" y="1178494"/>
                  </a:lnTo>
                  <a:lnTo>
                    <a:pt x="643157" y="1164007"/>
                  </a:lnTo>
                  <a:lnTo>
                    <a:pt x="680014" y="1145783"/>
                  </a:lnTo>
                  <a:lnTo>
                    <a:pt x="715307" y="1124001"/>
                  </a:lnTo>
                  <a:lnTo>
                    <a:pt x="748890" y="1098843"/>
                  </a:lnTo>
                  <a:lnTo>
                    <a:pt x="780619" y="1070486"/>
                  </a:lnTo>
                  <a:lnTo>
                    <a:pt x="810350" y="1039112"/>
                  </a:lnTo>
                  <a:lnTo>
                    <a:pt x="837936" y="1004900"/>
                  </a:lnTo>
                  <a:lnTo>
                    <a:pt x="863234" y="968029"/>
                  </a:lnTo>
                  <a:lnTo>
                    <a:pt x="886098" y="928680"/>
                  </a:lnTo>
                  <a:lnTo>
                    <a:pt x="906383" y="887031"/>
                  </a:lnTo>
                  <a:lnTo>
                    <a:pt x="923945" y="843264"/>
                  </a:lnTo>
                  <a:lnTo>
                    <a:pt x="938639" y="797557"/>
                  </a:lnTo>
                  <a:lnTo>
                    <a:pt x="950320" y="750091"/>
                  </a:lnTo>
                  <a:lnTo>
                    <a:pt x="958842" y="701045"/>
                  </a:lnTo>
                  <a:lnTo>
                    <a:pt x="964062" y="650598"/>
                  </a:lnTo>
                  <a:lnTo>
                    <a:pt x="965835" y="598932"/>
                  </a:lnTo>
                  <a:lnTo>
                    <a:pt x="964062" y="547246"/>
                  </a:lnTo>
                  <a:lnTo>
                    <a:pt x="958842" y="496782"/>
                  </a:lnTo>
                  <a:lnTo>
                    <a:pt x="950320" y="447721"/>
                  </a:lnTo>
                  <a:lnTo>
                    <a:pt x="938639" y="400241"/>
                  </a:lnTo>
                  <a:lnTo>
                    <a:pt x="923945" y="354523"/>
                  </a:lnTo>
                  <a:lnTo>
                    <a:pt x="906383" y="310745"/>
                  </a:lnTo>
                  <a:lnTo>
                    <a:pt x="886098" y="269088"/>
                  </a:lnTo>
                  <a:lnTo>
                    <a:pt x="863234" y="229732"/>
                  </a:lnTo>
                  <a:lnTo>
                    <a:pt x="837936" y="192855"/>
                  </a:lnTo>
                  <a:lnTo>
                    <a:pt x="810350" y="158637"/>
                  </a:lnTo>
                  <a:lnTo>
                    <a:pt x="780619" y="127259"/>
                  </a:lnTo>
                  <a:lnTo>
                    <a:pt x="748890" y="98900"/>
                  </a:lnTo>
                  <a:lnTo>
                    <a:pt x="715307" y="73739"/>
                  </a:lnTo>
                  <a:lnTo>
                    <a:pt x="680014" y="51956"/>
                  </a:lnTo>
                  <a:lnTo>
                    <a:pt x="643157" y="33731"/>
                  </a:lnTo>
                  <a:lnTo>
                    <a:pt x="604880" y="19243"/>
                  </a:lnTo>
                  <a:lnTo>
                    <a:pt x="565328" y="8672"/>
                  </a:lnTo>
                  <a:lnTo>
                    <a:pt x="524647" y="2198"/>
                  </a:lnTo>
                  <a:lnTo>
                    <a:pt x="482981" y="0"/>
                  </a:lnTo>
                  <a:close/>
                </a:path>
              </a:pathLst>
            </a:custGeom>
            <a:solidFill>
              <a:srgbClr val="943735"/>
            </a:solidFill>
          </p:spPr>
          <p:txBody>
            <a:bodyPr wrap="square" lIns="0" tIns="0" rIns="0" bIns="0" rtlCol="0"/>
            <a:lstStyle/>
            <a:p>
              <a:endParaRPr/>
            </a:p>
          </p:txBody>
        </p:sp>
        <p:sp>
          <p:nvSpPr>
            <p:cNvPr id="5" name="object 5"/>
            <p:cNvSpPr/>
            <p:nvPr/>
          </p:nvSpPr>
          <p:spPr>
            <a:xfrm>
              <a:off x="5447791" y="347725"/>
              <a:ext cx="965835" cy="1198245"/>
            </a:xfrm>
            <a:custGeom>
              <a:avLst/>
              <a:gdLst/>
              <a:ahLst/>
              <a:cxnLst/>
              <a:rect l="l" t="t" r="r" b="b"/>
              <a:pathLst>
                <a:path w="965835" h="1198245">
                  <a:moveTo>
                    <a:pt x="0" y="598932"/>
                  </a:moveTo>
                  <a:lnTo>
                    <a:pt x="1772" y="547246"/>
                  </a:lnTo>
                  <a:lnTo>
                    <a:pt x="6992" y="496782"/>
                  </a:lnTo>
                  <a:lnTo>
                    <a:pt x="15515" y="447721"/>
                  </a:lnTo>
                  <a:lnTo>
                    <a:pt x="27196" y="400241"/>
                  </a:lnTo>
                  <a:lnTo>
                    <a:pt x="41891" y="354523"/>
                  </a:lnTo>
                  <a:lnTo>
                    <a:pt x="59455" y="310745"/>
                  </a:lnTo>
                  <a:lnTo>
                    <a:pt x="79743" y="269088"/>
                  </a:lnTo>
                  <a:lnTo>
                    <a:pt x="102610" y="229732"/>
                  </a:lnTo>
                  <a:lnTo>
                    <a:pt x="127911" y="192855"/>
                  </a:lnTo>
                  <a:lnTo>
                    <a:pt x="155503" y="158637"/>
                  </a:lnTo>
                  <a:lnTo>
                    <a:pt x="185239" y="127259"/>
                  </a:lnTo>
                  <a:lnTo>
                    <a:pt x="216976" y="98900"/>
                  </a:lnTo>
                  <a:lnTo>
                    <a:pt x="250568" y="73739"/>
                  </a:lnTo>
                  <a:lnTo>
                    <a:pt x="285871" y="51956"/>
                  </a:lnTo>
                  <a:lnTo>
                    <a:pt x="322740" y="33731"/>
                  </a:lnTo>
                  <a:lnTo>
                    <a:pt x="361030" y="19243"/>
                  </a:lnTo>
                  <a:lnTo>
                    <a:pt x="400597" y="8672"/>
                  </a:lnTo>
                  <a:lnTo>
                    <a:pt x="441295" y="2198"/>
                  </a:lnTo>
                  <a:lnTo>
                    <a:pt x="482981" y="0"/>
                  </a:lnTo>
                  <a:lnTo>
                    <a:pt x="524647" y="2198"/>
                  </a:lnTo>
                  <a:lnTo>
                    <a:pt x="565328" y="8672"/>
                  </a:lnTo>
                  <a:lnTo>
                    <a:pt x="604880" y="19243"/>
                  </a:lnTo>
                  <a:lnTo>
                    <a:pt x="643157" y="33731"/>
                  </a:lnTo>
                  <a:lnTo>
                    <a:pt x="680014" y="51956"/>
                  </a:lnTo>
                  <a:lnTo>
                    <a:pt x="715307" y="73739"/>
                  </a:lnTo>
                  <a:lnTo>
                    <a:pt x="748890" y="98900"/>
                  </a:lnTo>
                  <a:lnTo>
                    <a:pt x="780619" y="127259"/>
                  </a:lnTo>
                  <a:lnTo>
                    <a:pt x="810350" y="158637"/>
                  </a:lnTo>
                  <a:lnTo>
                    <a:pt x="837936" y="192855"/>
                  </a:lnTo>
                  <a:lnTo>
                    <a:pt x="863234" y="229732"/>
                  </a:lnTo>
                  <a:lnTo>
                    <a:pt x="886098" y="269088"/>
                  </a:lnTo>
                  <a:lnTo>
                    <a:pt x="906383" y="310745"/>
                  </a:lnTo>
                  <a:lnTo>
                    <a:pt x="923945" y="354523"/>
                  </a:lnTo>
                  <a:lnTo>
                    <a:pt x="938639" y="400241"/>
                  </a:lnTo>
                  <a:lnTo>
                    <a:pt x="950320" y="447721"/>
                  </a:lnTo>
                  <a:lnTo>
                    <a:pt x="958842" y="496782"/>
                  </a:lnTo>
                  <a:lnTo>
                    <a:pt x="964062" y="547246"/>
                  </a:lnTo>
                  <a:lnTo>
                    <a:pt x="965835" y="598932"/>
                  </a:lnTo>
                  <a:lnTo>
                    <a:pt x="964062" y="650598"/>
                  </a:lnTo>
                  <a:lnTo>
                    <a:pt x="958842" y="701045"/>
                  </a:lnTo>
                  <a:lnTo>
                    <a:pt x="950320" y="750091"/>
                  </a:lnTo>
                  <a:lnTo>
                    <a:pt x="938639" y="797557"/>
                  </a:lnTo>
                  <a:lnTo>
                    <a:pt x="923945" y="843264"/>
                  </a:lnTo>
                  <a:lnTo>
                    <a:pt x="906383" y="887031"/>
                  </a:lnTo>
                  <a:lnTo>
                    <a:pt x="886098" y="928680"/>
                  </a:lnTo>
                  <a:lnTo>
                    <a:pt x="863234" y="968029"/>
                  </a:lnTo>
                  <a:lnTo>
                    <a:pt x="837936" y="1004900"/>
                  </a:lnTo>
                  <a:lnTo>
                    <a:pt x="810350" y="1039112"/>
                  </a:lnTo>
                  <a:lnTo>
                    <a:pt x="780619" y="1070486"/>
                  </a:lnTo>
                  <a:lnTo>
                    <a:pt x="748890" y="1098843"/>
                  </a:lnTo>
                  <a:lnTo>
                    <a:pt x="715307" y="1124001"/>
                  </a:lnTo>
                  <a:lnTo>
                    <a:pt x="680014" y="1145783"/>
                  </a:lnTo>
                  <a:lnTo>
                    <a:pt x="643157" y="1164007"/>
                  </a:lnTo>
                  <a:lnTo>
                    <a:pt x="604880" y="1178494"/>
                  </a:lnTo>
                  <a:lnTo>
                    <a:pt x="565328" y="1189064"/>
                  </a:lnTo>
                  <a:lnTo>
                    <a:pt x="524647" y="1195539"/>
                  </a:lnTo>
                  <a:lnTo>
                    <a:pt x="482981" y="1197737"/>
                  </a:lnTo>
                  <a:lnTo>
                    <a:pt x="441295" y="1195539"/>
                  </a:lnTo>
                  <a:lnTo>
                    <a:pt x="400597" y="1189064"/>
                  </a:lnTo>
                  <a:lnTo>
                    <a:pt x="361030" y="1178494"/>
                  </a:lnTo>
                  <a:lnTo>
                    <a:pt x="322740" y="1164007"/>
                  </a:lnTo>
                  <a:lnTo>
                    <a:pt x="285871" y="1145783"/>
                  </a:lnTo>
                  <a:lnTo>
                    <a:pt x="250568" y="1124001"/>
                  </a:lnTo>
                  <a:lnTo>
                    <a:pt x="216976" y="1098843"/>
                  </a:lnTo>
                  <a:lnTo>
                    <a:pt x="185239" y="1070486"/>
                  </a:lnTo>
                  <a:lnTo>
                    <a:pt x="155503" y="1039112"/>
                  </a:lnTo>
                  <a:lnTo>
                    <a:pt x="127911" y="1004900"/>
                  </a:lnTo>
                  <a:lnTo>
                    <a:pt x="102610" y="968029"/>
                  </a:lnTo>
                  <a:lnTo>
                    <a:pt x="79743" y="928680"/>
                  </a:lnTo>
                  <a:lnTo>
                    <a:pt x="59455" y="887031"/>
                  </a:lnTo>
                  <a:lnTo>
                    <a:pt x="41891" y="843264"/>
                  </a:lnTo>
                  <a:lnTo>
                    <a:pt x="27196" y="797557"/>
                  </a:lnTo>
                  <a:lnTo>
                    <a:pt x="15515" y="750091"/>
                  </a:lnTo>
                  <a:lnTo>
                    <a:pt x="6992" y="701045"/>
                  </a:lnTo>
                  <a:lnTo>
                    <a:pt x="1772" y="650598"/>
                  </a:lnTo>
                  <a:lnTo>
                    <a:pt x="0" y="598932"/>
                  </a:lnTo>
                  <a:close/>
                </a:path>
              </a:pathLst>
            </a:custGeom>
            <a:ln w="25400">
              <a:solidFill>
                <a:srgbClr val="943735"/>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p>
        </p:txBody>
      </p:sp>
      <p:grpSp>
        <p:nvGrpSpPr>
          <p:cNvPr id="7" name="object 7"/>
          <p:cNvGrpSpPr/>
          <p:nvPr/>
        </p:nvGrpSpPr>
        <p:grpSpPr>
          <a:xfrm>
            <a:off x="6033896" y="1904110"/>
            <a:ext cx="2662555" cy="875665"/>
            <a:chOff x="6033896" y="1904110"/>
            <a:chExt cx="2662555" cy="875665"/>
          </a:xfrm>
        </p:grpSpPr>
        <p:sp>
          <p:nvSpPr>
            <p:cNvPr id="8" name="object 8"/>
            <p:cNvSpPr/>
            <p:nvPr/>
          </p:nvSpPr>
          <p:spPr>
            <a:xfrm>
              <a:off x="6046596" y="1916810"/>
              <a:ext cx="2637155" cy="850265"/>
            </a:xfrm>
            <a:custGeom>
              <a:avLst/>
              <a:gdLst/>
              <a:ahLst/>
              <a:cxnLst/>
              <a:rect l="l" t="t" r="r" b="b"/>
              <a:pathLst>
                <a:path w="2637154" h="850264">
                  <a:moveTo>
                    <a:pt x="2495296" y="0"/>
                  </a:moveTo>
                  <a:lnTo>
                    <a:pt x="141731" y="0"/>
                  </a:lnTo>
                  <a:lnTo>
                    <a:pt x="96950" y="7216"/>
                  </a:lnTo>
                  <a:lnTo>
                    <a:pt x="58046" y="27314"/>
                  </a:lnTo>
                  <a:lnTo>
                    <a:pt x="27358" y="57963"/>
                  </a:lnTo>
                  <a:lnTo>
                    <a:pt x="7229" y="96836"/>
                  </a:lnTo>
                  <a:lnTo>
                    <a:pt x="0" y="141604"/>
                  </a:lnTo>
                  <a:lnTo>
                    <a:pt x="0" y="708278"/>
                  </a:lnTo>
                  <a:lnTo>
                    <a:pt x="7229" y="753060"/>
                  </a:lnTo>
                  <a:lnTo>
                    <a:pt x="27358" y="791964"/>
                  </a:lnTo>
                  <a:lnTo>
                    <a:pt x="58046" y="822652"/>
                  </a:lnTo>
                  <a:lnTo>
                    <a:pt x="96950" y="842781"/>
                  </a:lnTo>
                  <a:lnTo>
                    <a:pt x="141731" y="850011"/>
                  </a:lnTo>
                  <a:lnTo>
                    <a:pt x="2495296" y="850011"/>
                  </a:lnTo>
                  <a:lnTo>
                    <a:pt x="2540077" y="842781"/>
                  </a:lnTo>
                  <a:lnTo>
                    <a:pt x="2578981" y="822652"/>
                  </a:lnTo>
                  <a:lnTo>
                    <a:pt x="2609669" y="791964"/>
                  </a:lnTo>
                  <a:lnTo>
                    <a:pt x="2629798" y="753060"/>
                  </a:lnTo>
                  <a:lnTo>
                    <a:pt x="2637028" y="708278"/>
                  </a:lnTo>
                  <a:lnTo>
                    <a:pt x="2637028" y="141604"/>
                  </a:lnTo>
                  <a:lnTo>
                    <a:pt x="2629798" y="96836"/>
                  </a:lnTo>
                  <a:lnTo>
                    <a:pt x="2609669" y="57963"/>
                  </a:lnTo>
                  <a:lnTo>
                    <a:pt x="2578981" y="27314"/>
                  </a:lnTo>
                  <a:lnTo>
                    <a:pt x="2540077" y="7216"/>
                  </a:lnTo>
                  <a:lnTo>
                    <a:pt x="2495296" y="0"/>
                  </a:lnTo>
                  <a:close/>
                </a:path>
              </a:pathLst>
            </a:custGeom>
            <a:solidFill>
              <a:srgbClr val="FBD4B5"/>
            </a:solidFill>
          </p:spPr>
          <p:txBody>
            <a:bodyPr wrap="square" lIns="0" tIns="0" rIns="0" bIns="0" rtlCol="0"/>
            <a:lstStyle/>
            <a:p>
              <a:endParaRPr/>
            </a:p>
          </p:txBody>
        </p:sp>
        <p:sp>
          <p:nvSpPr>
            <p:cNvPr id="9" name="object 9"/>
            <p:cNvSpPr/>
            <p:nvPr/>
          </p:nvSpPr>
          <p:spPr>
            <a:xfrm>
              <a:off x="6046596" y="1916810"/>
              <a:ext cx="2637155" cy="850265"/>
            </a:xfrm>
            <a:custGeom>
              <a:avLst/>
              <a:gdLst/>
              <a:ahLst/>
              <a:cxnLst/>
              <a:rect l="l" t="t" r="r" b="b"/>
              <a:pathLst>
                <a:path w="2637154" h="850264">
                  <a:moveTo>
                    <a:pt x="0" y="141604"/>
                  </a:moveTo>
                  <a:lnTo>
                    <a:pt x="7229" y="96836"/>
                  </a:lnTo>
                  <a:lnTo>
                    <a:pt x="27358" y="57963"/>
                  </a:lnTo>
                  <a:lnTo>
                    <a:pt x="58046" y="27314"/>
                  </a:lnTo>
                  <a:lnTo>
                    <a:pt x="96950" y="7216"/>
                  </a:lnTo>
                  <a:lnTo>
                    <a:pt x="141731" y="0"/>
                  </a:lnTo>
                  <a:lnTo>
                    <a:pt x="2495296" y="0"/>
                  </a:lnTo>
                  <a:lnTo>
                    <a:pt x="2540077" y="7216"/>
                  </a:lnTo>
                  <a:lnTo>
                    <a:pt x="2578981" y="27314"/>
                  </a:lnTo>
                  <a:lnTo>
                    <a:pt x="2609669" y="57963"/>
                  </a:lnTo>
                  <a:lnTo>
                    <a:pt x="2629798" y="96836"/>
                  </a:lnTo>
                  <a:lnTo>
                    <a:pt x="2637028" y="141604"/>
                  </a:lnTo>
                  <a:lnTo>
                    <a:pt x="2637028" y="708278"/>
                  </a:lnTo>
                  <a:lnTo>
                    <a:pt x="2629798" y="753060"/>
                  </a:lnTo>
                  <a:lnTo>
                    <a:pt x="2609669" y="791964"/>
                  </a:lnTo>
                  <a:lnTo>
                    <a:pt x="2578981" y="822652"/>
                  </a:lnTo>
                  <a:lnTo>
                    <a:pt x="2540077" y="842781"/>
                  </a:lnTo>
                  <a:lnTo>
                    <a:pt x="2495296" y="850011"/>
                  </a:lnTo>
                  <a:lnTo>
                    <a:pt x="141731" y="850011"/>
                  </a:lnTo>
                  <a:lnTo>
                    <a:pt x="96950" y="842781"/>
                  </a:lnTo>
                  <a:lnTo>
                    <a:pt x="58046" y="822652"/>
                  </a:lnTo>
                  <a:lnTo>
                    <a:pt x="27358" y="791964"/>
                  </a:lnTo>
                  <a:lnTo>
                    <a:pt x="7229" y="753060"/>
                  </a:lnTo>
                  <a:lnTo>
                    <a:pt x="0" y="708278"/>
                  </a:lnTo>
                  <a:lnTo>
                    <a:pt x="0" y="141604"/>
                  </a:lnTo>
                  <a:close/>
                </a:path>
              </a:pathLst>
            </a:custGeom>
            <a:ln w="25400">
              <a:solidFill>
                <a:srgbClr val="FBD4B5"/>
              </a:solidFill>
            </a:ln>
          </p:spPr>
          <p:txBody>
            <a:bodyPr wrap="square" lIns="0" tIns="0" rIns="0" bIns="0" rtlCol="0"/>
            <a:lstStyle/>
            <a:p>
              <a:endParaRPr/>
            </a:p>
          </p:txBody>
        </p:sp>
      </p:grpSp>
      <p:sp>
        <p:nvSpPr>
          <p:cNvPr id="10" name="object 10"/>
          <p:cNvSpPr txBox="1"/>
          <p:nvPr/>
        </p:nvSpPr>
        <p:spPr>
          <a:xfrm>
            <a:off x="6456045" y="1891106"/>
            <a:ext cx="1823085" cy="880744"/>
          </a:xfrm>
          <a:prstGeom prst="rect">
            <a:avLst/>
          </a:prstGeom>
        </p:spPr>
        <p:txBody>
          <a:bodyPr vert="horz" wrap="square" lIns="0" tIns="13970" rIns="0" bIns="0" rtlCol="0">
            <a:spAutoFit/>
          </a:bodyPr>
          <a:lstStyle/>
          <a:p>
            <a:pPr marL="271145" marR="5080" indent="-259079">
              <a:lnSpc>
                <a:spcPct val="100000"/>
              </a:lnSpc>
              <a:spcBef>
                <a:spcPts val="110"/>
              </a:spcBef>
            </a:pPr>
            <a:r>
              <a:rPr sz="2800" dirty="0">
                <a:latin typeface="Times New Roman"/>
                <a:cs typeface="Times New Roman"/>
              </a:rPr>
              <a:t>Ba</a:t>
            </a:r>
            <a:r>
              <a:rPr sz="2800" spc="-95" dirty="0">
                <a:latin typeface="Times New Roman"/>
                <a:cs typeface="Times New Roman"/>
              </a:rPr>
              <a:t> </a:t>
            </a:r>
            <a:r>
              <a:rPr sz="2800" spc="10" dirty="0">
                <a:latin typeface="Times New Roman"/>
                <a:cs typeface="Times New Roman"/>
              </a:rPr>
              <a:t>ngọn</a:t>
            </a:r>
            <a:r>
              <a:rPr sz="2800" spc="-85" dirty="0">
                <a:latin typeface="Times New Roman"/>
                <a:cs typeface="Times New Roman"/>
              </a:rPr>
              <a:t> </a:t>
            </a:r>
            <a:r>
              <a:rPr sz="2800" spc="5" dirty="0">
                <a:latin typeface="Times New Roman"/>
                <a:cs typeface="Times New Roman"/>
              </a:rPr>
              <a:t>nến </a:t>
            </a:r>
            <a:r>
              <a:rPr sz="2800" spc="-685" dirty="0">
                <a:latin typeface="Times New Roman"/>
                <a:cs typeface="Times New Roman"/>
              </a:rPr>
              <a:t> </a:t>
            </a:r>
            <a:r>
              <a:rPr sz="2800" spc="5" dirty="0">
                <a:latin typeface="Times New Roman"/>
                <a:cs typeface="Times New Roman"/>
              </a:rPr>
              <a:t>lung</a:t>
            </a:r>
            <a:r>
              <a:rPr sz="2800" spc="-105" dirty="0">
                <a:latin typeface="Times New Roman"/>
                <a:cs typeface="Times New Roman"/>
              </a:rPr>
              <a:t> </a:t>
            </a:r>
            <a:r>
              <a:rPr sz="2800" spc="5" dirty="0">
                <a:latin typeface="Times New Roman"/>
                <a:cs typeface="Times New Roman"/>
              </a:rPr>
              <a:t>linh</a:t>
            </a:r>
            <a:endParaRPr sz="2800">
              <a:latin typeface="Times New Roman"/>
              <a:cs typeface="Times New Roman"/>
            </a:endParaRPr>
          </a:p>
        </p:txBody>
      </p:sp>
      <p:grpSp>
        <p:nvGrpSpPr>
          <p:cNvPr id="11" name="object 11"/>
          <p:cNvGrpSpPr/>
          <p:nvPr/>
        </p:nvGrpSpPr>
        <p:grpSpPr>
          <a:xfrm>
            <a:off x="5435091" y="1717420"/>
            <a:ext cx="991235" cy="1223645"/>
            <a:chOff x="5435091" y="1717420"/>
            <a:chExt cx="991235" cy="1223645"/>
          </a:xfrm>
        </p:grpSpPr>
        <p:sp>
          <p:nvSpPr>
            <p:cNvPr id="12" name="object 12"/>
            <p:cNvSpPr/>
            <p:nvPr/>
          </p:nvSpPr>
          <p:spPr>
            <a:xfrm>
              <a:off x="5447791" y="1730120"/>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4"/>
                  </a:lnTo>
                  <a:lnTo>
                    <a:pt x="1772" y="650472"/>
                  </a:lnTo>
                  <a:lnTo>
                    <a:pt x="6992" y="700922"/>
                  </a:lnTo>
                  <a:lnTo>
                    <a:pt x="15515" y="749972"/>
                  </a:lnTo>
                  <a:lnTo>
                    <a:pt x="27196" y="797445"/>
                  </a:lnTo>
                  <a:lnTo>
                    <a:pt x="41891" y="843159"/>
                  </a:lnTo>
                  <a:lnTo>
                    <a:pt x="59455" y="886934"/>
                  </a:lnTo>
                  <a:lnTo>
                    <a:pt x="79743" y="928592"/>
                  </a:lnTo>
                  <a:lnTo>
                    <a:pt x="102610" y="967951"/>
                  </a:lnTo>
                  <a:lnTo>
                    <a:pt x="127911" y="1004831"/>
                  </a:lnTo>
                  <a:lnTo>
                    <a:pt x="155503" y="1039054"/>
                  </a:lnTo>
                  <a:lnTo>
                    <a:pt x="185239" y="1070438"/>
                  </a:lnTo>
                  <a:lnTo>
                    <a:pt x="216976" y="1098804"/>
                  </a:lnTo>
                  <a:lnTo>
                    <a:pt x="250568" y="1123971"/>
                  </a:lnTo>
                  <a:lnTo>
                    <a:pt x="285871" y="1145761"/>
                  </a:lnTo>
                  <a:lnTo>
                    <a:pt x="322740" y="1163992"/>
                  </a:lnTo>
                  <a:lnTo>
                    <a:pt x="361030" y="1178485"/>
                  </a:lnTo>
                  <a:lnTo>
                    <a:pt x="400597" y="1189060"/>
                  </a:lnTo>
                  <a:lnTo>
                    <a:pt x="441295" y="1195537"/>
                  </a:lnTo>
                  <a:lnTo>
                    <a:pt x="482981" y="1197737"/>
                  </a:lnTo>
                  <a:lnTo>
                    <a:pt x="524647" y="1195537"/>
                  </a:lnTo>
                  <a:lnTo>
                    <a:pt x="565328" y="1189060"/>
                  </a:lnTo>
                  <a:lnTo>
                    <a:pt x="604880" y="1178485"/>
                  </a:lnTo>
                  <a:lnTo>
                    <a:pt x="643157" y="1163992"/>
                  </a:lnTo>
                  <a:lnTo>
                    <a:pt x="680014" y="1145761"/>
                  </a:lnTo>
                  <a:lnTo>
                    <a:pt x="715307" y="1123971"/>
                  </a:lnTo>
                  <a:lnTo>
                    <a:pt x="748890" y="1098804"/>
                  </a:lnTo>
                  <a:lnTo>
                    <a:pt x="780619" y="1070438"/>
                  </a:lnTo>
                  <a:lnTo>
                    <a:pt x="810350" y="1039054"/>
                  </a:lnTo>
                  <a:lnTo>
                    <a:pt x="837936" y="1004831"/>
                  </a:lnTo>
                  <a:lnTo>
                    <a:pt x="863234" y="967951"/>
                  </a:lnTo>
                  <a:lnTo>
                    <a:pt x="886098" y="928592"/>
                  </a:lnTo>
                  <a:lnTo>
                    <a:pt x="906383" y="886934"/>
                  </a:lnTo>
                  <a:lnTo>
                    <a:pt x="923945" y="843159"/>
                  </a:lnTo>
                  <a:lnTo>
                    <a:pt x="938639" y="797445"/>
                  </a:lnTo>
                  <a:lnTo>
                    <a:pt x="950320" y="749972"/>
                  </a:lnTo>
                  <a:lnTo>
                    <a:pt x="958842" y="700922"/>
                  </a:lnTo>
                  <a:lnTo>
                    <a:pt x="964062" y="650472"/>
                  </a:lnTo>
                  <a:lnTo>
                    <a:pt x="965835" y="598804"/>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E36C09"/>
            </a:solidFill>
          </p:spPr>
          <p:txBody>
            <a:bodyPr wrap="square" lIns="0" tIns="0" rIns="0" bIns="0" rtlCol="0"/>
            <a:lstStyle/>
            <a:p>
              <a:endParaRPr/>
            </a:p>
          </p:txBody>
        </p:sp>
        <p:sp>
          <p:nvSpPr>
            <p:cNvPr id="13" name="object 13"/>
            <p:cNvSpPr/>
            <p:nvPr/>
          </p:nvSpPr>
          <p:spPr>
            <a:xfrm>
              <a:off x="5447791" y="1730120"/>
              <a:ext cx="965835" cy="1198245"/>
            </a:xfrm>
            <a:custGeom>
              <a:avLst/>
              <a:gdLst/>
              <a:ahLst/>
              <a:cxnLst/>
              <a:rect l="l" t="t" r="r" b="b"/>
              <a:pathLst>
                <a:path w="965835" h="1198245">
                  <a:moveTo>
                    <a:pt x="0" y="598804"/>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4"/>
                  </a:lnTo>
                  <a:lnTo>
                    <a:pt x="964062" y="650472"/>
                  </a:lnTo>
                  <a:lnTo>
                    <a:pt x="958842" y="700922"/>
                  </a:lnTo>
                  <a:lnTo>
                    <a:pt x="950320" y="749972"/>
                  </a:lnTo>
                  <a:lnTo>
                    <a:pt x="938639" y="797445"/>
                  </a:lnTo>
                  <a:lnTo>
                    <a:pt x="923945" y="843159"/>
                  </a:lnTo>
                  <a:lnTo>
                    <a:pt x="906383" y="886934"/>
                  </a:lnTo>
                  <a:lnTo>
                    <a:pt x="886098" y="928592"/>
                  </a:lnTo>
                  <a:lnTo>
                    <a:pt x="863234" y="967951"/>
                  </a:lnTo>
                  <a:lnTo>
                    <a:pt x="837936" y="1004831"/>
                  </a:lnTo>
                  <a:lnTo>
                    <a:pt x="810350" y="1039054"/>
                  </a:lnTo>
                  <a:lnTo>
                    <a:pt x="780619" y="1070438"/>
                  </a:lnTo>
                  <a:lnTo>
                    <a:pt x="748890" y="1098804"/>
                  </a:lnTo>
                  <a:lnTo>
                    <a:pt x="715307" y="1123971"/>
                  </a:lnTo>
                  <a:lnTo>
                    <a:pt x="680014" y="1145761"/>
                  </a:lnTo>
                  <a:lnTo>
                    <a:pt x="643157" y="1163992"/>
                  </a:lnTo>
                  <a:lnTo>
                    <a:pt x="604880" y="1178485"/>
                  </a:lnTo>
                  <a:lnTo>
                    <a:pt x="565328" y="1189060"/>
                  </a:lnTo>
                  <a:lnTo>
                    <a:pt x="524647" y="1195537"/>
                  </a:lnTo>
                  <a:lnTo>
                    <a:pt x="482981" y="1197737"/>
                  </a:lnTo>
                  <a:lnTo>
                    <a:pt x="441295" y="1195537"/>
                  </a:lnTo>
                  <a:lnTo>
                    <a:pt x="400597" y="1189060"/>
                  </a:lnTo>
                  <a:lnTo>
                    <a:pt x="361030" y="1178485"/>
                  </a:lnTo>
                  <a:lnTo>
                    <a:pt x="322740" y="1163992"/>
                  </a:lnTo>
                  <a:lnTo>
                    <a:pt x="285871" y="1145761"/>
                  </a:lnTo>
                  <a:lnTo>
                    <a:pt x="250568" y="1123971"/>
                  </a:lnTo>
                  <a:lnTo>
                    <a:pt x="216976" y="1098804"/>
                  </a:lnTo>
                  <a:lnTo>
                    <a:pt x="185239" y="1070438"/>
                  </a:lnTo>
                  <a:lnTo>
                    <a:pt x="155503" y="1039054"/>
                  </a:lnTo>
                  <a:lnTo>
                    <a:pt x="127911" y="1004831"/>
                  </a:lnTo>
                  <a:lnTo>
                    <a:pt x="102610" y="967951"/>
                  </a:lnTo>
                  <a:lnTo>
                    <a:pt x="79743" y="928592"/>
                  </a:lnTo>
                  <a:lnTo>
                    <a:pt x="59455" y="886934"/>
                  </a:lnTo>
                  <a:lnTo>
                    <a:pt x="41891" y="843159"/>
                  </a:lnTo>
                  <a:lnTo>
                    <a:pt x="27196" y="797445"/>
                  </a:lnTo>
                  <a:lnTo>
                    <a:pt x="15515" y="749972"/>
                  </a:lnTo>
                  <a:lnTo>
                    <a:pt x="6992" y="700922"/>
                  </a:lnTo>
                  <a:lnTo>
                    <a:pt x="1772" y="650472"/>
                  </a:lnTo>
                  <a:lnTo>
                    <a:pt x="0" y="598804"/>
                  </a:lnTo>
                  <a:close/>
                </a:path>
              </a:pathLst>
            </a:custGeom>
            <a:ln w="25400">
              <a:solidFill>
                <a:srgbClr val="E36C09"/>
              </a:solidFill>
            </a:ln>
          </p:spPr>
          <p:txBody>
            <a:bodyPr wrap="square" lIns="0" tIns="0" rIns="0" bIns="0" rtlCol="0"/>
            <a:lstStyle/>
            <a:p>
              <a:endParaRPr/>
            </a:p>
          </p:txBody>
        </p:sp>
      </p:grpSp>
      <p:grpSp>
        <p:nvGrpSpPr>
          <p:cNvPr id="14" name="object 14"/>
          <p:cNvGrpSpPr/>
          <p:nvPr/>
        </p:nvGrpSpPr>
        <p:grpSpPr>
          <a:xfrm>
            <a:off x="6033896" y="3312159"/>
            <a:ext cx="2662555" cy="875665"/>
            <a:chOff x="6033896" y="3312159"/>
            <a:chExt cx="2662555" cy="875665"/>
          </a:xfrm>
        </p:grpSpPr>
        <p:sp>
          <p:nvSpPr>
            <p:cNvPr id="15" name="object 15"/>
            <p:cNvSpPr/>
            <p:nvPr/>
          </p:nvSpPr>
          <p:spPr>
            <a:xfrm>
              <a:off x="6046596" y="3324859"/>
              <a:ext cx="2637155" cy="850265"/>
            </a:xfrm>
            <a:custGeom>
              <a:avLst/>
              <a:gdLst/>
              <a:ahLst/>
              <a:cxnLst/>
              <a:rect l="l" t="t" r="r" b="b"/>
              <a:pathLst>
                <a:path w="2637154" h="850264">
                  <a:moveTo>
                    <a:pt x="2495296" y="0"/>
                  </a:moveTo>
                  <a:lnTo>
                    <a:pt x="141731" y="0"/>
                  </a:lnTo>
                  <a:lnTo>
                    <a:pt x="96950" y="7229"/>
                  </a:lnTo>
                  <a:lnTo>
                    <a:pt x="58046" y="27358"/>
                  </a:lnTo>
                  <a:lnTo>
                    <a:pt x="27358" y="58046"/>
                  </a:lnTo>
                  <a:lnTo>
                    <a:pt x="7229" y="96950"/>
                  </a:lnTo>
                  <a:lnTo>
                    <a:pt x="0" y="141731"/>
                  </a:lnTo>
                  <a:lnTo>
                    <a:pt x="0" y="708406"/>
                  </a:lnTo>
                  <a:lnTo>
                    <a:pt x="7229" y="753174"/>
                  </a:lnTo>
                  <a:lnTo>
                    <a:pt x="27358" y="792047"/>
                  </a:lnTo>
                  <a:lnTo>
                    <a:pt x="58046" y="822696"/>
                  </a:lnTo>
                  <a:lnTo>
                    <a:pt x="96950" y="842794"/>
                  </a:lnTo>
                  <a:lnTo>
                    <a:pt x="141731" y="850010"/>
                  </a:lnTo>
                  <a:lnTo>
                    <a:pt x="2495296" y="850010"/>
                  </a:lnTo>
                  <a:lnTo>
                    <a:pt x="2540077" y="842794"/>
                  </a:lnTo>
                  <a:lnTo>
                    <a:pt x="2578981" y="822696"/>
                  </a:lnTo>
                  <a:lnTo>
                    <a:pt x="2609669" y="792047"/>
                  </a:lnTo>
                  <a:lnTo>
                    <a:pt x="2629798" y="753174"/>
                  </a:lnTo>
                  <a:lnTo>
                    <a:pt x="2637028" y="708406"/>
                  </a:lnTo>
                  <a:lnTo>
                    <a:pt x="2637028" y="141731"/>
                  </a:lnTo>
                  <a:lnTo>
                    <a:pt x="2629798" y="96950"/>
                  </a:lnTo>
                  <a:lnTo>
                    <a:pt x="2609669" y="58046"/>
                  </a:lnTo>
                  <a:lnTo>
                    <a:pt x="2578981" y="27358"/>
                  </a:lnTo>
                  <a:lnTo>
                    <a:pt x="2540077" y="7229"/>
                  </a:lnTo>
                  <a:lnTo>
                    <a:pt x="2495296" y="0"/>
                  </a:lnTo>
                  <a:close/>
                </a:path>
              </a:pathLst>
            </a:custGeom>
            <a:solidFill>
              <a:srgbClr val="CCC1DA"/>
            </a:solidFill>
          </p:spPr>
          <p:txBody>
            <a:bodyPr wrap="square" lIns="0" tIns="0" rIns="0" bIns="0" rtlCol="0"/>
            <a:lstStyle/>
            <a:p>
              <a:endParaRPr/>
            </a:p>
          </p:txBody>
        </p:sp>
        <p:sp>
          <p:nvSpPr>
            <p:cNvPr id="16" name="object 16"/>
            <p:cNvSpPr/>
            <p:nvPr/>
          </p:nvSpPr>
          <p:spPr>
            <a:xfrm>
              <a:off x="6046596" y="3324859"/>
              <a:ext cx="2637155" cy="850265"/>
            </a:xfrm>
            <a:custGeom>
              <a:avLst/>
              <a:gdLst/>
              <a:ahLst/>
              <a:cxnLst/>
              <a:rect l="l" t="t" r="r" b="b"/>
              <a:pathLst>
                <a:path w="2637154" h="850264">
                  <a:moveTo>
                    <a:pt x="0" y="141731"/>
                  </a:moveTo>
                  <a:lnTo>
                    <a:pt x="7229" y="96950"/>
                  </a:lnTo>
                  <a:lnTo>
                    <a:pt x="27358" y="58046"/>
                  </a:lnTo>
                  <a:lnTo>
                    <a:pt x="58046" y="27358"/>
                  </a:lnTo>
                  <a:lnTo>
                    <a:pt x="96950" y="7229"/>
                  </a:lnTo>
                  <a:lnTo>
                    <a:pt x="141731" y="0"/>
                  </a:lnTo>
                  <a:lnTo>
                    <a:pt x="2495296" y="0"/>
                  </a:lnTo>
                  <a:lnTo>
                    <a:pt x="2540077" y="7229"/>
                  </a:lnTo>
                  <a:lnTo>
                    <a:pt x="2578981" y="27358"/>
                  </a:lnTo>
                  <a:lnTo>
                    <a:pt x="2609669" y="58046"/>
                  </a:lnTo>
                  <a:lnTo>
                    <a:pt x="2629798" y="96950"/>
                  </a:lnTo>
                  <a:lnTo>
                    <a:pt x="2637028" y="141731"/>
                  </a:lnTo>
                  <a:lnTo>
                    <a:pt x="2637028" y="708406"/>
                  </a:lnTo>
                  <a:lnTo>
                    <a:pt x="2629798" y="753174"/>
                  </a:lnTo>
                  <a:lnTo>
                    <a:pt x="2609669" y="792047"/>
                  </a:lnTo>
                  <a:lnTo>
                    <a:pt x="2578981" y="822696"/>
                  </a:lnTo>
                  <a:lnTo>
                    <a:pt x="2540077" y="842794"/>
                  </a:lnTo>
                  <a:lnTo>
                    <a:pt x="2495296" y="850010"/>
                  </a:lnTo>
                  <a:lnTo>
                    <a:pt x="141731" y="850010"/>
                  </a:lnTo>
                  <a:lnTo>
                    <a:pt x="96950" y="842794"/>
                  </a:lnTo>
                  <a:lnTo>
                    <a:pt x="58046" y="822696"/>
                  </a:lnTo>
                  <a:lnTo>
                    <a:pt x="27358" y="792047"/>
                  </a:lnTo>
                  <a:lnTo>
                    <a:pt x="7229" y="753174"/>
                  </a:lnTo>
                  <a:lnTo>
                    <a:pt x="0" y="708406"/>
                  </a:lnTo>
                  <a:lnTo>
                    <a:pt x="0" y="141731"/>
                  </a:lnTo>
                  <a:close/>
                </a:path>
              </a:pathLst>
            </a:custGeom>
            <a:ln w="25400">
              <a:solidFill>
                <a:srgbClr val="E6DFEB"/>
              </a:solidFill>
            </a:ln>
          </p:spPr>
          <p:txBody>
            <a:bodyPr wrap="square" lIns="0" tIns="0" rIns="0" bIns="0" rtlCol="0"/>
            <a:lstStyle/>
            <a:p>
              <a:endParaRPr/>
            </a:p>
          </p:txBody>
        </p:sp>
      </p:grpSp>
      <p:sp>
        <p:nvSpPr>
          <p:cNvPr id="17" name="object 17"/>
          <p:cNvSpPr txBox="1"/>
          <p:nvPr/>
        </p:nvSpPr>
        <p:spPr>
          <a:xfrm>
            <a:off x="6553581" y="3513277"/>
            <a:ext cx="1629410" cy="454025"/>
          </a:xfrm>
          <a:prstGeom prst="rect">
            <a:avLst/>
          </a:prstGeom>
        </p:spPr>
        <p:txBody>
          <a:bodyPr vert="horz" wrap="square" lIns="0" tIns="13970" rIns="0" bIns="0" rtlCol="0">
            <a:spAutoFit/>
          </a:bodyPr>
          <a:lstStyle/>
          <a:p>
            <a:pPr marL="12700">
              <a:lnSpc>
                <a:spcPct val="100000"/>
              </a:lnSpc>
              <a:spcBef>
                <a:spcPts val="110"/>
              </a:spcBef>
            </a:pPr>
            <a:r>
              <a:rPr sz="2800" dirty="0">
                <a:latin typeface="Times New Roman"/>
                <a:cs typeface="Times New Roman"/>
              </a:rPr>
              <a:t>Bố</a:t>
            </a:r>
            <a:r>
              <a:rPr sz="2800" spc="-70" dirty="0">
                <a:latin typeface="Times New Roman"/>
                <a:cs typeface="Times New Roman"/>
              </a:rPr>
              <a:t> </a:t>
            </a:r>
            <a:r>
              <a:rPr sz="2800" spc="5" dirty="0">
                <a:latin typeface="Times New Roman"/>
                <a:cs typeface="Times New Roman"/>
              </a:rPr>
              <a:t>là</a:t>
            </a:r>
            <a:r>
              <a:rPr sz="2800" spc="-50" dirty="0">
                <a:latin typeface="Times New Roman"/>
                <a:cs typeface="Times New Roman"/>
              </a:rPr>
              <a:t> </a:t>
            </a:r>
            <a:r>
              <a:rPr sz="2800" spc="5" dirty="0">
                <a:latin typeface="Times New Roman"/>
                <a:cs typeface="Times New Roman"/>
              </a:rPr>
              <a:t>tất</a:t>
            </a:r>
            <a:r>
              <a:rPr sz="2800" spc="-65" dirty="0">
                <a:latin typeface="Times New Roman"/>
                <a:cs typeface="Times New Roman"/>
              </a:rPr>
              <a:t> </a:t>
            </a:r>
            <a:r>
              <a:rPr sz="2800" dirty="0">
                <a:latin typeface="Times New Roman"/>
                <a:cs typeface="Times New Roman"/>
              </a:rPr>
              <a:t>cả</a:t>
            </a:r>
            <a:endParaRPr sz="2800">
              <a:latin typeface="Times New Roman"/>
              <a:cs typeface="Times New Roman"/>
            </a:endParaRPr>
          </a:p>
        </p:txBody>
      </p:sp>
      <p:grpSp>
        <p:nvGrpSpPr>
          <p:cNvPr id="18" name="object 18"/>
          <p:cNvGrpSpPr/>
          <p:nvPr/>
        </p:nvGrpSpPr>
        <p:grpSpPr>
          <a:xfrm>
            <a:off x="5435091" y="3125470"/>
            <a:ext cx="991235" cy="1223645"/>
            <a:chOff x="5435091" y="3125470"/>
            <a:chExt cx="991235" cy="1223645"/>
          </a:xfrm>
        </p:grpSpPr>
        <p:sp>
          <p:nvSpPr>
            <p:cNvPr id="19" name="object 19"/>
            <p:cNvSpPr/>
            <p:nvPr/>
          </p:nvSpPr>
          <p:spPr>
            <a:xfrm>
              <a:off x="5447791" y="3138170"/>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4"/>
                  </a:lnTo>
                  <a:lnTo>
                    <a:pt x="1772" y="650490"/>
                  </a:lnTo>
                  <a:lnTo>
                    <a:pt x="6992" y="700954"/>
                  </a:lnTo>
                  <a:lnTo>
                    <a:pt x="15515" y="750015"/>
                  </a:lnTo>
                  <a:lnTo>
                    <a:pt x="27196" y="797495"/>
                  </a:lnTo>
                  <a:lnTo>
                    <a:pt x="41891" y="843213"/>
                  </a:lnTo>
                  <a:lnTo>
                    <a:pt x="59455" y="886991"/>
                  </a:lnTo>
                  <a:lnTo>
                    <a:pt x="79743" y="928648"/>
                  </a:lnTo>
                  <a:lnTo>
                    <a:pt x="102610" y="968004"/>
                  </a:lnTo>
                  <a:lnTo>
                    <a:pt x="127911" y="1004881"/>
                  </a:lnTo>
                  <a:lnTo>
                    <a:pt x="155503" y="1039099"/>
                  </a:lnTo>
                  <a:lnTo>
                    <a:pt x="185239" y="1070477"/>
                  </a:lnTo>
                  <a:lnTo>
                    <a:pt x="216976" y="1098836"/>
                  </a:lnTo>
                  <a:lnTo>
                    <a:pt x="250568" y="1123997"/>
                  </a:lnTo>
                  <a:lnTo>
                    <a:pt x="285871" y="1145780"/>
                  </a:lnTo>
                  <a:lnTo>
                    <a:pt x="322740" y="1164005"/>
                  </a:lnTo>
                  <a:lnTo>
                    <a:pt x="361030" y="1178493"/>
                  </a:lnTo>
                  <a:lnTo>
                    <a:pt x="400597" y="1189064"/>
                  </a:lnTo>
                  <a:lnTo>
                    <a:pt x="441295" y="1195538"/>
                  </a:lnTo>
                  <a:lnTo>
                    <a:pt x="482981" y="1197736"/>
                  </a:lnTo>
                  <a:lnTo>
                    <a:pt x="524647" y="1195538"/>
                  </a:lnTo>
                  <a:lnTo>
                    <a:pt x="565328" y="1189064"/>
                  </a:lnTo>
                  <a:lnTo>
                    <a:pt x="604880" y="1178493"/>
                  </a:lnTo>
                  <a:lnTo>
                    <a:pt x="643157" y="1164005"/>
                  </a:lnTo>
                  <a:lnTo>
                    <a:pt x="680014" y="1145780"/>
                  </a:lnTo>
                  <a:lnTo>
                    <a:pt x="715307" y="1123997"/>
                  </a:lnTo>
                  <a:lnTo>
                    <a:pt x="748890" y="1098836"/>
                  </a:lnTo>
                  <a:lnTo>
                    <a:pt x="780619" y="1070477"/>
                  </a:lnTo>
                  <a:lnTo>
                    <a:pt x="810350" y="1039099"/>
                  </a:lnTo>
                  <a:lnTo>
                    <a:pt x="837936" y="1004881"/>
                  </a:lnTo>
                  <a:lnTo>
                    <a:pt x="863234" y="968004"/>
                  </a:lnTo>
                  <a:lnTo>
                    <a:pt x="886098" y="928648"/>
                  </a:lnTo>
                  <a:lnTo>
                    <a:pt x="906383" y="886991"/>
                  </a:lnTo>
                  <a:lnTo>
                    <a:pt x="923945" y="843213"/>
                  </a:lnTo>
                  <a:lnTo>
                    <a:pt x="938639" y="797495"/>
                  </a:lnTo>
                  <a:lnTo>
                    <a:pt x="950320" y="750015"/>
                  </a:lnTo>
                  <a:lnTo>
                    <a:pt x="958842" y="700954"/>
                  </a:lnTo>
                  <a:lnTo>
                    <a:pt x="964062" y="650490"/>
                  </a:lnTo>
                  <a:lnTo>
                    <a:pt x="965835" y="598804"/>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5F497A"/>
            </a:solidFill>
          </p:spPr>
          <p:txBody>
            <a:bodyPr wrap="square" lIns="0" tIns="0" rIns="0" bIns="0" rtlCol="0"/>
            <a:lstStyle/>
            <a:p>
              <a:endParaRPr/>
            </a:p>
          </p:txBody>
        </p:sp>
        <p:sp>
          <p:nvSpPr>
            <p:cNvPr id="20" name="object 20"/>
            <p:cNvSpPr/>
            <p:nvPr/>
          </p:nvSpPr>
          <p:spPr>
            <a:xfrm>
              <a:off x="5447791" y="3138170"/>
              <a:ext cx="965835" cy="1198245"/>
            </a:xfrm>
            <a:custGeom>
              <a:avLst/>
              <a:gdLst/>
              <a:ahLst/>
              <a:cxnLst/>
              <a:rect l="l" t="t" r="r" b="b"/>
              <a:pathLst>
                <a:path w="965835" h="1198245">
                  <a:moveTo>
                    <a:pt x="0" y="598804"/>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4"/>
                  </a:lnTo>
                  <a:lnTo>
                    <a:pt x="964062" y="650490"/>
                  </a:lnTo>
                  <a:lnTo>
                    <a:pt x="958842" y="700954"/>
                  </a:lnTo>
                  <a:lnTo>
                    <a:pt x="950320" y="750015"/>
                  </a:lnTo>
                  <a:lnTo>
                    <a:pt x="938639" y="797495"/>
                  </a:lnTo>
                  <a:lnTo>
                    <a:pt x="923945" y="843213"/>
                  </a:lnTo>
                  <a:lnTo>
                    <a:pt x="906383" y="886991"/>
                  </a:lnTo>
                  <a:lnTo>
                    <a:pt x="886098" y="928648"/>
                  </a:lnTo>
                  <a:lnTo>
                    <a:pt x="863234" y="968004"/>
                  </a:lnTo>
                  <a:lnTo>
                    <a:pt x="837936" y="1004881"/>
                  </a:lnTo>
                  <a:lnTo>
                    <a:pt x="810350" y="1039099"/>
                  </a:lnTo>
                  <a:lnTo>
                    <a:pt x="780619" y="1070477"/>
                  </a:lnTo>
                  <a:lnTo>
                    <a:pt x="748890" y="1098836"/>
                  </a:lnTo>
                  <a:lnTo>
                    <a:pt x="715307" y="1123997"/>
                  </a:lnTo>
                  <a:lnTo>
                    <a:pt x="680014" y="1145780"/>
                  </a:lnTo>
                  <a:lnTo>
                    <a:pt x="643157" y="1164005"/>
                  </a:lnTo>
                  <a:lnTo>
                    <a:pt x="604880" y="1178493"/>
                  </a:lnTo>
                  <a:lnTo>
                    <a:pt x="565328" y="1189064"/>
                  </a:lnTo>
                  <a:lnTo>
                    <a:pt x="524647" y="1195538"/>
                  </a:lnTo>
                  <a:lnTo>
                    <a:pt x="482981" y="1197736"/>
                  </a:lnTo>
                  <a:lnTo>
                    <a:pt x="441295" y="1195538"/>
                  </a:lnTo>
                  <a:lnTo>
                    <a:pt x="400597" y="1189064"/>
                  </a:lnTo>
                  <a:lnTo>
                    <a:pt x="361030" y="1178493"/>
                  </a:lnTo>
                  <a:lnTo>
                    <a:pt x="322740" y="1164005"/>
                  </a:lnTo>
                  <a:lnTo>
                    <a:pt x="285871" y="1145780"/>
                  </a:lnTo>
                  <a:lnTo>
                    <a:pt x="250568" y="1123997"/>
                  </a:lnTo>
                  <a:lnTo>
                    <a:pt x="216976" y="1098836"/>
                  </a:lnTo>
                  <a:lnTo>
                    <a:pt x="185239" y="1070477"/>
                  </a:lnTo>
                  <a:lnTo>
                    <a:pt x="155503" y="1039099"/>
                  </a:lnTo>
                  <a:lnTo>
                    <a:pt x="127911" y="1004881"/>
                  </a:lnTo>
                  <a:lnTo>
                    <a:pt x="102610" y="968004"/>
                  </a:lnTo>
                  <a:lnTo>
                    <a:pt x="79743" y="928648"/>
                  </a:lnTo>
                  <a:lnTo>
                    <a:pt x="59455" y="886991"/>
                  </a:lnTo>
                  <a:lnTo>
                    <a:pt x="41891" y="843213"/>
                  </a:lnTo>
                  <a:lnTo>
                    <a:pt x="27196" y="797495"/>
                  </a:lnTo>
                  <a:lnTo>
                    <a:pt x="15515" y="750015"/>
                  </a:lnTo>
                  <a:lnTo>
                    <a:pt x="6992" y="700954"/>
                  </a:lnTo>
                  <a:lnTo>
                    <a:pt x="1772" y="650490"/>
                  </a:lnTo>
                  <a:lnTo>
                    <a:pt x="0" y="598804"/>
                  </a:lnTo>
                  <a:close/>
                </a:path>
              </a:pathLst>
            </a:custGeom>
            <a:ln w="25400">
              <a:solidFill>
                <a:srgbClr val="5F497A"/>
              </a:solidFill>
            </a:ln>
          </p:spPr>
          <p:txBody>
            <a:bodyPr wrap="square" lIns="0" tIns="0" rIns="0" bIns="0" rtlCol="0"/>
            <a:lstStyle/>
            <a:p>
              <a:endParaRPr/>
            </a:p>
          </p:txBody>
        </p:sp>
      </p:grpSp>
      <p:sp>
        <p:nvSpPr>
          <p:cNvPr id="21" name="object 21"/>
          <p:cNvSpPr txBox="1"/>
          <p:nvPr/>
        </p:nvSpPr>
        <p:spPr>
          <a:xfrm>
            <a:off x="5709284" y="1384685"/>
            <a:ext cx="445134" cy="2842895"/>
          </a:xfrm>
          <a:prstGeom prst="rect">
            <a:avLst/>
          </a:prstGeom>
        </p:spPr>
        <p:txBody>
          <a:bodyPr vert="horz" wrap="square" lIns="0" tIns="414655" rIns="0" bIns="0" rtlCol="0">
            <a:spAutoFit/>
          </a:bodyPr>
          <a:lstStyle/>
          <a:p>
            <a:pPr marL="12700">
              <a:lnSpc>
                <a:spcPct val="100000"/>
              </a:lnSpc>
              <a:spcBef>
                <a:spcPts val="3265"/>
              </a:spcBef>
            </a:pPr>
            <a:r>
              <a:rPr sz="6600" b="1" dirty="0">
                <a:solidFill>
                  <a:srgbClr val="FFFFFF"/>
                </a:solidFill>
                <a:latin typeface="Times New Roman"/>
                <a:cs typeface="Times New Roman"/>
              </a:rPr>
              <a:t>2</a:t>
            </a:r>
            <a:endParaRPr sz="6600">
              <a:latin typeface="Times New Roman"/>
              <a:cs typeface="Times New Roman"/>
            </a:endParaRPr>
          </a:p>
          <a:p>
            <a:pPr marL="12700">
              <a:lnSpc>
                <a:spcPct val="100000"/>
              </a:lnSpc>
              <a:spcBef>
                <a:spcPts val="3175"/>
              </a:spcBef>
            </a:pPr>
            <a:r>
              <a:rPr sz="6600" b="1" dirty="0">
                <a:solidFill>
                  <a:srgbClr val="FFFFFF"/>
                </a:solidFill>
                <a:latin typeface="Times New Roman"/>
                <a:cs typeface="Times New Roman"/>
              </a:rPr>
              <a:t>3</a:t>
            </a:r>
            <a:endParaRPr sz="6600">
              <a:latin typeface="Times New Roman"/>
              <a:cs typeface="Times New Roman"/>
            </a:endParaRPr>
          </a:p>
        </p:txBody>
      </p:sp>
      <p:grpSp>
        <p:nvGrpSpPr>
          <p:cNvPr id="22" name="object 22"/>
          <p:cNvGrpSpPr/>
          <p:nvPr/>
        </p:nvGrpSpPr>
        <p:grpSpPr>
          <a:xfrm>
            <a:off x="6046596" y="4538154"/>
            <a:ext cx="2983230" cy="2156460"/>
            <a:chOff x="6046596" y="4538154"/>
            <a:chExt cx="2983230" cy="2156460"/>
          </a:xfrm>
        </p:grpSpPr>
        <p:pic>
          <p:nvPicPr>
            <p:cNvPr id="23" name="object 23"/>
            <p:cNvPicPr/>
            <p:nvPr/>
          </p:nvPicPr>
          <p:blipFill>
            <a:blip r:embed="rId2" cstate="print"/>
            <a:stretch>
              <a:fillRect/>
            </a:stretch>
          </p:blipFill>
          <p:spPr>
            <a:xfrm>
              <a:off x="6494758" y="4711471"/>
              <a:ext cx="1144968" cy="1826409"/>
            </a:xfrm>
            <a:prstGeom prst="rect">
              <a:avLst/>
            </a:prstGeom>
          </p:spPr>
        </p:pic>
        <p:pic>
          <p:nvPicPr>
            <p:cNvPr id="24" name="object 24"/>
            <p:cNvPicPr/>
            <p:nvPr/>
          </p:nvPicPr>
          <p:blipFill>
            <a:blip r:embed="rId3" cstate="print"/>
            <a:stretch>
              <a:fillRect/>
            </a:stretch>
          </p:blipFill>
          <p:spPr>
            <a:xfrm>
              <a:off x="6413626" y="4538154"/>
              <a:ext cx="1443101" cy="2091308"/>
            </a:xfrm>
            <a:prstGeom prst="rect">
              <a:avLst/>
            </a:prstGeom>
          </p:spPr>
        </p:pic>
        <p:pic>
          <p:nvPicPr>
            <p:cNvPr id="25" name="object 25"/>
            <p:cNvPicPr/>
            <p:nvPr/>
          </p:nvPicPr>
          <p:blipFill>
            <a:blip r:embed="rId4" cstate="print"/>
            <a:stretch>
              <a:fillRect/>
            </a:stretch>
          </p:blipFill>
          <p:spPr>
            <a:xfrm>
              <a:off x="6046596" y="4571999"/>
              <a:ext cx="1886457" cy="2122297"/>
            </a:xfrm>
            <a:prstGeom prst="rect">
              <a:avLst/>
            </a:prstGeom>
          </p:spPr>
        </p:pic>
        <p:pic>
          <p:nvPicPr>
            <p:cNvPr id="26" name="object 26"/>
            <p:cNvPicPr/>
            <p:nvPr/>
          </p:nvPicPr>
          <p:blipFill>
            <a:blip r:embed="rId5" cstate="print"/>
            <a:stretch>
              <a:fillRect/>
            </a:stretch>
          </p:blipFill>
          <p:spPr>
            <a:xfrm>
              <a:off x="7734299" y="4952999"/>
              <a:ext cx="1295400" cy="1219200"/>
            </a:xfrm>
            <a:prstGeom prst="rect">
              <a:avLst/>
            </a:prstGeom>
          </p:spPr>
        </p:pic>
      </p:grpSp>
      <p:pic>
        <p:nvPicPr>
          <p:cNvPr id="27" name="object 27"/>
          <p:cNvPicPr/>
          <p:nvPr/>
        </p:nvPicPr>
        <p:blipFill>
          <a:blip r:embed="rId6" cstate="print"/>
          <a:stretch>
            <a:fillRect/>
          </a:stretch>
        </p:blipFill>
        <p:spPr>
          <a:xfrm>
            <a:off x="0" y="0"/>
            <a:ext cx="5328920" cy="68579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50532" y="721563"/>
            <a:ext cx="1628775" cy="454025"/>
          </a:xfrm>
          <a:prstGeom prst="rect">
            <a:avLst/>
          </a:prstGeom>
        </p:spPr>
        <p:txBody>
          <a:bodyPr vert="horz" wrap="square" lIns="0" tIns="13970" rIns="0" bIns="0" rtlCol="0">
            <a:spAutoFit/>
          </a:bodyPr>
          <a:lstStyle/>
          <a:p>
            <a:pPr marL="12700">
              <a:lnSpc>
                <a:spcPct val="100000"/>
              </a:lnSpc>
              <a:spcBef>
                <a:spcPts val="110"/>
              </a:spcBef>
            </a:pPr>
            <a:r>
              <a:rPr sz="2800" spc="5" dirty="0">
                <a:latin typeface="Times New Roman"/>
                <a:cs typeface="Times New Roman"/>
              </a:rPr>
              <a:t>Bàn</a:t>
            </a:r>
            <a:r>
              <a:rPr sz="2800" spc="-90" dirty="0">
                <a:latin typeface="Times New Roman"/>
                <a:cs typeface="Times New Roman"/>
              </a:rPr>
              <a:t> </a:t>
            </a:r>
            <a:r>
              <a:rPr sz="2800" spc="5" dirty="0">
                <a:latin typeface="Times New Roman"/>
                <a:cs typeface="Times New Roman"/>
              </a:rPr>
              <a:t>tay</a:t>
            </a:r>
            <a:r>
              <a:rPr sz="2800" spc="-85" dirty="0">
                <a:latin typeface="Times New Roman"/>
                <a:cs typeface="Times New Roman"/>
              </a:rPr>
              <a:t> </a:t>
            </a:r>
            <a:r>
              <a:rPr sz="2800" spc="-45" dirty="0">
                <a:latin typeface="Times New Roman"/>
                <a:cs typeface="Times New Roman"/>
              </a:rPr>
              <a:t>mẹ</a:t>
            </a:r>
            <a:endParaRPr sz="2800">
              <a:latin typeface="Times New Roman"/>
              <a:cs typeface="Times New Roman"/>
            </a:endParaRPr>
          </a:p>
        </p:txBody>
      </p:sp>
      <p:grpSp>
        <p:nvGrpSpPr>
          <p:cNvPr id="3" name="object 3"/>
          <p:cNvGrpSpPr/>
          <p:nvPr/>
        </p:nvGrpSpPr>
        <p:grpSpPr>
          <a:xfrm>
            <a:off x="5435091" y="335025"/>
            <a:ext cx="991235" cy="1223645"/>
            <a:chOff x="5435091" y="335025"/>
            <a:chExt cx="991235" cy="1223645"/>
          </a:xfrm>
        </p:grpSpPr>
        <p:sp>
          <p:nvSpPr>
            <p:cNvPr id="4" name="object 4"/>
            <p:cNvSpPr/>
            <p:nvPr/>
          </p:nvSpPr>
          <p:spPr>
            <a:xfrm>
              <a:off x="5447791" y="347725"/>
              <a:ext cx="965835" cy="1198245"/>
            </a:xfrm>
            <a:custGeom>
              <a:avLst/>
              <a:gdLst/>
              <a:ahLst/>
              <a:cxnLst/>
              <a:rect l="l" t="t" r="r" b="b"/>
              <a:pathLst>
                <a:path w="965835" h="1198245">
                  <a:moveTo>
                    <a:pt x="482981" y="0"/>
                  </a:moveTo>
                  <a:lnTo>
                    <a:pt x="441295" y="2198"/>
                  </a:lnTo>
                  <a:lnTo>
                    <a:pt x="400597" y="8672"/>
                  </a:lnTo>
                  <a:lnTo>
                    <a:pt x="361030" y="19243"/>
                  </a:lnTo>
                  <a:lnTo>
                    <a:pt x="322740" y="33731"/>
                  </a:lnTo>
                  <a:lnTo>
                    <a:pt x="285871" y="51956"/>
                  </a:lnTo>
                  <a:lnTo>
                    <a:pt x="250568" y="73739"/>
                  </a:lnTo>
                  <a:lnTo>
                    <a:pt x="216976" y="98900"/>
                  </a:lnTo>
                  <a:lnTo>
                    <a:pt x="185239" y="127259"/>
                  </a:lnTo>
                  <a:lnTo>
                    <a:pt x="155503" y="158637"/>
                  </a:lnTo>
                  <a:lnTo>
                    <a:pt x="127911" y="192855"/>
                  </a:lnTo>
                  <a:lnTo>
                    <a:pt x="102610" y="229732"/>
                  </a:lnTo>
                  <a:lnTo>
                    <a:pt x="79743" y="269088"/>
                  </a:lnTo>
                  <a:lnTo>
                    <a:pt x="59455" y="310745"/>
                  </a:lnTo>
                  <a:lnTo>
                    <a:pt x="41891" y="354523"/>
                  </a:lnTo>
                  <a:lnTo>
                    <a:pt x="27196" y="400241"/>
                  </a:lnTo>
                  <a:lnTo>
                    <a:pt x="15515" y="447721"/>
                  </a:lnTo>
                  <a:lnTo>
                    <a:pt x="6992" y="496782"/>
                  </a:lnTo>
                  <a:lnTo>
                    <a:pt x="1772" y="547246"/>
                  </a:lnTo>
                  <a:lnTo>
                    <a:pt x="0" y="598932"/>
                  </a:lnTo>
                  <a:lnTo>
                    <a:pt x="1772" y="650598"/>
                  </a:lnTo>
                  <a:lnTo>
                    <a:pt x="6992" y="701045"/>
                  </a:lnTo>
                  <a:lnTo>
                    <a:pt x="15515" y="750091"/>
                  </a:lnTo>
                  <a:lnTo>
                    <a:pt x="27196" y="797557"/>
                  </a:lnTo>
                  <a:lnTo>
                    <a:pt x="41891" y="843264"/>
                  </a:lnTo>
                  <a:lnTo>
                    <a:pt x="59455" y="887031"/>
                  </a:lnTo>
                  <a:lnTo>
                    <a:pt x="79743" y="928680"/>
                  </a:lnTo>
                  <a:lnTo>
                    <a:pt x="102610" y="968029"/>
                  </a:lnTo>
                  <a:lnTo>
                    <a:pt x="127911" y="1004900"/>
                  </a:lnTo>
                  <a:lnTo>
                    <a:pt x="155503" y="1039112"/>
                  </a:lnTo>
                  <a:lnTo>
                    <a:pt x="185239" y="1070486"/>
                  </a:lnTo>
                  <a:lnTo>
                    <a:pt x="216976" y="1098843"/>
                  </a:lnTo>
                  <a:lnTo>
                    <a:pt x="250568" y="1124001"/>
                  </a:lnTo>
                  <a:lnTo>
                    <a:pt x="285871" y="1145783"/>
                  </a:lnTo>
                  <a:lnTo>
                    <a:pt x="322740" y="1164007"/>
                  </a:lnTo>
                  <a:lnTo>
                    <a:pt x="361030" y="1178494"/>
                  </a:lnTo>
                  <a:lnTo>
                    <a:pt x="400597" y="1189064"/>
                  </a:lnTo>
                  <a:lnTo>
                    <a:pt x="441295" y="1195539"/>
                  </a:lnTo>
                  <a:lnTo>
                    <a:pt x="482981" y="1197737"/>
                  </a:lnTo>
                  <a:lnTo>
                    <a:pt x="524647" y="1195539"/>
                  </a:lnTo>
                  <a:lnTo>
                    <a:pt x="565328" y="1189064"/>
                  </a:lnTo>
                  <a:lnTo>
                    <a:pt x="604880" y="1178494"/>
                  </a:lnTo>
                  <a:lnTo>
                    <a:pt x="643157" y="1164007"/>
                  </a:lnTo>
                  <a:lnTo>
                    <a:pt x="680014" y="1145783"/>
                  </a:lnTo>
                  <a:lnTo>
                    <a:pt x="715307" y="1124001"/>
                  </a:lnTo>
                  <a:lnTo>
                    <a:pt x="748890" y="1098843"/>
                  </a:lnTo>
                  <a:lnTo>
                    <a:pt x="780619" y="1070486"/>
                  </a:lnTo>
                  <a:lnTo>
                    <a:pt x="810350" y="1039112"/>
                  </a:lnTo>
                  <a:lnTo>
                    <a:pt x="837936" y="1004900"/>
                  </a:lnTo>
                  <a:lnTo>
                    <a:pt x="863234" y="968029"/>
                  </a:lnTo>
                  <a:lnTo>
                    <a:pt x="886098" y="928680"/>
                  </a:lnTo>
                  <a:lnTo>
                    <a:pt x="906383" y="887031"/>
                  </a:lnTo>
                  <a:lnTo>
                    <a:pt x="923945" y="843264"/>
                  </a:lnTo>
                  <a:lnTo>
                    <a:pt x="938639" y="797557"/>
                  </a:lnTo>
                  <a:lnTo>
                    <a:pt x="950320" y="750091"/>
                  </a:lnTo>
                  <a:lnTo>
                    <a:pt x="958842" y="701045"/>
                  </a:lnTo>
                  <a:lnTo>
                    <a:pt x="964062" y="650598"/>
                  </a:lnTo>
                  <a:lnTo>
                    <a:pt x="965835" y="598932"/>
                  </a:lnTo>
                  <a:lnTo>
                    <a:pt x="964062" y="547246"/>
                  </a:lnTo>
                  <a:lnTo>
                    <a:pt x="958842" y="496782"/>
                  </a:lnTo>
                  <a:lnTo>
                    <a:pt x="950320" y="447721"/>
                  </a:lnTo>
                  <a:lnTo>
                    <a:pt x="938639" y="400241"/>
                  </a:lnTo>
                  <a:lnTo>
                    <a:pt x="923945" y="354523"/>
                  </a:lnTo>
                  <a:lnTo>
                    <a:pt x="906383" y="310745"/>
                  </a:lnTo>
                  <a:lnTo>
                    <a:pt x="886098" y="269088"/>
                  </a:lnTo>
                  <a:lnTo>
                    <a:pt x="863234" y="229732"/>
                  </a:lnTo>
                  <a:lnTo>
                    <a:pt x="837936" y="192855"/>
                  </a:lnTo>
                  <a:lnTo>
                    <a:pt x="810350" y="158637"/>
                  </a:lnTo>
                  <a:lnTo>
                    <a:pt x="780619" y="127259"/>
                  </a:lnTo>
                  <a:lnTo>
                    <a:pt x="748890" y="98900"/>
                  </a:lnTo>
                  <a:lnTo>
                    <a:pt x="715307" y="73739"/>
                  </a:lnTo>
                  <a:lnTo>
                    <a:pt x="680014" y="51956"/>
                  </a:lnTo>
                  <a:lnTo>
                    <a:pt x="643157" y="33731"/>
                  </a:lnTo>
                  <a:lnTo>
                    <a:pt x="604880" y="19243"/>
                  </a:lnTo>
                  <a:lnTo>
                    <a:pt x="565328" y="8672"/>
                  </a:lnTo>
                  <a:lnTo>
                    <a:pt x="524647" y="2198"/>
                  </a:lnTo>
                  <a:lnTo>
                    <a:pt x="482981" y="0"/>
                  </a:lnTo>
                  <a:close/>
                </a:path>
              </a:pathLst>
            </a:custGeom>
            <a:solidFill>
              <a:srgbClr val="943735"/>
            </a:solidFill>
          </p:spPr>
          <p:txBody>
            <a:bodyPr wrap="square" lIns="0" tIns="0" rIns="0" bIns="0" rtlCol="0"/>
            <a:lstStyle/>
            <a:p>
              <a:endParaRPr/>
            </a:p>
          </p:txBody>
        </p:sp>
        <p:sp>
          <p:nvSpPr>
            <p:cNvPr id="5" name="object 5"/>
            <p:cNvSpPr/>
            <p:nvPr/>
          </p:nvSpPr>
          <p:spPr>
            <a:xfrm>
              <a:off x="5447791" y="347725"/>
              <a:ext cx="965835" cy="1198245"/>
            </a:xfrm>
            <a:custGeom>
              <a:avLst/>
              <a:gdLst/>
              <a:ahLst/>
              <a:cxnLst/>
              <a:rect l="l" t="t" r="r" b="b"/>
              <a:pathLst>
                <a:path w="965835" h="1198245">
                  <a:moveTo>
                    <a:pt x="0" y="598932"/>
                  </a:moveTo>
                  <a:lnTo>
                    <a:pt x="1772" y="547246"/>
                  </a:lnTo>
                  <a:lnTo>
                    <a:pt x="6992" y="496782"/>
                  </a:lnTo>
                  <a:lnTo>
                    <a:pt x="15515" y="447721"/>
                  </a:lnTo>
                  <a:lnTo>
                    <a:pt x="27196" y="400241"/>
                  </a:lnTo>
                  <a:lnTo>
                    <a:pt x="41891" y="354523"/>
                  </a:lnTo>
                  <a:lnTo>
                    <a:pt x="59455" y="310745"/>
                  </a:lnTo>
                  <a:lnTo>
                    <a:pt x="79743" y="269088"/>
                  </a:lnTo>
                  <a:lnTo>
                    <a:pt x="102610" y="229732"/>
                  </a:lnTo>
                  <a:lnTo>
                    <a:pt x="127911" y="192855"/>
                  </a:lnTo>
                  <a:lnTo>
                    <a:pt x="155503" y="158637"/>
                  </a:lnTo>
                  <a:lnTo>
                    <a:pt x="185239" y="127259"/>
                  </a:lnTo>
                  <a:lnTo>
                    <a:pt x="216976" y="98900"/>
                  </a:lnTo>
                  <a:lnTo>
                    <a:pt x="250568" y="73739"/>
                  </a:lnTo>
                  <a:lnTo>
                    <a:pt x="285871" y="51956"/>
                  </a:lnTo>
                  <a:lnTo>
                    <a:pt x="322740" y="33731"/>
                  </a:lnTo>
                  <a:lnTo>
                    <a:pt x="361030" y="19243"/>
                  </a:lnTo>
                  <a:lnTo>
                    <a:pt x="400597" y="8672"/>
                  </a:lnTo>
                  <a:lnTo>
                    <a:pt x="441295" y="2198"/>
                  </a:lnTo>
                  <a:lnTo>
                    <a:pt x="482981" y="0"/>
                  </a:lnTo>
                  <a:lnTo>
                    <a:pt x="524647" y="2198"/>
                  </a:lnTo>
                  <a:lnTo>
                    <a:pt x="565328" y="8672"/>
                  </a:lnTo>
                  <a:lnTo>
                    <a:pt x="604880" y="19243"/>
                  </a:lnTo>
                  <a:lnTo>
                    <a:pt x="643157" y="33731"/>
                  </a:lnTo>
                  <a:lnTo>
                    <a:pt x="680014" y="51956"/>
                  </a:lnTo>
                  <a:lnTo>
                    <a:pt x="715307" y="73739"/>
                  </a:lnTo>
                  <a:lnTo>
                    <a:pt x="748890" y="98900"/>
                  </a:lnTo>
                  <a:lnTo>
                    <a:pt x="780619" y="127259"/>
                  </a:lnTo>
                  <a:lnTo>
                    <a:pt x="810350" y="158637"/>
                  </a:lnTo>
                  <a:lnTo>
                    <a:pt x="837936" y="192855"/>
                  </a:lnTo>
                  <a:lnTo>
                    <a:pt x="863234" y="229732"/>
                  </a:lnTo>
                  <a:lnTo>
                    <a:pt x="886098" y="269088"/>
                  </a:lnTo>
                  <a:lnTo>
                    <a:pt x="906383" y="310745"/>
                  </a:lnTo>
                  <a:lnTo>
                    <a:pt x="923945" y="354523"/>
                  </a:lnTo>
                  <a:lnTo>
                    <a:pt x="938639" y="400241"/>
                  </a:lnTo>
                  <a:lnTo>
                    <a:pt x="950320" y="447721"/>
                  </a:lnTo>
                  <a:lnTo>
                    <a:pt x="958842" y="496782"/>
                  </a:lnTo>
                  <a:lnTo>
                    <a:pt x="964062" y="547246"/>
                  </a:lnTo>
                  <a:lnTo>
                    <a:pt x="965835" y="598932"/>
                  </a:lnTo>
                  <a:lnTo>
                    <a:pt x="964062" y="650598"/>
                  </a:lnTo>
                  <a:lnTo>
                    <a:pt x="958842" y="701045"/>
                  </a:lnTo>
                  <a:lnTo>
                    <a:pt x="950320" y="750091"/>
                  </a:lnTo>
                  <a:lnTo>
                    <a:pt x="938639" y="797557"/>
                  </a:lnTo>
                  <a:lnTo>
                    <a:pt x="923945" y="843264"/>
                  </a:lnTo>
                  <a:lnTo>
                    <a:pt x="906383" y="887031"/>
                  </a:lnTo>
                  <a:lnTo>
                    <a:pt x="886098" y="928680"/>
                  </a:lnTo>
                  <a:lnTo>
                    <a:pt x="863234" y="968029"/>
                  </a:lnTo>
                  <a:lnTo>
                    <a:pt x="837936" y="1004900"/>
                  </a:lnTo>
                  <a:lnTo>
                    <a:pt x="810350" y="1039112"/>
                  </a:lnTo>
                  <a:lnTo>
                    <a:pt x="780619" y="1070486"/>
                  </a:lnTo>
                  <a:lnTo>
                    <a:pt x="748890" y="1098843"/>
                  </a:lnTo>
                  <a:lnTo>
                    <a:pt x="715307" y="1124001"/>
                  </a:lnTo>
                  <a:lnTo>
                    <a:pt x="680014" y="1145783"/>
                  </a:lnTo>
                  <a:lnTo>
                    <a:pt x="643157" y="1164007"/>
                  </a:lnTo>
                  <a:lnTo>
                    <a:pt x="604880" y="1178494"/>
                  </a:lnTo>
                  <a:lnTo>
                    <a:pt x="565328" y="1189064"/>
                  </a:lnTo>
                  <a:lnTo>
                    <a:pt x="524647" y="1195539"/>
                  </a:lnTo>
                  <a:lnTo>
                    <a:pt x="482981" y="1197737"/>
                  </a:lnTo>
                  <a:lnTo>
                    <a:pt x="441295" y="1195539"/>
                  </a:lnTo>
                  <a:lnTo>
                    <a:pt x="400597" y="1189064"/>
                  </a:lnTo>
                  <a:lnTo>
                    <a:pt x="361030" y="1178494"/>
                  </a:lnTo>
                  <a:lnTo>
                    <a:pt x="322740" y="1164007"/>
                  </a:lnTo>
                  <a:lnTo>
                    <a:pt x="285871" y="1145783"/>
                  </a:lnTo>
                  <a:lnTo>
                    <a:pt x="250568" y="1124001"/>
                  </a:lnTo>
                  <a:lnTo>
                    <a:pt x="216976" y="1098843"/>
                  </a:lnTo>
                  <a:lnTo>
                    <a:pt x="185239" y="1070486"/>
                  </a:lnTo>
                  <a:lnTo>
                    <a:pt x="155503" y="1039112"/>
                  </a:lnTo>
                  <a:lnTo>
                    <a:pt x="127911" y="1004900"/>
                  </a:lnTo>
                  <a:lnTo>
                    <a:pt x="102610" y="968029"/>
                  </a:lnTo>
                  <a:lnTo>
                    <a:pt x="79743" y="928680"/>
                  </a:lnTo>
                  <a:lnTo>
                    <a:pt x="59455" y="887031"/>
                  </a:lnTo>
                  <a:lnTo>
                    <a:pt x="41891" y="843264"/>
                  </a:lnTo>
                  <a:lnTo>
                    <a:pt x="27196" y="797557"/>
                  </a:lnTo>
                  <a:lnTo>
                    <a:pt x="15515" y="750091"/>
                  </a:lnTo>
                  <a:lnTo>
                    <a:pt x="6992" y="701045"/>
                  </a:lnTo>
                  <a:lnTo>
                    <a:pt x="1772" y="650598"/>
                  </a:lnTo>
                  <a:lnTo>
                    <a:pt x="0" y="598932"/>
                  </a:lnTo>
                  <a:close/>
                </a:path>
              </a:pathLst>
            </a:custGeom>
            <a:ln w="25400">
              <a:solidFill>
                <a:srgbClr val="943735"/>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p>
        </p:txBody>
      </p:sp>
      <p:grpSp>
        <p:nvGrpSpPr>
          <p:cNvPr id="7" name="object 7"/>
          <p:cNvGrpSpPr/>
          <p:nvPr/>
        </p:nvGrpSpPr>
        <p:grpSpPr>
          <a:xfrm>
            <a:off x="5435091" y="3151251"/>
            <a:ext cx="3261360" cy="1223645"/>
            <a:chOff x="5435091" y="3151251"/>
            <a:chExt cx="3261360" cy="1223645"/>
          </a:xfrm>
        </p:grpSpPr>
        <p:sp>
          <p:nvSpPr>
            <p:cNvPr id="8" name="object 8"/>
            <p:cNvSpPr/>
            <p:nvPr/>
          </p:nvSpPr>
          <p:spPr>
            <a:xfrm>
              <a:off x="6046596" y="3350641"/>
              <a:ext cx="2637155" cy="850265"/>
            </a:xfrm>
            <a:custGeom>
              <a:avLst/>
              <a:gdLst/>
              <a:ahLst/>
              <a:cxnLst/>
              <a:rect l="l" t="t" r="r" b="b"/>
              <a:pathLst>
                <a:path w="2637154" h="850264">
                  <a:moveTo>
                    <a:pt x="2495296" y="0"/>
                  </a:moveTo>
                  <a:lnTo>
                    <a:pt x="141731" y="0"/>
                  </a:lnTo>
                  <a:lnTo>
                    <a:pt x="96950" y="7229"/>
                  </a:lnTo>
                  <a:lnTo>
                    <a:pt x="58046" y="27358"/>
                  </a:lnTo>
                  <a:lnTo>
                    <a:pt x="27358" y="58046"/>
                  </a:lnTo>
                  <a:lnTo>
                    <a:pt x="7229" y="96950"/>
                  </a:lnTo>
                  <a:lnTo>
                    <a:pt x="0" y="141732"/>
                  </a:lnTo>
                  <a:lnTo>
                    <a:pt x="0" y="708406"/>
                  </a:lnTo>
                  <a:lnTo>
                    <a:pt x="7229" y="753174"/>
                  </a:lnTo>
                  <a:lnTo>
                    <a:pt x="27358" y="792047"/>
                  </a:lnTo>
                  <a:lnTo>
                    <a:pt x="58046" y="822696"/>
                  </a:lnTo>
                  <a:lnTo>
                    <a:pt x="96950" y="842794"/>
                  </a:lnTo>
                  <a:lnTo>
                    <a:pt x="141731" y="850011"/>
                  </a:lnTo>
                  <a:lnTo>
                    <a:pt x="2495296" y="850011"/>
                  </a:lnTo>
                  <a:lnTo>
                    <a:pt x="2540077" y="842794"/>
                  </a:lnTo>
                  <a:lnTo>
                    <a:pt x="2578981" y="822696"/>
                  </a:lnTo>
                  <a:lnTo>
                    <a:pt x="2609669" y="792047"/>
                  </a:lnTo>
                  <a:lnTo>
                    <a:pt x="2629798" y="753174"/>
                  </a:lnTo>
                  <a:lnTo>
                    <a:pt x="2637028" y="708406"/>
                  </a:lnTo>
                  <a:lnTo>
                    <a:pt x="2637028" y="141732"/>
                  </a:lnTo>
                  <a:lnTo>
                    <a:pt x="2629798" y="96950"/>
                  </a:lnTo>
                  <a:lnTo>
                    <a:pt x="2609669" y="58046"/>
                  </a:lnTo>
                  <a:lnTo>
                    <a:pt x="2578981" y="27358"/>
                  </a:lnTo>
                  <a:lnTo>
                    <a:pt x="2540077" y="7229"/>
                  </a:lnTo>
                  <a:lnTo>
                    <a:pt x="2495296" y="0"/>
                  </a:lnTo>
                  <a:close/>
                </a:path>
              </a:pathLst>
            </a:custGeom>
            <a:solidFill>
              <a:srgbClr val="FBD4B5"/>
            </a:solidFill>
          </p:spPr>
          <p:txBody>
            <a:bodyPr wrap="square" lIns="0" tIns="0" rIns="0" bIns="0" rtlCol="0"/>
            <a:lstStyle/>
            <a:p>
              <a:endParaRPr/>
            </a:p>
          </p:txBody>
        </p:sp>
        <p:sp>
          <p:nvSpPr>
            <p:cNvPr id="9" name="object 9"/>
            <p:cNvSpPr/>
            <p:nvPr/>
          </p:nvSpPr>
          <p:spPr>
            <a:xfrm>
              <a:off x="6046596" y="3350641"/>
              <a:ext cx="2637155" cy="850265"/>
            </a:xfrm>
            <a:custGeom>
              <a:avLst/>
              <a:gdLst/>
              <a:ahLst/>
              <a:cxnLst/>
              <a:rect l="l" t="t" r="r" b="b"/>
              <a:pathLst>
                <a:path w="2637154" h="850264">
                  <a:moveTo>
                    <a:pt x="0" y="141732"/>
                  </a:moveTo>
                  <a:lnTo>
                    <a:pt x="7229" y="96950"/>
                  </a:lnTo>
                  <a:lnTo>
                    <a:pt x="27358" y="58046"/>
                  </a:lnTo>
                  <a:lnTo>
                    <a:pt x="58046" y="27358"/>
                  </a:lnTo>
                  <a:lnTo>
                    <a:pt x="96950" y="7229"/>
                  </a:lnTo>
                  <a:lnTo>
                    <a:pt x="141731" y="0"/>
                  </a:lnTo>
                  <a:lnTo>
                    <a:pt x="2495296" y="0"/>
                  </a:lnTo>
                  <a:lnTo>
                    <a:pt x="2540077" y="7229"/>
                  </a:lnTo>
                  <a:lnTo>
                    <a:pt x="2578981" y="27358"/>
                  </a:lnTo>
                  <a:lnTo>
                    <a:pt x="2609669" y="58046"/>
                  </a:lnTo>
                  <a:lnTo>
                    <a:pt x="2629798" y="96950"/>
                  </a:lnTo>
                  <a:lnTo>
                    <a:pt x="2637028" y="141732"/>
                  </a:lnTo>
                  <a:lnTo>
                    <a:pt x="2637028" y="708406"/>
                  </a:lnTo>
                  <a:lnTo>
                    <a:pt x="2629798" y="753174"/>
                  </a:lnTo>
                  <a:lnTo>
                    <a:pt x="2609669" y="792047"/>
                  </a:lnTo>
                  <a:lnTo>
                    <a:pt x="2578981" y="822696"/>
                  </a:lnTo>
                  <a:lnTo>
                    <a:pt x="2540077" y="842794"/>
                  </a:lnTo>
                  <a:lnTo>
                    <a:pt x="2495296" y="850011"/>
                  </a:lnTo>
                  <a:lnTo>
                    <a:pt x="141731" y="850011"/>
                  </a:lnTo>
                  <a:lnTo>
                    <a:pt x="96950" y="842794"/>
                  </a:lnTo>
                  <a:lnTo>
                    <a:pt x="58046" y="822696"/>
                  </a:lnTo>
                  <a:lnTo>
                    <a:pt x="27358" y="792047"/>
                  </a:lnTo>
                  <a:lnTo>
                    <a:pt x="7229" y="753174"/>
                  </a:lnTo>
                  <a:lnTo>
                    <a:pt x="0" y="708406"/>
                  </a:lnTo>
                  <a:lnTo>
                    <a:pt x="0" y="141732"/>
                  </a:lnTo>
                  <a:close/>
                </a:path>
              </a:pathLst>
            </a:custGeom>
            <a:ln w="25400">
              <a:solidFill>
                <a:srgbClr val="FBD4B5"/>
              </a:solidFill>
            </a:ln>
          </p:spPr>
          <p:txBody>
            <a:bodyPr wrap="square" lIns="0" tIns="0" rIns="0" bIns="0" rtlCol="0"/>
            <a:lstStyle/>
            <a:p>
              <a:endParaRPr/>
            </a:p>
          </p:txBody>
        </p:sp>
        <p:sp>
          <p:nvSpPr>
            <p:cNvPr id="10" name="object 10"/>
            <p:cNvSpPr/>
            <p:nvPr/>
          </p:nvSpPr>
          <p:spPr>
            <a:xfrm>
              <a:off x="5447791" y="3163951"/>
              <a:ext cx="965835" cy="1198245"/>
            </a:xfrm>
            <a:custGeom>
              <a:avLst/>
              <a:gdLst/>
              <a:ahLst/>
              <a:cxnLst/>
              <a:rect l="l" t="t" r="r" b="b"/>
              <a:pathLst>
                <a:path w="965835" h="1198245">
                  <a:moveTo>
                    <a:pt x="482981" y="0"/>
                  </a:moveTo>
                  <a:lnTo>
                    <a:pt x="441295" y="2197"/>
                  </a:lnTo>
                  <a:lnTo>
                    <a:pt x="400597" y="8672"/>
                  </a:lnTo>
                  <a:lnTo>
                    <a:pt x="361030" y="19242"/>
                  </a:lnTo>
                  <a:lnTo>
                    <a:pt x="322740" y="33729"/>
                  </a:lnTo>
                  <a:lnTo>
                    <a:pt x="285871" y="51953"/>
                  </a:lnTo>
                  <a:lnTo>
                    <a:pt x="250568" y="73735"/>
                  </a:lnTo>
                  <a:lnTo>
                    <a:pt x="216976" y="98893"/>
                  </a:lnTo>
                  <a:lnTo>
                    <a:pt x="185239" y="127250"/>
                  </a:lnTo>
                  <a:lnTo>
                    <a:pt x="155503" y="158624"/>
                  </a:lnTo>
                  <a:lnTo>
                    <a:pt x="127911" y="192836"/>
                  </a:lnTo>
                  <a:lnTo>
                    <a:pt x="102610" y="229707"/>
                  </a:lnTo>
                  <a:lnTo>
                    <a:pt x="79743" y="269056"/>
                  </a:lnTo>
                  <a:lnTo>
                    <a:pt x="59455" y="310705"/>
                  </a:lnTo>
                  <a:lnTo>
                    <a:pt x="41891" y="354472"/>
                  </a:lnTo>
                  <a:lnTo>
                    <a:pt x="27196" y="400179"/>
                  </a:lnTo>
                  <a:lnTo>
                    <a:pt x="15515" y="447645"/>
                  </a:lnTo>
                  <a:lnTo>
                    <a:pt x="6992" y="496691"/>
                  </a:lnTo>
                  <a:lnTo>
                    <a:pt x="1772" y="547138"/>
                  </a:lnTo>
                  <a:lnTo>
                    <a:pt x="0" y="598805"/>
                  </a:lnTo>
                  <a:lnTo>
                    <a:pt x="1772" y="650472"/>
                  </a:lnTo>
                  <a:lnTo>
                    <a:pt x="6992" y="700922"/>
                  </a:lnTo>
                  <a:lnTo>
                    <a:pt x="15515" y="749972"/>
                  </a:lnTo>
                  <a:lnTo>
                    <a:pt x="27196" y="797445"/>
                  </a:lnTo>
                  <a:lnTo>
                    <a:pt x="41891" y="843159"/>
                  </a:lnTo>
                  <a:lnTo>
                    <a:pt x="59455" y="886934"/>
                  </a:lnTo>
                  <a:lnTo>
                    <a:pt x="79743" y="928592"/>
                  </a:lnTo>
                  <a:lnTo>
                    <a:pt x="102610" y="967951"/>
                  </a:lnTo>
                  <a:lnTo>
                    <a:pt x="127911" y="1004831"/>
                  </a:lnTo>
                  <a:lnTo>
                    <a:pt x="155503" y="1039054"/>
                  </a:lnTo>
                  <a:lnTo>
                    <a:pt x="185239" y="1070438"/>
                  </a:lnTo>
                  <a:lnTo>
                    <a:pt x="216976" y="1098804"/>
                  </a:lnTo>
                  <a:lnTo>
                    <a:pt x="250568" y="1123971"/>
                  </a:lnTo>
                  <a:lnTo>
                    <a:pt x="285871" y="1145761"/>
                  </a:lnTo>
                  <a:lnTo>
                    <a:pt x="322740" y="1163992"/>
                  </a:lnTo>
                  <a:lnTo>
                    <a:pt x="361030" y="1178485"/>
                  </a:lnTo>
                  <a:lnTo>
                    <a:pt x="400597" y="1189060"/>
                  </a:lnTo>
                  <a:lnTo>
                    <a:pt x="441295" y="1195537"/>
                  </a:lnTo>
                  <a:lnTo>
                    <a:pt x="482981" y="1197737"/>
                  </a:lnTo>
                  <a:lnTo>
                    <a:pt x="524647" y="1195537"/>
                  </a:lnTo>
                  <a:lnTo>
                    <a:pt x="565328" y="1189060"/>
                  </a:lnTo>
                  <a:lnTo>
                    <a:pt x="604880" y="1178485"/>
                  </a:lnTo>
                  <a:lnTo>
                    <a:pt x="643157" y="1163992"/>
                  </a:lnTo>
                  <a:lnTo>
                    <a:pt x="680014" y="1145761"/>
                  </a:lnTo>
                  <a:lnTo>
                    <a:pt x="715307" y="1123971"/>
                  </a:lnTo>
                  <a:lnTo>
                    <a:pt x="748890" y="1098804"/>
                  </a:lnTo>
                  <a:lnTo>
                    <a:pt x="780619" y="1070438"/>
                  </a:lnTo>
                  <a:lnTo>
                    <a:pt x="810350" y="1039054"/>
                  </a:lnTo>
                  <a:lnTo>
                    <a:pt x="837936" y="1004831"/>
                  </a:lnTo>
                  <a:lnTo>
                    <a:pt x="863234" y="967951"/>
                  </a:lnTo>
                  <a:lnTo>
                    <a:pt x="886098" y="928592"/>
                  </a:lnTo>
                  <a:lnTo>
                    <a:pt x="906383" y="886934"/>
                  </a:lnTo>
                  <a:lnTo>
                    <a:pt x="923945" y="843159"/>
                  </a:lnTo>
                  <a:lnTo>
                    <a:pt x="938639" y="797445"/>
                  </a:lnTo>
                  <a:lnTo>
                    <a:pt x="950320" y="749972"/>
                  </a:lnTo>
                  <a:lnTo>
                    <a:pt x="958842" y="700922"/>
                  </a:lnTo>
                  <a:lnTo>
                    <a:pt x="964062" y="650472"/>
                  </a:lnTo>
                  <a:lnTo>
                    <a:pt x="965835" y="598805"/>
                  </a:lnTo>
                  <a:lnTo>
                    <a:pt x="964062" y="547138"/>
                  </a:lnTo>
                  <a:lnTo>
                    <a:pt x="958842" y="496691"/>
                  </a:lnTo>
                  <a:lnTo>
                    <a:pt x="950320" y="447645"/>
                  </a:lnTo>
                  <a:lnTo>
                    <a:pt x="938639" y="400179"/>
                  </a:lnTo>
                  <a:lnTo>
                    <a:pt x="923945" y="354472"/>
                  </a:lnTo>
                  <a:lnTo>
                    <a:pt x="906383" y="310705"/>
                  </a:lnTo>
                  <a:lnTo>
                    <a:pt x="886098" y="269056"/>
                  </a:lnTo>
                  <a:lnTo>
                    <a:pt x="863234" y="229707"/>
                  </a:lnTo>
                  <a:lnTo>
                    <a:pt x="837936" y="192836"/>
                  </a:lnTo>
                  <a:lnTo>
                    <a:pt x="810350" y="158624"/>
                  </a:lnTo>
                  <a:lnTo>
                    <a:pt x="780619" y="127250"/>
                  </a:lnTo>
                  <a:lnTo>
                    <a:pt x="748890" y="98893"/>
                  </a:lnTo>
                  <a:lnTo>
                    <a:pt x="715307" y="73735"/>
                  </a:lnTo>
                  <a:lnTo>
                    <a:pt x="680014" y="51953"/>
                  </a:lnTo>
                  <a:lnTo>
                    <a:pt x="643157" y="33729"/>
                  </a:lnTo>
                  <a:lnTo>
                    <a:pt x="604880" y="19242"/>
                  </a:lnTo>
                  <a:lnTo>
                    <a:pt x="565328" y="8672"/>
                  </a:lnTo>
                  <a:lnTo>
                    <a:pt x="524647" y="2197"/>
                  </a:lnTo>
                  <a:lnTo>
                    <a:pt x="482981" y="0"/>
                  </a:lnTo>
                  <a:close/>
                </a:path>
              </a:pathLst>
            </a:custGeom>
            <a:solidFill>
              <a:srgbClr val="E36C09"/>
            </a:solidFill>
          </p:spPr>
          <p:txBody>
            <a:bodyPr wrap="square" lIns="0" tIns="0" rIns="0" bIns="0" rtlCol="0"/>
            <a:lstStyle/>
            <a:p>
              <a:endParaRPr/>
            </a:p>
          </p:txBody>
        </p:sp>
        <p:sp>
          <p:nvSpPr>
            <p:cNvPr id="11" name="object 11"/>
            <p:cNvSpPr/>
            <p:nvPr/>
          </p:nvSpPr>
          <p:spPr>
            <a:xfrm>
              <a:off x="5447791" y="3163951"/>
              <a:ext cx="965835" cy="1198245"/>
            </a:xfrm>
            <a:custGeom>
              <a:avLst/>
              <a:gdLst/>
              <a:ahLst/>
              <a:cxnLst/>
              <a:rect l="l" t="t" r="r" b="b"/>
              <a:pathLst>
                <a:path w="965835" h="1198245">
                  <a:moveTo>
                    <a:pt x="0" y="598805"/>
                  </a:moveTo>
                  <a:lnTo>
                    <a:pt x="1772" y="547138"/>
                  </a:lnTo>
                  <a:lnTo>
                    <a:pt x="6992" y="496691"/>
                  </a:lnTo>
                  <a:lnTo>
                    <a:pt x="15515" y="447645"/>
                  </a:lnTo>
                  <a:lnTo>
                    <a:pt x="27196" y="400179"/>
                  </a:lnTo>
                  <a:lnTo>
                    <a:pt x="41891" y="354472"/>
                  </a:lnTo>
                  <a:lnTo>
                    <a:pt x="59455" y="310705"/>
                  </a:lnTo>
                  <a:lnTo>
                    <a:pt x="79743" y="269056"/>
                  </a:lnTo>
                  <a:lnTo>
                    <a:pt x="102610" y="229707"/>
                  </a:lnTo>
                  <a:lnTo>
                    <a:pt x="127911" y="192836"/>
                  </a:lnTo>
                  <a:lnTo>
                    <a:pt x="155503" y="158624"/>
                  </a:lnTo>
                  <a:lnTo>
                    <a:pt x="185239" y="127250"/>
                  </a:lnTo>
                  <a:lnTo>
                    <a:pt x="216976" y="98893"/>
                  </a:lnTo>
                  <a:lnTo>
                    <a:pt x="250568" y="73735"/>
                  </a:lnTo>
                  <a:lnTo>
                    <a:pt x="285871" y="51953"/>
                  </a:lnTo>
                  <a:lnTo>
                    <a:pt x="322740" y="33729"/>
                  </a:lnTo>
                  <a:lnTo>
                    <a:pt x="361030" y="19242"/>
                  </a:lnTo>
                  <a:lnTo>
                    <a:pt x="400597" y="8672"/>
                  </a:lnTo>
                  <a:lnTo>
                    <a:pt x="441295" y="2197"/>
                  </a:lnTo>
                  <a:lnTo>
                    <a:pt x="482981" y="0"/>
                  </a:lnTo>
                  <a:lnTo>
                    <a:pt x="524647" y="2197"/>
                  </a:lnTo>
                  <a:lnTo>
                    <a:pt x="565328" y="8672"/>
                  </a:lnTo>
                  <a:lnTo>
                    <a:pt x="604880" y="19242"/>
                  </a:lnTo>
                  <a:lnTo>
                    <a:pt x="643157" y="33729"/>
                  </a:lnTo>
                  <a:lnTo>
                    <a:pt x="680014" y="51953"/>
                  </a:lnTo>
                  <a:lnTo>
                    <a:pt x="715307" y="73735"/>
                  </a:lnTo>
                  <a:lnTo>
                    <a:pt x="748890" y="98893"/>
                  </a:lnTo>
                  <a:lnTo>
                    <a:pt x="780619" y="127250"/>
                  </a:lnTo>
                  <a:lnTo>
                    <a:pt x="810350" y="158624"/>
                  </a:lnTo>
                  <a:lnTo>
                    <a:pt x="837936" y="192836"/>
                  </a:lnTo>
                  <a:lnTo>
                    <a:pt x="863234" y="229707"/>
                  </a:lnTo>
                  <a:lnTo>
                    <a:pt x="886098" y="269056"/>
                  </a:lnTo>
                  <a:lnTo>
                    <a:pt x="906383" y="310705"/>
                  </a:lnTo>
                  <a:lnTo>
                    <a:pt x="923945" y="354472"/>
                  </a:lnTo>
                  <a:lnTo>
                    <a:pt x="938639" y="400179"/>
                  </a:lnTo>
                  <a:lnTo>
                    <a:pt x="950320" y="447645"/>
                  </a:lnTo>
                  <a:lnTo>
                    <a:pt x="958842" y="496691"/>
                  </a:lnTo>
                  <a:lnTo>
                    <a:pt x="964062" y="547138"/>
                  </a:lnTo>
                  <a:lnTo>
                    <a:pt x="965835" y="598805"/>
                  </a:lnTo>
                  <a:lnTo>
                    <a:pt x="964062" y="650472"/>
                  </a:lnTo>
                  <a:lnTo>
                    <a:pt x="958842" y="700922"/>
                  </a:lnTo>
                  <a:lnTo>
                    <a:pt x="950320" y="749972"/>
                  </a:lnTo>
                  <a:lnTo>
                    <a:pt x="938639" y="797445"/>
                  </a:lnTo>
                  <a:lnTo>
                    <a:pt x="923945" y="843159"/>
                  </a:lnTo>
                  <a:lnTo>
                    <a:pt x="906383" y="886934"/>
                  </a:lnTo>
                  <a:lnTo>
                    <a:pt x="886098" y="928592"/>
                  </a:lnTo>
                  <a:lnTo>
                    <a:pt x="863234" y="967951"/>
                  </a:lnTo>
                  <a:lnTo>
                    <a:pt x="837936" y="1004831"/>
                  </a:lnTo>
                  <a:lnTo>
                    <a:pt x="810350" y="1039054"/>
                  </a:lnTo>
                  <a:lnTo>
                    <a:pt x="780619" y="1070438"/>
                  </a:lnTo>
                  <a:lnTo>
                    <a:pt x="748890" y="1098804"/>
                  </a:lnTo>
                  <a:lnTo>
                    <a:pt x="715307" y="1123971"/>
                  </a:lnTo>
                  <a:lnTo>
                    <a:pt x="680014" y="1145761"/>
                  </a:lnTo>
                  <a:lnTo>
                    <a:pt x="643157" y="1163992"/>
                  </a:lnTo>
                  <a:lnTo>
                    <a:pt x="604880" y="1178485"/>
                  </a:lnTo>
                  <a:lnTo>
                    <a:pt x="565328" y="1189060"/>
                  </a:lnTo>
                  <a:lnTo>
                    <a:pt x="524647" y="1195537"/>
                  </a:lnTo>
                  <a:lnTo>
                    <a:pt x="482981" y="1197737"/>
                  </a:lnTo>
                  <a:lnTo>
                    <a:pt x="441295" y="1195537"/>
                  </a:lnTo>
                  <a:lnTo>
                    <a:pt x="400597" y="1189060"/>
                  </a:lnTo>
                  <a:lnTo>
                    <a:pt x="361030" y="1178485"/>
                  </a:lnTo>
                  <a:lnTo>
                    <a:pt x="322740" y="1163992"/>
                  </a:lnTo>
                  <a:lnTo>
                    <a:pt x="285871" y="1145761"/>
                  </a:lnTo>
                  <a:lnTo>
                    <a:pt x="250568" y="1123971"/>
                  </a:lnTo>
                  <a:lnTo>
                    <a:pt x="216976" y="1098804"/>
                  </a:lnTo>
                  <a:lnTo>
                    <a:pt x="185239" y="1070438"/>
                  </a:lnTo>
                  <a:lnTo>
                    <a:pt x="155503" y="1039054"/>
                  </a:lnTo>
                  <a:lnTo>
                    <a:pt x="127911" y="1004831"/>
                  </a:lnTo>
                  <a:lnTo>
                    <a:pt x="102610" y="967951"/>
                  </a:lnTo>
                  <a:lnTo>
                    <a:pt x="79743" y="928592"/>
                  </a:lnTo>
                  <a:lnTo>
                    <a:pt x="59455" y="886934"/>
                  </a:lnTo>
                  <a:lnTo>
                    <a:pt x="41891" y="843159"/>
                  </a:lnTo>
                  <a:lnTo>
                    <a:pt x="27196" y="797445"/>
                  </a:lnTo>
                  <a:lnTo>
                    <a:pt x="15515" y="749972"/>
                  </a:lnTo>
                  <a:lnTo>
                    <a:pt x="6992" y="700922"/>
                  </a:lnTo>
                  <a:lnTo>
                    <a:pt x="1772" y="650472"/>
                  </a:lnTo>
                  <a:lnTo>
                    <a:pt x="0" y="598805"/>
                  </a:lnTo>
                  <a:close/>
                </a:path>
              </a:pathLst>
            </a:custGeom>
            <a:ln w="25400">
              <a:solidFill>
                <a:srgbClr val="E36C09"/>
              </a:solidFill>
            </a:ln>
          </p:spPr>
          <p:txBody>
            <a:bodyPr wrap="square" lIns="0" tIns="0" rIns="0" bIns="0" rtlCol="0"/>
            <a:lstStyle/>
            <a:p>
              <a:endParaRPr/>
            </a:p>
          </p:txBody>
        </p:sp>
      </p:grpSp>
      <p:sp>
        <p:nvSpPr>
          <p:cNvPr id="12" name="object 12"/>
          <p:cNvSpPr txBox="1"/>
          <p:nvPr/>
        </p:nvSpPr>
        <p:spPr>
          <a:xfrm>
            <a:off x="5683884" y="3057220"/>
            <a:ext cx="2818765" cy="1031875"/>
          </a:xfrm>
          <a:prstGeom prst="rect">
            <a:avLst/>
          </a:prstGeom>
        </p:spPr>
        <p:txBody>
          <a:bodyPr vert="horz" wrap="square" lIns="0" tIns="12700" rIns="0" bIns="0" rtlCol="0">
            <a:spAutoFit/>
          </a:bodyPr>
          <a:lstStyle/>
          <a:p>
            <a:pPr marL="38100">
              <a:lnSpc>
                <a:spcPct val="100000"/>
              </a:lnSpc>
              <a:spcBef>
                <a:spcPts val="100"/>
              </a:spcBef>
            </a:pPr>
            <a:r>
              <a:rPr sz="9900" b="1" baseline="-10942" dirty="0">
                <a:solidFill>
                  <a:srgbClr val="FFFFFF"/>
                </a:solidFill>
                <a:latin typeface="Times New Roman"/>
                <a:cs typeface="Times New Roman"/>
              </a:rPr>
              <a:t>3</a:t>
            </a:r>
            <a:r>
              <a:rPr sz="9900" b="1" spc="-952" baseline="-10942" dirty="0">
                <a:solidFill>
                  <a:srgbClr val="FFFFFF"/>
                </a:solidFill>
                <a:latin typeface="Times New Roman"/>
                <a:cs typeface="Times New Roman"/>
              </a:rPr>
              <a:t> </a:t>
            </a:r>
            <a:r>
              <a:rPr sz="2800" dirty="0">
                <a:latin typeface="Times New Roman"/>
                <a:cs typeface="Times New Roman"/>
              </a:rPr>
              <a:t>Cả</a:t>
            </a:r>
            <a:r>
              <a:rPr sz="2800" spc="-55" dirty="0">
                <a:latin typeface="Times New Roman"/>
                <a:cs typeface="Times New Roman"/>
              </a:rPr>
              <a:t> </a:t>
            </a:r>
            <a:r>
              <a:rPr sz="2800" spc="10" dirty="0">
                <a:latin typeface="Times New Roman"/>
                <a:cs typeface="Times New Roman"/>
              </a:rPr>
              <a:t>nh</a:t>
            </a:r>
            <a:r>
              <a:rPr sz="2800" dirty="0">
                <a:latin typeface="Times New Roman"/>
                <a:cs typeface="Times New Roman"/>
              </a:rPr>
              <a:t>à</a:t>
            </a:r>
            <a:r>
              <a:rPr sz="2800" spc="-30" dirty="0">
                <a:latin typeface="Times New Roman"/>
                <a:cs typeface="Times New Roman"/>
              </a:rPr>
              <a:t> </a:t>
            </a:r>
            <a:r>
              <a:rPr sz="2800" spc="10" dirty="0">
                <a:latin typeface="Times New Roman"/>
                <a:cs typeface="Times New Roman"/>
              </a:rPr>
              <a:t>đ</a:t>
            </a:r>
            <a:r>
              <a:rPr sz="2800" dirty="0">
                <a:latin typeface="Times New Roman"/>
                <a:cs typeface="Times New Roman"/>
              </a:rPr>
              <a:t>ều</a:t>
            </a:r>
            <a:r>
              <a:rPr sz="2800" spc="-40" dirty="0">
                <a:latin typeface="Times New Roman"/>
                <a:cs typeface="Times New Roman"/>
              </a:rPr>
              <a:t> </a:t>
            </a:r>
            <a:r>
              <a:rPr sz="2800" spc="-35" dirty="0">
                <a:latin typeface="Times New Roman"/>
                <a:cs typeface="Times New Roman"/>
              </a:rPr>
              <a:t>y</a:t>
            </a:r>
            <a:r>
              <a:rPr sz="2800" dirty="0">
                <a:latin typeface="Times New Roman"/>
                <a:cs typeface="Times New Roman"/>
              </a:rPr>
              <a:t>êu</a:t>
            </a:r>
            <a:endParaRPr sz="2800">
              <a:latin typeface="Times New Roman"/>
              <a:cs typeface="Times New Roman"/>
            </a:endParaRPr>
          </a:p>
        </p:txBody>
      </p:sp>
      <p:grpSp>
        <p:nvGrpSpPr>
          <p:cNvPr id="13" name="object 13"/>
          <p:cNvGrpSpPr/>
          <p:nvPr/>
        </p:nvGrpSpPr>
        <p:grpSpPr>
          <a:xfrm>
            <a:off x="6032880" y="1942719"/>
            <a:ext cx="2662555" cy="875665"/>
            <a:chOff x="6032880" y="1942719"/>
            <a:chExt cx="2662555" cy="875665"/>
          </a:xfrm>
        </p:grpSpPr>
        <p:sp>
          <p:nvSpPr>
            <p:cNvPr id="14" name="object 14"/>
            <p:cNvSpPr/>
            <p:nvPr/>
          </p:nvSpPr>
          <p:spPr>
            <a:xfrm>
              <a:off x="6045580" y="1955419"/>
              <a:ext cx="2637155" cy="850265"/>
            </a:xfrm>
            <a:custGeom>
              <a:avLst/>
              <a:gdLst/>
              <a:ahLst/>
              <a:cxnLst/>
              <a:rect l="l" t="t" r="r" b="b"/>
              <a:pathLst>
                <a:path w="2637154" h="850264">
                  <a:moveTo>
                    <a:pt x="2495296" y="0"/>
                  </a:moveTo>
                  <a:lnTo>
                    <a:pt x="141605" y="0"/>
                  </a:lnTo>
                  <a:lnTo>
                    <a:pt x="96836" y="7229"/>
                  </a:lnTo>
                  <a:lnTo>
                    <a:pt x="57963" y="27358"/>
                  </a:lnTo>
                  <a:lnTo>
                    <a:pt x="27314" y="58046"/>
                  </a:lnTo>
                  <a:lnTo>
                    <a:pt x="7216" y="96950"/>
                  </a:lnTo>
                  <a:lnTo>
                    <a:pt x="0" y="141731"/>
                  </a:lnTo>
                  <a:lnTo>
                    <a:pt x="0" y="708405"/>
                  </a:lnTo>
                  <a:lnTo>
                    <a:pt x="7216" y="753174"/>
                  </a:lnTo>
                  <a:lnTo>
                    <a:pt x="27314" y="792047"/>
                  </a:lnTo>
                  <a:lnTo>
                    <a:pt x="57963" y="822696"/>
                  </a:lnTo>
                  <a:lnTo>
                    <a:pt x="96836" y="842794"/>
                  </a:lnTo>
                  <a:lnTo>
                    <a:pt x="141605" y="850010"/>
                  </a:lnTo>
                  <a:lnTo>
                    <a:pt x="2495296" y="850010"/>
                  </a:lnTo>
                  <a:lnTo>
                    <a:pt x="2540064" y="842794"/>
                  </a:lnTo>
                  <a:lnTo>
                    <a:pt x="2578937" y="822696"/>
                  </a:lnTo>
                  <a:lnTo>
                    <a:pt x="2609586" y="792047"/>
                  </a:lnTo>
                  <a:lnTo>
                    <a:pt x="2629684" y="753174"/>
                  </a:lnTo>
                  <a:lnTo>
                    <a:pt x="2636901" y="708405"/>
                  </a:lnTo>
                  <a:lnTo>
                    <a:pt x="2636901" y="141731"/>
                  </a:lnTo>
                  <a:lnTo>
                    <a:pt x="2629684" y="96950"/>
                  </a:lnTo>
                  <a:lnTo>
                    <a:pt x="2609586" y="58046"/>
                  </a:lnTo>
                  <a:lnTo>
                    <a:pt x="2578937" y="27358"/>
                  </a:lnTo>
                  <a:lnTo>
                    <a:pt x="2540064" y="7229"/>
                  </a:lnTo>
                  <a:lnTo>
                    <a:pt x="2495296" y="0"/>
                  </a:lnTo>
                  <a:close/>
                </a:path>
              </a:pathLst>
            </a:custGeom>
            <a:solidFill>
              <a:srgbClr val="CCC1DA"/>
            </a:solidFill>
          </p:spPr>
          <p:txBody>
            <a:bodyPr wrap="square" lIns="0" tIns="0" rIns="0" bIns="0" rtlCol="0"/>
            <a:lstStyle/>
            <a:p>
              <a:endParaRPr/>
            </a:p>
          </p:txBody>
        </p:sp>
        <p:sp>
          <p:nvSpPr>
            <p:cNvPr id="15" name="object 15"/>
            <p:cNvSpPr/>
            <p:nvPr/>
          </p:nvSpPr>
          <p:spPr>
            <a:xfrm>
              <a:off x="6045580" y="1955419"/>
              <a:ext cx="2637155" cy="850265"/>
            </a:xfrm>
            <a:custGeom>
              <a:avLst/>
              <a:gdLst/>
              <a:ahLst/>
              <a:cxnLst/>
              <a:rect l="l" t="t" r="r" b="b"/>
              <a:pathLst>
                <a:path w="2637154" h="850264">
                  <a:moveTo>
                    <a:pt x="0" y="141731"/>
                  </a:moveTo>
                  <a:lnTo>
                    <a:pt x="7216" y="96950"/>
                  </a:lnTo>
                  <a:lnTo>
                    <a:pt x="27314" y="58046"/>
                  </a:lnTo>
                  <a:lnTo>
                    <a:pt x="57963" y="27358"/>
                  </a:lnTo>
                  <a:lnTo>
                    <a:pt x="96836" y="7229"/>
                  </a:lnTo>
                  <a:lnTo>
                    <a:pt x="141605" y="0"/>
                  </a:lnTo>
                  <a:lnTo>
                    <a:pt x="2495296" y="0"/>
                  </a:lnTo>
                  <a:lnTo>
                    <a:pt x="2540064" y="7229"/>
                  </a:lnTo>
                  <a:lnTo>
                    <a:pt x="2578937" y="27358"/>
                  </a:lnTo>
                  <a:lnTo>
                    <a:pt x="2609586" y="58046"/>
                  </a:lnTo>
                  <a:lnTo>
                    <a:pt x="2629684" y="96950"/>
                  </a:lnTo>
                  <a:lnTo>
                    <a:pt x="2636901" y="141731"/>
                  </a:lnTo>
                  <a:lnTo>
                    <a:pt x="2636901" y="708405"/>
                  </a:lnTo>
                  <a:lnTo>
                    <a:pt x="2629684" y="753174"/>
                  </a:lnTo>
                  <a:lnTo>
                    <a:pt x="2609586" y="792047"/>
                  </a:lnTo>
                  <a:lnTo>
                    <a:pt x="2578937" y="822696"/>
                  </a:lnTo>
                  <a:lnTo>
                    <a:pt x="2540064" y="842794"/>
                  </a:lnTo>
                  <a:lnTo>
                    <a:pt x="2495296" y="850010"/>
                  </a:lnTo>
                  <a:lnTo>
                    <a:pt x="141605" y="850010"/>
                  </a:lnTo>
                  <a:lnTo>
                    <a:pt x="96836" y="842794"/>
                  </a:lnTo>
                  <a:lnTo>
                    <a:pt x="57963" y="822696"/>
                  </a:lnTo>
                  <a:lnTo>
                    <a:pt x="27314" y="792047"/>
                  </a:lnTo>
                  <a:lnTo>
                    <a:pt x="7216" y="753174"/>
                  </a:lnTo>
                  <a:lnTo>
                    <a:pt x="0" y="708405"/>
                  </a:lnTo>
                  <a:lnTo>
                    <a:pt x="0" y="141731"/>
                  </a:lnTo>
                  <a:close/>
                </a:path>
              </a:pathLst>
            </a:custGeom>
            <a:ln w="25399">
              <a:solidFill>
                <a:srgbClr val="E6DFEB"/>
              </a:solidFill>
            </a:ln>
          </p:spPr>
          <p:txBody>
            <a:bodyPr wrap="square" lIns="0" tIns="0" rIns="0" bIns="0" rtlCol="0"/>
            <a:lstStyle/>
            <a:p>
              <a:endParaRPr/>
            </a:p>
          </p:txBody>
        </p:sp>
      </p:grpSp>
      <p:sp>
        <p:nvSpPr>
          <p:cNvPr id="16" name="object 16"/>
          <p:cNvSpPr txBox="1"/>
          <p:nvPr/>
        </p:nvSpPr>
        <p:spPr>
          <a:xfrm>
            <a:off x="6467094" y="2143200"/>
            <a:ext cx="1801495" cy="454025"/>
          </a:xfrm>
          <a:prstGeom prst="rect">
            <a:avLst/>
          </a:prstGeom>
        </p:spPr>
        <p:txBody>
          <a:bodyPr vert="horz" wrap="square" lIns="0" tIns="13970" rIns="0" bIns="0" rtlCol="0">
            <a:spAutoFit/>
          </a:bodyPr>
          <a:lstStyle/>
          <a:p>
            <a:pPr marL="12700">
              <a:lnSpc>
                <a:spcPct val="100000"/>
              </a:lnSpc>
              <a:spcBef>
                <a:spcPts val="110"/>
              </a:spcBef>
            </a:pPr>
            <a:r>
              <a:rPr sz="2800" spc="5" dirty="0">
                <a:latin typeface="Times New Roman"/>
                <a:cs typeface="Times New Roman"/>
              </a:rPr>
              <a:t>Cháu</a:t>
            </a:r>
            <a:r>
              <a:rPr sz="2800" spc="-95" dirty="0">
                <a:latin typeface="Times New Roman"/>
                <a:cs typeface="Times New Roman"/>
              </a:rPr>
              <a:t> </a:t>
            </a:r>
            <a:r>
              <a:rPr sz="2800" spc="-10" dirty="0">
                <a:latin typeface="Times New Roman"/>
                <a:cs typeface="Times New Roman"/>
              </a:rPr>
              <a:t>yêu</a:t>
            </a:r>
            <a:r>
              <a:rPr sz="2800" spc="-35" dirty="0">
                <a:latin typeface="Times New Roman"/>
                <a:cs typeface="Times New Roman"/>
              </a:rPr>
              <a:t> </a:t>
            </a:r>
            <a:r>
              <a:rPr sz="2800" spc="10" dirty="0">
                <a:latin typeface="Times New Roman"/>
                <a:cs typeface="Times New Roman"/>
              </a:rPr>
              <a:t>bà</a:t>
            </a:r>
            <a:endParaRPr sz="2800">
              <a:latin typeface="Times New Roman"/>
              <a:cs typeface="Times New Roman"/>
            </a:endParaRPr>
          </a:p>
        </p:txBody>
      </p:sp>
      <p:grpSp>
        <p:nvGrpSpPr>
          <p:cNvPr id="17" name="object 17"/>
          <p:cNvGrpSpPr/>
          <p:nvPr/>
        </p:nvGrpSpPr>
        <p:grpSpPr>
          <a:xfrm>
            <a:off x="5433948" y="1756029"/>
            <a:ext cx="991869" cy="1223645"/>
            <a:chOff x="5433948" y="1756029"/>
            <a:chExt cx="991869" cy="1223645"/>
          </a:xfrm>
        </p:grpSpPr>
        <p:sp>
          <p:nvSpPr>
            <p:cNvPr id="18" name="object 18"/>
            <p:cNvSpPr/>
            <p:nvPr/>
          </p:nvSpPr>
          <p:spPr>
            <a:xfrm>
              <a:off x="5446648" y="1768729"/>
              <a:ext cx="966469" cy="1198245"/>
            </a:xfrm>
            <a:custGeom>
              <a:avLst/>
              <a:gdLst/>
              <a:ahLst/>
              <a:cxnLst/>
              <a:rect l="l" t="t" r="r" b="b"/>
              <a:pathLst>
                <a:path w="966470" h="1198245">
                  <a:moveTo>
                    <a:pt x="482980" y="0"/>
                  </a:moveTo>
                  <a:lnTo>
                    <a:pt x="441313" y="2197"/>
                  </a:lnTo>
                  <a:lnTo>
                    <a:pt x="400629" y="8672"/>
                  </a:lnTo>
                  <a:lnTo>
                    <a:pt x="361073" y="19242"/>
                  </a:lnTo>
                  <a:lnTo>
                    <a:pt x="322790" y="33729"/>
                  </a:lnTo>
                  <a:lnTo>
                    <a:pt x="285925" y="51953"/>
                  </a:lnTo>
                  <a:lnTo>
                    <a:pt x="250624" y="73735"/>
                  </a:lnTo>
                  <a:lnTo>
                    <a:pt x="217032" y="98893"/>
                  </a:lnTo>
                  <a:lnTo>
                    <a:pt x="185293" y="127250"/>
                  </a:lnTo>
                  <a:lnTo>
                    <a:pt x="155553" y="158624"/>
                  </a:lnTo>
                  <a:lnTo>
                    <a:pt x="127956" y="192836"/>
                  </a:lnTo>
                  <a:lnTo>
                    <a:pt x="102649" y="229707"/>
                  </a:lnTo>
                  <a:lnTo>
                    <a:pt x="79775" y="269056"/>
                  </a:lnTo>
                  <a:lnTo>
                    <a:pt x="59481" y="310705"/>
                  </a:lnTo>
                  <a:lnTo>
                    <a:pt x="41911" y="354472"/>
                  </a:lnTo>
                  <a:lnTo>
                    <a:pt x="27209" y="400179"/>
                  </a:lnTo>
                  <a:lnTo>
                    <a:pt x="15523" y="447645"/>
                  </a:lnTo>
                  <a:lnTo>
                    <a:pt x="6995" y="496691"/>
                  </a:lnTo>
                  <a:lnTo>
                    <a:pt x="1773" y="547138"/>
                  </a:lnTo>
                  <a:lnTo>
                    <a:pt x="0" y="598805"/>
                  </a:lnTo>
                  <a:lnTo>
                    <a:pt x="1773" y="650490"/>
                  </a:lnTo>
                  <a:lnTo>
                    <a:pt x="6995" y="700954"/>
                  </a:lnTo>
                  <a:lnTo>
                    <a:pt x="15523" y="750015"/>
                  </a:lnTo>
                  <a:lnTo>
                    <a:pt x="27209" y="797495"/>
                  </a:lnTo>
                  <a:lnTo>
                    <a:pt x="41911" y="843213"/>
                  </a:lnTo>
                  <a:lnTo>
                    <a:pt x="59481" y="886991"/>
                  </a:lnTo>
                  <a:lnTo>
                    <a:pt x="79775" y="928648"/>
                  </a:lnTo>
                  <a:lnTo>
                    <a:pt x="102649" y="968004"/>
                  </a:lnTo>
                  <a:lnTo>
                    <a:pt x="127956" y="1004881"/>
                  </a:lnTo>
                  <a:lnTo>
                    <a:pt x="155553" y="1039099"/>
                  </a:lnTo>
                  <a:lnTo>
                    <a:pt x="185293" y="1070477"/>
                  </a:lnTo>
                  <a:lnTo>
                    <a:pt x="217032" y="1098836"/>
                  </a:lnTo>
                  <a:lnTo>
                    <a:pt x="250624" y="1123997"/>
                  </a:lnTo>
                  <a:lnTo>
                    <a:pt x="285925" y="1145780"/>
                  </a:lnTo>
                  <a:lnTo>
                    <a:pt x="322790" y="1164005"/>
                  </a:lnTo>
                  <a:lnTo>
                    <a:pt x="361073" y="1178493"/>
                  </a:lnTo>
                  <a:lnTo>
                    <a:pt x="400629" y="1189064"/>
                  </a:lnTo>
                  <a:lnTo>
                    <a:pt x="441313" y="1195538"/>
                  </a:lnTo>
                  <a:lnTo>
                    <a:pt x="482980" y="1197737"/>
                  </a:lnTo>
                  <a:lnTo>
                    <a:pt x="524648" y="1195538"/>
                  </a:lnTo>
                  <a:lnTo>
                    <a:pt x="565332" y="1189064"/>
                  </a:lnTo>
                  <a:lnTo>
                    <a:pt x="604888" y="1178493"/>
                  </a:lnTo>
                  <a:lnTo>
                    <a:pt x="643171" y="1164005"/>
                  </a:lnTo>
                  <a:lnTo>
                    <a:pt x="680036" y="1145780"/>
                  </a:lnTo>
                  <a:lnTo>
                    <a:pt x="715337" y="1123997"/>
                  </a:lnTo>
                  <a:lnTo>
                    <a:pt x="748929" y="1098836"/>
                  </a:lnTo>
                  <a:lnTo>
                    <a:pt x="780668" y="1070477"/>
                  </a:lnTo>
                  <a:lnTo>
                    <a:pt x="810408" y="1039099"/>
                  </a:lnTo>
                  <a:lnTo>
                    <a:pt x="838005" y="1004881"/>
                  </a:lnTo>
                  <a:lnTo>
                    <a:pt x="863312" y="968004"/>
                  </a:lnTo>
                  <a:lnTo>
                    <a:pt x="886186" y="928648"/>
                  </a:lnTo>
                  <a:lnTo>
                    <a:pt x="906480" y="886991"/>
                  </a:lnTo>
                  <a:lnTo>
                    <a:pt x="924050" y="843213"/>
                  </a:lnTo>
                  <a:lnTo>
                    <a:pt x="938752" y="797495"/>
                  </a:lnTo>
                  <a:lnTo>
                    <a:pt x="950438" y="750015"/>
                  </a:lnTo>
                  <a:lnTo>
                    <a:pt x="958966" y="700954"/>
                  </a:lnTo>
                  <a:lnTo>
                    <a:pt x="964188" y="650490"/>
                  </a:lnTo>
                  <a:lnTo>
                    <a:pt x="965962" y="598805"/>
                  </a:lnTo>
                  <a:lnTo>
                    <a:pt x="964188" y="547138"/>
                  </a:lnTo>
                  <a:lnTo>
                    <a:pt x="958966" y="496691"/>
                  </a:lnTo>
                  <a:lnTo>
                    <a:pt x="950438" y="447645"/>
                  </a:lnTo>
                  <a:lnTo>
                    <a:pt x="938752" y="400179"/>
                  </a:lnTo>
                  <a:lnTo>
                    <a:pt x="924050" y="354472"/>
                  </a:lnTo>
                  <a:lnTo>
                    <a:pt x="906480" y="310705"/>
                  </a:lnTo>
                  <a:lnTo>
                    <a:pt x="886186" y="269056"/>
                  </a:lnTo>
                  <a:lnTo>
                    <a:pt x="863312" y="229707"/>
                  </a:lnTo>
                  <a:lnTo>
                    <a:pt x="838005" y="192836"/>
                  </a:lnTo>
                  <a:lnTo>
                    <a:pt x="810408" y="158624"/>
                  </a:lnTo>
                  <a:lnTo>
                    <a:pt x="780668" y="127250"/>
                  </a:lnTo>
                  <a:lnTo>
                    <a:pt x="748929" y="98893"/>
                  </a:lnTo>
                  <a:lnTo>
                    <a:pt x="715337" y="73735"/>
                  </a:lnTo>
                  <a:lnTo>
                    <a:pt x="680036" y="51953"/>
                  </a:lnTo>
                  <a:lnTo>
                    <a:pt x="643171" y="33729"/>
                  </a:lnTo>
                  <a:lnTo>
                    <a:pt x="604888" y="19242"/>
                  </a:lnTo>
                  <a:lnTo>
                    <a:pt x="565332" y="8672"/>
                  </a:lnTo>
                  <a:lnTo>
                    <a:pt x="524648" y="2197"/>
                  </a:lnTo>
                  <a:lnTo>
                    <a:pt x="482980" y="0"/>
                  </a:lnTo>
                  <a:close/>
                </a:path>
              </a:pathLst>
            </a:custGeom>
            <a:solidFill>
              <a:srgbClr val="5F497A"/>
            </a:solidFill>
          </p:spPr>
          <p:txBody>
            <a:bodyPr wrap="square" lIns="0" tIns="0" rIns="0" bIns="0" rtlCol="0"/>
            <a:lstStyle/>
            <a:p>
              <a:endParaRPr/>
            </a:p>
          </p:txBody>
        </p:sp>
        <p:sp>
          <p:nvSpPr>
            <p:cNvPr id="19" name="object 19"/>
            <p:cNvSpPr/>
            <p:nvPr/>
          </p:nvSpPr>
          <p:spPr>
            <a:xfrm>
              <a:off x="5446648" y="1768729"/>
              <a:ext cx="966469" cy="1198245"/>
            </a:xfrm>
            <a:custGeom>
              <a:avLst/>
              <a:gdLst/>
              <a:ahLst/>
              <a:cxnLst/>
              <a:rect l="l" t="t" r="r" b="b"/>
              <a:pathLst>
                <a:path w="966470" h="1198245">
                  <a:moveTo>
                    <a:pt x="0" y="598805"/>
                  </a:moveTo>
                  <a:lnTo>
                    <a:pt x="1773" y="547138"/>
                  </a:lnTo>
                  <a:lnTo>
                    <a:pt x="6995" y="496691"/>
                  </a:lnTo>
                  <a:lnTo>
                    <a:pt x="15523" y="447645"/>
                  </a:lnTo>
                  <a:lnTo>
                    <a:pt x="27209" y="400179"/>
                  </a:lnTo>
                  <a:lnTo>
                    <a:pt x="41911" y="354472"/>
                  </a:lnTo>
                  <a:lnTo>
                    <a:pt x="59481" y="310705"/>
                  </a:lnTo>
                  <a:lnTo>
                    <a:pt x="79775" y="269056"/>
                  </a:lnTo>
                  <a:lnTo>
                    <a:pt x="102649" y="229707"/>
                  </a:lnTo>
                  <a:lnTo>
                    <a:pt x="127956" y="192836"/>
                  </a:lnTo>
                  <a:lnTo>
                    <a:pt x="155553" y="158624"/>
                  </a:lnTo>
                  <a:lnTo>
                    <a:pt x="185293" y="127250"/>
                  </a:lnTo>
                  <a:lnTo>
                    <a:pt x="217032" y="98893"/>
                  </a:lnTo>
                  <a:lnTo>
                    <a:pt x="250624" y="73735"/>
                  </a:lnTo>
                  <a:lnTo>
                    <a:pt x="285925" y="51953"/>
                  </a:lnTo>
                  <a:lnTo>
                    <a:pt x="322790" y="33729"/>
                  </a:lnTo>
                  <a:lnTo>
                    <a:pt x="361073" y="19242"/>
                  </a:lnTo>
                  <a:lnTo>
                    <a:pt x="400629" y="8672"/>
                  </a:lnTo>
                  <a:lnTo>
                    <a:pt x="441313" y="2197"/>
                  </a:lnTo>
                  <a:lnTo>
                    <a:pt x="482980" y="0"/>
                  </a:lnTo>
                  <a:lnTo>
                    <a:pt x="524648" y="2197"/>
                  </a:lnTo>
                  <a:lnTo>
                    <a:pt x="565332" y="8672"/>
                  </a:lnTo>
                  <a:lnTo>
                    <a:pt x="604888" y="19242"/>
                  </a:lnTo>
                  <a:lnTo>
                    <a:pt x="643171" y="33729"/>
                  </a:lnTo>
                  <a:lnTo>
                    <a:pt x="680036" y="51953"/>
                  </a:lnTo>
                  <a:lnTo>
                    <a:pt x="715337" y="73735"/>
                  </a:lnTo>
                  <a:lnTo>
                    <a:pt x="748929" y="98893"/>
                  </a:lnTo>
                  <a:lnTo>
                    <a:pt x="780668" y="127250"/>
                  </a:lnTo>
                  <a:lnTo>
                    <a:pt x="810408" y="158624"/>
                  </a:lnTo>
                  <a:lnTo>
                    <a:pt x="838005" y="192836"/>
                  </a:lnTo>
                  <a:lnTo>
                    <a:pt x="863312" y="229707"/>
                  </a:lnTo>
                  <a:lnTo>
                    <a:pt x="886186" y="269056"/>
                  </a:lnTo>
                  <a:lnTo>
                    <a:pt x="906480" y="310705"/>
                  </a:lnTo>
                  <a:lnTo>
                    <a:pt x="924050" y="354472"/>
                  </a:lnTo>
                  <a:lnTo>
                    <a:pt x="938752" y="400179"/>
                  </a:lnTo>
                  <a:lnTo>
                    <a:pt x="950438" y="447645"/>
                  </a:lnTo>
                  <a:lnTo>
                    <a:pt x="958966" y="496691"/>
                  </a:lnTo>
                  <a:lnTo>
                    <a:pt x="964188" y="547138"/>
                  </a:lnTo>
                  <a:lnTo>
                    <a:pt x="965962" y="598805"/>
                  </a:lnTo>
                  <a:lnTo>
                    <a:pt x="964188" y="650490"/>
                  </a:lnTo>
                  <a:lnTo>
                    <a:pt x="958966" y="700954"/>
                  </a:lnTo>
                  <a:lnTo>
                    <a:pt x="950438" y="750015"/>
                  </a:lnTo>
                  <a:lnTo>
                    <a:pt x="938752" y="797495"/>
                  </a:lnTo>
                  <a:lnTo>
                    <a:pt x="924050" y="843213"/>
                  </a:lnTo>
                  <a:lnTo>
                    <a:pt x="906480" y="886991"/>
                  </a:lnTo>
                  <a:lnTo>
                    <a:pt x="886186" y="928648"/>
                  </a:lnTo>
                  <a:lnTo>
                    <a:pt x="863312" y="968004"/>
                  </a:lnTo>
                  <a:lnTo>
                    <a:pt x="838005" y="1004881"/>
                  </a:lnTo>
                  <a:lnTo>
                    <a:pt x="810408" y="1039099"/>
                  </a:lnTo>
                  <a:lnTo>
                    <a:pt x="780668" y="1070477"/>
                  </a:lnTo>
                  <a:lnTo>
                    <a:pt x="748929" y="1098836"/>
                  </a:lnTo>
                  <a:lnTo>
                    <a:pt x="715337" y="1123997"/>
                  </a:lnTo>
                  <a:lnTo>
                    <a:pt x="680036" y="1145780"/>
                  </a:lnTo>
                  <a:lnTo>
                    <a:pt x="643171" y="1164005"/>
                  </a:lnTo>
                  <a:lnTo>
                    <a:pt x="604888" y="1178493"/>
                  </a:lnTo>
                  <a:lnTo>
                    <a:pt x="565332" y="1189064"/>
                  </a:lnTo>
                  <a:lnTo>
                    <a:pt x="524648" y="1195538"/>
                  </a:lnTo>
                  <a:lnTo>
                    <a:pt x="482980" y="1197737"/>
                  </a:lnTo>
                  <a:lnTo>
                    <a:pt x="441313" y="1195538"/>
                  </a:lnTo>
                  <a:lnTo>
                    <a:pt x="400629" y="1189064"/>
                  </a:lnTo>
                  <a:lnTo>
                    <a:pt x="361073" y="1178493"/>
                  </a:lnTo>
                  <a:lnTo>
                    <a:pt x="322790" y="1164005"/>
                  </a:lnTo>
                  <a:lnTo>
                    <a:pt x="285925" y="1145780"/>
                  </a:lnTo>
                  <a:lnTo>
                    <a:pt x="250624" y="1123997"/>
                  </a:lnTo>
                  <a:lnTo>
                    <a:pt x="217032" y="1098836"/>
                  </a:lnTo>
                  <a:lnTo>
                    <a:pt x="185293" y="1070477"/>
                  </a:lnTo>
                  <a:lnTo>
                    <a:pt x="155553" y="1039099"/>
                  </a:lnTo>
                  <a:lnTo>
                    <a:pt x="127956" y="1004881"/>
                  </a:lnTo>
                  <a:lnTo>
                    <a:pt x="102649" y="968004"/>
                  </a:lnTo>
                  <a:lnTo>
                    <a:pt x="79775" y="928648"/>
                  </a:lnTo>
                  <a:lnTo>
                    <a:pt x="59481" y="886991"/>
                  </a:lnTo>
                  <a:lnTo>
                    <a:pt x="41911" y="843213"/>
                  </a:lnTo>
                  <a:lnTo>
                    <a:pt x="27209" y="797495"/>
                  </a:lnTo>
                  <a:lnTo>
                    <a:pt x="15523" y="750015"/>
                  </a:lnTo>
                  <a:lnTo>
                    <a:pt x="6995" y="700954"/>
                  </a:lnTo>
                  <a:lnTo>
                    <a:pt x="1773" y="650490"/>
                  </a:lnTo>
                  <a:lnTo>
                    <a:pt x="0" y="598805"/>
                  </a:lnTo>
                  <a:close/>
                </a:path>
              </a:pathLst>
            </a:custGeom>
            <a:ln w="25400">
              <a:solidFill>
                <a:srgbClr val="5F497A"/>
              </a:solidFill>
            </a:ln>
          </p:spPr>
          <p:txBody>
            <a:bodyPr wrap="square" lIns="0" tIns="0" rIns="0" bIns="0" rtlCol="0"/>
            <a:lstStyle/>
            <a:p>
              <a:endParaRPr/>
            </a:p>
          </p:txBody>
        </p:sp>
      </p:grpSp>
      <p:sp>
        <p:nvSpPr>
          <p:cNvPr id="20" name="object 20"/>
          <p:cNvSpPr txBox="1"/>
          <p:nvPr/>
        </p:nvSpPr>
        <p:spPr>
          <a:xfrm>
            <a:off x="5708396" y="1825269"/>
            <a:ext cx="445134" cy="1032510"/>
          </a:xfrm>
          <a:prstGeom prst="rect">
            <a:avLst/>
          </a:prstGeom>
        </p:spPr>
        <p:txBody>
          <a:bodyPr vert="horz" wrap="square" lIns="0" tIns="13335" rIns="0" bIns="0" rtlCol="0">
            <a:spAutoFit/>
          </a:bodyPr>
          <a:lstStyle/>
          <a:p>
            <a:pPr marL="12700">
              <a:lnSpc>
                <a:spcPct val="100000"/>
              </a:lnSpc>
              <a:spcBef>
                <a:spcPts val="105"/>
              </a:spcBef>
            </a:pPr>
            <a:r>
              <a:rPr sz="6600" b="1" dirty="0">
                <a:solidFill>
                  <a:srgbClr val="FFFFFF"/>
                </a:solidFill>
                <a:latin typeface="Times New Roman"/>
                <a:cs typeface="Times New Roman"/>
              </a:rPr>
              <a:t>2</a:t>
            </a:r>
            <a:endParaRPr sz="6600">
              <a:latin typeface="Times New Roman"/>
              <a:cs typeface="Times New Roman"/>
            </a:endParaRPr>
          </a:p>
        </p:txBody>
      </p:sp>
      <p:grpSp>
        <p:nvGrpSpPr>
          <p:cNvPr id="21" name="object 21"/>
          <p:cNvGrpSpPr/>
          <p:nvPr/>
        </p:nvGrpSpPr>
        <p:grpSpPr>
          <a:xfrm>
            <a:off x="6046596" y="4572000"/>
            <a:ext cx="2496185" cy="2122805"/>
            <a:chOff x="6046596" y="4572000"/>
            <a:chExt cx="2496185" cy="2122805"/>
          </a:xfrm>
        </p:grpSpPr>
        <p:pic>
          <p:nvPicPr>
            <p:cNvPr id="22" name="object 22"/>
            <p:cNvPicPr/>
            <p:nvPr/>
          </p:nvPicPr>
          <p:blipFill>
            <a:blip r:embed="rId2" cstate="print"/>
            <a:stretch>
              <a:fillRect/>
            </a:stretch>
          </p:blipFill>
          <p:spPr>
            <a:xfrm>
              <a:off x="6343141" y="4572050"/>
              <a:ext cx="1442973" cy="2091308"/>
            </a:xfrm>
            <a:prstGeom prst="rect">
              <a:avLst/>
            </a:prstGeom>
          </p:spPr>
        </p:pic>
        <p:pic>
          <p:nvPicPr>
            <p:cNvPr id="23" name="object 23"/>
            <p:cNvPicPr/>
            <p:nvPr/>
          </p:nvPicPr>
          <p:blipFill>
            <a:blip r:embed="rId3" cstate="print"/>
            <a:stretch>
              <a:fillRect/>
            </a:stretch>
          </p:blipFill>
          <p:spPr>
            <a:xfrm>
              <a:off x="6046596" y="4572000"/>
              <a:ext cx="1886457" cy="2122297"/>
            </a:xfrm>
            <a:prstGeom prst="rect">
              <a:avLst/>
            </a:prstGeom>
          </p:spPr>
        </p:pic>
        <p:pic>
          <p:nvPicPr>
            <p:cNvPr id="24" name="object 24"/>
            <p:cNvPicPr/>
            <p:nvPr/>
          </p:nvPicPr>
          <p:blipFill>
            <a:blip r:embed="rId4" cstate="print"/>
            <a:stretch>
              <a:fillRect/>
            </a:stretch>
          </p:blipFill>
          <p:spPr>
            <a:xfrm>
              <a:off x="7933181" y="5634267"/>
              <a:ext cx="609600" cy="593012"/>
            </a:xfrm>
            <a:prstGeom prst="rect">
              <a:avLst/>
            </a:prstGeom>
          </p:spPr>
        </p:pic>
      </p:grpSp>
      <p:pic>
        <p:nvPicPr>
          <p:cNvPr id="25" name="object 25"/>
          <p:cNvPicPr/>
          <p:nvPr/>
        </p:nvPicPr>
        <p:blipFill>
          <a:blip r:embed="rId5" cstate="print"/>
          <a:stretch>
            <a:fillRect/>
          </a:stretch>
        </p:blipFill>
        <p:spPr>
          <a:xfrm>
            <a:off x="0" y="0"/>
            <a:ext cx="5001641" cy="68579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841044" y="1545488"/>
            <a:ext cx="8347709" cy="3684904"/>
          </a:xfrm>
          <a:prstGeom prst="rect">
            <a:avLst/>
          </a:prstGeom>
        </p:spPr>
        <p:txBody>
          <a:bodyPr vert="horz" wrap="square" lIns="0" tIns="13335" rIns="0" bIns="0" rtlCol="0">
            <a:spAutoFit/>
          </a:bodyPr>
          <a:lstStyle/>
          <a:p>
            <a:pPr marL="12700" marR="5080">
              <a:lnSpc>
                <a:spcPct val="100000"/>
              </a:lnSpc>
              <a:spcBef>
                <a:spcPts val="105"/>
              </a:spcBef>
            </a:pPr>
            <a:r>
              <a:rPr sz="6000" spc="65" dirty="0" err="1" smtClean="0">
                <a:solidFill>
                  <a:srgbClr val="000099"/>
                </a:solidFill>
                <a:latin typeface="Times New Roman" pitchFamily="18" charset="0"/>
                <a:cs typeface="Times New Roman" pitchFamily="18" charset="0"/>
              </a:rPr>
              <a:t>Gi</a:t>
            </a:r>
            <a:r>
              <a:rPr lang="en-US" sz="6000" spc="80" dirty="0" err="1">
                <a:solidFill>
                  <a:srgbClr val="000099"/>
                </a:solidFill>
                <a:latin typeface="Times New Roman" pitchFamily="18" charset="0"/>
                <a:cs typeface="Times New Roman" pitchFamily="18" charset="0"/>
              </a:rPr>
              <a:t>ờ</a:t>
            </a:r>
            <a:r>
              <a:rPr sz="6000" spc="-170" dirty="0" smtClean="0">
                <a:solidFill>
                  <a:srgbClr val="000099"/>
                </a:solidFill>
                <a:latin typeface="Times New Roman" pitchFamily="18" charset="0"/>
                <a:cs typeface="Times New Roman" pitchFamily="18" charset="0"/>
              </a:rPr>
              <a:t> </a:t>
            </a:r>
            <a:r>
              <a:rPr sz="6000" spc="105" dirty="0" err="1" smtClean="0">
                <a:solidFill>
                  <a:srgbClr val="000099"/>
                </a:solidFill>
                <a:latin typeface="Times New Roman" pitchFamily="18" charset="0"/>
                <a:cs typeface="Times New Roman" pitchFamily="18" charset="0"/>
              </a:rPr>
              <a:t>h</a:t>
            </a:r>
            <a:r>
              <a:rPr lang="en-US" sz="6000" spc="105" dirty="0" err="1">
                <a:solidFill>
                  <a:srgbClr val="000099"/>
                </a:solidFill>
                <a:latin typeface="Times New Roman" pitchFamily="18" charset="0"/>
                <a:cs typeface="Times New Roman" pitchFamily="18" charset="0"/>
              </a:rPr>
              <a:t>ọ</a:t>
            </a:r>
            <a:r>
              <a:rPr sz="6000" spc="100" dirty="0" err="1" smtClean="0">
                <a:solidFill>
                  <a:srgbClr val="000099"/>
                </a:solidFill>
                <a:latin typeface="Times New Roman" pitchFamily="18" charset="0"/>
                <a:cs typeface="Times New Roman" pitchFamily="18" charset="0"/>
              </a:rPr>
              <a:t>c</a:t>
            </a:r>
            <a:r>
              <a:rPr sz="6000" spc="-135" dirty="0" smtClean="0">
                <a:solidFill>
                  <a:srgbClr val="000099"/>
                </a:solidFill>
                <a:latin typeface="Times New Roman" pitchFamily="18" charset="0"/>
                <a:cs typeface="Times New Roman" pitchFamily="18" charset="0"/>
              </a:rPr>
              <a:t> </a:t>
            </a:r>
            <a:r>
              <a:rPr lang="en-US" sz="6000" spc="-780" dirty="0" err="1" smtClean="0">
                <a:solidFill>
                  <a:srgbClr val="000099"/>
                </a:solidFill>
                <a:latin typeface="Times New Roman" pitchFamily="18" charset="0"/>
                <a:cs typeface="Times New Roman" pitchFamily="18" charset="0"/>
              </a:rPr>
              <a:t>đế</a:t>
            </a:r>
            <a:r>
              <a:rPr sz="6000" spc="-260" dirty="0" err="1" smtClean="0">
                <a:solidFill>
                  <a:srgbClr val="000099"/>
                </a:solidFill>
                <a:latin typeface="Times New Roman" pitchFamily="18" charset="0"/>
                <a:cs typeface="Times New Roman" pitchFamily="18" charset="0"/>
              </a:rPr>
              <a:t>n</a:t>
            </a:r>
            <a:r>
              <a:rPr sz="6000" spc="-150" dirty="0" smtClean="0">
                <a:solidFill>
                  <a:srgbClr val="000099"/>
                </a:solidFill>
                <a:latin typeface="Times New Roman" pitchFamily="18" charset="0"/>
                <a:cs typeface="Times New Roman" pitchFamily="18" charset="0"/>
              </a:rPr>
              <a:t> </a:t>
            </a:r>
            <a:r>
              <a:rPr lang="en-US" sz="6000" spc="-434" dirty="0" err="1" smtClean="0">
                <a:solidFill>
                  <a:srgbClr val="000099"/>
                </a:solidFill>
                <a:latin typeface="Times New Roman" pitchFamily="18" charset="0"/>
                <a:cs typeface="Times New Roman" pitchFamily="18" charset="0"/>
              </a:rPr>
              <a:t>đâ</a:t>
            </a:r>
            <a:r>
              <a:rPr sz="6000" spc="-434" dirty="0" err="1" smtClean="0">
                <a:solidFill>
                  <a:srgbClr val="000099"/>
                </a:solidFill>
                <a:latin typeface="Times New Roman" pitchFamily="18" charset="0"/>
                <a:cs typeface="Times New Roman" pitchFamily="18" charset="0"/>
              </a:rPr>
              <a:t>y</a:t>
            </a:r>
            <a:r>
              <a:rPr sz="6000" spc="-140" dirty="0" smtClean="0">
                <a:solidFill>
                  <a:srgbClr val="000099"/>
                </a:solidFill>
                <a:latin typeface="Times New Roman" pitchFamily="18" charset="0"/>
                <a:cs typeface="Times New Roman" pitchFamily="18" charset="0"/>
              </a:rPr>
              <a:t> </a:t>
            </a:r>
            <a:r>
              <a:rPr sz="6000" spc="20" dirty="0" err="1" smtClean="0">
                <a:solidFill>
                  <a:srgbClr val="000099"/>
                </a:solidFill>
                <a:latin typeface="Times New Roman" pitchFamily="18" charset="0"/>
                <a:cs typeface="Times New Roman" pitchFamily="18" charset="0"/>
              </a:rPr>
              <a:t>l</a:t>
            </a:r>
            <a:r>
              <a:rPr lang="en-US" sz="6000" spc="50" dirty="0" err="1">
                <a:solidFill>
                  <a:srgbClr val="000099"/>
                </a:solidFill>
                <a:latin typeface="Times New Roman" pitchFamily="18" charset="0"/>
                <a:cs typeface="Times New Roman" pitchFamily="18" charset="0"/>
              </a:rPr>
              <a:t>à</a:t>
            </a:r>
            <a:r>
              <a:rPr sz="6000" spc="-140" dirty="0" smtClean="0">
                <a:solidFill>
                  <a:srgbClr val="000099"/>
                </a:solidFill>
                <a:latin typeface="Times New Roman" pitchFamily="18" charset="0"/>
                <a:cs typeface="Times New Roman" pitchFamily="18" charset="0"/>
              </a:rPr>
              <a:t> </a:t>
            </a:r>
            <a:r>
              <a:rPr sz="6000" spc="-225" dirty="0" err="1" smtClean="0">
                <a:solidFill>
                  <a:srgbClr val="000099"/>
                </a:solidFill>
                <a:latin typeface="Times New Roman" pitchFamily="18" charset="0"/>
                <a:cs typeface="Times New Roman" pitchFamily="18" charset="0"/>
              </a:rPr>
              <a:t>h</a:t>
            </a:r>
            <a:r>
              <a:rPr lang="en-US" sz="6000" spc="-225" dirty="0" err="1" smtClean="0">
                <a:solidFill>
                  <a:srgbClr val="000099"/>
                </a:solidFill>
                <a:latin typeface="Times New Roman" pitchFamily="18" charset="0"/>
                <a:cs typeface="Times New Roman" pitchFamily="18" charset="0"/>
              </a:rPr>
              <a:t>ế</a:t>
            </a:r>
            <a:r>
              <a:rPr sz="6000" spc="-140" dirty="0" err="1" smtClean="0">
                <a:solidFill>
                  <a:srgbClr val="000099"/>
                </a:solidFill>
                <a:latin typeface="Times New Roman" pitchFamily="18" charset="0"/>
                <a:cs typeface="Times New Roman" pitchFamily="18" charset="0"/>
              </a:rPr>
              <a:t>t</a:t>
            </a:r>
            <a:r>
              <a:rPr sz="6000" spc="-160" dirty="0" smtClean="0">
                <a:solidFill>
                  <a:srgbClr val="000099"/>
                </a:solidFill>
                <a:latin typeface="Times New Roman" pitchFamily="18" charset="0"/>
                <a:cs typeface="Times New Roman" pitchFamily="18" charset="0"/>
              </a:rPr>
              <a:t> </a:t>
            </a:r>
            <a:r>
              <a:rPr sz="6000" spc="-370" dirty="0">
                <a:solidFill>
                  <a:srgbClr val="000099"/>
                </a:solidFill>
                <a:latin typeface="Times New Roman" pitchFamily="18" charset="0"/>
                <a:cs typeface="Times New Roman" pitchFamily="18" charset="0"/>
              </a:rPr>
              <a:t>,  </a:t>
            </a:r>
            <a:r>
              <a:rPr sz="6000" spc="70" dirty="0" err="1" smtClean="0">
                <a:solidFill>
                  <a:srgbClr val="000099"/>
                </a:solidFill>
                <a:latin typeface="Times New Roman" pitchFamily="18" charset="0"/>
                <a:cs typeface="Times New Roman" pitchFamily="18" charset="0"/>
              </a:rPr>
              <a:t>ch</a:t>
            </a:r>
            <a:r>
              <a:rPr lang="en-US" sz="6000" spc="70" dirty="0" err="1">
                <a:solidFill>
                  <a:srgbClr val="000099"/>
                </a:solidFill>
                <a:latin typeface="Times New Roman" pitchFamily="18" charset="0"/>
                <a:cs typeface="Times New Roman" pitchFamily="18" charset="0"/>
              </a:rPr>
              <a:t>ú</a:t>
            </a:r>
            <a:r>
              <a:rPr sz="6000" spc="70" dirty="0" err="1" smtClean="0">
                <a:solidFill>
                  <a:srgbClr val="000099"/>
                </a:solidFill>
                <a:latin typeface="Times New Roman" pitchFamily="18" charset="0"/>
                <a:cs typeface="Times New Roman" pitchFamily="18" charset="0"/>
              </a:rPr>
              <a:t>c</a:t>
            </a:r>
            <a:r>
              <a:rPr sz="6000" spc="-165" dirty="0" smtClean="0">
                <a:solidFill>
                  <a:srgbClr val="000099"/>
                </a:solidFill>
                <a:latin typeface="Times New Roman" pitchFamily="18" charset="0"/>
                <a:cs typeface="Times New Roman" pitchFamily="18" charset="0"/>
              </a:rPr>
              <a:t> </a:t>
            </a:r>
            <a:r>
              <a:rPr sz="6000" spc="95" dirty="0" err="1" smtClean="0">
                <a:solidFill>
                  <a:srgbClr val="000099"/>
                </a:solidFill>
                <a:latin typeface="Times New Roman" pitchFamily="18" charset="0"/>
                <a:cs typeface="Times New Roman" pitchFamily="18" charset="0"/>
              </a:rPr>
              <a:t>c</a:t>
            </a:r>
            <a:r>
              <a:rPr lang="en-US" sz="6000" spc="95" dirty="0" err="1">
                <a:solidFill>
                  <a:srgbClr val="000099"/>
                </a:solidFill>
                <a:latin typeface="Times New Roman" pitchFamily="18" charset="0"/>
                <a:cs typeface="Times New Roman" pitchFamily="18" charset="0"/>
              </a:rPr>
              <a:t>á</a:t>
            </a:r>
            <a:r>
              <a:rPr sz="6000" spc="95" dirty="0" err="1" smtClean="0">
                <a:solidFill>
                  <a:srgbClr val="000099"/>
                </a:solidFill>
                <a:latin typeface="Times New Roman" pitchFamily="18" charset="0"/>
                <a:cs typeface="Times New Roman" pitchFamily="18" charset="0"/>
              </a:rPr>
              <a:t>c</a:t>
            </a:r>
            <a:r>
              <a:rPr sz="6000" spc="-140" dirty="0" smtClean="0">
                <a:solidFill>
                  <a:srgbClr val="000099"/>
                </a:solidFill>
                <a:latin typeface="Times New Roman" pitchFamily="18" charset="0"/>
                <a:cs typeface="Times New Roman" pitchFamily="18" charset="0"/>
              </a:rPr>
              <a:t> </a:t>
            </a:r>
            <a:r>
              <a:rPr sz="6000" spc="70" dirty="0" err="1" smtClean="0">
                <a:solidFill>
                  <a:srgbClr val="000099"/>
                </a:solidFill>
                <a:latin typeface="Times New Roman" pitchFamily="18" charset="0"/>
                <a:cs typeface="Times New Roman" pitchFamily="18" charset="0"/>
              </a:rPr>
              <a:t>c</a:t>
            </a:r>
            <a:r>
              <a:rPr lang="en-US" sz="6000" spc="70" dirty="0" err="1">
                <a:solidFill>
                  <a:srgbClr val="000099"/>
                </a:solidFill>
                <a:latin typeface="Times New Roman" pitchFamily="18" charset="0"/>
                <a:cs typeface="Times New Roman" pitchFamily="18" charset="0"/>
              </a:rPr>
              <a:t>ô</a:t>
            </a:r>
            <a:r>
              <a:rPr sz="6000" spc="-155" dirty="0" smtClean="0">
                <a:solidFill>
                  <a:srgbClr val="000099"/>
                </a:solidFill>
                <a:latin typeface="Times New Roman" pitchFamily="18" charset="0"/>
                <a:cs typeface="Times New Roman" pitchFamily="18" charset="0"/>
              </a:rPr>
              <a:t> </a:t>
            </a:r>
            <a:r>
              <a:rPr sz="6000" spc="350" dirty="0" err="1" smtClean="0">
                <a:solidFill>
                  <a:srgbClr val="000099"/>
                </a:solidFill>
                <a:latin typeface="Times New Roman" pitchFamily="18" charset="0"/>
                <a:cs typeface="Times New Roman" pitchFamily="18" charset="0"/>
              </a:rPr>
              <a:t>m</a:t>
            </a:r>
            <a:r>
              <a:rPr lang="en-US" sz="6000" spc="350" dirty="0" err="1">
                <a:solidFill>
                  <a:srgbClr val="000099"/>
                </a:solidFill>
                <a:latin typeface="Times New Roman" pitchFamily="18" charset="0"/>
                <a:cs typeface="Times New Roman" pitchFamily="18" charset="0"/>
              </a:rPr>
              <a:t>ạ</a:t>
            </a:r>
            <a:r>
              <a:rPr sz="6000" spc="350" dirty="0" err="1" smtClean="0">
                <a:solidFill>
                  <a:srgbClr val="000099"/>
                </a:solidFill>
                <a:latin typeface="Times New Roman" pitchFamily="18" charset="0"/>
                <a:cs typeface="Times New Roman" pitchFamily="18" charset="0"/>
              </a:rPr>
              <a:t>nh</a:t>
            </a:r>
            <a:r>
              <a:rPr sz="6000" spc="-140" dirty="0" smtClean="0">
                <a:solidFill>
                  <a:srgbClr val="000099"/>
                </a:solidFill>
                <a:latin typeface="Times New Roman" pitchFamily="18" charset="0"/>
                <a:cs typeface="Times New Roman" pitchFamily="18" charset="0"/>
              </a:rPr>
              <a:t> </a:t>
            </a:r>
            <a:r>
              <a:rPr sz="6000" spc="155" dirty="0" err="1" smtClean="0">
                <a:solidFill>
                  <a:srgbClr val="000099"/>
                </a:solidFill>
                <a:latin typeface="Times New Roman" pitchFamily="18" charset="0"/>
                <a:cs typeface="Times New Roman" pitchFamily="18" charset="0"/>
              </a:rPr>
              <a:t>kh</a:t>
            </a:r>
            <a:r>
              <a:rPr lang="en-US" sz="6000" spc="155" dirty="0" err="1">
                <a:solidFill>
                  <a:srgbClr val="000099"/>
                </a:solidFill>
                <a:latin typeface="Times New Roman" pitchFamily="18" charset="0"/>
                <a:cs typeface="Times New Roman" pitchFamily="18" charset="0"/>
              </a:rPr>
              <a:t>ỏ</a:t>
            </a:r>
            <a:r>
              <a:rPr sz="6000" spc="155" dirty="0" err="1" smtClean="0">
                <a:solidFill>
                  <a:srgbClr val="000099"/>
                </a:solidFill>
                <a:latin typeface="Times New Roman" pitchFamily="18" charset="0"/>
                <a:cs typeface="Times New Roman" pitchFamily="18" charset="0"/>
              </a:rPr>
              <a:t>e</a:t>
            </a:r>
            <a:endParaRPr sz="6000" dirty="0">
              <a:latin typeface="Times New Roman" pitchFamily="18" charset="0"/>
              <a:cs typeface="Times New Roman" pitchFamily="18" charset="0"/>
            </a:endParaRPr>
          </a:p>
          <a:p>
            <a:pPr marL="222885" marR="1050290">
              <a:lnSpc>
                <a:spcPct val="100000"/>
              </a:lnSpc>
            </a:pPr>
            <a:r>
              <a:rPr sz="6000" spc="70" dirty="0" err="1" smtClean="0">
                <a:solidFill>
                  <a:srgbClr val="000099"/>
                </a:solidFill>
                <a:latin typeface="Times New Roman" pitchFamily="18" charset="0"/>
                <a:cs typeface="Times New Roman" pitchFamily="18" charset="0"/>
              </a:rPr>
              <a:t>ch</a:t>
            </a:r>
            <a:r>
              <a:rPr lang="en-US" sz="6000" spc="70" dirty="0" err="1">
                <a:solidFill>
                  <a:srgbClr val="000099"/>
                </a:solidFill>
                <a:latin typeface="Times New Roman" pitchFamily="18" charset="0"/>
                <a:cs typeface="Times New Roman" pitchFamily="18" charset="0"/>
              </a:rPr>
              <a:t>ú</a:t>
            </a:r>
            <a:r>
              <a:rPr sz="6000" spc="70" dirty="0" err="1" smtClean="0">
                <a:solidFill>
                  <a:srgbClr val="000099"/>
                </a:solidFill>
                <a:latin typeface="Times New Roman" pitchFamily="18" charset="0"/>
                <a:cs typeface="Times New Roman" pitchFamily="18" charset="0"/>
              </a:rPr>
              <a:t>c</a:t>
            </a:r>
            <a:r>
              <a:rPr sz="6000" spc="-145" dirty="0" smtClean="0">
                <a:solidFill>
                  <a:srgbClr val="000099"/>
                </a:solidFill>
                <a:latin typeface="Times New Roman" pitchFamily="18" charset="0"/>
                <a:cs typeface="Times New Roman" pitchFamily="18" charset="0"/>
              </a:rPr>
              <a:t> </a:t>
            </a:r>
            <a:r>
              <a:rPr sz="6000" spc="95" dirty="0" err="1" smtClean="0">
                <a:solidFill>
                  <a:srgbClr val="000099"/>
                </a:solidFill>
                <a:latin typeface="Times New Roman" pitchFamily="18" charset="0"/>
                <a:cs typeface="Times New Roman" pitchFamily="18" charset="0"/>
              </a:rPr>
              <a:t>c</a:t>
            </a:r>
            <a:r>
              <a:rPr lang="en-US" sz="6000" spc="95" dirty="0" err="1">
                <a:solidFill>
                  <a:srgbClr val="000099"/>
                </a:solidFill>
                <a:latin typeface="Times New Roman" pitchFamily="18" charset="0"/>
                <a:cs typeface="Times New Roman" pitchFamily="18" charset="0"/>
              </a:rPr>
              <a:t>á</a:t>
            </a:r>
            <a:r>
              <a:rPr sz="6000" spc="95" dirty="0" err="1" smtClean="0">
                <a:solidFill>
                  <a:srgbClr val="000099"/>
                </a:solidFill>
                <a:latin typeface="Times New Roman" pitchFamily="18" charset="0"/>
                <a:cs typeface="Times New Roman" pitchFamily="18" charset="0"/>
              </a:rPr>
              <a:t>c</a:t>
            </a:r>
            <a:r>
              <a:rPr sz="6000" spc="-145" dirty="0" smtClean="0">
                <a:solidFill>
                  <a:srgbClr val="000099"/>
                </a:solidFill>
                <a:latin typeface="Times New Roman" pitchFamily="18" charset="0"/>
                <a:cs typeface="Times New Roman" pitchFamily="18" charset="0"/>
              </a:rPr>
              <a:t> </a:t>
            </a:r>
            <a:r>
              <a:rPr sz="6000" spc="165" dirty="0" err="1" smtClean="0">
                <a:solidFill>
                  <a:srgbClr val="000099"/>
                </a:solidFill>
                <a:latin typeface="Times New Roman" pitchFamily="18" charset="0"/>
                <a:cs typeface="Times New Roman" pitchFamily="18" charset="0"/>
              </a:rPr>
              <a:t>ch</a:t>
            </a:r>
            <a:r>
              <a:rPr lang="en-US" sz="6000" spc="165" dirty="0" err="1">
                <a:solidFill>
                  <a:srgbClr val="000099"/>
                </a:solidFill>
                <a:latin typeface="Times New Roman" pitchFamily="18" charset="0"/>
                <a:cs typeface="Times New Roman" pitchFamily="18" charset="0"/>
              </a:rPr>
              <a:t>á</a:t>
            </a:r>
            <a:r>
              <a:rPr sz="6000" spc="165" dirty="0" err="1" smtClean="0">
                <a:solidFill>
                  <a:srgbClr val="000099"/>
                </a:solidFill>
                <a:latin typeface="Times New Roman" pitchFamily="18" charset="0"/>
                <a:cs typeface="Times New Roman" pitchFamily="18" charset="0"/>
              </a:rPr>
              <a:t>u</a:t>
            </a:r>
            <a:r>
              <a:rPr sz="6000" spc="-160" dirty="0" smtClean="0">
                <a:solidFill>
                  <a:srgbClr val="000099"/>
                </a:solidFill>
                <a:latin typeface="Times New Roman" pitchFamily="18" charset="0"/>
                <a:cs typeface="Times New Roman" pitchFamily="18" charset="0"/>
              </a:rPr>
              <a:t> </a:t>
            </a:r>
            <a:r>
              <a:rPr sz="6000" spc="180" dirty="0" err="1" smtClean="0">
                <a:solidFill>
                  <a:srgbClr val="000099"/>
                </a:solidFill>
                <a:latin typeface="Times New Roman" pitchFamily="18" charset="0"/>
                <a:cs typeface="Times New Roman" pitchFamily="18" charset="0"/>
              </a:rPr>
              <a:t>ch</a:t>
            </a:r>
            <a:r>
              <a:rPr lang="en-US" sz="6000" spc="180" dirty="0" err="1">
                <a:solidFill>
                  <a:srgbClr val="000099"/>
                </a:solidFill>
                <a:latin typeface="Times New Roman" pitchFamily="18" charset="0"/>
                <a:cs typeface="Times New Roman" pitchFamily="18" charset="0"/>
              </a:rPr>
              <a:t>ă</a:t>
            </a:r>
            <a:r>
              <a:rPr sz="6000" spc="180" dirty="0" err="1" smtClean="0">
                <a:solidFill>
                  <a:srgbClr val="000099"/>
                </a:solidFill>
                <a:latin typeface="Times New Roman" pitchFamily="18" charset="0"/>
                <a:cs typeface="Times New Roman" pitchFamily="18" charset="0"/>
              </a:rPr>
              <a:t>m</a:t>
            </a:r>
            <a:r>
              <a:rPr sz="6000" spc="180" dirty="0" smtClean="0">
                <a:solidFill>
                  <a:srgbClr val="000099"/>
                </a:solidFill>
                <a:latin typeface="Times New Roman" pitchFamily="18" charset="0"/>
                <a:cs typeface="Times New Roman" pitchFamily="18" charset="0"/>
              </a:rPr>
              <a:t> </a:t>
            </a:r>
            <a:r>
              <a:rPr sz="6000" spc="-1795" dirty="0" smtClean="0">
                <a:solidFill>
                  <a:srgbClr val="000099"/>
                </a:solidFill>
                <a:latin typeface="Times New Roman" pitchFamily="18" charset="0"/>
                <a:cs typeface="Times New Roman" pitchFamily="18" charset="0"/>
              </a:rPr>
              <a:t> </a:t>
            </a:r>
            <a:r>
              <a:rPr sz="6000" spc="260" dirty="0" err="1">
                <a:solidFill>
                  <a:srgbClr val="000099"/>
                </a:solidFill>
                <a:latin typeface="Times New Roman" pitchFamily="18" charset="0"/>
                <a:cs typeface="Times New Roman" pitchFamily="18" charset="0"/>
              </a:rPr>
              <a:t>ngoan</a:t>
            </a:r>
            <a:r>
              <a:rPr sz="6000" spc="-165" dirty="0">
                <a:solidFill>
                  <a:srgbClr val="000099"/>
                </a:solidFill>
                <a:latin typeface="Times New Roman" pitchFamily="18" charset="0"/>
                <a:cs typeface="Times New Roman" pitchFamily="18" charset="0"/>
              </a:rPr>
              <a:t> </a:t>
            </a:r>
            <a:r>
              <a:rPr sz="6000" spc="105" dirty="0" err="1" smtClean="0">
                <a:solidFill>
                  <a:srgbClr val="000099"/>
                </a:solidFill>
                <a:latin typeface="Times New Roman" pitchFamily="18" charset="0"/>
                <a:cs typeface="Times New Roman" pitchFamily="18" charset="0"/>
              </a:rPr>
              <a:t>h</a:t>
            </a:r>
            <a:r>
              <a:rPr lang="en-US" sz="6000" spc="105" dirty="0" err="1">
                <a:solidFill>
                  <a:srgbClr val="000099"/>
                </a:solidFill>
                <a:latin typeface="Times New Roman" pitchFamily="18" charset="0"/>
                <a:cs typeface="Times New Roman" pitchFamily="18" charset="0"/>
              </a:rPr>
              <a:t>ọ</a:t>
            </a:r>
            <a:r>
              <a:rPr sz="6000" spc="105" dirty="0" err="1" smtClean="0">
                <a:solidFill>
                  <a:srgbClr val="000099"/>
                </a:solidFill>
                <a:latin typeface="Times New Roman" pitchFamily="18" charset="0"/>
                <a:cs typeface="Times New Roman" pitchFamily="18" charset="0"/>
              </a:rPr>
              <a:t>c</a:t>
            </a:r>
            <a:r>
              <a:rPr sz="6000" spc="-140" dirty="0" smtClean="0">
                <a:solidFill>
                  <a:srgbClr val="000099"/>
                </a:solidFill>
                <a:latin typeface="Times New Roman" pitchFamily="18" charset="0"/>
                <a:cs typeface="Times New Roman" pitchFamily="18" charset="0"/>
              </a:rPr>
              <a:t> </a:t>
            </a:r>
            <a:r>
              <a:rPr sz="6000" spc="50" dirty="0" err="1" smtClean="0">
                <a:solidFill>
                  <a:srgbClr val="000099"/>
                </a:solidFill>
                <a:latin typeface="Times New Roman" pitchFamily="18" charset="0"/>
                <a:cs typeface="Times New Roman" pitchFamily="18" charset="0"/>
              </a:rPr>
              <a:t>gi</a:t>
            </a:r>
            <a:r>
              <a:rPr lang="en-US" sz="6000" spc="50" dirty="0" err="1">
                <a:solidFill>
                  <a:srgbClr val="000099"/>
                </a:solidFill>
                <a:latin typeface="Times New Roman" pitchFamily="18" charset="0"/>
                <a:cs typeface="Times New Roman" pitchFamily="18" charset="0"/>
              </a:rPr>
              <a:t>ỏ</a:t>
            </a:r>
            <a:r>
              <a:rPr sz="6000" spc="50" dirty="0" err="1" smtClean="0">
                <a:solidFill>
                  <a:srgbClr val="000099"/>
                </a:solidFill>
                <a:latin typeface="Times New Roman" pitchFamily="18" charset="0"/>
                <a:cs typeface="Times New Roman" pitchFamily="18" charset="0"/>
              </a:rPr>
              <a:t>i</a:t>
            </a:r>
            <a:r>
              <a:rPr sz="6000" spc="50" dirty="0">
                <a:solidFill>
                  <a:srgbClr val="000099"/>
                </a:solidFill>
                <a:latin typeface="Times New Roman" pitchFamily="18" charset="0"/>
                <a:cs typeface="Times New Roman" pitchFamily="18" charset="0"/>
              </a:rPr>
              <a:t>.</a:t>
            </a:r>
            <a:endParaRPr sz="6000" dirty="0">
              <a:latin typeface="Times New Roman" pitchFamily="18" charset="0"/>
              <a:cs typeface="Times New Roman" pitchFamily="18" charset="0"/>
            </a:endParaRPr>
          </a:p>
        </p:txBody>
      </p:sp>
      <p:pic>
        <p:nvPicPr>
          <p:cNvPr id="4" name="object 4"/>
          <p:cNvPicPr/>
          <p:nvPr/>
        </p:nvPicPr>
        <p:blipFill>
          <a:blip r:embed="rId3" cstate="print"/>
          <a:stretch>
            <a:fillRect/>
          </a:stretch>
        </p:blipFill>
        <p:spPr>
          <a:xfrm>
            <a:off x="3581400" y="5181600"/>
            <a:ext cx="1547876" cy="16763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3999" cy="6857998"/>
            </a:xfrm>
            <a:prstGeom prst="rect">
              <a:avLst/>
            </a:prstGeom>
          </p:spPr>
        </p:pic>
        <p:pic>
          <p:nvPicPr>
            <p:cNvPr id="4" name="object 4"/>
            <p:cNvPicPr/>
            <p:nvPr/>
          </p:nvPicPr>
          <p:blipFill>
            <a:blip r:embed="rId3" cstate="print"/>
            <a:stretch>
              <a:fillRect/>
            </a:stretch>
          </p:blipFill>
          <p:spPr>
            <a:xfrm>
              <a:off x="2264664" y="859536"/>
              <a:ext cx="3959352" cy="469391"/>
            </a:xfrm>
            <a:prstGeom prst="rect">
              <a:avLst/>
            </a:prstGeom>
          </p:spPr>
        </p:pic>
        <p:pic>
          <p:nvPicPr>
            <p:cNvPr id="5" name="object 5"/>
            <p:cNvPicPr/>
            <p:nvPr/>
          </p:nvPicPr>
          <p:blipFill>
            <a:blip r:embed="rId4" cstate="print"/>
            <a:stretch>
              <a:fillRect/>
            </a:stretch>
          </p:blipFill>
          <p:spPr>
            <a:xfrm>
              <a:off x="2246757" y="381000"/>
              <a:ext cx="3941020" cy="914400"/>
            </a:xfrm>
            <a:prstGeom prst="rect">
              <a:avLst/>
            </a:prstGeom>
          </p:spPr>
        </p:pic>
        <p:pic>
          <p:nvPicPr>
            <p:cNvPr id="6" name="object 6"/>
            <p:cNvPicPr/>
            <p:nvPr/>
          </p:nvPicPr>
          <p:blipFill>
            <a:blip r:embed="rId5" cstate="print"/>
            <a:stretch>
              <a:fillRect/>
            </a:stretch>
          </p:blipFill>
          <p:spPr>
            <a:xfrm>
              <a:off x="5898929" y="1131316"/>
              <a:ext cx="82970" cy="121158"/>
            </a:xfrm>
            <a:prstGeom prst="rect">
              <a:avLst/>
            </a:prstGeom>
          </p:spPr>
        </p:pic>
        <p:pic>
          <p:nvPicPr>
            <p:cNvPr id="7" name="object 7"/>
            <p:cNvPicPr/>
            <p:nvPr/>
          </p:nvPicPr>
          <p:blipFill>
            <a:blip r:embed="rId6" cstate="print"/>
            <a:stretch>
              <a:fillRect/>
            </a:stretch>
          </p:blipFill>
          <p:spPr>
            <a:xfrm>
              <a:off x="3700398" y="1131316"/>
              <a:ext cx="70846" cy="121158"/>
            </a:xfrm>
            <a:prstGeom prst="rect">
              <a:avLst/>
            </a:prstGeom>
          </p:spPr>
        </p:pic>
        <p:pic>
          <p:nvPicPr>
            <p:cNvPr id="8" name="object 8"/>
            <p:cNvPicPr/>
            <p:nvPr/>
          </p:nvPicPr>
          <p:blipFill>
            <a:blip r:embed="rId7" cstate="print"/>
            <a:stretch>
              <a:fillRect/>
            </a:stretch>
          </p:blipFill>
          <p:spPr>
            <a:xfrm>
              <a:off x="2893726" y="1131316"/>
              <a:ext cx="77737" cy="121158"/>
            </a:xfrm>
            <a:prstGeom prst="rect">
              <a:avLst/>
            </a:prstGeom>
          </p:spPr>
        </p:pic>
        <p:pic>
          <p:nvPicPr>
            <p:cNvPr id="9" name="object 9"/>
            <p:cNvPicPr/>
            <p:nvPr/>
          </p:nvPicPr>
          <p:blipFill>
            <a:blip r:embed="rId8" cstate="print"/>
            <a:stretch>
              <a:fillRect/>
            </a:stretch>
          </p:blipFill>
          <p:spPr>
            <a:xfrm>
              <a:off x="4180204" y="1072514"/>
              <a:ext cx="190500" cy="170053"/>
            </a:xfrm>
            <a:prstGeom prst="rect">
              <a:avLst/>
            </a:prstGeom>
          </p:spPr>
        </p:pic>
        <p:pic>
          <p:nvPicPr>
            <p:cNvPr id="10" name="object 10"/>
            <p:cNvPicPr/>
            <p:nvPr/>
          </p:nvPicPr>
          <p:blipFill>
            <a:blip r:embed="rId9" cstate="print"/>
            <a:stretch>
              <a:fillRect/>
            </a:stretch>
          </p:blipFill>
          <p:spPr>
            <a:xfrm>
              <a:off x="2951716" y="804672"/>
              <a:ext cx="142638" cy="232410"/>
            </a:xfrm>
            <a:prstGeom prst="rect">
              <a:avLst/>
            </a:prstGeom>
          </p:spPr>
        </p:pic>
        <p:sp>
          <p:nvSpPr>
            <p:cNvPr id="11" name="object 11"/>
            <p:cNvSpPr/>
            <p:nvPr/>
          </p:nvSpPr>
          <p:spPr>
            <a:xfrm>
              <a:off x="2725132" y="615950"/>
              <a:ext cx="1657985" cy="679450"/>
            </a:xfrm>
            <a:custGeom>
              <a:avLst/>
              <a:gdLst/>
              <a:ahLst/>
              <a:cxnLst/>
              <a:rect l="l" t="t" r="r" b="b"/>
              <a:pathLst>
                <a:path w="1657985" h="679450">
                  <a:moveTo>
                    <a:pt x="1066579" y="31876"/>
                  </a:moveTo>
                  <a:lnTo>
                    <a:pt x="1033611" y="56540"/>
                  </a:lnTo>
                  <a:lnTo>
                    <a:pt x="1014001" y="101600"/>
                  </a:lnTo>
                  <a:lnTo>
                    <a:pt x="1002698" y="145859"/>
                  </a:lnTo>
                  <a:lnTo>
                    <a:pt x="993681" y="201167"/>
                  </a:lnTo>
                  <a:lnTo>
                    <a:pt x="988810" y="248533"/>
                  </a:lnTo>
                  <a:lnTo>
                    <a:pt x="986807" y="292528"/>
                  </a:lnTo>
                  <a:lnTo>
                    <a:pt x="987734" y="333166"/>
                  </a:lnTo>
                  <a:lnTo>
                    <a:pt x="998420" y="401556"/>
                  </a:lnTo>
                  <a:lnTo>
                    <a:pt x="1020296" y="437128"/>
                  </a:lnTo>
                  <a:lnTo>
                    <a:pt x="1035210" y="441578"/>
                  </a:lnTo>
                  <a:lnTo>
                    <a:pt x="1047114" y="439126"/>
                  </a:lnTo>
                  <a:lnTo>
                    <a:pt x="1079279" y="402336"/>
                  </a:lnTo>
                  <a:lnTo>
                    <a:pt x="1096265" y="348980"/>
                  </a:lnTo>
                  <a:lnTo>
                    <a:pt x="1108108" y="267335"/>
                  </a:lnTo>
                  <a:lnTo>
                    <a:pt x="1112166" y="210706"/>
                  </a:lnTo>
                  <a:lnTo>
                    <a:pt x="1112569" y="160448"/>
                  </a:lnTo>
                  <a:lnTo>
                    <a:pt x="1109376" y="116548"/>
                  </a:lnTo>
                  <a:lnTo>
                    <a:pt x="1102647" y="78994"/>
                  </a:lnTo>
                  <a:lnTo>
                    <a:pt x="1087947" y="43672"/>
                  </a:lnTo>
                  <a:lnTo>
                    <a:pt x="1066579" y="31876"/>
                  </a:lnTo>
                  <a:close/>
                </a:path>
                <a:path w="1657985" h="679450">
                  <a:moveTo>
                    <a:pt x="153957" y="31876"/>
                  </a:moveTo>
                  <a:lnTo>
                    <a:pt x="115343" y="56540"/>
                  </a:lnTo>
                  <a:lnTo>
                    <a:pt x="85250" y="101600"/>
                  </a:lnTo>
                  <a:lnTo>
                    <a:pt x="63628" y="145859"/>
                  </a:lnTo>
                  <a:lnTo>
                    <a:pt x="41816" y="201167"/>
                  </a:lnTo>
                  <a:lnTo>
                    <a:pt x="25917" y="248533"/>
                  </a:lnTo>
                  <a:lnTo>
                    <a:pt x="13686" y="292528"/>
                  </a:lnTo>
                  <a:lnTo>
                    <a:pt x="5169" y="333166"/>
                  </a:lnTo>
                  <a:lnTo>
                    <a:pt x="0" y="401556"/>
                  </a:lnTo>
                  <a:lnTo>
                    <a:pt x="4431" y="423783"/>
                  </a:lnTo>
                  <a:lnTo>
                    <a:pt x="13648" y="437128"/>
                  </a:lnTo>
                  <a:lnTo>
                    <a:pt x="27592" y="441578"/>
                  </a:lnTo>
                  <a:lnTo>
                    <a:pt x="39995" y="439126"/>
                  </a:lnTo>
                  <a:lnTo>
                    <a:pt x="80678" y="402336"/>
                  </a:lnTo>
                  <a:lnTo>
                    <a:pt x="110063" y="348980"/>
                  </a:lnTo>
                  <a:lnTo>
                    <a:pt x="125273" y="311699"/>
                  </a:lnTo>
                  <a:lnTo>
                    <a:pt x="140876" y="267335"/>
                  </a:lnTo>
                  <a:lnTo>
                    <a:pt x="158083" y="210706"/>
                  </a:lnTo>
                  <a:lnTo>
                    <a:pt x="170134" y="160448"/>
                  </a:lnTo>
                  <a:lnTo>
                    <a:pt x="177113" y="116548"/>
                  </a:lnTo>
                  <a:lnTo>
                    <a:pt x="179103" y="78994"/>
                  </a:lnTo>
                  <a:lnTo>
                    <a:pt x="177407" y="58398"/>
                  </a:lnTo>
                  <a:lnTo>
                    <a:pt x="172674" y="43672"/>
                  </a:lnTo>
                  <a:lnTo>
                    <a:pt x="164869" y="34827"/>
                  </a:lnTo>
                  <a:lnTo>
                    <a:pt x="153957" y="31876"/>
                  </a:lnTo>
                  <a:close/>
                </a:path>
                <a:path w="1657985" h="679450">
                  <a:moveTo>
                    <a:pt x="832137" y="29972"/>
                  </a:moveTo>
                  <a:lnTo>
                    <a:pt x="800705" y="51778"/>
                  </a:lnTo>
                  <a:lnTo>
                    <a:pt x="775037" y="97164"/>
                  </a:lnTo>
                  <a:lnTo>
                    <a:pt x="750514" y="171702"/>
                  </a:lnTo>
                  <a:lnTo>
                    <a:pt x="740443" y="217804"/>
                  </a:lnTo>
                  <a:lnTo>
                    <a:pt x="732976" y="264451"/>
                  </a:lnTo>
                  <a:lnTo>
                    <a:pt x="729283" y="305323"/>
                  </a:lnTo>
                  <a:lnTo>
                    <a:pt x="729424" y="340409"/>
                  </a:lnTo>
                  <a:lnTo>
                    <a:pt x="740427" y="392773"/>
                  </a:lnTo>
                  <a:lnTo>
                    <a:pt x="772574" y="422401"/>
                  </a:lnTo>
                  <a:lnTo>
                    <a:pt x="784284" y="419613"/>
                  </a:lnTo>
                  <a:lnTo>
                    <a:pt x="823628" y="377698"/>
                  </a:lnTo>
                  <a:lnTo>
                    <a:pt x="831171" y="331430"/>
                  </a:lnTo>
                  <a:lnTo>
                    <a:pt x="838708" y="285138"/>
                  </a:lnTo>
                  <a:lnTo>
                    <a:pt x="846232" y="238828"/>
                  </a:lnTo>
                  <a:lnTo>
                    <a:pt x="853738" y="192505"/>
                  </a:lnTo>
                  <a:lnTo>
                    <a:pt x="861220" y="146176"/>
                  </a:lnTo>
                  <a:lnTo>
                    <a:pt x="863713" y="114331"/>
                  </a:lnTo>
                  <a:lnTo>
                    <a:pt x="863703" y="99492"/>
                  </a:lnTo>
                  <a:lnTo>
                    <a:pt x="858902" y="61261"/>
                  </a:lnTo>
                  <a:lnTo>
                    <a:pt x="839249" y="29972"/>
                  </a:lnTo>
                  <a:lnTo>
                    <a:pt x="832137" y="29972"/>
                  </a:lnTo>
                  <a:close/>
                </a:path>
                <a:path w="1657985" h="679450">
                  <a:moveTo>
                    <a:pt x="1531018" y="23622"/>
                  </a:moveTo>
                  <a:lnTo>
                    <a:pt x="1502824" y="52577"/>
                  </a:lnTo>
                  <a:lnTo>
                    <a:pt x="1491787" y="113317"/>
                  </a:lnTo>
                  <a:lnTo>
                    <a:pt x="1490886" y="141350"/>
                  </a:lnTo>
                  <a:lnTo>
                    <a:pt x="1491628" y="177928"/>
                  </a:lnTo>
                  <a:lnTo>
                    <a:pt x="1499352" y="237988"/>
                  </a:lnTo>
                  <a:lnTo>
                    <a:pt x="1513020" y="275661"/>
                  </a:lnTo>
                  <a:lnTo>
                    <a:pt x="1538130" y="293877"/>
                  </a:lnTo>
                  <a:lnTo>
                    <a:pt x="1546919" y="292137"/>
                  </a:lnTo>
                  <a:lnTo>
                    <a:pt x="1572908" y="249955"/>
                  </a:lnTo>
                  <a:lnTo>
                    <a:pt x="1578155" y="206037"/>
                  </a:lnTo>
                  <a:lnTo>
                    <a:pt x="1578516" y="178053"/>
                  </a:lnTo>
                  <a:lnTo>
                    <a:pt x="1576974" y="141214"/>
                  </a:lnTo>
                  <a:lnTo>
                    <a:pt x="1568176" y="80202"/>
                  </a:lnTo>
                  <a:lnTo>
                    <a:pt x="1554628" y="41838"/>
                  </a:lnTo>
                  <a:lnTo>
                    <a:pt x="1531018" y="23622"/>
                  </a:lnTo>
                  <a:close/>
                </a:path>
                <a:path w="1657985" h="679450">
                  <a:moveTo>
                    <a:pt x="1534701" y="0"/>
                  </a:moveTo>
                  <a:lnTo>
                    <a:pt x="1548973" y="1972"/>
                  </a:lnTo>
                  <a:lnTo>
                    <a:pt x="1562292" y="7874"/>
                  </a:lnTo>
                  <a:lnTo>
                    <a:pt x="1574706" y="17680"/>
                  </a:lnTo>
                  <a:lnTo>
                    <a:pt x="1586263" y="31369"/>
                  </a:lnTo>
                  <a:lnTo>
                    <a:pt x="1597237" y="31369"/>
                  </a:lnTo>
                  <a:lnTo>
                    <a:pt x="1608234" y="31369"/>
                  </a:lnTo>
                  <a:lnTo>
                    <a:pt x="1619232" y="31369"/>
                  </a:lnTo>
                  <a:lnTo>
                    <a:pt x="1630205" y="31369"/>
                  </a:lnTo>
                  <a:lnTo>
                    <a:pt x="1636682" y="31369"/>
                  </a:lnTo>
                  <a:lnTo>
                    <a:pt x="1640492" y="31876"/>
                  </a:lnTo>
                  <a:lnTo>
                    <a:pt x="1646080" y="60960"/>
                  </a:lnTo>
                  <a:lnTo>
                    <a:pt x="1645953" y="66928"/>
                  </a:lnTo>
                  <a:lnTo>
                    <a:pt x="1645318" y="70230"/>
                  </a:lnTo>
                  <a:lnTo>
                    <a:pt x="1644937" y="71754"/>
                  </a:lnTo>
                  <a:lnTo>
                    <a:pt x="1644175" y="73151"/>
                  </a:lnTo>
                  <a:lnTo>
                    <a:pt x="1643032" y="74040"/>
                  </a:lnTo>
                  <a:lnTo>
                    <a:pt x="1641889" y="75057"/>
                  </a:lnTo>
                  <a:lnTo>
                    <a:pt x="1638079" y="75564"/>
                  </a:lnTo>
                  <a:lnTo>
                    <a:pt x="1631475" y="75564"/>
                  </a:lnTo>
                  <a:lnTo>
                    <a:pt x="1624691" y="75564"/>
                  </a:lnTo>
                  <a:lnTo>
                    <a:pt x="1617870" y="75564"/>
                  </a:lnTo>
                  <a:lnTo>
                    <a:pt x="1611026" y="75564"/>
                  </a:lnTo>
                  <a:lnTo>
                    <a:pt x="1604170" y="75564"/>
                  </a:lnTo>
                  <a:lnTo>
                    <a:pt x="1610264" y="94478"/>
                  </a:lnTo>
                  <a:lnTo>
                    <a:pt x="1614822" y="115808"/>
                  </a:lnTo>
                  <a:lnTo>
                    <a:pt x="1617833" y="139590"/>
                  </a:lnTo>
                  <a:lnTo>
                    <a:pt x="1619283" y="165862"/>
                  </a:lnTo>
                  <a:lnTo>
                    <a:pt x="1618583" y="196097"/>
                  </a:lnTo>
                  <a:lnTo>
                    <a:pt x="1608228" y="249854"/>
                  </a:lnTo>
                  <a:lnTo>
                    <a:pt x="1585932" y="292806"/>
                  </a:lnTo>
                  <a:lnTo>
                    <a:pt x="1554360" y="315094"/>
                  </a:lnTo>
                  <a:lnTo>
                    <a:pt x="1535336" y="317880"/>
                  </a:lnTo>
                  <a:lnTo>
                    <a:pt x="1527022" y="317281"/>
                  </a:lnTo>
                  <a:lnTo>
                    <a:pt x="1518636" y="315467"/>
                  </a:lnTo>
                  <a:lnTo>
                    <a:pt x="1510155" y="312416"/>
                  </a:lnTo>
                  <a:lnTo>
                    <a:pt x="1501554" y="308101"/>
                  </a:lnTo>
                  <a:lnTo>
                    <a:pt x="1496629" y="317130"/>
                  </a:lnTo>
                  <a:lnTo>
                    <a:pt x="1483012" y="358013"/>
                  </a:lnTo>
                  <a:lnTo>
                    <a:pt x="1483012" y="364489"/>
                  </a:lnTo>
                  <a:lnTo>
                    <a:pt x="1482885" y="370077"/>
                  </a:lnTo>
                  <a:lnTo>
                    <a:pt x="1514905" y="393842"/>
                  </a:lnTo>
                  <a:lnTo>
                    <a:pt x="1560657" y="396763"/>
                  </a:lnTo>
                  <a:lnTo>
                    <a:pt x="1579469" y="398335"/>
                  </a:lnTo>
                  <a:lnTo>
                    <a:pt x="1624712" y="413940"/>
                  </a:lnTo>
                  <a:lnTo>
                    <a:pt x="1647900" y="450641"/>
                  </a:lnTo>
                  <a:lnTo>
                    <a:pt x="1657383" y="503809"/>
                  </a:lnTo>
                  <a:lnTo>
                    <a:pt x="1656595" y="531115"/>
                  </a:lnTo>
                  <a:lnTo>
                    <a:pt x="1644542" y="583158"/>
                  </a:lnTo>
                  <a:lnTo>
                    <a:pt x="1612028" y="639212"/>
                  </a:lnTo>
                  <a:lnTo>
                    <a:pt x="1559101" y="674991"/>
                  </a:lnTo>
                  <a:lnTo>
                    <a:pt x="1527589" y="679450"/>
                  </a:lnTo>
                  <a:lnTo>
                    <a:pt x="1503164" y="676800"/>
                  </a:lnTo>
                  <a:lnTo>
                    <a:pt x="1460456" y="655500"/>
                  </a:lnTo>
                  <a:lnTo>
                    <a:pt x="1433955" y="624371"/>
                  </a:lnTo>
                  <a:lnTo>
                    <a:pt x="1423703" y="585724"/>
                  </a:lnTo>
                  <a:lnTo>
                    <a:pt x="1423957" y="577850"/>
                  </a:lnTo>
                  <a:lnTo>
                    <a:pt x="1434197" y="540527"/>
                  </a:lnTo>
                  <a:lnTo>
                    <a:pt x="1453516" y="496252"/>
                  </a:lnTo>
                  <a:lnTo>
                    <a:pt x="1472344" y="458724"/>
                  </a:lnTo>
                  <a:lnTo>
                    <a:pt x="1466419" y="451314"/>
                  </a:lnTo>
                  <a:lnTo>
                    <a:pt x="1449595" y="411648"/>
                  </a:lnTo>
                  <a:lnTo>
                    <a:pt x="1449357" y="404240"/>
                  </a:lnTo>
                  <a:lnTo>
                    <a:pt x="1449978" y="395289"/>
                  </a:lnTo>
                  <a:lnTo>
                    <a:pt x="1461883" y="351266"/>
                  </a:lnTo>
                  <a:lnTo>
                    <a:pt x="1489743" y="298830"/>
                  </a:lnTo>
                  <a:lnTo>
                    <a:pt x="1480339" y="287754"/>
                  </a:lnTo>
                  <a:lnTo>
                    <a:pt x="1459390" y="242570"/>
                  </a:lnTo>
                  <a:lnTo>
                    <a:pt x="1451929" y="204660"/>
                  </a:lnTo>
                  <a:lnTo>
                    <a:pt x="1449992" y="162940"/>
                  </a:lnTo>
                  <a:lnTo>
                    <a:pt x="1452010" y="130714"/>
                  </a:lnTo>
                  <a:lnTo>
                    <a:pt x="1464619" y="73358"/>
                  </a:lnTo>
                  <a:lnTo>
                    <a:pt x="1487767" y="27110"/>
                  </a:lnTo>
                  <a:lnTo>
                    <a:pt x="1517501" y="3020"/>
                  </a:lnTo>
                  <a:lnTo>
                    <a:pt x="1534701" y="0"/>
                  </a:lnTo>
                  <a:close/>
                </a:path>
              </a:pathLst>
            </a:custGeom>
            <a:ln w="12192">
              <a:solidFill>
                <a:srgbClr val="FF0000"/>
              </a:solidFill>
            </a:ln>
          </p:spPr>
          <p:txBody>
            <a:bodyPr wrap="square" lIns="0" tIns="0" rIns="0" bIns="0" rtlCol="0"/>
            <a:lstStyle/>
            <a:p>
              <a:endParaRPr/>
            </a:p>
          </p:txBody>
        </p:sp>
        <p:pic>
          <p:nvPicPr>
            <p:cNvPr id="12" name="object 12"/>
            <p:cNvPicPr/>
            <p:nvPr/>
          </p:nvPicPr>
          <p:blipFill>
            <a:blip r:embed="rId10" cstate="print"/>
            <a:stretch>
              <a:fillRect/>
            </a:stretch>
          </p:blipFill>
          <p:spPr>
            <a:xfrm>
              <a:off x="4520144" y="374904"/>
              <a:ext cx="1673729" cy="723519"/>
            </a:xfrm>
            <a:prstGeom prst="rect">
              <a:avLst/>
            </a:prstGeom>
          </p:spPr>
        </p:pic>
        <p:sp>
          <p:nvSpPr>
            <p:cNvPr id="13" name="object 13"/>
            <p:cNvSpPr/>
            <p:nvPr/>
          </p:nvSpPr>
          <p:spPr>
            <a:xfrm>
              <a:off x="2246757" y="413384"/>
              <a:ext cx="1887855" cy="679450"/>
            </a:xfrm>
            <a:custGeom>
              <a:avLst/>
              <a:gdLst/>
              <a:ahLst/>
              <a:cxnLst/>
              <a:rect l="l" t="t" r="r" b="b"/>
              <a:pathLst>
                <a:path w="1887854" h="679450">
                  <a:moveTo>
                    <a:pt x="1735328" y="202564"/>
                  </a:moveTo>
                  <a:lnTo>
                    <a:pt x="1738503" y="202564"/>
                  </a:lnTo>
                  <a:lnTo>
                    <a:pt x="1741805" y="202564"/>
                  </a:lnTo>
                  <a:lnTo>
                    <a:pt x="1744980" y="202564"/>
                  </a:lnTo>
                  <a:lnTo>
                    <a:pt x="1743456" y="226377"/>
                  </a:lnTo>
                  <a:lnTo>
                    <a:pt x="1741932" y="250189"/>
                  </a:lnTo>
                  <a:lnTo>
                    <a:pt x="1740408" y="274002"/>
                  </a:lnTo>
                  <a:lnTo>
                    <a:pt x="1738883" y="297814"/>
                  </a:lnTo>
                  <a:lnTo>
                    <a:pt x="1759648" y="256196"/>
                  </a:lnTo>
                  <a:lnTo>
                    <a:pt x="1778984" y="226425"/>
                  </a:lnTo>
                  <a:lnTo>
                    <a:pt x="1797034" y="208535"/>
                  </a:lnTo>
                  <a:lnTo>
                    <a:pt x="1813941" y="202564"/>
                  </a:lnTo>
                  <a:lnTo>
                    <a:pt x="1822063" y="203727"/>
                  </a:lnTo>
                  <a:lnTo>
                    <a:pt x="1852279" y="245363"/>
                  </a:lnTo>
                  <a:lnTo>
                    <a:pt x="1861228" y="298275"/>
                  </a:lnTo>
                  <a:lnTo>
                    <a:pt x="1862284" y="343423"/>
                  </a:lnTo>
                  <a:lnTo>
                    <a:pt x="1861693" y="371855"/>
                  </a:lnTo>
                  <a:lnTo>
                    <a:pt x="1860075" y="419786"/>
                  </a:lnTo>
                  <a:lnTo>
                    <a:pt x="1858470" y="467740"/>
                  </a:lnTo>
                  <a:lnTo>
                    <a:pt x="1856888" y="515695"/>
                  </a:lnTo>
                  <a:lnTo>
                    <a:pt x="1855343" y="563626"/>
                  </a:lnTo>
                  <a:lnTo>
                    <a:pt x="1854866" y="583247"/>
                  </a:lnTo>
                  <a:lnTo>
                    <a:pt x="1854961" y="599439"/>
                  </a:lnTo>
                  <a:lnTo>
                    <a:pt x="1865121" y="640714"/>
                  </a:lnTo>
                  <a:lnTo>
                    <a:pt x="1869058" y="645287"/>
                  </a:lnTo>
                  <a:lnTo>
                    <a:pt x="1876552" y="647573"/>
                  </a:lnTo>
                  <a:lnTo>
                    <a:pt x="1887601" y="647573"/>
                  </a:lnTo>
                  <a:lnTo>
                    <a:pt x="1887473" y="653414"/>
                  </a:lnTo>
                  <a:lnTo>
                    <a:pt x="1887220" y="659256"/>
                  </a:lnTo>
                  <a:lnTo>
                    <a:pt x="1887093" y="665226"/>
                  </a:lnTo>
                  <a:lnTo>
                    <a:pt x="1858615" y="665226"/>
                  </a:lnTo>
                  <a:lnTo>
                    <a:pt x="1830149" y="665226"/>
                  </a:lnTo>
                  <a:lnTo>
                    <a:pt x="1801707" y="665226"/>
                  </a:lnTo>
                  <a:lnTo>
                    <a:pt x="1773301" y="665226"/>
                  </a:lnTo>
                  <a:lnTo>
                    <a:pt x="1773555" y="659256"/>
                  </a:lnTo>
                  <a:lnTo>
                    <a:pt x="1773808" y="653414"/>
                  </a:lnTo>
                  <a:lnTo>
                    <a:pt x="1774190" y="647573"/>
                  </a:lnTo>
                  <a:lnTo>
                    <a:pt x="1775714" y="647573"/>
                  </a:lnTo>
                  <a:lnTo>
                    <a:pt x="1777365" y="647573"/>
                  </a:lnTo>
                  <a:lnTo>
                    <a:pt x="1778889" y="647573"/>
                  </a:lnTo>
                  <a:lnTo>
                    <a:pt x="1789557" y="647573"/>
                  </a:lnTo>
                  <a:lnTo>
                    <a:pt x="1797177" y="644398"/>
                  </a:lnTo>
                  <a:lnTo>
                    <a:pt x="1812472" y="604131"/>
                  </a:lnTo>
                  <a:lnTo>
                    <a:pt x="1814830" y="563626"/>
                  </a:lnTo>
                  <a:lnTo>
                    <a:pt x="1816754" y="517622"/>
                  </a:lnTo>
                  <a:lnTo>
                    <a:pt x="1818703" y="471630"/>
                  </a:lnTo>
                  <a:lnTo>
                    <a:pt x="1820652" y="425662"/>
                  </a:lnTo>
                  <a:lnTo>
                    <a:pt x="1822577" y="379729"/>
                  </a:lnTo>
                  <a:lnTo>
                    <a:pt x="1823340" y="351156"/>
                  </a:lnTo>
                  <a:lnTo>
                    <a:pt x="1822973" y="326786"/>
                  </a:lnTo>
                  <a:lnTo>
                    <a:pt x="1815129" y="278534"/>
                  </a:lnTo>
                  <a:lnTo>
                    <a:pt x="1795145" y="262889"/>
                  </a:lnTo>
                  <a:lnTo>
                    <a:pt x="1781395" y="266886"/>
                  </a:lnTo>
                  <a:lnTo>
                    <a:pt x="1767157" y="278860"/>
                  </a:lnTo>
                  <a:lnTo>
                    <a:pt x="1752371" y="298787"/>
                  </a:lnTo>
                  <a:lnTo>
                    <a:pt x="1736979" y="326643"/>
                  </a:lnTo>
                  <a:lnTo>
                    <a:pt x="1733931" y="374040"/>
                  </a:lnTo>
                  <a:lnTo>
                    <a:pt x="1730883" y="421436"/>
                  </a:lnTo>
                  <a:lnTo>
                    <a:pt x="1727834" y="468833"/>
                  </a:lnTo>
                  <a:lnTo>
                    <a:pt x="1724786" y="516229"/>
                  </a:lnTo>
                  <a:lnTo>
                    <a:pt x="1721739" y="563626"/>
                  </a:lnTo>
                  <a:lnTo>
                    <a:pt x="1720546" y="584295"/>
                  </a:lnTo>
                  <a:lnTo>
                    <a:pt x="1720008" y="600583"/>
                  </a:lnTo>
                  <a:lnTo>
                    <a:pt x="1720113" y="612489"/>
                  </a:lnTo>
                  <a:lnTo>
                    <a:pt x="1741043" y="647573"/>
                  </a:lnTo>
                  <a:lnTo>
                    <a:pt x="1753616" y="647573"/>
                  </a:lnTo>
                  <a:lnTo>
                    <a:pt x="1753234" y="653414"/>
                  </a:lnTo>
                  <a:lnTo>
                    <a:pt x="1752981" y="659256"/>
                  </a:lnTo>
                  <a:lnTo>
                    <a:pt x="1752600" y="665226"/>
                  </a:lnTo>
                  <a:lnTo>
                    <a:pt x="1724120" y="665226"/>
                  </a:lnTo>
                  <a:lnTo>
                    <a:pt x="1695640" y="665226"/>
                  </a:lnTo>
                  <a:lnTo>
                    <a:pt x="1667160" y="665226"/>
                  </a:lnTo>
                  <a:lnTo>
                    <a:pt x="1638681" y="665226"/>
                  </a:lnTo>
                  <a:lnTo>
                    <a:pt x="1639189" y="659256"/>
                  </a:lnTo>
                  <a:lnTo>
                    <a:pt x="1639696" y="653414"/>
                  </a:lnTo>
                  <a:lnTo>
                    <a:pt x="1640205" y="647573"/>
                  </a:lnTo>
                  <a:lnTo>
                    <a:pt x="1641856" y="647573"/>
                  </a:lnTo>
                  <a:lnTo>
                    <a:pt x="1643507" y="647573"/>
                  </a:lnTo>
                  <a:lnTo>
                    <a:pt x="1645158" y="647573"/>
                  </a:lnTo>
                  <a:lnTo>
                    <a:pt x="1653299" y="646479"/>
                  </a:lnTo>
                  <a:lnTo>
                    <a:pt x="1676654" y="604805"/>
                  </a:lnTo>
                  <a:lnTo>
                    <a:pt x="1681226" y="563626"/>
                  </a:lnTo>
                  <a:lnTo>
                    <a:pt x="1684293" y="521926"/>
                  </a:lnTo>
                  <a:lnTo>
                    <a:pt x="1687385" y="480250"/>
                  </a:lnTo>
                  <a:lnTo>
                    <a:pt x="1690477" y="438574"/>
                  </a:lnTo>
                  <a:lnTo>
                    <a:pt x="1693545" y="396875"/>
                  </a:lnTo>
                  <a:lnTo>
                    <a:pt x="1697910" y="331723"/>
                  </a:lnTo>
                  <a:lnTo>
                    <a:pt x="1699133" y="298195"/>
                  </a:lnTo>
                  <a:lnTo>
                    <a:pt x="1698879" y="286512"/>
                  </a:lnTo>
                  <a:lnTo>
                    <a:pt x="1697608" y="278511"/>
                  </a:lnTo>
                  <a:lnTo>
                    <a:pt x="1695577" y="274192"/>
                  </a:lnTo>
                  <a:lnTo>
                    <a:pt x="1693545" y="270001"/>
                  </a:lnTo>
                  <a:lnTo>
                    <a:pt x="1690623" y="267842"/>
                  </a:lnTo>
                  <a:lnTo>
                    <a:pt x="1686687" y="267842"/>
                  </a:lnTo>
                  <a:lnTo>
                    <a:pt x="1682369" y="267842"/>
                  </a:lnTo>
                  <a:lnTo>
                    <a:pt x="1677034" y="270255"/>
                  </a:lnTo>
                  <a:lnTo>
                    <a:pt x="1670684" y="275209"/>
                  </a:lnTo>
                  <a:lnTo>
                    <a:pt x="1670050" y="269366"/>
                  </a:lnTo>
                  <a:lnTo>
                    <a:pt x="1669415" y="263398"/>
                  </a:lnTo>
                  <a:lnTo>
                    <a:pt x="1668780" y="257555"/>
                  </a:lnTo>
                  <a:lnTo>
                    <a:pt x="1685518" y="243838"/>
                  </a:lnTo>
                  <a:lnTo>
                    <a:pt x="1702196" y="230108"/>
                  </a:lnTo>
                  <a:lnTo>
                    <a:pt x="1718804" y="216354"/>
                  </a:lnTo>
                  <a:lnTo>
                    <a:pt x="1735328" y="202564"/>
                  </a:lnTo>
                  <a:close/>
                </a:path>
                <a:path w="1887854" h="679450">
                  <a:moveTo>
                    <a:pt x="1555495" y="202564"/>
                  </a:moveTo>
                  <a:lnTo>
                    <a:pt x="1595739" y="221980"/>
                  </a:lnTo>
                  <a:lnTo>
                    <a:pt x="1623314" y="280162"/>
                  </a:lnTo>
                  <a:lnTo>
                    <a:pt x="1635379" y="351266"/>
                  </a:lnTo>
                  <a:lnTo>
                    <a:pt x="1636601" y="390479"/>
                  </a:lnTo>
                  <a:lnTo>
                    <a:pt x="1634490" y="432180"/>
                  </a:lnTo>
                  <a:lnTo>
                    <a:pt x="1625584" y="492887"/>
                  </a:lnTo>
                  <a:lnTo>
                    <a:pt x="1609344" y="554354"/>
                  </a:lnTo>
                  <a:lnTo>
                    <a:pt x="1587007" y="608536"/>
                  </a:lnTo>
                  <a:lnTo>
                    <a:pt x="1560195" y="647573"/>
                  </a:lnTo>
                  <a:lnTo>
                    <a:pt x="1530238" y="671115"/>
                  </a:lnTo>
                  <a:lnTo>
                    <a:pt x="1498854" y="678941"/>
                  </a:lnTo>
                  <a:lnTo>
                    <a:pt x="1474723" y="673891"/>
                  </a:lnTo>
                  <a:lnTo>
                    <a:pt x="1438560" y="633454"/>
                  </a:lnTo>
                  <a:lnTo>
                    <a:pt x="1420274" y="562895"/>
                  </a:lnTo>
                  <a:lnTo>
                    <a:pt x="1417462" y="525652"/>
                  </a:lnTo>
                  <a:lnTo>
                    <a:pt x="1418199" y="486314"/>
                  </a:lnTo>
                  <a:lnTo>
                    <a:pt x="1422400" y="444880"/>
                  </a:lnTo>
                  <a:lnTo>
                    <a:pt x="1434623" y="383333"/>
                  </a:lnTo>
                  <a:lnTo>
                    <a:pt x="1453895" y="322072"/>
                  </a:lnTo>
                  <a:lnTo>
                    <a:pt x="1477597" y="268970"/>
                  </a:lnTo>
                  <a:lnTo>
                    <a:pt x="1503298" y="231775"/>
                  </a:lnTo>
                  <a:lnTo>
                    <a:pt x="1542661" y="204396"/>
                  </a:lnTo>
                  <a:lnTo>
                    <a:pt x="1555495" y="202564"/>
                  </a:lnTo>
                  <a:close/>
                </a:path>
                <a:path w="1887854" h="679450">
                  <a:moveTo>
                    <a:pt x="864997" y="202564"/>
                  </a:moveTo>
                  <a:lnTo>
                    <a:pt x="904367" y="222757"/>
                  </a:lnTo>
                  <a:lnTo>
                    <a:pt x="911492" y="255137"/>
                  </a:lnTo>
                  <a:lnTo>
                    <a:pt x="910970" y="270255"/>
                  </a:lnTo>
                  <a:lnTo>
                    <a:pt x="899398" y="326780"/>
                  </a:lnTo>
                  <a:lnTo>
                    <a:pt x="881155" y="394789"/>
                  </a:lnTo>
                  <a:lnTo>
                    <a:pt x="870759" y="432927"/>
                  </a:lnTo>
                  <a:lnTo>
                    <a:pt x="860339" y="471041"/>
                  </a:lnTo>
                  <a:lnTo>
                    <a:pt x="849884" y="509142"/>
                  </a:lnTo>
                  <a:lnTo>
                    <a:pt x="842049" y="538198"/>
                  </a:lnTo>
                  <a:lnTo>
                    <a:pt x="831953" y="577544"/>
                  </a:lnTo>
                  <a:lnTo>
                    <a:pt x="827532" y="604012"/>
                  </a:lnTo>
                  <a:lnTo>
                    <a:pt x="828548" y="607313"/>
                  </a:lnTo>
                  <a:lnTo>
                    <a:pt x="829563" y="610615"/>
                  </a:lnTo>
                  <a:lnTo>
                    <a:pt x="831342" y="612266"/>
                  </a:lnTo>
                  <a:lnTo>
                    <a:pt x="833755" y="612266"/>
                  </a:lnTo>
                  <a:lnTo>
                    <a:pt x="836422" y="612266"/>
                  </a:lnTo>
                  <a:lnTo>
                    <a:pt x="871219" y="573024"/>
                  </a:lnTo>
                  <a:lnTo>
                    <a:pt x="869410" y="579881"/>
                  </a:lnTo>
                  <a:lnTo>
                    <a:pt x="867600" y="586739"/>
                  </a:lnTo>
                  <a:lnTo>
                    <a:pt x="865790" y="593598"/>
                  </a:lnTo>
                  <a:lnTo>
                    <a:pt x="863981" y="600455"/>
                  </a:lnTo>
                  <a:lnTo>
                    <a:pt x="841634" y="632680"/>
                  </a:lnTo>
                  <a:lnTo>
                    <a:pt x="821896" y="655653"/>
                  </a:lnTo>
                  <a:lnTo>
                    <a:pt x="804848" y="669411"/>
                  </a:lnTo>
                  <a:lnTo>
                    <a:pt x="790575" y="673988"/>
                  </a:lnTo>
                  <a:lnTo>
                    <a:pt x="782447" y="673988"/>
                  </a:lnTo>
                  <a:lnTo>
                    <a:pt x="777367" y="668401"/>
                  </a:lnTo>
                  <a:lnTo>
                    <a:pt x="775716" y="657351"/>
                  </a:lnTo>
                  <a:lnTo>
                    <a:pt x="775241" y="647515"/>
                  </a:lnTo>
                  <a:lnTo>
                    <a:pt x="776493" y="634761"/>
                  </a:lnTo>
                  <a:lnTo>
                    <a:pt x="779484" y="619079"/>
                  </a:lnTo>
                  <a:lnTo>
                    <a:pt x="784225" y="600455"/>
                  </a:lnTo>
                  <a:lnTo>
                    <a:pt x="761468" y="624389"/>
                  </a:lnTo>
                  <a:lnTo>
                    <a:pt x="730432" y="655302"/>
                  </a:lnTo>
                  <a:lnTo>
                    <a:pt x="689737" y="674497"/>
                  </a:lnTo>
                  <a:lnTo>
                    <a:pt x="678880" y="672498"/>
                  </a:lnTo>
                  <a:lnTo>
                    <a:pt x="670321" y="666511"/>
                  </a:lnTo>
                  <a:lnTo>
                    <a:pt x="664073" y="656548"/>
                  </a:lnTo>
                  <a:lnTo>
                    <a:pt x="660145" y="642619"/>
                  </a:lnTo>
                  <a:lnTo>
                    <a:pt x="658741" y="625433"/>
                  </a:lnTo>
                  <a:lnTo>
                    <a:pt x="660050" y="605710"/>
                  </a:lnTo>
                  <a:lnTo>
                    <a:pt x="670813" y="558800"/>
                  </a:lnTo>
                  <a:lnTo>
                    <a:pt x="688762" y="514401"/>
                  </a:lnTo>
                  <a:lnTo>
                    <a:pt x="719375" y="469455"/>
                  </a:lnTo>
                  <a:lnTo>
                    <a:pt x="749300" y="439038"/>
                  </a:lnTo>
                  <a:lnTo>
                    <a:pt x="790987" y="406463"/>
                  </a:lnTo>
                  <a:lnTo>
                    <a:pt x="850011" y="367411"/>
                  </a:lnTo>
                  <a:lnTo>
                    <a:pt x="851662" y="361568"/>
                  </a:lnTo>
                  <a:lnTo>
                    <a:pt x="853313" y="355600"/>
                  </a:lnTo>
                  <a:lnTo>
                    <a:pt x="854963" y="349757"/>
                  </a:lnTo>
                  <a:lnTo>
                    <a:pt x="863038" y="318777"/>
                  </a:lnTo>
                  <a:lnTo>
                    <a:pt x="868410" y="293084"/>
                  </a:lnTo>
                  <a:lnTo>
                    <a:pt x="871091" y="272676"/>
                  </a:lnTo>
                  <a:lnTo>
                    <a:pt x="871093" y="257555"/>
                  </a:lnTo>
                  <a:lnTo>
                    <a:pt x="868683" y="246628"/>
                  </a:lnTo>
                  <a:lnTo>
                    <a:pt x="864298" y="238807"/>
                  </a:lnTo>
                  <a:lnTo>
                    <a:pt x="857912" y="234106"/>
                  </a:lnTo>
                  <a:lnTo>
                    <a:pt x="849503" y="232537"/>
                  </a:lnTo>
                  <a:lnTo>
                    <a:pt x="842428" y="233582"/>
                  </a:lnTo>
                  <a:lnTo>
                    <a:pt x="810037" y="267096"/>
                  </a:lnTo>
                  <a:lnTo>
                    <a:pt x="799750" y="294542"/>
                  </a:lnTo>
                  <a:lnTo>
                    <a:pt x="797750" y="301672"/>
                  </a:lnTo>
                  <a:lnTo>
                    <a:pt x="782230" y="343959"/>
                  </a:lnTo>
                  <a:lnTo>
                    <a:pt x="765682" y="362965"/>
                  </a:lnTo>
                  <a:lnTo>
                    <a:pt x="759713" y="362965"/>
                  </a:lnTo>
                  <a:lnTo>
                    <a:pt x="753999" y="362965"/>
                  </a:lnTo>
                  <a:lnTo>
                    <a:pt x="750569" y="358775"/>
                  </a:lnTo>
                  <a:lnTo>
                    <a:pt x="749426" y="350265"/>
                  </a:lnTo>
                  <a:lnTo>
                    <a:pt x="749188" y="343310"/>
                  </a:lnTo>
                  <a:lnTo>
                    <a:pt x="749998" y="335200"/>
                  </a:lnTo>
                  <a:lnTo>
                    <a:pt x="762448" y="294770"/>
                  </a:lnTo>
                  <a:lnTo>
                    <a:pt x="784443" y="255996"/>
                  </a:lnTo>
                  <a:lnTo>
                    <a:pt x="814347" y="222442"/>
                  </a:lnTo>
                  <a:lnTo>
                    <a:pt x="847494" y="204777"/>
                  </a:lnTo>
                  <a:lnTo>
                    <a:pt x="864997" y="202564"/>
                  </a:lnTo>
                  <a:close/>
                </a:path>
                <a:path w="1887854" h="679450">
                  <a:moveTo>
                    <a:pt x="650367" y="202564"/>
                  </a:moveTo>
                  <a:lnTo>
                    <a:pt x="670986" y="207420"/>
                  </a:lnTo>
                  <a:lnTo>
                    <a:pt x="686069" y="221980"/>
                  </a:lnTo>
                  <a:lnTo>
                    <a:pt x="695747" y="246231"/>
                  </a:lnTo>
                  <a:lnTo>
                    <a:pt x="700151" y="280162"/>
                  </a:lnTo>
                  <a:lnTo>
                    <a:pt x="699809" y="314451"/>
                  </a:lnTo>
                  <a:lnTo>
                    <a:pt x="687792" y="390461"/>
                  </a:lnTo>
                  <a:lnTo>
                    <a:pt x="676020" y="432180"/>
                  </a:lnTo>
                  <a:lnTo>
                    <a:pt x="653049" y="492934"/>
                  </a:lnTo>
                  <a:lnTo>
                    <a:pt x="622554" y="554354"/>
                  </a:lnTo>
                  <a:lnTo>
                    <a:pt x="587549" y="608583"/>
                  </a:lnTo>
                  <a:lnTo>
                    <a:pt x="551688" y="647573"/>
                  </a:lnTo>
                  <a:lnTo>
                    <a:pt x="516302" y="671115"/>
                  </a:lnTo>
                  <a:lnTo>
                    <a:pt x="483107" y="678941"/>
                  </a:lnTo>
                  <a:lnTo>
                    <a:pt x="460144" y="673873"/>
                  </a:lnTo>
                  <a:lnTo>
                    <a:pt x="443515" y="658685"/>
                  </a:lnTo>
                  <a:lnTo>
                    <a:pt x="433316" y="633400"/>
                  </a:lnTo>
                  <a:lnTo>
                    <a:pt x="429641" y="598042"/>
                  </a:lnTo>
                  <a:lnTo>
                    <a:pt x="431417" y="562895"/>
                  </a:lnTo>
                  <a:lnTo>
                    <a:pt x="447161" y="486314"/>
                  </a:lnTo>
                  <a:lnTo>
                    <a:pt x="461010" y="444880"/>
                  </a:lnTo>
                  <a:lnTo>
                    <a:pt x="487457" y="383333"/>
                  </a:lnTo>
                  <a:lnTo>
                    <a:pt x="520954" y="322072"/>
                  </a:lnTo>
                  <a:lnTo>
                    <a:pt x="557006" y="269017"/>
                  </a:lnTo>
                  <a:lnTo>
                    <a:pt x="591438" y="231775"/>
                  </a:lnTo>
                  <a:lnTo>
                    <a:pt x="622855" y="209883"/>
                  </a:lnTo>
                  <a:lnTo>
                    <a:pt x="650367" y="202564"/>
                  </a:lnTo>
                  <a:close/>
                </a:path>
                <a:path w="1887854" h="679450">
                  <a:moveTo>
                    <a:pt x="1071245" y="68199"/>
                  </a:moveTo>
                  <a:lnTo>
                    <a:pt x="1073531" y="68199"/>
                  </a:lnTo>
                  <a:lnTo>
                    <a:pt x="1075690" y="68199"/>
                  </a:lnTo>
                  <a:lnTo>
                    <a:pt x="1077976" y="68199"/>
                  </a:lnTo>
                  <a:lnTo>
                    <a:pt x="1069000" y="105082"/>
                  </a:lnTo>
                  <a:lnTo>
                    <a:pt x="1059989" y="142001"/>
                  </a:lnTo>
                  <a:lnTo>
                    <a:pt x="1050954" y="178944"/>
                  </a:lnTo>
                  <a:lnTo>
                    <a:pt x="1041907" y="215900"/>
                  </a:lnTo>
                  <a:lnTo>
                    <a:pt x="1054002" y="215900"/>
                  </a:lnTo>
                  <a:lnTo>
                    <a:pt x="1066085" y="215900"/>
                  </a:lnTo>
                  <a:lnTo>
                    <a:pt x="1078144" y="215900"/>
                  </a:lnTo>
                  <a:lnTo>
                    <a:pt x="1090168" y="215900"/>
                  </a:lnTo>
                  <a:lnTo>
                    <a:pt x="1088187" y="224472"/>
                  </a:lnTo>
                  <a:lnTo>
                    <a:pt x="1086231" y="233045"/>
                  </a:lnTo>
                  <a:lnTo>
                    <a:pt x="1084274" y="241617"/>
                  </a:lnTo>
                  <a:lnTo>
                    <a:pt x="1082294" y="250189"/>
                  </a:lnTo>
                  <a:lnTo>
                    <a:pt x="1070102" y="250189"/>
                  </a:lnTo>
                  <a:lnTo>
                    <a:pt x="1057910" y="250189"/>
                  </a:lnTo>
                  <a:lnTo>
                    <a:pt x="1045718" y="250189"/>
                  </a:lnTo>
                  <a:lnTo>
                    <a:pt x="1033526" y="250189"/>
                  </a:lnTo>
                  <a:lnTo>
                    <a:pt x="1021705" y="298766"/>
                  </a:lnTo>
                  <a:lnTo>
                    <a:pt x="1009866" y="347340"/>
                  </a:lnTo>
                  <a:lnTo>
                    <a:pt x="998013" y="395906"/>
                  </a:lnTo>
                  <a:lnTo>
                    <a:pt x="986150" y="444462"/>
                  </a:lnTo>
                  <a:lnTo>
                    <a:pt x="974279" y="493004"/>
                  </a:lnTo>
                  <a:lnTo>
                    <a:pt x="962406" y="541527"/>
                  </a:lnTo>
                  <a:lnTo>
                    <a:pt x="957905" y="561576"/>
                  </a:lnTo>
                  <a:lnTo>
                    <a:pt x="955071" y="578088"/>
                  </a:lnTo>
                  <a:lnTo>
                    <a:pt x="953904" y="591052"/>
                  </a:lnTo>
                  <a:lnTo>
                    <a:pt x="954405" y="600455"/>
                  </a:lnTo>
                  <a:lnTo>
                    <a:pt x="956182" y="610615"/>
                  </a:lnTo>
                  <a:lnTo>
                    <a:pt x="960374" y="615695"/>
                  </a:lnTo>
                  <a:lnTo>
                    <a:pt x="966978" y="615695"/>
                  </a:lnTo>
                  <a:lnTo>
                    <a:pt x="972438" y="615695"/>
                  </a:lnTo>
                  <a:lnTo>
                    <a:pt x="999607" y="585158"/>
                  </a:lnTo>
                  <a:lnTo>
                    <a:pt x="1004062" y="575944"/>
                  </a:lnTo>
                  <a:lnTo>
                    <a:pt x="1007237" y="575944"/>
                  </a:lnTo>
                  <a:lnTo>
                    <a:pt x="1010412" y="575944"/>
                  </a:lnTo>
                  <a:lnTo>
                    <a:pt x="1013714" y="575944"/>
                  </a:lnTo>
                  <a:lnTo>
                    <a:pt x="1003688" y="598469"/>
                  </a:lnTo>
                  <a:lnTo>
                    <a:pt x="982924" y="634613"/>
                  </a:lnTo>
                  <a:lnTo>
                    <a:pt x="951563" y="666496"/>
                  </a:lnTo>
                  <a:lnTo>
                    <a:pt x="933323" y="672591"/>
                  </a:lnTo>
                  <a:lnTo>
                    <a:pt x="925576" y="672591"/>
                  </a:lnTo>
                  <a:lnTo>
                    <a:pt x="906639" y="635176"/>
                  </a:lnTo>
                  <a:lnTo>
                    <a:pt x="906399" y="624204"/>
                  </a:lnTo>
                  <a:lnTo>
                    <a:pt x="907496" y="610991"/>
                  </a:lnTo>
                  <a:lnTo>
                    <a:pt x="910034" y="594598"/>
                  </a:lnTo>
                  <a:lnTo>
                    <a:pt x="914024" y="575038"/>
                  </a:lnTo>
                  <a:lnTo>
                    <a:pt x="919480" y="552323"/>
                  </a:lnTo>
                  <a:lnTo>
                    <a:pt x="932243" y="501967"/>
                  </a:lnTo>
                  <a:lnTo>
                    <a:pt x="945007" y="451612"/>
                  </a:lnTo>
                  <a:lnTo>
                    <a:pt x="957770" y="401256"/>
                  </a:lnTo>
                  <a:lnTo>
                    <a:pt x="970533" y="350900"/>
                  </a:lnTo>
                  <a:lnTo>
                    <a:pt x="983297" y="300545"/>
                  </a:lnTo>
                  <a:lnTo>
                    <a:pt x="996061" y="250189"/>
                  </a:lnTo>
                  <a:lnTo>
                    <a:pt x="987794" y="250189"/>
                  </a:lnTo>
                  <a:lnTo>
                    <a:pt x="979551" y="250189"/>
                  </a:lnTo>
                  <a:lnTo>
                    <a:pt x="971307" y="250189"/>
                  </a:lnTo>
                  <a:lnTo>
                    <a:pt x="963041" y="250189"/>
                  </a:lnTo>
                  <a:lnTo>
                    <a:pt x="964438" y="244728"/>
                  </a:lnTo>
                  <a:lnTo>
                    <a:pt x="965835" y="239394"/>
                  </a:lnTo>
                  <a:lnTo>
                    <a:pt x="967359" y="233934"/>
                  </a:lnTo>
                  <a:lnTo>
                    <a:pt x="975242" y="227649"/>
                  </a:lnTo>
                  <a:lnTo>
                    <a:pt x="983662" y="219471"/>
                  </a:lnTo>
                  <a:lnTo>
                    <a:pt x="1011826" y="184011"/>
                  </a:lnTo>
                  <a:lnTo>
                    <a:pt x="1040383" y="136398"/>
                  </a:lnTo>
                  <a:lnTo>
                    <a:pt x="1061386" y="91035"/>
                  </a:lnTo>
                  <a:lnTo>
                    <a:pt x="1071245" y="68199"/>
                  </a:lnTo>
                  <a:close/>
                </a:path>
                <a:path w="1887854" h="679450">
                  <a:moveTo>
                    <a:pt x="304545" y="0"/>
                  </a:moveTo>
                  <a:lnTo>
                    <a:pt x="335502" y="0"/>
                  </a:lnTo>
                  <a:lnTo>
                    <a:pt x="366458" y="0"/>
                  </a:lnTo>
                  <a:lnTo>
                    <a:pt x="397414" y="0"/>
                  </a:lnTo>
                  <a:lnTo>
                    <a:pt x="428370" y="0"/>
                  </a:lnTo>
                  <a:lnTo>
                    <a:pt x="425831" y="6095"/>
                  </a:lnTo>
                  <a:lnTo>
                    <a:pt x="423291" y="12064"/>
                  </a:lnTo>
                  <a:lnTo>
                    <a:pt x="420624" y="18161"/>
                  </a:lnTo>
                  <a:lnTo>
                    <a:pt x="417194" y="18161"/>
                  </a:lnTo>
                  <a:lnTo>
                    <a:pt x="413638" y="18161"/>
                  </a:lnTo>
                  <a:lnTo>
                    <a:pt x="410210" y="18161"/>
                  </a:lnTo>
                  <a:lnTo>
                    <a:pt x="404828" y="18873"/>
                  </a:lnTo>
                  <a:lnTo>
                    <a:pt x="371056" y="45733"/>
                  </a:lnTo>
                  <a:lnTo>
                    <a:pt x="345283" y="95754"/>
                  </a:lnTo>
                  <a:lnTo>
                    <a:pt x="314588" y="165788"/>
                  </a:lnTo>
                  <a:lnTo>
                    <a:pt x="293862" y="213375"/>
                  </a:lnTo>
                  <a:lnTo>
                    <a:pt x="273111" y="260986"/>
                  </a:lnTo>
                  <a:lnTo>
                    <a:pt x="252349" y="308610"/>
                  </a:lnTo>
                  <a:lnTo>
                    <a:pt x="288734" y="308610"/>
                  </a:lnTo>
                  <a:lnTo>
                    <a:pt x="325120" y="308610"/>
                  </a:lnTo>
                  <a:lnTo>
                    <a:pt x="361505" y="308610"/>
                  </a:lnTo>
                  <a:lnTo>
                    <a:pt x="397891" y="308610"/>
                  </a:lnTo>
                  <a:lnTo>
                    <a:pt x="416865" y="260986"/>
                  </a:lnTo>
                  <a:lnTo>
                    <a:pt x="435863" y="213375"/>
                  </a:lnTo>
                  <a:lnTo>
                    <a:pt x="454862" y="165788"/>
                  </a:lnTo>
                  <a:lnTo>
                    <a:pt x="473837" y="118237"/>
                  </a:lnTo>
                  <a:lnTo>
                    <a:pt x="490029" y="75930"/>
                  </a:lnTo>
                  <a:lnTo>
                    <a:pt x="499744" y="42799"/>
                  </a:lnTo>
                  <a:lnTo>
                    <a:pt x="499491" y="35813"/>
                  </a:lnTo>
                  <a:lnTo>
                    <a:pt x="497331" y="29972"/>
                  </a:lnTo>
                  <a:lnTo>
                    <a:pt x="494284" y="22098"/>
                  </a:lnTo>
                  <a:lnTo>
                    <a:pt x="489331" y="18161"/>
                  </a:lnTo>
                  <a:lnTo>
                    <a:pt x="482600" y="18161"/>
                  </a:lnTo>
                  <a:lnTo>
                    <a:pt x="479170" y="18161"/>
                  </a:lnTo>
                  <a:lnTo>
                    <a:pt x="475742" y="18161"/>
                  </a:lnTo>
                  <a:lnTo>
                    <a:pt x="472313" y="18161"/>
                  </a:lnTo>
                  <a:lnTo>
                    <a:pt x="474725" y="12064"/>
                  </a:lnTo>
                  <a:lnTo>
                    <a:pt x="477266" y="6095"/>
                  </a:lnTo>
                  <a:lnTo>
                    <a:pt x="479679" y="0"/>
                  </a:lnTo>
                  <a:lnTo>
                    <a:pt x="510613" y="0"/>
                  </a:lnTo>
                  <a:lnTo>
                    <a:pt x="541512" y="0"/>
                  </a:lnTo>
                  <a:lnTo>
                    <a:pt x="572387" y="0"/>
                  </a:lnTo>
                  <a:lnTo>
                    <a:pt x="603250" y="0"/>
                  </a:lnTo>
                  <a:lnTo>
                    <a:pt x="600963" y="6095"/>
                  </a:lnTo>
                  <a:lnTo>
                    <a:pt x="598678" y="12064"/>
                  </a:lnTo>
                  <a:lnTo>
                    <a:pt x="596392" y="18161"/>
                  </a:lnTo>
                  <a:lnTo>
                    <a:pt x="592963" y="18161"/>
                  </a:lnTo>
                  <a:lnTo>
                    <a:pt x="589534" y="18161"/>
                  </a:lnTo>
                  <a:lnTo>
                    <a:pt x="586105" y="18161"/>
                  </a:lnTo>
                  <a:lnTo>
                    <a:pt x="580822" y="18873"/>
                  </a:lnTo>
                  <a:lnTo>
                    <a:pt x="548193" y="45733"/>
                  </a:lnTo>
                  <a:lnTo>
                    <a:pt x="524883" y="95754"/>
                  </a:lnTo>
                  <a:lnTo>
                    <a:pt x="497501" y="165908"/>
                  </a:lnTo>
                  <a:lnTo>
                    <a:pt x="479000" y="213589"/>
                  </a:lnTo>
                  <a:lnTo>
                    <a:pt x="460497" y="261276"/>
                  </a:lnTo>
                  <a:lnTo>
                    <a:pt x="441991" y="308970"/>
                  </a:lnTo>
                  <a:lnTo>
                    <a:pt x="423480" y="356669"/>
                  </a:lnTo>
                  <a:lnTo>
                    <a:pt x="404965" y="404372"/>
                  </a:lnTo>
                  <a:lnTo>
                    <a:pt x="386443" y="452079"/>
                  </a:lnTo>
                  <a:lnTo>
                    <a:pt x="367914" y="499787"/>
                  </a:lnTo>
                  <a:lnTo>
                    <a:pt x="349376" y="547497"/>
                  </a:lnTo>
                  <a:lnTo>
                    <a:pt x="340612" y="570595"/>
                  </a:lnTo>
                  <a:lnTo>
                    <a:pt x="333930" y="589406"/>
                  </a:lnTo>
                  <a:lnTo>
                    <a:pt x="329320" y="603932"/>
                  </a:lnTo>
                  <a:lnTo>
                    <a:pt x="326770" y="614172"/>
                  </a:lnTo>
                  <a:lnTo>
                    <a:pt x="325247" y="622300"/>
                  </a:lnTo>
                  <a:lnTo>
                    <a:pt x="325881" y="629412"/>
                  </a:lnTo>
                  <a:lnTo>
                    <a:pt x="328803" y="635253"/>
                  </a:lnTo>
                  <a:lnTo>
                    <a:pt x="333120" y="643127"/>
                  </a:lnTo>
                  <a:lnTo>
                    <a:pt x="339217" y="647064"/>
                  </a:lnTo>
                  <a:lnTo>
                    <a:pt x="347344" y="647064"/>
                  </a:lnTo>
                  <a:lnTo>
                    <a:pt x="351281" y="647064"/>
                  </a:lnTo>
                  <a:lnTo>
                    <a:pt x="355345" y="647064"/>
                  </a:lnTo>
                  <a:lnTo>
                    <a:pt x="359282" y="647064"/>
                  </a:lnTo>
                  <a:lnTo>
                    <a:pt x="356997" y="653034"/>
                  </a:lnTo>
                  <a:lnTo>
                    <a:pt x="354711" y="659129"/>
                  </a:lnTo>
                  <a:lnTo>
                    <a:pt x="352425" y="665226"/>
                  </a:lnTo>
                  <a:lnTo>
                    <a:pt x="316017" y="665226"/>
                  </a:lnTo>
                  <a:lnTo>
                    <a:pt x="279574" y="665226"/>
                  </a:lnTo>
                  <a:lnTo>
                    <a:pt x="243107" y="665226"/>
                  </a:lnTo>
                  <a:lnTo>
                    <a:pt x="206629" y="665226"/>
                  </a:lnTo>
                  <a:lnTo>
                    <a:pt x="209169" y="659129"/>
                  </a:lnTo>
                  <a:lnTo>
                    <a:pt x="211581" y="653034"/>
                  </a:lnTo>
                  <a:lnTo>
                    <a:pt x="214122" y="647064"/>
                  </a:lnTo>
                  <a:lnTo>
                    <a:pt x="218059" y="647064"/>
                  </a:lnTo>
                  <a:lnTo>
                    <a:pt x="222123" y="647064"/>
                  </a:lnTo>
                  <a:lnTo>
                    <a:pt x="226060" y="647064"/>
                  </a:lnTo>
                  <a:lnTo>
                    <a:pt x="236347" y="645564"/>
                  </a:lnTo>
                  <a:lnTo>
                    <a:pt x="272990" y="612415"/>
                  </a:lnTo>
                  <a:lnTo>
                    <a:pt x="291175" y="574645"/>
                  </a:lnTo>
                  <a:lnTo>
                    <a:pt x="322653" y="496824"/>
                  </a:lnTo>
                  <a:lnTo>
                    <a:pt x="342884" y="446150"/>
                  </a:lnTo>
                  <a:lnTo>
                    <a:pt x="363091" y="395477"/>
                  </a:lnTo>
                  <a:lnTo>
                    <a:pt x="383286" y="344804"/>
                  </a:lnTo>
                  <a:lnTo>
                    <a:pt x="346614" y="344804"/>
                  </a:lnTo>
                  <a:lnTo>
                    <a:pt x="309943" y="344804"/>
                  </a:lnTo>
                  <a:lnTo>
                    <a:pt x="273272" y="344804"/>
                  </a:lnTo>
                  <a:lnTo>
                    <a:pt x="236600" y="344804"/>
                  </a:lnTo>
                  <a:lnTo>
                    <a:pt x="214522" y="395477"/>
                  </a:lnTo>
                  <a:lnTo>
                    <a:pt x="192468" y="446150"/>
                  </a:lnTo>
                  <a:lnTo>
                    <a:pt x="170414" y="496824"/>
                  </a:lnTo>
                  <a:lnTo>
                    <a:pt x="148336" y="547497"/>
                  </a:lnTo>
                  <a:lnTo>
                    <a:pt x="130810" y="589406"/>
                  </a:lnTo>
                  <a:lnTo>
                    <a:pt x="120650" y="622300"/>
                  </a:lnTo>
                  <a:lnTo>
                    <a:pt x="121031" y="629412"/>
                  </a:lnTo>
                  <a:lnTo>
                    <a:pt x="123825" y="635253"/>
                  </a:lnTo>
                  <a:lnTo>
                    <a:pt x="127507" y="643127"/>
                  </a:lnTo>
                  <a:lnTo>
                    <a:pt x="133476" y="647064"/>
                  </a:lnTo>
                  <a:lnTo>
                    <a:pt x="141478" y="647064"/>
                  </a:lnTo>
                  <a:lnTo>
                    <a:pt x="145542" y="647064"/>
                  </a:lnTo>
                  <a:lnTo>
                    <a:pt x="149606" y="647064"/>
                  </a:lnTo>
                  <a:lnTo>
                    <a:pt x="153797" y="647064"/>
                  </a:lnTo>
                  <a:lnTo>
                    <a:pt x="151130" y="653034"/>
                  </a:lnTo>
                  <a:lnTo>
                    <a:pt x="148590" y="659129"/>
                  </a:lnTo>
                  <a:lnTo>
                    <a:pt x="146050" y="665226"/>
                  </a:lnTo>
                  <a:lnTo>
                    <a:pt x="109549" y="665226"/>
                  </a:lnTo>
                  <a:lnTo>
                    <a:pt x="73025" y="665226"/>
                  </a:lnTo>
                  <a:lnTo>
                    <a:pt x="36500" y="665226"/>
                  </a:lnTo>
                  <a:lnTo>
                    <a:pt x="0" y="665226"/>
                  </a:lnTo>
                  <a:lnTo>
                    <a:pt x="2793" y="659129"/>
                  </a:lnTo>
                  <a:lnTo>
                    <a:pt x="5587" y="653034"/>
                  </a:lnTo>
                  <a:lnTo>
                    <a:pt x="8255" y="647064"/>
                  </a:lnTo>
                  <a:lnTo>
                    <a:pt x="12318" y="647064"/>
                  </a:lnTo>
                  <a:lnTo>
                    <a:pt x="16256" y="647064"/>
                  </a:lnTo>
                  <a:lnTo>
                    <a:pt x="20319" y="647064"/>
                  </a:lnTo>
                  <a:lnTo>
                    <a:pt x="30769" y="645564"/>
                  </a:lnTo>
                  <a:lnTo>
                    <a:pt x="61594" y="623062"/>
                  </a:lnTo>
                  <a:lnTo>
                    <a:pt x="88866" y="574645"/>
                  </a:lnTo>
                  <a:lnTo>
                    <a:pt x="122644" y="499787"/>
                  </a:lnTo>
                  <a:lnTo>
                    <a:pt x="143949" y="452079"/>
                  </a:lnTo>
                  <a:lnTo>
                    <a:pt x="165259" y="404372"/>
                  </a:lnTo>
                  <a:lnTo>
                    <a:pt x="186573" y="356669"/>
                  </a:lnTo>
                  <a:lnTo>
                    <a:pt x="207888" y="308970"/>
                  </a:lnTo>
                  <a:lnTo>
                    <a:pt x="229202" y="261276"/>
                  </a:lnTo>
                  <a:lnTo>
                    <a:pt x="250512" y="213589"/>
                  </a:lnTo>
                  <a:lnTo>
                    <a:pt x="271817" y="165908"/>
                  </a:lnTo>
                  <a:lnTo>
                    <a:pt x="293116" y="118237"/>
                  </a:lnTo>
                  <a:lnTo>
                    <a:pt x="311324" y="75930"/>
                  </a:lnTo>
                  <a:lnTo>
                    <a:pt x="322706" y="35813"/>
                  </a:lnTo>
                  <a:lnTo>
                    <a:pt x="320929" y="29972"/>
                  </a:lnTo>
                  <a:lnTo>
                    <a:pt x="318135" y="22098"/>
                  </a:lnTo>
                  <a:lnTo>
                    <a:pt x="313436" y="18161"/>
                  </a:lnTo>
                  <a:lnTo>
                    <a:pt x="306578" y="18161"/>
                  </a:lnTo>
                  <a:lnTo>
                    <a:pt x="303149" y="18161"/>
                  </a:lnTo>
                  <a:lnTo>
                    <a:pt x="299719" y="18161"/>
                  </a:lnTo>
                  <a:lnTo>
                    <a:pt x="296291" y="18161"/>
                  </a:lnTo>
                  <a:lnTo>
                    <a:pt x="299085" y="12064"/>
                  </a:lnTo>
                  <a:lnTo>
                    <a:pt x="301879" y="6095"/>
                  </a:lnTo>
                  <a:lnTo>
                    <a:pt x="304545" y="0"/>
                  </a:lnTo>
                  <a:close/>
                </a:path>
              </a:pathLst>
            </a:custGeom>
            <a:ln w="12192">
              <a:solidFill>
                <a:srgbClr val="FF0000"/>
              </a:solidFill>
            </a:ln>
          </p:spPr>
          <p:txBody>
            <a:bodyPr wrap="square" lIns="0" tIns="0" rIns="0" bIns="0" rtlCol="0"/>
            <a:lstStyle/>
            <a:p>
              <a:endParaRPr/>
            </a:p>
          </p:txBody>
        </p:sp>
        <p:pic>
          <p:nvPicPr>
            <p:cNvPr id="14" name="object 14"/>
            <p:cNvPicPr/>
            <p:nvPr/>
          </p:nvPicPr>
          <p:blipFill>
            <a:blip r:embed="rId11" cstate="print"/>
            <a:stretch>
              <a:fillRect/>
            </a:stretch>
          </p:blipFill>
          <p:spPr>
            <a:xfrm>
              <a:off x="3742563" y="393065"/>
              <a:ext cx="136906" cy="174498"/>
            </a:xfrm>
            <a:prstGeom prst="rect">
              <a:avLst/>
            </a:prstGeom>
          </p:spPr>
        </p:pic>
        <p:sp>
          <p:nvSpPr>
            <p:cNvPr id="15" name="object 15"/>
            <p:cNvSpPr/>
            <p:nvPr/>
          </p:nvSpPr>
          <p:spPr>
            <a:xfrm>
              <a:off x="3403806" y="381000"/>
              <a:ext cx="292735" cy="711835"/>
            </a:xfrm>
            <a:custGeom>
              <a:avLst/>
              <a:gdLst/>
              <a:ahLst/>
              <a:cxnLst/>
              <a:rect l="l" t="t" r="r" b="b"/>
              <a:pathLst>
                <a:path w="292735" h="711835">
                  <a:moveTo>
                    <a:pt x="269795" y="0"/>
                  </a:moveTo>
                  <a:lnTo>
                    <a:pt x="272970" y="0"/>
                  </a:lnTo>
                  <a:lnTo>
                    <a:pt x="276145" y="0"/>
                  </a:lnTo>
                  <a:lnTo>
                    <a:pt x="279320" y="0"/>
                  </a:lnTo>
                  <a:lnTo>
                    <a:pt x="274252" y="33339"/>
                  </a:lnTo>
                  <a:lnTo>
                    <a:pt x="269160" y="66690"/>
                  </a:lnTo>
                  <a:lnTo>
                    <a:pt x="264068" y="100066"/>
                  </a:lnTo>
                  <a:lnTo>
                    <a:pt x="259000" y="133476"/>
                  </a:lnTo>
                  <a:lnTo>
                    <a:pt x="267362" y="133476"/>
                  </a:lnTo>
                  <a:lnTo>
                    <a:pt x="275701" y="133476"/>
                  </a:lnTo>
                  <a:lnTo>
                    <a:pt x="284039" y="133476"/>
                  </a:lnTo>
                  <a:lnTo>
                    <a:pt x="292401" y="133476"/>
                  </a:lnTo>
                  <a:lnTo>
                    <a:pt x="290972" y="143498"/>
                  </a:lnTo>
                  <a:lnTo>
                    <a:pt x="289544" y="153542"/>
                  </a:lnTo>
                  <a:lnTo>
                    <a:pt x="288115" y="163587"/>
                  </a:lnTo>
                  <a:lnTo>
                    <a:pt x="286686" y="173609"/>
                  </a:lnTo>
                  <a:lnTo>
                    <a:pt x="278209" y="173609"/>
                  </a:lnTo>
                  <a:lnTo>
                    <a:pt x="269732" y="173609"/>
                  </a:lnTo>
                  <a:lnTo>
                    <a:pt x="261254" y="173609"/>
                  </a:lnTo>
                  <a:lnTo>
                    <a:pt x="252777" y="173609"/>
                  </a:lnTo>
                  <a:lnTo>
                    <a:pt x="245219" y="223030"/>
                  </a:lnTo>
                  <a:lnTo>
                    <a:pt x="237671" y="272451"/>
                  </a:lnTo>
                  <a:lnTo>
                    <a:pt x="230130" y="321872"/>
                  </a:lnTo>
                  <a:lnTo>
                    <a:pt x="222592" y="371293"/>
                  </a:lnTo>
                  <a:lnTo>
                    <a:pt x="215051" y="420714"/>
                  </a:lnTo>
                  <a:lnTo>
                    <a:pt x="207504" y="470135"/>
                  </a:lnTo>
                  <a:lnTo>
                    <a:pt x="199945" y="519557"/>
                  </a:lnTo>
                  <a:lnTo>
                    <a:pt x="194581" y="555156"/>
                  </a:lnTo>
                  <a:lnTo>
                    <a:pt x="190658" y="583088"/>
                  </a:lnTo>
                  <a:lnTo>
                    <a:pt x="188140" y="603353"/>
                  </a:lnTo>
                  <a:lnTo>
                    <a:pt x="186991" y="615950"/>
                  </a:lnTo>
                  <a:lnTo>
                    <a:pt x="186483" y="627507"/>
                  </a:lnTo>
                  <a:lnTo>
                    <a:pt x="187245" y="635635"/>
                  </a:lnTo>
                  <a:lnTo>
                    <a:pt x="189277" y="640207"/>
                  </a:lnTo>
                  <a:lnTo>
                    <a:pt x="191309" y="644778"/>
                  </a:lnTo>
                  <a:lnTo>
                    <a:pt x="194230" y="647064"/>
                  </a:lnTo>
                  <a:lnTo>
                    <a:pt x="197786" y="647064"/>
                  </a:lnTo>
                  <a:lnTo>
                    <a:pt x="202358" y="647064"/>
                  </a:lnTo>
                  <a:lnTo>
                    <a:pt x="208708" y="644271"/>
                  </a:lnTo>
                  <a:lnTo>
                    <a:pt x="216963" y="638683"/>
                  </a:lnTo>
                  <a:lnTo>
                    <a:pt x="216963" y="644398"/>
                  </a:lnTo>
                  <a:lnTo>
                    <a:pt x="217090" y="650113"/>
                  </a:lnTo>
                  <a:lnTo>
                    <a:pt x="217217" y="655827"/>
                  </a:lnTo>
                  <a:lnTo>
                    <a:pt x="198143" y="669732"/>
                  </a:lnTo>
                  <a:lnTo>
                    <a:pt x="179022" y="683625"/>
                  </a:lnTo>
                  <a:lnTo>
                    <a:pt x="159853" y="697493"/>
                  </a:lnTo>
                  <a:lnTo>
                    <a:pt x="140636" y="711326"/>
                  </a:lnTo>
                  <a:lnTo>
                    <a:pt x="136699" y="711326"/>
                  </a:lnTo>
                  <a:lnTo>
                    <a:pt x="132889" y="711326"/>
                  </a:lnTo>
                  <a:lnTo>
                    <a:pt x="128952" y="711326"/>
                  </a:lnTo>
                  <a:lnTo>
                    <a:pt x="131597" y="695249"/>
                  </a:lnTo>
                  <a:lnTo>
                    <a:pt x="134207" y="679195"/>
                  </a:lnTo>
                  <a:lnTo>
                    <a:pt x="136792" y="663142"/>
                  </a:lnTo>
                  <a:lnTo>
                    <a:pt x="139366" y="647064"/>
                  </a:lnTo>
                  <a:lnTo>
                    <a:pt x="128512" y="663015"/>
                  </a:lnTo>
                  <a:lnTo>
                    <a:pt x="118062" y="676560"/>
                  </a:lnTo>
                  <a:lnTo>
                    <a:pt x="89138" y="702915"/>
                  </a:lnTo>
                  <a:lnTo>
                    <a:pt x="61134" y="711326"/>
                  </a:lnTo>
                  <a:lnTo>
                    <a:pt x="43553" y="707489"/>
                  </a:lnTo>
                  <a:lnTo>
                    <a:pt x="16343" y="676715"/>
                  </a:lnTo>
                  <a:lnTo>
                    <a:pt x="1232" y="616773"/>
                  </a:lnTo>
                  <a:lnTo>
                    <a:pt x="0" y="579421"/>
                  </a:lnTo>
                  <a:lnTo>
                    <a:pt x="3173" y="537664"/>
                  </a:lnTo>
                  <a:lnTo>
                    <a:pt x="10715" y="491489"/>
                  </a:lnTo>
                  <a:lnTo>
                    <a:pt x="21961" y="444240"/>
                  </a:lnTo>
                  <a:lnTo>
                    <a:pt x="36385" y="399049"/>
                  </a:lnTo>
                  <a:lnTo>
                    <a:pt x="53881" y="355883"/>
                  </a:lnTo>
                  <a:lnTo>
                    <a:pt x="74342" y="314705"/>
                  </a:lnTo>
                  <a:lnTo>
                    <a:pt x="96170" y="279661"/>
                  </a:lnTo>
                  <a:lnTo>
                    <a:pt x="139636" y="239482"/>
                  </a:lnTo>
                  <a:lnTo>
                    <a:pt x="161464" y="234441"/>
                  </a:lnTo>
                  <a:lnTo>
                    <a:pt x="174091" y="236819"/>
                  </a:lnTo>
                  <a:lnTo>
                    <a:pt x="184753" y="243935"/>
                  </a:lnTo>
                  <a:lnTo>
                    <a:pt x="193486" y="255766"/>
                  </a:lnTo>
                  <a:lnTo>
                    <a:pt x="200326" y="272288"/>
                  </a:lnTo>
                  <a:lnTo>
                    <a:pt x="204327" y="247618"/>
                  </a:lnTo>
                  <a:lnTo>
                    <a:pt x="208327" y="222948"/>
                  </a:lnTo>
                  <a:lnTo>
                    <a:pt x="212328" y="198278"/>
                  </a:lnTo>
                  <a:lnTo>
                    <a:pt x="216328" y="173609"/>
                  </a:lnTo>
                  <a:lnTo>
                    <a:pt x="200231" y="173609"/>
                  </a:lnTo>
                  <a:lnTo>
                    <a:pt x="184134" y="173609"/>
                  </a:lnTo>
                  <a:lnTo>
                    <a:pt x="168036" y="173609"/>
                  </a:lnTo>
                  <a:lnTo>
                    <a:pt x="151939" y="173609"/>
                  </a:lnTo>
                  <a:lnTo>
                    <a:pt x="153749" y="163587"/>
                  </a:lnTo>
                  <a:lnTo>
                    <a:pt x="155559" y="153543"/>
                  </a:lnTo>
                  <a:lnTo>
                    <a:pt x="157368" y="143498"/>
                  </a:lnTo>
                  <a:lnTo>
                    <a:pt x="159178" y="133476"/>
                  </a:lnTo>
                  <a:lnTo>
                    <a:pt x="175011" y="133476"/>
                  </a:lnTo>
                  <a:lnTo>
                    <a:pt x="190880" y="133476"/>
                  </a:lnTo>
                  <a:lnTo>
                    <a:pt x="206773" y="133476"/>
                  </a:lnTo>
                  <a:lnTo>
                    <a:pt x="222678" y="133476"/>
                  </a:lnTo>
                  <a:lnTo>
                    <a:pt x="225488" y="112137"/>
                  </a:lnTo>
                  <a:lnTo>
                    <a:pt x="227250" y="95345"/>
                  </a:lnTo>
                  <a:lnTo>
                    <a:pt x="227964" y="83077"/>
                  </a:lnTo>
                  <a:lnTo>
                    <a:pt x="227631" y="75311"/>
                  </a:lnTo>
                  <a:lnTo>
                    <a:pt x="226488" y="67945"/>
                  </a:lnTo>
                  <a:lnTo>
                    <a:pt x="223567" y="64262"/>
                  </a:lnTo>
                  <a:lnTo>
                    <a:pt x="218868" y="64262"/>
                  </a:lnTo>
                  <a:lnTo>
                    <a:pt x="215058" y="64262"/>
                  </a:lnTo>
                  <a:lnTo>
                    <a:pt x="209724" y="66928"/>
                  </a:lnTo>
                  <a:lnTo>
                    <a:pt x="202612" y="72136"/>
                  </a:lnTo>
                  <a:lnTo>
                    <a:pt x="202739" y="66421"/>
                  </a:lnTo>
                  <a:lnTo>
                    <a:pt x="202739" y="60705"/>
                  </a:lnTo>
                  <a:lnTo>
                    <a:pt x="202739" y="54990"/>
                  </a:lnTo>
                  <a:lnTo>
                    <a:pt x="219646" y="41273"/>
                  </a:lnTo>
                  <a:lnTo>
                    <a:pt x="236458" y="27543"/>
                  </a:lnTo>
                  <a:lnTo>
                    <a:pt x="253174" y="13789"/>
                  </a:lnTo>
                  <a:lnTo>
                    <a:pt x="269795" y="0"/>
                  </a:lnTo>
                  <a:close/>
                </a:path>
              </a:pathLst>
            </a:custGeom>
            <a:ln w="12192">
              <a:solidFill>
                <a:srgbClr val="FF0000"/>
              </a:solidFill>
            </a:ln>
          </p:spPr>
          <p:txBody>
            <a:bodyPr wrap="square" lIns="0" tIns="0" rIns="0" bIns="0" rtlCol="0"/>
            <a:lstStyle/>
            <a:p>
              <a:endParaRPr/>
            </a:p>
          </p:txBody>
        </p:sp>
      </p:grpSp>
      <p:sp>
        <p:nvSpPr>
          <p:cNvPr id="16" name="object 16"/>
          <p:cNvSpPr txBox="1"/>
          <p:nvPr/>
        </p:nvSpPr>
        <p:spPr>
          <a:xfrm>
            <a:off x="1679575" y="1363471"/>
            <a:ext cx="5165725" cy="3013710"/>
          </a:xfrm>
          <a:prstGeom prst="rect">
            <a:avLst/>
          </a:prstGeom>
        </p:spPr>
        <p:txBody>
          <a:bodyPr vert="horz" wrap="square" lIns="0" tIns="12700" rIns="0" bIns="0" rtlCol="0">
            <a:spAutoFit/>
          </a:bodyPr>
          <a:lstStyle/>
          <a:p>
            <a:pPr marL="12700">
              <a:lnSpc>
                <a:spcPct val="100000"/>
              </a:lnSpc>
              <a:spcBef>
                <a:spcPts val="100"/>
              </a:spcBef>
            </a:pPr>
            <a:r>
              <a:rPr sz="2400" b="1" i="1" u="heavy" dirty="0">
                <a:uFill>
                  <a:solidFill>
                    <a:srgbClr val="000000"/>
                  </a:solidFill>
                </a:uFill>
                <a:latin typeface="Times New Roman"/>
                <a:cs typeface="Times New Roman"/>
              </a:rPr>
              <a:t>Chủ</a:t>
            </a:r>
            <a:r>
              <a:rPr sz="2400" b="1" i="1" u="heavy" spc="-50" dirty="0">
                <a:uFill>
                  <a:solidFill>
                    <a:srgbClr val="000000"/>
                  </a:solidFill>
                </a:uFill>
                <a:latin typeface="Times New Roman"/>
                <a:cs typeface="Times New Roman"/>
              </a:rPr>
              <a:t> </a:t>
            </a:r>
            <a:r>
              <a:rPr sz="2400" b="1" i="1" u="heavy" spc="-5" dirty="0">
                <a:uFill>
                  <a:solidFill>
                    <a:srgbClr val="000000"/>
                  </a:solidFill>
                </a:uFill>
                <a:latin typeface="Times New Roman"/>
                <a:cs typeface="Times New Roman"/>
              </a:rPr>
              <a:t>đề</a:t>
            </a:r>
            <a:r>
              <a:rPr sz="2400" b="1" i="1" spc="-5" dirty="0">
                <a:latin typeface="Times New Roman"/>
                <a:cs typeface="Times New Roman"/>
              </a:rPr>
              <a:t>:</a:t>
            </a:r>
            <a:r>
              <a:rPr sz="2400" b="1" i="1" dirty="0">
                <a:latin typeface="Times New Roman"/>
                <a:cs typeface="Times New Roman"/>
              </a:rPr>
              <a:t> </a:t>
            </a:r>
            <a:r>
              <a:rPr sz="2400" b="1" i="1" spc="-5" dirty="0">
                <a:latin typeface="Times New Roman"/>
                <a:cs typeface="Times New Roman"/>
              </a:rPr>
              <a:t>Gia</a:t>
            </a:r>
            <a:r>
              <a:rPr sz="2400" b="1" i="1" spc="-20" dirty="0">
                <a:latin typeface="Times New Roman"/>
                <a:cs typeface="Times New Roman"/>
              </a:rPr>
              <a:t> </a:t>
            </a:r>
            <a:r>
              <a:rPr sz="2400" b="1" i="1" dirty="0">
                <a:latin typeface="Times New Roman"/>
                <a:cs typeface="Times New Roman"/>
              </a:rPr>
              <a:t>đình</a:t>
            </a:r>
            <a:endParaRPr sz="2400">
              <a:latin typeface="Times New Roman"/>
              <a:cs typeface="Times New Roman"/>
            </a:endParaRPr>
          </a:p>
          <a:p>
            <a:pPr marL="847725" marR="103505" indent="-835660">
              <a:lnSpc>
                <a:spcPct val="100000"/>
              </a:lnSpc>
            </a:pPr>
            <a:r>
              <a:rPr sz="2400" b="1" i="1" u="heavy" spc="-5" dirty="0">
                <a:uFill>
                  <a:solidFill>
                    <a:srgbClr val="000000"/>
                  </a:solidFill>
                </a:uFill>
                <a:latin typeface="Times New Roman"/>
                <a:cs typeface="Times New Roman"/>
              </a:rPr>
              <a:t>Đề</a:t>
            </a:r>
            <a:r>
              <a:rPr sz="2400" b="1" i="1" u="heavy" spc="20" dirty="0">
                <a:uFill>
                  <a:solidFill>
                    <a:srgbClr val="000000"/>
                  </a:solidFill>
                </a:uFill>
                <a:latin typeface="Times New Roman"/>
                <a:cs typeface="Times New Roman"/>
              </a:rPr>
              <a:t> </a:t>
            </a:r>
            <a:r>
              <a:rPr sz="2400" b="1" i="1" u="heavy" dirty="0">
                <a:uFill>
                  <a:solidFill>
                    <a:srgbClr val="000000"/>
                  </a:solidFill>
                </a:uFill>
                <a:latin typeface="Times New Roman"/>
                <a:cs typeface="Times New Roman"/>
              </a:rPr>
              <a:t>tài</a:t>
            </a:r>
            <a:r>
              <a:rPr sz="2400" b="1" i="1" dirty="0">
                <a:latin typeface="Times New Roman"/>
                <a:cs typeface="Times New Roman"/>
              </a:rPr>
              <a:t>: </a:t>
            </a:r>
            <a:r>
              <a:rPr sz="2400" b="1" i="1" spc="-5" dirty="0">
                <a:latin typeface="Times New Roman"/>
                <a:cs typeface="Times New Roman"/>
              </a:rPr>
              <a:t>Dạy</a:t>
            </a:r>
            <a:r>
              <a:rPr sz="2400" b="1" i="1" spc="45" dirty="0">
                <a:latin typeface="Times New Roman"/>
                <a:cs typeface="Times New Roman"/>
              </a:rPr>
              <a:t> </a:t>
            </a:r>
            <a:r>
              <a:rPr sz="2400" b="1" i="1" dirty="0">
                <a:latin typeface="Times New Roman"/>
                <a:cs typeface="Times New Roman"/>
              </a:rPr>
              <a:t>hát</a:t>
            </a:r>
            <a:r>
              <a:rPr sz="2400" b="1" i="1" spc="15" dirty="0">
                <a:latin typeface="Times New Roman"/>
                <a:cs typeface="Times New Roman"/>
              </a:rPr>
              <a:t> </a:t>
            </a:r>
            <a:r>
              <a:rPr sz="2400" b="1" i="1" dirty="0">
                <a:latin typeface="Times New Roman"/>
                <a:cs typeface="Times New Roman"/>
              </a:rPr>
              <a:t>“</a:t>
            </a:r>
            <a:r>
              <a:rPr sz="2400" b="1" i="1" spc="30" dirty="0">
                <a:latin typeface="Times New Roman"/>
                <a:cs typeface="Times New Roman"/>
              </a:rPr>
              <a:t> </a:t>
            </a:r>
            <a:r>
              <a:rPr sz="2400" b="1" i="1" dirty="0">
                <a:latin typeface="Times New Roman"/>
                <a:cs typeface="Times New Roman"/>
              </a:rPr>
              <a:t>Cả</a:t>
            </a:r>
            <a:r>
              <a:rPr sz="2400" b="1" i="1" spc="35" dirty="0">
                <a:latin typeface="Times New Roman"/>
                <a:cs typeface="Times New Roman"/>
              </a:rPr>
              <a:t> </a:t>
            </a:r>
            <a:r>
              <a:rPr sz="2400" b="1" i="1" dirty="0">
                <a:latin typeface="Times New Roman"/>
                <a:cs typeface="Times New Roman"/>
              </a:rPr>
              <a:t>nhà</a:t>
            </a:r>
            <a:r>
              <a:rPr sz="2400" b="1" i="1" spc="5" dirty="0">
                <a:latin typeface="Times New Roman"/>
                <a:cs typeface="Times New Roman"/>
              </a:rPr>
              <a:t> </a:t>
            </a:r>
            <a:r>
              <a:rPr sz="2400" b="1" i="1" spc="-5" dirty="0">
                <a:latin typeface="Times New Roman"/>
                <a:cs typeface="Times New Roman"/>
              </a:rPr>
              <a:t>đều</a:t>
            </a:r>
            <a:r>
              <a:rPr sz="2400" b="1" i="1" spc="40" dirty="0">
                <a:latin typeface="Times New Roman"/>
                <a:cs typeface="Times New Roman"/>
              </a:rPr>
              <a:t> </a:t>
            </a:r>
            <a:r>
              <a:rPr sz="2400" b="1" i="1" spc="-5" dirty="0">
                <a:latin typeface="Times New Roman"/>
                <a:cs typeface="Times New Roman"/>
              </a:rPr>
              <a:t>yêu” </a:t>
            </a:r>
            <a:r>
              <a:rPr sz="2400" b="1" i="1" dirty="0">
                <a:latin typeface="Times New Roman"/>
                <a:cs typeface="Times New Roman"/>
              </a:rPr>
              <a:t> </a:t>
            </a:r>
            <a:r>
              <a:rPr sz="2400" b="1" i="1" spc="-5" dirty="0">
                <a:latin typeface="Times New Roman"/>
                <a:cs typeface="Times New Roman"/>
              </a:rPr>
              <a:t>Nghe</a:t>
            </a:r>
            <a:r>
              <a:rPr sz="2400" b="1" i="1" spc="-15" dirty="0">
                <a:latin typeface="Times New Roman"/>
                <a:cs typeface="Times New Roman"/>
              </a:rPr>
              <a:t> </a:t>
            </a:r>
            <a:r>
              <a:rPr sz="2400" b="1" i="1" dirty="0">
                <a:latin typeface="Times New Roman"/>
                <a:cs typeface="Times New Roman"/>
              </a:rPr>
              <a:t>hát:</a:t>
            </a:r>
            <a:r>
              <a:rPr sz="2400" b="1" i="1" spc="-15" dirty="0">
                <a:latin typeface="Times New Roman"/>
                <a:cs typeface="Times New Roman"/>
              </a:rPr>
              <a:t> </a:t>
            </a:r>
            <a:r>
              <a:rPr sz="2400" b="1" i="1" dirty="0">
                <a:latin typeface="Times New Roman"/>
                <a:cs typeface="Times New Roman"/>
              </a:rPr>
              <a:t>Ba</a:t>
            </a:r>
            <a:r>
              <a:rPr sz="2400" b="1" i="1" spc="-5" dirty="0">
                <a:latin typeface="Times New Roman"/>
                <a:cs typeface="Times New Roman"/>
              </a:rPr>
              <a:t> </a:t>
            </a:r>
            <a:r>
              <a:rPr sz="2400" b="1" i="1" dirty="0">
                <a:latin typeface="Times New Roman"/>
                <a:cs typeface="Times New Roman"/>
              </a:rPr>
              <a:t>ngọn</a:t>
            </a:r>
            <a:r>
              <a:rPr sz="2400" b="1" i="1" spc="-20" dirty="0">
                <a:latin typeface="Times New Roman"/>
                <a:cs typeface="Times New Roman"/>
              </a:rPr>
              <a:t> </a:t>
            </a:r>
            <a:r>
              <a:rPr sz="2400" b="1" i="1" spc="-5" dirty="0">
                <a:latin typeface="Times New Roman"/>
                <a:cs typeface="Times New Roman"/>
              </a:rPr>
              <a:t>nến</a:t>
            </a:r>
            <a:r>
              <a:rPr sz="2400" b="1" i="1" dirty="0">
                <a:latin typeface="Times New Roman"/>
                <a:cs typeface="Times New Roman"/>
              </a:rPr>
              <a:t> lung</a:t>
            </a:r>
            <a:r>
              <a:rPr sz="2400" b="1" i="1" spc="-25" dirty="0">
                <a:latin typeface="Times New Roman"/>
                <a:cs typeface="Times New Roman"/>
              </a:rPr>
              <a:t> </a:t>
            </a:r>
            <a:r>
              <a:rPr sz="2400" b="1" i="1" dirty="0">
                <a:latin typeface="Times New Roman"/>
                <a:cs typeface="Times New Roman"/>
              </a:rPr>
              <a:t>linh</a:t>
            </a:r>
            <a:endParaRPr sz="2400">
              <a:latin typeface="Times New Roman"/>
              <a:cs typeface="Times New Roman"/>
            </a:endParaRPr>
          </a:p>
          <a:p>
            <a:pPr marL="12700" marR="5080" indent="835025">
              <a:lnSpc>
                <a:spcPct val="100000"/>
              </a:lnSpc>
              <a:spcBef>
                <a:spcPts val="5"/>
              </a:spcBef>
            </a:pPr>
            <a:r>
              <a:rPr sz="2400" b="1" i="1" spc="-35" dirty="0">
                <a:latin typeface="Times New Roman"/>
                <a:cs typeface="Times New Roman"/>
              </a:rPr>
              <a:t>Trò</a:t>
            </a:r>
            <a:r>
              <a:rPr sz="2400" b="1" i="1" spc="-10" dirty="0">
                <a:latin typeface="Times New Roman"/>
                <a:cs typeface="Times New Roman"/>
              </a:rPr>
              <a:t> </a:t>
            </a:r>
            <a:r>
              <a:rPr sz="2400" b="1" i="1" dirty="0">
                <a:latin typeface="Times New Roman"/>
                <a:cs typeface="Times New Roman"/>
              </a:rPr>
              <a:t>chơi:</a:t>
            </a:r>
            <a:r>
              <a:rPr sz="2400" b="1" i="1" spc="-20" dirty="0">
                <a:latin typeface="Times New Roman"/>
                <a:cs typeface="Times New Roman"/>
              </a:rPr>
              <a:t> </a:t>
            </a:r>
            <a:r>
              <a:rPr sz="2400" b="1" i="1" dirty="0">
                <a:latin typeface="Times New Roman"/>
                <a:cs typeface="Times New Roman"/>
              </a:rPr>
              <a:t>Nhìn</a:t>
            </a:r>
            <a:r>
              <a:rPr sz="2400" b="1" i="1" spc="-15" dirty="0">
                <a:latin typeface="Times New Roman"/>
                <a:cs typeface="Times New Roman"/>
              </a:rPr>
              <a:t> </a:t>
            </a:r>
            <a:r>
              <a:rPr sz="2400" b="1" i="1" dirty="0">
                <a:latin typeface="Times New Roman"/>
                <a:cs typeface="Times New Roman"/>
              </a:rPr>
              <a:t>hình</a:t>
            </a:r>
            <a:r>
              <a:rPr sz="2400" b="1" i="1" spc="-20" dirty="0">
                <a:latin typeface="Times New Roman"/>
                <a:cs typeface="Times New Roman"/>
              </a:rPr>
              <a:t> </a:t>
            </a:r>
            <a:r>
              <a:rPr sz="2400" b="1" i="1" dirty="0">
                <a:latin typeface="Times New Roman"/>
                <a:cs typeface="Times New Roman"/>
              </a:rPr>
              <a:t>ảnh</a:t>
            </a:r>
            <a:r>
              <a:rPr sz="2400" b="1" i="1" spc="5" dirty="0">
                <a:latin typeface="Times New Roman"/>
                <a:cs typeface="Times New Roman"/>
              </a:rPr>
              <a:t> </a:t>
            </a:r>
            <a:r>
              <a:rPr sz="2400" b="1" i="1" dirty="0">
                <a:latin typeface="Times New Roman"/>
                <a:cs typeface="Times New Roman"/>
              </a:rPr>
              <a:t>đoán</a:t>
            </a:r>
            <a:r>
              <a:rPr sz="2400" b="1" i="1" spc="-25" dirty="0">
                <a:latin typeface="Times New Roman"/>
                <a:cs typeface="Times New Roman"/>
              </a:rPr>
              <a:t> </a:t>
            </a:r>
            <a:r>
              <a:rPr sz="2400" b="1" i="1" spc="-5" dirty="0">
                <a:latin typeface="Times New Roman"/>
                <a:cs typeface="Times New Roman"/>
              </a:rPr>
              <a:t>tên </a:t>
            </a:r>
            <a:r>
              <a:rPr sz="2400" b="1" i="1" spc="-585" dirty="0">
                <a:latin typeface="Times New Roman"/>
                <a:cs typeface="Times New Roman"/>
              </a:rPr>
              <a:t> </a:t>
            </a:r>
            <a:r>
              <a:rPr sz="2400" b="1" i="1" spc="-5" dirty="0">
                <a:latin typeface="Times New Roman"/>
                <a:cs typeface="Times New Roman"/>
              </a:rPr>
              <a:t>bài</a:t>
            </a:r>
            <a:r>
              <a:rPr sz="2400" b="1" i="1" spc="-25" dirty="0">
                <a:latin typeface="Times New Roman"/>
                <a:cs typeface="Times New Roman"/>
              </a:rPr>
              <a:t> </a:t>
            </a:r>
            <a:r>
              <a:rPr sz="2400" b="1" i="1" dirty="0">
                <a:latin typeface="Times New Roman"/>
                <a:cs typeface="Times New Roman"/>
              </a:rPr>
              <a:t>hát</a:t>
            </a:r>
            <a:endParaRPr sz="2400">
              <a:latin typeface="Times New Roman"/>
              <a:cs typeface="Times New Roman"/>
            </a:endParaRPr>
          </a:p>
          <a:p>
            <a:pPr marL="12700">
              <a:lnSpc>
                <a:spcPct val="100000"/>
              </a:lnSpc>
            </a:pPr>
            <a:r>
              <a:rPr sz="2400" b="1" i="1" u="heavy" dirty="0">
                <a:uFill>
                  <a:solidFill>
                    <a:srgbClr val="000000"/>
                  </a:solidFill>
                </a:uFill>
                <a:latin typeface="Times New Roman"/>
                <a:cs typeface="Times New Roman"/>
              </a:rPr>
              <a:t>Lớp</a:t>
            </a:r>
            <a:r>
              <a:rPr sz="2400" b="1" i="1" dirty="0">
                <a:latin typeface="Times New Roman"/>
                <a:cs typeface="Times New Roman"/>
              </a:rPr>
              <a:t>:</a:t>
            </a:r>
            <a:r>
              <a:rPr sz="2400" b="1" i="1" spc="-50" dirty="0">
                <a:latin typeface="Times New Roman"/>
                <a:cs typeface="Times New Roman"/>
              </a:rPr>
              <a:t> </a:t>
            </a:r>
            <a:r>
              <a:rPr sz="2400" b="1" i="1" spc="-5" dirty="0">
                <a:latin typeface="Times New Roman"/>
                <a:cs typeface="Times New Roman"/>
              </a:rPr>
              <a:t>Mẫu</a:t>
            </a:r>
            <a:r>
              <a:rPr sz="2400" b="1" i="1" spc="-10" dirty="0">
                <a:latin typeface="Times New Roman"/>
                <a:cs typeface="Times New Roman"/>
              </a:rPr>
              <a:t> </a:t>
            </a:r>
            <a:r>
              <a:rPr sz="2400" b="1" i="1" dirty="0">
                <a:latin typeface="Times New Roman"/>
                <a:cs typeface="Times New Roman"/>
              </a:rPr>
              <a:t>giáo</a:t>
            </a:r>
            <a:r>
              <a:rPr sz="2400" b="1" i="1" spc="-35" dirty="0">
                <a:latin typeface="Times New Roman"/>
                <a:cs typeface="Times New Roman"/>
              </a:rPr>
              <a:t> </a:t>
            </a:r>
            <a:r>
              <a:rPr sz="2400" b="1" i="1" dirty="0">
                <a:latin typeface="Times New Roman"/>
                <a:cs typeface="Times New Roman"/>
              </a:rPr>
              <a:t>lớn</a:t>
            </a:r>
            <a:r>
              <a:rPr sz="2400" b="1" i="1" spc="-95" dirty="0">
                <a:latin typeface="Times New Roman"/>
                <a:cs typeface="Times New Roman"/>
              </a:rPr>
              <a:t> </a:t>
            </a:r>
            <a:r>
              <a:rPr sz="2400" b="1" i="1" dirty="0">
                <a:latin typeface="Times New Roman"/>
                <a:cs typeface="Times New Roman"/>
              </a:rPr>
              <a:t>A4</a:t>
            </a:r>
            <a:endParaRPr sz="2400">
              <a:latin typeface="Times New Roman"/>
              <a:cs typeface="Times New Roman"/>
            </a:endParaRPr>
          </a:p>
          <a:p>
            <a:pPr marL="365760">
              <a:lnSpc>
                <a:spcPct val="100000"/>
              </a:lnSpc>
              <a:spcBef>
                <a:spcPts val="390"/>
              </a:spcBef>
            </a:pPr>
            <a:r>
              <a:rPr sz="2400" b="1" i="1" u="heavy" dirty="0">
                <a:solidFill>
                  <a:srgbClr val="0000FF"/>
                </a:solidFill>
                <a:uFill>
                  <a:solidFill>
                    <a:srgbClr val="0000FF"/>
                  </a:solidFill>
                </a:uFill>
                <a:latin typeface="Times New Roman"/>
                <a:cs typeface="Times New Roman"/>
              </a:rPr>
              <a:t>Giáo</a:t>
            </a:r>
            <a:r>
              <a:rPr sz="2400" b="1" i="1" u="heavy" spc="-15" dirty="0">
                <a:solidFill>
                  <a:srgbClr val="0000FF"/>
                </a:solidFill>
                <a:uFill>
                  <a:solidFill>
                    <a:srgbClr val="0000FF"/>
                  </a:solidFill>
                </a:uFill>
                <a:latin typeface="Times New Roman"/>
                <a:cs typeface="Times New Roman"/>
              </a:rPr>
              <a:t> </a:t>
            </a:r>
            <a:r>
              <a:rPr sz="2400" b="1" i="1" u="heavy" spc="-5" dirty="0">
                <a:solidFill>
                  <a:srgbClr val="0000FF"/>
                </a:solidFill>
                <a:uFill>
                  <a:solidFill>
                    <a:srgbClr val="0000FF"/>
                  </a:solidFill>
                </a:uFill>
                <a:latin typeface="Times New Roman"/>
                <a:cs typeface="Times New Roman"/>
              </a:rPr>
              <a:t>viên</a:t>
            </a:r>
            <a:r>
              <a:rPr sz="2400" b="1" i="1" spc="-5" dirty="0">
                <a:solidFill>
                  <a:srgbClr val="0000FF"/>
                </a:solidFill>
                <a:latin typeface="Times New Roman"/>
                <a:cs typeface="Times New Roman"/>
              </a:rPr>
              <a:t>:</a:t>
            </a:r>
            <a:r>
              <a:rPr sz="2400" b="1" i="1" spc="-15" dirty="0">
                <a:solidFill>
                  <a:srgbClr val="0000FF"/>
                </a:solidFill>
                <a:latin typeface="Times New Roman"/>
                <a:cs typeface="Times New Roman"/>
              </a:rPr>
              <a:t> </a:t>
            </a:r>
            <a:r>
              <a:rPr sz="2400" b="1" i="1" spc="-5" dirty="0">
                <a:solidFill>
                  <a:srgbClr val="0000FF"/>
                </a:solidFill>
                <a:latin typeface="Times New Roman"/>
                <a:cs typeface="Times New Roman"/>
              </a:rPr>
              <a:t>Nguyễn</a:t>
            </a:r>
            <a:r>
              <a:rPr sz="2400" b="1" i="1" dirty="0">
                <a:solidFill>
                  <a:srgbClr val="0000FF"/>
                </a:solidFill>
                <a:latin typeface="Times New Roman"/>
                <a:cs typeface="Times New Roman"/>
              </a:rPr>
              <a:t> Thị</a:t>
            </a:r>
            <a:r>
              <a:rPr sz="2400" b="1" i="1" spc="5" dirty="0">
                <a:solidFill>
                  <a:srgbClr val="0000FF"/>
                </a:solidFill>
                <a:latin typeface="Times New Roman"/>
                <a:cs typeface="Times New Roman"/>
              </a:rPr>
              <a:t> </a:t>
            </a:r>
            <a:r>
              <a:rPr sz="2400" b="1" i="1" dirty="0">
                <a:solidFill>
                  <a:srgbClr val="0000FF"/>
                </a:solidFill>
                <a:latin typeface="Times New Roman"/>
                <a:cs typeface="Times New Roman"/>
              </a:rPr>
              <a:t>Thanh</a:t>
            </a:r>
            <a:r>
              <a:rPr sz="2400" b="1" i="1" spc="-25" dirty="0">
                <a:solidFill>
                  <a:srgbClr val="0000FF"/>
                </a:solidFill>
                <a:latin typeface="Times New Roman"/>
                <a:cs typeface="Times New Roman"/>
              </a:rPr>
              <a:t> </a:t>
            </a:r>
            <a:r>
              <a:rPr sz="2400" b="1" i="1" dirty="0">
                <a:solidFill>
                  <a:srgbClr val="0000FF"/>
                </a:solidFill>
                <a:latin typeface="Times New Roman"/>
                <a:cs typeface="Times New Roman"/>
              </a:rPr>
              <a:t>Xuân</a:t>
            </a:r>
            <a:endParaRPr sz="2400">
              <a:latin typeface="Times New Roman"/>
              <a:cs typeface="Times New Roman"/>
            </a:endParaRPr>
          </a:p>
          <a:p>
            <a:pPr marL="12700">
              <a:lnSpc>
                <a:spcPct val="100000"/>
              </a:lnSpc>
              <a:spcBef>
                <a:spcPts val="95"/>
              </a:spcBef>
            </a:pPr>
            <a:r>
              <a:rPr sz="2400" b="1" i="1" spc="-5" dirty="0">
                <a:solidFill>
                  <a:srgbClr val="0000FF"/>
                </a:solidFill>
                <a:latin typeface="Times New Roman"/>
                <a:cs typeface="Times New Roman"/>
              </a:rPr>
              <a:t>Ngày</a:t>
            </a:r>
            <a:r>
              <a:rPr sz="2400" b="1" i="1" spc="-25" dirty="0">
                <a:solidFill>
                  <a:srgbClr val="0000FF"/>
                </a:solidFill>
                <a:latin typeface="Times New Roman"/>
                <a:cs typeface="Times New Roman"/>
              </a:rPr>
              <a:t> </a:t>
            </a:r>
            <a:r>
              <a:rPr sz="2400" b="1" i="1" spc="-5" dirty="0">
                <a:solidFill>
                  <a:srgbClr val="0000FF"/>
                </a:solidFill>
                <a:latin typeface="Times New Roman"/>
                <a:cs typeface="Times New Roman"/>
              </a:rPr>
              <a:t>dạy: 17/10/2017</a:t>
            </a:r>
            <a:endParaRPr sz="24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5575" y="0"/>
            <a:ext cx="8836025" cy="6671309"/>
            <a:chOff x="155575" y="0"/>
            <a:chExt cx="8836025" cy="6671309"/>
          </a:xfrm>
        </p:grpSpPr>
        <p:pic>
          <p:nvPicPr>
            <p:cNvPr id="3" name="object 3"/>
            <p:cNvPicPr/>
            <p:nvPr/>
          </p:nvPicPr>
          <p:blipFill>
            <a:blip r:embed="rId2" cstate="print"/>
            <a:stretch>
              <a:fillRect/>
            </a:stretch>
          </p:blipFill>
          <p:spPr>
            <a:xfrm>
              <a:off x="4267200" y="3574111"/>
              <a:ext cx="609600" cy="593012"/>
            </a:xfrm>
            <a:prstGeom prst="rect">
              <a:avLst/>
            </a:prstGeom>
          </p:spPr>
        </p:pic>
        <p:pic>
          <p:nvPicPr>
            <p:cNvPr id="4" name="object 4"/>
            <p:cNvPicPr/>
            <p:nvPr/>
          </p:nvPicPr>
          <p:blipFill>
            <a:blip r:embed="rId3" cstate="print"/>
            <a:stretch>
              <a:fillRect/>
            </a:stretch>
          </p:blipFill>
          <p:spPr>
            <a:xfrm>
              <a:off x="155575" y="0"/>
              <a:ext cx="8836025" cy="6670967"/>
            </a:xfrm>
            <a:prstGeom prst="rect">
              <a:avLst/>
            </a:prstGeom>
          </p:spPr>
        </p:pic>
        <p:pic>
          <p:nvPicPr>
            <p:cNvPr id="5" name="object 5"/>
            <p:cNvPicPr/>
            <p:nvPr/>
          </p:nvPicPr>
          <p:blipFill>
            <a:blip r:embed="rId4" cstate="print"/>
            <a:stretch>
              <a:fillRect/>
            </a:stretch>
          </p:blipFill>
          <p:spPr>
            <a:xfrm>
              <a:off x="914400" y="5715000"/>
              <a:ext cx="609600" cy="60960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575" y="27114"/>
            <a:ext cx="9101137" cy="5878004"/>
          </a:xfrm>
          <a:prstGeom prst="rect">
            <a:avLst/>
          </a:prstGeom>
        </p:spPr>
      </p:pic>
      <p:grpSp>
        <p:nvGrpSpPr>
          <p:cNvPr id="3" name="object 3"/>
          <p:cNvGrpSpPr/>
          <p:nvPr/>
        </p:nvGrpSpPr>
        <p:grpSpPr>
          <a:xfrm>
            <a:off x="2967227" y="6286512"/>
            <a:ext cx="3698875" cy="410209"/>
            <a:chOff x="2967227" y="6286512"/>
            <a:chExt cx="3698875" cy="410209"/>
          </a:xfrm>
        </p:grpSpPr>
        <p:pic>
          <p:nvPicPr>
            <p:cNvPr id="4" name="object 4"/>
            <p:cNvPicPr/>
            <p:nvPr/>
          </p:nvPicPr>
          <p:blipFill>
            <a:blip r:embed="rId3" cstate="print"/>
            <a:stretch>
              <a:fillRect/>
            </a:stretch>
          </p:blipFill>
          <p:spPr>
            <a:xfrm>
              <a:off x="2990087" y="6309360"/>
              <a:ext cx="3675888" cy="387096"/>
            </a:xfrm>
            <a:prstGeom prst="rect">
              <a:avLst/>
            </a:prstGeom>
          </p:spPr>
        </p:pic>
        <p:pic>
          <p:nvPicPr>
            <p:cNvPr id="5" name="object 5"/>
            <p:cNvPicPr/>
            <p:nvPr/>
          </p:nvPicPr>
          <p:blipFill>
            <a:blip r:embed="rId4" cstate="print"/>
            <a:stretch>
              <a:fillRect/>
            </a:stretch>
          </p:blipFill>
          <p:spPr>
            <a:xfrm>
              <a:off x="2967227" y="6286512"/>
              <a:ext cx="3670935" cy="380911"/>
            </a:xfrm>
            <a:prstGeom prst="rect">
              <a:avLst/>
            </a:prstGeom>
          </p:spPr>
        </p:pic>
      </p:grpSp>
      <p:pic>
        <p:nvPicPr>
          <p:cNvPr id="6" name="object 6"/>
          <p:cNvPicPr/>
          <p:nvPr/>
        </p:nvPicPr>
        <p:blipFill>
          <a:blip r:embed="rId5" cstate="print"/>
          <a:stretch>
            <a:fillRect/>
          </a:stretch>
        </p:blipFill>
        <p:spPr>
          <a:xfrm>
            <a:off x="612775" y="5019675"/>
            <a:ext cx="1547876" cy="167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172200"/>
          </a:xfrm>
          <a:prstGeom prst="rect">
            <a:avLst/>
          </a:prstGeom>
        </p:spPr>
      </p:pic>
      <p:grpSp>
        <p:nvGrpSpPr>
          <p:cNvPr id="3" name="object 3"/>
          <p:cNvGrpSpPr/>
          <p:nvPr/>
        </p:nvGrpSpPr>
        <p:grpSpPr>
          <a:xfrm>
            <a:off x="2967227" y="6286512"/>
            <a:ext cx="3629025" cy="410209"/>
            <a:chOff x="2967227" y="6286512"/>
            <a:chExt cx="3629025" cy="410209"/>
          </a:xfrm>
        </p:grpSpPr>
        <p:pic>
          <p:nvPicPr>
            <p:cNvPr id="4" name="object 4"/>
            <p:cNvPicPr/>
            <p:nvPr/>
          </p:nvPicPr>
          <p:blipFill>
            <a:blip r:embed="rId3" cstate="print"/>
            <a:stretch>
              <a:fillRect/>
            </a:stretch>
          </p:blipFill>
          <p:spPr>
            <a:xfrm>
              <a:off x="2990087" y="6309360"/>
              <a:ext cx="3605784" cy="387096"/>
            </a:xfrm>
            <a:prstGeom prst="rect">
              <a:avLst/>
            </a:prstGeom>
          </p:spPr>
        </p:pic>
        <p:pic>
          <p:nvPicPr>
            <p:cNvPr id="5" name="object 5"/>
            <p:cNvPicPr/>
            <p:nvPr/>
          </p:nvPicPr>
          <p:blipFill>
            <a:blip r:embed="rId4" cstate="print"/>
            <a:stretch>
              <a:fillRect/>
            </a:stretch>
          </p:blipFill>
          <p:spPr>
            <a:xfrm>
              <a:off x="2967227" y="6286512"/>
              <a:ext cx="3600323" cy="380911"/>
            </a:xfrm>
            <a:prstGeom prst="rect">
              <a:avLst/>
            </a:prstGeom>
          </p:spPr>
        </p:pic>
      </p:grpSp>
      <p:pic>
        <p:nvPicPr>
          <p:cNvPr id="6" name="object 6"/>
          <p:cNvPicPr/>
          <p:nvPr/>
        </p:nvPicPr>
        <p:blipFill>
          <a:blip r:embed="rId5" cstate="print"/>
          <a:stretch>
            <a:fillRect/>
          </a:stretch>
        </p:blipFill>
        <p:spPr>
          <a:xfrm>
            <a:off x="228600" y="5153890"/>
            <a:ext cx="1547876" cy="1676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8593" y="144660"/>
            <a:ext cx="8893968" cy="5738217"/>
          </a:xfrm>
          <a:prstGeom prst="rect">
            <a:avLst/>
          </a:prstGeom>
        </p:spPr>
      </p:pic>
      <p:grpSp>
        <p:nvGrpSpPr>
          <p:cNvPr id="3" name="object 3"/>
          <p:cNvGrpSpPr/>
          <p:nvPr/>
        </p:nvGrpSpPr>
        <p:grpSpPr>
          <a:xfrm>
            <a:off x="2967227" y="6290779"/>
            <a:ext cx="3741420" cy="430530"/>
            <a:chOff x="2967227" y="6290779"/>
            <a:chExt cx="3741420" cy="430530"/>
          </a:xfrm>
        </p:grpSpPr>
        <p:pic>
          <p:nvPicPr>
            <p:cNvPr id="4" name="object 4"/>
            <p:cNvPicPr/>
            <p:nvPr/>
          </p:nvPicPr>
          <p:blipFill>
            <a:blip r:embed="rId3" cstate="print"/>
            <a:stretch>
              <a:fillRect/>
            </a:stretch>
          </p:blipFill>
          <p:spPr>
            <a:xfrm>
              <a:off x="2990087" y="6316997"/>
              <a:ext cx="3718560" cy="403842"/>
            </a:xfrm>
            <a:prstGeom prst="rect">
              <a:avLst/>
            </a:prstGeom>
          </p:spPr>
        </p:pic>
        <p:pic>
          <p:nvPicPr>
            <p:cNvPr id="5" name="object 5"/>
            <p:cNvPicPr/>
            <p:nvPr/>
          </p:nvPicPr>
          <p:blipFill>
            <a:blip r:embed="rId4" cstate="print"/>
            <a:stretch>
              <a:fillRect/>
            </a:stretch>
          </p:blipFill>
          <p:spPr>
            <a:xfrm>
              <a:off x="2967227" y="6290779"/>
              <a:ext cx="3713734" cy="402221"/>
            </a:xfrm>
            <a:prstGeom prst="rect">
              <a:avLst/>
            </a:prstGeom>
          </p:spPr>
        </p:pic>
      </p:grpSp>
      <p:pic>
        <p:nvPicPr>
          <p:cNvPr id="6" name="object 6"/>
          <p:cNvPicPr/>
          <p:nvPr/>
        </p:nvPicPr>
        <p:blipFill>
          <a:blip r:embed="rId5" cstate="print"/>
          <a:stretch>
            <a:fillRect/>
          </a:stretch>
        </p:blipFill>
        <p:spPr>
          <a:xfrm>
            <a:off x="533400" y="5334000"/>
            <a:ext cx="1547876" cy="1523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7"/>
            </a:xfrm>
            <a:prstGeom prst="rect">
              <a:avLst/>
            </a:prstGeom>
          </p:spPr>
        </p:pic>
        <p:pic>
          <p:nvPicPr>
            <p:cNvPr id="4" name="object 4"/>
            <p:cNvPicPr/>
            <p:nvPr/>
          </p:nvPicPr>
          <p:blipFill>
            <a:blip r:embed="rId3" cstate="print"/>
            <a:stretch>
              <a:fillRect/>
            </a:stretch>
          </p:blipFill>
          <p:spPr>
            <a:xfrm>
              <a:off x="3218688" y="1194816"/>
              <a:ext cx="3212591" cy="408431"/>
            </a:xfrm>
            <a:prstGeom prst="rect">
              <a:avLst/>
            </a:prstGeom>
          </p:spPr>
        </p:pic>
        <p:pic>
          <p:nvPicPr>
            <p:cNvPr id="5" name="object 5"/>
            <p:cNvPicPr/>
            <p:nvPr/>
          </p:nvPicPr>
          <p:blipFill>
            <a:blip r:embed="rId4" cstate="print"/>
            <a:stretch>
              <a:fillRect/>
            </a:stretch>
          </p:blipFill>
          <p:spPr>
            <a:xfrm>
              <a:off x="3195827" y="1171447"/>
              <a:ext cx="3207131" cy="403225"/>
            </a:xfrm>
            <a:prstGeom prst="rect">
              <a:avLst/>
            </a:prstGeom>
          </p:spPr>
        </p:pic>
        <p:pic>
          <p:nvPicPr>
            <p:cNvPr id="6" name="object 6"/>
            <p:cNvPicPr/>
            <p:nvPr/>
          </p:nvPicPr>
          <p:blipFill>
            <a:blip r:embed="rId5" cstate="print"/>
            <a:stretch>
              <a:fillRect/>
            </a:stretch>
          </p:blipFill>
          <p:spPr>
            <a:xfrm>
              <a:off x="1527047" y="1606296"/>
              <a:ext cx="3834384" cy="1737360"/>
            </a:xfrm>
            <a:prstGeom prst="rect">
              <a:avLst/>
            </a:prstGeom>
          </p:spPr>
        </p:pic>
        <p:pic>
          <p:nvPicPr>
            <p:cNvPr id="7" name="object 7"/>
            <p:cNvPicPr/>
            <p:nvPr/>
          </p:nvPicPr>
          <p:blipFill>
            <a:blip r:embed="rId6" cstate="print"/>
            <a:stretch>
              <a:fillRect/>
            </a:stretch>
          </p:blipFill>
          <p:spPr>
            <a:xfrm>
              <a:off x="4206240" y="1606296"/>
              <a:ext cx="3541775" cy="1737360"/>
            </a:xfrm>
            <a:prstGeom prst="rect">
              <a:avLst/>
            </a:prstGeom>
          </p:spPr>
        </p:pic>
        <p:pic>
          <p:nvPicPr>
            <p:cNvPr id="8" name="object 8"/>
            <p:cNvPicPr/>
            <p:nvPr/>
          </p:nvPicPr>
          <p:blipFill>
            <a:blip r:embed="rId7" cstate="print"/>
            <a:stretch>
              <a:fillRect/>
            </a:stretch>
          </p:blipFill>
          <p:spPr>
            <a:xfrm>
              <a:off x="2017776" y="2947416"/>
              <a:ext cx="3791712" cy="1737360"/>
            </a:xfrm>
            <a:prstGeom prst="rect">
              <a:avLst/>
            </a:prstGeom>
          </p:spPr>
        </p:pic>
        <p:pic>
          <p:nvPicPr>
            <p:cNvPr id="9" name="object 9"/>
            <p:cNvPicPr/>
            <p:nvPr/>
          </p:nvPicPr>
          <p:blipFill>
            <a:blip r:embed="rId8" cstate="print"/>
            <a:stretch>
              <a:fillRect/>
            </a:stretch>
          </p:blipFill>
          <p:spPr>
            <a:xfrm>
              <a:off x="4654296" y="2947416"/>
              <a:ext cx="2602992" cy="1737360"/>
            </a:xfrm>
            <a:prstGeom prst="rect">
              <a:avLst/>
            </a:prstGeom>
          </p:spPr>
        </p:pic>
        <p:pic>
          <p:nvPicPr>
            <p:cNvPr id="10" name="object 10"/>
            <p:cNvPicPr/>
            <p:nvPr/>
          </p:nvPicPr>
          <p:blipFill>
            <a:blip r:embed="rId9" cstate="print"/>
            <a:stretch>
              <a:fillRect/>
            </a:stretch>
          </p:blipFill>
          <p:spPr>
            <a:xfrm>
              <a:off x="2305811" y="2226691"/>
              <a:ext cx="2328545" cy="978027"/>
            </a:xfrm>
            <a:prstGeom prst="rect">
              <a:avLst/>
            </a:prstGeom>
          </p:spPr>
        </p:pic>
        <p:pic>
          <p:nvPicPr>
            <p:cNvPr id="11" name="object 11"/>
            <p:cNvPicPr/>
            <p:nvPr/>
          </p:nvPicPr>
          <p:blipFill>
            <a:blip r:embed="rId10" cstate="print"/>
            <a:stretch>
              <a:fillRect/>
            </a:stretch>
          </p:blipFill>
          <p:spPr>
            <a:xfrm>
              <a:off x="4920488" y="2133854"/>
              <a:ext cx="2075941" cy="884047"/>
            </a:xfrm>
            <a:prstGeom prst="rect">
              <a:avLst/>
            </a:prstGeom>
          </p:spPr>
        </p:pic>
        <p:pic>
          <p:nvPicPr>
            <p:cNvPr id="12" name="object 12"/>
            <p:cNvPicPr/>
            <p:nvPr/>
          </p:nvPicPr>
          <p:blipFill>
            <a:blip r:embed="rId11" cstate="print"/>
            <a:stretch>
              <a:fillRect/>
            </a:stretch>
          </p:blipFill>
          <p:spPr>
            <a:xfrm>
              <a:off x="2760472" y="3561334"/>
              <a:ext cx="2300605" cy="797687"/>
            </a:xfrm>
            <a:prstGeom prst="rect">
              <a:avLst/>
            </a:prstGeom>
          </p:spPr>
        </p:pic>
        <p:pic>
          <p:nvPicPr>
            <p:cNvPr id="13" name="object 13"/>
            <p:cNvPicPr/>
            <p:nvPr/>
          </p:nvPicPr>
          <p:blipFill>
            <a:blip r:embed="rId12" cstate="print"/>
            <a:stretch>
              <a:fillRect/>
            </a:stretch>
          </p:blipFill>
          <p:spPr>
            <a:xfrm>
              <a:off x="5368544" y="3561334"/>
              <a:ext cx="1149223" cy="797687"/>
            </a:xfrm>
            <a:prstGeom prst="rect">
              <a:avLst/>
            </a:prstGeom>
          </p:spPr>
        </p:pic>
        <p:pic>
          <p:nvPicPr>
            <p:cNvPr id="14" name="object 14"/>
            <p:cNvPicPr/>
            <p:nvPr/>
          </p:nvPicPr>
          <p:blipFill>
            <a:blip r:embed="rId13" cstate="print"/>
            <a:stretch>
              <a:fillRect/>
            </a:stretch>
          </p:blipFill>
          <p:spPr>
            <a:xfrm>
              <a:off x="1066800" y="4953000"/>
              <a:ext cx="304800" cy="30480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38950"/>
            <a:chOff x="0" y="0"/>
            <a:chExt cx="9144000" cy="6838950"/>
          </a:xfrm>
        </p:grpSpPr>
        <p:pic>
          <p:nvPicPr>
            <p:cNvPr id="3" name="object 3"/>
            <p:cNvPicPr/>
            <p:nvPr/>
          </p:nvPicPr>
          <p:blipFill>
            <a:blip r:embed="rId2" cstate="print"/>
            <a:stretch>
              <a:fillRect/>
            </a:stretch>
          </p:blipFill>
          <p:spPr>
            <a:xfrm>
              <a:off x="0" y="0"/>
              <a:ext cx="9144000" cy="6838948"/>
            </a:xfrm>
            <a:prstGeom prst="rect">
              <a:avLst/>
            </a:prstGeom>
          </p:spPr>
        </p:pic>
        <p:pic>
          <p:nvPicPr>
            <p:cNvPr id="4" name="object 4"/>
            <p:cNvPicPr/>
            <p:nvPr/>
          </p:nvPicPr>
          <p:blipFill>
            <a:blip r:embed="rId3" cstate="print"/>
            <a:stretch>
              <a:fillRect/>
            </a:stretch>
          </p:blipFill>
          <p:spPr>
            <a:xfrm>
              <a:off x="2441448" y="1606296"/>
              <a:ext cx="2697479" cy="1737360"/>
            </a:xfrm>
            <a:prstGeom prst="rect">
              <a:avLst/>
            </a:prstGeom>
          </p:spPr>
        </p:pic>
        <p:pic>
          <p:nvPicPr>
            <p:cNvPr id="5" name="object 5"/>
            <p:cNvPicPr/>
            <p:nvPr/>
          </p:nvPicPr>
          <p:blipFill>
            <a:blip r:embed="rId4" cstate="print"/>
            <a:stretch>
              <a:fillRect/>
            </a:stretch>
          </p:blipFill>
          <p:spPr>
            <a:xfrm>
              <a:off x="3986784" y="1606296"/>
              <a:ext cx="3685032" cy="1737360"/>
            </a:xfrm>
            <a:prstGeom prst="rect">
              <a:avLst/>
            </a:prstGeom>
          </p:spPr>
        </p:pic>
        <p:pic>
          <p:nvPicPr>
            <p:cNvPr id="6" name="object 6"/>
            <p:cNvPicPr/>
            <p:nvPr/>
          </p:nvPicPr>
          <p:blipFill>
            <a:blip r:embed="rId5" cstate="print"/>
            <a:stretch>
              <a:fillRect/>
            </a:stretch>
          </p:blipFill>
          <p:spPr>
            <a:xfrm>
              <a:off x="2404872" y="2947416"/>
              <a:ext cx="2929128" cy="1737360"/>
            </a:xfrm>
            <a:prstGeom prst="rect">
              <a:avLst/>
            </a:prstGeom>
          </p:spPr>
        </p:pic>
        <p:pic>
          <p:nvPicPr>
            <p:cNvPr id="7" name="object 7"/>
            <p:cNvPicPr/>
            <p:nvPr/>
          </p:nvPicPr>
          <p:blipFill>
            <a:blip r:embed="rId6" cstate="print"/>
            <a:stretch>
              <a:fillRect/>
            </a:stretch>
          </p:blipFill>
          <p:spPr>
            <a:xfrm>
              <a:off x="4181855" y="2947416"/>
              <a:ext cx="3529584" cy="1737360"/>
            </a:xfrm>
            <a:prstGeom prst="rect">
              <a:avLst/>
            </a:prstGeom>
          </p:spPr>
        </p:pic>
        <p:pic>
          <p:nvPicPr>
            <p:cNvPr id="8" name="object 8"/>
            <p:cNvPicPr/>
            <p:nvPr/>
          </p:nvPicPr>
          <p:blipFill>
            <a:blip r:embed="rId7" cstate="print"/>
            <a:stretch>
              <a:fillRect/>
            </a:stretch>
          </p:blipFill>
          <p:spPr>
            <a:xfrm>
              <a:off x="3149726" y="2220214"/>
              <a:ext cx="1249553" cy="797687"/>
            </a:xfrm>
            <a:prstGeom prst="rect">
              <a:avLst/>
            </a:prstGeom>
          </p:spPr>
        </p:pic>
        <p:pic>
          <p:nvPicPr>
            <p:cNvPr id="9" name="object 9"/>
            <p:cNvPicPr/>
            <p:nvPr/>
          </p:nvPicPr>
          <p:blipFill>
            <a:blip r:embed="rId8" cstate="print"/>
            <a:stretch>
              <a:fillRect/>
            </a:stretch>
          </p:blipFill>
          <p:spPr>
            <a:xfrm>
              <a:off x="4757292" y="2222373"/>
              <a:ext cx="2210054" cy="982345"/>
            </a:xfrm>
            <a:prstGeom prst="rect">
              <a:avLst/>
            </a:prstGeom>
          </p:spPr>
        </p:pic>
        <p:pic>
          <p:nvPicPr>
            <p:cNvPr id="10" name="object 10"/>
            <p:cNvPicPr/>
            <p:nvPr/>
          </p:nvPicPr>
          <p:blipFill>
            <a:blip r:embed="rId9" cstate="print"/>
            <a:stretch>
              <a:fillRect/>
            </a:stretch>
          </p:blipFill>
          <p:spPr>
            <a:xfrm>
              <a:off x="3119120" y="3501771"/>
              <a:ext cx="1464945" cy="857250"/>
            </a:xfrm>
            <a:prstGeom prst="rect">
              <a:avLst/>
            </a:prstGeom>
          </p:spPr>
        </p:pic>
        <p:pic>
          <p:nvPicPr>
            <p:cNvPr id="11" name="object 11"/>
            <p:cNvPicPr/>
            <p:nvPr/>
          </p:nvPicPr>
          <p:blipFill>
            <a:blip r:embed="rId10" cstate="print"/>
            <a:stretch>
              <a:fillRect/>
            </a:stretch>
          </p:blipFill>
          <p:spPr>
            <a:xfrm>
              <a:off x="4923409" y="3561334"/>
              <a:ext cx="2083562" cy="984504"/>
            </a:xfrm>
            <a:prstGeom prst="rect">
              <a:avLst/>
            </a:prstGeom>
          </p:spPr>
        </p:pic>
        <p:pic>
          <p:nvPicPr>
            <p:cNvPr id="12" name="object 12"/>
            <p:cNvPicPr/>
            <p:nvPr/>
          </p:nvPicPr>
          <p:blipFill>
            <a:blip r:embed="rId11" cstate="print"/>
            <a:stretch>
              <a:fillRect/>
            </a:stretch>
          </p:blipFill>
          <p:spPr>
            <a:xfrm>
              <a:off x="3218688" y="1194816"/>
              <a:ext cx="3212591" cy="408431"/>
            </a:xfrm>
            <a:prstGeom prst="rect">
              <a:avLst/>
            </a:prstGeom>
          </p:spPr>
        </p:pic>
        <p:pic>
          <p:nvPicPr>
            <p:cNvPr id="13" name="object 13"/>
            <p:cNvPicPr/>
            <p:nvPr/>
          </p:nvPicPr>
          <p:blipFill>
            <a:blip r:embed="rId12" cstate="print"/>
            <a:stretch>
              <a:fillRect/>
            </a:stretch>
          </p:blipFill>
          <p:spPr>
            <a:xfrm>
              <a:off x="3195827" y="1171447"/>
              <a:ext cx="3207131" cy="403225"/>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304800"/>
            <a:ext cx="8382000" cy="6096000"/>
            <a:chOff x="381000" y="304800"/>
            <a:chExt cx="8382000" cy="6096000"/>
          </a:xfrm>
        </p:grpSpPr>
        <p:pic>
          <p:nvPicPr>
            <p:cNvPr id="3" name="object 3"/>
            <p:cNvPicPr/>
            <p:nvPr/>
          </p:nvPicPr>
          <p:blipFill>
            <a:blip r:embed="rId2" cstate="print"/>
            <a:stretch>
              <a:fillRect/>
            </a:stretch>
          </p:blipFill>
          <p:spPr>
            <a:xfrm>
              <a:off x="381000" y="304800"/>
              <a:ext cx="8382000" cy="6096000"/>
            </a:xfrm>
            <a:prstGeom prst="rect">
              <a:avLst/>
            </a:prstGeom>
          </p:spPr>
        </p:pic>
        <p:pic>
          <p:nvPicPr>
            <p:cNvPr id="4" name="object 4"/>
            <p:cNvPicPr/>
            <p:nvPr/>
          </p:nvPicPr>
          <p:blipFill>
            <a:blip r:embed="rId3" cstate="print"/>
            <a:stretch>
              <a:fillRect/>
            </a:stretch>
          </p:blipFill>
          <p:spPr>
            <a:xfrm>
              <a:off x="6858000" y="5562600"/>
              <a:ext cx="609600" cy="609600"/>
            </a:xfrm>
            <a:prstGeom prst="rect">
              <a:avLst/>
            </a:prstGeom>
          </p:spPr>
        </p:pic>
      </p:grpSp>
      <p:sp>
        <p:nvSpPr>
          <p:cNvPr id="5" name="object 5"/>
          <p:cNvSpPr txBox="1">
            <a:spLocks noGrp="1"/>
          </p:cNvSpPr>
          <p:nvPr>
            <p:ph type="title"/>
          </p:nvPr>
        </p:nvSpPr>
        <p:spPr>
          <a:xfrm>
            <a:off x="485952" y="472262"/>
            <a:ext cx="4863465" cy="848994"/>
          </a:xfrm>
          <a:prstGeom prst="rect">
            <a:avLst/>
          </a:prstGeom>
        </p:spPr>
        <p:txBody>
          <a:bodyPr vert="horz" wrap="square" lIns="0" tIns="12700" rIns="0" bIns="0" rtlCol="0">
            <a:spAutoFit/>
          </a:bodyPr>
          <a:lstStyle/>
          <a:p>
            <a:pPr marL="12700">
              <a:lnSpc>
                <a:spcPct val="100000"/>
              </a:lnSpc>
              <a:spcBef>
                <a:spcPts val="100"/>
              </a:spcBef>
            </a:pPr>
            <a:r>
              <a:rPr sz="5400" b="0" spc="-10" dirty="0">
                <a:solidFill>
                  <a:srgbClr val="0000FF"/>
                </a:solidFill>
                <a:latin typeface="Arial"/>
                <a:cs typeface="Arial"/>
              </a:rPr>
              <a:t>Cả</a:t>
            </a:r>
            <a:r>
              <a:rPr sz="5400" b="0" spc="-45" dirty="0">
                <a:solidFill>
                  <a:srgbClr val="0000FF"/>
                </a:solidFill>
                <a:latin typeface="Arial"/>
                <a:cs typeface="Arial"/>
              </a:rPr>
              <a:t> </a:t>
            </a:r>
            <a:r>
              <a:rPr sz="5400" b="0" spc="-5" dirty="0">
                <a:solidFill>
                  <a:srgbClr val="0000FF"/>
                </a:solidFill>
                <a:latin typeface="Arial"/>
                <a:cs typeface="Arial"/>
              </a:rPr>
              <a:t>nhà</a:t>
            </a:r>
            <a:r>
              <a:rPr sz="5400" b="0" spc="-15" dirty="0">
                <a:solidFill>
                  <a:srgbClr val="0000FF"/>
                </a:solidFill>
                <a:latin typeface="Arial"/>
                <a:cs typeface="Arial"/>
              </a:rPr>
              <a:t> </a:t>
            </a:r>
            <a:r>
              <a:rPr sz="5400" b="0" spc="-5" dirty="0">
                <a:solidFill>
                  <a:srgbClr val="0000FF"/>
                </a:solidFill>
                <a:latin typeface="Arial"/>
                <a:cs typeface="Arial"/>
              </a:rPr>
              <a:t>đều</a:t>
            </a:r>
            <a:r>
              <a:rPr sz="5400" b="0" spc="-40" dirty="0">
                <a:solidFill>
                  <a:srgbClr val="0000FF"/>
                </a:solidFill>
                <a:latin typeface="Arial"/>
                <a:cs typeface="Arial"/>
              </a:rPr>
              <a:t> </a:t>
            </a:r>
            <a:r>
              <a:rPr sz="5400" b="0" dirty="0">
                <a:solidFill>
                  <a:srgbClr val="0000FF"/>
                </a:solidFill>
                <a:latin typeface="Arial"/>
                <a:cs typeface="Arial"/>
              </a:rPr>
              <a:t>yêu</a:t>
            </a:r>
            <a:endParaRPr sz="5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269</Words>
  <Application>Microsoft Office PowerPoint</Application>
  <PresentationFormat>On-screen Show (4:3)</PresentationFormat>
  <Paragraphs>36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 nhà đều yêu</vt:lpstr>
      <vt:lpstr>Để là một người con ngoan trong  gia đình, được cả nhà yêu quý thì  các con phải vâng lời ông bà, bố  mẹ, vâng lời cô, đi học chăm chỉ,  không được khóc nhè nhé !</vt:lpstr>
      <vt:lpstr>PowerPoint Presentation</vt:lpstr>
      <vt:lpstr>PowerPoint Presentation</vt:lpstr>
      <vt:lpstr>PowerPoint Presentation</vt:lpstr>
      <vt:lpstr>Phần 4: Trò chơi: “Nhìn hình ảnh đoán tên bài hát”</vt:lpstr>
      <vt:lpstr>1</vt:lpstr>
      <vt:lpstr>1</vt:lpstr>
      <vt:lpstr>1</vt:lpstr>
      <vt:lpstr>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dc:creator>
  <cp:lastModifiedBy>HoaQuynh</cp:lastModifiedBy>
  <cp:revision>1</cp:revision>
  <dcterms:created xsi:type="dcterms:W3CDTF">2021-04-10T04:04:50Z</dcterms:created>
  <dcterms:modified xsi:type="dcterms:W3CDTF">2021-04-28T08:27:37Z</dcterms:modified>
</cp:coreProperties>
</file>