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heme/theme2.xml" ContentType="application/vnd.openxmlformats-officedocument.them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activeX/activeX1.xml" ContentType="application/vnd.ms-office.activeX+xml"/>
  <Override PartName="/ppt/tags/tag37.xml" ContentType="application/vnd.openxmlformats-officedocument.presentationml.tags+xml"/>
  <Override PartName="/ppt/notesSlides/notesSlide2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activeX/activeX2.xml" ContentType="application/vnd.ms-office.activeX+xml"/>
  <Override PartName="/ppt/tags/tag40.xml" ContentType="application/vnd.openxmlformats-officedocument.presentationml.tags+xml"/>
  <Override PartName="/ppt/notesSlides/notesSlide3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activeX/activeX3.xml" ContentType="application/vnd.ms-office.activeX+xml"/>
  <Override PartName="/ppt/tags/tag43.xml" ContentType="application/vnd.openxmlformats-officedocument.presentationml.tags+xml"/>
  <Override PartName="/ppt/notesSlides/notesSlide4.xml" ContentType="application/vnd.openxmlformats-officedocument.presentationml.notesSlide+xml"/>
  <Override PartName="/ppt/tags/tag44.xml" ContentType="application/vnd.openxmlformats-officedocument.presentationml.tags+xml"/>
  <Override PartName="/ppt/notesSlides/notesSlide5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6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activeX/activeX4.xml" ContentType="application/vnd.ms-office.activeX+xml"/>
  <Override PartName="/ppt/tags/tag72.xml" ContentType="application/vnd.openxmlformats-officedocument.presentationml.tags+xml"/>
  <Override PartName="/ppt/notesSlides/notesSlide7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activeX/activeX5.xml" ContentType="application/vnd.ms-office.activeX+xml"/>
  <Override PartName="/ppt/tags/tag75.xml" ContentType="application/vnd.openxmlformats-officedocument.presentationml.tags+xml"/>
  <Override PartName="/ppt/notesSlides/notesSlide8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activeX/activeX6.xml" ContentType="application/vnd.ms-office.activeX+xml"/>
  <Override PartName="/ppt/tags/tag78.xml" ContentType="application/vnd.openxmlformats-officedocument.presentationml.tags+xml"/>
  <Override PartName="/ppt/notesSlides/notesSlide9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10.xml" ContentType="application/vnd.openxmlformats-officedocument.presentationml.notesSlid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activeX/activeX7.xml" ContentType="application/vnd.ms-office.activeX+xml"/>
  <Override PartName="/ppt/tags/tag1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notesSlides/notesSlide12.xml" ContentType="application/vnd.openxmlformats-officedocument.presentationml.notesSlide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activeX/activeX8.xml" ContentType="application/vnd.ms-office.activeX+xml"/>
  <Override PartName="/ppt/tags/tag138.xml" ContentType="application/vnd.openxmlformats-officedocument.presentationml.tags+xml"/>
  <Override PartName="/ppt/notesSlides/notesSlide13.xml" ContentType="application/vnd.openxmlformats-officedocument.presentationml.notesSlide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notesSlides/notesSlide14.xml" ContentType="application/vnd.openxmlformats-officedocument.presentationml.notesSlide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notesSlides/notesSlide15.xml" ContentType="application/vnd.openxmlformats-officedocument.presentationml.notesSlide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activeX/activeX9.xml" ContentType="application/vnd.ms-office.activeX+xml"/>
  <Override PartName="/ppt/tags/tag191.xml" ContentType="application/vnd.openxmlformats-officedocument.presentationml.tags+xml"/>
  <Override PartName="/ppt/notesSlides/notesSlide16.xml" ContentType="application/vnd.openxmlformats-officedocument.presentationml.notesSlide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activeX/activeX10.xml" ContentType="application/vnd.ms-office.activeX+xml"/>
  <Override PartName="/ppt/tags/tag194.xml" ContentType="application/vnd.openxmlformats-officedocument.presentationml.tags+xml"/>
  <Override PartName="/ppt/notesSlides/notesSlide17.xml" ContentType="application/vnd.openxmlformats-officedocument.presentationml.notesSlide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activeX/activeX11.xml" ContentType="application/vnd.ms-office.activeX+xml"/>
  <Override PartName="/ppt/tags/tag197.xml" ContentType="application/vnd.openxmlformats-officedocument.presentationml.tags+xml"/>
  <Override PartName="/ppt/notesSlides/notesSlide18.xml" ContentType="application/vnd.openxmlformats-officedocument.presentationml.notesSlide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activeX/activeX12.xml" ContentType="application/vnd.ms-office.activeX+xml"/>
  <Override PartName="/ppt/tags/tag200.xml" ContentType="application/vnd.openxmlformats-officedocument.presentationml.tags+xml"/>
  <Override PartName="/ppt/notesSlides/notesSlide19.xml" ContentType="application/vnd.openxmlformats-officedocument.presentationml.notesSlide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notesSlides/notesSlide20.xml" ContentType="application/vnd.openxmlformats-officedocument.presentationml.notesSlide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activeX/activeX13.xml" ContentType="application/vnd.ms-office.activeX+xml"/>
  <Override PartName="/ppt/tags/tag228.xml" ContentType="application/vnd.openxmlformats-officedocument.presentationml.tags+xml"/>
  <Override PartName="/ppt/notesSlides/notesSlide21.xml" ContentType="application/vnd.openxmlformats-officedocument.presentationml.notesSlide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notesSlides/notesSlide22.xml" ContentType="application/vnd.openxmlformats-officedocument.presentationml.notesSlide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activeX/activeX14.xml" ContentType="application/vnd.ms-office.activeX+xml"/>
  <Override PartName="/ppt/tags/tag256.xml" ContentType="application/vnd.openxmlformats-officedocument.presentationml.tags+xml"/>
  <Override PartName="/ppt/notesSlides/notesSlide23.xml" ContentType="application/vnd.openxmlformats-officedocument.presentationml.notesSlide+xml"/>
  <Override PartName="/ppt/tags/tag257.xml" ContentType="application/vnd.openxmlformats-officedocument.presentationml.tags+xml"/>
  <Override PartName="/ppt/activeX/activeX15.xml" ContentType="application/vnd.ms-office.activeX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8" r:id="rId3"/>
    <p:sldId id="259" r:id="rId4"/>
    <p:sldId id="260" r:id="rId5"/>
    <p:sldId id="282" r:id="rId6"/>
    <p:sldId id="284" r:id="rId7"/>
    <p:sldId id="263" r:id="rId8"/>
    <p:sldId id="264" r:id="rId9"/>
    <p:sldId id="265" r:id="rId10"/>
    <p:sldId id="286" r:id="rId11"/>
    <p:sldId id="267" r:id="rId12"/>
    <p:sldId id="289" r:id="rId13"/>
    <p:sldId id="269" r:id="rId14"/>
    <p:sldId id="290" r:id="rId15"/>
    <p:sldId id="291" r:id="rId16"/>
    <p:sldId id="272" r:id="rId17"/>
    <p:sldId id="273" r:id="rId18"/>
    <p:sldId id="274" r:id="rId19"/>
    <p:sldId id="275" r:id="rId20"/>
    <p:sldId id="294" r:id="rId21"/>
    <p:sldId id="280" r:id="rId22"/>
    <p:sldId id="295" r:id="rId23"/>
    <p:sldId id="281" r:id="rId24"/>
    <p:sldId id="297" r:id="rId25"/>
    <p:sldId id="283" r:id="rId26"/>
  </p:sldIdLst>
  <p:sldSz cx="9144000" cy="6858000" type="screen4x3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2" autoAdjust="0"/>
    <p:restoredTop sz="94660"/>
  </p:normalViewPr>
  <p:slideViewPr>
    <p:cSldViewPr>
      <p:cViewPr varScale="1">
        <p:scale>
          <a:sx n="74" d="100"/>
          <a:sy n="74" d="100"/>
        </p:scale>
        <p:origin x="-11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10.xml.rels><?xml version="1.0" encoding="UTF-8" standalone="yes"?>
<Relationships xmlns="http://schemas.openxmlformats.org/package/2006/relationships"><Relationship Id="rId1" Type="http://schemas.microsoft.com/office/2006/relationships/activeXControlBinary" Target="activeX10.bin"/></Relationships>
</file>

<file path=ppt/activeX/_rels/activeX11.xml.rels><?xml version="1.0" encoding="UTF-8" standalone="yes"?>
<Relationships xmlns="http://schemas.openxmlformats.org/package/2006/relationships"><Relationship Id="rId1" Type="http://schemas.microsoft.com/office/2006/relationships/activeXControlBinary" Target="activeX11.bin"/></Relationships>
</file>

<file path=ppt/activeX/_rels/activeX12.xml.rels><?xml version="1.0" encoding="UTF-8" standalone="yes"?>
<Relationships xmlns="http://schemas.openxmlformats.org/package/2006/relationships"><Relationship Id="rId1" Type="http://schemas.microsoft.com/office/2006/relationships/activeXControlBinary" Target="activeX12.bin"/></Relationships>
</file>

<file path=ppt/activeX/_rels/activeX13.xml.rels><?xml version="1.0" encoding="UTF-8" standalone="yes"?>
<Relationships xmlns="http://schemas.openxmlformats.org/package/2006/relationships"><Relationship Id="rId1" Type="http://schemas.microsoft.com/office/2006/relationships/activeXControlBinary" Target="activeX13.bin"/></Relationships>
</file>

<file path=ppt/activeX/_rels/activeX14.xml.rels><?xml version="1.0" encoding="UTF-8" standalone="yes"?>
<Relationships xmlns="http://schemas.openxmlformats.org/package/2006/relationships"><Relationship Id="rId1" Type="http://schemas.microsoft.com/office/2006/relationships/activeXControlBinary" Target="activeX14.bin"/></Relationships>
</file>

<file path=ppt/activeX/_rels/activeX15.xml.rels><?xml version="1.0" encoding="UTF-8" standalone="yes"?>
<Relationships xmlns="http://schemas.openxmlformats.org/package/2006/relationships"><Relationship Id="rId1" Type="http://schemas.microsoft.com/office/2006/relationships/activeXControlBinary" Target="activeX15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0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BC2E7B-3074-43B7-99D2-7CF75D387D8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160411-D4B4-48BE-86A9-347F502CF6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954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60411-D4B4-48BE-86A9-347F502CF64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0123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60411-D4B4-48BE-86A9-347F502CF64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7228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60411-D4B4-48BE-86A9-347F502CF64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190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60411-D4B4-48BE-86A9-347F502CF64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997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60411-D4B4-48BE-86A9-347F502CF64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096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60411-D4B4-48BE-86A9-347F502CF64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3057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60411-D4B4-48BE-86A9-347F502CF64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0928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60411-D4B4-48BE-86A9-347F502CF64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4408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60411-D4B4-48BE-86A9-347F502CF64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0980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60411-D4B4-48BE-86A9-347F502CF64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8932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60411-D4B4-48BE-86A9-347F502CF64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968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60411-D4B4-48BE-86A9-347F502CF6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8347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60411-D4B4-48BE-86A9-347F502CF64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1476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60411-D4B4-48BE-86A9-347F502CF64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543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60411-D4B4-48BE-86A9-347F502CF64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2394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60411-D4B4-48BE-86A9-347F502CF64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9035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60411-D4B4-48BE-86A9-347F502CF64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4922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60411-D4B4-48BE-86A9-347F502CF6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5794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60411-D4B4-48BE-86A9-347F502CF6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4471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60411-D4B4-48BE-86A9-347F502CF64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3510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60411-D4B4-48BE-86A9-347F502CF64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0436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60411-D4B4-48BE-86A9-347F502CF64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6505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60411-D4B4-48BE-86A9-347F502CF64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188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60411-D4B4-48BE-86A9-347F502CF64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619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0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0C413BE1-EE4B-40A5-AE9A-F4CA6698B330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8E1C186E-BD77-4C1E-806E-BB4591521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467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13BE1-EE4B-40A5-AE9A-F4CA6698B330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C186E-BD77-4C1E-806E-BB4591521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33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13BE1-EE4B-40A5-AE9A-F4CA6698B330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C186E-BD77-4C1E-806E-BB4591521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38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0C413BE1-EE4B-40A5-AE9A-F4CA6698B330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8E1C186E-BD77-4C1E-806E-BB4591521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8548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13BE1-EE4B-40A5-AE9A-F4CA6698B330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C186E-BD77-4C1E-806E-BB4591521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427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13BE1-EE4B-40A5-AE9A-F4CA6698B330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C186E-BD77-4C1E-806E-BB4591521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084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13BE1-EE4B-40A5-AE9A-F4CA6698B330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C186E-BD77-4C1E-806E-BB4591521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840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0C413BE1-EE4B-40A5-AE9A-F4CA6698B330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8E1C186E-BD77-4C1E-806E-BB4591521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056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13BE1-EE4B-40A5-AE9A-F4CA6698B330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C186E-BD77-4C1E-806E-BB4591521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422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13BE1-EE4B-40A5-AE9A-F4CA6698B330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C186E-BD77-4C1E-806E-BB4591521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11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13BE1-EE4B-40A5-AE9A-F4CA6698B330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C186E-BD77-4C1E-806E-BB4591521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831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>
                <a:alpha val="71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13BE1-EE4B-40A5-AE9A-F4CA6698B330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C186E-BD77-4C1E-806E-BB4591521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853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tags" Target="../tags/tag33.xml"/><Relationship Id="rId18" Type="http://schemas.openxmlformats.org/officeDocument/2006/relationships/image" Target="../media/image2.wmf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tags" Target="../tags/tag32.xml"/><Relationship Id="rId17" Type="http://schemas.openxmlformats.org/officeDocument/2006/relationships/image" Target="../media/image1.wmf"/><Relationship Id="rId2" Type="http://schemas.openxmlformats.org/officeDocument/2006/relationships/tags" Target="../tags/tag22.xml"/><Relationship Id="rId16" Type="http://schemas.openxmlformats.org/officeDocument/2006/relationships/notesSlide" Target="../notesSlides/notesSlide1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tags" Target="../tags/tag31.xml"/><Relationship Id="rId5" Type="http://schemas.openxmlformats.org/officeDocument/2006/relationships/tags" Target="../tags/tag25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30.xml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tags" Target="../tags/tag3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86.xml"/><Relationship Id="rId13" Type="http://schemas.openxmlformats.org/officeDocument/2006/relationships/tags" Target="../tags/tag91.xml"/><Relationship Id="rId18" Type="http://schemas.openxmlformats.org/officeDocument/2006/relationships/tags" Target="../tags/tag96.xml"/><Relationship Id="rId26" Type="http://schemas.openxmlformats.org/officeDocument/2006/relationships/tags" Target="../tags/tag104.xml"/><Relationship Id="rId3" Type="http://schemas.openxmlformats.org/officeDocument/2006/relationships/tags" Target="../tags/tag81.xml"/><Relationship Id="rId21" Type="http://schemas.openxmlformats.org/officeDocument/2006/relationships/tags" Target="../tags/tag99.xml"/><Relationship Id="rId34" Type="http://schemas.openxmlformats.org/officeDocument/2006/relationships/image" Target="../media/image16.emf"/><Relationship Id="rId7" Type="http://schemas.openxmlformats.org/officeDocument/2006/relationships/tags" Target="../tags/tag85.xml"/><Relationship Id="rId12" Type="http://schemas.openxmlformats.org/officeDocument/2006/relationships/tags" Target="../tags/tag90.xml"/><Relationship Id="rId17" Type="http://schemas.openxmlformats.org/officeDocument/2006/relationships/tags" Target="../tags/tag95.xml"/><Relationship Id="rId25" Type="http://schemas.openxmlformats.org/officeDocument/2006/relationships/tags" Target="../tags/tag103.xml"/><Relationship Id="rId33" Type="http://schemas.openxmlformats.org/officeDocument/2006/relationships/image" Target="../media/image24.png"/><Relationship Id="rId2" Type="http://schemas.openxmlformats.org/officeDocument/2006/relationships/tags" Target="../tags/tag80.xml"/><Relationship Id="rId16" Type="http://schemas.openxmlformats.org/officeDocument/2006/relationships/tags" Target="../tags/tag94.xml"/><Relationship Id="rId20" Type="http://schemas.openxmlformats.org/officeDocument/2006/relationships/tags" Target="../tags/tag98.xml"/><Relationship Id="rId29" Type="http://schemas.openxmlformats.org/officeDocument/2006/relationships/tags" Target="../tags/tag107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tags" Target="../tags/tag89.xml"/><Relationship Id="rId24" Type="http://schemas.openxmlformats.org/officeDocument/2006/relationships/tags" Target="../tags/tag102.xml"/><Relationship Id="rId32" Type="http://schemas.openxmlformats.org/officeDocument/2006/relationships/image" Target="../media/image23.jpeg"/><Relationship Id="rId5" Type="http://schemas.openxmlformats.org/officeDocument/2006/relationships/tags" Target="../tags/tag83.xml"/><Relationship Id="rId15" Type="http://schemas.openxmlformats.org/officeDocument/2006/relationships/tags" Target="../tags/tag93.xml"/><Relationship Id="rId23" Type="http://schemas.openxmlformats.org/officeDocument/2006/relationships/tags" Target="../tags/tag101.xml"/><Relationship Id="rId28" Type="http://schemas.openxmlformats.org/officeDocument/2006/relationships/tags" Target="../tags/tag106.xml"/><Relationship Id="rId10" Type="http://schemas.openxmlformats.org/officeDocument/2006/relationships/tags" Target="../tags/tag88.xml"/><Relationship Id="rId19" Type="http://schemas.openxmlformats.org/officeDocument/2006/relationships/tags" Target="../tags/tag97.xml"/><Relationship Id="rId31" Type="http://schemas.openxmlformats.org/officeDocument/2006/relationships/notesSlide" Target="../notesSlides/notesSlide10.xml"/><Relationship Id="rId4" Type="http://schemas.openxmlformats.org/officeDocument/2006/relationships/tags" Target="../tags/tag82.xml"/><Relationship Id="rId9" Type="http://schemas.openxmlformats.org/officeDocument/2006/relationships/tags" Target="../tags/tag87.xml"/><Relationship Id="rId14" Type="http://schemas.openxmlformats.org/officeDocument/2006/relationships/tags" Target="../tags/tag92.xml"/><Relationship Id="rId22" Type="http://schemas.openxmlformats.org/officeDocument/2006/relationships/tags" Target="../tags/tag100.xml"/><Relationship Id="rId27" Type="http://schemas.openxmlformats.org/officeDocument/2006/relationships/tags" Target="../tags/tag105.xml"/><Relationship Id="rId30" Type="http://schemas.openxmlformats.org/officeDocument/2006/relationships/slideLayout" Target="../slideLayouts/slideLayout6.xml"/><Relationship Id="rId35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109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108.xml"/><Relationship Id="rId1" Type="http://schemas.openxmlformats.org/officeDocument/2006/relationships/vmlDrawing" Target="../drawings/vmlDrawing7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0.xml"/><Relationship Id="rId4" Type="http://schemas.openxmlformats.org/officeDocument/2006/relationships/control" Target="../activeX/activeX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18.xml"/><Relationship Id="rId13" Type="http://schemas.openxmlformats.org/officeDocument/2006/relationships/tags" Target="../tags/tag123.xml"/><Relationship Id="rId18" Type="http://schemas.openxmlformats.org/officeDocument/2006/relationships/tags" Target="../tags/tag128.xml"/><Relationship Id="rId26" Type="http://schemas.openxmlformats.org/officeDocument/2006/relationships/slideLayout" Target="../slideLayouts/slideLayout6.xml"/><Relationship Id="rId3" Type="http://schemas.openxmlformats.org/officeDocument/2006/relationships/tags" Target="../tags/tag113.xml"/><Relationship Id="rId21" Type="http://schemas.openxmlformats.org/officeDocument/2006/relationships/tags" Target="../tags/tag131.xml"/><Relationship Id="rId7" Type="http://schemas.openxmlformats.org/officeDocument/2006/relationships/tags" Target="../tags/tag117.xml"/><Relationship Id="rId12" Type="http://schemas.openxmlformats.org/officeDocument/2006/relationships/tags" Target="../tags/tag122.xml"/><Relationship Id="rId17" Type="http://schemas.openxmlformats.org/officeDocument/2006/relationships/tags" Target="../tags/tag127.xml"/><Relationship Id="rId25" Type="http://schemas.openxmlformats.org/officeDocument/2006/relationships/tags" Target="../tags/tag135.xml"/><Relationship Id="rId2" Type="http://schemas.openxmlformats.org/officeDocument/2006/relationships/tags" Target="../tags/tag112.xml"/><Relationship Id="rId16" Type="http://schemas.openxmlformats.org/officeDocument/2006/relationships/tags" Target="../tags/tag126.xml"/><Relationship Id="rId20" Type="http://schemas.openxmlformats.org/officeDocument/2006/relationships/tags" Target="../tags/tag130.xml"/><Relationship Id="rId29" Type="http://schemas.openxmlformats.org/officeDocument/2006/relationships/image" Target="../media/image28.png"/><Relationship Id="rId1" Type="http://schemas.openxmlformats.org/officeDocument/2006/relationships/tags" Target="../tags/tag111.xml"/><Relationship Id="rId6" Type="http://schemas.openxmlformats.org/officeDocument/2006/relationships/tags" Target="../tags/tag116.xml"/><Relationship Id="rId11" Type="http://schemas.openxmlformats.org/officeDocument/2006/relationships/tags" Target="../tags/tag121.xml"/><Relationship Id="rId24" Type="http://schemas.openxmlformats.org/officeDocument/2006/relationships/tags" Target="../tags/tag134.xml"/><Relationship Id="rId32" Type="http://schemas.openxmlformats.org/officeDocument/2006/relationships/image" Target="../media/image15.emf"/><Relationship Id="rId5" Type="http://schemas.openxmlformats.org/officeDocument/2006/relationships/tags" Target="../tags/tag115.xml"/><Relationship Id="rId15" Type="http://schemas.openxmlformats.org/officeDocument/2006/relationships/tags" Target="../tags/tag125.xml"/><Relationship Id="rId23" Type="http://schemas.openxmlformats.org/officeDocument/2006/relationships/tags" Target="../tags/tag133.xml"/><Relationship Id="rId28" Type="http://schemas.openxmlformats.org/officeDocument/2006/relationships/image" Target="../media/image27.jpeg"/><Relationship Id="rId10" Type="http://schemas.openxmlformats.org/officeDocument/2006/relationships/tags" Target="../tags/tag120.xml"/><Relationship Id="rId19" Type="http://schemas.openxmlformats.org/officeDocument/2006/relationships/tags" Target="../tags/tag129.xml"/><Relationship Id="rId31" Type="http://schemas.openxmlformats.org/officeDocument/2006/relationships/image" Target="../media/image16.emf"/><Relationship Id="rId4" Type="http://schemas.openxmlformats.org/officeDocument/2006/relationships/tags" Target="../tags/tag114.xml"/><Relationship Id="rId9" Type="http://schemas.openxmlformats.org/officeDocument/2006/relationships/tags" Target="../tags/tag119.xml"/><Relationship Id="rId14" Type="http://schemas.openxmlformats.org/officeDocument/2006/relationships/tags" Target="../tags/tag124.xml"/><Relationship Id="rId22" Type="http://schemas.openxmlformats.org/officeDocument/2006/relationships/tags" Target="../tags/tag132.xml"/><Relationship Id="rId27" Type="http://schemas.openxmlformats.org/officeDocument/2006/relationships/notesSlide" Target="../notesSlides/notesSlide12.xml"/><Relationship Id="rId30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tags" Target="../tags/tag137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136.xml"/><Relationship Id="rId1" Type="http://schemas.openxmlformats.org/officeDocument/2006/relationships/vmlDrawing" Target="../drawings/vmlDrawing8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8.xml"/><Relationship Id="rId4" Type="http://schemas.openxmlformats.org/officeDocument/2006/relationships/control" Target="../activeX/activeX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46.xml"/><Relationship Id="rId13" Type="http://schemas.openxmlformats.org/officeDocument/2006/relationships/tags" Target="../tags/tag151.xml"/><Relationship Id="rId18" Type="http://schemas.openxmlformats.org/officeDocument/2006/relationships/tags" Target="../tags/tag156.xml"/><Relationship Id="rId26" Type="http://schemas.openxmlformats.org/officeDocument/2006/relationships/slideLayout" Target="../slideLayouts/slideLayout6.xml"/><Relationship Id="rId3" Type="http://schemas.openxmlformats.org/officeDocument/2006/relationships/tags" Target="../tags/tag141.xml"/><Relationship Id="rId21" Type="http://schemas.openxmlformats.org/officeDocument/2006/relationships/tags" Target="../tags/tag159.xml"/><Relationship Id="rId7" Type="http://schemas.openxmlformats.org/officeDocument/2006/relationships/tags" Target="../tags/tag145.xml"/><Relationship Id="rId12" Type="http://schemas.openxmlformats.org/officeDocument/2006/relationships/tags" Target="../tags/tag150.xml"/><Relationship Id="rId17" Type="http://schemas.openxmlformats.org/officeDocument/2006/relationships/tags" Target="../tags/tag155.xml"/><Relationship Id="rId25" Type="http://schemas.openxmlformats.org/officeDocument/2006/relationships/tags" Target="../tags/tag163.xml"/><Relationship Id="rId2" Type="http://schemas.openxmlformats.org/officeDocument/2006/relationships/tags" Target="../tags/tag140.xml"/><Relationship Id="rId16" Type="http://schemas.openxmlformats.org/officeDocument/2006/relationships/tags" Target="../tags/tag154.xml"/><Relationship Id="rId20" Type="http://schemas.openxmlformats.org/officeDocument/2006/relationships/tags" Target="../tags/tag158.xml"/><Relationship Id="rId29" Type="http://schemas.openxmlformats.org/officeDocument/2006/relationships/image" Target="../media/image33.png"/><Relationship Id="rId1" Type="http://schemas.openxmlformats.org/officeDocument/2006/relationships/tags" Target="../tags/tag139.xml"/><Relationship Id="rId6" Type="http://schemas.openxmlformats.org/officeDocument/2006/relationships/tags" Target="../tags/tag144.xml"/><Relationship Id="rId11" Type="http://schemas.openxmlformats.org/officeDocument/2006/relationships/tags" Target="../tags/tag149.xml"/><Relationship Id="rId24" Type="http://schemas.openxmlformats.org/officeDocument/2006/relationships/tags" Target="../tags/tag162.xml"/><Relationship Id="rId5" Type="http://schemas.openxmlformats.org/officeDocument/2006/relationships/tags" Target="../tags/tag143.xml"/><Relationship Id="rId15" Type="http://schemas.openxmlformats.org/officeDocument/2006/relationships/tags" Target="../tags/tag153.xml"/><Relationship Id="rId23" Type="http://schemas.openxmlformats.org/officeDocument/2006/relationships/tags" Target="../tags/tag161.xml"/><Relationship Id="rId28" Type="http://schemas.openxmlformats.org/officeDocument/2006/relationships/image" Target="../media/image32.jpeg"/><Relationship Id="rId10" Type="http://schemas.openxmlformats.org/officeDocument/2006/relationships/tags" Target="../tags/tag148.xml"/><Relationship Id="rId19" Type="http://schemas.openxmlformats.org/officeDocument/2006/relationships/tags" Target="../tags/tag157.xml"/><Relationship Id="rId31" Type="http://schemas.openxmlformats.org/officeDocument/2006/relationships/image" Target="../media/image15.emf"/><Relationship Id="rId4" Type="http://schemas.openxmlformats.org/officeDocument/2006/relationships/tags" Target="../tags/tag142.xml"/><Relationship Id="rId9" Type="http://schemas.openxmlformats.org/officeDocument/2006/relationships/tags" Target="../tags/tag147.xml"/><Relationship Id="rId14" Type="http://schemas.openxmlformats.org/officeDocument/2006/relationships/tags" Target="../tags/tag152.xml"/><Relationship Id="rId22" Type="http://schemas.openxmlformats.org/officeDocument/2006/relationships/tags" Target="../tags/tag160.xml"/><Relationship Id="rId27" Type="http://schemas.openxmlformats.org/officeDocument/2006/relationships/notesSlide" Target="../notesSlides/notesSlide14.xml"/><Relationship Id="rId30" Type="http://schemas.openxmlformats.org/officeDocument/2006/relationships/image" Target="../media/image16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71.xml"/><Relationship Id="rId13" Type="http://schemas.openxmlformats.org/officeDocument/2006/relationships/tags" Target="../tags/tag176.xml"/><Relationship Id="rId18" Type="http://schemas.openxmlformats.org/officeDocument/2006/relationships/tags" Target="../tags/tag181.xml"/><Relationship Id="rId26" Type="http://schemas.openxmlformats.org/officeDocument/2006/relationships/slideLayout" Target="../slideLayouts/slideLayout6.xml"/><Relationship Id="rId3" Type="http://schemas.openxmlformats.org/officeDocument/2006/relationships/tags" Target="../tags/tag166.xml"/><Relationship Id="rId21" Type="http://schemas.openxmlformats.org/officeDocument/2006/relationships/tags" Target="../tags/tag184.xml"/><Relationship Id="rId7" Type="http://schemas.openxmlformats.org/officeDocument/2006/relationships/tags" Target="../tags/tag170.xml"/><Relationship Id="rId12" Type="http://schemas.openxmlformats.org/officeDocument/2006/relationships/tags" Target="../tags/tag175.xml"/><Relationship Id="rId17" Type="http://schemas.openxmlformats.org/officeDocument/2006/relationships/tags" Target="../tags/tag180.xml"/><Relationship Id="rId25" Type="http://schemas.openxmlformats.org/officeDocument/2006/relationships/tags" Target="../tags/tag188.xml"/><Relationship Id="rId33" Type="http://schemas.openxmlformats.org/officeDocument/2006/relationships/image" Target="../media/image15.emf"/><Relationship Id="rId2" Type="http://schemas.openxmlformats.org/officeDocument/2006/relationships/tags" Target="../tags/tag165.xml"/><Relationship Id="rId16" Type="http://schemas.openxmlformats.org/officeDocument/2006/relationships/tags" Target="../tags/tag179.xml"/><Relationship Id="rId20" Type="http://schemas.openxmlformats.org/officeDocument/2006/relationships/tags" Target="../tags/tag183.xml"/><Relationship Id="rId29" Type="http://schemas.openxmlformats.org/officeDocument/2006/relationships/image" Target="../media/image24.png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11" Type="http://schemas.openxmlformats.org/officeDocument/2006/relationships/tags" Target="../tags/tag174.xml"/><Relationship Id="rId24" Type="http://schemas.openxmlformats.org/officeDocument/2006/relationships/tags" Target="../tags/tag187.xml"/><Relationship Id="rId32" Type="http://schemas.openxmlformats.org/officeDocument/2006/relationships/image" Target="../media/image16.emf"/><Relationship Id="rId5" Type="http://schemas.openxmlformats.org/officeDocument/2006/relationships/tags" Target="../tags/tag168.xml"/><Relationship Id="rId15" Type="http://schemas.openxmlformats.org/officeDocument/2006/relationships/tags" Target="../tags/tag178.xml"/><Relationship Id="rId23" Type="http://schemas.openxmlformats.org/officeDocument/2006/relationships/tags" Target="../tags/tag186.xml"/><Relationship Id="rId28" Type="http://schemas.openxmlformats.org/officeDocument/2006/relationships/image" Target="../media/image13.jpeg"/><Relationship Id="rId10" Type="http://schemas.openxmlformats.org/officeDocument/2006/relationships/tags" Target="../tags/tag173.xml"/><Relationship Id="rId19" Type="http://schemas.openxmlformats.org/officeDocument/2006/relationships/tags" Target="../tags/tag182.xml"/><Relationship Id="rId31" Type="http://schemas.openxmlformats.org/officeDocument/2006/relationships/image" Target="../media/image35.jpeg"/><Relationship Id="rId4" Type="http://schemas.openxmlformats.org/officeDocument/2006/relationships/tags" Target="../tags/tag167.xml"/><Relationship Id="rId9" Type="http://schemas.openxmlformats.org/officeDocument/2006/relationships/tags" Target="../tags/tag172.xml"/><Relationship Id="rId14" Type="http://schemas.openxmlformats.org/officeDocument/2006/relationships/tags" Target="../tags/tag177.xml"/><Relationship Id="rId22" Type="http://schemas.openxmlformats.org/officeDocument/2006/relationships/tags" Target="../tags/tag185.xml"/><Relationship Id="rId27" Type="http://schemas.openxmlformats.org/officeDocument/2006/relationships/notesSlide" Target="../notesSlides/notesSlide15.xml"/><Relationship Id="rId30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tags" Target="../tags/tag190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189.xml"/><Relationship Id="rId1" Type="http://schemas.openxmlformats.org/officeDocument/2006/relationships/vmlDrawing" Target="../drawings/vmlDrawing9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91.xml"/><Relationship Id="rId4" Type="http://schemas.openxmlformats.org/officeDocument/2006/relationships/control" Target="../activeX/activeX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tags" Target="../tags/tag193.xml"/><Relationship Id="rId7" Type="http://schemas.openxmlformats.org/officeDocument/2006/relationships/notesSlide" Target="../notesSlides/notesSlide17.xml"/><Relationship Id="rId2" Type="http://schemas.openxmlformats.org/officeDocument/2006/relationships/tags" Target="../tags/tag192.xml"/><Relationship Id="rId1" Type="http://schemas.openxmlformats.org/officeDocument/2006/relationships/vmlDrawing" Target="../drawings/vmlDrawing10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94.xml"/><Relationship Id="rId4" Type="http://schemas.openxmlformats.org/officeDocument/2006/relationships/control" Target="../activeX/activeX1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tags" Target="../tags/tag196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195.xml"/><Relationship Id="rId1" Type="http://schemas.openxmlformats.org/officeDocument/2006/relationships/vmlDrawing" Target="../drawings/vmlDrawing11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97.xml"/><Relationship Id="rId4" Type="http://schemas.openxmlformats.org/officeDocument/2006/relationships/control" Target="../activeX/activeX1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tags" Target="../tags/tag199.xml"/><Relationship Id="rId7" Type="http://schemas.openxmlformats.org/officeDocument/2006/relationships/notesSlide" Target="../notesSlides/notesSlide19.xml"/><Relationship Id="rId2" Type="http://schemas.openxmlformats.org/officeDocument/2006/relationships/tags" Target="../tags/tag198.xml"/><Relationship Id="rId1" Type="http://schemas.openxmlformats.org/officeDocument/2006/relationships/vmlDrawing" Target="../drawings/vmlDrawing12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0.xml"/><Relationship Id="rId4" Type="http://schemas.openxmlformats.org/officeDocument/2006/relationships/control" Target="../activeX/activeX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36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35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7.xml"/><Relationship Id="rId4" Type="http://schemas.openxmlformats.org/officeDocument/2006/relationships/control" Target="../activeX/activeX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08.xml"/><Relationship Id="rId13" Type="http://schemas.openxmlformats.org/officeDocument/2006/relationships/tags" Target="../tags/tag213.xml"/><Relationship Id="rId18" Type="http://schemas.openxmlformats.org/officeDocument/2006/relationships/tags" Target="../tags/tag218.xml"/><Relationship Id="rId26" Type="http://schemas.openxmlformats.org/officeDocument/2006/relationships/slideLayout" Target="../slideLayouts/slideLayout6.xml"/><Relationship Id="rId3" Type="http://schemas.openxmlformats.org/officeDocument/2006/relationships/tags" Target="../tags/tag203.xml"/><Relationship Id="rId21" Type="http://schemas.openxmlformats.org/officeDocument/2006/relationships/tags" Target="../tags/tag221.xml"/><Relationship Id="rId7" Type="http://schemas.openxmlformats.org/officeDocument/2006/relationships/tags" Target="../tags/tag207.xml"/><Relationship Id="rId12" Type="http://schemas.openxmlformats.org/officeDocument/2006/relationships/tags" Target="../tags/tag212.xml"/><Relationship Id="rId17" Type="http://schemas.openxmlformats.org/officeDocument/2006/relationships/tags" Target="../tags/tag217.xml"/><Relationship Id="rId25" Type="http://schemas.openxmlformats.org/officeDocument/2006/relationships/tags" Target="../tags/tag225.xml"/><Relationship Id="rId33" Type="http://schemas.openxmlformats.org/officeDocument/2006/relationships/image" Target="../media/image15.emf"/><Relationship Id="rId2" Type="http://schemas.openxmlformats.org/officeDocument/2006/relationships/tags" Target="../tags/tag202.xml"/><Relationship Id="rId16" Type="http://schemas.openxmlformats.org/officeDocument/2006/relationships/tags" Target="../tags/tag216.xml"/><Relationship Id="rId20" Type="http://schemas.openxmlformats.org/officeDocument/2006/relationships/tags" Target="../tags/tag220.xml"/><Relationship Id="rId29" Type="http://schemas.openxmlformats.org/officeDocument/2006/relationships/image" Target="../media/image45.png"/><Relationship Id="rId1" Type="http://schemas.openxmlformats.org/officeDocument/2006/relationships/tags" Target="../tags/tag201.xml"/><Relationship Id="rId6" Type="http://schemas.openxmlformats.org/officeDocument/2006/relationships/tags" Target="../tags/tag206.xml"/><Relationship Id="rId11" Type="http://schemas.openxmlformats.org/officeDocument/2006/relationships/tags" Target="../tags/tag211.xml"/><Relationship Id="rId24" Type="http://schemas.openxmlformats.org/officeDocument/2006/relationships/tags" Target="../tags/tag224.xml"/><Relationship Id="rId32" Type="http://schemas.openxmlformats.org/officeDocument/2006/relationships/image" Target="../media/image16.emf"/><Relationship Id="rId5" Type="http://schemas.openxmlformats.org/officeDocument/2006/relationships/tags" Target="../tags/tag205.xml"/><Relationship Id="rId15" Type="http://schemas.openxmlformats.org/officeDocument/2006/relationships/tags" Target="../tags/tag215.xml"/><Relationship Id="rId23" Type="http://schemas.openxmlformats.org/officeDocument/2006/relationships/tags" Target="../tags/tag223.xml"/><Relationship Id="rId28" Type="http://schemas.openxmlformats.org/officeDocument/2006/relationships/image" Target="../media/image44.jpeg"/><Relationship Id="rId10" Type="http://schemas.openxmlformats.org/officeDocument/2006/relationships/tags" Target="../tags/tag210.xml"/><Relationship Id="rId19" Type="http://schemas.openxmlformats.org/officeDocument/2006/relationships/tags" Target="../tags/tag219.xml"/><Relationship Id="rId31" Type="http://schemas.openxmlformats.org/officeDocument/2006/relationships/image" Target="../media/image35.jpeg"/><Relationship Id="rId4" Type="http://schemas.openxmlformats.org/officeDocument/2006/relationships/tags" Target="../tags/tag204.xml"/><Relationship Id="rId9" Type="http://schemas.openxmlformats.org/officeDocument/2006/relationships/tags" Target="../tags/tag209.xml"/><Relationship Id="rId14" Type="http://schemas.openxmlformats.org/officeDocument/2006/relationships/tags" Target="../tags/tag214.xml"/><Relationship Id="rId22" Type="http://schemas.openxmlformats.org/officeDocument/2006/relationships/tags" Target="../tags/tag222.xml"/><Relationship Id="rId27" Type="http://schemas.openxmlformats.org/officeDocument/2006/relationships/notesSlide" Target="../notesSlides/notesSlide20.xml"/><Relationship Id="rId30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tags" Target="../tags/tag227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226.xml"/><Relationship Id="rId1" Type="http://schemas.openxmlformats.org/officeDocument/2006/relationships/vmlDrawing" Target="../drawings/vmlDrawing13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28.xml"/><Relationship Id="rId4" Type="http://schemas.openxmlformats.org/officeDocument/2006/relationships/control" Target="../activeX/activeX1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36.xml"/><Relationship Id="rId13" Type="http://schemas.openxmlformats.org/officeDocument/2006/relationships/tags" Target="../tags/tag241.xml"/><Relationship Id="rId18" Type="http://schemas.openxmlformats.org/officeDocument/2006/relationships/tags" Target="../tags/tag246.xml"/><Relationship Id="rId26" Type="http://schemas.openxmlformats.org/officeDocument/2006/relationships/slideLayout" Target="../slideLayouts/slideLayout6.xml"/><Relationship Id="rId3" Type="http://schemas.openxmlformats.org/officeDocument/2006/relationships/tags" Target="../tags/tag231.xml"/><Relationship Id="rId21" Type="http://schemas.openxmlformats.org/officeDocument/2006/relationships/tags" Target="../tags/tag249.xml"/><Relationship Id="rId7" Type="http://schemas.openxmlformats.org/officeDocument/2006/relationships/tags" Target="../tags/tag235.xml"/><Relationship Id="rId12" Type="http://schemas.openxmlformats.org/officeDocument/2006/relationships/tags" Target="../tags/tag240.xml"/><Relationship Id="rId17" Type="http://schemas.openxmlformats.org/officeDocument/2006/relationships/tags" Target="../tags/tag245.xml"/><Relationship Id="rId25" Type="http://schemas.openxmlformats.org/officeDocument/2006/relationships/tags" Target="../tags/tag253.xml"/><Relationship Id="rId2" Type="http://schemas.openxmlformats.org/officeDocument/2006/relationships/tags" Target="../tags/tag230.xml"/><Relationship Id="rId16" Type="http://schemas.openxmlformats.org/officeDocument/2006/relationships/tags" Target="../tags/tag244.xml"/><Relationship Id="rId20" Type="http://schemas.openxmlformats.org/officeDocument/2006/relationships/tags" Target="../tags/tag248.xml"/><Relationship Id="rId29" Type="http://schemas.openxmlformats.org/officeDocument/2006/relationships/image" Target="../media/image48.png"/><Relationship Id="rId1" Type="http://schemas.openxmlformats.org/officeDocument/2006/relationships/tags" Target="../tags/tag229.xml"/><Relationship Id="rId6" Type="http://schemas.openxmlformats.org/officeDocument/2006/relationships/tags" Target="../tags/tag234.xml"/><Relationship Id="rId11" Type="http://schemas.openxmlformats.org/officeDocument/2006/relationships/tags" Target="../tags/tag239.xml"/><Relationship Id="rId24" Type="http://schemas.openxmlformats.org/officeDocument/2006/relationships/tags" Target="../tags/tag252.xml"/><Relationship Id="rId5" Type="http://schemas.openxmlformats.org/officeDocument/2006/relationships/tags" Target="../tags/tag233.xml"/><Relationship Id="rId15" Type="http://schemas.openxmlformats.org/officeDocument/2006/relationships/tags" Target="../tags/tag243.xml"/><Relationship Id="rId23" Type="http://schemas.openxmlformats.org/officeDocument/2006/relationships/tags" Target="../tags/tag251.xml"/><Relationship Id="rId28" Type="http://schemas.openxmlformats.org/officeDocument/2006/relationships/image" Target="../media/image23.jpeg"/><Relationship Id="rId10" Type="http://schemas.openxmlformats.org/officeDocument/2006/relationships/tags" Target="../tags/tag238.xml"/><Relationship Id="rId19" Type="http://schemas.openxmlformats.org/officeDocument/2006/relationships/tags" Target="../tags/tag247.xml"/><Relationship Id="rId31" Type="http://schemas.openxmlformats.org/officeDocument/2006/relationships/image" Target="../media/image15.emf"/><Relationship Id="rId4" Type="http://schemas.openxmlformats.org/officeDocument/2006/relationships/tags" Target="../tags/tag232.xml"/><Relationship Id="rId9" Type="http://schemas.openxmlformats.org/officeDocument/2006/relationships/tags" Target="../tags/tag237.xml"/><Relationship Id="rId14" Type="http://schemas.openxmlformats.org/officeDocument/2006/relationships/tags" Target="../tags/tag242.xml"/><Relationship Id="rId22" Type="http://schemas.openxmlformats.org/officeDocument/2006/relationships/tags" Target="../tags/tag250.xml"/><Relationship Id="rId27" Type="http://schemas.openxmlformats.org/officeDocument/2006/relationships/notesSlide" Target="../notesSlides/notesSlide22.xml"/><Relationship Id="rId30" Type="http://schemas.openxmlformats.org/officeDocument/2006/relationships/image" Target="../media/image16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tags" Target="../tags/tag255.xml"/><Relationship Id="rId7" Type="http://schemas.openxmlformats.org/officeDocument/2006/relationships/notesSlide" Target="../notesSlides/notesSlide23.xml"/><Relationship Id="rId2" Type="http://schemas.openxmlformats.org/officeDocument/2006/relationships/tags" Target="../tags/tag254.xml"/><Relationship Id="rId1" Type="http://schemas.openxmlformats.org/officeDocument/2006/relationships/vmlDrawing" Target="../drawings/vmlDrawing14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56.xml"/><Relationship Id="rId4" Type="http://schemas.openxmlformats.org/officeDocument/2006/relationships/control" Target="../activeX/activeX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15.xml"/><Relationship Id="rId2" Type="http://schemas.openxmlformats.org/officeDocument/2006/relationships/tags" Target="../tags/tag25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5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5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261.xml"/><Relationship Id="rId2" Type="http://schemas.openxmlformats.org/officeDocument/2006/relationships/tags" Target="../tags/tag260.xml"/><Relationship Id="rId1" Type="http://schemas.openxmlformats.org/officeDocument/2006/relationships/tags" Target="../tags/tag259.xml"/><Relationship Id="rId6" Type="http://schemas.openxmlformats.org/officeDocument/2006/relationships/image" Target="../media/image53.jpeg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9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38.xml"/><Relationship Id="rId1" Type="http://schemas.openxmlformats.org/officeDocument/2006/relationships/vmlDrawing" Target="../drawings/vmlDrawing2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0.xml"/><Relationship Id="rId4" Type="http://schemas.openxmlformats.org/officeDocument/2006/relationships/control" Target="../activeX/activeX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42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41.xml"/><Relationship Id="rId1" Type="http://schemas.openxmlformats.org/officeDocument/2006/relationships/vmlDrawing" Target="../drawings/vmlDrawing3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3.xml"/><Relationship Id="rId4" Type="http://schemas.openxmlformats.org/officeDocument/2006/relationships/control" Target="../activeX/activeX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52.xml"/><Relationship Id="rId13" Type="http://schemas.openxmlformats.org/officeDocument/2006/relationships/tags" Target="../tags/tag57.xml"/><Relationship Id="rId18" Type="http://schemas.openxmlformats.org/officeDocument/2006/relationships/tags" Target="../tags/tag62.xml"/><Relationship Id="rId26" Type="http://schemas.openxmlformats.org/officeDocument/2006/relationships/slideLayout" Target="../slideLayouts/slideLayout6.xml"/><Relationship Id="rId3" Type="http://schemas.openxmlformats.org/officeDocument/2006/relationships/tags" Target="../tags/tag47.xml"/><Relationship Id="rId21" Type="http://schemas.openxmlformats.org/officeDocument/2006/relationships/tags" Target="../tags/tag65.xml"/><Relationship Id="rId7" Type="http://schemas.openxmlformats.org/officeDocument/2006/relationships/tags" Target="../tags/tag51.xml"/><Relationship Id="rId12" Type="http://schemas.openxmlformats.org/officeDocument/2006/relationships/tags" Target="../tags/tag56.xml"/><Relationship Id="rId17" Type="http://schemas.openxmlformats.org/officeDocument/2006/relationships/tags" Target="../tags/tag61.xml"/><Relationship Id="rId25" Type="http://schemas.openxmlformats.org/officeDocument/2006/relationships/tags" Target="../tags/tag69.xml"/><Relationship Id="rId2" Type="http://schemas.openxmlformats.org/officeDocument/2006/relationships/tags" Target="../tags/tag46.xml"/><Relationship Id="rId16" Type="http://schemas.openxmlformats.org/officeDocument/2006/relationships/tags" Target="../tags/tag60.xml"/><Relationship Id="rId20" Type="http://schemas.openxmlformats.org/officeDocument/2006/relationships/tags" Target="../tags/tag64.xml"/><Relationship Id="rId29" Type="http://schemas.openxmlformats.org/officeDocument/2006/relationships/image" Target="../media/image12.png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11" Type="http://schemas.openxmlformats.org/officeDocument/2006/relationships/tags" Target="../tags/tag55.xml"/><Relationship Id="rId24" Type="http://schemas.openxmlformats.org/officeDocument/2006/relationships/tags" Target="../tags/tag68.xml"/><Relationship Id="rId32" Type="http://schemas.openxmlformats.org/officeDocument/2006/relationships/image" Target="../media/image16.emf"/><Relationship Id="rId5" Type="http://schemas.openxmlformats.org/officeDocument/2006/relationships/tags" Target="../tags/tag49.xml"/><Relationship Id="rId15" Type="http://schemas.openxmlformats.org/officeDocument/2006/relationships/tags" Target="../tags/tag59.xml"/><Relationship Id="rId23" Type="http://schemas.openxmlformats.org/officeDocument/2006/relationships/tags" Target="../tags/tag67.xml"/><Relationship Id="rId28" Type="http://schemas.openxmlformats.org/officeDocument/2006/relationships/image" Target="../media/image13.jpeg"/><Relationship Id="rId10" Type="http://schemas.openxmlformats.org/officeDocument/2006/relationships/tags" Target="../tags/tag54.xml"/><Relationship Id="rId19" Type="http://schemas.openxmlformats.org/officeDocument/2006/relationships/tags" Target="../tags/tag63.xml"/><Relationship Id="rId31" Type="http://schemas.openxmlformats.org/officeDocument/2006/relationships/image" Target="../media/image15.emf"/><Relationship Id="rId4" Type="http://schemas.openxmlformats.org/officeDocument/2006/relationships/tags" Target="../tags/tag48.xml"/><Relationship Id="rId9" Type="http://schemas.openxmlformats.org/officeDocument/2006/relationships/tags" Target="../tags/tag53.xml"/><Relationship Id="rId14" Type="http://schemas.openxmlformats.org/officeDocument/2006/relationships/tags" Target="../tags/tag58.xml"/><Relationship Id="rId22" Type="http://schemas.openxmlformats.org/officeDocument/2006/relationships/tags" Target="../tags/tag66.xml"/><Relationship Id="rId27" Type="http://schemas.openxmlformats.org/officeDocument/2006/relationships/notesSlide" Target="../notesSlides/notesSlide6.xml"/><Relationship Id="rId30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71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70.xml"/><Relationship Id="rId1" Type="http://schemas.openxmlformats.org/officeDocument/2006/relationships/vmlDrawing" Target="../drawings/vmlDrawing4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2.xml"/><Relationship Id="rId4" Type="http://schemas.openxmlformats.org/officeDocument/2006/relationships/control" Target="../activeX/activeX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74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73.xml"/><Relationship Id="rId1" Type="http://schemas.openxmlformats.org/officeDocument/2006/relationships/vmlDrawing" Target="../drawings/vmlDrawing5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5.xml"/><Relationship Id="rId4" Type="http://schemas.openxmlformats.org/officeDocument/2006/relationships/control" Target="../activeX/activeX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77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76.xml"/><Relationship Id="rId1" Type="http://schemas.openxmlformats.org/officeDocument/2006/relationships/vmlDrawing" Target="../drawings/vmlDrawing6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8.xml"/><Relationship Id="rId4" Type="http://schemas.openxmlformats.org/officeDocument/2006/relationships/control" Target="../activeX/activeX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476375" y="182563"/>
            <a:ext cx="70564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0771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9556"/>
            <a:ext cx="9144000" cy="6858000"/>
          </a:xfrm>
          <a:prstGeom prst="rect">
            <a:avLst/>
          </a:prstGeom>
          <a:gradFill rotWithShape="1">
            <a:gsLst>
              <a:gs pos="0">
                <a:srgbClr val="FFCCFF">
                  <a:alpha val="73000"/>
                </a:srgbClr>
              </a:gs>
              <a:gs pos="100000">
                <a:srgbClr val="66FF99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en-US" sz="1600" strike="sngStrike" dirty="0"/>
          </a:p>
        </p:txBody>
      </p:sp>
      <p:pic>
        <p:nvPicPr>
          <p:cNvPr id="2052" name="Picture 15" descr="XMSTRER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2400" y="914400"/>
            <a:ext cx="223838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5" descr="XMSTRER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914400"/>
            <a:ext cx="228600" cy="463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5" descr="XMSTRER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545012" y="-2868612"/>
            <a:ext cx="271463" cy="600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8" descr="POINSET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115300" y="114300"/>
            <a:ext cx="1143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9" descr="POINSET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2375" cy="9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10" descr="POINSET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924800" y="5807075"/>
            <a:ext cx="1219200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1" descr="POINSET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28587" y="5614988"/>
            <a:ext cx="11144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0782" name="Text Box 1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76239" y="1125981"/>
            <a:ext cx="8615362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en-US" sz="2000" dirty="0" smtClean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b="1" i="1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b="1" i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>
                <a:solidFill>
                  <a:srgbClr val="FF0000"/>
                </a:solidFill>
                <a:latin typeface=".VnAvant" pitchFamily="34" charset="0"/>
              </a:rPr>
              <a:t>:</a:t>
            </a:r>
            <a:r>
              <a:rPr lang="en-US" b="1" i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b="1" i="1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endParaRPr lang="en-US" b="1" i="1" dirty="0" smtClean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b="1" i="1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b="1" i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>
                <a:solidFill>
                  <a:srgbClr val="FF0000"/>
                </a:solidFill>
                <a:latin typeface=".VnAvant" pitchFamily="34" charset="0"/>
              </a:rPr>
              <a:t>:</a:t>
            </a:r>
            <a:r>
              <a:rPr lang="en-US" b="1" i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US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i="1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phá</a:t>
            </a:r>
            <a:r>
              <a:rPr lang="en-US" b="1" i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1" i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lỏng</a:t>
            </a:r>
            <a:endParaRPr lang="en-US" b="1" i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 Box 1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207861" y="2590800"/>
            <a:ext cx="7391400" cy="5755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endParaRPr lang="en-US" sz="2000" dirty="0" smtClean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000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</a:rPr>
              <a:t>:</a:t>
            </a: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Lâm</a:t>
            </a: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endParaRPr lang="en-US" sz="24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Ái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endParaRPr lang="en-US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Email </a:t>
            </a: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</a:rPr>
              <a:t>:</a:t>
            </a: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lamthiphuong123@gmail.com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ĐT: </a:t>
            </a:r>
            <a:r>
              <a:rPr lang="en-US" alt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01694 315 751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alt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alt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altLang="en-US" sz="2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Ánh</a:t>
            </a:r>
            <a:r>
              <a:rPr lang="en-US" alt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Hồng</a:t>
            </a:r>
            <a:r>
              <a:rPr lang="en-US" alt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en-US" sz="2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alt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Lâm</a:t>
            </a:r>
            <a:r>
              <a:rPr lang="en-US" alt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en-US" sz="2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Lâm</a:t>
            </a:r>
            <a:r>
              <a:rPr lang="en-US" alt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endParaRPr lang="en-US" altLang="en-US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en-US" sz="2400" b="1" i="1" dirty="0" err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altLang="en-US" sz="2400" b="1" i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10/2016</a:t>
            </a:r>
          </a:p>
          <a:p>
            <a:pPr eaLnBrk="1" hangingPunct="1">
              <a:spcBef>
                <a:spcPct val="50000"/>
              </a:spcBef>
            </a:pPr>
            <a:endParaRPr lang="en-US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sz="3600" b="1" i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61" name="Rectangle 16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-65269" y="365919"/>
            <a:ext cx="9040700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endParaRPr lang="en-US" altLang="en-US" sz="20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endParaRPr lang="en-US" altLang="en-US" sz="2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altLang="en-US" sz="2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altLang="en-US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alt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alt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alt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alt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alt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e – </a:t>
            </a:r>
            <a:r>
              <a:rPr lang="en-US" alt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learing</a:t>
            </a:r>
            <a:r>
              <a:rPr lang="en-US" alt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alt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alt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 eaLnBrk="1" hangingPunct="1"/>
            <a:endParaRPr lang="en-US" alt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endParaRPr lang="en-US" alt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endParaRPr lang="en-US" alt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alt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alt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altLang="en-US" dirty="0">
              <a:latin typeface="Arial" charset="0"/>
            </a:endParaRPr>
          </a:p>
        </p:txBody>
      </p:sp>
      <p:sp>
        <p:nvSpPr>
          <p:cNvPr id="14" name="Rectangle 13"/>
          <p:cNvSpPr/>
          <p:nvPr>
            <p:custDataLst>
              <p:tags r:id="rId14"/>
            </p:custDataLst>
          </p:nvPr>
        </p:nvSpPr>
        <p:spPr>
          <a:xfrm>
            <a:off x="304800" y="365919"/>
            <a:ext cx="8534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SỞ 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 DỤC VÀ ĐÀO 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TẠO LÂM ĐỒNG                     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QUỸ LAWRENCE S.TING </a:t>
            </a:r>
            <a:endParaRPr lang="en-US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PHÒNG GD&amp;ĐT BẢO LÂM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711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0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82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r>
              <a:rPr lang="vi-VN" sz="3200" b="1" smtClean="0">
                <a:solidFill>
                  <a:srgbClr val="7030A0"/>
                </a:solidFill>
              </a:rPr>
              <a:t>Hiện tượng gì xảy ra?</a:t>
            </a:r>
            <a:endParaRPr lang="en-US" sz="3200" b="1" dirty="0">
              <a:solidFill>
                <a:srgbClr val="7030A0"/>
              </a:solidFill>
            </a:endParaRPr>
          </a:p>
        </p:txBody>
      </p:sp>
      <p:sp>
        <p:nvSpPr>
          <p:cNvPr id="18" name="mmprod_feedback_7000"/>
          <p:cNvSpPr/>
          <p:nvPr>
            <p:custDataLst>
              <p:tags r:id="rId3"/>
            </p:custDataLst>
          </p:nvPr>
        </p:nvSpPr>
        <p:spPr>
          <a:xfrm>
            <a:off x="-55209" y="6198354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Đúng rồi-Nhấp chuột để tiếp tục</a:t>
            </a:r>
            <a:endParaRPr lang="en-US">
              <a:latin typeface="Calibri"/>
            </a:endParaRPr>
          </a:p>
        </p:txBody>
      </p:sp>
      <p:sp>
        <p:nvSpPr>
          <p:cNvPr id="19" name="mmprod_feedback_7002"/>
          <p:cNvSpPr/>
          <p:nvPr>
            <p:custDataLst>
              <p:tags r:id="rId4"/>
            </p:custDataLst>
          </p:nvPr>
        </p:nvSpPr>
        <p:spPr>
          <a:xfrm>
            <a:off x="-35846" y="6139537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Sai rồi-Nhấp chuột để tiếp tục</a:t>
            </a:r>
            <a:endParaRPr lang="en-US">
              <a:latin typeface="Calibri"/>
            </a:endParaRPr>
          </a:p>
        </p:txBody>
      </p:sp>
      <p:sp>
        <p:nvSpPr>
          <p:cNvPr id="20" name="mmprod_feedback_7009"/>
          <p:cNvSpPr/>
          <p:nvPr>
            <p:custDataLst>
              <p:tags r:id="rId5"/>
            </p:custDataLst>
          </p:nvPr>
        </p:nvSpPr>
        <p:spPr>
          <a:xfrm>
            <a:off x="-35846" y="6210381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Chúc mừng bạn đã trả lời đúng</a:t>
            </a:r>
            <a:endParaRPr lang="en-US">
              <a:latin typeface="Calibri"/>
            </a:endParaRPr>
          </a:p>
        </p:txBody>
      </p:sp>
      <p:sp>
        <p:nvSpPr>
          <p:cNvPr id="21" name="mmprod_feedback_7006"/>
          <p:cNvSpPr/>
          <p:nvPr>
            <p:custDataLst>
              <p:tags r:id="rId6"/>
            </p:custDataLst>
          </p:nvPr>
        </p:nvSpPr>
        <p:spPr>
          <a:xfrm>
            <a:off x="-20821" y="6186420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en-US" dirty="0" err="1" smtClean="0">
                <a:latin typeface="Calibri"/>
              </a:rPr>
              <a:t>Câu</a:t>
            </a:r>
            <a:r>
              <a:rPr lang="en-US" dirty="0" smtClean="0">
                <a:latin typeface="Calibri"/>
              </a:rPr>
              <a:t> </a:t>
            </a:r>
            <a:r>
              <a:rPr lang="en-US" dirty="0" err="1" smtClean="0">
                <a:latin typeface="Calibri"/>
              </a:rPr>
              <a:t>trả</a:t>
            </a:r>
            <a:r>
              <a:rPr lang="en-US" dirty="0" smtClean="0">
                <a:latin typeface="Calibri"/>
              </a:rPr>
              <a:t> </a:t>
            </a:r>
            <a:r>
              <a:rPr lang="en-US" dirty="0" err="1" smtClean="0">
                <a:latin typeface="Calibri"/>
              </a:rPr>
              <a:t>lời</a:t>
            </a:r>
            <a:r>
              <a:rPr lang="en-US" dirty="0" smtClean="0">
                <a:latin typeface="Calibri"/>
              </a:rPr>
              <a:t> </a:t>
            </a:r>
            <a:r>
              <a:rPr lang="en-US" dirty="0" err="1" smtClean="0">
                <a:latin typeface="Calibri"/>
              </a:rPr>
              <a:t>là</a:t>
            </a:r>
            <a:endParaRPr lang="en-US" dirty="0">
              <a:latin typeface="Calibri"/>
            </a:endParaRPr>
          </a:p>
        </p:txBody>
      </p:sp>
      <p:sp>
        <p:nvSpPr>
          <p:cNvPr id="22" name="mmprod_feedback_7010"/>
          <p:cNvSpPr/>
          <p:nvPr>
            <p:custDataLst>
              <p:tags r:id="rId7"/>
            </p:custDataLst>
          </p:nvPr>
        </p:nvSpPr>
        <p:spPr>
          <a:xfrm>
            <a:off x="4937" y="6151563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vi-VN" smtClean="0">
                <a:latin typeface="Calibri"/>
              </a:rPr>
              <a:t>Đáp án đúng là</a:t>
            </a:r>
            <a:endParaRPr lang="en-US">
              <a:latin typeface="Calibri"/>
            </a:endParaRPr>
          </a:p>
        </p:txBody>
      </p:sp>
      <p:sp>
        <p:nvSpPr>
          <p:cNvPr id="23" name="mmprod_feedback_7011"/>
          <p:cNvSpPr/>
          <p:nvPr>
            <p:custDataLst>
              <p:tags r:id="rId8"/>
            </p:custDataLst>
          </p:nvPr>
        </p:nvSpPr>
        <p:spPr>
          <a:xfrm>
            <a:off x="-20821" y="6167078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Bạn chưa hoàn thành câu hỏi</a:t>
            </a:r>
            <a:endParaRPr lang="en-US">
              <a:latin typeface="Calibri"/>
            </a:endParaRPr>
          </a:p>
        </p:txBody>
      </p:sp>
      <p:sp>
        <p:nvSpPr>
          <p:cNvPr id="25" name="mmprod_feedback_7007"/>
          <p:cNvSpPr/>
          <p:nvPr>
            <p:custDataLst>
              <p:tags r:id="rId9"/>
            </p:custDataLst>
          </p:nvPr>
        </p:nvSpPr>
        <p:spPr>
          <a:xfrm>
            <a:off x="4937" y="6186420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Bạn phải hoàn thành câu hỏi trước khi tiếp tục</a:t>
            </a:r>
            <a:endParaRPr lang="en-US">
              <a:latin typeface="Calibri"/>
            </a:endParaRPr>
          </a:p>
        </p:txBody>
      </p:sp>
      <p:grpSp>
        <p:nvGrpSpPr>
          <p:cNvPr id="28" name="mmprod_Button104"/>
          <p:cNvGrpSpPr/>
          <p:nvPr>
            <p:custDataLst>
              <p:tags r:id="rId10"/>
            </p:custDataLst>
          </p:nvPr>
        </p:nvGrpSpPr>
        <p:grpSpPr>
          <a:xfrm>
            <a:off x="7171684" y="5744226"/>
            <a:ext cx="1145540" cy="407337"/>
            <a:chOff x="6306820" y="5718826"/>
            <a:chExt cx="1145540" cy="407337"/>
          </a:xfrm>
          <a:solidFill>
            <a:srgbClr val="FF0000"/>
          </a:solidFill>
        </p:grpSpPr>
        <p:sp>
          <p:nvSpPr>
            <p:cNvPr id="26" name="mmprod_ButtonShape104"/>
            <p:cNvSpPr/>
            <p:nvPr>
              <p:custDataLst>
                <p:tags r:id="rId28"/>
              </p:custDataLst>
            </p:nvPr>
          </p:nvSpPr>
          <p:spPr>
            <a:xfrm>
              <a:off x="6306820" y="5718826"/>
              <a:ext cx="1145540" cy="407337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alibri"/>
              </a:endParaRPr>
            </a:p>
          </p:txBody>
        </p:sp>
        <p:sp>
          <p:nvSpPr>
            <p:cNvPr id="27" name="mmprod_ButtonText105"/>
            <p:cNvSpPr/>
            <p:nvPr>
              <p:custDataLst>
                <p:tags r:id="rId29"/>
              </p:custDataLst>
            </p:nvPr>
          </p:nvSpPr>
          <p:spPr>
            <a:xfrm>
              <a:off x="6332220" y="5744226"/>
              <a:ext cx="1094740" cy="356537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smtClean="0">
                  <a:solidFill>
                    <a:srgbClr val="2B333C"/>
                  </a:solidFill>
                  <a:latin typeface="Times New Roman" pitchFamily="18" charset="0"/>
                  <a:cs typeface="Times New Roman" pitchFamily="18" charset="0"/>
                </a:rPr>
                <a:t>Trả lời</a:t>
              </a:r>
              <a:endParaRPr lang="en-US" sz="1600" b="1" dirty="0">
                <a:solidFill>
                  <a:srgbClr val="2B333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1" name="mmprod_Button106"/>
          <p:cNvGrpSpPr/>
          <p:nvPr>
            <p:custDataLst>
              <p:tags r:id="rId11"/>
            </p:custDataLst>
          </p:nvPr>
        </p:nvGrpSpPr>
        <p:grpSpPr>
          <a:xfrm>
            <a:off x="7225889" y="7053356"/>
            <a:ext cx="1145540" cy="407337"/>
            <a:chOff x="7541260" y="5718826"/>
            <a:chExt cx="1145540" cy="407337"/>
          </a:xfrm>
          <a:solidFill>
            <a:srgbClr val="00B050"/>
          </a:solidFill>
        </p:grpSpPr>
        <p:sp>
          <p:nvSpPr>
            <p:cNvPr id="29" name="mmprod_ButtonShape106"/>
            <p:cNvSpPr/>
            <p:nvPr>
              <p:custDataLst>
                <p:tags r:id="rId26"/>
              </p:custDataLst>
            </p:nvPr>
          </p:nvSpPr>
          <p:spPr>
            <a:xfrm>
              <a:off x="7541260" y="5718826"/>
              <a:ext cx="1145540" cy="407337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alibri"/>
              </a:endParaRPr>
            </a:p>
          </p:txBody>
        </p:sp>
        <p:sp>
          <p:nvSpPr>
            <p:cNvPr id="30" name="mmprod_ButtonText107"/>
            <p:cNvSpPr/>
            <p:nvPr>
              <p:custDataLst>
                <p:tags r:id="rId27"/>
              </p:custDataLst>
            </p:nvPr>
          </p:nvSpPr>
          <p:spPr>
            <a:xfrm>
              <a:off x="7566660" y="5744226"/>
              <a:ext cx="1094740" cy="356537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smtClean="0">
                  <a:solidFill>
                    <a:srgbClr val="2B333C"/>
                  </a:solidFill>
                  <a:latin typeface="Times New Roman" pitchFamily="18" charset="0"/>
                  <a:cs typeface="Times New Roman" pitchFamily="18" charset="0"/>
                </a:rPr>
                <a:t>Làm lại</a:t>
              </a:r>
              <a:endParaRPr lang="en-US" sz="1600" b="1" dirty="0">
                <a:solidFill>
                  <a:srgbClr val="2B333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33" name="Picture 32"/>
          <p:cNvPicPr/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8" t="61787" r="66647" b="24324"/>
          <a:stretch>
            <a:fillRect/>
          </a:stretch>
        </p:blipFill>
        <p:spPr bwMode="auto">
          <a:xfrm>
            <a:off x="6019800" y="3017257"/>
            <a:ext cx="2379980" cy="1479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/>
          <p:cNvPicPr/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10" t="22902" r="37488" b="59753"/>
          <a:stretch>
            <a:fillRect/>
          </a:stretch>
        </p:blipFill>
        <p:spPr bwMode="auto">
          <a:xfrm>
            <a:off x="2679192" y="5116238"/>
            <a:ext cx="2392870" cy="1612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/>
          <p:cNvPicPr/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6" t="53656" r="35355" b="29678"/>
          <a:stretch>
            <a:fillRect/>
          </a:stretch>
        </p:blipFill>
        <p:spPr bwMode="auto">
          <a:xfrm>
            <a:off x="6021994" y="1213396"/>
            <a:ext cx="231394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>
            <p:custDataLst>
              <p:tags r:id="rId12"/>
            </p:custDataLst>
          </p:nvPr>
        </p:nvSpPr>
        <p:spPr>
          <a:xfrm>
            <a:off x="7171684" y="6979412"/>
            <a:ext cx="1164590" cy="48768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5"/>
          <p:cNvSpPr/>
          <p:nvPr>
            <p:custDataLst>
              <p:tags r:id="rId13"/>
            </p:custDataLst>
          </p:nvPr>
        </p:nvSpPr>
        <p:spPr>
          <a:xfrm>
            <a:off x="7120768" y="5698740"/>
            <a:ext cx="1266421" cy="48768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mmprod_answer10031"/>
          <p:cNvGrpSpPr/>
          <p:nvPr>
            <p:custDataLst>
              <p:tags r:id="rId14"/>
            </p:custDataLst>
          </p:nvPr>
        </p:nvGrpSpPr>
        <p:grpSpPr>
          <a:xfrm>
            <a:off x="1033272" y="1659775"/>
            <a:ext cx="5755640" cy="426720"/>
            <a:chOff x="1033272" y="1659775"/>
            <a:chExt cx="5755640" cy="426720"/>
          </a:xfrm>
        </p:grpSpPr>
        <p:sp>
          <p:nvSpPr>
            <p:cNvPr id="4" name="mmprod_s2_1041"/>
            <p:cNvSpPr txBox="1"/>
            <p:nvPr>
              <p:custDataLst>
                <p:tags r:id="rId23"/>
              </p:custDataLst>
            </p:nvPr>
          </p:nvSpPr>
          <p:spPr>
            <a:xfrm>
              <a:off x="1439672" y="1659775"/>
              <a:ext cx="45085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1) </a:t>
              </a:r>
              <a:endPara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mmprod_s1_1021"/>
            <p:cNvSpPr txBox="1"/>
            <p:nvPr>
              <p:custDataLst>
                <p:tags r:id="rId24"/>
              </p:custDataLst>
            </p:nvPr>
          </p:nvSpPr>
          <p:spPr>
            <a:xfrm>
              <a:off x="1884172" y="1659775"/>
              <a:ext cx="490474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vi-VN" sz="2800" smtClean="0">
                  <a:solidFill>
                    <a:srgbClr val="FF0000"/>
                  </a:solidFill>
                  <a:latin typeface="+mj-lt"/>
                </a:rPr>
                <a:t>Nước ở trên, dầu ăn ở dưới</a:t>
              </a:r>
              <a:endParaRPr lang="en-US" sz="2800" dirty="0">
                <a:solidFill>
                  <a:srgbClr val="FF0000"/>
                </a:solidFill>
                <a:latin typeface="+mj-lt"/>
              </a:endParaRPr>
            </a:p>
          </p:txBody>
        </p:sp>
        <p:pic>
          <p:nvPicPr>
            <p:cNvPr id="6" name="mmprod_answer_input10031"/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3272" y="1770874"/>
              <a:ext cx="205646" cy="204522"/>
            </a:xfrm>
            <a:prstGeom prst="rect">
              <a:avLst/>
            </a:prstGeom>
          </p:spPr>
        </p:pic>
      </p:grpSp>
      <p:grpSp>
        <p:nvGrpSpPr>
          <p:cNvPr id="11" name="mmprod_answer10033"/>
          <p:cNvGrpSpPr/>
          <p:nvPr>
            <p:custDataLst>
              <p:tags r:id="rId15"/>
            </p:custDataLst>
          </p:nvPr>
        </p:nvGrpSpPr>
        <p:grpSpPr>
          <a:xfrm>
            <a:off x="1033272" y="3048000"/>
            <a:ext cx="5755640" cy="426720"/>
            <a:chOff x="1033272" y="3048000"/>
            <a:chExt cx="5755640" cy="426720"/>
          </a:xfrm>
        </p:grpSpPr>
        <p:sp>
          <p:nvSpPr>
            <p:cNvPr id="9" name="mmprod_s2_1042"/>
            <p:cNvSpPr txBox="1"/>
            <p:nvPr>
              <p:custDataLst>
                <p:tags r:id="rId20"/>
              </p:custDataLst>
            </p:nvPr>
          </p:nvSpPr>
          <p:spPr>
            <a:xfrm>
              <a:off x="1439672" y="3048000"/>
              <a:ext cx="45085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2)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en-US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mmprod_s1_1022"/>
            <p:cNvSpPr txBox="1"/>
            <p:nvPr>
              <p:custDataLst>
                <p:tags r:id="rId21"/>
              </p:custDataLst>
            </p:nvPr>
          </p:nvSpPr>
          <p:spPr>
            <a:xfrm>
              <a:off x="1884172" y="3048000"/>
              <a:ext cx="490474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vi-VN" sz="2800" smtClean="0">
                  <a:solidFill>
                    <a:srgbClr val="FF0000"/>
                  </a:solidFill>
                  <a:latin typeface="+mj-lt"/>
                </a:rPr>
                <a:t>Dầu ăn ở trên, nước ở dưới</a:t>
              </a:r>
              <a:endParaRPr lang="en-US" sz="2800" dirty="0">
                <a:solidFill>
                  <a:srgbClr val="FF0000"/>
                </a:solidFill>
                <a:latin typeface="+mj-lt"/>
              </a:endParaRPr>
            </a:p>
          </p:txBody>
        </p:sp>
        <p:pic>
          <p:nvPicPr>
            <p:cNvPr id="8" name="mmprod_answer_input10033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3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3272" y="3159099"/>
              <a:ext cx="205646" cy="204522"/>
            </a:xfrm>
            <a:prstGeom prst="rect">
              <a:avLst/>
            </a:prstGeom>
          </p:spPr>
        </p:pic>
      </p:grpSp>
      <p:grpSp>
        <p:nvGrpSpPr>
          <p:cNvPr id="13" name="mmprod_answer10035"/>
          <p:cNvGrpSpPr/>
          <p:nvPr>
            <p:custDataLst>
              <p:tags r:id="rId16"/>
            </p:custDataLst>
          </p:nvPr>
        </p:nvGrpSpPr>
        <p:grpSpPr>
          <a:xfrm>
            <a:off x="1123950" y="4572000"/>
            <a:ext cx="5755640" cy="426720"/>
            <a:chOff x="1123950" y="4572000"/>
            <a:chExt cx="5755640" cy="426720"/>
          </a:xfrm>
        </p:grpSpPr>
        <p:sp>
          <p:nvSpPr>
            <p:cNvPr id="14" name="mmprod_s2_1043"/>
            <p:cNvSpPr txBox="1"/>
            <p:nvPr>
              <p:custDataLst>
                <p:tags r:id="rId17"/>
              </p:custDataLst>
            </p:nvPr>
          </p:nvSpPr>
          <p:spPr>
            <a:xfrm>
              <a:off x="1530350" y="4572000"/>
              <a:ext cx="45085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3)</a:t>
              </a:r>
              <a:r>
                <a:rPr lang="en-US" sz="2800" dirty="0" smtClean="0">
                  <a:latin typeface="Calibri"/>
                </a:rPr>
                <a:t> </a:t>
              </a:r>
              <a:endParaRPr lang="en-US" sz="2800" dirty="0">
                <a:latin typeface="Calibri"/>
              </a:endParaRPr>
            </a:p>
          </p:txBody>
        </p:sp>
        <p:sp>
          <p:nvSpPr>
            <p:cNvPr id="15" name="mmprod_s1_1023"/>
            <p:cNvSpPr txBox="1"/>
            <p:nvPr>
              <p:custDataLst>
                <p:tags r:id="rId18"/>
              </p:custDataLst>
            </p:nvPr>
          </p:nvSpPr>
          <p:spPr>
            <a:xfrm>
              <a:off x="1974850" y="4572000"/>
              <a:ext cx="490474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80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Hai chất hòa quyện vào nhau</a:t>
              </a:r>
              <a:endPara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2" name="mmprod_answer_input10035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950" y="4683099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74102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 autoUpdateAnimBg="0"/>
      <p:bldP spid="19" grpId="0" animBg="1" autoUpdateAnimBg="0"/>
      <p:bldP spid="20" grpId="0" animBg="1" autoUpdateAnimBg="0"/>
      <p:bldP spid="21" grpId="0" animBg="1" autoUpdateAnimBg="0"/>
      <p:bldP spid="22" grpId="0" animBg="1" autoUpdateAnimBg="0"/>
      <p:bldP spid="23" grpId="0" animBg="1" autoUpdateAnimBg="0"/>
      <p:bldP spid="25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524000" y="2133600"/>
            <a:ext cx="5334000" cy="1143000"/>
          </a:xfrm>
        </p:spPr>
        <p:txBody>
          <a:bodyPr/>
          <a:lstStyle/>
          <a:p>
            <a:r>
              <a:rPr lang="en-US" dirty="0" err="1" smtClean="0"/>
              <a:t>Cô</a:t>
            </a:r>
            <a:r>
              <a:rPr lang="en-US" dirty="0" smtClean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tn</a:t>
            </a:r>
            <a:endParaRPr lang="en-US" dirty="0"/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7179" name="ShockwaveFlash1" r:id="rId4" imgW="5106113" imgH="4495238"/>
        </mc:Choice>
        <mc:Fallback>
          <p:control name="ShockwaveFlash1" r:id="rId4" imgW="5106113" imgH="449523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>
                  <p:custDataLst>
                    <p:tags r:id="rId5"/>
                  </p:custDataLst>
                </p:nvPr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14400" y="685800"/>
                  <a:ext cx="7696200" cy="55626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04378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8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0"/>
            <a:ext cx="82296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r>
              <a:rPr lang="en-US" sz="32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Điều gì sẽ xảy ra?</a:t>
            </a:r>
            <a:endParaRPr lang="en-US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mmprod_feedback_7000"/>
          <p:cNvSpPr/>
          <p:nvPr>
            <p:custDataLst>
              <p:tags r:id="rId3"/>
            </p:custDataLst>
          </p:nvPr>
        </p:nvSpPr>
        <p:spPr>
          <a:xfrm>
            <a:off x="25194" y="6197895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Đúng rồi-Nhấp chuột để tiếp tục</a:t>
            </a:r>
            <a:endParaRPr lang="en-US">
              <a:latin typeface="Calibri"/>
            </a:endParaRPr>
          </a:p>
        </p:txBody>
      </p:sp>
      <p:sp>
        <p:nvSpPr>
          <p:cNvPr id="14" name="mmprod_feedback_7002"/>
          <p:cNvSpPr/>
          <p:nvPr>
            <p:custDataLst>
              <p:tags r:id="rId4"/>
            </p:custDataLst>
          </p:nvPr>
        </p:nvSpPr>
        <p:spPr>
          <a:xfrm>
            <a:off x="13952" y="6105323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Sai rồi-Nhấp chuột để tiếp tục</a:t>
            </a:r>
            <a:endParaRPr lang="en-US">
              <a:latin typeface="Calibri"/>
            </a:endParaRPr>
          </a:p>
        </p:txBody>
      </p:sp>
      <p:sp>
        <p:nvSpPr>
          <p:cNvPr id="15" name="mmprod_feedback_7009"/>
          <p:cNvSpPr/>
          <p:nvPr>
            <p:custDataLst>
              <p:tags r:id="rId5"/>
            </p:custDataLst>
          </p:nvPr>
        </p:nvSpPr>
        <p:spPr>
          <a:xfrm>
            <a:off x="-87021" y="6238953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Chúc mừng bạn đã trả lời đúng</a:t>
            </a:r>
            <a:endParaRPr lang="en-US">
              <a:latin typeface="Calibri"/>
            </a:endParaRPr>
          </a:p>
        </p:txBody>
      </p:sp>
      <p:sp>
        <p:nvSpPr>
          <p:cNvPr id="16" name="mmprod_feedback_7006"/>
          <p:cNvSpPr/>
          <p:nvPr>
            <p:custDataLst>
              <p:tags r:id="rId6"/>
            </p:custDataLst>
          </p:nvPr>
        </p:nvSpPr>
        <p:spPr>
          <a:xfrm>
            <a:off x="0" y="6151094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en-US" smtClean="0">
                <a:latin typeface="Calibri"/>
              </a:rPr>
              <a:t>Câu trả lời là</a:t>
            </a:r>
            <a:endParaRPr lang="en-US">
              <a:latin typeface="Calibri"/>
            </a:endParaRPr>
          </a:p>
        </p:txBody>
      </p:sp>
      <p:sp>
        <p:nvSpPr>
          <p:cNvPr id="17" name="mmprod_feedback_7010"/>
          <p:cNvSpPr/>
          <p:nvPr>
            <p:custDataLst>
              <p:tags r:id="rId7"/>
            </p:custDataLst>
          </p:nvPr>
        </p:nvSpPr>
        <p:spPr>
          <a:xfrm>
            <a:off x="-69850" y="6100763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vi-VN" smtClean="0">
                <a:latin typeface="Calibri"/>
              </a:rPr>
              <a:t>Đáp án đúng là</a:t>
            </a:r>
            <a:endParaRPr lang="en-US">
              <a:latin typeface="Calibri"/>
            </a:endParaRPr>
          </a:p>
        </p:txBody>
      </p:sp>
      <p:sp>
        <p:nvSpPr>
          <p:cNvPr id="18" name="mmprod_feedback_7011"/>
          <p:cNvSpPr/>
          <p:nvPr>
            <p:custDataLst>
              <p:tags r:id="rId8"/>
            </p:custDataLst>
          </p:nvPr>
        </p:nvSpPr>
        <p:spPr>
          <a:xfrm>
            <a:off x="13952" y="6151094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Bạn chưa hoàn thành câu hỏi</a:t>
            </a:r>
            <a:endParaRPr lang="en-US">
              <a:latin typeface="Calibri"/>
            </a:endParaRPr>
          </a:p>
        </p:txBody>
      </p:sp>
      <p:sp>
        <p:nvSpPr>
          <p:cNvPr id="19" name="mmprod_feedback_7007"/>
          <p:cNvSpPr/>
          <p:nvPr>
            <p:custDataLst>
              <p:tags r:id="rId9"/>
            </p:custDataLst>
          </p:nvPr>
        </p:nvSpPr>
        <p:spPr>
          <a:xfrm>
            <a:off x="-69850" y="6092802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Bạn phải hoàn thành câu hỏi trước khi tiếp tục</a:t>
            </a:r>
            <a:endParaRPr lang="en-US">
              <a:latin typeface="Calibri"/>
            </a:endParaRPr>
          </a:p>
        </p:txBody>
      </p:sp>
      <p:grpSp>
        <p:nvGrpSpPr>
          <p:cNvPr id="22" name="mmprod_Button104"/>
          <p:cNvGrpSpPr/>
          <p:nvPr>
            <p:custDataLst>
              <p:tags r:id="rId10"/>
            </p:custDataLst>
          </p:nvPr>
        </p:nvGrpSpPr>
        <p:grpSpPr>
          <a:xfrm>
            <a:off x="6306820" y="5718826"/>
            <a:ext cx="1145540" cy="407337"/>
            <a:chOff x="6306820" y="5718826"/>
            <a:chExt cx="1145540" cy="407337"/>
          </a:xfrm>
          <a:solidFill>
            <a:srgbClr val="FF0000"/>
          </a:solidFill>
        </p:grpSpPr>
        <p:sp>
          <p:nvSpPr>
            <p:cNvPr id="20" name="mmprod_ButtonShape104"/>
            <p:cNvSpPr/>
            <p:nvPr>
              <p:custDataLst>
                <p:tags r:id="rId24"/>
              </p:custDataLst>
            </p:nvPr>
          </p:nvSpPr>
          <p:spPr>
            <a:xfrm>
              <a:off x="6306820" y="5718826"/>
              <a:ext cx="1145540" cy="407337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alibri"/>
              </a:endParaRPr>
            </a:p>
          </p:txBody>
        </p:sp>
        <p:sp>
          <p:nvSpPr>
            <p:cNvPr id="21" name="mmprod_ButtonText105"/>
            <p:cNvSpPr/>
            <p:nvPr>
              <p:custDataLst>
                <p:tags r:id="rId25"/>
              </p:custDataLst>
            </p:nvPr>
          </p:nvSpPr>
          <p:spPr>
            <a:xfrm>
              <a:off x="6332220" y="5744226"/>
              <a:ext cx="1094740" cy="356537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smtClean="0">
                  <a:solidFill>
                    <a:srgbClr val="2B333C"/>
                  </a:solidFill>
                  <a:latin typeface="Times New Roman" pitchFamily="18" charset="0"/>
                  <a:cs typeface="Times New Roman" pitchFamily="18" charset="0"/>
                </a:rPr>
                <a:t>Trả lời</a:t>
              </a:r>
              <a:endParaRPr lang="en-US" sz="1600" b="1" dirty="0">
                <a:solidFill>
                  <a:srgbClr val="2B333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5" name="mmprod_Button106"/>
          <p:cNvGrpSpPr/>
          <p:nvPr>
            <p:custDataLst>
              <p:tags r:id="rId11"/>
            </p:custDataLst>
          </p:nvPr>
        </p:nvGrpSpPr>
        <p:grpSpPr>
          <a:xfrm>
            <a:off x="7566660" y="7275592"/>
            <a:ext cx="1145540" cy="407337"/>
            <a:chOff x="7541260" y="5718826"/>
            <a:chExt cx="1145540" cy="407337"/>
          </a:xfrm>
          <a:solidFill>
            <a:srgbClr val="00B050"/>
          </a:solidFill>
        </p:grpSpPr>
        <p:sp>
          <p:nvSpPr>
            <p:cNvPr id="23" name="mmprod_ButtonShape106"/>
            <p:cNvSpPr/>
            <p:nvPr>
              <p:custDataLst>
                <p:tags r:id="rId22"/>
              </p:custDataLst>
            </p:nvPr>
          </p:nvSpPr>
          <p:spPr>
            <a:xfrm>
              <a:off x="7541260" y="5718826"/>
              <a:ext cx="1145540" cy="407337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alibri"/>
              </a:endParaRPr>
            </a:p>
          </p:txBody>
        </p:sp>
        <p:sp>
          <p:nvSpPr>
            <p:cNvPr id="24" name="mmprod_ButtonText107"/>
            <p:cNvSpPr/>
            <p:nvPr>
              <p:custDataLst>
                <p:tags r:id="rId23"/>
              </p:custDataLst>
            </p:nvPr>
          </p:nvSpPr>
          <p:spPr>
            <a:xfrm>
              <a:off x="7566660" y="5744226"/>
              <a:ext cx="1094740" cy="356537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smtClean="0">
                  <a:solidFill>
                    <a:srgbClr val="2B333C"/>
                  </a:solidFill>
                  <a:latin typeface="Times New Roman" pitchFamily="18" charset="0"/>
                  <a:cs typeface="Times New Roman" pitchFamily="18" charset="0"/>
                </a:rPr>
                <a:t>Làm lại</a:t>
              </a:r>
              <a:endParaRPr lang="en-US" sz="1600" b="1" dirty="0">
                <a:solidFill>
                  <a:srgbClr val="2B333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6" name="Picture 25"/>
          <p:cNvPicPr/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87" t="47206" r="24904" b="27339"/>
          <a:stretch>
            <a:fillRect/>
          </a:stretch>
        </p:blipFill>
        <p:spPr bwMode="auto">
          <a:xfrm>
            <a:off x="2609215" y="4347819"/>
            <a:ext cx="2279650" cy="2230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/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4" t="36096" r="47861" b="33357"/>
          <a:stretch>
            <a:fillRect/>
          </a:stretch>
        </p:blipFill>
        <p:spPr bwMode="auto">
          <a:xfrm>
            <a:off x="5845128" y="1313140"/>
            <a:ext cx="2272077" cy="2326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le 5"/>
          <p:cNvSpPr/>
          <p:nvPr>
            <p:custDataLst>
              <p:tags r:id="rId12"/>
            </p:custDataLst>
          </p:nvPr>
        </p:nvSpPr>
        <p:spPr>
          <a:xfrm>
            <a:off x="6306820" y="5693894"/>
            <a:ext cx="1145540" cy="4572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29"/>
          <p:cNvSpPr/>
          <p:nvPr>
            <p:custDataLst>
              <p:tags r:id="rId13"/>
            </p:custDataLst>
          </p:nvPr>
        </p:nvSpPr>
        <p:spPr>
          <a:xfrm>
            <a:off x="7507390" y="7250660"/>
            <a:ext cx="1151890" cy="4572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mmprod_answer10043"/>
          <p:cNvGrpSpPr/>
          <p:nvPr>
            <p:custDataLst>
              <p:tags r:id="rId14"/>
            </p:custDataLst>
          </p:nvPr>
        </p:nvGrpSpPr>
        <p:grpSpPr>
          <a:xfrm>
            <a:off x="673100" y="1645920"/>
            <a:ext cx="5755640" cy="853440"/>
            <a:chOff x="673100" y="1645920"/>
            <a:chExt cx="5755640" cy="853440"/>
          </a:xfrm>
        </p:grpSpPr>
        <p:sp>
          <p:nvSpPr>
            <p:cNvPr id="4" name="mmprod_s2_1041"/>
            <p:cNvSpPr txBox="1"/>
            <p:nvPr>
              <p:custDataLst>
                <p:tags r:id="rId19"/>
              </p:custDataLst>
            </p:nvPr>
          </p:nvSpPr>
          <p:spPr>
            <a:xfrm>
              <a:off x="1079500" y="1645920"/>
              <a:ext cx="45085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1) </a:t>
              </a:r>
              <a:endPara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mmprod_s1_1021"/>
            <p:cNvSpPr txBox="1"/>
            <p:nvPr>
              <p:custDataLst>
                <p:tags r:id="rId20"/>
              </p:custDataLst>
            </p:nvPr>
          </p:nvSpPr>
          <p:spPr>
            <a:xfrm>
              <a:off x="1524000" y="1645920"/>
              <a:ext cx="4904740" cy="85344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vi-VN" sz="2800" smtClean="0">
                  <a:solidFill>
                    <a:srgbClr val="FF0000"/>
                  </a:solidFill>
                  <a:latin typeface="+mj-lt"/>
                </a:rPr>
                <a:t>Dầu ăn ở dưới, nước ở giữa,</a:t>
              </a:r>
            </a:p>
            <a:p>
              <a:r>
                <a:rPr lang="vi-VN" sz="2800" smtClean="0">
                  <a:solidFill>
                    <a:srgbClr val="FF0000"/>
                  </a:solidFill>
                  <a:latin typeface="+mj-lt"/>
                </a:rPr>
                <a:t>siro ở trên cùng</a:t>
              </a:r>
              <a:endParaRPr lang="en-US" sz="2800" dirty="0">
                <a:solidFill>
                  <a:srgbClr val="FF0000"/>
                </a:solidFill>
                <a:latin typeface="+mj-lt"/>
              </a:endParaRPr>
            </a:p>
          </p:txBody>
        </p:sp>
        <p:pic>
          <p:nvPicPr>
            <p:cNvPr id="3" name="mmprod_answer_input10043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100" y="1757019"/>
              <a:ext cx="205646" cy="204522"/>
            </a:xfrm>
            <a:prstGeom prst="rect">
              <a:avLst/>
            </a:prstGeom>
          </p:spPr>
        </p:pic>
      </p:grpSp>
      <p:grpSp>
        <p:nvGrpSpPr>
          <p:cNvPr id="11" name="mmprod_answer10045"/>
          <p:cNvGrpSpPr/>
          <p:nvPr>
            <p:custDataLst>
              <p:tags r:id="rId15"/>
            </p:custDataLst>
          </p:nvPr>
        </p:nvGrpSpPr>
        <p:grpSpPr>
          <a:xfrm>
            <a:off x="718820" y="3494379"/>
            <a:ext cx="5755640" cy="853440"/>
            <a:chOff x="718820" y="3494379"/>
            <a:chExt cx="5755640" cy="853440"/>
          </a:xfrm>
        </p:grpSpPr>
        <p:sp>
          <p:nvSpPr>
            <p:cNvPr id="9" name="mmprod_s2_1042"/>
            <p:cNvSpPr txBox="1"/>
            <p:nvPr>
              <p:custDataLst>
                <p:tags r:id="rId16"/>
              </p:custDataLst>
            </p:nvPr>
          </p:nvSpPr>
          <p:spPr>
            <a:xfrm>
              <a:off x="1125220" y="3494379"/>
              <a:ext cx="45085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2) </a:t>
              </a:r>
              <a:endPara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mmprod_s1_1022"/>
            <p:cNvSpPr txBox="1"/>
            <p:nvPr>
              <p:custDataLst>
                <p:tags r:id="rId17"/>
              </p:custDataLst>
            </p:nvPr>
          </p:nvSpPr>
          <p:spPr>
            <a:xfrm>
              <a:off x="1569720" y="3494379"/>
              <a:ext cx="4904740" cy="85344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vi-VN" sz="2800" smtClean="0">
                  <a:solidFill>
                    <a:srgbClr val="FF0000"/>
                  </a:solidFill>
                  <a:latin typeface="+mj-lt"/>
                </a:rPr>
                <a:t>Siro ở dưới, nước ở giữa,</a:t>
              </a:r>
            </a:p>
            <a:p>
              <a:r>
                <a:rPr lang="vi-VN" sz="2800" smtClean="0">
                  <a:solidFill>
                    <a:srgbClr val="FF0000"/>
                  </a:solidFill>
                  <a:latin typeface="+mj-lt"/>
                </a:rPr>
                <a:t> dầu ăn ở trên cùng</a:t>
              </a:r>
              <a:endParaRPr lang="en-US" sz="2800" dirty="0">
                <a:solidFill>
                  <a:srgbClr val="FF0000"/>
                </a:solidFill>
                <a:latin typeface="+mj-lt"/>
              </a:endParaRPr>
            </a:p>
          </p:txBody>
        </p:sp>
        <p:pic>
          <p:nvPicPr>
            <p:cNvPr id="8" name="mmprod_answer_input10045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8820" y="3605478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776477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 autoUpdateAnimBg="0"/>
      <p:bldP spid="14" grpId="0" animBg="1" autoUpdateAnimBg="0"/>
      <p:bldP spid="15" grpId="0" animBg="1" autoUpdateAnimBg="0"/>
      <p:bldP spid="16" grpId="0" animBg="1" autoUpdateAnimBg="0"/>
      <p:bldP spid="17" grpId="0" animBg="1" autoUpdateAnimBg="0"/>
      <p:bldP spid="18" grpId="0" animBg="1" autoUpdateAnimBg="0"/>
      <p:bldP spid="19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667000" y="2438400"/>
            <a:ext cx="3581400" cy="1143000"/>
          </a:xfrm>
        </p:spPr>
        <p:txBody>
          <a:bodyPr/>
          <a:lstStyle/>
          <a:p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quả</a:t>
            </a:r>
            <a:endParaRPr lang="en-US" dirty="0"/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8203" name="ShockwaveFlash1" r:id="rId4" imgW="5028571" imgH="4420217"/>
        </mc:Choice>
        <mc:Fallback>
          <p:control name="ShockwaveFlash1" r:id="rId4" imgW="5028571" imgH="4420217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>
                  <p:custDataLst>
                    <p:tags r:id="rId5"/>
                  </p:custDataLst>
                </p:nvPr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43000" y="1066800"/>
                  <a:ext cx="7239000" cy="48006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85281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8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r>
              <a:rPr lang="vi-VN" sz="3200" b="1" smtClean="0">
                <a:solidFill>
                  <a:srgbClr val="7030A0"/>
                </a:solidFill>
              </a:rPr>
              <a:t>Chất lỏng nặng nhất nằm ở đâu?</a:t>
            </a:r>
            <a:endParaRPr lang="en-US" sz="3200" b="1" dirty="0">
              <a:solidFill>
                <a:srgbClr val="7030A0"/>
              </a:solidFill>
            </a:endParaRPr>
          </a:p>
        </p:txBody>
      </p:sp>
      <p:sp>
        <p:nvSpPr>
          <p:cNvPr id="13" name="mmprod_feedback_7000"/>
          <p:cNvSpPr/>
          <p:nvPr>
            <p:custDataLst>
              <p:tags r:id="rId3"/>
            </p:custDataLst>
          </p:nvPr>
        </p:nvSpPr>
        <p:spPr>
          <a:xfrm>
            <a:off x="65405" y="6179106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Đúng rồi-Nhấp chuột để tiếp tục</a:t>
            </a:r>
            <a:endParaRPr lang="en-US">
              <a:latin typeface="Calibri"/>
            </a:endParaRPr>
          </a:p>
        </p:txBody>
      </p:sp>
      <p:sp>
        <p:nvSpPr>
          <p:cNvPr id="14" name="mmprod_feedback_7002"/>
          <p:cNvSpPr/>
          <p:nvPr>
            <p:custDataLst>
              <p:tags r:id="rId4"/>
            </p:custDataLst>
          </p:nvPr>
        </p:nvSpPr>
        <p:spPr>
          <a:xfrm>
            <a:off x="89016" y="6076609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Sai rồi-Nhấp chuột để tiếp tục</a:t>
            </a:r>
            <a:endParaRPr lang="en-US">
              <a:latin typeface="Calibri"/>
            </a:endParaRPr>
          </a:p>
        </p:txBody>
      </p:sp>
      <p:sp>
        <p:nvSpPr>
          <p:cNvPr id="15" name="mmprod_feedback_7009"/>
          <p:cNvSpPr/>
          <p:nvPr>
            <p:custDataLst>
              <p:tags r:id="rId5"/>
            </p:custDataLst>
          </p:nvPr>
        </p:nvSpPr>
        <p:spPr>
          <a:xfrm>
            <a:off x="84723" y="6076609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Chúc mừng bạn đã trả lời đúng</a:t>
            </a:r>
            <a:endParaRPr lang="en-US">
              <a:latin typeface="Calibri"/>
            </a:endParaRPr>
          </a:p>
        </p:txBody>
      </p:sp>
      <p:sp>
        <p:nvSpPr>
          <p:cNvPr id="16" name="mmprod_feedback_7006"/>
          <p:cNvSpPr/>
          <p:nvPr>
            <p:custDataLst>
              <p:tags r:id="rId6"/>
            </p:custDataLst>
          </p:nvPr>
        </p:nvSpPr>
        <p:spPr>
          <a:xfrm>
            <a:off x="0" y="6121200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en-US" smtClean="0">
                <a:latin typeface="Calibri"/>
              </a:rPr>
              <a:t>Câu trả lời là</a:t>
            </a:r>
            <a:endParaRPr lang="en-US">
              <a:latin typeface="Calibri"/>
            </a:endParaRPr>
          </a:p>
        </p:txBody>
      </p:sp>
      <p:sp>
        <p:nvSpPr>
          <p:cNvPr id="17" name="mmprod_feedback_7010"/>
          <p:cNvSpPr/>
          <p:nvPr>
            <p:custDataLst>
              <p:tags r:id="rId7"/>
            </p:custDataLst>
          </p:nvPr>
        </p:nvSpPr>
        <p:spPr>
          <a:xfrm>
            <a:off x="0" y="6076609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vi-VN" smtClean="0">
                <a:latin typeface="Calibri"/>
              </a:rPr>
              <a:t>Đáp án đúng là</a:t>
            </a:r>
            <a:endParaRPr lang="en-US">
              <a:latin typeface="Calibri"/>
            </a:endParaRPr>
          </a:p>
        </p:txBody>
      </p:sp>
      <p:sp>
        <p:nvSpPr>
          <p:cNvPr id="18" name="mmprod_feedback_7011"/>
          <p:cNvSpPr/>
          <p:nvPr>
            <p:custDataLst>
              <p:tags r:id="rId8"/>
            </p:custDataLst>
          </p:nvPr>
        </p:nvSpPr>
        <p:spPr>
          <a:xfrm>
            <a:off x="65405" y="6105841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Bạn chưa hoàn thành câu hỏi</a:t>
            </a:r>
            <a:endParaRPr lang="en-US">
              <a:latin typeface="Calibri"/>
            </a:endParaRPr>
          </a:p>
        </p:txBody>
      </p:sp>
      <p:sp>
        <p:nvSpPr>
          <p:cNvPr id="20" name="mmprod_feedback_7007"/>
          <p:cNvSpPr/>
          <p:nvPr>
            <p:custDataLst>
              <p:tags r:id="rId9"/>
            </p:custDataLst>
          </p:nvPr>
        </p:nvSpPr>
        <p:spPr>
          <a:xfrm>
            <a:off x="65405" y="6121200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Bạn phải hoàn thành câu hỏi trước khi tiếp tục</a:t>
            </a:r>
            <a:endParaRPr lang="en-US">
              <a:latin typeface="Calibri"/>
            </a:endParaRPr>
          </a:p>
        </p:txBody>
      </p:sp>
      <p:grpSp>
        <p:nvGrpSpPr>
          <p:cNvPr id="23" name="mmprod_Button104"/>
          <p:cNvGrpSpPr/>
          <p:nvPr>
            <p:custDataLst>
              <p:tags r:id="rId10"/>
            </p:custDataLst>
          </p:nvPr>
        </p:nvGrpSpPr>
        <p:grpSpPr>
          <a:xfrm>
            <a:off x="7239000" y="6008720"/>
            <a:ext cx="1145540" cy="407337"/>
            <a:chOff x="6306820" y="5718826"/>
            <a:chExt cx="1145540" cy="407337"/>
          </a:xfrm>
          <a:solidFill>
            <a:srgbClr val="FF0000"/>
          </a:solidFill>
        </p:grpSpPr>
        <p:sp>
          <p:nvSpPr>
            <p:cNvPr id="21" name="mmprod_ButtonShape104"/>
            <p:cNvSpPr/>
            <p:nvPr>
              <p:custDataLst>
                <p:tags r:id="rId24"/>
              </p:custDataLst>
            </p:nvPr>
          </p:nvSpPr>
          <p:spPr>
            <a:xfrm>
              <a:off x="6306820" y="5718826"/>
              <a:ext cx="1145540" cy="407337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alibri"/>
              </a:endParaRPr>
            </a:p>
          </p:txBody>
        </p:sp>
        <p:sp>
          <p:nvSpPr>
            <p:cNvPr id="22" name="mmprod_ButtonText105"/>
            <p:cNvSpPr/>
            <p:nvPr>
              <p:custDataLst>
                <p:tags r:id="rId25"/>
              </p:custDataLst>
            </p:nvPr>
          </p:nvSpPr>
          <p:spPr>
            <a:xfrm>
              <a:off x="6332220" y="5744226"/>
              <a:ext cx="1094740" cy="356537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smtClean="0">
                  <a:solidFill>
                    <a:srgbClr val="2B333C"/>
                  </a:solidFill>
                  <a:latin typeface="Times New Roman" pitchFamily="18" charset="0"/>
                  <a:cs typeface="Times New Roman" pitchFamily="18" charset="0"/>
                </a:rPr>
                <a:t>Trả lời</a:t>
              </a:r>
              <a:endParaRPr lang="en-US" sz="1600" b="1" dirty="0">
                <a:solidFill>
                  <a:srgbClr val="2B333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6" name="mmprod_Button106"/>
          <p:cNvGrpSpPr/>
          <p:nvPr>
            <p:custDataLst>
              <p:tags r:id="rId11"/>
            </p:custDataLst>
          </p:nvPr>
        </p:nvGrpSpPr>
        <p:grpSpPr>
          <a:xfrm>
            <a:off x="7664132" y="7144444"/>
            <a:ext cx="1145540" cy="407337"/>
            <a:chOff x="7541260" y="5718826"/>
            <a:chExt cx="1145540" cy="407337"/>
          </a:xfrm>
          <a:solidFill>
            <a:srgbClr val="00B050"/>
          </a:solidFill>
        </p:grpSpPr>
        <p:sp>
          <p:nvSpPr>
            <p:cNvPr id="24" name="mmprod_ButtonShape106"/>
            <p:cNvSpPr/>
            <p:nvPr>
              <p:custDataLst>
                <p:tags r:id="rId22"/>
              </p:custDataLst>
            </p:nvPr>
          </p:nvSpPr>
          <p:spPr>
            <a:xfrm>
              <a:off x="7541260" y="5718826"/>
              <a:ext cx="1145540" cy="407337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alibri"/>
              </a:endParaRPr>
            </a:p>
          </p:txBody>
        </p:sp>
        <p:sp>
          <p:nvSpPr>
            <p:cNvPr id="25" name="mmprod_ButtonText107"/>
            <p:cNvSpPr/>
            <p:nvPr>
              <p:custDataLst>
                <p:tags r:id="rId23"/>
              </p:custDataLst>
            </p:nvPr>
          </p:nvSpPr>
          <p:spPr>
            <a:xfrm>
              <a:off x="7566660" y="5744226"/>
              <a:ext cx="1094740" cy="356537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smtClean="0">
                  <a:solidFill>
                    <a:srgbClr val="2B333C"/>
                  </a:solidFill>
                  <a:latin typeface="Times New Roman" pitchFamily="18" charset="0"/>
                  <a:cs typeface="Times New Roman" pitchFamily="18" charset="0"/>
                </a:rPr>
                <a:t>Làm lại</a:t>
              </a:r>
              <a:endParaRPr lang="en-US" sz="1600" b="1" dirty="0">
                <a:solidFill>
                  <a:srgbClr val="2B333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7" name="Picture 26"/>
          <p:cNvPicPr/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25" t="42767" r="68797" b="47919"/>
          <a:stretch>
            <a:fillRect/>
          </a:stretch>
        </p:blipFill>
        <p:spPr bwMode="auto">
          <a:xfrm>
            <a:off x="4134773" y="3689548"/>
            <a:ext cx="2204374" cy="2008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/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47" t="42064" r="51665" b="47768"/>
          <a:stretch>
            <a:fillRect/>
          </a:stretch>
        </p:blipFill>
        <p:spPr bwMode="auto">
          <a:xfrm>
            <a:off x="3754923" y="1363371"/>
            <a:ext cx="2313622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le 5"/>
          <p:cNvSpPr/>
          <p:nvPr>
            <p:custDataLst>
              <p:tags r:id="rId12"/>
            </p:custDataLst>
          </p:nvPr>
        </p:nvSpPr>
        <p:spPr>
          <a:xfrm>
            <a:off x="7648500" y="7055263"/>
            <a:ext cx="1245235" cy="49651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ounded Rectangle 30"/>
          <p:cNvSpPr/>
          <p:nvPr>
            <p:custDataLst>
              <p:tags r:id="rId13"/>
            </p:custDataLst>
          </p:nvPr>
        </p:nvSpPr>
        <p:spPr>
          <a:xfrm>
            <a:off x="7189152" y="5964129"/>
            <a:ext cx="1245235" cy="496518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mmprod_answer10051"/>
          <p:cNvGrpSpPr/>
          <p:nvPr>
            <p:custDataLst>
              <p:tags r:id="rId14"/>
            </p:custDataLst>
          </p:nvPr>
        </p:nvGrpSpPr>
        <p:grpSpPr>
          <a:xfrm>
            <a:off x="1266190" y="1859280"/>
            <a:ext cx="5755640" cy="426720"/>
            <a:chOff x="1266190" y="1859280"/>
            <a:chExt cx="5755640" cy="426720"/>
          </a:xfrm>
        </p:grpSpPr>
        <p:sp>
          <p:nvSpPr>
            <p:cNvPr id="4" name="mmprod_s2_1041"/>
            <p:cNvSpPr txBox="1"/>
            <p:nvPr>
              <p:custDataLst>
                <p:tags r:id="rId19"/>
              </p:custDataLst>
            </p:nvPr>
          </p:nvSpPr>
          <p:spPr>
            <a:xfrm>
              <a:off x="1672590" y="1859280"/>
              <a:ext cx="45085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Calibri"/>
                </a:rPr>
                <a:t>1) </a:t>
              </a:r>
              <a:endParaRPr lang="en-US" sz="2800" dirty="0">
                <a:solidFill>
                  <a:srgbClr val="FF0000"/>
                </a:solidFill>
                <a:latin typeface="Calibri"/>
              </a:endParaRPr>
            </a:p>
          </p:txBody>
        </p:sp>
        <p:sp>
          <p:nvSpPr>
            <p:cNvPr id="5" name="mmprod_s1_1021"/>
            <p:cNvSpPr txBox="1"/>
            <p:nvPr>
              <p:custDataLst>
                <p:tags r:id="rId20"/>
              </p:custDataLst>
            </p:nvPr>
          </p:nvSpPr>
          <p:spPr>
            <a:xfrm>
              <a:off x="2117090" y="1859280"/>
              <a:ext cx="490474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80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Ở giữa ly</a:t>
              </a:r>
              <a:endPara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3" name="mmprod_answer_input10051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6190" y="1970379"/>
              <a:ext cx="205646" cy="204522"/>
            </a:xfrm>
            <a:prstGeom prst="rect">
              <a:avLst/>
            </a:prstGeom>
          </p:spPr>
        </p:pic>
      </p:grpSp>
      <p:grpSp>
        <p:nvGrpSpPr>
          <p:cNvPr id="11" name="mmprod_answer10053"/>
          <p:cNvGrpSpPr/>
          <p:nvPr>
            <p:custDataLst>
              <p:tags r:id="rId15"/>
            </p:custDataLst>
          </p:nvPr>
        </p:nvGrpSpPr>
        <p:grpSpPr>
          <a:xfrm>
            <a:off x="1304925" y="4140861"/>
            <a:ext cx="5755640" cy="426720"/>
            <a:chOff x="1304925" y="4140861"/>
            <a:chExt cx="5755640" cy="426720"/>
          </a:xfrm>
        </p:grpSpPr>
        <p:sp>
          <p:nvSpPr>
            <p:cNvPr id="9" name="mmprod_s2_1042"/>
            <p:cNvSpPr txBox="1"/>
            <p:nvPr>
              <p:custDataLst>
                <p:tags r:id="rId16"/>
              </p:custDataLst>
            </p:nvPr>
          </p:nvSpPr>
          <p:spPr>
            <a:xfrm>
              <a:off x="1711325" y="4140861"/>
              <a:ext cx="45085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Calibri"/>
                </a:rPr>
                <a:t>2) </a:t>
              </a:r>
              <a:endParaRPr lang="en-US" sz="2800" dirty="0">
                <a:solidFill>
                  <a:srgbClr val="FF0000"/>
                </a:solidFill>
                <a:latin typeface="Calibri"/>
              </a:endParaRPr>
            </a:p>
          </p:txBody>
        </p:sp>
        <p:sp>
          <p:nvSpPr>
            <p:cNvPr id="10" name="mmprod_s1_1022"/>
            <p:cNvSpPr txBox="1"/>
            <p:nvPr>
              <p:custDataLst>
                <p:tags r:id="rId17"/>
              </p:custDataLst>
            </p:nvPr>
          </p:nvSpPr>
          <p:spPr>
            <a:xfrm>
              <a:off x="2155825" y="4140861"/>
              <a:ext cx="490474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vi-VN" sz="2800" smtClean="0">
                  <a:solidFill>
                    <a:srgbClr val="FF0000"/>
                  </a:solidFill>
                  <a:latin typeface="+mj-lt"/>
                </a:rPr>
                <a:t>Ở dưới đáy ly</a:t>
              </a:r>
              <a:endParaRPr lang="en-US" sz="2800" dirty="0">
                <a:solidFill>
                  <a:srgbClr val="FF0000"/>
                </a:solidFill>
                <a:latin typeface="+mj-lt"/>
              </a:endParaRPr>
            </a:p>
          </p:txBody>
        </p:sp>
        <p:pic>
          <p:nvPicPr>
            <p:cNvPr id="8" name="mmprod_answer_input10053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4925" y="4251960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26931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 autoUpdateAnimBg="0"/>
      <p:bldP spid="14" grpId="0" animBg="1" autoUpdateAnimBg="0"/>
      <p:bldP spid="15" grpId="0" animBg="1" autoUpdateAnimBg="0"/>
      <p:bldP spid="16" grpId="0" animBg="1" autoUpdateAnimBg="0"/>
      <p:bldP spid="17" grpId="0" animBg="1" autoUpdateAnimBg="0"/>
      <p:bldP spid="18" grpId="0" animBg="1" autoUpdateAnimBg="0"/>
      <p:bldP spid="20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8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009881" y="304800"/>
            <a:ext cx="7485427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r>
              <a:rPr lang="vi-VN" sz="3200" b="1" smtClean="0">
                <a:solidFill>
                  <a:srgbClr val="7030A0"/>
                </a:solidFill>
              </a:rPr>
              <a:t>Chất lỏng nổi ở trên cùng là chất lỏng nhẹ nhất đúng hay sai?</a:t>
            </a:r>
            <a:endParaRPr lang="en-US" sz="3200" b="1" dirty="0">
              <a:solidFill>
                <a:srgbClr val="7030A0"/>
              </a:solidFill>
            </a:endParaRPr>
          </a:p>
        </p:txBody>
      </p:sp>
      <p:sp>
        <p:nvSpPr>
          <p:cNvPr id="13" name="mmprod_feedback_7000"/>
          <p:cNvSpPr/>
          <p:nvPr>
            <p:custDataLst>
              <p:tags r:id="rId3"/>
            </p:custDataLst>
          </p:nvPr>
        </p:nvSpPr>
        <p:spPr>
          <a:xfrm>
            <a:off x="-28977" y="6152355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Đúng rồi-Nhấp chuột để tiếp tục</a:t>
            </a:r>
            <a:endParaRPr lang="en-US">
              <a:latin typeface="Calibri"/>
            </a:endParaRPr>
          </a:p>
        </p:txBody>
      </p:sp>
      <p:sp>
        <p:nvSpPr>
          <p:cNvPr id="14" name="mmprod_feedback_7002"/>
          <p:cNvSpPr/>
          <p:nvPr>
            <p:custDataLst>
              <p:tags r:id="rId4"/>
            </p:custDataLst>
          </p:nvPr>
        </p:nvSpPr>
        <p:spPr>
          <a:xfrm>
            <a:off x="32842" y="6189412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Sai rồi-Nhấp chuột để tiếp tục</a:t>
            </a:r>
            <a:endParaRPr lang="en-US">
              <a:latin typeface="Calibri"/>
            </a:endParaRPr>
          </a:p>
        </p:txBody>
      </p:sp>
      <p:sp>
        <p:nvSpPr>
          <p:cNvPr id="15" name="mmprod_feedback_7009"/>
          <p:cNvSpPr/>
          <p:nvPr>
            <p:custDataLst>
              <p:tags r:id="rId5"/>
            </p:custDataLst>
          </p:nvPr>
        </p:nvSpPr>
        <p:spPr>
          <a:xfrm>
            <a:off x="529" y="6105284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Chúc mừng bạn đã trả lời đúng</a:t>
            </a:r>
            <a:endParaRPr lang="en-US">
              <a:latin typeface="Calibri"/>
            </a:endParaRPr>
          </a:p>
        </p:txBody>
      </p:sp>
      <p:sp>
        <p:nvSpPr>
          <p:cNvPr id="16" name="mmprod_feedback_7006"/>
          <p:cNvSpPr/>
          <p:nvPr>
            <p:custDataLst>
              <p:tags r:id="rId6"/>
            </p:custDataLst>
          </p:nvPr>
        </p:nvSpPr>
        <p:spPr>
          <a:xfrm>
            <a:off x="35320" y="6165895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en-US" smtClean="0">
                <a:latin typeface="Calibri"/>
              </a:rPr>
              <a:t>Câu trả lời là</a:t>
            </a:r>
            <a:endParaRPr lang="en-US">
              <a:latin typeface="Calibri"/>
            </a:endParaRPr>
          </a:p>
        </p:txBody>
      </p:sp>
      <p:sp>
        <p:nvSpPr>
          <p:cNvPr id="17" name="mmprod_feedback_7010"/>
          <p:cNvSpPr/>
          <p:nvPr>
            <p:custDataLst>
              <p:tags r:id="rId7"/>
            </p:custDataLst>
          </p:nvPr>
        </p:nvSpPr>
        <p:spPr>
          <a:xfrm>
            <a:off x="529" y="6222233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vi-VN" smtClean="0">
                <a:latin typeface="Calibri"/>
              </a:rPr>
              <a:t>Đáp án đúng là</a:t>
            </a:r>
            <a:endParaRPr lang="en-US">
              <a:latin typeface="Calibri"/>
            </a:endParaRPr>
          </a:p>
        </p:txBody>
      </p:sp>
      <p:sp>
        <p:nvSpPr>
          <p:cNvPr id="18" name="mmprod_feedback_7011"/>
          <p:cNvSpPr/>
          <p:nvPr>
            <p:custDataLst>
              <p:tags r:id="rId8"/>
            </p:custDataLst>
          </p:nvPr>
        </p:nvSpPr>
        <p:spPr>
          <a:xfrm>
            <a:off x="-28977" y="6197770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Bạn chưa hoàn thành câu hỏi</a:t>
            </a:r>
            <a:endParaRPr lang="en-US">
              <a:latin typeface="Calibri"/>
            </a:endParaRPr>
          </a:p>
        </p:txBody>
      </p:sp>
      <p:sp>
        <p:nvSpPr>
          <p:cNvPr id="19" name="mmprod_feedback_7007"/>
          <p:cNvSpPr/>
          <p:nvPr>
            <p:custDataLst>
              <p:tags r:id="rId9"/>
            </p:custDataLst>
          </p:nvPr>
        </p:nvSpPr>
        <p:spPr>
          <a:xfrm>
            <a:off x="529" y="6153897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Bạn phải hoàn thành câu hỏi trước khi tiếp tục</a:t>
            </a:r>
            <a:endParaRPr lang="en-US">
              <a:latin typeface="Calibri"/>
            </a:endParaRPr>
          </a:p>
        </p:txBody>
      </p:sp>
      <p:grpSp>
        <p:nvGrpSpPr>
          <p:cNvPr id="22" name="mmprod_Button104"/>
          <p:cNvGrpSpPr/>
          <p:nvPr>
            <p:custDataLst>
              <p:tags r:id="rId10"/>
            </p:custDataLst>
          </p:nvPr>
        </p:nvGrpSpPr>
        <p:grpSpPr>
          <a:xfrm>
            <a:off x="5855970" y="5744226"/>
            <a:ext cx="1145540" cy="408129"/>
            <a:chOff x="6306820" y="5718034"/>
            <a:chExt cx="1145540" cy="408129"/>
          </a:xfrm>
        </p:grpSpPr>
        <p:sp>
          <p:nvSpPr>
            <p:cNvPr id="20" name="mmprod_ButtonShape104"/>
            <p:cNvSpPr/>
            <p:nvPr>
              <p:custDataLst>
                <p:tags r:id="rId24"/>
              </p:custDataLst>
            </p:nvPr>
          </p:nvSpPr>
          <p:spPr>
            <a:xfrm>
              <a:off x="6306820" y="5718826"/>
              <a:ext cx="1145540" cy="4073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alibri"/>
              </a:endParaRPr>
            </a:p>
          </p:txBody>
        </p:sp>
        <p:sp>
          <p:nvSpPr>
            <p:cNvPr id="21" name="mmprod_ButtonText105"/>
            <p:cNvSpPr/>
            <p:nvPr>
              <p:custDataLst>
                <p:tags r:id="rId25"/>
              </p:custDataLst>
            </p:nvPr>
          </p:nvSpPr>
          <p:spPr>
            <a:xfrm>
              <a:off x="6332220" y="5718034"/>
              <a:ext cx="1094740" cy="356537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smtClean="0">
                  <a:solidFill>
                    <a:srgbClr val="2B333C"/>
                  </a:solidFill>
                  <a:latin typeface="Times New Roman" pitchFamily="18" charset="0"/>
                  <a:cs typeface="Times New Roman" pitchFamily="18" charset="0"/>
                </a:rPr>
                <a:t>Trả lời</a:t>
              </a:r>
              <a:endParaRPr lang="en-US" sz="1600" b="1" dirty="0">
                <a:solidFill>
                  <a:srgbClr val="2B333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5" name="mmprod_Button106"/>
          <p:cNvGrpSpPr/>
          <p:nvPr>
            <p:custDataLst>
              <p:tags r:id="rId11"/>
            </p:custDataLst>
          </p:nvPr>
        </p:nvGrpSpPr>
        <p:grpSpPr>
          <a:xfrm>
            <a:off x="7362712" y="7288919"/>
            <a:ext cx="1145540" cy="407337"/>
            <a:chOff x="7541260" y="5718826"/>
            <a:chExt cx="1145540" cy="407337"/>
          </a:xfrm>
          <a:solidFill>
            <a:srgbClr val="00B050"/>
          </a:solidFill>
        </p:grpSpPr>
        <p:sp>
          <p:nvSpPr>
            <p:cNvPr id="23" name="mmprod_ButtonShape106"/>
            <p:cNvSpPr/>
            <p:nvPr>
              <p:custDataLst>
                <p:tags r:id="rId22"/>
              </p:custDataLst>
            </p:nvPr>
          </p:nvSpPr>
          <p:spPr>
            <a:xfrm>
              <a:off x="7541260" y="5718826"/>
              <a:ext cx="1145540" cy="407337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alibri"/>
              </a:endParaRPr>
            </a:p>
          </p:txBody>
        </p:sp>
        <p:sp>
          <p:nvSpPr>
            <p:cNvPr id="24" name="mmprod_ButtonText107"/>
            <p:cNvSpPr/>
            <p:nvPr>
              <p:custDataLst>
                <p:tags r:id="rId23"/>
              </p:custDataLst>
            </p:nvPr>
          </p:nvSpPr>
          <p:spPr>
            <a:xfrm>
              <a:off x="7566660" y="5744226"/>
              <a:ext cx="1094740" cy="356537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smtClean="0">
                  <a:solidFill>
                    <a:srgbClr val="2B333C"/>
                  </a:solidFill>
                  <a:latin typeface="Times New Roman" pitchFamily="18" charset="0"/>
                  <a:cs typeface="Times New Roman" pitchFamily="18" charset="0"/>
                </a:rPr>
                <a:t>Làm lại</a:t>
              </a:r>
              <a:endParaRPr lang="en-US" sz="1600" b="1" dirty="0">
                <a:solidFill>
                  <a:srgbClr val="2B333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6" name="Picture 25"/>
          <p:cNvPicPr/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8" t="61787" r="66647" b="24324"/>
          <a:stretch>
            <a:fillRect/>
          </a:stretch>
        </p:blipFill>
        <p:spPr bwMode="auto">
          <a:xfrm>
            <a:off x="4648200" y="1762259"/>
            <a:ext cx="4162310" cy="2962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Rounded Rectangle 26"/>
          <p:cNvSpPr/>
          <p:nvPr>
            <p:custDataLst>
              <p:tags r:id="rId12"/>
            </p:custDataLst>
          </p:nvPr>
        </p:nvSpPr>
        <p:spPr>
          <a:xfrm>
            <a:off x="7249682" y="7322357"/>
            <a:ext cx="1371600" cy="51229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/>
          <p:cNvSpPr/>
          <p:nvPr>
            <p:custDataLst>
              <p:tags r:id="rId13"/>
            </p:custDataLst>
          </p:nvPr>
        </p:nvSpPr>
        <p:spPr>
          <a:xfrm>
            <a:off x="5715028" y="5692539"/>
            <a:ext cx="1371600" cy="51229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 descr="Kết quả hình ảnh cho hinh mat cuoi dong"/>
          <p:cNvPicPr/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796" y="4110977"/>
            <a:ext cx="2487996" cy="198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Picture 31" descr="Kết quả hình ảnh cho hinh mat mếu"/>
          <p:cNvPicPr/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796" y="1508760"/>
            <a:ext cx="2305050" cy="1981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mmprod_answer10067"/>
          <p:cNvGrpSpPr/>
          <p:nvPr>
            <p:custDataLst>
              <p:tags r:id="rId14"/>
            </p:custDataLst>
          </p:nvPr>
        </p:nvGrpSpPr>
        <p:grpSpPr>
          <a:xfrm>
            <a:off x="1098550" y="2072640"/>
            <a:ext cx="5755640" cy="426720"/>
            <a:chOff x="1098550" y="2072640"/>
            <a:chExt cx="5755640" cy="426720"/>
          </a:xfrm>
        </p:grpSpPr>
        <p:sp>
          <p:nvSpPr>
            <p:cNvPr id="4" name="mmprod_s2_1041"/>
            <p:cNvSpPr txBox="1"/>
            <p:nvPr>
              <p:custDataLst>
                <p:tags r:id="rId19"/>
              </p:custDataLst>
            </p:nvPr>
          </p:nvSpPr>
          <p:spPr>
            <a:xfrm>
              <a:off x="1504950" y="2072640"/>
              <a:ext cx="45085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1) </a:t>
              </a:r>
              <a:endPara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mmprod_s1_1021"/>
            <p:cNvSpPr txBox="1"/>
            <p:nvPr>
              <p:custDataLst>
                <p:tags r:id="rId20"/>
              </p:custDataLst>
            </p:nvPr>
          </p:nvSpPr>
          <p:spPr>
            <a:xfrm>
              <a:off x="1949450" y="2072640"/>
              <a:ext cx="490474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endPara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3" name="mmprod_answer_input10067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8550" y="2183739"/>
              <a:ext cx="205646" cy="204522"/>
            </a:xfrm>
            <a:prstGeom prst="rect">
              <a:avLst/>
            </a:prstGeom>
          </p:spPr>
        </p:pic>
      </p:grpSp>
      <p:grpSp>
        <p:nvGrpSpPr>
          <p:cNvPr id="8" name="mmprod_answer10069"/>
          <p:cNvGrpSpPr/>
          <p:nvPr>
            <p:custDataLst>
              <p:tags r:id="rId15"/>
            </p:custDataLst>
          </p:nvPr>
        </p:nvGrpSpPr>
        <p:grpSpPr>
          <a:xfrm>
            <a:off x="1071235" y="4719794"/>
            <a:ext cx="5755640" cy="426720"/>
            <a:chOff x="1071235" y="4719794"/>
            <a:chExt cx="5755640" cy="426720"/>
          </a:xfrm>
        </p:grpSpPr>
        <p:sp>
          <p:nvSpPr>
            <p:cNvPr id="9" name="mmprod_s2_1042"/>
            <p:cNvSpPr txBox="1"/>
            <p:nvPr>
              <p:custDataLst>
                <p:tags r:id="rId16"/>
              </p:custDataLst>
            </p:nvPr>
          </p:nvSpPr>
          <p:spPr>
            <a:xfrm>
              <a:off x="1477635" y="4719794"/>
              <a:ext cx="45085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Calibri"/>
                </a:rPr>
                <a:t>2)</a:t>
              </a:r>
              <a:r>
                <a:rPr lang="en-US" sz="2800" dirty="0" smtClean="0">
                  <a:latin typeface="Calibri"/>
                </a:rPr>
                <a:t> </a:t>
              </a:r>
              <a:endParaRPr lang="en-US" sz="2800" dirty="0">
                <a:latin typeface="Calibri"/>
              </a:endParaRPr>
            </a:p>
          </p:txBody>
        </p:sp>
        <p:sp>
          <p:nvSpPr>
            <p:cNvPr id="10" name="mmprod_s1_1022"/>
            <p:cNvSpPr txBox="1"/>
            <p:nvPr>
              <p:custDataLst>
                <p:tags r:id="rId17"/>
              </p:custDataLst>
            </p:nvPr>
          </p:nvSpPr>
          <p:spPr>
            <a:xfrm>
              <a:off x="1922135" y="4719794"/>
              <a:ext cx="490474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endPara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7" name="mmprod_answer_input10069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235" y="4830893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00773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 autoUpdateAnimBg="0"/>
      <p:bldP spid="14" grpId="0" animBg="1" autoUpdateAnimBg="0"/>
      <p:bldP spid="15" grpId="0" animBg="1" autoUpdateAnimBg="0"/>
      <p:bldP spid="16" grpId="0" animBg="1" autoUpdateAnimBg="0"/>
      <p:bldP spid="17" grpId="0" animBg="1" autoUpdateAnimBg="0"/>
      <p:bldP spid="18" grpId="0" animBg="1" autoUpdateAnimBg="0"/>
      <p:bldP spid="19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362200" y="2667000"/>
            <a:ext cx="5486400" cy="1143000"/>
          </a:xfrm>
        </p:spPr>
        <p:txBody>
          <a:bodyPr/>
          <a:lstStyle/>
          <a:p>
            <a:r>
              <a:rPr lang="en-US" dirty="0" smtClean="0"/>
              <a:t>Video </a:t>
            </a:r>
            <a:r>
              <a:rPr lang="en-US" dirty="0" err="1" smtClean="0"/>
              <a:t>nhạc</a:t>
            </a:r>
            <a:endParaRPr lang="en-US" dirty="0"/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9227" name="ShockwaveFlash1" r:id="rId4" imgW="8535591" imgH="6400000"/>
        </mc:Choice>
        <mc:Fallback>
          <p:control name="ShockwaveFlash1" r:id="rId4" imgW="8535591" imgH="6400000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>
                  <p:custDataLst>
                    <p:tags r:id="rId5"/>
                  </p:custDataLst>
                </p:nvPr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8600" y="228600"/>
                  <a:ext cx="8534400" cy="6400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26756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100000">
              <a:srgbClr val="F0EBD5">
                <a:alpha val="90000"/>
              </a:srgbClr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438400" y="2362200"/>
            <a:ext cx="4648200" cy="1143000"/>
          </a:xfrm>
        </p:spPr>
        <p:txBody>
          <a:bodyPr/>
          <a:lstStyle/>
          <a:p>
            <a:r>
              <a:rPr lang="en-US" dirty="0" err="1" smtClean="0"/>
              <a:t>Chuẩn</a:t>
            </a:r>
            <a:r>
              <a:rPr lang="en-US" dirty="0" smtClean="0"/>
              <a:t> </a:t>
            </a:r>
            <a:r>
              <a:rPr lang="en-US" dirty="0" err="1" smtClean="0"/>
              <a:t>bị</a:t>
            </a:r>
            <a:r>
              <a:rPr lang="en-US" dirty="0" smtClean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tn</a:t>
            </a:r>
            <a:endParaRPr lang="en-US" dirty="0"/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10251" name="ShockwaveFlash1" r:id="rId4" imgW="5792008" imgH="4952381"/>
        </mc:Choice>
        <mc:Fallback>
          <p:control name="ShockwaveFlash1" r:id="rId4" imgW="5792008" imgH="4952381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>
                  <p:custDataLst>
                    <p:tags r:id="rId5"/>
                  </p:custDataLst>
                </p:nvPr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47800" y="1143000"/>
                  <a:ext cx="6477000" cy="46482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5459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90800" y="2438400"/>
            <a:ext cx="3657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Video </a:t>
            </a:r>
            <a:r>
              <a:rPr lang="en-US" dirty="0" err="1" smtClean="0"/>
              <a:t>nhạc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tiếp</a:t>
            </a:r>
            <a:endParaRPr lang="en-US" dirty="0"/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11275" name="ShockwaveFlash1" r:id="rId4" imgW="8685714" imgH="6477904"/>
        </mc:Choice>
        <mc:Fallback>
          <p:control name="ShockwaveFlash1" r:id="rId4" imgW="8685714" imgH="6477904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>
                  <p:custDataLst>
                    <p:tags r:id="rId5"/>
                  </p:custDataLst>
                </p:nvPr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4800" y="152400"/>
                  <a:ext cx="8686800" cy="6477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37162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100000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362200" y="2590800"/>
            <a:ext cx="43434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Trẻ</a:t>
            </a:r>
            <a:r>
              <a:rPr lang="en-US" dirty="0" smtClean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thí</a:t>
            </a:r>
            <a:r>
              <a:rPr lang="en-US" dirty="0" smtClean="0"/>
              <a:t> </a:t>
            </a:r>
            <a:r>
              <a:rPr lang="en-US" dirty="0" err="1" smtClean="0"/>
              <a:t>nghiệm</a:t>
            </a:r>
            <a:endParaRPr lang="en-US" dirty="0"/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12298" name="ShockwaveFlash1" r:id="rId4" imgW="6095238" imgH="4495238"/>
        </mc:Choice>
        <mc:Fallback>
          <p:control name="ShockwaveFlash1" r:id="rId4" imgW="6095238" imgH="449523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>
                  <p:custDataLst>
                    <p:tags r:id="rId5"/>
                  </p:custDataLst>
                </p:nvPr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71600" y="1066800"/>
                  <a:ext cx="6096000" cy="4495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95064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04800" y="2286000"/>
            <a:ext cx="8229600" cy="1143000"/>
          </a:xfrm>
        </p:spPr>
        <p:txBody>
          <a:bodyPr/>
          <a:lstStyle/>
          <a:p>
            <a:r>
              <a:rPr lang="en-US" dirty="0" smtClean="0"/>
              <a:t>Video </a:t>
            </a:r>
            <a:r>
              <a:rPr lang="en-US" dirty="0" err="1" smtClean="0"/>
              <a:t>gv</a:t>
            </a:r>
            <a:endParaRPr lang="en-US" dirty="0"/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1036" name="ShockwaveFlash1" r:id="rId4" imgW="5638095" imgH="5106113"/>
        </mc:Choice>
        <mc:Fallback>
          <p:control name="ShockwaveFlash1" r:id="rId4" imgW="5638095" imgH="5106113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>
                  <p:custDataLst>
                    <p:tags r:id="rId5"/>
                  </p:custDataLst>
                </p:nvPr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81200" y="1447800"/>
                  <a:ext cx="5715000" cy="4114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90374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8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91529" y="152400"/>
            <a:ext cx="704088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r>
              <a:rPr lang="vi-VN" sz="3200" b="1" smtClean="0">
                <a:solidFill>
                  <a:srgbClr val="7030A0"/>
                </a:solidFill>
              </a:rPr>
              <a:t>Cách sắp xếp kí hiệu 2 nhóm khác nhau đúng hay sai?</a:t>
            </a:r>
            <a:endParaRPr lang="en-US" sz="3200" b="1" dirty="0">
              <a:solidFill>
                <a:srgbClr val="7030A0"/>
              </a:solidFill>
            </a:endParaRPr>
          </a:p>
        </p:txBody>
      </p:sp>
      <p:sp>
        <p:nvSpPr>
          <p:cNvPr id="13" name="mmprod_feedback_7000"/>
          <p:cNvSpPr/>
          <p:nvPr>
            <p:custDataLst>
              <p:tags r:id="rId3"/>
            </p:custDataLst>
          </p:nvPr>
        </p:nvSpPr>
        <p:spPr>
          <a:xfrm>
            <a:off x="-8089" y="6126163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Đúng rồi-Nhấp chuột để tiếp tục</a:t>
            </a:r>
            <a:endParaRPr lang="en-US">
              <a:latin typeface="Calibri"/>
            </a:endParaRPr>
          </a:p>
        </p:txBody>
      </p:sp>
      <p:sp>
        <p:nvSpPr>
          <p:cNvPr id="14" name="mmprod_feedback_7002"/>
          <p:cNvSpPr/>
          <p:nvPr>
            <p:custDataLst>
              <p:tags r:id="rId4"/>
            </p:custDataLst>
          </p:nvPr>
        </p:nvSpPr>
        <p:spPr>
          <a:xfrm>
            <a:off x="5982" y="6179105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Sai rồi-Nhấp chuột để tiếp tục</a:t>
            </a:r>
            <a:endParaRPr lang="en-US">
              <a:latin typeface="Calibri"/>
            </a:endParaRPr>
          </a:p>
        </p:txBody>
      </p:sp>
      <p:sp>
        <p:nvSpPr>
          <p:cNvPr id="15" name="mmprod_feedback_7009"/>
          <p:cNvSpPr/>
          <p:nvPr>
            <p:custDataLst>
              <p:tags r:id="rId5"/>
            </p:custDataLst>
          </p:nvPr>
        </p:nvSpPr>
        <p:spPr>
          <a:xfrm>
            <a:off x="105244" y="6094883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Chúc mừng bạn đã trả lời đúng</a:t>
            </a:r>
            <a:endParaRPr lang="en-US">
              <a:latin typeface="Calibri"/>
            </a:endParaRPr>
          </a:p>
        </p:txBody>
      </p:sp>
      <p:sp>
        <p:nvSpPr>
          <p:cNvPr id="16" name="mmprod_feedback_7006"/>
          <p:cNvSpPr/>
          <p:nvPr>
            <p:custDataLst>
              <p:tags r:id="rId6"/>
            </p:custDataLst>
          </p:nvPr>
        </p:nvSpPr>
        <p:spPr>
          <a:xfrm>
            <a:off x="-7726" y="6094621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en-US" smtClean="0">
                <a:latin typeface="Calibri"/>
              </a:rPr>
              <a:t>Câu trả lời là</a:t>
            </a:r>
            <a:endParaRPr lang="en-US">
              <a:latin typeface="Calibri"/>
            </a:endParaRPr>
          </a:p>
        </p:txBody>
      </p:sp>
      <p:sp>
        <p:nvSpPr>
          <p:cNvPr id="17" name="mmprod_feedback_7010"/>
          <p:cNvSpPr/>
          <p:nvPr>
            <p:custDataLst>
              <p:tags r:id="rId7"/>
            </p:custDataLst>
          </p:nvPr>
        </p:nvSpPr>
        <p:spPr>
          <a:xfrm>
            <a:off x="-76200" y="6179105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vi-VN" smtClean="0">
                <a:latin typeface="Calibri"/>
              </a:rPr>
              <a:t>Đáp án đúng là</a:t>
            </a:r>
            <a:endParaRPr lang="en-US">
              <a:latin typeface="Calibri"/>
            </a:endParaRPr>
          </a:p>
        </p:txBody>
      </p:sp>
      <p:sp>
        <p:nvSpPr>
          <p:cNvPr id="18" name="mmprod_feedback_7011"/>
          <p:cNvSpPr/>
          <p:nvPr>
            <p:custDataLst>
              <p:tags r:id="rId8"/>
            </p:custDataLst>
          </p:nvPr>
        </p:nvSpPr>
        <p:spPr>
          <a:xfrm>
            <a:off x="-7726" y="6094622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Bạn chưa hoàn thành câu hỏi</a:t>
            </a:r>
            <a:endParaRPr lang="en-US">
              <a:latin typeface="Calibri"/>
            </a:endParaRPr>
          </a:p>
        </p:txBody>
      </p:sp>
      <p:sp>
        <p:nvSpPr>
          <p:cNvPr id="19" name="mmprod_feedback_7007"/>
          <p:cNvSpPr/>
          <p:nvPr>
            <p:custDataLst>
              <p:tags r:id="rId9"/>
            </p:custDataLst>
          </p:nvPr>
        </p:nvSpPr>
        <p:spPr>
          <a:xfrm>
            <a:off x="-7726" y="6126163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Bạn phải hoàn thành câu hỏi trước khi tiếp tục</a:t>
            </a:r>
            <a:endParaRPr lang="en-US">
              <a:latin typeface="Calibri"/>
            </a:endParaRPr>
          </a:p>
        </p:txBody>
      </p:sp>
      <p:grpSp>
        <p:nvGrpSpPr>
          <p:cNvPr id="22" name="mmprod_Button104"/>
          <p:cNvGrpSpPr/>
          <p:nvPr>
            <p:custDataLst>
              <p:tags r:id="rId10"/>
            </p:custDataLst>
          </p:nvPr>
        </p:nvGrpSpPr>
        <p:grpSpPr>
          <a:xfrm>
            <a:off x="7239000" y="5744226"/>
            <a:ext cx="1145540" cy="407337"/>
            <a:chOff x="6306820" y="5718826"/>
            <a:chExt cx="1145540" cy="407337"/>
          </a:xfrm>
          <a:solidFill>
            <a:srgbClr val="FF0000"/>
          </a:solidFill>
        </p:grpSpPr>
        <p:sp>
          <p:nvSpPr>
            <p:cNvPr id="20" name="mmprod_ButtonShape104"/>
            <p:cNvSpPr/>
            <p:nvPr>
              <p:custDataLst>
                <p:tags r:id="rId24"/>
              </p:custDataLst>
            </p:nvPr>
          </p:nvSpPr>
          <p:spPr>
            <a:xfrm>
              <a:off x="6306820" y="5718826"/>
              <a:ext cx="1145540" cy="407337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alibri"/>
              </a:endParaRPr>
            </a:p>
          </p:txBody>
        </p:sp>
        <p:sp>
          <p:nvSpPr>
            <p:cNvPr id="21" name="mmprod_ButtonText105"/>
            <p:cNvSpPr/>
            <p:nvPr>
              <p:custDataLst>
                <p:tags r:id="rId25"/>
              </p:custDataLst>
            </p:nvPr>
          </p:nvSpPr>
          <p:spPr>
            <a:xfrm>
              <a:off x="6332220" y="5744226"/>
              <a:ext cx="1094740" cy="356537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smtClean="0">
                  <a:solidFill>
                    <a:srgbClr val="2B333C"/>
                  </a:solidFill>
                  <a:latin typeface="Times New Roman" pitchFamily="18" charset="0"/>
                  <a:cs typeface="Times New Roman" pitchFamily="18" charset="0"/>
                </a:rPr>
                <a:t>Trả lời</a:t>
              </a:r>
              <a:endParaRPr lang="en-US" sz="1600" b="1" dirty="0">
                <a:solidFill>
                  <a:srgbClr val="2B333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5" name="mmprod_Button106"/>
          <p:cNvGrpSpPr/>
          <p:nvPr>
            <p:custDataLst>
              <p:tags r:id="rId11"/>
            </p:custDataLst>
          </p:nvPr>
        </p:nvGrpSpPr>
        <p:grpSpPr>
          <a:xfrm>
            <a:off x="7452360" y="7454087"/>
            <a:ext cx="1145540" cy="407337"/>
            <a:chOff x="7541260" y="5718826"/>
            <a:chExt cx="1145540" cy="407337"/>
          </a:xfrm>
          <a:solidFill>
            <a:srgbClr val="00B050"/>
          </a:solidFill>
        </p:grpSpPr>
        <p:sp>
          <p:nvSpPr>
            <p:cNvPr id="23" name="mmprod_ButtonShape106"/>
            <p:cNvSpPr/>
            <p:nvPr>
              <p:custDataLst>
                <p:tags r:id="rId22"/>
              </p:custDataLst>
            </p:nvPr>
          </p:nvSpPr>
          <p:spPr>
            <a:xfrm>
              <a:off x="7541260" y="5718826"/>
              <a:ext cx="1145540" cy="407337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alibri"/>
              </a:endParaRPr>
            </a:p>
          </p:txBody>
        </p:sp>
        <p:sp>
          <p:nvSpPr>
            <p:cNvPr id="24" name="mmprod_ButtonText107"/>
            <p:cNvSpPr/>
            <p:nvPr>
              <p:custDataLst>
                <p:tags r:id="rId23"/>
              </p:custDataLst>
            </p:nvPr>
          </p:nvSpPr>
          <p:spPr>
            <a:xfrm>
              <a:off x="7566660" y="5744226"/>
              <a:ext cx="1094740" cy="356537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smtClean="0">
                  <a:solidFill>
                    <a:srgbClr val="2B333C"/>
                  </a:solidFill>
                  <a:latin typeface="Times New Roman" pitchFamily="18" charset="0"/>
                  <a:cs typeface="Times New Roman" pitchFamily="18" charset="0"/>
                </a:rPr>
                <a:t>Làm lại</a:t>
              </a:r>
              <a:endParaRPr lang="en-US" sz="1600" b="1" dirty="0">
                <a:solidFill>
                  <a:srgbClr val="2B333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6" name="Picture 25"/>
          <p:cNvPicPr/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33" t="15955" r="54121" b="11821"/>
          <a:stretch>
            <a:fillRect/>
          </a:stretch>
        </p:blipFill>
        <p:spPr bwMode="auto">
          <a:xfrm>
            <a:off x="4601044" y="1285807"/>
            <a:ext cx="2499360" cy="5148263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3" name="Rounded Rectangle 2"/>
          <p:cNvSpPr/>
          <p:nvPr>
            <p:custDataLst>
              <p:tags r:id="rId12"/>
            </p:custDataLst>
          </p:nvPr>
        </p:nvSpPr>
        <p:spPr>
          <a:xfrm>
            <a:off x="7392616" y="7199856"/>
            <a:ext cx="1120140" cy="39301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>
            <p:custDataLst>
              <p:tags r:id="rId13"/>
            </p:custDataLst>
          </p:nvPr>
        </p:nvSpPr>
        <p:spPr>
          <a:xfrm>
            <a:off x="7251700" y="5728843"/>
            <a:ext cx="1132840" cy="42272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 descr="Kết quả hình ảnh cho hinh mat cuoi dong"/>
          <p:cNvPicPr/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920" y="3668256"/>
            <a:ext cx="2423954" cy="202191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Picture 31" descr="Kết quả hình ảnh cho hinh mat mếu"/>
          <p:cNvPicPr/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902" y="1263269"/>
            <a:ext cx="2411990" cy="209380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" name="mmprod_answer10075"/>
          <p:cNvGrpSpPr/>
          <p:nvPr>
            <p:custDataLst>
              <p:tags r:id="rId14"/>
            </p:custDataLst>
          </p:nvPr>
        </p:nvGrpSpPr>
        <p:grpSpPr>
          <a:xfrm>
            <a:off x="1308100" y="1615177"/>
            <a:ext cx="5755640" cy="426720"/>
            <a:chOff x="1308100" y="1615177"/>
            <a:chExt cx="5755640" cy="426720"/>
          </a:xfrm>
        </p:grpSpPr>
        <p:sp>
          <p:nvSpPr>
            <p:cNvPr id="4" name="mmprod_s2_1041"/>
            <p:cNvSpPr txBox="1"/>
            <p:nvPr>
              <p:custDataLst>
                <p:tags r:id="rId19"/>
              </p:custDataLst>
            </p:nvPr>
          </p:nvSpPr>
          <p:spPr>
            <a:xfrm>
              <a:off x="1714500" y="1615177"/>
              <a:ext cx="439738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a)</a:t>
              </a:r>
              <a:r>
                <a:rPr lang="en-US" sz="2800" dirty="0" smtClean="0">
                  <a:latin typeface="Calibri"/>
                </a:rPr>
                <a:t> </a:t>
              </a:r>
              <a:endParaRPr lang="en-US" sz="2800" dirty="0">
                <a:latin typeface="Calibri"/>
              </a:endParaRPr>
            </a:p>
          </p:txBody>
        </p:sp>
        <p:sp>
          <p:nvSpPr>
            <p:cNvPr id="5" name="mmprod_s1_1021"/>
            <p:cNvSpPr txBox="1"/>
            <p:nvPr>
              <p:custDataLst>
                <p:tags r:id="rId20"/>
              </p:custDataLst>
            </p:nvPr>
          </p:nvSpPr>
          <p:spPr>
            <a:xfrm>
              <a:off x="2159000" y="1615177"/>
              <a:ext cx="490474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endPara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6" name="mmprod_answer_input10075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8100" y="1726276"/>
              <a:ext cx="205646" cy="204522"/>
            </a:xfrm>
            <a:prstGeom prst="rect">
              <a:avLst/>
            </a:prstGeom>
          </p:spPr>
        </p:pic>
      </p:grpSp>
      <p:grpSp>
        <p:nvGrpSpPr>
          <p:cNvPr id="11" name="mmprod_answer10077"/>
          <p:cNvGrpSpPr/>
          <p:nvPr>
            <p:custDataLst>
              <p:tags r:id="rId15"/>
            </p:custDataLst>
          </p:nvPr>
        </p:nvGrpSpPr>
        <p:grpSpPr>
          <a:xfrm>
            <a:off x="1344764" y="4572000"/>
            <a:ext cx="5755640" cy="426720"/>
            <a:chOff x="1344764" y="4572000"/>
            <a:chExt cx="5755640" cy="426720"/>
          </a:xfrm>
        </p:grpSpPr>
        <p:sp>
          <p:nvSpPr>
            <p:cNvPr id="9" name="mmprod_s2_1042"/>
            <p:cNvSpPr txBox="1"/>
            <p:nvPr>
              <p:custDataLst>
                <p:tags r:id="rId16"/>
              </p:custDataLst>
            </p:nvPr>
          </p:nvSpPr>
          <p:spPr>
            <a:xfrm>
              <a:off x="1751164" y="4572000"/>
              <a:ext cx="45720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b) </a:t>
              </a:r>
              <a:endPara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mmprod_s1_1022"/>
            <p:cNvSpPr txBox="1"/>
            <p:nvPr>
              <p:custDataLst>
                <p:tags r:id="rId17"/>
              </p:custDataLst>
            </p:nvPr>
          </p:nvSpPr>
          <p:spPr>
            <a:xfrm>
              <a:off x="2208364" y="4572000"/>
              <a:ext cx="489204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endPara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mmprod_answer_input10077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4764" y="4683099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3240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 autoUpdateAnimBg="0"/>
      <p:bldP spid="14" grpId="0" animBg="1" autoUpdateAnimBg="0"/>
      <p:bldP spid="15" grpId="0" animBg="1" autoUpdateAnimBg="0"/>
      <p:bldP spid="16" grpId="0" animBg="1" autoUpdateAnimBg="0"/>
      <p:bldP spid="17" grpId="0" animBg="1" autoUpdateAnimBg="0"/>
      <p:bldP spid="18" grpId="0" animBg="1" autoUpdateAnimBg="0"/>
      <p:bldP spid="19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286000" y="2209800"/>
            <a:ext cx="4495800" cy="1143000"/>
          </a:xfrm>
        </p:spPr>
        <p:txBody>
          <a:bodyPr/>
          <a:lstStyle/>
          <a:p>
            <a:r>
              <a:rPr lang="en-US" dirty="0" err="1" smtClean="0"/>
              <a:t>Đáp</a:t>
            </a:r>
            <a:r>
              <a:rPr lang="en-US" dirty="0" smtClean="0"/>
              <a:t> </a:t>
            </a:r>
            <a:r>
              <a:rPr lang="en-US" dirty="0" err="1" smtClean="0"/>
              <a:t>án</a:t>
            </a:r>
            <a:endParaRPr lang="en-US" dirty="0"/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13321" name="ShockwaveFlash1" r:id="rId4" imgW="6020640" imgH="4495238"/>
        </mc:Choice>
        <mc:Fallback>
          <p:control name="ShockwaveFlash1" r:id="rId4" imgW="6020640" imgH="449523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>
                  <p:custDataLst>
                    <p:tags r:id="rId5"/>
                  </p:custDataLst>
                </p:nvPr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00200" y="1143000"/>
                  <a:ext cx="6019800" cy="4495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50654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8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03218" y="304800"/>
            <a:ext cx="69342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r>
              <a:rPr lang="en-US" sz="32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 lớp chất lỏng trong ly của 2 nhóm có giống nhau không?</a:t>
            </a:r>
            <a:endParaRPr lang="en-US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mmprod_feedback_7000"/>
          <p:cNvSpPr/>
          <p:nvPr>
            <p:custDataLst>
              <p:tags r:id="rId3"/>
            </p:custDataLst>
          </p:nvPr>
        </p:nvSpPr>
        <p:spPr>
          <a:xfrm>
            <a:off x="30640" y="6193969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Đúng rồi-Nhấp chuột để tiếp tục</a:t>
            </a:r>
            <a:endParaRPr lang="en-US">
              <a:latin typeface="Calibri"/>
            </a:endParaRPr>
          </a:p>
        </p:txBody>
      </p:sp>
      <p:sp>
        <p:nvSpPr>
          <p:cNvPr id="14" name="mmprod_feedback_7002"/>
          <p:cNvSpPr/>
          <p:nvPr>
            <p:custDataLst>
              <p:tags r:id="rId4"/>
            </p:custDataLst>
          </p:nvPr>
        </p:nvSpPr>
        <p:spPr>
          <a:xfrm>
            <a:off x="116174" y="6099445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Sai rồi-Nhấp chuột để tiếp tục</a:t>
            </a:r>
            <a:endParaRPr lang="en-US">
              <a:latin typeface="Calibri"/>
            </a:endParaRPr>
          </a:p>
        </p:txBody>
      </p:sp>
      <p:sp>
        <p:nvSpPr>
          <p:cNvPr id="15" name="mmprod_feedback_7009"/>
          <p:cNvSpPr/>
          <p:nvPr>
            <p:custDataLst>
              <p:tags r:id="rId5"/>
            </p:custDataLst>
          </p:nvPr>
        </p:nvSpPr>
        <p:spPr>
          <a:xfrm>
            <a:off x="57680" y="6105377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Chúc mừng bạn đã trả lời đúng</a:t>
            </a:r>
            <a:endParaRPr lang="en-US">
              <a:latin typeface="Calibri"/>
            </a:endParaRPr>
          </a:p>
        </p:txBody>
      </p:sp>
      <p:sp>
        <p:nvSpPr>
          <p:cNvPr id="16" name="mmprod_feedback_7006"/>
          <p:cNvSpPr/>
          <p:nvPr>
            <p:custDataLst>
              <p:tags r:id="rId6"/>
            </p:custDataLst>
          </p:nvPr>
        </p:nvSpPr>
        <p:spPr>
          <a:xfrm>
            <a:off x="30640" y="6139290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en-US" smtClean="0">
                <a:latin typeface="Calibri"/>
              </a:rPr>
              <a:t>Câu trả lời là</a:t>
            </a:r>
            <a:endParaRPr lang="en-US">
              <a:latin typeface="Calibri"/>
            </a:endParaRPr>
          </a:p>
        </p:txBody>
      </p:sp>
      <p:sp>
        <p:nvSpPr>
          <p:cNvPr id="17" name="mmprod_feedback_7010"/>
          <p:cNvSpPr/>
          <p:nvPr>
            <p:custDataLst>
              <p:tags r:id="rId7"/>
            </p:custDataLst>
          </p:nvPr>
        </p:nvSpPr>
        <p:spPr>
          <a:xfrm>
            <a:off x="54753" y="6195030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vi-VN" smtClean="0">
                <a:latin typeface="Calibri"/>
              </a:rPr>
              <a:t>Đáp án đúng là</a:t>
            </a:r>
            <a:endParaRPr lang="en-US">
              <a:latin typeface="Calibri"/>
            </a:endParaRPr>
          </a:p>
        </p:txBody>
      </p:sp>
      <p:sp>
        <p:nvSpPr>
          <p:cNvPr id="18" name="mmprod_feedback_7011"/>
          <p:cNvSpPr/>
          <p:nvPr>
            <p:custDataLst>
              <p:tags r:id="rId8"/>
            </p:custDataLst>
          </p:nvPr>
        </p:nvSpPr>
        <p:spPr>
          <a:xfrm>
            <a:off x="90170" y="6113890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Bạn chưa hoàn thành câu hỏi</a:t>
            </a:r>
            <a:endParaRPr lang="en-US">
              <a:latin typeface="Calibri"/>
            </a:endParaRPr>
          </a:p>
        </p:txBody>
      </p:sp>
      <p:sp>
        <p:nvSpPr>
          <p:cNvPr id="19" name="mmprod_feedback_7007"/>
          <p:cNvSpPr/>
          <p:nvPr>
            <p:custDataLst>
              <p:tags r:id="rId9"/>
            </p:custDataLst>
          </p:nvPr>
        </p:nvSpPr>
        <p:spPr>
          <a:xfrm>
            <a:off x="55534" y="6139290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Bạn phải hoàn thành câu hỏi trước khi tiếp tục</a:t>
            </a:r>
            <a:endParaRPr lang="en-US">
              <a:latin typeface="Calibri"/>
            </a:endParaRPr>
          </a:p>
        </p:txBody>
      </p:sp>
      <p:grpSp>
        <p:nvGrpSpPr>
          <p:cNvPr id="22" name="mmprod_Button104"/>
          <p:cNvGrpSpPr/>
          <p:nvPr>
            <p:custDataLst>
              <p:tags r:id="rId10"/>
            </p:custDataLst>
          </p:nvPr>
        </p:nvGrpSpPr>
        <p:grpSpPr>
          <a:xfrm>
            <a:off x="6727369" y="5731953"/>
            <a:ext cx="1145540" cy="407337"/>
            <a:chOff x="6306820" y="5718826"/>
            <a:chExt cx="1145540" cy="407337"/>
          </a:xfrm>
          <a:solidFill>
            <a:srgbClr val="FF0000"/>
          </a:solidFill>
        </p:grpSpPr>
        <p:sp>
          <p:nvSpPr>
            <p:cNvPr id="20" name="mmprod_ButtonShape104"/>
            <p:cNvSpPr/>
            <p:nvPr>
              <p:custDataLst>
                <p:tags r:id="rId24"/>
              </p:custDataLst>
            </p:nvPr>
          </p:nvSpPr>
          <p:spPr>
            <a:xfrm>
              <a:off x="6306820" y="5718826"/>
              <a:ext cx="1145540" cy="407337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alibri"/>
              </a:endParaRPr>
            </a:p>
          </p:txBody>
        </p:sp>
        <p:sp>
          <p:nvSpPr>
            <p:cNvPr id="21" name="mmprod_ButtonText105"/>
            <p:cNvSpPr/>
            <p:nvPr>
              <p:custDataLst>
                <p:tags r:id="rId25"/>
              </p:custDataLst>
            </p:nvPr>
          </p:nvSpPr>
          <p:spPr>
            <a:xfrm>
              <a:off x="6332220" y="5744226"/>
              <a:ext cx="1094740" cy="356537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 pitchFamily="18" charset="0"/>
                  <a:cs typeface="Times New Roman" pitchFamily="18" charset="0"/>
                </a:rPr>
                <a:t>Trả lời</a:t>
              </a:r>
              <a:endParaRPr lang="en-US" sz="1400" dirty="0">
                <a:solidFill>
                  <a:srgbClr val="2B333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5" name="mmprod_Button106"/>
          <p:cNvGrpSpPr/>
          <p:nvPr>
            <p:custDataLst>
              <p:tags r:id="rId11"/>
            </p:custDataLst>
          </p:nvPr>
        </p:nvGrpSpPr>
        <p:grpSpPr>
          <a:xfrm>
            <a:off x="7488367" y="7086600"/>
            <a:ext cx="1145540" cy="407337"/>
            <a:chOff x="7541260" y="5718826"/>
            <a:chExt cx="1145540" cy="407337"/>
          </a:xfrm>
          <a:solidFill>
            <a:srgbClr val="00B050"/>
          </a:solidFill>
        </p:grpSpPr>
        <p:sp>
          <p:nvSpPr>
            <p:cNvPr id="23" name="mmprod_ButtonShape106"/>
            <p:cNvSpPr/>
            <p:nvPr>
              <p:custDataLst>
                <p:tags r:id="rId22"/>
              </p:custDataLst>
            </p:nvPr>
          </p:nvSpPr>
          <p:spPr>
            <a:xfrm>
              <a:off x="7541260" y="5718826"/>
              <a:ext cx="1145540" cy="407337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alibri"/>
              </a:endParaRPr>
            </a:p>
          </p:txBody>
        </p:sp>
        <p:sp>
          <p:nvSpPr>
            <p:cNvPr id="24" name="mmprod_ButtonText107"/>
            <p:cNvSpPr/>
            <p:nvPr>
              <p:custDataLst>
                <p:tags r:id="rId23"/>
              </p:custDataLst>
            </p:nvPr>
          </p:nvSpPr>
          <p:spPr>
            <a:xfrm>
              <a:off x="7566660" y="5744226"/>
              <a:ext cx="1094740" cy="356537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 pitchFamily="18" charset="0"/>
                  <a:cs typeface="Times New Roman" pitchFamily="18" charset="0"/>
                </a:rPr>
                <a:t>Làm lại</a:t>
              </a:r>
              <a:endParaRPr lang="en-US" sz="1400" dirty="0">
                <a:solidFill>
                  <a:srgbClr val="2B333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6" name="Picture 25"/>
          <p:cNvPicPr/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14" t="30533" r="20731" b="33348"/>
          <a:stretch>
            <a:fillRect/>
          </a:stretch>
        </p:blipFill>
        <p:spPr bwMode="auto">
          <a:xfrm>
            <a:off x="4943360" y="1699391"/>
            <a:ext cx="3308350" cy="3154417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3" name="Rounded Rectangle 2"/>
          <p:cNvSpPr/>
          <p:nvPr>
            <p:custDataLst>
              <p:tags r:id="rId12"/>
            </p:custDataLst>
          </p:nvPr>
        </p:nvSpPr>
        <p:spPr>
          <a:xfrm>
            <a:off x="7431825" y="6997260"/>
            <a:ext cx="1234440" cy="48642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>
            <p:custDataLst>
              <p:tags r:id="rId13"/>
            </p:custDataLst>
          </p:nvPr>
        </p:nvSpPr>
        <p:spPr>
          <a:xfrm>
            <a:off x="6675120" y="5704681"/>
            <a:ext cx="1234440" cy="48642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mmprod_answer10083"/>
          <p:cNvGrpSpPr/>
          <p:nvPr>
            <p:custDataLst>
              <p:tags r:id="rId14"/>
            </p:custDataLst>
          </p:nvPr>
        </p:nvGrpSpPr>
        <p:grpSpPr>
          <a:xfrm>
            <a:off x="1536700" y="1793602"/>
            <a:ext cx="5755640" cy="426720"/>
            <a:chOff x="1536700" y="1793602"/>
            <a:chExt cx="5755640" cy="426720"/>
          </a:xfrm>
        </p:grpSpPr>
        <p:sp>
          <p:nvSpPr>
            <p:cNvPr id="4" name="mmprod_s2_1041"/>
            <p:cNvSpPr txBox="1"/>
            <p:nvPr>
              <p:custDataLst>
                <p:tags r:id="rId19"/>
              </p:custDataLst>
            </p:nvPr>
          </p:nvSpPr>
          <p:spPr>
            <a:xfrm>
              <a:off x="1943100" y="1793602"/>
              <a:ext cx="439738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a)</a:t>
              </a:r>
              <a:r>
                <a:rPr lang="en-US" sz="2800" dirty="0" smtClean="0">
                  <a:latin typeface="Calibri"/>
                </a:rPr>
                <a:t> </a:t>
              </a:r>
              <a:endParaRPr lang="en-US" sz="2800" dirty="0">
                <a:latin typeface="Calibri"/>
              </a:endParaRPr>
            </a:p>
          </p:txBody>
        </p:sp>
        <p:sp>
          <p:nvSpPr>
            <p:cNvPr id="5" name="mmprod_s1_1021"/>
            <p:cNvSpPr txBox="1"/>
            <p:nvPr>
              <p:custDataLst>
                <p:tags r:id="rId20"/>
              </p:custDataLst>
            </p:nvPr>
          </p:nvSpPr>
          <p:spPr>
            <a:xfrm>
              <a:off x="2387600" y="1793602"/>
              <a:ext cx="490474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80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Khác nhau</a:t>
              </a:r>
              <a:endPara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6" name="mmprod_answer_input10083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6700" y="1904701"/>
              <a:ext cx="205646" cy="204522"/>
            </a:xfrm>
            <a:prstGeom prst="rect">
              <a:avLst/>
            </a:prstGeom>
          </p:spPr>
        </p:pic>
      </p:grpSp>
      <p:grpSp>
        <p:nvGrpSpPr>
          <p:cNvPr id="11" name="mmprod_answer10085"/>
          <p:cNvGrpSpPr/>
          <p:nvPr>
            <p:custDataLst>
              <p:tags r:id="rId15"/>
            </p:custDataLst>
          </p:nvPr>
        </p:nvGrpSpPr>
        <p:grpSpPr>
          <a:xfrm>
            <a:off x="1536700" y="3174339"/>
            <a:ext cx="5755640" cy="426720"/>
            <a:chOff x="1536700" y="3174339"/>
            <a:chExt cx="5755640" cy="426720"/>
          </a:xfrm>
        </p:grpSpPr>
        <p:sp>
          <p:nvSpPr>
            <p:cNvPr id="9" name="mmprod_s2_1042"/>
            <p:cNvSpPr txBox="1"/>
            <p:nvPr>
              <p:custDataLst>
                <p:tags r:id="rId16"/>
              </p:custDataLst>
            </p:nvPr>
          </p:nvSpPr>
          <p:spPr>
            <a:xfrm>
              <a:off x="1943100" y="3174339"/>
              <a:ext cx="45720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Calibri"/>
                </a:rPr>
                <a:t>b)</a:t>
              </a:r>
              <a:r>
                <a:rPr lang="en-US" sz="2800" dirty="0" smtClean="0">
                  <a:latin typeface="Calibri"/>
                </a:rPr>
                <a:t> </a:t>
              </a:r>
              <a:endParaRPr lang="en-US" sz="2800" dirty="0">
                <a:latin typeface="Calibri"/>
              </a:endParaRPr>
            </a:p>
          </p:txBody>
        </p:sp>
        <p:sp>
          <p:nvSpPr>
            <p:cNvPr id="10" name="mmprod_s1_1022"/>
            <p:cNvSpPr txBox="1"/>
            <p:nvPr>
              <p:custDataLst>
                <p:tags r:id="rId17"/>
              </p:custDataLst>
            </p:nvPr>
          </p:nvSpPr>
          <p:spPr>
            <a:xfrm>
              <a:off x="2400300" y="3174339"/>
              <a:ext cx="489204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800" smtClean="0">
                  <a:solidFill>
                    <a:srgbClr val="FF0000"/>
                  </a:solidFill>
                  <a:latin typeface="Calibri"/>
                </a:rPr>
                <a:t>Giống nhau</a:t>
              </a:r>
              <a:endParaRPr lang="en-US" sz="2800" dirty="0">
                <a:solidFill>
                  <a:srgbClr val="FF0000"/>
                </a:solidFill>
                <a:latin typeface="Calibri"/>
              </a:endParaRPr>
            </a:p>
          </p:txBody>
        </p:sp>
        <p:pic>
          <p:nvPicPr>
            <p:cNvPr id="8" name="mmprod_answer_input10085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6700" y="3285438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91906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 autoUpdateAnimBg="0"/>
      <p:bldP spid="14" grpId="0" animBg="1" autoUpdateAnimBg="0"/>
      <p:bldP spid="15" grpId="0" animBg="1" autoUpdateAnimBg="0"/>
      <p:bldP spid="16" grpId="0" animBg="1" autoUpdateAnimBg="0"/>
      <p:bldP spid="17" grpId="0" animBg="1" autoUpdateAnimBg="0"/>
      <p:bldP spid="18" grpId="0" animBg="1" autoUpdateAnimBg="0"/>
      <p:bldP spid="19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97000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678709" y="2590800"/>
            <a:ext cx="4953000" cy="1143000"/>
          </a:xfrm>
        </p:spPr>
        <p:txBody>
          <a:bodyPr/>
          <a:lstStyle/>
          <a:p>
            <a:r>
              <a:rPr lang="en-US" dirty="0" err="1" smtClean="0"/>
              <a:t>Đáp</a:t>
            </a:r>
            <a:r>
              <a:rPr lang="en-US" dirty="0" smtClean="0"/>
              <a:t> </a:t>
            </a:r>
            <a:r>
              <a:rPr lang="en-US" dirty="0" err="1" smtClean="0"/>
              <a:t>án</a:t>
            </a:r>
            <a:endParaRPr lang="en-US" dirty="0"/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14345" name="ShockwaveFlash1" r:id="rId4" imgW="6706536" imgH="5028571"/>
        </mc:Choice>
        <mc:Fallback>
          <p:control name="ShockwaveFlash1" r:id="rId4" imgW="6706536" imgH="5028571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>
                  <p:custDataLst>
                    <p:tags r:id="rId5"/>
                  </p:custDataLst>
                </p:nvPr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52600" y="1524000"/>
                  <a:ext cx="6096000" cy="39624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29898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16391" name="ShockwaveFlash1" r:id="rId3" imgW="4470214" imgH="3580952"/>
        </mc:Choice>
        <mc:Fallback>
          <p:control name="ShockwaveFlash1" r:id="rId3" imgW="4470214" imgH="3580952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>
                  <p:custDataLst>
                    <p:tags r:id="rId4"/>
                  </p:custDataLst>
                </p:nvPr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00200" y="1143000"/>
                  <a:ext cx="5562600" cy="40386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758630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inh-nen-powerpoint-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 Box 2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28800" y="914400"/>
            <a:ext cx="7315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.VnAvant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.VnAvant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.VnAvant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.VnAvant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.VnAvan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Avan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Avan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Avan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Avant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200" b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TÀI LIỆU THAM KHẢO</a:t>
            </a:r>
            <a:endParaRPr lang="en-US" sz="320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4" name="Text Box 2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7200" y="2362200"/>
            <a:ext cx="8153400" cy="360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.VnAvant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.VnAvant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.VnAvant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.VnAvant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.VnAvan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Avan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Avan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Avan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Avant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Chương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non (TT17/2009/TT BGD &amp; ĐT)</a:t>
            </a:r>
          </a:p>
          <a:p>
            <a:pPr eaLnBrk="1" hangingPunct="1">
              <a:spcBef>
                <a:spcPct val="50000"/>
              </a:spcBef>
            </a:pP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dụngAdobe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prenter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11</a:t>
            </a:r>
          </a:p>
          <a:p>
            <a:pPr eaLnBrk="1" hangingPunct="1">
              <a:spcBef>
                <a:spcPct val="50000"/>
              </a:spcBef>
            </a:pP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mềm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Powpoit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10</a:t>
            </a:r>
            <a:endParaRPr lang="en-US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mềm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mềm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convert</a:t>
            </a:r>
          </a:p>
          <a:p>
            <a:pPr eaLnBrk="1" hangingPunct="1">
              <a:spcBef>
                <a:spcPct val="50000"/>
              </a:spcBef>
            </a:pP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video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google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you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tobe</a:t>
            </a:r>
            <a:endParaRPr lang="en-US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39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>
                <a:alpha val="94000"/>
              </a:srgbClr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667000" y="2667000"/>
            <a:ext cx="3962400" cy="1143000"/>
          </a:xfrm>
        </p:spPr>
        <p:txBody>
          <a:bodyPr/>
          <a:lstStyle/>
          <a:p>
            <a:r>
              <a:rPr lang="en-US" dirty="0" err="1" smtClean="0"/>
              <a:t>mdyc</a:t>
            </a:r>
            <a:endParaRPr lang="en-US" dirty="0"/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2060" name="ShockwaveFlash1" r:id="rId4" imgW="5866667" imgH="5409524"/>
        </mc:Choice>
        <mc:Fallback>
          <p:control name="ShockwaveFlash1" r:id="rId4" imgW="5866667" imgH="5409524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>
                  <p:custDataLst>
                    <p:tags r:id="rId5"/>
                  </p:custDataLst>
                </p:nvPr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76400" y="1295400"/>
                  <a:ext cx="6172200" cy="43434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34476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95000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200400" y="2514600"/>
            <a:ext cx="3581400" cy="1143000"/>
          </a:xfrm>
        </p:spPr>
        <p:txBody>
          <a:bodyPr/>
          <a:lstStyle/>
          <a:p>
            <a:r>
              <a:rPr lang="en-US" dirty="0" err="1" smtClean="0"/>
              <a:t>Vao</a:t>
            </a:r>
            <a:r>
              <a:rPr lang="en-US" dirty="0" smtClean="0"/>
              <a:t> </a:t>
            </a:r>
            <a:r>
              <a:rPr lang="en-US" dirty="0" err="1" smtClean="0"/>
              <a:t>bai</a:t>
            </a:r>
            <a:endParaRPr lang="en-US" dirty="0"/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3085" name="ShockwaveFlash1" r:id="rId4" imgW="5257143" imgH="4114286"/>
        </mc:Choice>
        <mc:Fallback>
          <p:control name="ShockwaveFlash1" r:id="rId4" imgW="5257143" imgH="4114286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>
                  <p:custDataLst>
                    <p:tags r:id="rId5"/>
                  </p:custDataLst>
                </p:nvPr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28800" y="1371600"/>
                  <a:ext cx="6248400" cy="42672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89912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0" t="27071" r="46875" b="41678"/>
          <a:stretch>
            <a:fillRect/>
          </a:stretch>
        </p:blipFill>
        <p:spPr bwMode="auto">
          <a:xfrm>
            <a:off x="1219200" y="228600"/>
            <a:ext cx="5943600" cy="636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0" descr="Kết quả hình ảnh cho nuoc cha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8340725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11" descr="Kết quả hình ảnh cho dầu ăn neptune loại t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"/>
            <a:ext cx="845820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0" t="27071" r="46875" b="41678"/>
          <a:stretch>
            <a:fillRect/>
          </a:stretch>
        </p:blipFill>
        <p:spPr bwMode="auto">
          <a:xfrm>
            <a:off x="304800" y="0"/>
            <a:ext cx="78486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Picture 13" descr="Kết quả hình ảnh cho nuoc cha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8610600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8" name="Picture 14" descr="Kết quả hình ảnh cho dầu ăn neptune loại t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"/>
            <a:ext cx="86106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04" t="34706" r="22818" b="31967"/>
          <a:stretch>
            <a:fillRect/>
          </a:stretch>
        </p:blipFill>
        <p:spPr bwMode="auto">
          <a:xfrm>
            <a:off x="304800" y="-23813"/>
            <a:ext cx="8610600" cy="688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40944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3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3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7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2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3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3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3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8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73100" y="76200"/>
            <a:ext cx="82296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r>
              <a:rPr lang="en-US" sz="32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Trong video có những chất lỏng nào?</a:t>
            </a:r>
            <a:endParaRPr lang="en-US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mmprod_feedback_7000"/>
          <p:cNvSpPr/>
          <p:nvPr>
            <p:custDataLst>
              <p:tags r:id="rId3"/>
            </p:custDataLst>
          </p:nvPr>
        </p:nvSpPr>
        <p:spPr>
          <a:xfrm>
            <a:off x="20392" y="6188821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Đúng rồi-Nhấp chuột để tiếp tục</a:t>
            </a:r>
            <a:endParaRPr lang="en-US">
              <a:latin typeface="Calibri"/>
            </a:endParaRPr>
          </a:p>
        </p:txBody>
      </p:sp>
      <p:sp>
        <p:nvSpPr>
          <p:cNvPr id="14" name="mmprod_feedback_7002"/>
          <p:cNvSpPr/>
          <p:nvPr>
            <p:custDataLst>
              <p:tags r:id="rId4"/>
            </p:custDataLst>
          </p:nvPr>
        </p:nvSpPr>
        <p:spPr>
          <a:xfrm>
            <a:off x="20392" y="6179106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Sai rồi-Nhấp chuột để tiếp tục</a:t>
            </a:r>
            <a:endParaRPr lang="en-US">
              <a:latin typeface="Calibri"/>
            </a:endParaRPr>
          </a:p>
        </p:txBody>
      </p:sp>
      <p:sp>
        <p:nvSpPr>
          <p:cNvPr id="15" name="mmprod_feedback_7009"/>
          <p:cNvSpPr/>
          <p:nvPr>
            <p:custDataLst>
              <p:tags r:id="rId5"/>
            </p:custDataLst>
          </p:nvPr>
        </p:nvSpPr>
        <p:spPr>
          <a:xfrm>
            <a:off x="20392" y="6155960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Chúc mừng bạn đã trả lời đúng</a:t>
            </a:r>
            <a:endParaRPr lang="en-US">
              <a:latin typeface="Calibri"/>
            </a:endParaRPr>
          </a:p>
        </p:txBody>
      </p:sp>
      <p:sp>
        <p:nvSpPr>
          <p:cNvPr id="16" name="mmprod_feedback_7006"/>
          <p:cNvSpPr/>
          <p:nvPr>
            <p:custDataLst>
              <p:tags r:id="rId6"/>
            </p:custDataLst>
          </p:nvPr>
        </p:nvSpPr>
        <p:spPr>
          <a:xfrm>
            <a:off x="0" y="6191957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en-US" dirty="0" err="1" smtClean="0">
                <a:latin typeface="Calibri"/>
              </a:rPr>
              <a:t>Câu</a:t>
            </a:r>
            <a:r>
              <a:rPr lang="en-US" dirty="0" smtClean="0">
                <a:latin typeface="Calibri"/>
              </a:rPr>
              <a:t> </a:t>
            </a:r>
            <a:r>
              <a:rPr lang="en-US" dirty="0" err="1" smtClean="0">
                <a:latin typeface="Calibri"/>
              </a:rPr>
              <a:t>trả</a:t>
            </a:r>
            <a:r>
              <a:rPr lang="en-US" dirty="0" smtClean="0">
                <a:latin typeface="Calibri"/>
              </a:rPr>
              <a:t> </a:t>
            </a:r>
            <a:r>
              <a:rPr lang="en-US" dirty="0" err="1" smtClean="0">
                <a:latin typeface="Calibri"/>
              </a:rPr>
              <a:t>lời</a:t>
            </a:r>
            <a:r>
              <a:rPr lang="en-US" dirty="0" smtClean="0">
                <a:latin typeface="Calibri"/>
              </a:rPr>
              <a:t> </a:t>
            </a:r>
            <a:r>
              <a:rPr lang="en-US" dirty="0" err="1" smtClean="0">
                <a:latin typeface="Calibri"/>
              </a:rPr>
              <a:t>là</a:t>
            </a:r>
            <a:endParaRPr lang="en-US" dirty="0">
              <a:latin typeface="Calibri"/>
            </a:endParaRPr>
          </a:p>
        </p:txBody>
      </p:sp>
      <p:sp>
        <p:nvSpPr>
          <p:cNvPr id="17" name="mmprod_feedback_7010"/>
          <p:cNvSpPr/>
          <p:nvPr>
            <p:custDataLst>
              <p:tags r:id="rId7"/>
            </p:custDataLst>
          </p:nvPr>
        </p:nvSpPr>
        <p:spPr>
          <a:xfrm>
            <a:off x="20392" y="6191435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vi-VN" smtClean="0">
                <a:latin typeface="Calibri"/>
              </a:rPr>
              <a:t>Đáp án đúng là</a:t>
            </a:r>
            <a:endParaRPr lang="en-US">
              <a:latin typeface="Calibri"/>
            </a:endParaRPr>
          </a:p>
        </p:txBody>
      </p:sp>
      <p:sp>
        <p:nvSpPr>
          <p:cNvPr id="18" name="mmprod_feedback_7011"/>
          <p:cNvSpPr/>
          <p:nvPr>
            <p:custDataLst>
              <p:tags r:id="rId8"/>
            </p:custDataLst>
          </p:nvPr>
        </p:nvSpPr>
        <p:spPr>
          <a:xfrm>
            <a:off x="109855" y="6191957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Bạn chưa hoàn thành câu hỏi</a:t>
            </a:r>
            <a:endParaRPr lang="en-US">
              <a:latin typeface="Calibri"/>
            </a:endParaRPr>
          </a:p>
        </p:txBody>
      </p:sp>
      <p:sp>
        <p:nvSpPr>
          <p:cNvPr id="20" name="mmprod_feedback_7007"/>
          <p:cNvSpPr/>
          <p:nvPr>
            <p:custDataLst>
              <p:tags r:id="rId9"/>
            </p:custDataLst>
          </p:nvPr>
        </p:nvSpPr>
        <p:spPr>
          <a:xfrm>
            <a:off x="0" y="6188821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Bạn phải hoàn thành câu hỏi trước khi tiếp tục</a:t>
            </a:r>
            <a:endParaRPr lang="en-US">
              <a:latin typeface="Calibri"/>
            </a:endParaRPr>
          </a:p>
        </p:txBody>
      </p:sp>
      <p:grpSp>
        <p:nvGrpSpPr>
          <p:cNvPr id="23" name="mmprod_Button104"/>
          <p:cNvGrpSpPr/>
          <p:nvPr>
            <p:custDataLst>
              <p:tags r:id="rId10"/>
            </p:custDataLst>
          </p:nvPr>
        </p:nvGrpSpPr>
        <p:grpSpPr>
          <a:xfrm>
            <a:off x="7297284" y="5774453"/>
            <a:ext cx="1182642" cy="398355"/>
            <a:chOff x="6306820" y="5712153"/>
            <a:chExt cx="1182642" cy="485618"/>
          </a:xfrm>
          <a:solidFill>
            <a:srgbClr val="FF0000"/>
          </a:solidFill>
        </p:grpSpPr>
        <p:sp>
          <p:nvSpPr>
            <p:cNvPr id="21" name="mmprod_ButtonShape104"/>
            <p:cNvSpPr/>
            <p:nvPr>
              <p:custDataLst>
                <p:tags r:id="rId24"/>
              </p:custDataLst>
            </p:nvPr>
          </p:nvSpPr>
          <p:spPr>
            <a:xfrm>
              <a:off x="6306820" y="5718826"/>
              <a:ext cx="1182642" cy="458406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alibri"/>
              </a:endParaRPr>
            </a:p>
          </p:txBody>
        </p:sp>
        <p:sp>
          <p:nvSpPr>
            <p:cNvPr id="22" name="mmprod_ButtonText105"/>
            <p:cNvSpPr/>
            <p:nvPr>
              <p:custDataLst>
                <p:tags r:id="rId25"/>
              </p:custDataLst>
            </p:nvPr>
          </p:nvSpPr>
          <p:spPr>
            <a:xfrm>
              <a:off x="6350771" y="5712153"/>
              <a:ext cx="1094740" cy="485618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smtClean="0">
                  <a:solidFill>
                    <a:srgbClr val="2B333C"/>
                  </a:solidFill>
                  <a:latin typeface="Times New Roman" pitchFamily="18" charset="0"/>
                  <a:cs typeface="Times New Roman" pitchFamily="18" charset="0"/>
                </a:rPr>
                <a:t>Trả lời</a:t>
              </a:r>
              <a:endParaRPr lang="en-US" sz="1600" b="1" dirty="0">
                <a:solidFill>
                  <a:srgbClr val="2B333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6" name="mmprod_Button106"/>
          <p:cNvGrpSpPr/>
          <p:nvPr>
            <p:custDataLst>
              <p:tags r:id="rId11"/>
            </p:custDataLst>
          </p:nvPr>
        </p:nvGrpSpPr>
        <p:grpSpPr>
          <a:xfrm>
            <a:off x="7515860" y="6920192"/>
            <a:ext cx="1145540" cy="407337"/>
            <a:chOff x="7541260" y="5718826"/>
            <a:chExt cx="1145540" cy="407337"/>
          </a:xfrm>
          <a:solidFill>
            <a:srgbClr val="00B050"/>
          </a:solidFill>
        </p:grpSpPr>
        <p:sp>
          <p:nvSpPr>
            <p:cNvPr id="24" name="mmprod_ButtonShape106"/>
            <p:cNvSpPr/>
            <p:nvPr>
              <p:custDataLst>
                <p:tags r:id="rId22"/>
              </p:custDataLst>
            </p:nvPr>
          </p:nvSpPr>
          <p:spPr>
            <a:xfrm>
              <a:off x="7541260" y="5718826"/>
              <a:ext cx="1145540" cy="407337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alibri"/>
              </a:endParaRPr>
            </a:p>
          </p:txBody>
        </p:sp>
        <p:sp>
          <p:nvSpPr>
            <p:cNvPr id="25" name="mmprod_ButtonText107"/>
            <p:cNvSpPr/>
            <p:nvPr>
              <p:custDataLst>
                <p:tags r:id="rId23"/>
              </p:custDataLst>
            </p:nvPr>
          </p:nvSpPr>
          <p:spPr>
            <a:xfrm>
              <a:off x="7566660" y="5744226"/>
              <a:ext cx="1094740" cy="356537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dirty="0" err="1" smtClean="0">
                  <a:solidFill>
                    <a:srgbClr val="2B333C"/>
                  </a:solidFill>
                  <a:latin typeface="Times New Roman" pitchFamily="18" charset="0"/>
                  <a:cs typeface="Times New Roman" pitchFamily="18" charset="0"/>
                </a:rPr>
                <a:t>Xóa</a:t>
              </a:r>
              <a:endParaRPr lang="en-US" sz="1600" b="1" dirty="0">
                <a:solidFill>
                  <a:srgbClr val="2B333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7" name="Picture 26"/>
          <p:cNvPicPr/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04" t="34706" r="22818" b="31967"/>
          <a:stretch>
            <a:fillRect/>
          </a:stretch>
        </p:blipFill>
        <p:spPr bwMode="auto">
          <a:xfrm>
            <a:off x="5636381" y="1371600"/>
            <a:ext cx="278467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/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4" t="36096" r="45773" b="44934"/>
          <a:stretch>
            <a:fillRect/>
          </a:stretch>
        </p:blipFill>
        <p:spPr bwMode="auto">
          <a:xfrm>
            <a:off x="2090189" y="4343400"/>
            <a:ext cx="3342882" cy="238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>
            <p:custDataLst>
              <p:tags r:id="rId12"/>
            </p:custDataLst>
          </p:nvPr>
        </p:nvSpPr>
        <p:spPr>
          <a:xfrm>
            <a:off x="7297284" y="5749050"/>
            <a:ext cx="1182642" cy="423758"/>
          </a:xfrm>
          <a:prstGeom prst="roundRect">
            <a:avLst/>
          </a:prstGeom>
          <a:solidFill>
            <a:srgbClr val="FF0000"/>
          </a:solidFill>
          <a:ln w="25400" cap="flat" cmpd="sng" algn="ctr">
            <a:solidFill>
              <a:schemeClr val="accent1">
                <a:shade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ounded Rectangle 28"/>
          <p:cNvSpPr/>
          <p:nvPr>
            <p:custDataLst>
              <p:tags r:id="rId13"/>
            </p:custDataLst>
          </p:nvPr>
        </p:nvSpPr>
        <p:spPr>
          <a:xfrm>
            <a:off x="7860981" y="7137812"/>
            <a:ext cx="1120140" cy="407337"/>
          </a:xfrm>
          <a:prstGeom prst="roundRect">
            <a:avLst/>
          </a:prstGeom>
          <a:solidFill>
            <a:srgbClr val="00B050"/>
          </a:solidFill>
          <a:ln w="25400" cap="flat" cmpd="sng" algn="ctr">
            <a:solidFill>
              <a:schemeClr val="accent1">
                <a:shade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mmprod_answer10021"/>
          <p:cNvGrpSpPr/>
          <p:nvPr>
            <p:custDataLst>
              <p:tags r:id="rId14"/>
            </p:custDataLst>
          </p:nvPr>
        </p:nvGrpSpPr>
        <p:grpSpPr>
          <a:xfrm>
            <a:off x="1136650" y="1620982"/>
            <a:ext cx="5755640" cy="426720"/>
            <a:chOff x="1136650" y="1620982"/>
            <a:chExt cx="5755640" cy="426720"/>
          </a:xfrm>
        </p:grpSpPr>
        <p:sp>
          <p:nvSpPr>
            <p:cNvPr id="4" name="mmprod_s2_1041"/>
            <p:cNvSpPr txBox="1"/>
            <p:nvPr>
              <p:custDataLst>
                <p:tags r:id="rId19"/>
              </p:custDataLst>
            </p:nvPr>
          </p:nvSpPr>
          <p:spPr>
            <a:xfrm>
              <a:off x="1543050" y="1620982"/>
              <a:ext cx="45085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1)</a:t>
              </a:r>
              <a:r>
                <a:rPr lang="en-US" sz="2800" dirty="0" smtClean="0">
                  <a:solidFill>
                    <a:srgbClr val="7030A0"/>
                  </a:solidFill>
                  <a:latin typeface="Calibri"/>
                </a:rPr>
                <a:t> </a:t>
              </a:r>
              <a:endParaRPr lang="en-US" sz="2800" dirty="0">
                <a:solidFill>
                  <a:srgbClr val="7030A0"/>
                </a:solidFill>
                <a:latin typeface="Calibri"/>
              </a:endParaRPr>
            </a:p>
          </p:txBody>
        </p:sp>
        <p:sp>
          <p:nvSpPr>
            <p:cNvPr id="5" name="mmprod_s1_1021"/>
            <p:cNvSpPr txBox="1"/>
            <p:nvPr>
              <p:custDataLst>
                <p:tags r:id="rId20"/>
              </p:custDataLst>
            </p:nvPr>
          </p:nvSpPr>
          <p:spPr>
            <a:xfrm>
              <a:off x="1987550" y="1620982"/>
              <a:ext cx="490474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vi-VN" sz="2800" smtClean="0">
                  <a:solidFill>
                    <a:srgbClr val="FF0000"/>
                  </a:solidFill>
                  <a:latin typeface="+mj-lt"/>
                </a:rPr>
                <a:t>Nước, dầu ăn, siro dâu</a:t>
              </a:r>
              <a:endParaRPr lang="en-US" sz="2800" dirty="0">
                <a:solidFill>
                  <a:srgbClr val="FF0000"/>
                </a:solidFill>
                <a:latin typeface="+mj-lt"/>
              </a:endParaRPr>
            </a:p>
          </p:txBody>
        </p:sp>
        <p:pic>
          <p:nvPicPr>
            <p:cNvPr id="6" name="mmprod_answer_input10021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650" y="1732081"/>
              <a:ext cx="205646" cy="204522"/>
            </a:xfrm>
            <a:prstGeom prst="rect">
              <a:avLst/>
            </a:prstGeom>
          </p:spPr>
        </p:pic>
      </p:grpSp>
      <p:grpSp>
        <p:nvGrpSpPr>
          <p:cNvPr id="11" name="mmprod_answer10023"/>
          <p:cNvGrpSpPr/>
          <p:nvPr>
            <p:custDataLst>
              <p:tags r:id="rId15"/>
            </p:custDataLst>
          </p:nvPr>
        </p:nvGrpSpPr>
        <p:grpSpPr>
          <a:xfrm>
            <a:off x="1123950" y="3707739"/>
            <a:ext cx="5755640" cy="426720"/>
            <a:chOff x="1123950" y="3707739"/>
            <a:chExt cx="5755640" cy="426720"/>
          </a:xfrm>
        </p:grpSpPr>
        <p:sp>
          <p:nvSpPr>
            <p:cNvPr id="9" name="mmprod_s2_1042"/>
            <p:cNvSpPr txBox="1"/>
            <p:nvPr>
              <p:custDataLst>
                <p:tags r:id="rId16"/>
              </p:custDataLst>
            </p:nvPr>
          </p:nvSpPr>
          <p:spPr>
            <a:xfrm>
              <a:off x="1530350" y="3707739"/>
              <a:ext cx="45085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Calibri"/>
                </a:rPr>
                <a:t>2) </a:t>
              </a:r>
              <a:endParaRPr lang="en-US" sz="2800" dirty="0">
                <a:solidFill>
                  <a:srgbClr val="FF0000"/>
                </a:solidFill>
                <a:latin typeface="Calibri"/>
              </a:endParaRPr>
            </a:p>
          </p:txBody>
        </p:sp>
        <p:sp>
          <p:nvSpPr>
            <p:cNvPr id="10" name="mmprod_s1_1022"/>
            <p:cNvSpPr txBox="1"/>
            <p:nvPr>
              <p:custDataLst>
                <p:tags r:id="rId17"/>
              </p:custDataLst>
            </p:nvPr>
          </p:nvSpPr>
          <p:spPr>
            <a:xfrm>
              <a:off x="1974850" y="3707739"/>
              <a:ext cx="490474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80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Sữa, cà phê, sinh tố</a:t>
              </a:r>
              <a:endPara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mmprod_answer_input10023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950" y="3818838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9061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 autoUpdateAnimBg="0"/>
      <p:bldP spid="14" grpId="0" animBg="1" autoUpdateAnimBg="0"/>
      <p:bldP spid="15" grpId="0" animBg="1" autoUpdateAnimBg="0"/>
      <p:bldP spid="16" grpId="0" animBg="1" autoUpdateAnimBg="0"/>
      <p:bldP spid="17" grpId="0" animBg="1" autoUpdateAnimBg="0"/>
      <p:bldP spid="18" grpId="0" animBg="1" autoUpdateAnimBg="0"/>
      <p:bldP spid="20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95000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133600" y="2209800"/>
            <a:ext cx="5638800" cy="1143000"/>
          </a:xfrm>
        </p:spPr>
        <p:txBody>
          <a:bodyPr/>
          <a:lstStyle/>
          <a:p>
            <a:r>
              <a:rPr lang="en-US" dirty="0" smtClean="0"/>
              <a:t>Video </a:t>
            </a:r>
            <a:r>
              <a:rPr lang="en-US" dirty="0" err="1" smtClean="0"/>
              <a:t>vao</a:t>
            </a:r>
            <a:r>
              <a:rPr lang="en-US" dirty="0" smtClean="0"/>
              <a:t> </a:t>
            </a:r>
            <a:r>
              <a:rPr lang="en-US" dirty="0" err="1" smtClean="0"/>
              <a:t>phong</a:t>
            </a:r>
            <a:endParaRPr lang="en-US" dirty="0"/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4108" name="ShockwaveFlash1" r:id="rId4" imgW="6400000" imgH="5714286"/>
        </mc:Choice>
        <mc:Fallback>
          <p:control name="ShockwaveFlash1" r:id="rId4" imgW="6400000" imgH="5714286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>
                  <p:custDataLst>
                    <p:tags r:id="rId5"/>
                  </p:custDataLst>
                </p:nvPr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00200" y="533400"/>
                  <a:ext cx="6172200" cy="5257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89760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667000" y="2819400"/>
            <a:ext cx="3124200" cy="1143000"/>
          </a:xfrm>
        </p:spPr>
        <p:txBody>
          <a:bodyPr/>
          <a:lstStyle/>
          <a:p>
            <a:r>
              <a:rPr lang="en-US" dirty="0" smtClean="0"/>
              <a:t>Video </a:t>
            </a:r>
            <a:r>
              <a:rPr lang="en-US" dirty="0" err="1" smtClean="0"/>
              <a:t>nhac</a:t>
            </a:r>
            <a:endParaRPr lang="en-US" dirty="0"/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5132" name="ShockwaveFlash1" r:id="rId4" imgW="8228571" imgH="6249272"/>
        </mc:Choice>
        <mc:Fallback>
          <p:control name="ShockwaveFlash1" r:id="rId4" imgW="8228571" imgH="6249272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>
                  <p:custDataLst>
                    <p:tags r:id="rId5"/>
                  </p:custDataLst>
                </p:nvPr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7200" y="228600"/>
                  <a:ext cx="8229600" cy="62484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67325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97000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286000" y="2590800"/>
            <a:ext cx="4876800" cy="1143000"/>
          </a:xfrm>
        </p:spPr>
        <p:txBody>
          <a:bodyPr/>
          <a:lstStyle/>
          <a:p>
            <a:r>
              <a:rPr lang="en-US" dirty="0" smtClean="0"/>
              <a:t>Video </a:t>
            </a:r>
            <a:r>
              <a:rPr lang="en-US" dirty="0" err="1" smtClean="0"/>
              <a:t>cô</a:t>
            </a:r>
            <a:r>
              <a:rPr lang="en-US" dirty="0" smtClean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tn</a:t>
            </a:r>
            <a:r>
              <a:rPr lang="en-US" dirty="0" smtClean="0"/>
              <a:t> </a:t>
            </a:r>
            <a:endParaRPr lang="en-US" dirty="0"/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6155" name="ShockwaveFlash1" r:id="rId4" imgW="5180952" imgH="4114286"/>
        </mc:Choice>
        <mc:Fallback>
          <p:control name="ShockwaveFlash1" r:id="rId4" imgW="5180952" imgH="4114286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>
                  <p:custDataLst>
                    <p:tags r:id="rId5"/>
                  </p:custDataLst>
                </p:nvPr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71600" y="1295400"/>
                  <a:ext cx="6324600" cy="4495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81751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PERSISTENCEDATA" val="MMPROD_UIPERSISTENCEDATA"/>
  <p:tag name="MMPROD_19529PHOTO" val="/9j/4AAQSkZJRgABAQAAAQABAAD/2wBDAAMCAgMCAgMDAwMEAwMEBQgFBQQEBQoHBwYIDAoMDAsKCwsNDhIQDQ4RDgsLEBYQERMUFRUVDA8XGBYUGBIUFRT/2wBDAQMEBAUEBQkFBQkUDQsNFBQUFBQUFBQUFBQUFBQUFBQUFBQUFBQUFBQUFBQUFBQUFBQUFBQUFBQUFBQUFBQUFBT/wAARCAPoA+g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N8Majaabptgmpo6PYv/B/cSun+LXwk0+70SHxX4X1CK9tnT/SIP40q/ea54a+LfwoRrvR4oNbsU+edPv7K4nwrrFxoFy+lfaG8mZNjpWMKvIcs5e4crbeKtT05Ee4smghi/jf5N9WYfipLdvsii/77/grjPG323+27m3eVp9j/crEtp/sL/aPuf366efnPK+2etab8QpZ7x4rh9n+5VDxV4j1WSZPs8qQQ/3K83s9Vt/tjv8AM+/+PZW/cpN5KbNzo9Yxpe+PnNSw1W4gvEe4uJdif7ddnf8AjGW+0pJXl8t4fuO6VzEOnfZLBLjzUupt6b0/uJRqUf8Aob3CRNPDs/g/gqZfEaQiWZvFWoa5D9n8qKf/AG6ZDr97YzJFdxfuU/264Cz8RvaXKfO0Cb/402VJeeIHu5v3W7yf7lbhM7u50PQvEEz28TvZXLpv+T7lcl/wgd7HN+9/f2yfx1paDP5jo8u5Jv4K6Sa6SCze3e4WdH+d0qY15Q+AiETHtvDmjvbJ5XiO406/T+CeFNlCeEtQu3dN8T/3H3/frnkvv9J++m9H3ulav9uMiI8W5K35i5jLyT+x/wB1Lte8T/brL/tGV4Xd330mtpLfXKXf3/kqmkEsnybHTf8A362jOCM+Q27Oe7tbZHt7iX7M/wB+Gut8JaUniO5fT0td82zelQ+CfB17fOn2jcln/wA93r2bwfdWWjXMOn2iwfaX+5P/AH3rzK+K5Q5jxyHTnsb+5tLtHSZP4HpiRxWr7fsjXTyvv+SvWvH/AIO1XX992mleRfon+uR0feleb6PpVxa3iRXdxsdH+49Zwq88DSUTmPEL3FpYebFFLA8Xz76xLPxPd3c2/wC0Mjun/fdenardWTzXNvdpKiJ/Bs+R6861XwdezwvqGiW7T2ab33/3K9CE/cKGWfiq7e58p3+T/brvNB0q38QQ77i7d0/jRP8AXJ/9hXAeG9A/tXUra0vU8h7hHeGZK7Oz8Car4Vhh1OW9tXtt/wAkKTJvrGvV5aRkenfa9P8AAGg+Vs+eL53dPvvVbwl8Tb3WNYht7eyS9tnfY8MyffSuYe1Txcj/AGu9dJv4Pk+5Xf8Aw38OP4fmSV0idET5J6+SxX7qnzmsfiK3jD4c+DLHxJbXqWn2J5od9xaom+GuY8Z/CvRPGuifaPDVlapqsP3PJh2O6V23xIj8y8e4/wCeqVieAPFWmaHqr3F3cLAiJ8n+/RhcXV5Oc1jynidz8JPEtom+40S6RE+/5Ncxo6Jaarbf2h5qWaPsu0T5Jtlfcnw08a2/i3Upv7QliSw37ET/AJ7Vx/7Tn7PXhqDRLzxBoVo9rqVv86TWvzw3Kf7dfQYXMZznyTFVjzwPm99OsoId+nyz3VtM/wAnnp86Vc0HZp1/N5u5/krm9Kne63ukr7Pvun+3WxNY67dwpLaWk90n/TFK9aczmOhmjfSnheKVX835/wDcrsPCV9cX0L6Vdo7o/wA/9+uD+Gnhy98W+LbPTLjbp32j77zfcr6ZtvgLrH/CPalqHhLU/tV/aJsm3p8//AK8avO8NDaESh4S+Fen2sOpXFxLFdfaLfyUta8u+HXjx9D+Jf8AZUUSfZnme2m3/cTZW3r3i7xLoHgOz2RSpf6fM813dOnyVx/hKS98TTPcSpZQXiI8yTwQ/fevAjCpPn5wlI9g+J3xJTTpodK+ZIX+d9lcr4Jk8vW31VHl+zJ88O961fHnh+08aeDNBiiilh1W33vcTPv3/wD7FeYv4mu7TfZWkv7m0+/sT79Klg+SJjGR614n1nTPE/i3QdVWV7KbTLj/AEied/kdP469O8Q+IPh5rN5Nrun29vqOqw2+x9/+x/crwfxD8L73xB8Ov7T0rVUnuZYd72v8dY/gmDVdVsLa3ltHsry3h2f79d8o+5yGp1X/AAnCa/fpqGj2UtlNNvf5/uf3K9j+FFhrVj8JPENlp9039q/bobl50f8A2/n/APHK8o+HvhWJ0mu727aD7PcOkPyV39no2oaVvvfD/iVns7j5JrXYn76vGqz5PcNInjnxs+I17rmsX/h+3d/s1vMiTOn8ez5//Z6860qdJ9StopZXn3/fre8SaPqej69qV1qGnvavqc29Hf7nz/JWJeeDtQ8HeJ4dQ1DyES+TZCkE294d/wDf/uV7lKv+6MeT3zm/FSeXfzOn3PuV9G/suvb6V8BNV1i423Vnb3f761f76V4b450N9G1u20qX5HuE3psf+/W9omnXulaa+jrcXSW3+ulgR3SHf/tolY46l9YpwHSl7GRT8Yaq+o+JNS1CJNkNw/yJWr4A0e98Tvc6OjxQaDN++u9/8aVg6wjo6RP9+t7xDp17Y6Pcpo/2ryYYU86a1rCEY8nIZz9+Zw3jmCyTVYU0dGSzfe6P9xP7ldV8DfEGu+C7z+3YrX+1NNifzntU+/8AJ/crN0Hwdrfjuws7TT7eJ4dMt3dN7+TsT/4uvV/ggkWleA0TT7TyPEmnJdw3yO/9/wC5/v11VZQ9lyFwOYsNZu9V1XUrtLiWCw1C4d3skf5H3/P89WdV+F+sSeHtS1jRNMi+zWnzv/A9b3hvTfD/AIS8E6brd0jvfv8A67/4ivpb9n7x/wCH/GqXLWlvs2Qv9ogf7lGDgED5Is7FLGztk+1vZQ3Fi73E6f8AjiPXmmj+JtT0q2/sy08ryUd/n/v/AD16Xf2MWuTa9p/m/wBnQ77nynT+P5/uVzeifD2LUfDFtcXF7smRH85E+/8AJUVaXJMJRKfgzXLTw5qV4l7aRXX25/nnf76V7fC/meHppZdHur22RPkupv8AUpXhulTprN//AGY6RJbO/wDr/wCOvo3xJ8RorvStE8KaP5E/mwp9uff/AKlErya8Zzn7h0w9wZ4S0dIIbb+z9KW13pvee6h+d/8Ac/v15p+0h4OtJ/DFzqdp5sF/bonnffRNldbbeO7TStST7Frrpc29xsSCb7lbHxIRPHCXl3aO118iedZbPneH+/WuFjP2vvmnxnzN4MsUg8H63cPt+2W7oluldzo/2v4UfJrvyXOvWm+FHf8AgrnvE/hV/BWiTXaeV5O/50T76f79ZvxC8d6n8Rr/AMN6hqtvBB/ZiJDDBa7/APUp/wCz17dWlzyM6UffOt+FenPffEJIruHfstLnZ/uIm+pvHNpFqvid/ORYLOL5Ep/gzX7Kx8T6JrEUq/ZvO2P/AH9j/I9cT8To7iD4kXMXm74bS+2On+3XJOhKFTnN5RPQvCtj4a1i8TT7t0326b32J/BXSfEjUtK0f4G3Oq6fZRWv2v8A0a02J87/AN+vNLZNMgmeK4vXhuX2JCn+w9aXiGDU/E3htNHleJ9N8Npv2f7D14dWhKdaMzl+A4nR/DkNjoMMtxv3y/PXrXgPR4vHlzbahE6JDbp5MP2pPk31xmj2l74n1XXtM023+1XiJ/okCf3Nnz10nwT+E97r83/H7f2vlTbPssH3N9eli6sIQOqlE9X8B2lvdfEia0t4pXuXh33D7Pk+T+5XH/HvWdQ8CeLZpXtJUmvof3M/3K+h/hXoEWjeNtSiaV57y4hT76fc2V4n+0/rn/CW2epXsUv2r+xLvek7p/45XytCUJ4w3q/AcT+zl8V9Q1X4ow+HPEsrajpuoI9t533Pk/uOlc3c6Alpbarp/wBn8i2+13KWjp/y2TfU3wlvtH+32F7LLEl/Kj7INn8H8deqJod3feMPDepahbv9gtPOuYYdn+ur348tGr7hxxkeLaPqt3r/AJNpevLe79kLzO/3Nj/crrde8Y3HhX4l3ksXz6JfOiQv/wA+6IlYmj6d/Y2q6lE8Su8WpukKf+P1ieNtZe1hubeVInfzn85Ef7lfQOPtoQOmXwFz+2dK8R+LfGFu9wsENpD51jsf/XPXJeRdvM927o/z/Oj1z3w601r6/v7h/wB+7v8AI7/wV6p/wj9p/wAIHeagm1NVSF9/z/wVpL4jyftDPDGuPqusfbb2yTUb+3TZDv8AubK9d8Maq+jTW0qS/Zb+4uIfng/g+f7leUfCWxuNY02a9i/49n+Tfs/jr2y5+ECaNN4be91N3+3OkyIif7deNiv5DppFb9pOxdPHKIksU9t9kR0/368u0H4jar4Ee5u7S9uvJ+5DD53yV23x7+2/8Jh4nuIkZ3R/JR68o+Melaf4Ov8Aw3oWn3Cz3KWP2nVJ/wC+7/crvyyUeXkOGrH3zs9N/av8YWPiTTZtb1JtU8KpcJ9r0+ZE2JbbK+n9K8R+H9K8N6xrXgrZe22n26alYo7/ACI7/fSvzx02CXVZkRNzu/8A6BXv3wi8TvpXhvUpZXltYXmeHyPub4azzWXIXS9yR3//AAnXiD4g+KfCXirVbpNHsLe4SZ45n2O//wBhXc3scOq+IvF2tpL5+mfa98T/AMGxEr5a+J3ie48R6lZy2jskNujomyvUfDHxN8NaH8MbDw5qutvpFzqNp/x9PDvr5yrGb5Jm9OryTMHUp7jVfHPhXWJbjz7B757Pz9/+39yvafjH8V7eS6fwl9qR7dER7tH/ANyvnLTdN0/Sr+z0yXVYNXe4uNlv5L/P9/8A8crN8baa8Hj/AMWy6h5v2yJ4Uh3v/BXsVqHtqkJzNas5ch6do/xpSB7bSrJ4rJIn2W717H4ek0rwrrDy6q8V1cy2+9Lp0/v18SXknkOm/wD369p8JfFB774V6rb/ALq6v7e3T99N/BXd9Vh9g5I1eQ4z4l6BL/wkj/Z7Rntr750dErHubuLRvDE0WoRRPqSI6QwvXbfEvx+8/hXR73QkTS7nf5N9C6b/AJK8Wmu3vnfULh9/+3/t120PjFKXP759Pfs5/AbStf8AAWu61qGqeT9nif7PCj/P8nzu71R1vQPBXi25hi+2roKWkL+dqEKec9w6f7FfNNt4x1i11JJbK4uERPk+ypK6I9b3h6e40ezvJbfYianD9mmTfvfZWmKiONc9Fv7S7vpodHtNSfxDZ2kP+iO/9z/cr06w8W6fPYab4g1uyg860R7a3nRPn+59yvHPBN1qHhW/03xBaywTvYvvhR/4N9eka9axeKvhpDbonkXias81xMifO6PXzGKpc/IbQkcl4b8cfbvHmt6hcbE+0WP+jwz/AMf+xV/xP8cLeDwlc6PaaVLa39w+y+R0+RE/2K6TxP8As33D/wDCK3fhfdqM1xcedMiP8iQp/t14P8Rf7Qfxnc/2mn9nWyPvmd/nSu+lGFQco8h1vgnxxb3etpaaV4fuILZP+W6fOkNYnjCxmg8bXl3/AKvzbd/J3/x13M2uP8HfD2j2Xh+0gns9bT7T9tf777P/AGStjW5Lf46eEvD0r2kuna3p80zy+QnyPsolX5PcCMueHIeVw+B7fwx8E9N1uVE/tu4vn/c/88bbfXrvwQ8F3fiPTYfKuNkN3C7ps+T564zx/P8AbtEdPm/c2/kwpsr079nXxrF4D03TbK70z+0ZkR0T5/n+f/2StK8+eEBQjye4fPf9h/8ACMeP9V0q9i3/AGfUXhm+evVNS1G4Twrf+V+/vN/2aF0T53TZXrth8JNC8XeKtSuNaSJ7zU7ua52b9/k76ZqPwou/hffvqFvb/wBp6VFcbLeZP9uuWrOFb4PsmMocszxbR7q0sdesLvym+x2Nols6eS6fOif7dXPFvxblurBPDlvaSvDFv2TvNs+/Xc+P9NTRtES9tJd6XD75ofJ/c14PZwWU/wAS3l1W4WDR7hN7v/uVtGfPA2lHkgdzc2Kax4b0rT9MRnudPR5rv+D/AMfrV0HVf+EH0S8u0u4n+1273OyF9+x67D4deA9K8Talef2fd+Rol3sSZH++71518b/All8Mnh0rSt+y+uEdHT77w/3K4I++Tyc8TH8c+PNQ8ceDLO381pHu/km/2K9y1vQ/+FQaV4P03TPK05/7LRJpk/jmrx/xbpsWm+FdN8QS3DadDs2W9rs+d3rofHniq7vvCvgn7RcO6fYX3u9br+Q1gTeM/Eej+HPD0Phz+z4rrVbi3+2JN/crzHw9Y63dWdy9ppkt78+/zv7iVcfR7i0v4dVu/tD3ktjs+d/4K9R0e7/4Q7R7y3+1pdJd2jv5KJ88PyV7j5oUhykcrqvjjXb74M3lxLez/wCjzfY/kf76P8ldP/aqfCvwloNpqcVq/wDadp9pR5k3u9eY6ba3GpaJDp6f8eE2+Z0/9nrs/Gd1o/xRTwxb6hqraJbaDaeT5+zfv/8AiK8qrS5zL7B7xoPiaLxj8NLz7XbxfabT59n3Erkr/wCIbf2O9pqHhy8tdHdNn2qBPOT/AL4rV8HyaZofgCZJdQtUhuJtjz3r7N9WdVvri70F7LRLeL7H99Lq1fej14FLB+xqnXS+A86/tnTLrR9YtNKvXuvN/g8l0f8A3K7P4RaVp/gPRLm4u3uHe+/4+IEhq/8ACKBNK1uzuNQignfUbjyX3pTPHniPU9D+IV/p+lags9m+/Za3T/Ij/wC//wCyUsVh/be4dXMWbbxNpl3ol5oktvK9slx5KfJs2V836x5T69cpF8kKS/JXbXkGq2OqvcS2T3Uz73uESb5K86efz7m5l2bH3v8A8Ar3spwcMLDlI+MoX+o+Xc+V/cpiXe/+P56wr+O4urx0iilf59/yVr+Evhz4z8Va3bafouiXF7cv/ffYif8AfdfV8pfMXaK9Wf8AZp+IfhzSrzU9b0eygs7SF5nmS+R68ie789N//AKx5Q5ibz9ldD4S19NG1VJX+e2m+R0rj3u9/wAio7v/AAIn33qzZ2Ouz/c0LV5/7myxd625ecwlE+h/DE/2HxVbJbxeXbXE3/fdcH8YNn/CyNVT7nlIlehfBzwD448W2cEt9osul2dl86TXSPC715j8VH3/ABC1h5U2XPnbHT/cryKFCUK4Rgc5RUD0V70OSxBc0e0i0DVbmy+eC2li+/VnW/8AhAp/BL3G/wAjxhbzbIX3/O6f/EVt/EvwzoWnTW13pXjqz1d5Yt76Y6fvoa8rtvD9vqt+nmxee+/79eZ9kv4yF/BemeKrl7h9bgsppk2eRM+z56hT4ZSwO8V29rPbTfIl1DN89UPHOgJ4V8T/AGK4iV4Xh8633/PT7DxUkCJby7dkv8f9ytebkOCXxlPUvhcmnO8sWoRTp/f/AI6wb/X305PK+/s+T567NNOe7vHS4uFSG4TZC7/wVcTwBFBon+kJFewv8n2qtIVTM4DStZlSZNj/AH3+euksPEEtrM7xPsTem+oYfhfqtjePsit3s0+48M3nVpQ+EbjTt73cTuj/AHNlTI1MTxD9k1XfK/yP/fp/h7Q1nvEl3/IlZ2qyeXePDLFspNN1y4tX8qJ9iV0fYJmdRc6a73/2ff5e/wC5sqxc+FdQ0D/S3u7V0T/li9aXhjZdvDLK6Qf88am8Z31vJZ/Yn8p5nffvSvN5ffLh8ByGtul9bI8sUUD7/wCBP4KyrnVYp0S3/jSs/wAT+IEkTyv7lYmlX3kTQ3G9YJon+Tf/AB17MKREz1vwTa6VBNC+sRI9m6fOn+3XqFto/hfRtNe7uLeDyX+dN9eJ6JdpqL20u/5N/wA6JXQ+Ktf/ALf+zRJv2W/8FeLiufm5DPnOzv8AxHaaknlae7JD/Bs+5XPXLvY3P2i381Jk+fzkrS8JWl9fWH+hRK8yffq5MifZponid7nZ86PXlxn7/IHKaXw08W3c95Nd3d7cSbE+Te9dDeeKrTxHvi1PT1uoUf5LqD79cl4b0P8AtX/R7eL7/wAmzZWx/wAIzLY3L2Xzo6J/Amyuv4DeEvfNK50DRPEdtstHR7yH5PJn+/srjLzwr49+G1nc3GlW8X9lffeCaHfWl4evtH0rUvtD3uyaJ9myb+/XYax8c7TTbb7Je28t7bSvsd0T50SumEy+X3z570qO9vr9LuV4o7mZ3uURPnroU0DUNZ/ey/8AHnv/ANf/ALddtqXhLwommvquiSq7yp8kz/I6b67m/tdMTR9EsrSWL7Hbv50z70+/XHXn75ieLXOpWnhy/wDsUSKnk7H3/wC3XT6brl34mTZbulrMifc3/frH8eeGLK7177Xp935/nff3/wAFQ+HtGuLXVbOXzdib9j/P/BWVWl7aBR3/AIeuk1y21KLUPv2ifO9eFalO6Xl4j/v4fOfZsr6H1jw/aQXk1xaXaeTcf65IH+/8leUal4VT+0ppYkuksN/zu8L7KzwsOT3AK3hjxbqsE2m6ZaW6p9ou/vv/AHK+sdN8RxeHNKhtNQf7bDMnzwTfcr548K6Pp7+J7DzbtIPs829P9uuk8YXUs/iGa7i1WBLPYiff+5VSpThV9w0jLkMrW/hf4U1jxJeeIPDV2v2N3/0jRdmx4XrrfhdHp/jHWJtHilaCGJP4P79YNn8OWu9l74c8UWSXLvvmR7hNj10/gbX0+HvjZ9Tu9Pid7hEheeB/kR/+e3/A67K858hjMzb/AMCI/iq2t9/z282/f/sV6EnxN1r4c3P/ABS9vFdW18mx0/uP/frE8f8Aiq4tbabULTR557y4f5HRN/8AwOvOvD2nXfi28mlT7VoMz/csp/uXL1zYTn5eY0+wdnZ/E241W/1W08UaYqWcyfvkS3+/v/2K5Xw3oHh/UdShtNC+RHd3efZs8muYv9Zu/tl5o+p3G+8uIfJhSeuY8B6rrHhLUofCrpPB4huLt/s8/wDBco9bypGUpHtNn8VLfwzfvol3oX9qJv2fbU+Stv4P/CjR/Eet+J7TTZZUudWtHdEuk+RP9ysrwH8JPFGueJ7CLVdPSyhd/wBy7/Pvr6bl+DF/4PsJtT8MyxTa2lvsRH+SuylQ9wcffPmFPAGoeANVfT7uVoPs7+Sjo/363rOdE857iJ96J8iVzD/HNPD9/c6P4y8Hyz3kVw++63p51v8A7iV6X4e+I3gLxxZzfPLBM6bIfPhf5K8iceSY+Y8itvCviuCzvIvs73X9p3H2l/4H2JXc6klp4H0G2TzZYEu0/fO7/ceun1h0g0eG0tNT8jUof9Tsf+Cub8Q6PpXjjw8mlXGtxWupbH2XX+3XmVaXPM2+yeJ2Hj+41ya50zU4nun875L1/uf7FdDYeDtHuvOlS3vL13+/db/khrV0f4LXGgJef2g/2p/ORLF4X37/APbr6B0fwInhzwHc6VKifb76F4Uf/gFdLhOEDKl8Z8f/ABO+GV74E1vR9Vlu5de02bZs3/8ALGtvxbPcaHrdz5SeQl3Cj/c/2K9UvP8Aio7+w8H26RajrFv++mtZ/kTYlX/i74At4/AdtrH22e11X/Uvv2fIn9z/AHKcpT9w2lHnPnvxh/ZKWfh64SJbKaH99Nvf/XbK9Fh1VpNVh1XSrfZoOtwpDcf3Ia8N+JF9FPNYeVL572Nvsd69m/Z48TJa/DHVbS4iR7aH9zDvrapH4DGl8Z3+labpugXl5o93aLpEKJsS90/54X/364zxVo8tro83iqyl+xPcS/PBA/3/AODfW9Drk0+j3Mtu8r2dx+5e6370evI/jTr93od/pvhqJ/3KW/nbKxlCftRTlySOd8Q+OLvWPBmpWT28X2C3m+eff/HXQ+BvE+u+A/hdDqGjyvB/b1x9gdET+DYleS+e8/k2SuyJcTfOle0/C6B9V8TwxS3DPbafD9pRH+5XsuUKMOczMrxhqN34c1j/AIRLUNM2XNwiXkM2/wCd9/z1vfD260KPW7a38Sps02a3eF0f+/XAePPGMuufFeHWL1G/0F9kOx/vwpT/AIXWl3r/AIn8SahZPstrGb7TCkz7P3L1hU9/3wKd4kWlXM3lf8ebu+zZ/c30zxhav4Hv7O4srtn0242fP/v/AH0rsPh78Nrr4jarYRfcs5tU+zP8/wA/369I/aBj8JP4Y1Xwr4f0yK6udOh33F7/AM8XRK8z2kYVOSRvy+6eRabpVvqWq3Ony3bQX+xHRET+B67n4e+PNQgub/T724igvNJT7N5/+x/t1514Aku9R363FunmitEtrd/+B1t+D9R0/Q/Gd5qGqxee99D9jRJ/4Hf5N9XD+KVylbxzHb6jqt/rtpF/od8nk3CQfwTf368u0eDVbrfFLpV+6In+vgt99eqaPfan4Z+K83g+48q6/tF9mz+B0evpD4l/Fvw5+zZ8N0svC9papr3k/wAafOj/AHPnrqxOM9jywOqMoHyR4btfLebZuTY/8cOx6h8Q+bfeIYbuV/Pububzn3/8tpq9U8SeKrfX/DGleJdY09/+Eh1G0/fT2sOyHfv/ANijwf8ABab4qaJr2q2moeRqWiX0Lpa/wTQ/x/8AA609v+65x8x57Z+Cpdc1J31BnnuUm3pa7Pk2V6jqUmj+FYbPTLj9x/ae+2meF/k2In3K4nxV4qTTtS1LSrd2tbmJ9jv/AH6rfDfwld/FTxnDpWxtRtkff8/3EevHqzjCPP8AZM4x55nsfgax8P6dqqf2VL9l1LyXS3vX+46P/BXVab4gl+DXwZv9Tt3X+29Tu3S3f/pt/frhviv4ci0b4kWHhpNTtdOs9Mt0eFNn8dVtesZdcfTU1vWJXsIX/wBHtXdNjv8Ax1xzj9ZiE58h7T+zj4803VdBubjxR4i/4qd3fZ5ifOiV578Y/Beq/wBsPpWlbdRs9TfzkdP+W1eS634qsvB3xF/sdUltba4dPJvYXroZvjFrHgfXktLKL7U+mTeciO+/ZvrKtgpQqQnSJ9r7h0OlfDVLG2eW98PvpDw/furr5HT/AHK7lNVvdZ8JWD2l6t08T/PD/sfcrzHUvi94g8TaJfy/bZZ/n/e2s38H+5WD4Sur2DTdHl+0Sol9fTQpMn8Gyqpc85++cnNzzNLwHI8nxL0R4UV0TX977/43TfTPip8J0+MXxU8Z6h4Uli06wS+2O7p8jvs+euG8Q+bPYXNlZebBeW987pNDL8717T4S8f8Ah/R7DTbS0t7rSJk+e4+2o/75/wCP56+mnzwpQ5D05fAeQax8Mrv4ZaJZ3t2ks8L3DpM6JvR/+AVYs/sniPwe9xo/no9vv86C6TY+yvcv7KtPDnh68t4t+qPfTfabdL19kPz14trfgrXdOv7m7u4orKwf50SyuN9V7/LzzPPlHnOn/Z7sf7cs/EPhy0iuEdIfOh2Jv+evVPGHirQtN8AJZarrdxB4h0l/3Nq6fx16D+zJ448LeGfhxG7eVBqEr/OkKfP/AMDrwX9qrX4vFXjO2vbeJUhuHRH2ff8A9+ubEUYT980+CJzem/Ft9f1hLe7tInR/k87+OvDfG2oy33jnWLdEX5Lv7NXq8OzwV4zs7fR0a91u3hS8RPJ3/fridV+F2u6P9v8AEF7ZS/6RdvM/ybNm/wCet8LyUTP2X2zufgtoemWt/Z6hcOzzRPv+dPkq/wDFe+uNV1ubW7KyXTtKuHSF9n8c39+vHL/xdLJ4G1Lw55TeTLN9sS6T5Nj17B8JZ/8AhO/h7beH71/P1KxuEd/+mybKyxkJ1iZE3xm8OWngvQdE0+LY94lp++m/333145/bMt0/lXErT7P/AByvQtYvtQ8aalDZahcNvt08lIX/ALiVQsPhfd658RbnQrSV9LSF0hd5k+5/uVOFlS+AUo8wzwHJL/wmFhd2+77ZEjvCn+3/AAVqw6jceKvFs1vd+be3NxN88z/x1sW1jd/A/wAT/ZNY0R/Olm/0TWnTZv8A++KwdE8Qafo3j+21W7lfZLcP53+5WsviK+wWdY8JJO95LKmxLf79YPhu+e0/tJ7TzXs3REuPkr2zw3P4M8Y69rcV3cXs+mvN+5SyR/8ASE2Vw3jDStK0DRJtH0V5bW8vrvyZrVPnTYn9/fWtKXxGcoc8DH16OWfww8Wz/XOlcT4/RNG+Hum6fborvLfb3nT79eteLdK8/TdNt7R0eZ0+RP8AgFcr4/8AhJ5HwlsPFqPFazand+Tbp/G+z7++tMPVKjD3DjPCunbLPzZf9c6V2Hwc8HXfibWH1B4lfR9OuHSZ3/v1zFzdJpqPb2Tqj2/8ez+PZWxo+uar4c8E6bb29xsS+R7x02f8tqMVKc4mdKPvnQ+LdAi8OXLxW9206b98z7/kT/YrvPgzd3fiC5m0q0lT7T9nf5H+5srEtvix8KoPDdzb6raXV7qr7N77Nju/9yofgt47stG+ItnrtpEtrZ3HnQpa796bP9uuGvQ/2c0j7kj2/wDZV8W3fhJ7nQtQilms0eZEd/8Aljs/9krw34hPL4m17xDpqP8AJq19sSb+5XuXgbx34a8Pw3NlZXc999ruHe4/vpv/ALlY+t+C/CnhzXn1O9vbi1fZ50KXSJsevNoS5IG3P7h5p4ksbK68T+A/Clv/AKU+iW/2a73/AHK9v+DngTR77TfEN3qEWyw075Eg3/Jvrj/DHwru5NS/4TDVZU+03d3vi2f88a7zx5r+heANKudK+129kmoJv2ffd3/9krz5Vf33KXSPnL4nalaa5o+vW8LypMkyIj/wbN9dJ4J2aBNN4zllinTSdLd7ey/v768fv9RfVbb7Rv8AkluP9IRP7m+u8+KnirT4LCwTRJUS2u0S2uNifufkT+OvYq+/7hJ6X8FviFceI/ENzNdy75ni+03aP9xHf/L16J4N+IWp6dFqqvqFhqHh67R3hspn/fJv+T5H/wDZK+XrD4hax4OfzbfTLV/7Wh+/N8kzolTeDNcin8N6kn7ie/t/+PeD/nin33opUOSEjL7Z7Z4n8XeHLXQb+0vb2LyZd77Ef50r51s9KfxBNC9vby7Jr5Eh3p87pvrB1V3ut8r/ADvvrs7bxpb2KeHrLR7d9Rv0mR5vk/2/4KqNL2dI6OQs+MPFuseFdbml0+KWysIXRLR0+TfsrrfE/i20+KHgmz8S3txEmq6fsTZO/wB/ZT/idrFlqusW3m2UqW32f/S0SHY6PXlGlPs1W5+xRefbP8+yZPn2VVCHOB3ni2+svE01hrvij57a3iS2htbX5If9+srxJqL+I7O2sreL/RrRNkXz/wAD11uiabpXjHRLOW7tGtYdMR96I/8Aqf8AgFUEtNPsb+wfT7i41FJn/wCW0KI6f98VEY++Zxj7xf8AEmo+F9f+Hv2Lw7oktlf2MyJd6hM+93f/AOIrifD3xJ1tNN1XR7RLWCw87yZneLfM/wDwOuz+GnhzT4/iv4k0q9/03SoUmudn+3sryLwB5r6xqv8AAj6s+z/bRHr6SlKE4GVXc9X0T4Zah9m0RP7Q2TXE2ybT9n+pTZ9+u/tvhJ4c8aaxDo+n6q0D7/Je2f59+z79c3pWv3Gm/CjxV+9Z9VfUfJsXf77/AD1q+ANVl0bWLO9tEe9vLSH7TcbPnevlcVXnCMzogei+LdOsoPOtNQ0q1un0m32Q/wDPH5KZ8KPH8vxC0e5vbuytbJLffCkNq/8AAlWfHmo2+ueAH/s/57+7h3ywp9+vBPAHj+Lwlc3OiJ5sFzfTbHm2fcrkpTnVoc5pznsFtrGj+I9beJ7eXQZrd/kvU+49cN428D3ula3NqF7/AKbpqPv+1b/4K9C0r/iW6wiTf6VbWkPnfc2edVC2sf7Ss7zXXsreDynfztP3/JMlZ0q5cpFazg0yx8N6w/my74bR/JT7n8H9+vn6z+eFN/3Hr2/xzfaPP8N9SuNKtfsqTTQp8/zonz/PXi0P7xPkr6fBT54jh8AWb/2c7vF/frVh1zUIJvNiu3R4v7j7KyaK9b2pfKbl5478QT2z2j6xdPbSpseHf8lc2/3NkvzvUz1Dso5hhpUn9nXMNxbqkE0T70mT+/Xf6b8bPHFi6fZ/EFwjp9yuGoT5P46OYUT2az/ap+ItlbeV/aCXW75N8kKPXlGvarca/rd5qt6++8u3+d9myq3mVWd/9jfRGXvlllKKrQ/7dFdZzPc5WGxu7Hxm/wDaCI8Nw/7n/crs00d015PK+dHT7lQ+IdDuPEaaVe6fbtPeWn+kzIn9ynvrEr+IbCVH8h02I6OmyuGQoTPSE+C1l8cPCqano+ofZfFuiJsmsrr7kyV4neaU/h/UrmK7tIJrlH2Oj/cr0Xw34xu/hr4qm1OJ9iXc2+aB/uOlTfFfStP1LWJvEVokT2ep/wCkp/vvSlEicDhk1nz7B7eK0i87f9yuh8H6Vb6/Z3Ohaw8+lw3CO6Tfc2PWFptpZTvs+ybHT7j1Y1jxP9h02/t9QedP7iIlcRyGJr3gDU/DmpJZReIHe2/5Y3SOm/8A74rYsLW9gtkt5btLqb++9eaa9Y2V3/pFvqd/Pcp/BP8AIiVT03WbjUnSylu2g859iPv+5Xdy88AO2+IXhWW+sEuIYoneH7+x684s4PL1V7K4RrW52b97/crb0TXLvw/qtzaPLLeon8DvSa95V9vvfueV99HraM+SA5l/TZ7ux2b0d4f7n8FHi3/iYwpLF9oSZE2eQ9u+yr/wu0DWNcuYdQ0xIEtk+RHuptiV6F4nu/FHhGz+0S6PYXtt/HdWTpNsrhpT/ehA+abyC7dHfypU2fxuj7Kp23m7/nr2+88TxeI5rNLi3V03v538G+mf8Ko8H6xczf6Xf2Lom9EtfuV6v1mMC5Hmmlaxd6UkOxHdEfe6V7ZYfD29vteh1i38q60SaFHRHfY6PVaz+FemXyOlvqEs8MP8Hk/PXf22o2XhnR0sk3bLevn8ZX/kMTp9H0fRND1WzuLRJ4Jopv3yfwVzHxO0OWTVZtT0y4R3++8CVz1t4/eSaZNP+5v/AI6vp41t75H/ANRBrCfxv/HXHh6U+fnNfsHMf8JVe+B7m2uNM1Bvn+eaF69d8PeOLL4t6b9o+TS9btIdmx/+W1eLa3G/iDWPNeKLzv7kNbelaUnhz7NcXunyoj/x7K9GoTS9yfMVtYfTLS/mR4vO379+z+/VaG+sruw8p02XO/5N9TaxfWljM/8Apaz20v3E/uVzGvX0Vjfw3cX8HzpXVSpG0vd982PEOlXF9qVh5W7Zs2fJNs2U+582xhS383Y8Sf7m+ues/GN3rM2yW4Z9n3ErrXkTXH02JNu/Z87vWFWHvmPNzlOz8QW9imyWJnd/7lXP7VlsUeL7PKkM38c8L/JRN4csvDniezvU1WDUYdnz7P4HrYm8eXF3eTW++Cew2f6nZvqObmNomx4Y8aP4c8NzPsWeZPub0pk3jjU9S0d4v7QZ3u3+5/AleaXniO0nsL+KyleB5ndNn8G+q3hLxbp+m3MNpqHmvDL8jzp99HrCFL3+ciXwnW6wmoaloltd6FcWv9sWk3zwPMiVj634x8UXcKReINK03yX+T9wmx3qn48+DUUFtNrqeILiez++kKP8AP/wOvPrbytNT97cSu/8AAju7769ulS54iO1019PsUTZFFv8A9z7ld54S8R2Wo21zp7xefeS/PC+/+5Xhqa5LI8MX3Ia7/wAPPaWviGw1i0l2Qwo6TI9cuKh7gvsns154tl0rUn0+yuL3TrlIt6PDcb//ABysS2+KniXUtSttNl1D7bND86PdJvrnrPVYtY159Yl2Iifud/8AsVf/AOEV0zTdVttQ/tO4n3/weTXLS+EZ3Nz8ULK+ufK8QeF9NvdSi/5bu9cN48g0/Ur+2uNPspYL+3m3o/nb0T/crnvE+lafdX73cWoXT3ifcgf7lcS/jjUJE+13GoPHYJN5LwoldUAPsD4D/GK0sdYsIvFWoSzwxfJC7v8Acevo/wAR/H3RdO037VpVrda8/wDctU+5X5tarpUUepebvi+zW7pc28LzffSr+g/tO+NbSb+ytPeCy02V9jw2qfO9bxnyGfNyRPePjAmhfGLxbc6npllLa63b2nnXdrPs+4leNfaru6s0e0lXzrib7M6f3K9H+COo6Vd3msXuq3qwPcQvbPvf59+yub0rTdP074ovo9xcJBYfaEe31B3++jp8if8AfdePX98Zial8TX3/ANiWSbIYfkeb/ls7/wAdewfATwlF4gfXovEGmI9m9p5yPNDv8n/cr5y/sd4PiXqWmxRb/sl26Js/j/jr3vQfiTb+HPB//Ew1B3mvtOeF0/uVjSgacx2fgH4haL4Z8U6K0usxTaLfS/uZ0f5Hf7mz/Yr3Dxh448DaiiLa31lqOq26b4YIX+fZX5n+DPGKaPqsNpqr7NKuHf5P+eMz17H8MXsoPFVzb3G5Jkh++n/fCPXVLkhD3hwmU4fiE2h/tXalrduiww2KbPI319M+JNA0T40+FftbxLvuE/fJC/z18r+D/hqnjHx54wuLu4b7Nv8Akukf7lcZZ6/rvgvW7zT9E1C/85JnREgm+d0rDl5yozLni34EXHhnxhqunvdvBptj86Ps/wBdXYaJv/4Utrfh+0tG864f/Xp/yxqnpWua7qv2n/hJdQlvf9H+T7U+x0qz4V8VWnhzREtNQVNlx/t/wVwYmU/+XZHNye+YPg/x/qfg7wr/AMI5qu19N3708hPn31yviTR9Q1m5sJbi4TzriJ3t/Pf+Cuw+Iv8AZmv+NtKu7R1TRLtPnf8AuOlPufDKeJtYtorR7d00yFN+yb5HT/4uuyHP7LnmR8Z4hquj3uh+Krb7bFLAiOnkv99HrvH8RvpVnN5XyI6fP/t1t694qsr5L/w1cP8AarZPkuEmt086H/cesez8Dy32vJomlXdxq6OiXMU+z7iUSl7aAch0OsfBbW77R9E8S2iNdJcW7+d/sTb6ueGL7R/A+qpcaJaK8M1jsvoHf+Ovp/XtV0/R/h0mp6FLbz6DDpO+4TfsdH2f/F1+cth4juLrUrOJHfZfXfyJ/v1FCU5fGbRjyHsGlfFDU/A8yPoSKiWju+zf8j7/AOP/AIBTPBniNNcTWJdTSV7PU4X3z/xzP/8AEVt+J9DTwXrFt4V1i0gea7i855oP7jpRNqujwaDD4c1Dda63p6eTpkOx9lwlbzhS5eciMvfL/g/w5qfh/Tbn+x3ins4U3zbJkd/++K808fz6hY+JHtLi3lgeZPOR/wD4ivYPBN9o/wAK7maXxRLLBZ63Y/Y9kKb9j15jDrlx4j16w8L63e+fpsV2j2k8/wDyxh/ub6XLCEOccvjOT03VbhPFuiahLdtdXNpcJNv3732I/wByvYvjN/ZXxJ1LY++C51PZc2N79/Y/z/uf+B/c/wCAVN8frTw14R1vwZ9ktLO1023tJkdET/XJ/tp/7PXl3if4hWWpfZk0+0i0izt7n7YkEH8D/wB+saUI4iXObS+E9F02Tz/hummS/JNpj/Y5aPhR8Rtb8FpqSaZaRXr31u8Nx8+z5E/jrkrbxO/iPSrl7d1+03Gz7R/f31zfw98W3f2DW5Xl/wBJtLvyU/641vGlKceQIEPjbVf+En8VTanbo6PfPvmT/b+5X0n+x5dWWgeG/FXiO4SLfaTeTXzl4Y+xar4zs7fWLhLXTZU/fTfc+d3+Su5S61L4e+KvFXw8S4X+ytW2I9077N/yfJXi5lg516fs4G0fd945vxP4ql8cfEvW9VuH/wCPiZ/J/wBxK2NVu9d1Wzhu7uW1/seH5LdP+W01crqXhW98HPv1D/Xfx/3Hf/fqbwBqqWPjB9Q1Dz72wsbd0t4PnfY7/wC59yu6jQ9jRhA5p/CVvidfS654V0G4dftV5b3CImz/AJbfPW9/aSf29N9tfz7y4t4dn+3UN5aWk/g/QZnTyH+1vM6f3/nofR/PmtvFF3EyWaTfvpk/ufcrupQ5zHl9w634V+HH1nWNb13zf+JVpOnO83/TZ3SmeHvHlpdeAPDemWVozvp99c3PnP8Acm31xngDWNVg8H+IdMt7ryIU3zXKf8/Cb61vAfhnU9V8MabZeH4mur/Zc3Myeds2Ilcv1f8AfHTSgWIbR/s1m6bnd753fZ/B89ex/GbwPaeG/D0OpxXcuqO7w/I6fJs/j+5XnXwl1iK+1vTbR9r2epu6Tb3+5/H/AOh16X4qtdbkvIbSLUJbWzsf+X10++n9zZ/crWrKdKrA2ryNrxrrnh3wl4G8It4Qv7LxdDaReTe6ZdTb9qff+/XLab4x8JeLdS027u9HuvC8L/I8O/8A0O5/4HXE+G/AFvfeKryLRLhEhlTfN/BsevXdHg8GeEvDFnomp6hFdaxfO7/2W6f6mu+pLnOP4InK2d9d/D3+0tP0y0tXub53mh3zbP3P+/XB+Ktci1+F4rhJftlvDs2QPv8Anej4i2unwaa/iPQvtVq+mTeS+nzu83k/7af3Kf4JsdPk2a1b3dxdXnyTTafOnyf79eTXiKPvnSeBvGmlfCTx/YPFaSz6xfWmyaeZ/wDUo/3Pv17r4h/sr4k/abuy1uVLmW0+dERP/QK+WviFfab408f6JqqSr9plvoba4sv9jZXeeOb7/hBPGGj6rFKlrZwp5MyJ8m/56+bxNaan7hdKXJ7h5j4n8KrqXhjxVd7Gg1jRH2TQun30T5N9ZXgzR9Vu4fEOoWUrQW2h28N5vT++9e9/F3VbLTvE8KRWi7/EOh3dm7w/8tn/AIK5v4IeHJdH03xhb6qj2VtcaTst/wDps8P3Er1sPjavsvfIlH3zof2e/A6a5qT+LdVTz3dPk/3/AL//ALPRresf8V5qWqxW6vco/nO/+2lZXwf8Ty6PNrCJcNBYW9jCkKP/AH3rj/iF8V9P07WLm3skTyU/1yJ8+965sPOp9ZkOXuRO2+OvxG0/xdqvhLUPEt672Fp89xa/c/74rV+J3jj4SeNPhv8A2fovhq6svKh/c6g9vs2P/v14DZ6rcfFTxPptlL9l05H3uj/wfJR/pGs+MLbwpafaJ4ZbvYiQv8j/AO3X1UKV4C5jV+Ff23w54ef97cQeT8+9P4/7lb1z4Z13xHbTeINPu7We82faZrKf5Jtn9/fXSfFTQ9P8Ca9o/he0eKS/l2Q3CJ9xP9+vOvEni690B7nT7f7VPM8L2yXWz5ER/ker5OQuJf8AB/iD+1bbfaS73hhd/wB+/wAiP/7PXQzaM+uaVbafL4g+1abbzb0gf7ls/wDsV5Xpv23R9Be0tftE82zfcPapvf560vEMF7Y+daXcUtrcpCjvav8AI6Vly8hFX4Sz8S7FP+Eztreyf9yloiPs/jqzo/ibT99hZPb/AGryX8lP9iqegpFBokOoXD73dHhRHqH4UeEoo/Ctt4g1B/n3u8P/AAB6qUjChI57W/3ltqV7b3EU6RXD7E/jRN/z17B4bTw/qvjPwx/ZW2DSnRPtHyfx/wAdeD3ljcab4q1LT33J/aF39pRP9/5K+jdN8FJpXh5NV3wJ5T7NkM3ybP8A4uoxHv0uU0+GZzE2v/2HrevJZSvBbRajsh2fwJ/BXpc3ju78cabYaf4iuETyv9S8EPzvXlfiHwxL/YnifWE+RHlheFK6FLSW+0G2u0+RHh+evHq+5A5pR5ZHZpfa3HMnhy0u7iewf54f49iV1vgbw/p/i651K4u0+1Ppj7Esv77/AO3XmPiHxxd+EvBlhqdvK8F/NvSF0/uV5v4V+JPiCC2uf7HvZbL+0Hf7RNs3768+rhZz5JnVSlyQPY/H/wAD30PW0fw/dwajC/7673/J5L/3P9v+/Xj/AMV5JU03ypXR3tIX+5XW+APEep6l4nsIrfUJZ7l3++/8afx1lfG/R5bv4kPZWkW9LiH99Cn8b769Gl8RUSh4n+16qngayi3z36aSnkoj/c31203guWPwel7reqxWuq2kOy0tdPT7/wDvvTPB/gq4g8Z6P/aF3Algn+gXc33HtkrrfGvgqLSrnxVaafrct7bWNwn2dJtnk7Pv/wDfddbl74Rj754Dqtj5aP5r/c++jvXSfDTxUnwn1ubXbjw//a7yp/onn/6m2/8As656/wBDlnmmvdQu3ghuH/v/ADvVD+0r26s3snu5bq2T/Up5P3K6KvwG53Nz8Rv+Em16aXU5YoLa7uN83/xFYl/vtfFuq2mlS+QibPJff/A9dJeXWj+Gfh7DbxaJa3X2v7838e+vLHu0+0/J9+X+D+5RSh7hhOR9N+GNY0zxG+q+HLS3gRP7LTyZoPkd5qm+ItjF4Z8Pab4otLdoPsKb3sn/AL9cB+zx9n/4WXptvdvstpUeuq8f+I7jUfiFqXheV3n0q4dN8H36yoe/VN6EjE8JPLa2E3jPU7hUs9We52Q2u/8Ac702Vyvhi00p7ywtIriW1Tzt9w/+2/8A9nXSfFGxi8HXP9hae7fY5YftjwpXB634cu/DlhYW73CXXnTJNvgr6LlpQgc1WPvnoVt4ZlfxzbW9vLLew2Mz+TZJ9/e6ffq54V1zWPDPieG0t5ZbX7XdpDffJ/rrZ3qH4V6i/wDwuO8uHlaDfaIkyV7Br1rbwTInm2CJE+/5Nm+vicVD4zXmNLXtVi8OaPrF7p+7YmyG3T++71zHjbwxpnhzwx4b+2xQT6l9ne5+2p9/e9ee/FHx3qGm3NnolkjwaJY/vkdP+W038dd54J+JsXjjwen23RIr2zT9yk38dVhIcmHMoT98oQ6rqvip7O3id3Tfs+R/4K9LudDu9A+Gj+a/2p9Qm8lET7/z/JXJaVBo9prCWnh/bpcM3z/P8lXPEPj+9vvBlhaaJFLe3lpd/fg+f59/36+ZxcZwrQO+RwHxU1WK08JW3h+KJbKaG4TzoN/z/JXmj+amzyq3vGCahHr039q7/t8375971lfwV97gvcgb0oFdJJfJffTrZ/MT50qWleOu7m+2bSiXE0e7urPzUtLrZ/f8n5KoTQXEHyy2lx/35r6K8PaPd6x8PU0q0iineG385H3/AD76800GTxLfaxc2V7pUux02fc3/AD15dXHwhM5pSPOnniRP40f/AHKZ/Hsrrfid4V1DQ/Eltrdx8mz5Htdmyue0H7JqOsf6bb/avO/5df4HrqhiOeHOYynyFN99Cb67n/hGdPj8Q6rd3Giy2um26J5KQXCbIa4q52b38rf5O/5K68PPnNoS5x+E/vmiqvZKK9tbDMqw8cah4V17RNb0eZke0uPk/uOn8aV6F8SJP+Fhaxba7plkiPdw/bH2fJ89cB4Gj8Dv5z/ECK4fw99n/cvZffR/+AV09/a6VrPgOZ/Cn2+903T3fyt/+uRP/iK8qRyR9w7/AMGfEnwZ/YM2j+I9C+1b7fY906fx15Ff65FBZw6ZbvL/AGV9r327zfcT/Yqn8MfHFvrmg/2fexI9zveF3d/nR/4KoePLq68K+BrDTHRUsHuESZ/v+S+/elKPxhKXPEvv4m/s7UobR/37+cm/Z/Am+voHxbffDLxB4etorTSnutYeFEfY+xP9uvlHRE/sPVX1PU7jz7aZE8mb+5XqP/CAaxrFsmpxW909tKm9J4U3/JUThyTOI4Pxz8NpdK/tK4td0ELvvh/2ErgIbH7Jco9x8mz+Ovt74S+B3+JPhW80TxBd+elvD8n3EmSvl68+Gt3B4wv9HiRkeF38lL1PvpvreMjakYflxT7HT/XV0upeGZtR0ew/s/79x8lx5/8AAlO1v4e6hoaQyxIqTRff2PvSun8DPLY3Ns+oW7JC/wB/Z/crjrz9w3nA5jxPqOseEfDCaf4ah8u2hT99On/LFP8Acrzrw98TdV8OTP8AZ71kmuPkm+R33/8AAK+kPG2o6Fo9nNLo8TbHTek8yV45/wALYSx025t9K0SweZ3+e6dPnT/bqsHGJhy8hq6D4x0rUf3XiDwkqO/3NQ0+48maH/gFXE8VeGtNuX/se91G6f7jwXVvs/8AH64yz8MXvjvfLcXb2U33/k+TfVz/AIR99OmSy837U/8At1014m56jo/jG4nR7iW3+S4TyU2JWPre+eHfLcP9/wCRKs3Mj/8ACK6P/wBPEzpMif8ALHf89YnxasdV8MabYJLKrpv3vPav8n/A68mlDnmYSJtK/s+xRN7yo/8AfSukfSvDl3o73dpdt9s/jhd68Q0fXLieb7J5qb5fkSvZtH/4mulJaJte5RPnRPvvXVKPIIh8K6/epf21vZaUt1Ck2x7r+4lekfEvUYtR0G5t3+R0t9/+58ledaDBdeGdV8233QW0z/P8n3Kv+Nnu9VS52S/JCnzv/sVwxjP2pMDymaB50fZK7/79ZN5P9kTzfm3p/frsNN0bT7ubZcS3XnfwbK6GH4NW+qp5t6rvbP8Acn87569f2sS5HjltqsqXO+LYkyfwI9eqXl2mlJptu7731NN6P/6HTL/4baJ4SdLiXUGR9nyJsqnrelfZUh8qX7VC6b0es5y5yI/Gd54e+EP/AAmttqSRSukMMO99j1x/hjwjZeDtSmiuLv7Veb9ifwIiV6d8IvEz6B4n0f7J+/hmsZku0/4HXN+ObHStZ8SarcRI8CI+9Nj15UavPPkOqUjm/Ftj4X2XP2LVUtdV2b/J/vv/AHK5XQfDl3qL/a4vnS0+d629Ntbf7fte3+1b/wC+n3K7PQY7Tw5qsKSuqQ7PuV2Rl9g5TkvEMF34mhd3uP7OttmzfXB+JNN+w6aktvcfbdj7HukSvaYdD0zxNc63d6lb7LbTn3oiP/BXE6PqumXfiFLTSrKCOwi3+cjp99K7aVfkLkcl4bg020/e67bvdQv9xNm/Z/t10MP2SSaGGJ1ns3/8c/uV3k19okFsib981pcfch/5bVwH9gSwaV4hvbSJ7pNOTfN5Pz+Tv/v1jVlzmJ0+qv5lzbW8Vojomx/9+r954m0ydP8AR4pXvE+T7+xErrfBOqpa+EtKeWKK6mlT5N/8FcN8YtKtND8bWdxpVvssLhIXdIf432fPXDQlzz5DU20vk8R6a6RWm+5RPnf+5Xhtta77N4n/ANSjvvr2zwx400qxfyrfT5bJ7hNlwiJvR0/grm/iXoFppumzXFunkWz/ADvXdOXJ7hzy+Ix7bw5qfiOwS9eXekSbIfn/AIKreFdKS6uZriKL7V9kR97p/BWl4A8QS3SJaRWr3syfcTZ/BXqPgnw/p994e1tNKt7VLyXfNd2sM3z/ACffrGc+SBtGB4+mq6ha3O+y/wCPnf8A36mh1+98d+JLOyeV/O/jmT76bKm/s3+x9etriV9lhvfej1T8EwW/hnxtNqCbL1P9h/8AXI9cnNzwJlE7zR7SXQ/Dd54lutz3MU32aZH+f5/79VvHmnaPP8Or/ULK73+IbiZNiJNv/c/x/JXc+KtV0SfwHqr277JtTT57V/4K8fh0q7sdEsP7M3b7eb/SfkrloSm5++VL4TS8Af2JpXjawuPEduv2C7h+zOl19yF0f5P/AByvQtY8W2/hXxDc6xo+ny6ejw+Tb+dbvs2f7dU/g54D/wCExv8ASvEt3KqQ28zolrdJsSb/AIHX0J428VeEtK8B22lanLYPeb/ntYPnrnr1vfN6XwHyRc32oXUL28VxLBbb/OdEd0R3euM8Q+JrvQLlPsVxs1X+Cff9yvY9bjsvGOtvaWWzTrBLd5v9zZ/BXzrfwS31y9w+/wD4+HRP9vZXtYWPPA5T1f4ex3d9C+q67dz6jc3H3Heub8c65d+GdYRLt1nhh/1P+xXYeBpNQ07Sv7YtJU+zW+yGbem/ZvrifivoezxJDEmoLrdtcJ5yXSf+gbK1o0v3ki+XnOw03Tnu/hjquoXfn7IUd7GF02Jv3/PXj+ia5d2KXktlqFxZJqCbLhIP7n8Fe9+A9RvfHiTafdv9qs7G0dEhf+D5K8l+BXhHT/HHxFttJ1OX7FoKTP5z7Pk+/wDJWseTlA7m5sf+Ej+x+IJdyXl9CiPv/g2VFbeI7vwleXMtpcS6dqUULpcbE3v5L/8Asj16V8SP+Ea0fQZtH0rU18Q6ro0zzfak2Il3C/3E/wB9K8W8WwahY69fy6n9qSG70tId7p/3xXm/z8hpI9IsPDPjDxH8KNV8S2+qtaw3aP8A8SvyU/0iHf8A3680/Zs8K/8ACa/GbR/+PWBNMhe8RLqbZC77/uV79o/iq4n8E6Vo+lI8EPk/Zkd0+/8A8ArgLz4NP4H0qbW7LU72DW/tG/7LAiJ8n8b1hhKvNGUJmspHK/Fe61u++Kmqxanb/wBnarDMjpDv+4if7f8Acq54zvri+s9H1N03zXCbHRP76fcpmm6Nqfib4i2D6hey6o9xD++mn++9ex3/AIOl1Xw39h0+JP8AQbv7TCmz+OojV9/kObk9886+N+ja1Y/CLR31DTLq1TzkdLp3rn9B8P3euQ+GNVit97vcJbf7+yvTfjxp3jDVdB03StV1iLW5r50SG1gt9j2z/wC/RYO/gCz8K2n2ffc6d/pLwP8A89nrqn78OQ3iP/aW+DviCTxC+oS27I72ibET/cr54/4Ry7sZkl1DT54IUf54Zrd0R/8AgdfqH4v8V6bqfg3wH4m8Rqtk8kySXCHsm/564r4r+B9M+MXhvxCmny28NnM6Q2Lv8nkulYup9WjzHVynwl8PdAu59b1XUNPt1/s3TLfzpkd/4PvulP17wd/wjnjCbU7dP+JD4ht4by0dP7+z50r1jVfhR8QPhB4P163+xLe2eo70mn09PO+SuF8B6xZP4b1jw/4luPsum3aPNp11P8728yfwbK7qVXn98wMrxb4O097nw9qGq6w+kWGvWPnJNDD8+9Ks+LbGV3h0yXUJdRubeH5Jpvv+T/t11VhaReMfh1oNvd27z3OiXE02xE+5bfwJ/wCz0aD8IdV8T6DqviW313+3r+3fZDplrD8+yueXvzDm5DBv7638QfCWz8P3EUsGpWnzpdbPvv8AwV2fg/SrTQ9NhfU7eXS7ma32JM6bEmrE03wl/blnM8u/w1qVv8nkagjpvf8A2K5/WPE+t6bC8Wu3H2qGF9iI770/2Kxq0qvL7hnUnYveOftepeIdKsriJfsyf8e6In3Eq/4kk1Dw5oM1lLv/ALNuIfJ8n/ns++tLwH4I1D4p3+m6L4deJ7m+Te979+GGvNPEOq3uh+J9S0TW76V5tMuHh/6Y16GFhyQMpGr8KPCsXir4kaPFcae11o7v/pFq/wBxE2V7r4h+HN78NvAHi3U7S7+yuibLH7K+z9z/ABo9cT8OPAt78RNds9I0C4aAXto7291DNs8l/wC5V/wZdeJY/hv450LxX5t7DbzOlvdTu8z70+/XFWnL2x30jjPA13Fo9/pV3K6pst5pk3/366R/iFL4n87SnldNVvn8m08+b9zsSvOtYku4PB9nqdpu86JHR/7iVT+Ivhy4j0GHxH4V83ZaQpczOk3zo/8AHXZWjGZMo++dXongrxLo2la9qqagtkmn32y4tYE+d9/8e+sDwZ/afjTxDbOnm3V/sd4Ud/nfZXtPwN8W/wDCVeHry70x7W9v9W06Gwmsr19m+5SsH9mDxrpnwk+KOvXet2Tz3Noj2yPB8/kzfx/8ArmoVfszOevE83v9f1D+xL/zbeWD7Qjwv50P8de6/Af4SeH/ABj4Vs7i71u4j1V0fZvm2bP+AVzfxvguPEF5NqFlbtZW1873Nvap/BvrzT4Y65qHgDxbCkuyC5l/jd65cfzSpc1IKUTsPiv4c1j4SaxM+oRfav7Ou/OtJnT/AI+UrV+N+paf4x0TwZevK8Olamj3kzp8/wBnRK9X8eWNl8ZvAz2muv5FzYujpMiffSvn5PEen6PYfZLKWV3hea2mtbpP9GdN/wDf/v15GDpRxXvz+yHJ75j/ABI8VXf9peFbi31CfUba4+S0nmT+BP4K9C0H44aZa6b5VxEzo6bJtibK80m1G4g/4RWXT4lebw27vbp/z23/AN+qbv8Aa9VvNVm0p0s7u5TzknT5If79e1LCwmHKdm/irTPFupQ6Vo8T2qSzPsd/v766fxJ8D9K8HfD281WX/StY87e97dP9yqD+I/B+j+MLCW00S3ebTP8AU6nC/wA829Kzfid8QrT4h6b9iS7ukdH/AOPXydkP/fdcroS9v7hy1TKtp7f4halbWVu88F/bw7LeaG32I/8AwOvoH9n74X2Xwk1XXvGHiPykvNM05/sib/n/AN+vnXwNa3trfw6Zp8vkX9xdpsf+BK+1fjHY2/hn4Aw3sXlajePMk1xdI+/e9fQ0qsIe4aUvgPkizj/tLxnbeI/EFwrvqEs00Pz/AD7P4K4C/wDFWray95p+9UsLu4/49dn39n3Ks+KtYivpv9H3PDF9xP7lY+myJBqthdy+aiRTfP8AuXSonP3xe8enfDrxHqvhWz1i0t7K6nfWU2fbU3/ua5vxmks/k3F3K894/wDx8b/v769R0f8AaI1WdNEtIrRLKw0lP3yQIn+lp/t/991qzfEPwp41m3634MtdRs97zTOifP8AP/wOo5yZS5z54hn8yGzsvm8lLh/n313Wgu/2a5skspbr7J88Oz7kNdfonwn8D31hf6npiXV7c2773f7j2if7n8aVpeA/ht4r1nVdbt9CS33pbo9x8mx3T+DZXnVa/vm1KPIeJ+KpItV1Xe6P50WxEf8Auf363IbvTPDmj+TbxN9pRN7vvqP4nWiWmt23/Ev/ALLmSHybhP43es3R9O/tWHVYk2bLeHe9bVZ8lHnJkfQ9h4R1K+8B6O9paNqNhdp9puHT59jvXPX9onhn4b6PE+5Jrt9nkP8A79ex/Dq11C18AaJ4c0y7iS2u08m4un++ifx15L8SINE1/wCIr6frup3FrolpN9jR7L55t/8Afr5Olip4iryGsqXuHi3jmDXYLlLfWPNRETybdHfemypvDH2TR/hvNqF7b+f5129tC/8Ac3179+0D8NrSTw34Sii1CfUYUuEd32fvvJ2V5p4zj0//AIQ+w0KKyuINNhu/tKPOmyZ9lfVQ5eQwMrSvEEXw98YaJqD7530z53g/57b/AOCt7wxfP4u+Jz+I724+xfaL7zoYXf7m+uD03Q9V+JPja8/sq0d3SFPvvs2IlUf7Y/4SDxbNo9oiwJYokL7H3/Pvq4UCzU8T6/NfeNtVle7lfzbh3TyXrrbb4hRWngC/0S7SV7y7voZkvf8ApiifP/wOuG1vQ7fTrxPs9697M/39iVqw/wCi2c2+JvkTZ86fPUygdBpX/hm4utKudV1NnSG4h2Wj70f/AHPkr2z4Y+B73UfB6aFLaRWujonk+fPb75pn/wBivnvw9dy6rrFnplxcS/ZkmR9m+vpzwD8Xv7Lu/wC1b6Vv7HtJd6Qb9nz1wYqrOASlyFP4nfs2JB4bhi0yZ98SO8MLw7N9fKng/wAKy30Pi3WNT82yTw9DvSDZ996+9tN+IsXxI1p9Vt1X7H5v2byfOr5O+P0D2Pxg17R7d3SwvrdHuIE/v1wYXMueUqQSjznAeHvE3kTQ3cTvav8Af+SvY7D4k+IPgRc/2hcWVldXniFE/wBNuvnfZ/sU/wCP3hXQtK8PfD3RPDWnxJqVxshuHhT/AF3+/WV8V7G7nsPCWj63Fs1KKb9ym/8Agr6HDS/d851Rpe4VvFt3d6/qqXtwjQfaE2Jv+5/frHv43sfJSVop33/I6V3P7Ql1ZaVrGg6VbvF9mi0v7T5+/wC58nz1514S02W08SaJaanafudWffCj/wAaf363lPnhzmE4E3hj7b/wlWt6ra3csG+3SFNn9z+Ou28MeHLfxVc3OmJqvkalFNsSym+ffXYeLZ/B+jpf6nLstdV+z7E8h/kfZXhvhjUrf/hKnvbu72PM/nQpXkRl7XmOWUffPafi78L7jQ/hRYPLcI9ykz7/APYSsH4M+JtPuvDdhpSO8CWjvs3/AHHrifH/AMQtT8R376ZLqEvkw/6m1eb79bHhLwda6dNYJe3uyF/n3pDv2PU14zVImUffPe9Y8DxX1m93b3tml5Em/wAh/wC5WD8N7RbGw1K3u5WtbmG7ffOj/J8/3K6q/wDA6a4ltZNqqPqU1vvTemxHhSvPdY/tDwJeXmn3ESo7ujo+/wCTZXznLKrOB2OXvHmniqC4tPE+pWl3evqNzbv5LzP/ABpVaGSjxDff2j4q1K9/juJqIelffUo8kDtgTeZRD+8vLaL++6JSVd0eBLvWLOL+Df8AO9E5e4bS+E9y8MaVqFrrGm6lp960Fndvs2fc37Pv16il1af2lNcWiXCalEnzvs+SsrwNdRXWiabpSS6ddOnzwvdPvdE/3K3vFWs6VpUMyXcqJcunzuifOn/2FfluY4ibxHJA5oxPLvi74OuPipqX2K11a1srxIX+T77/APfFfLXiTwVrfgrW/wCxNVdftLvsSZPuf79eweG/H974j+P0OoafutdKtLd0S6/v/wB+qf7SH2iTVdN8UaZcK7zI6O719BldWdKHs5nFX985WZJfA+gzaZd3EV1c3yb3eF9//odc3DJRo+q/8JBve7/1zp9/ZUPn+ZsdP79fYYMdKXuF/wDgoqFJ6K+op/CaFD4XeIPDWjWe/wAUeH7fxDprpv2P99Kyte+JMXgCG/1Xwvb3ml6VcXCIllv/AIP465XR4/P8EzbE3uiU+HyvHHwi1iK4lb906Tb/AO5Xi/HMzlH3Dv8A/hC/DWm3Nt4l8L+JV1Sz1NEvH0/5N8Mz/fr0vwTpXw/+I2j6r4c8Z77Wzu0+0297D8kyP/wP79fJ3w31W003xJNbxS77Z4fO37P469Oe01XUdYhtNMiurqbZveGD7+ytJe5IqMfcMT4tfC+L4SeNodKsvFEuvaPd/voYZvv/AOwn9yvcv2fvFXjXSnhtItVltdNdP30M/wBxK8Q+LVpeyTaVeo7f6CiW3+lJsdH31T8N/EPXbrUobu61VtRmh+RN/wBxE/uV1cvPHnMJHvfjnxH/AGP4huZbvULjS7y7/wCPe6hh8nf/AMDSsHSvEd7qrw/2rK+qPDv8m9f53qG8+Ol74x0e/wDDUvh/Ttb3p9x/vp/t1pfDTxPLoHg/7Fe2SPc2LvDveFPkT+49efOMzmjL3xl5Y299bTfZLtp/k+dHf7lcTNrN3p1/bWjxMk2/Yj1sXkn2rXv7T0qJ7KF/+WEP/j9aVzpU2pWf9p2j2r/Z/vwu6I8Nc0o+6dUpHH+IfFUsmpfZLu3+2oifOj1xmt6VpVjM8unxRWU0330SvTrCDR/FVg9xqF3LZfP5M11DD9z/AIHXAePPhRLoF/M9lrEWr2D/ADpsffNXZh/cMOcuXniaK7eHytkGyHY+z+OiwtJUvPtDtvS4+589clpWj3d98n2jY7vsR50r07wr4Y+w2f8AxNbhJ4U/54JRVL5jpPAeo2WpXN5ZarbrYvs/df7dPm+Gya5Nc6ZL4gnSFPnTeiOn/AKIbH7dcw3dpbonmps+d/v1w3ie08vWEuLe7vbWZPkuIEm2JXDQ+MuJieKvhRe+A9Y32+pxXuz54U8n5/8AxyorPX30Ob7bcXC2t5V57t/+XiWWdP8Apu++s3xto0t9Zw3sSKkKf6569DljP3SJFy8+Kl3HN/o96zo/39/3K0tK+I32uF7fY7u/39leUWdq8dz88tb3hj9xfv5v3N9OVAxPS9EvntZn8r533/x1pXnji4sf3Uux9nz/AH6x7OfT/s1z5X7jUorj5H3/AMH8dcxqvmyarD8+9Pvv/uVy8nvlSNu5nfWLma4ldnmd/kdK6GGO307ww8Uvlfb3+dN9P03wktroP9qvKv2Z5nSFEridV1W91XUtnzukPyIiVjH35lQPb/gDYxf2Dqut7982x4YU315F4t1WXSvtNpvdLn53q54e1iLTbNLe61BNIh+/Dv8A46574keLrfxb4nmuLSKJPkRN8P8AHs/jow+D5Ks5mtSR3Oj+I9Mu9EsNV0/SvImt08nUU3/ff+/WxrGh/wBv/D258ZaVK0iWlwkMyPXk3hWdPs00WxnR/keBK9c8E6q/hL4e6l4a1B0+zahN529/4KOX3zLlHw2uoarYW1ppVxFZf2zD++3p9+uS1jwPL4KeZ3uFnmRPnmhSpPD2pS2msebcSy/Y9Pf5E3/wV0fxUvrSfTdHuNM1BL22uP30z/fdN/yVvCHvmsZHm818jzWaRIqJv3u713PgDxxL4Y8YarqF3Ek+j63b+TqNkiffT/YrhtSgsbWZPs8vn7/v1WvI5fsb75XtU/gd66ZUjGPxnpfhjWdP1HUpvD/hq4a6ubSF7m3S6Tyfk/uVDokEuuaPqtprCP8Ab7e4+R3f50/+wrxzwfrN7Y+MIdQt/vxfff8AvpXpHjDxx59zMyP5HnJ+92VzUqUKMzcxPD0n9neJ79H+eGJ66rW7VPEfhi5u7i9i2b9j2v8Ay2rzr/hI7S+v4ZbeLYj/AH6fZ2vn63DKm7ZV14+9znJy++bGiPe+H7bVZdFvXtZnTZcfJ/BR4S1G40B7y43yu92jo+x/v0+5nex3/ZE3v/GlP014k1iwu7i32Q2775of9uvOqy9w3idP4zurjxd8PdKiTSrqyfT5t7zXSffSuA0e0f7fbP8Ac+fZXpGt/Em41Kbe9xLBbP8AIlkn3KxPGHg648JWdncO67LiHzk+T7lY0pGhW1J3tZvK+f5/79WbbX9YTTf7PtLeJ02Om/fs+/Va2ki1HQXf/X3MKb6x/Bmj6h4t8SJsfZZ26O9x/wDEVtywgYTOn8SeI9TtPhpommO72ulWm/7P5CbHmd/9uuDudRu9Dewu2tLie2eZJvn3u8yJ99K7/W77/hP00fRPK/s6z055r/ZM/wDGn8H/AAOsqbUZfE9zZ+Vp/wC+h/cww/3EetKVKAhiX1l4x1vxPrujxS6JpTwpMll9zZ/frE0G7spNBuYpbTz3lTej/wC3Vx3/ALNe/t7f5Hf5JkrKtntLSG5tJfnubi0f7OlehArmO5+Dmv2Vrqt/bvFLe20Nv88P/PapvEmm6VP4YudY0pNmpW93sSy2fcT+OvOPhLqssHiezu9myG+hmhd3+58ldf4YnfVfFU1omzzk37Nlcs5ckiZe4XNB8Tf8IP8A2q7u6Xl3/wCOfJXPeErGLStHRNm93d97p9/7++q/jbf4Zm2Xfz3Lpv8A+AV7R8HPCun6rolnqaan++dP3umIn30qJe7DnNKZz3hj4e6x8Qt9xpVqk/2F0fZ52x3/AOAV1X9geI/GnhjXtT1W1S10HT5vsz2t78jzOj/f2Vw0P/FD+JJtMu0V/n853R/9Sju710+laxrXjjxhNb/2mj2enIlzDp97ceTDN/wOsIHTV+Ev+DILuDw897FtT+zrvyZp0/2/uJVx7REuftb6nF9v370Sb7j16FYeGfD/APZVzb67p+o6RqUz+c76ffI9hcf3N+z+OvK/EPg5/HHxOm0fQrJ72wmsX2f7D7K4vZfvTl+wP+GMl34j+KN5cax5X2mG32f6F9zZ/sV3j3y6df63LsS9vPsju9qn3Nif+z14b4A/t3wl4zs7R7e6snimeGb++9eheIdZ1uxsNb1VJbeC50+ZEmvbWb986P8A365vZfvTWkcNN8UNd8P6rDe/Z5XtnfY6Om+ZE/2N9M+Lvj+JPEPgPxXpSefC/wDo00L/AMbp/frY1v4kv4m02G012KDUbBE/1yQokyf7e+vMfiR4YvrTXvDFl5st1o9xcfabR3/1Kb69nl9wUpH0nbfE1/FuiXN3rCS6pYTfube1R97wu6fwJU15PrHjH4aaloifaIHRN/2XZseZK+bLNPEcHxXudK8Jfak8Q2/yJ9i+f5ETfXs3gb42arrGj3N7qGq7Nesbd38/YiPcOn8D/wC3WNWh7aA4TO5+G/x61vQ/Ac1pqD+drGmP9mS1m+/NDWxonhL4dfHD4e3mq2+j2unI7ukzonz2839+vB08d6J8Tbn7RreiPpGqo++bV7V/km/36622vpdK+Ht5oXhLVfIs7ibfdu8P368PG4XEOnyUZmxqvqun/wBm3Pw88JRf8e9j++vX+T7T/wADrxm5u9b8D+J/7C0/U57K8T99D5Hz/PXQ/BNNQtfjN5t3KiI+ywfz3+/v+evUf2jfg7b/AA9+Mfhi90/fdQ6nbukzv/BNvrpw8atCH74ylHnPmbxb8XvGr6q6ah4ll1F0+REurdHT/vii2+LetpbJFd6Vomr2z/fS6t9lU/id4VuIPid4kskid5vO87yf+AVyFs7vD8m59j7H+T7lfT4fknA5+T3z6w/Zs/aF0LwI/mroNlpE0qOiJau+z569X8GaH8Kk07xbqGsOl7eas7zefOm9N718PW0f2WGFE++leo/A/wAQeCtN1681v4g6reWWlJcJ9mS13uj7P4NlEfiNpe4eu+G5LfwJ42uX0SLyLZ4Ue3T+BH/jqb4xwXFj8N31iL9x9r370/vvXAX/AIt0/wCOfxsv7LwpLLpHhtE/czbNmxE+/XSfFTxre65oKeF/sTvZon2a0vU/5e3+5/33XgYylP6xA3pTOMttG/srxJeeGn+fRLjSUvLh/wDgFTeGIPCmv2CJp96tlZ26Onyb02On99P/AGetX9nLw5/wmOq+PNC1uW4sv+JciJvh2PC/8f36xPHPwM1j4C/abvzX1fwrrjp5Oponzwvv/jr0qvuBz++aXwB0DR9K8W397/Yn/E4d99i91vREuU/gRE/4G9M8SeC7ixv9Yt7JIvtmp3HnXczv9z/YrnvFvx6vX8T6D/wiWlLZJpj+SkM3zpcTf369C0HxjL440HxPd+JdKtdO1XTIftOz+/8AJvrzsVzwkZHT6I9v4nsNKmu9QSC2t9ltcbK+Y/ivB/ZvxR1jT03u9jd+TDO/9yut8B/GKXVdH8Q6ZaaPLveb7Yjo6fuX/wCB145repXeq+J5ru93z3iP++f+OurCUueElMo+pbnxj5GiWd3ZXCujpDZuj/xu/wAleY6r8L9Y/sG/1B9v76+T/RU+eb79cT4V1+LTfE+m3uoPKmiW832mZHR9m+vQv+FjXtp4/wBE09LtLrw9qDv8iJ/f+5XHCl9W+AUZckzE+yy6VomvJLC/9pWlwnko/wDf/jrY8MX1x4msLm3l8qdEhmmfYnzpsSsT4zI+o+Nr+W3u7iB7e3hf5H2fvvnT/wBkrmPDesXfh90midkmvpns3f8Av16dL36Qp/EaXh55fJ03zU/0l33v/ufcrSs7H+yrzVXuLjyIUuPk3pv+/VPWILi7vHRJdiO/z16R4D8OaP4j+C3zpb3XiSxmfzt7/vtn9+lH3Jcxlyc5zfwv3658V9NsbT54UT79eqftCeP9V0rVX+HSSqmj6fCm90T/AF38dQ/sVfDy41zx5rfiu4f7Lomkvsed/wDnt/BXJfFfwlrsnjPxD4j1Pb5L3D7LpPnTZUz5Ie+HJyDNN063vtNS40+3TSNbhT572H77/wBypvBOo3fxU0fUtP8AEsq3z28L7Jtib/krH8N+INM03R7x9VldLmZE+yOnyIlc9c6lL4Vubz+z7jZ9o/jT/brk55zmHKWrnSpZNSTR9HdHv764RPk/gR3r6G034ZRaNo6afFbtPc/66aP+++yvmPwT8V7v4Xa3c6hpmn2er3OoOiP9q+/C9er+Bvjhrd945uftdur3KIiJZI/yJ/HXm4uNfm5oGZ0/gnxV4H0PxDquoaZp+qWuvf8AHtcWV0/7lKyvFuuJ8SdVvLTQtTbw9rdun777E7p9o/uV5748u7uPxbeancQrZXN2j/JavvrhtH1l7Txtsf8A113b73/4B9z/ANDrP2E+TnGekfEV9V+K+q+CbuWJILmXZpt3Pv8AvzJ8m/8A36foPwki/wCFkeIdHfULqfR9Et0mu7q1dE3/AN9Hrp/FU8UfwlhTT7h4PEn9owvbv/Gk2/8AgrjPCvjjUNK8AeM0u7iV7zU9UdHfZsd/k+etuadWlyDlPkPpbR9S0+fRLnR7SLf9k057m3nT50d/4P8AgdeIfC7XLjQ/FVy9xp6/abh9lw8yP8ib66RPi3rGh/Baz1O0iX+0oX2Ojp/yx/jr0jSvHHh+xSHxBcXFnPc/Z0f7FPs3zQ14mEpclb3zWMuc83tp38R+Ktbu9T8QLazafN/o+9/ndK5L4l/GLRNZhm0rT9MTVJn+T+05n/fQv/sVlfFfVdPu9bub7R5dkOo/6S8Kf8u3+xXnthpst9qttbypsmf+N6+vj8ETn5OSZ7B8Or5PCNhqWqy/65Ld4d//AD2d0+SvGdKvrfw/qUzxb3v767R7jen8Fe8aPfaUn2aW9iV/3Pkw2X/LH/fqb4l+A/CnjHVdN1uXda6JplvDZzPp773mT+5XHHExhP3zoieOWF2l94kv9TR96QzfbE3/AHN6PW3rGuNqt/f6g9wu++uP31rv+T5Eq5r13oWq+IbldC0SDSNHtLT7Glqn35nT/ls/+3XDXMGob0+yJ86bN/8Aub69X4/fND13wrpVvqumzPpUUT/a0857p03vC/3N/wDuVq+J9A0rWfDFnoWhXC6hr1pMj/J/c/jrnvCsGq6VZw6hotxLPZxf8fCbNnyf3K2/FTxeHNKTxb4M8q1mu4Xhu0hTekL/APxdfPYjmnVJlHnL/wAEPEdpoGsO93era6PYu81w+/8AjrgNS/tX4t/GnVdY0d/Im8l3hR32fIlc3qXhVNG8AaVrEt7dT39xNvu7J/uff+/XQ/Dp5fAniqz13UNPvEsPJ2Tf3HR6ilh4UZc5UCh8OtZvZ9euXuHlunt75Ibd5n+RPn+evSPH91p/iP45WH2j9/ptjYpCnkP9x3rkprW01nW5ktNPeyh1O+2W8P8Ac316vrHw8/4U1Z6Jd+K4oLW8u0f7Olr87u+z+Oveoc3sj0Iy9w8T8beDtQ8M22q3uoeUkNw/2a0hT596V2HxFki03W/BiRWksD2mh2yQpOn+wj1yuseOLi1mtne43/ZLt7y3R0+5NRYeI9V+LfiTQdQ13VZZrlHdIUdNj7P7n+5XaqX7g8+rIv8AiGS0e5R9TTz9+xNn+/XpHwW8F6VrNt4nvZbffNp2x4U2fcrg9S+F/ijVftl3FEsCWlv9sd5vk+T/AGHrrf2ePjh4S8M+CbzwvqtlcT+KtRmffDAm/fv+5XzNXnhD3C4RIfBkmn32iarquu6JBqlml28KJ9x0rHvNH8jxDba34S0q4tdHh/5cp3d03/362PB/xJt/7Efw/cafsTfMkP2X987/AO//ALdX7z4oWXgDRNN0z7ReQXlum+bZbv8AI71rCrzvkmYk3gz4hWkF/cy+IEuEuZvkR0T5Kv8AxB8Of8UYniVNYluobibyUhn/AIK4PWPiFd/EmwtlltH+0pN/rv43rtvijqtvB8ItE8NSvsvN/wBx0/ufPXm+y/2gIfGeS2yeZMkX9z599X3+SqFnI+9P9yr9fZw+A9qmG+npdPBNDsaVN7+TvT/bqG56V2Hw68JReJtbtkvX36b9o/0jZ9+sK8uSBnVkXPDf2vwl4qs9Pu9/9my3KOk03z1N+0O+pweM3u9KvZZ9NuLTZcJC9c94n8f6ZBc6l4XvfNfUtMu3trR4E3p5P+29WYdKlguX09NTl+zXEKTOn/PavmI4WlOr7aZze190h+F2s2+m6JM93cfYoYU+55O/f/v16F4503T9V+Fc2oW7/aoZbd/ndNiQ1wdnpSaVqSWnlImmv993/jrp3keP4Y63pksSo770t33/AN96VWPLPnMOXn908osL55/DGj6gkSo9pC8KVQ/2/l/269d0r9nrxR4Z8JTaxrEtk+lQw+dDBay/P/wOvHPLdHT5NnyV9LgJ88S+TkLkMlFMh6UV9KtiXucH8IrpLvSvKfZ+9R0+evQvDfwT1W+8DeKtb0KWyvdKeGa2uLLf++SZErxPwNdS6dv8rd/sbK9j+A/ji70PxPqtpFdypYam/kzQf7/yV5fwTK+wfLvh7Un0q2SWaL/SYn2On/slfTnwT+JNxo2veHtd0y3/ALRv9O3vCiP882/+CvnLxJpv9j+Ode0+X7lpduiV3/wK1y007xzcw3sr2tnLseF0/grqr+/DnMaXxnoXx4+L2p+P7n+09V0y1spvtyO8KQps2I/8bpWDpXg7/hYzzah4X0q1tZotnnQwvs3/APAK9d8Z/BrUPEHhXUn0J/7XmiRLx7WGH99NCnz15j4J0DwvJNNfRXevaIkP+u+xI8zwzJ/f/uVvQ+AzrfGezaV+yvqHiPwYnijw5rEVr4kt02TaZdPs315ppuuaxo76lpmsfJeS70m+T5N/+5/7PXWp441uebfpXiOWZ0T9zdImx3/364nxV4/e632mq2lrPeSv/wAftr/n79ctUz+2WfDGq/YfCs1ldyypMju8M1r/AAVx+sR3F9cwy/a5bp0ff8n/ANhVy2/0X/SESWdHrqraC01Wwmt4ovstzs/jT79cPManPab4/lsdNudHt7SLyZX+dLpN/wA9cYiXcmvXlpFKlrs+d/k/11dJc6VcabqSW+p2L73f9zsTfvrj/FXiB4Lz7O9pLazP9zfC9bwmckzs7a1iT7ZElx++en6drGoWLzJL+/0d/wDXO7/crgNN8QXEdykX8f8AfrvEg0/xBv33EsCInz7P79TKcDSB6Rpt3ompaOkr6n/Ze/7if3K4zxVd2Ud5vS7S6T/nt/frzfXklj/glns3+RN6Vm6b5sk3lP8APv8AkRK1hS5ffLjE9OTTbTWbPzYpfnrkvE+v3um+dp/lXEexP3z7N6Vq6CmyZEt/NtZk/vv8j1t+LZ4p9HvLf54Ll02Om/5HqIS/eh8Bw3gnR7fxPqTxPdwQIib4Xm/jf+5Wnc2P2W5dHlXzoX+R4X31g+G/Af8Abnk2WoXEukQ7N6XX8FdnbeB/+EO+/rFrq9s/3Nn30rqqz90zMyweXQ9Yhu0/f73+euw+y6PfaakUWz7TcI++ZPvp/sVmvaaVrGq2dp9nitYbhNn2pPv761dS0b/hHN9u7v50Sfx/xpXLzAX7zxNNB4M8N6UkTvZ6Sn+v2VysMFx9smu0TZ9o+49d/wCHvFyaN4A8Q6JqDwQQ6hbv5U7p87vWx4D+Htv4q8JabLL+4SG0T50/jetIUeQiHxHmkPw1tPHFy/21ZfOdP432fZ64Cbw4+h+JLzT0llvfsn3Jv79fRV/p1vocyWVp+4e7+Tzv+eNcfeeFZf8AhJIYr1EgR03pNA/+urplI0Ob0pLjQLOz1O13yOj/AOkJsrufiFPv0G2uLd/9anzolGpaG6eHrxLfUIndH+4/yPXMaJr9ppuiXkt7FK+/5IX2fJXBKPvlyGeDPD+u32paVca3by2vhvUPkhvX/fb3/uV0+peBLvztS0f7PbpD/f2bHesqw+Kl7H4M/sRNPlvbPzvOSaBN9Zr/ABX1DVdSmS9u5bKZ9ifv4fnmqoS94iZt694SstOfR3tEdEhT/SE/26XxJoemeNLaFLvULi1+yJ9+1qxZ+PPDVpbfZPFt7Kly/wDqXhh3u9Pfwk+uQzf2PKyWEvzo83yO6Vc6oQOP0TStKuvG2j6Fab7qwm3vN5yf67/YrvH+Fep/8LCh1DSrdf7EtLjY/wAj7ESvK9Y0rxH8MvEOla3d2++FJnS3mtfn+f8Aj/4HX2f8LtftNK+AkOoXDJBN5M0z7/v799fM5piqtDl9mdUD5p+Ovw80zwd8SPN0S38iwuLFJpk/gR/46x9BTT4/Ctnrd2krzS3bp5Cf3Kv/ABU8Y3HjVH0+KLyHihe2R/79cr4Yg0//AITbR9EZ/sts9v8APMn/AD2rvpVZ1qEZzOT7R3N4nh+S5huNCtJUtnt/329P46rJodvfaxZ28uobJrj76f7FGsSRaV51k+x5kf5Jv9iub8DeFdQ8f+Kpne4nT7DbveO8P/LGorz/AHRrH4z0Xx54A8j+yntLhNR+z3Kf6Kn30T+/XN+PNcl1FP7Ke73wxJ87/wBz/YrH8f8AirU4PEOmxRebB5ULp9qf7711vgbTrKC8/tDW9Pi1T7j29q6b4f8AfeuWFXkhzl/aMHXtKTwzoOm3dpexXqanstrjZ/y6b/krS8JRt4Es3sorhES4fZNN/fr1TXrq3+I3hu5t9Q0Kw8Lvp/7631SGb/XIn8GyuD0e00/UdK+e3e6SWH7T8ib/AOCpq4jniVM4zxhrFpBD/Z+n7HeV9801YnhW++y63bXUqS7E/wCWCP8AfrFvP3iO/wDA/wBz/Yrr/AzxTp5rRJvt/wCP+5XrUp8lI4DK1iN/7Vv0lR4Ln78yfx1w00dxqs0N2iN+6m2P/tpXqOvRvPf3Msv35U2O71xOiaVqc9tqVppllLqD2ju9w6fwV20pm0YFyZ4ru8e00q9S101ER0S6h++/8eyut+Gkb2Pie5ll/wCPn7O/z1w2leFf7Vms9Vd3g2P86T/J9yuth1x47/f9xH2JM9cdX3gnEoeP9Rl8cX8MWoSp5Nv8iOn30Tf89e3/AA6tPDvw58baxb67bs+lRWyJDN/c+T/Xf8DrwSw05LvW7+3lfemx3/4BXVa34guPHFh4kl/1E1ppdtC6f30SqpSlP3DCM5Gb4wvvIbVb1JZbpLi+fyXd/v238FQ6JpVx4qms7u4ffo9vN/pCb/8AljXKzTpPoPlbG3v9/fUnw91y7tJtS0yJ5Uh1a3hs0m3/ACI+/e9XiYxhSNIy949H8SeO7i61u2t98sGjwoiJDvdKra940320NvpT3T6lK+y38man+IbGyvviXoOlPceRZvD9juJv4IXrkvDFpF4S8fzXetpvm0l38nyH++n8D15fNyUpzLjE97ufDN34H0e21O71Wee8mTZNvT7nyfc3157eeMf3OpQ2Vv8AZbDUX33Fr/z2f+/Xt9zPY+KtE03Vb2L7Vpvk/aZoK8T8SaHFdeANS8UJttU+3eTDAn9yvGweKlWl7xfMYjxxadr1nbvdrPDd2m9ET76PXVXmo2994ettNuIvktJkmt3/AOeL15XN/wAS25huH+T7leheHtKTXLz+z72XyEuJv9d/cSvefwkfGYn9v6h4H8YXPivTLv7LeXfyI+zf8j/I9d5f+KvDV94YSy8QeHPstzK/nPrUH7l0f564mz0q3vvjBpvhy9eWOz064SG4/wDZK9F+N+uagnxm/sfQrKJPslj5L2uzzkm2f+z1rCrCHuSNvgMGz+HMqeGLnxAkt/B4b85/OvbKHzn/AOBp/wCz1iJ44i8MOl3p+pz3tt9x7WZE2XH/AAD+Cof+F4eJdD8N6romlahLpelX2+2vtLnTej7/AJH2V5jZpLdXKfxw26b/ALnyV1cpufQlzqvhr4qaUj6PYtpHiqLZvRP3O+qfgy61j/hYVha6xfXSfZEdIftr70hf/Yry6zklu4X1u3uFS/09PuJ8lfUsNjd/En9nK21jUIoJ0l2Pb3u/57eb+CuLFfByEHidzr//AAk3xLudb0S3S9mtEe2fz/8Alsn8dedeHtHln17XootqWdvcb/Id/kR3r2+z0CLwd4n0fULpIrKa7t3hdP4Hf+B99cxoL/D/AE7WLl/Een3t1cxSv5z2ruiTb/8AbSqwvuR5CDNsPDOhWvgnUtY1LxAia9bv+50VE++leS+et9N5uzZvf+/Xq9n8QvDnhibWNKh8HweKIbh3S31O63+ciOn9z/YryzQdHf8AsR7vynRIfnR9n+39yvV+AxlLnN3w3r+oaO80tpsdJk2TO/8Ay2rT/wCFheKNcSw0p9TS1020uPt9p9lh2PC/9/fSQ+GNQg+G6eJXspfsyXz203+38leqeD/hXp9r8HNe1O7li+36jYw3lvNs+4/yb0rH3Of3jWl8Rm3PxGvdmiJcPPBf6tC+/V0f55rlP4Hr6c8Q64vxs+FGm+FPCU0Uj2luj6h9q3ps2f3K+GL/AMR/8JH4e0202eW9pdveI+/7/wDBX0t+y74/fZr2x9nlWj3Mz/7Gz5K4sylOlGE0TGPvnl3wH+DWoeJtV8VXd2i/8SOb9z/wB60vi14m0/SvD1/Fp6b5tRt/J85H3um/79Vvhp8bLfwdf/Eh9/8AyELeb7On3N7768603RtVvtKTfb3V0kzvNs2b9m+s/j5JzNplP4LXV3ps15qtpF9qe3REuP8Acr0L4V/Dnw/8SfE/i3WNTe4guUm+027+b8lcZ4Gnu/CXhjxnFb290819Mnkolu7/APoFdt8ENK1DWLm/8P2SS/ab6x2Q/wAGx0rDFYr6t78DOEffOW/4THU9DvNVsotMtbq2t3eF4br+NP79R/C6fzPE+m+baRPbW++ZNib/ACXr1H9oH4X63p154etNP0rz7z7D/p32X783+3XAfs/PZXXjbWLe9t/tX2e386G18nfs2ff/AOB1H1qFahzkyj756LefAjRPE3hjUvFGmePbee/3v9o0u9t/k87+5Xib6rLY6VDpmq6VKlzDcfafO3pv3v8AP89eo/Drxbb32j+J9E/eu81w9+iJ9/Z/uf7FcZ8RdKtEe2120dJ/n8mZP4HSurC1+f3ZFc3vk3ieR9c1LQf7P2/6d/An39/36raD/aHhHxD9q0+7W1v/ALkyOn30rs/gn8NtTuoYdYeVdBhT54ZnT99Cn8bpXQ+P/AmmaNf6bLpmu/2vNfTJC880Kfff+/W3tYSmP7R0OieIL3Tf2e/Enh/TNP2WdvqP2m41eD++/wDBXSarrGn2PwNSXU5UnSW32I/3331xmqzxfCv4XeJ/h/cXH23WNQuIZkeFPkRE+f8AjrmPD1r/AGz4AuZrt53trR/O8hH/AHNeVjYyrThyFzMHwNrnhrwrNZ6r4l03+13t5k2Wuz7/APcp+vaz4a8XWd/qF3pX9kX8u/7PDs+RP7lclok8U/ie8uLj5LOJH8r/AH62/B8Gt+JvEj63b6Emt6boMyX99A77N6J/BWvNyGcT074wfDbwa/wx+G6eGri3g1Wx+S+mgffs/jd3/uPXi3hLWItH8W3OsahLveGbY7/89q+ovD37Umj+INB8VafrdlpekQxWjpp1la/fd6+WLOD+x5nml+d3TY/+xRSnKt7sipROkvPFq+JtVv4vKRN8KPDNXGa2/wDYepPKj+Rqtvb/ACb0/wBTW14G0q41zxbZ2mn7XvLtEtoXf7m/f8lP8T2sWueIdbS4li+2Ik32u6g+f50T7iV1UvckZSKfwZn1XxB4ztru41XfsmR/OnT5E+evQviRoelQa8mlaFdxXumvd/bHm/j3v9/fWbpXwauPA9/4b0K4vZbqz1OxTVbiZE8l0hdN6fPXZ2HgrStRsLm48LxXmo2dpD9puLqb76J/uf3P9uuGdWEHIJR5zm/+Ex+3aV4h8NXcUSJDbv5P+/sov9VtNH+GOg63exK7/Z0hSsHxVpUuj+M7933+dqNv51pD/v8AyU/4l6/bv/wivhSyeK6/s+FLm7f76b9/3K46VLn98ulDkkU9bglsdK0fxHd6VPa2d2/7lL1Nnnf/AGFZsPiOLVdVub37Ou99n7nf8nyV2f7UXxQ1Dx3eeEtHu/sVlDplikz2Vk+9E/29/wD7JXkVta3c+pabs+eGab/SH/2K96lD3DSZ0Ot+JtQ1X7fLaOz2dunnPs+TYlbfwK1yX+2P+Eat/wB/pWuI77Hf7kyJv31zF/A8H9sWlv8AJbXaPbb/APYSpvhLrkXgrx5Z6xdxNPDaJ5KJXPXoQ5ecwl8JoQ3yad4hv0f5PJuHSnXl3d2thYS2jql4833/APYrqtV/sfR08Q3f7qe88X27vaO/37RN/wA9ecJO+jQukTvP5X399d1D36XuDhP3D6M+A+sxalpviS32fapku9iTbP4NlYPwo1jw/PbeJ9E8QXraRpst2/kz7N/z/wC5XnXwc+IUvg7WHu0uJ0sHR0/0VPnd3/jrufAfjWLwrrGpfYov7RTUZt+/UIdmyvFjSnCrIv2pxmj6bLrmsXNpd6n59glw++ed/wCD+D5P4K9j8Zomq+EktNKtbi9sLfY/nJ88L7P4KwfDGgRXfi37XaRWeqfbn+5Pv2J/wCve/hvrMWsaP4qsri00uB4vkS1tYUSGuXESnym0I+8edar4E1LxHc6Pe6rp9rolncf6lLKb+4n3/wDYevKJtf1C+e//ALQ1C/1GG3uJrbTvtU2/ZXp3x4+KNxdWeiRWm+B7GF3mT+CvENYnl0b4bw6r9oeCa++S2/6bO9e1gJS5Dtqx9wv2Ghpr+vaDpX35ppvJ3/3H313PxXtdT8P/ABa0HT9Q+wfabHTt8LwJsTZv/jry74XeLbiC5sNblt/tU1pcb9m/5HdK7B/Eb/F7xh4h8VvdxQO9vvhhT596I/z/APoddU6VScvdPPl8J674M+KFv8RrO58Naf8AOjzJbXE0z/x/f/74rzT/AIQTWPCXxItvED+Gr3ybG+d7hPvpMn+x/wDEV5X4S8TahoetprulP5D+c77K+w/CvxGt77xho9o/+lQ6nocN/cb/ALiTI7o9fH4+pVws/diXCcOU+eLCfUNK8c3+p2VpKlzp9w+pPC6bNib6zdY8R2/irW7+9fzd93/rt6fJvr374weHLHw5eeLddii/5C1oibE/57V8wJ9rgmS02bN/3N9elg4e2h7WZHIewfs2eI/+Kqfwe9pbvbRO9z9qnT50qHxJp1283iTW7jb/AGa935NjM7/PNXj6ajqfgTVdSuNPlb7fcQ+S86fwb69O8Q+I7S+8MaDoVkk6JpkP7550++7/AD1rSofvecuEffMuHrV6s227VpeYjpsr3T14REf7j0upaxe+GPD1nd6e88FzcP8AfSl+SrGqz/2/8HPFWhWmz7fpN2jw1w4qrybnFijgPAG/xV8RXd3e91V3e8/67f79fTj/AA1vYPBN/wDa5Yvt8X76xmh++ifxpXm/wB+CcWlfDHXviLrDywalFbzJbpv2bE2UfAH4jeIPEd4+lahdvdJMjoif3Er57EYqFb+EcT9yR7lZ+C9E8f8Aw6h3a2t66Ik0zpD86P8A3KrWfw5t7HwxNpsrpq8P34Xn+Tya4zwBOmlal4hsvtEsFnYu6Xb/ANz+On2Hiq3ute/4SDw54o/tTQbj/Rv7P2bPsz/39lefKVWcpQNub2c+c+hNektE+Cdz9tu1dPsLonz/ANxK+ALaR5N/+++z/vuvpPxPBpXhnwZc2lprfnXMsP76CZ/k/v8AyV82Wyb4Uevpcppezibylzlx3++/9yion/fo6bKK+2p/Ccz3PHvh7dRfbPKd67PR9HvfCXj+/u3t7p7OV0mt98PyPXlfgy6eDUq+gYfjLqv9iQ+HHl/0N0/5bJv2Vw16XIc8Kp4z8abGKfxneXFvEkFzdum+sr4XXcUHjawS9+Tyfv8A+5Vz4wR3em+KrDztvk3Fv9phf/fqhc339neIdKvdieSiIkz/AOx/HWvx0i4y5Jn238O/jDbfD4W91Amy4WX5Zk/jSu88JaxZa58Tn8S2WiWvk6nbv/aNqif67/7OvmO2sYtYs7N4vnT7XCn+4j/x19A/BzRrfR/HMPhe712Le6edaXuz7j/3KilLkHX984Dx54OtJ9b1jWPAkt+n2d3e70uZPn3/AOwleRX/AItTxrC6XGmWFrNaPsd4E8mbf/t19D/HWTxL8NvHM2p2lu8Fzs+SayT5Lmvl340+J9E8Va3o+u6faXFlr1x8mow7NiP/APZ1conIM03xHLp2q/2ZFL/x8P8A6nfXeXPhXxHp1ykWp6fdWqTInkzffR0rnPD0mj302+7tLeG/2fJdTJWvN8UfEvhWZNKvdYl1fR9++FPkdIa8iqM9IsPACXdgjy6q91NC6OiOn3HqbUvhzF40hmi1uWL7S6bH/j+SuJ8K+MdQvt8txK+93+TYnybK2Lzxpe+HJvtt7F/of9+FN9eZzzh8Ijlbn9nDT9HdHu71rJHuEh/0X5/v/c3/ANyu/T4Q6fYzPplpdpB4nhtEvId7/ubtP/i6ffxvqOlTXcXmz2Fwm/ztn3P/AIiuG0ex1rTfFsOuvcT3runko7/ch/uUuecyzmPE/wAPfEF9bTahpNos9mj7LuF32PvrldN0OLzt7y+RMn30+/8APXvFtr+t+EtY+23ETu9x99H+dHSue+LvhW3jvNN8S+HLJbHR7jf9rSFP+W1bwxk/gNKUjmXg1CP/AEe9u4Njp+5m2VV1i0t9Dtnl1D/Stn3PnrnvEkEv9ifupZZ7bzkd3T+CotVtNEvvBlhe/wDCQXSa29w6fYnfemyvaw/vyM6vxGfqXib7V8kTsiJ9xHqzpUEviN/s8Vw6Tf7D1xN55sD/ADvvTf8AfrsPDfgfxbqtn/auhRO/2dPnRP8AXbK6K0CDY1VH062s7d33zW8qTf7b7K9C8Z+J7fxPr1nrGmXEU8N3aJ5v99H+5Xmj+GNb8R3MP23UFgf+N5/v10X/AAh0vhl4Ui1BNRSX596J9yuKUffA7Xwx9kvtVdNVtHurbZ8iV1v2W08HQ217omoai9n9oR5tMun+RPnrzHStVu/Ct+/2tPPhmfeiVveM/HCXVtYWlv8A6K6Jvm2PXfCREDvJr7T/ABj4kf7On2L5/syfPv8An/8AZKra3Pd+GXhiuIrWeZH+R3Tfsrg/Df7+G8TzWg/fb9/9969j8SaPb+ONN0F7R/tt49psfZ/BUSN4nl2varL4xvES4W1SaH/l6hh/9DrV02Tw1afZtPlS6SZPv7PuPWV4h0fUPBzzJLaJPbf894H+dK5jw3dvPrCXrpsdPuJMmysJ/CbyieqeIdAl8OWCXelQ77N/nffXE67rOm+O4ZrK9tIntkTY+z76f7lbHiH4oPJprxI6uiJsuER/uVxlh8DPHs+jp4g0eKwe2mTzktftH750/wByuXn9w5Ze4TaxY6PaJDLEmxPJ2Q73+R3p+iale31/ptk8uyz/ALiViTaU93beD9Qd7jzru4mhuLWd/kR0rrZni0rfFb7UvLT7nyV58qvvkwiQ3mo3qawlwySvDaO+y1T+OuJ8PeJ77XL28u7u9ljtt7+Ta/cRK9Im8VaZ9p82G0Z7+JP+PpK8Z8SWr2L21vbpss3uHeb/AG99be5Wgdn2T1rWNGl1Xwlpuu2jQff2TIn39n8FeaWFj5/jPTbe7+dLi42fOldb4e1z/hH/AA9bafFKr3M1xs8j+5v+5XpGifC57TxJbXuq6fbv/wAtkuv7lc3PCjHkM4nm/wAVI3+36O9on7ma48n7lfSfwi8D+HPB2vaqkXn/AGbUNJSH5E3/AD7K8l1vTotf8YabpX3ER96Vm2H7RniXwdf634fSF/8AR7jYl6j/AMFcVWXtvgKlLkMrxVoEuneM4bfVftD79/2d502b031fv49mz7JuRET+CqfifWb34m6VNqt3ds/9mQ/Zk86n3Pi3TJ7Cz0+K0aBERNj7Pv1UKU+UxOnT/ic/DfxOl7qHz29v9pRH/wCW3z11X7Os9pqvw3uZYka6v3SZLh0/g2J/8RXjKWsV09zFqErzo/3Ed/kSpvhv8VNd+Enh7VdP0q0guv7QuHd3nf7m/wCSlPCzqRNThnvrSSFPn2bHdNn9+un+G8/2vQZnT7iXD+a9c9pslpobzSyxfavNhdNn8CO9M0T+0NG8MXmnxbXtnm86bem/fNXpL3Ichy8nvneeIbHz7m28r/Uu6fOlXPCsF74H+JGj2n22LTtH1Z/9IdP40/j31xmj/Eq7ktraXyopra33pNazfcmqzoN9/wAJb4nd7u3/ANG++6b96JW8Z+4dUPiO8+Ivh+18OX76nZSvPZ3F3seD7iJXhvjO+/srxJc29pL59n8jwv8A369y+Jf2jStKtrSVFSz87fD89eG+J7VL6b7VF8/9+rpe+Z1TofhvJFPrDyvF573Fu6IlZt5qsuneKrOK0dfJuLhIXT+/89U/Bl1/ZrpL9zyXrNS1up/FulW8u9Hhu4Zpt9T8HNI5eU9F8c+BLvwBquq6Fdum99l4jp/ceuG8H2Ms9/cxROyTRJ8mz+N69j+MepS6x4hm1O7lWd/9Sj/9Mawfg54L1DX/ABsmn6Oif2rqD/uXdPk3/wAdbRlCtT5DeBZ1j4bRaP8AATSvHbo895NqLw3H8aW0P/xdeb20EWq6rN5sreSkXyPXrXxKsviR4Im8Z+BdVi05LB0h+3Q7/v8A/TaGvHLbTr21/exReeifJveslhfcnCRtyn1d4Pvnj+DOsRSy/O+nbErmPFWjfZPg/o+lJ/x83Fv51eOeGPH/APwjN5/pupts/wCfJ3+SvRfH/i3UJ9Ntr2JLW6d4dlukNfJwy+rh588CJRM7SvAcXjHwx4Y1VPkT+1ks7t6zPEM8sfj/AMQpE77LG+dLd69F0TWNH8Ofs6o7XcUHiGW+e5t7KGb+NK8o0H+2PE/iq8u7u3dElR3d9j+S/wA/9+vZwUqtWU+cJRPS/hL4H1Xxx42/4SDULhrqa4m+e6m/j2V6Lr2gRaV8RbzxBqqS/wBsRIkPzvvTZXlHw0+OD+B3udEvdJutXsPJmhheyh+eF3/jr1f4Ua5p/wAXvDb+CtTlWx8W26P/AGZqE77HuE/54zVySw8/a84SjPlPCviRHpXi681vU9KV4L+3mf8Acon/AB8f5/8AZKm+BUdvHba9aalF5+lazstr6FE+e2dE+R65jxVY3vw516HwpL5sGvJdvDcI6bNj7/4P79eneCfihrvgfR9S0TSr2y0uwebffJ9nR3evpaXuQBc8Dx/4keC7j4X+LdS0q4dt6J50L/wXML13/gn4s61o3wivPAtvLE+m3Do7zzP9zZ8/yV7N4S8VeHP2pP8AiX6n4ftX1jTNlt5z/wAaf399eOfFf4Xy/Dn4i/8ACL+ajwyuj281q+/YlZSpRmdXxnqmj65oXxJ0H+ytbt4J9Y0m332/z/fRErxPXn0q0mm+xW/2JET7m/5KzdEsbe01ua4lvZUS3R/JmR9ju/8AwCtXWPDl7rlho+qvbuj+S6XCP/Gn8D1n8BEoe6cTZ/6Do82q7d6I7vXUeA/tHjHSrbT4pdmlbPOdP9t/nrG8Q2Mt1YJoWnxSz3N2+xET+BP469vsPhRLa/CWbTPCUTXV+8P753+TY/8AH/v1wYjGwomHsitD8SvDj2z+H7u4gtbN02XDv9zelTfDHxVp/if4OfEXwvd6nFdalb3EL6c7v9yFH2b0/wA/x15LeeGdb8I6xqWnyxWt1Nd2Oy4gf+Df/Gn+3WR4Pu5bH7fLZWks8L26Jd+Qm/5P9uuuM+fkmXShyzMy2tZf7YTRLSJ55nu3trfZ/G9ei2d3rHw9s9E/srzftOpwv8n/AD8bP4Hpn7Pfhy01z4r/AOm/JDbu9552z/Uoib69g+JF1pWo/wDCAS6FZefqWmailsk6J/x8703zV21ZQnLkmaSpckjxnw3Y6V4/1vzbjT4tL1iF/wDSEtZvkm/2P9ivb/hp/aHgC8v3vbuz+x32xHhe4+4lfLWlXdxJqWpJaO0Fy93N53z/AHK9y+D+h+GrvVX8L+M7S6e/uIftNvql1Nvf/gFeHjOaAUvfPUdKni057my0LVbW9sJneaHyZk+T++lYPwu+12Px7+13dpLap5P33+49aum+A9P0PW9SsrTbep9k+0o6ff2JXi3hL4t6hqXjyzu3f7LYWNy6eRv/ANvZXi1FOrRmbR+M+pfi18QtH8Oaw+oahLOltbvsS6tYd+yvkbR/iNpXgv42X/jDTIri90e++/sh2P8AP871+gPirwPonjvwBvuItiTWLv8AIn+xXxD4Y/Z6stY8MeVd6xdWtzDcTfJD/c3152V4qn7PkmXVicx/b++/8Q+ONEtH05NQu5raFJofvwv/AOz1Do+paVo+ieEk1t5/9Om+0w/ud6Ps/g/9Arqvi18Pdb+G3hjREl1v+3vDEr7Eh2JvtHryKa+uNcudHTfLP/ZML+SiJ9xHr7OhCE6R5sz3t/jbZf29vt5Yvs3+peF3/g/9kq4nhzwvaabbeIrTxBf6joiX0MLo8KJ5P8f/AHxv/jrwR9Ku9VufKskdLl3TyXdNleu/EvSpdD0GHT4k8jSruGGZ3g+49yn/ANnvqI0OTmEdz4zg0/VfAfxC1W4igutVe+tobGb/AKY/7FeS+KvGOu6B4b0HwpFcQWWmzJ889r/rrn/Yf/YqtZ65L9gubR7iX7NCn2zyHeofiFo9xrFz4ee3S4nhtIneaeC3d9n+xWVGnyG3KVv+EV8+2d7LddeSm9/n2V67+zrqtx4Vez0SKLZeeIbh4biZ/wCBPv1wfwQ0r/hOPiFo9oksru/nO6In9z/0CmXmo6mniHUnle4g+z3Dpb/8ArLGRlOHKEPcmei/GbwHpn9sWEOnxf2d9od0hdP+Wzp87vXlfjnWbRPhpZ6U9k/2y31bzptX2ffh+55P/AK7nW4JfFXgnwB9nu7p9V1PVpoXT+CFP9isf9oqCy+zaP4M0SLz7yxuN7pD8+99lZYPnhGMTo+0cr4n2eDr/wCyafL9leW3R4XSbY6b/wCOub8VeI7K10fTUt3Z7aK7e5eebf8Avnf/AG/46+hPhX+znqd1qulRXGmXXiGa+t/9OvbpNn2T/wCLryiHxxqEmq694El0rTkttGuHT7VPD88Pk/wV7vLCcDCqda/jS68aeDHvdQ1WJ9V0+0hsLeG1+TYldP8As4eNbvR7/wASWUtvLe/2np32ZE2fcT+N68u+HulJrnxF0rSoreJLnU5tlv5+zZDXZ+G9c1jwzqviF0uLWDxJY3D6bv8Ak2OiPs/jr5/FUvcNqVIp/Hv4h+Hf+EnR9Niiurm0sUsPnR/keuB2aJpSTSuks+tzQ+TDCkXyI9e0fHXVdHn+G9g72mk3qSvsfV0tEhuUmT+D5P8A0OvIvAfgt/GOq3n2vW7fSEmTfbvdJ/rtn8Fell9L91EuUeQ5K/0rz38391PNKnz/ACfcrrfE/gt/DOg+GNYt9VTV9K1Z3/0WCHZ5Oz7/AM9M8K6HFdaPreoXrq81o/2a0hR/keauw8T6bNpSeA9PvYk/srTtj3zp/cd674mP2jy7+0nke/8A+mU2xEeqyQfPv+T563vG0elal8QvEmoaY/8Aod3d77eHZ/yx2bKwt+zf/sVUo+4ZyNF9H0yPw3Ddpbt/baTedNdP/cf+CuY8Qzummvsibe/yJ/t1qppWsXWpaxv1NdOsNP077ZNA6J+++fZsrv8AwB4KtfFvhi/fUJUtXtJvOh899m+ojL2UCOU4/wAN2L6VpVmkSN9p+/srqtV8R6fY6C/2fSng8Q+d89682/en9zZWJrc72tynzsn9x0rNe+eRHeXe6f7dZwOaUTtvCWs3Hhm5sLuJ287ZvmT/AH60vD3i3UPDF5fvZXDQfa9+/f8A7dYlto1vaWFs+qyzwTXH+p2Ps+SsHUnl8OaxeWVxEybJt/nv/GlcvLzyO3CyPS/D3ge9+JsN5Fe6gr/I6bP9hPnrzT4r6x5/gPSrSX/U2+qfuq9j+D/xe0/wBYXMWoaJf3r30LwwzwzJsff/AAfPXj/xy0O70qw0Hw+/yal99P8Acf50316NL3Dpqznye8XPh14YfUrOw0yXYiXczv8A8Arv5vCumfC/xJ5Nu7XX/Erd3f8Aub/kqh4YgstO1vSv7Tu4tIsLdEd7p3+49TfFHUrTxV45vLvR7v7VpXkoiXX9+vUlS5Ic558Z855dbWqWPhLyvlR33v8A99vXqPwuu7vxH4zSKK9lR7fTn+zp/c/2K868Sf8ALtb/AGdE2Q/wfx1N4b1J9ifZJXgm3vC7pXzWKh7QuB9D/FH4h6f4fSw0rxBp8t0mo2nnPA7/AOp/gr5+v763n8STf2E76jZw/Pb/AO//AHK29b0O78cWGjy67rH2XTdGt5t82nv514ib/k+Sodbn0TwVoOm2/h2J/wC0rib/AJCD/I7w/wC3/t1HsvY0ec6uY3tN+Gt34x+wJ5UunJv864n2fPUni3Rv+EZ8Q3On+a7w7E8l5q9lTxo+h/D3w3e63E6TanN5O9/k+T+/XkvxU1WLUfHk32R0eFIU+dK8/BYqdatyxN4RM2zSrlU7b7iVZr6iPwnoQkD1pfA26t4/iv4h811S2vrTztj/ANxE+eqFtsun8qX+P5EqhbeA/FcesOn9halZPMjokzp5MKI9eVj+ScOSZ5lf4z1G2+MVl4t8H3PgfTLeffd6j/pOyH78O/565vxD4csvg1eX97pV2trqT2iPDa7/AN9Wx4G8AW/w6S81CLxFFPeSp++gtYXdIf8Agf8Afqt4e8HS6x4kS9ll+1PcJ8j3qb0/74rwKGGpU/fiZyOY8PeLtQ0Dw34ku9dsr+1TWbT53nt/kmen/s/eA9b8MzO+ppAmm6gm9J0uN7/P9yvY/E/i3UNY0Sbw/wCJUins5U2W7wJvT5P/AECvE9Yg8UXWvXn9io6JaPCn2JEd/wDgaV7EKVL2UmTKJc8Q6VLaa9rD3EUs9taQ/wCju7765NPKjf8Av769i+K/gvxlY2D6h9iWDQfJR7iZH3vs2fxpXjPyfJs+eu/AbHXH4CzRR/cor6mn8Jzvc+bPDbpHqtt8/wB969J8T6VcJNpt7sdERPvpXk+jo6akj/PXutt4xtLXw3YPe6e2opaTJc+Rv++n8aVlivg5DkpR985L4tWP9pJ4SuN/3Ld0rhk0291K2eK6d0eF/wBymyvpb46/DbwpqvgPQfEvgq3l07zvnfT3m3ok3/PGuStoEura2+1xRO6Im+CuGNXkhyGkoln4RaVF4n8KzXdx4gl0S50yb7M9k6ff2f3K6G50DU7u8f8As/VZXuU+e3unSqfl29p5P9jpF5L/AOugT+CvQvh7fWVo8MWq700Tf9gu3T/ljv8AuPWPP75vH34HPf8AC1/Ffhm2udM8Zyv4l02VP9HeF/nhf/Y/2K8N8Tzvd6w+qyoyQun8f8D19FfGn4ZWPge2S70TW7XXrCX59+z5If8A7OvBE1+3n1i2sriKKdJZkh2fwb3rq5zll8Zl22sy+I5ktH826tn/AOW2z5Erv9N8D/YdN+dLee2RN+x3rpvGEGn+FdEtrS70qW11KbY6bH+TfXl1zqsv2zykleD/AHK8+fvlnqnhjx3p+jalbWV3ZRfYEStvXvihpk959it9Pl+wTJ994XdK+frmS93/ADy70/v13Ogz3H/CN/ZLiX/SU+eGuf2QSidt4Y+OFxoEyaVbxRPYS3ezY6fcqt4k8Y3Hg7xPeW/lI+lXGyZ0rnodV8P31zDdpp7JqsPyPMiffqbW7S78XJ/x8fZXRPkS9+T/AL4rm5PfCETodN+JNvqTvaM/2q22b/Jn/g/3K3tK8QPqOieIdHeKL7HcbHt0d68i0fw4+mwuiXEV1c3GxPv767PR/Bet6dqVtqGoW7JYJ/Gj1ny++XyHN+DLHUEtvFulXHyI7+S6P9zZXndzPLaJeae7u6I/yf3K990fTmg1jXpXuFutKvrf9zs++j15r428K7Lb7RFFFO/zv8ifcr6HCyMPZnHeD9Dt/EFzNaSsiTO/+j13nhj4k+I/hRqV5/Z8q2rpN9jm+f5K8xSfyPJdN+xPv7P4KhvJESF/KeXY/wDfd/8A2evQ+M55fEekar8Rv7RmuZZUt5ppvnd0TZ89T2fj95/DyRbFS5ih+/Xj0LyvNXQ6bfJHvi81fnTZ8/8ABWMqBUD1HTdVS+8NzP8Afe3h3u7pXlaajL9vhdN6Qu6b/wDc316j4Jg0+Dw27/2hA73yeT9l/wCW0NcfrGh/8Ilr0yXcSTwxO7vA/wAlEfcL5D13wrd26XiSypsfZsff/HX0V4bu72C/0RP7PtYYdRh3wvAnz7E+/XyF4J1l9S8Q2aRInko7v5LzbEevp/8AZ++JsXjzXr/+07SK103TLfybSBPuJ/wOs6sxwidP428F6ZY6l9xXtrt96b65X/hXvhS+m2fZ087/AGHrs3/4mt+lvcRPPbfPshSuPtr7TND1uZbR28l3+RJkrw6tWZ1nmPjb4CWnhnVbnVdK3/Y5U+dHrsNN8QaV4c0eztNQ1W4tXiT5L1P4K1fFvxC+1bLSW3idE+d4E+dK8T8SXUuua272773f7iQ/wVn8ZzSidJpXhKXx/N/oVwqf2ZdvNsf+5/fqh8fvhfrvge2udbtLh7qG42Tfc+d96VlXPxGTwdYTRJb3Emt3H/TbZD/wOrmm/FDXfGPhh7fUJYp7C3fZbpOj70/4HWdWMvjEX7zwJ4U8OfBnwTrFuj/8JJrdx9mvp3md9nz/ANyuM8SeB7vwr8SL/T72X7bYIiPb3Tp8jo9dP4ngln8GWelW/mzum90tU/v1peIbvTNK+CfhLT5f3niG3mmubv8Ajd9/3KuhzjjIzbnwrLqWleBru00/ZpUWqbL66/2/k2V9FeBvh7ZfGKbxDb3t1cWsNoiPC6P/AB1z3wN1jRIP2ZtV1XWHSd9k37n+5s+5W9+y18TfD+nQ3/227+yzagib3dPuPXj5hSq/HE2jL3jxxPsXhLx5/Ympy+frHnbLSdH2Psrxz4ixpd/ELUrSLfBbJNvm2ffr079oHQ00r4nabremanFrdhcTeT5yJ/qXR99eV/EXStVsfEMNxLE6XOs7Ehd69HBUveOaqGva5pmuarDpnhy0utO0pIf9I3/J501Gm6z5c15Y+U7+T/y2RN9YmlWsumw+IZbvalzpmz5Effv31veGLp/Dnk3Esr2s2soj7Nn+uSvSlS98IGk8nn2c38H+3XGX+sywTIifPvrp/EPiZJN8USL5Oz596VwnmeZrcMyPv+T7lbRjyQLkbcO99iP99/uVr+Nv+JH4V8KxIi/8TG0d3/67JXPzRvO/lI+x3+49dl8WrqLUvDHhuKKLyHsYfnSuWMvfCBifDfR31Hw34qu/uW0UyI9bdho//COTJb7/AJ7798m+tvwNaWmh/BzTZdTvbeym1OZ3mRH+dE/v1z2sbNDv7a4TUG1eziTekz7Pk/2KiXvzL5vfH3+q674q0fW9Qu5bWCw0SZIUtd/756yvDECXyeIXf7lvY/Jv/v0+aC019IdVtIt812+x/wDYqtcz/wBnW1zbxfI83363pGNU5Lw3ptxdabbW8u5HuLhEf/vuvpz9s/wX4a8F6x4A1PRESDWH05La7SF/9dDsT53ryj4UeDpfH/j+w8PxXH2Kabe6T/7afPXSeOX1D4vaPr12kSvqXhZE/fzTbPORHrCfPOfJEIHPaxa+ZoNz/wBNU3/7lfSfw003TPh74k+HWqxeVJc7PtM39/50r450HxNK9gktxK11bTJsmg379ld5qvj9PFWiPcaV4gtdOv8AT4v31lO/kzXKJ/zxrSlCcKuhcYnVftgfEWHxZ+0VeXen+bBClikL/wDAPkrzez1mKC2eK42Sb/v1xP2qWe8e7uHup7l/77769++Anw58CeI/Dfiq98a263t+6f6Pvm2bIf4Nle7L3y4+5M8x/tnw1Bps1rL4ai1G8l+RL1/+WP8At1q+D/EdxpWj/wBn/wBn2d7bJDvT7V/rk/3K7Z/CXws8Oab/AGVaf8THxP5LzeTse52f79cBcx2mgeKrm409Lp/Ot0+12t1C6f8AfFcU6RpI9FvPgR/xJ7bXbLW4EubtN+yZPuV57N4t8R+Fde/4RW61uWy8r7lrp837l99dDbfELwZod/bJE+veJbPyUea1g3o8Nz/cqnqviDwZ4jmvLvSvB76XqSfP9qvXd5q873qPOYSlzns3w3vtP+GXgz/hJZYrjVHuH+SFE+d3rSm+OGj6roln4gt/B6WsKOn2v/RN+y5R/kdH+/XnV/d6r/wr3wrZaf8AaH3wu7uifJXZ/Dp9V8OeA7lJbRbKwh3u91ev99682lKZ0RlyQD4/Xfhr4qaVo+sXFxa6D4/sf+PF3/5e4f7j/wC3XzrNBp+q2Fy+pvevc3D70S1f7j/c+erPjnxBFqPjD+0/tHyWifubpPuJVO88T/8AEns9VtJYv7VuNRmSb5/vpsr3KXvwMqkz0vwl4c8UfDKHTfsVxpulw6mm+adJvtMyJ/tp/BXoVz8NvCXiaF9T1P4kX97f/wAf9n6d9x/+B15X8ItfT4ha9f6ZqFx/ZD2ib4XtU/13+/Xoutx6PrOvf2f/AG3Fp1ts+d3f+5Wcqvvlwqj9V8AfCLwdpSahqEuva98/+o+1pvf/AIBTPFXxU+HXiPSk0/w54Pbw9eIn/IQurv53T+5TPEPjHw54j0S28FXbywaVYzI73WxN9dh4n8MeFNY+FeiaVp+oRT/YbhLxJ7qH7O8yfx/PXnV6vKaRlznnXhixi8Haamsf6Le6xqc2z7+/7ND/AAb/AO5XoXh7Udbe2v7eXxHpekWz/On2LZv3/wC3XjnxO8OeH/COpaVLoTxfYLh9k32Wbf8A5+erkOh+O9O8PWen2+lRXWla952yaa4RPO2PXlYjC+2nzm8Y8g/xsmleFbOHU9b113e7uHh+1Im/fsq/8ItZ0TR7bWLS3ii1Gzvod99D9x3hf7j1wGveCvFelaromn6np+zTZb5ETZN5yIjv89Yl/P8A8Ky+JHid7R/sVnb3CQomz76bN9ezh5e9yHLzckz2+w8K2Xwk8eaxd6fcS6joniTRkmsdQ/54o/ybP+AV5j4M0DxHquia3exXd/BpXhu4e5d4Id/k/wAFdV4G+O97qVtc6J/whln4h0p4fJff9/Z/v16v8LvGmn6Ho/iT91b2Xhu+tLmGW1379mz7iVrVl7OfMXOqfMfwljstR+Ir6YkVxdW2p73hd4dju9dnrHj+LwB4q0q3Sye9e0d02J8jpXnXhXx3d6V48sPFFlEv2y0u99uj/cdK948f6ronjSHwf4oSysNL2Xdzc300L7Ed6qrQ9tDnOOlV5JnVeGPiF9q1J7hEa11VIf8AUXSfwPXQ2fhnw+nhLW9Y1NNOT7OnnJstE3zV85eMJ7u+8N/8JbbvL5NvqP2B4P4ESvQvD1j4S8Y+Hk/0uV7maHY7zXb7IXry44eFOFpHTKfvn1L8OviNpni7wHokTy2/k6hbvCnk/Jsr5m17Q5fA/wAUfFuleILhILO407/RLpH/ANvf/wB91W/Z18JReAPjAllcahca3Dp1pNN8nzww/wBxP9+uz8SXWifFTxy82q6bP9pt/ktHT/Uww/7aV8XSwk6GMnH7BpKtzwOVsLG08aeEk0e9u4nmdP3Lv9+ZK8r+yP4H8Qp5SJBNC/kvOn/LxXqPid9K8OeP9HuLeXfDab0d0f8A8c2VD4/g0/UfB+m6e+2DVdWvkdH2fOm996V9Rh6/svcMKvwHDeKk0/Q9E1LU7dG/tV5k87f8/wA/8dU9N8TeI9c01/BkV3v03UbtPs9k/wBzf/f31xPiHUtYTxhqWlXETzzWL7Jv9t61fB+janPqSarcPLZQ2jp9nTZXuy+AUY8x1v8AwgGq6B4k1XTdV8q1+w/I91avvR32b9iV9D/CXSpbH4b3Pzu81xN9meH/AH64b4RaVrHxl+KkOno7PbW/+k3E6fcT/wCzq/478LeJfh38WbjwqmtXH2Ob/SYX+T5656lCcqfOHMewWUfgr9meze9tNKW616W333F1vT/R99fP3jDxH4f8T/af7MdZ3uJvO861+dE/2P8AfrkrnWLvxHZ69e6hqEsE1u7w7PO/11ch8JYLi+17UrKJ0gR0R0f/AG6mpD3DLm986PXvED6H4h8PaVb3stlbaSn76aD76b0rtv2UfCt74jufEmu6nL51taTP9kd/nd5q8l1Lw/qHiPxbrFlb7U1VJnmuN77E2V9FaJ8UNC+B/wAGX8KaLFv164f7NNe7Pk/233/7FYVHOED0oHqPifxpqHw98PeJ/Eun6w0NtEiWel2UL/J51fAF/wCJrux0SbxH5u/WPEl2/wBuR0/gf50r1Txz4j0++8DW0L+I9ZR0d5ksrWHfDD/t14VZ30WuQ3iSy/OkPyI77HSvSwFKfIck5e+e369Y2/gTxzYRaJL5F5DaQ6lbz7/uO9YieHLjx3qviTVbS7iS8tIftlxNMn33315LNO7p+9luH+T77zPvRP8A4ivafBljqHhX9nXVdYeV4JtZf7NC7v8AfR6jFwhT+I1hVMVLT/hZPiGw8ORahLZWEUT73nfejzfx1yM2vy/Y5rKXynhsZnhR0/jrrYdD8NWmg3j/AGT+19Sih/5bzfc/74rzfW32Wb/Z7f7LDv8An3/cr0qUeSHKROfOd/4A8Y3euWaaZZaJF+6fekKfI7/7dbHjDRtTS5eW48QNewom+a1R03wv/cryjSoHnsNkTywP/fgfZWlYQfZLmG0u9QunSVN/7+Z6jlDm5D1r4heCvBuh/DeHxB4f1WW91vZDv0/zt8O//ltvrzdIF1LWP+JZE/2Z4UmRH++mz7//AACn6x4gf7Y9vbon2N0RNmyn6D/osKarF9+J9mz+/WXLyGEhmq6VLBbf2r9rZ/tEyW2zZ8m/+5WbrGneNdO0FE2RfZvtyTI/kv52+tj/AISd532RIlqljcJNCjp/Hvr0Lxh47fxP4MRLp1fUku0mRIYUT/frKYRPPde0rUL688NxWW97nUIf3zzfwPV/VfCt34c8m3uLu1nm++8ML76uXn/CQac8N7cP5E13C80Pnp/B9z5K43Xr7UP7Hd3lfzonTfN/wOr+yXyncTXUvjjxDYRSwvB9xERP40/jrK+M2qy+LfFU13b7k+z+TDD8mx/kq54e1n/hEtbttYiRndLfYn/A62NKsX+wTeJXt995qN26W8GyuaJpQ+Ira9qMWnQ6a9vds/2HY8Pyfceqd5qL+NUtrjVdTWfW/ubJ/wC5XT6P9ntb+5i8QaJv0q+R7bfOnzo/+xXnXhjwUl9oNze3f/LG+e2hhf8AufwV1ylyQOnEneaxHb/8I54e8p1+3vaO9x8+/wCesR9Vl0rw3eb/AJ3tJkhf/cqbTZ31HyYtieTFDs+eq00F3feA7m4u7KdLC7vnhiunT5Jv9yuitXnOhynmxpFzx/fWlr8OvtezzLy3uPOt/k/v11vhv7PB+zTZ6PqFuiaxcasl+mz7+x6zbPw5aar8NNBluIkvbx9WhhSym/5bJ/crs/iF4L1jVYU1C48OS+F7OZ001IYX+RHT7n/oFeNHnOnkPNLbUYoH1W0RN73EOx7pP465iz+yQaxpt3epvs7e4R5v9zfXrVh8KIoPE+g6fvlSa7R96Om/yX/gd6yk+Ffh/R/BN5LqD/8AE7+1vbb4X3o6J/sUqtWNSHIB9D/tRXfh/wATfCLStV0S4sL22S0/cokyb0r5gtp/P8l9mx3SuJsLuXStVmtLJ2+zTP8Acd9iV2dn99P79dWFwcMPTsdtKXMbcH3Kf5lLD1p9dUTq+0S22/8AgR3f+DZXW/D3XPEdi6eGrSX+0Xvt+/7VcP8AuU/3/wD2SuG1LxHe+HLDzdMl2X9x+5T/AIHXoX7NOh3FjbbNdlt01K31Hzov3yb3R0r57MYznCfIefVj752fxX+G2p+HPDfhvw14XluHub7e935Cb/OT771j6b4x1DwP4w0dNa0+W1s7HS/sD2r/ACO/+3XZzfFC40f4r+U7pqkL/wDHo9rN/qU/j+5XmnjydPi/8Wrm4lSeCwu5kht5t+zYleDhI1ZU+SqKUvcO81X/AIRr7fYaJqeoXVrpurI9zvRE+R/4K4nSpJfCN/eW9pK6faH2W90j732VT03QNV0PxJqtpLE2rvoLpDDdTP8AcR6ufELTrvwdrFtruoahLqNnDMm+yh2fud9e7g3/AMuiOb3D1fxPrN7dfArxhpupvBPc2lp++n/j2O9fIVts+REfeldn4k1XUNAufFVlvun03XkT7O7zffSuJs4/I2JXu4SHIbx+A0N9FVXfY6UV9HD4TF7nglh4c1i+dJbTT5Z4U+f+5/6HXov9h6hfaPNst3R7eHe6VveG/EaXTzRO8u9Pn+RK6Tw9rNpBqWy7fyLaVNj+cj15M6/PMVCJQ8K6++s/DG8t0+TytlyiV5vrfiO9g3p8jpXq6abplrNqun2moI+mzW+xJoE+5/fry/xJ4VtdVuU/sfxA+ozIj/udiJ/4/XLH4zKoZmg+Kri11Wwd32J5yb/9yvbLaS7TTb+KKVUs7uaHfC6fff8Agr52Sxl2TP5T74fkfZXrngDxjLfaJbQypFPcxQ7H/uP/AHH/AN+umZ0Ujb1i61vRrO/8OXEU8EL/AL5ILpHf/gdeM6roctj5OqxfIkPz/JX0t48+Kmt/Em5sLS40+LztPtHTZBDvd0rwi51yytdBv7KKWWfzkdE+Sp5iKsPeMb/hMdY1y5/4musXV1D8n3/4KsvdW/nJ9nmV0/3Pnrj/AD/I+6nz1q6bP9zf8n+/XXymPKdton7z90/8dLrd19lmdfN/gqCw1F/JRN6Tp/cf+Cs3W5PPm+f5KiMDaXwjLPxjd+H7+zu1RdkMz70/jr2Oztf+Fjb/APSFS2dEfZP/AH68KtrH7U6fI7pv+fZXq8Phy40dLO40fWG1S2d/3yPCkPk/7GyvPxXuBSLmsfDLWPBc1hrtlaRapptpN53nwv8A8Arb8zWtcSbUNMt2ut6bJod/3K9a0GC41XwTfxRK0Dvbp9pR/uPXDeG9D+1WaPoksqalN/ywd9m+vH9rzm8olb4IJFdQ6kmpxbN82xEn+5Xnvxpj0fw5r3k+Gri6srmXf9rgT7iV6LqUmu6lpVg+lRIl+l28N8j/AMH+3T/E/g7w/r8P/Ewl/s688rZNdIlerg5+8T7LnPAfhRaS/wDCcv8Aa032bp87vTPEnh+3nmubR32ar9od0d/k3w/3K7Ozn8L+Dry5sk1C61FP4HmT+Opv7VtPE+g39lcIu+KH5Jk++iV6kqvJLmOOrDkPGUSK1udl2+xH/wBivQvhR4f8KalpWt6f4ttHe5lfztO1ff5LpXq/gDUfCmo2cNp/ZlvqM0Nv87zJXpHga+8H6qk1ve+H7NLP5/neH5Ef/gdKWKIifOX9m6PfTQ6ZpnkQPC/zzpsTfXQ694AvfEGpW0t7qcE8OxEd0+/Xea34S8H+KvE8N3pmnt4URItkz2v3JqzbOxiuvFr6IkqJCifuZnf79eRVxkucInE+G9D8P6drE1paa7qUF55Lw7L2xRIdj/f2PXtnwKtdC+HLpE93Fe/aHR3/AO+Kwf8AhUkV1eI934gvLq/T/Uzz7Ef/AHHrhrm71XQPGeq2Utp86bP3D/xpTjX5zQ+pfFvjG0tblNV8OW8SbE+eB/uV5d4k8VS/FC/totkVq+x9jwJXN6O+p6reTWlprcSWDp89q8Wz5/7m+ueuZ/Efhnxhpti+7ZcI+zeibHq+T3DORz1/qt3Hqs2lW9w6fP8AvnrpPAHhK4j8SfbbrbHZxQvsff8AfeodB0CKx8Z3j3sTTvcIm9K97trHQvCtnbW8sX303765zeB5dN8M7fxH4M/tXyt9z8+xNn75K830G6TR9Es9Klt3n1Le/nJD9/fvr6H8YeO9P8OeDL9PNitdiO8KO6J5z7PuJXzT8N/Een2vi221PVb37Lvd980/8FdEYc8CZfEetaDO9jbPqd3ZSwbIdmyavPdY8R+X4khfVd72dw/zvXtmvImq6PN9ivbXVLB9my6T/wBArkvHPwr1XxHpXlWun2dr5KJN9quptiVHwRKnS5IHjniTxHd6def2faXDf2VcI82xPubK+gfAc+mfD34b+Htd1VPP/ttH3p9//brzew0Dw0+laD/bsqf23p7+TcPD9y4Tf8/zpT/iLqtvBqU2j6ZcXH9iW7o9jazP/wAeyVyVZe2jyHDGXvk3xC1yy03VdEXSk8i2l33iI/3N8NeY+J/i3qHj+/S4u0W1ht5neG1T50T/AG6PiFfJ4ms9Kt7RJd+mWjo7un9+sG28OImmpv3+d/t16+DhCEDSZcs75NSmmS4R/Jlf99v/AI67/Xp01XSobv8AdfabS3SGHZ/crg/Ctom+5T7/AJKb3rpNSuv7G8MW12nlXX2j7kP8aV0VeSHvm0fhOJvPN/tKZP8Al2T7laWm6bFPoiXEvyXjv9z/AGK6H406BZeEvEmg6fpVusH2jS4bm4d/45n++9beq/Da9Sz8MS6Vb/av7R3oj7/7m/7/AP3xXJVnzwJlH3TlrDR9TkvLOW0spbrf9z/brvrPwzpWq74tYlntXT533p8j1iX+q3EH2bwu8X2W80FPJdN/993rStpNbj+HWq6hqcUF14bt/wBy+99lyjv/AHP9ivOj8ZcfgOf8SWOn6df3KaZ5ToiffT5647Uv3Gg3MSfO7zb/AJ66Tw3pVxrj21pp8W+aV/3NQ3nhW72awl3ab/7MffcQu/yV1UvjM4x94teBp/sOjzb/AOOo9Kgi1Xx5pUV6+y2md/O/264mz1+4ute0pLj9xYQo/wAlds+lPfa3Z3CfPCj/AD1pKPJMOUp+Htfu/Dmvf23p/wAk1vM7w/7lGg6G/jXXvsn2t7J7vfM6JN8kz/3K57VdSu/CXiq80SW32fZ/vo//AH3VC8u0n33cTuj/AH/9ytolxK1gkt1bPaImx0d4f/H6uQ+FYoJkii8h7l/nf5N9dV4J8Fa3qOm/2hb6e7vcI+x3euY161vfD9y8MqOl58/yf36I1TQ2NE8OJrF/9neVk/3KreGPFWq+CkvIrfZJ5szpvd/nhSve/hF8IfDviqws7jU72B4Ut/8ASIZrjZ5zvXmn7RXw20/4X+IdEtNKuFuku0d5nguPO2f7H366qVUOU5vTfEdxpXiFNYt5dl+6bIXre1vxPrfi1HvdYeJ5kTYjwQ7H2f7b1w1nd/6fbSy/ciTZXQ6V41uPDmq3LpF9qs7tNn3/ALlH2zPl98zbbzbu/wB/msmx/krofDcbf8JJCkqLPC6fPvrBhdPO2I+93ff8n8FdD4V0qXWfip4b0SXf9mu7hEm/3Hf568+sZntMPxN8V+ANHSJ7vSNL8Pb9n2W1dJnm31W+NPi3/hOPDdnqGny7NK0+H59If+P/AG68H+Lvhyy8K/FfUvDWmIv2O01RIYX/AL6f3K7/AMf3dpa6xptvE7wW1jYvC6f7aVnSpD5jkku4vGNh4YS7t4rVNJdN9r9yF03/AMdWfjlP4a1Xx59r8JW9rp2ifZES4S1T/lsn364zWNOSTxDYPE+x7h96Ij/crVvLR/Efid4rL53voUdE/wDQ/wD0Ouv4IESkdP8ADrf4Ltv7T2b7nU0ebfv/AIPuVgvpSSQ3Luiec8zvvf566TUrGXR5odEll+1f2fbpCj7PuJ/AlMtn0/7HeJeo3zp/o7p/frhj78y4RMG/1KKx8PPcRJsmt5kRNiffr0tNYl1/4V3+npvn2Ol5DXGeFdD+1aPc3stwrvC//Hk6fwV2Hwu+I0vgfUniuNCg8Q+GNTuE86B9++FP4Nmysq/JGHOdNL4zgNbsbtNNubiK3dLlP9c+z50rrfFXibUPFvw3h0K7u12aCnnW7p/rv9yvWv2zE0SDXrP/AIR+3itUe0he+eH7j7/uI9fPc1p5/i19P82Ke21DTkmf7K/zvs/gp0vfgddU2PhF8RtQns4fD+ofar2HzobzTp4d7/8AAKm+K6eH9V16/wBY/tu3g1v7PsTRf+W33/v16L8K7rwlB4Y8KvaWUtq+mQ/6W8yf8tv499eA+GJ4vE3xO8rWH8+2lu7lPOdPuP8Awf8AAKmhD96ef9o9C8H6zaaHol++n3b2V5Fb733ukPz7/wCB64Dxt4nivtY/szT71rrSn2O77/8AXTf+z1neJ/8ARPEl5pV6nn21o6f7afc+/Wj8KPh6/jz+0tTu73+zrPSd/wC/8nfvmr1uQwmY80f2X+D+Cuz8N/2n/Ymjpe2n/FMX2/Y6fP503/slcfMiaxr1zb2T796O6O6bN9eqfD34h6VY/wBg+EorR3udjwu/8CVxYqU6UPcM4RPTvhR4Oi1X9lT4o3dxcb3fZcwps+5Xi2m2l3B4Vtv7T/cQ79+x0+/Xs3hPxH/wj/hu/wDAj3EUH9vTOnnb/wDUpXiHxC8Y3Gv68nh/etrYaN/o3nI+/wA50rgwVKrPmlM3l756R8IvjFaeBPD3iT7FaPfaxfPCkP8ABsTZVDQfijrEGpXiKkTw3Fxveff9yuD8EpL4j028uNkSW1j8j/7ddD4P8OPqusOn2uLTrNPnmnuq56+DhzhKJseMPFT6bbWeq2n2eC/S4uXmeZPv7/k+eq2seOPCXiqHTdY129vdFubF02fZU373T+PZ/crm/HMFp9pv7KK7+1JE/wDc+R64PW31CDwTNrcW/wCzb/J3/wDTavQpYOl7nMEpe4eo6lqOleLvGd/rtk8V1bXexPubNmz+/Xf22/xHoPlS3cEDwpsTz3+TZXDfszeEdM+IXxL/AOEduH+y6bLpLzP/AAfvv79aX7Q/gO3+EPiGHRJr1dXuXh+2fOifIlaVofveQvm9wp/Bz456x8Fvic+p29v56S3Hk31r995k/wBivSPjN8W4fi78ZkaK0ltf9EREgd/n/v182eCYPt3jawuJfkht/ndP4K9X8N6Pdz/E6w1uKJtn2jyX/wBx6vF1/Y0uQ5ucwdY0qye/8Q/a7uWBLdPOsU875N6V6p+zfpWmP4S8SfbXt57yW0+07P4/k+5Xlfxv/wCJB488YWmn7LqweFId+/8A1L1lfAeDxA+/U9Ht714bFESZ0fZDQo89DmNuU2/E+uXF94km8Ro/kO9tDbPs/wBirPgzxVpmueIbaLxnp8WnaJEjvM8P37itj4kabplj4P8AD1ppt6k95q1w813D/c+f5P8Ax/fXQ/Gn4M+JfDPgzwlFFZWGnWGmW+/+0PtCb76ab+4lcU/cgepCXuHi1zdvY2eq/wBn+alncPMlva7Nm9N/yJXYeNvC3h/4XfBbwloVxZQT69qFw9zfXv8Ay2SZPuJ/uV6d8S/DOn+Dvh74DtIkV5v7Rhmd9nz768H+M39p6r4z1WK4uGd7e7f5H/gSvQwVe5y1Y85wCb7rTXR/3czp/wDsV9M/FrxPo8fw38AaPaOj6V9r3/ZU/jRE2PXz9o9jb2OsaJcXez7Nb3cLzO/3Pkoe+TXPiXrF7FLK9hDM6WMDzfJDD/sJWWJoe3q85yy+E29evv8AicXMtvugsLib/U/wJUOg3SX15eWUux7PyX2b/uUzUoPPhfZ9+meDJ036qnlM6Q/O86Jv2V2S9yBcDs9bg0fUU0e38OW72T2lp/p29Pvv/sVwltodxqOqpqG+L/RH/wBTN/HW14bklvr+5vbdN9tbpsmffsrV1iTTP+EeS4sriX+1X2I8Hk7Pk/365fahL4TKtrFL7+2Lv5U+z/6m1SrPhi6+yzbHRUh+/wDPXVeJ77w5p1ho+ieH9Qi/e3CTX11v+dErNvPDFlrj+baXrwJb/wDkZ6jmIpR5zj/Gdp5F4lxZJ+5mf50Sunf57aH+B9nyPVbTdOl1XTdSvbiL7LZ6c6Jdv/cd32JVObVXsZkt0/0r/bT+5Wg5Q9829e8Xf2x4b+yXfz3lpcQwvdP/AAI9U/EPh+KTTZrTf/rk376zYY0tbx3T/U3Do7pXbaDPFfX+lWn8c1xCn+5veuSrPkK5ih8IvDGiePNb/wCEf8Qa7/wj1tFC7w3T/wDLZ/7ldhpuj6ro9z4S8OXv2OBIppkhf7Qjps/gfelU/wBoHw5b+GfGFto6Ree9vC6TTvD8kz/frktB07T9chuU1PVbqG/t3RLGB5vkdP46vDz5/fN6UfePYPid4A/4RXxJpuiPrVrq8P2f7Yl7auj/APAPv151oOh3euWdtLa+b9muL6a2t7L7nzpVDwrA8Hi3WNKh1BYEfZ9knmf5IYa9s/Zg0CLTvip4ni8VpA82iQ/b0e6m+Tf9x3/26zxVWdOJ1VOQ8NvIJXmvNPtLK4ebyf8Aj1h+d0rp/CWv6hd+ALzwf4luP9Dt4U+yJP8AftPJ/g/4HVn+2H/4XB4h1jRPNgvJZpvsiQ/O6Q7/AP0Cqem31vd+M7z/AISOW6SF/kuLrZ9x3ruh79HnOWZwet/2xseyt5bqCaV98UO/+NPuPXt//CQeLbXwZeWjywXum6zbw+dvffc20ybK898YX2n/AGnWHiliun057b7Jdb9/nJv/AIK9U1LXPD/gfx+mn3rppGj63p0Nz9q2fIly6b3/APQ68yVWfLyEQMTwl8WNQS8e0uNHg+03H7mHXbp9k0Ncx8V4E8F+KrPT7e9bVE1CFLl5tm/99/HsrpL+PwVp3iG5tItQvNed0328P2dPJT/gaVfm0O08XaxYXby7JtMTZaQXSfJXmQ54VecuUT5/1ux0p/EmlXGjvepM9z/pfnv8n/fFdxbf656reM9kfxL+xS6Va6deW8PnTPa7/n31csI/M+evsI+/A6qBfh6VPUVSPP5afJ9+sZHcWdE0rT/E/ie20rUN32ZIXud6f7D16p8ZrXRPCXwT8JahLFBBr2o6p5P2qD5JvJ3vXgk2sXfgvxh/aUUTz/aNOms0T+4/9+q3if4h2XjHw9oOj+MLi6Sz0zfsngT5/nrlnQlM8qUvfMrwxda78NvG1zqEUv2X5JoUuvvpMkz/APode5fDe+ijvLC4d2SztIUm3/33rmPgbBZeO4bmXUIvP0TTJtlja3Sb3f8A261dHvrfxjr2q+H5bSWdLff/AKj5P+AV5FeEIGPL749/2gbeDxD4z1X7JBPYXDpbbJptnz15ReXTwaVo8uzyJtTuHmdN/wAmyu/03w5oUHiHW7fVfD+9E/497V4d7pUOq6H/AMVVYRReHJXuYYXS30zZ9/fWeG5KM+cdSJW8Q3dx/wAIloPm/Pv37HrBt+ldt4z0rU7Twfo8V7aJazWkz/aINmx4d/3K4m2f56+owU+eJ0QiTbPMdKKnor3CjhvB+q3uh3KSoj2romxHdK6bVY73xbDc3H2hbp0T532VwfifxjcXdhDCm+SZPkmd69C+Am+fTbyJ33+d/HXy1SXJ748JHmlyGJ8N75IPEL6VK/n74Xh/77rzS5u30rUpni+Tyrh9myvbPDfwa8S/2xeeKPDVo2sWdjN/p1rCn75P9yuV0TwJoXirXtbstQe6sr9Ll3hTe8OxP9urhPllziq0uQoeAINP1zVXS4T55X/fJV+w0p9H1W//ALH09bVIpn3wIn36rarodr4ShT7Jdy/bHfY7/wDoFWdN8Vaglt/xMLiKf+BH2bH/AO+66ObnOWEj0jwBp134m1tLeylitdVld7aF3+4m/wCSvFvi78PPEfwv8Tvomu6fdWT+d8k00Oy2uP8AcevRdE1W402/m1C3TyHTY6PXc/Ev4r638fvh1eeH9V2XV/aJvtJ9n3HT79VS+I7JRPmDTdKR0+fbvq+/grUL6ze7tIop4U+/++2UzQdNl1x5ntPv2/yTf79dhpWqvpVnNavp8s/+3D/BXRzckjiicTbWN7obpLLb7Pn/AL9F/fW89zDNF882zY6Vv6lrP262eLyn/wCBpXO2EaSO6OlbRiB0nhK0e+1L7Jv/ANcm/f8A3K7O2TU9GR2uE8hIv9S6fx1kfC5IrTXnu7h0RNnkpv8AuV7peaVcf2b9ne0W6S7T5PnTZXiYr4jb7BN8LviFLBol5pVxE0kOoIltDdf3HrESPVfDOqvdpa/6NE+9H3/co0TXLv4commar4fv7q2374p0h85ErsPCuv6f4thvLeytJbqw3/vrV4XR0evAlKfOb8/OWZtOl1LUpr203eTK6fIn8b0y/wDB1pqqbLjbv/uPXJXOq+KPCWvQ3dul1dWCTfvkRPndKv8AxC+Klv5Kahp+n3T3Oz98iJ89e5h5x5TaNUxPEnwTsr62m+zyxWr157D4OsvDHnRXtw3kzfJMkD/frooYPFfjiH7Ro8v9luj/ADpM+ypdY8K3elWGyVHuptn+kOnz16EvfPIxUjKs/hze+GJkvdEvYEs3TZvun37N9XE8Va74fv0stT09Z4XR/JeD5IXSvPbPxA99rc1lbu32y0/fIjv/AHKuX/xR8UfZnS4tNLnh/wCeM6PUcpy83IdJD8Tf+Jqm93snlTZ5Dp8j1paDa6xB4nTWLvSorq2f7k3nf6n/AG64nw98c7dIUt9Q0WwurDf8mx9+yuq0rxxqfifWP7M0S4SDzU37/wC4ledXjCHvlnpFz4/8Gz232fUNdutEuU/jSHf89cN458f6fI9tLaOmt3NumxL3Zsd0/uU/xD8K7S1tv7Ql1CXzrh0RH/g315d428Man4VREu7iKd3mR/3D732f7lb4WPPDnLO81W+uND0fTdbspUge+T/Uu/3HrV8JajL4m33GsahFHqto6Pbo829P9uuP8VTxX2lab/pDpDs2bP4K5JIHsZrlLeWVN/8AGldEZe4c59IWaaPrD6lcW+oOmpWOz7R/cqH4hfEaW18GPqf2VH+z/uU+fZXhWlQXtqj+U77Jfnf5/nevSP8AhVd3rnwfvNYiu557zejvao/ybErnidMTgPIS+859Yi+1XN3bvNbpP87p8n8FcfZ2txfPNaRf8f7o+z5/uJXW6PfReKviRCkrvapb2KQzQf3KyrnZofjyw3uvk2kzpNvf+B67eb3BxifS2iaqlrD4e8Jaen22bU0h2TI+xEfZvdP9+uqfwt4g+NFnqXhXw+8WlzWkPnfO/wB+vE/hR4mTQPDej3FxFLezWk0z73T5ETf/AAV1vjb4m3vhxLDxb4C1WeCG4/c3aff3v/crlpR55GlWr7h51YeALv8A4TCbw/rEUunarb7/ADk3/IiJ/HWDqX2SS8mltLiW6hR3hSZ/ufJXt+lfHqL9oWH7Fe28GieJNPt3/wBNT78yP8jp89eM6r4ZTTXubfT3le2/2/43rGNLkmc8DEhkuNYm8q33vMn9xKqaxJcQXL2jpsdPv/PXVeA54rW5miT5/wC+9YHiG0d9euYkR3mlf5ET+Ou2lL3i6xNom+xTzdm+GX5HrV1u02f2bKiL8lwj/J9/79cZeeINbguX8OWm/TrlHT5HT567/RPs+gQppmoag39pSw797pTr/ATD4BnjDWJfE+oW0t3+/wDs8P2a0/2Iax/A19cR6xC9lLKl59o+zW77/wC5/BVyGBHT979/59lcf4e1LULu8h1PSpZbK5sbv7SkyfP5L73rD/l2axN7xVriar4h1XU7L7U+pXbomo/ufuTJ/crs/iR8XtP1jwrZ+GtM0RNO0ryU3u+9Hmm/v1Q8Tz3djZ3niV5V+36m/wBpuHtYdibNnz15pqslxrMyXaRN/fR6zpRCXwnrXw38RWng77M+zfMiffo8c+KtQntrnVYrJEsNb375oH+d9lcH8LtHu9c1XVU1OV4IbRPkhR/v13j/ABfl8OeG38HxaPBazXDu/wDaEz733/7lb0o/vRx+A8ofR5dVf+0LWLe6ffRPv16R4J8R+H9D02H+2LiWDzvn2Jb+c+9P9isTRPHdvp3h77P9ndL+7+R7ryfk/wDHKv3mgXH2NLuKJr1HTf8AJ/G9b1ZGRg3mq6Vr/wAZptY1tLh9EuIfJmd7d02f3P8Acqnregaf4Dmv/wDSLfW9Nu3dLT++if3K3r/XLJPCUKOyQarv/fQfx1xmtz/25c74ol3v8mz/AG6XKTzc50Og/Fe98lNPllXTtNRPk+y/O9VPFr79ShvbtJfJhTybd3R9j/x1BC+meEdK/e6Yuqaw/wDx77/9Tb166kGofF/9lHUtQt9Mt0/4RN/Jd0m+d/uPv/3PuVhS+IvmPKE83xrpXm2kW+8sf9annbPk/v1gpBbvoKag+77fNM8Pzu71sfB+R/8AidpFKyJqFi+x/wC46VNrGnaZd+GNBfT/AJ5rH5Jn/wCe1b0pe+RSKfhjQ7LVbx/7QlVIdnyb32JvrB1u+sp9Km0y0i2XKTfwJ8iJWnYaz/Y39pebEl1DcQ7ER/4P9usnRNKfVdYSJ/4/nd66vgOqZ0ng/RrrVXS3tEWe82b3R38mvQvBlje6P4q03WLvTL2d7T5PPtU37K4zStGle8tre3/12/Ym/wC4719M+GI5YIYdEsoUur9IdiJv2In/AAOvkcyxU6XwAeOfFHwzqFj4n8N+JZrRbWF7iben/Lbf/BXJar89zD5ssr+c+/ZXrvxg1VPFWm2em6YkrzWmo/Zrt/vpC9eY/tA6VF4A8f6DZWVp9ls5oU/cJ/G7/wAddGX15zpx5zOUPcMHw3Y3Gq69qUrxefDaTQzIiJ8/kvW38FvJf4ka9ezf8eGk2m96ufD2C90r4nOiJ/x8Wn2OZE+587/+h1ifGlNT+Hnj/wAT+H4rdINH8Qwwul7D/wAvKInzon/A99ehKftZ8hEYj9Hu9V8Y23iHxW9vK+iQ3yWyXW//AL4Si/8A+Pbzf4Nm+uP8HyeO9c02bQtClnvfCtpMjzWW9NiP/f8A9uu/+wvfaC8Xy/bIvkdKVWPsYHbSidCnhnXU0S2lsreLyb63+dN+99ldnomq6h8MvB/lRJBP5UP+kQuiV6L4b8VaFY/BbwfFFEiX9vb/AGO43p/t1zfxIn0Lwd/rdPt0ub633ps+/XmUOfEc0By+IxPCV3F8VNB8WxahEiTajNDDbo7/ADpsSvnvSpL3wj8S7a4u7dftOk6i6TQf34a7zR7q78MabpWq6fK/2+Le6f7m/wC5W98V/CulazpupfEWKW6tdSmhSZ7KBNkLv/v100oTpT5DOZyXiHxUmjfEu/0yKZYPCuswzXKInz7N/wAlcTbeHP7DS/u9Tt7jybhPJtLr+Dzv9/8A9kqn4eSKdL/UJd/+iQ7/AL/33rtr++1W++EqaJqHkXUNpqiakk8M290h2bPnSvbpUuQwkedTSSyQu9vuneGHf871614S+IXgzwX8E08PvcXU3iHU7hJtWT7O6eT8/wA+z/gFeaW3labpUzu++8R/k/6bJXSP4c1XVfB9zqtpaQSWenp9su53fZ/wCsKtX96c8omJ4qg0LQ9Y+2+H9VbxDZ3EKPDPOmx7d/7ldJ8K9De6vLnxBFKn2+3fZCm/55q5vW9S0SPwrDe2+oXF1rEqP/xL3h2fZ5v9h6zXnsv+Eb0FrS0ay8Q/O9xNZPsTZ/t12yoRrQFCPvHqnj//AIRLWNYtrS0u4r3VZf8Aj7meL5If9iuc8DeB7fWNSvNPuNbt9ItkuP32p7P4K46z+4/yNO/35t/z/JVzTdRvftKJp+x5pX+5/BRGl7GBt9s9gfQPAvhLUobLw54rbXrD7Wj6i7w7ESH+Oq3jPxrFd+J7l/D8WzR7d9mz+/8A7dcnrF9F4ZuUsrhN95cJvdIfnRKpTar58M0Vun368mrQ9/nNKvwnSarY2XiPRNe1CXYmq2M0M1i+/wC/D/GldJ4M8OaZffCt9MitYtb+3O+pXCTvseF3+T5K4O/u7SObZ9+zih/v/wAdekfD34qeAv8AhGJka4fRNVeHyZrJ4fk/399DlPlM4fAeRWF8nhLxbba34S82O8sZkRIHff8AOj/cf/Yo8eal4t+JPxR1jU/Ecqz6rNvd3h+SFET+BKytK0q7sfGE2t2+54Ybt7mb+46PXaXkD2k15/afnwXOoQ/bLff/AOgVry+8RzmB4Mn+w6lC/wDHsf8A4HXt+ifELR9K8B7LW7eDXn/uQ/crwezkeN7Z3+/v+Su58Q+Lv+Ef+EusW7+Q9y+zydn30rkxUOecQ5Ch4GjTUfFWt6VqCefDqKO+/wD263n1XWPDOgzeErK4t9Os0h85Jk++/wDsVx/wod5/FWgvvd3+zvvrS8c6+l98RbmFP9TDafPVQnyS5DbmKFhrGp6r9mi1CXz3t5t6TbPn/wDs67zxb8Q9Y+JvhLQbLU/Ed1Bf6ZcfIn2f/RkRKx/iLpVvpXxCvNP0rb/Zr6dDMnz/AMez569I8AePLjxB8DYb1NH02y+wxPbJ58PnQu/yfO6PWeKNYSOe1XUvFd34b/4SO7dNasNMR7lH3on2bf8AJvrg7me78T3l54guLdk+4jv/ALnyV2Hxg+Idp8VNV0TT/CmhJoNtaW6JqiQJ5P2mb+++z+Cubs7vT9k1ldXD2UP8ez+N66oQ9w6ZfCYKac+pXNtZWlu895dvst7VPvvUNz4R1DQPEN/d3totlv2J5COj+S/+26Vq6PBd6V4hhvrSXyHt7jfaTO/8FHxd8cReI3m/s+7dLa4dJptn3Euf46v3/gMPsmP/AGjFfPNFF8/lfI71f8N30WjaDf8Ah/eqJqb77i9euS0GCVHm8p9nmv8Avnrq3tIpNYsLT5X864RHenKRhIybDUrTQ7ZLe7+3/ffekKOiTf8AA6ppr93vm3umx/8AU/39le5fELwjZf8ACK/2PZaekF5cIn+mp86V4h/ZqaPrz6Ze/wCutJvkmSs6cecOX3DY8N2iT3n2fytiP87vXXWf7/W4dHtJWnfyftP/AABPv1gabrkVjYXm9FgSL/ltWrZ/2h4L8YaPrd3aK6atp0yW6b/vo7159fnNKXuGr/ZV3qs159kll+wXHz3CQp8k2yuVs4JXf+2LeX7FZvC++bf9zf8AwV1vjbXNH8P+G9NTT7j/AImWoRP/AKLC/wDqf7//AKBXlNnA/wBge7377O3dIX2fcR3eurDfCXVkbVz+4RHilZ0TZv3/AO/XeaJYpBr2j3sX2qffcJv327oiJ/B89cTDBbz+Skux4d6O/wDtp/cr6i0HxNF8afDF4miaemnXmmJbIiTvsd/49/8AufJXi5jKfwQMYx5zm/2otNvbSws5buW3e/iu0T5P7j/crzfUvDNv4cvIYvtHn+dCk0zp/BW98S9S8UeP9YudV1Wy36U8yIkMNwk3k7Pk+5R4Y+FniPxH4bv9d0zT2fTbRHubib7myuvLqU4UPfO+Bj/F3wzoljpXh7xB4Mvf7RhihdL7/b/uf+P0+88R+K/jEmgy6fp9gk1paeSn9mP9m86H7/zv/wB8VT8E6j5iQxPvfTZZtl2n+xXnvgPxB/Y9nsitP+PG+mTZv++m/fXpfGc1WPv857B4Y8aeIPgL4tTU7K0059V+w+TNDdf6Snkv/tp/HXD6rqWoT3NzrEu17nU7v7ZMm/ZCm96t+OfE134tmvNdl0ddBm+won2VJt/3P46h3xeHNK8GXGofOmoWnkoj/wB/fs3/APjldVeVqIVY+4dDr2lW9jrENk9on9mpcJcpsTZvT+5vp/xI07U9Y0G28W3F6s+lI6Wyafv+4lVvEPif7Cn2i78qdNOff5E/3HRP4KoeOZ01K5s3tIntdHeZJodPhf5N9eRCXucxj9g9g1v/AIRr9nrUtHspdMgvdH1y3S5tNQeH99DvT7n/AH3/AB11vwT8QeEpNVeXXdQtX167d/s9rs+RH/grwr4wald3dhoKXt3FdWGmWj/ZJkTY8P8AsV1vh7wHolj8K9K8S3ETwX93C+x7X5HeavPqx5l7xdL4yh8fvB1x4Z+KM2qyy+emop5PyfcTZXN6b89UJvEeoeKkSW91K91GGF3SFLqbfsq/YfJDX0GH5vZRPUiaT/IlN8yo6E/eXMKb/wCNHrefwlzl7h6X4M+HvgXxjbOmsXV0l5b2++4SH59//AK5WH4Saf8AEaa8i0TwveeHtKt5tn+lXCJNc7P40R66TwBpWq+APjNqV3b/AGXztet3e0tb2b/Up/HsrqvGd3aXV5MiI1lr0KbIZ7VP9TvrxK+ZSh7h5cZmb8NPAngrwJ8Jf+EwuLSWeaZ5nhfzvnRN+z/gf3K86+EXxX8P+CvFuq3euy/Zftc3+ju6b/krufipqNvof7HOiaYj7L+4vkh/20+d6+YHn8xPK8q6utifP5Kb9lY0v9rhYJTPq7R47jxj8b4b3T3R7CW0ebz/APYr1r4CeEtM1/4g6r4guPK1F7dP9Ef7+yviHwlfXclnMlpey6dNb2/3E++6V618MPj1d/CG503WJrdrrQZX8m48l/n/ANusMZhpwpcsBwlH4jtv2nILdLm/l+ZJriavnu2k/v19FftG654c8f8Awxm8ceHL2C9tppkhRPuTQu9fN9nvn2P/AB7K9nKIzhRjznVLYv8AmeZRR5fl0V9WcxwHjb4Za34Hm+13D2uo6U7/ALm6gfe//A0q/wDDTxM/hzUkdHf7A/8Arkf7++s3xh44vksE0+7dv7+xP464/wAJXTz63Dv+5NXgSpfuicPP3z6i+Ffxh1XwB4z1K70z/U6gnzwvXkXxgeV/iFr2pxJshuJvOTZ/c/grp9esZbR9B1C3837G9u6TOkPyI++uD+NOo3EmpaVcW7/6Hd2Kecn+59z/AMcow/LP3D0MT8Bzb+KtQ1y2trK4lWf7Pv8A3yJ871DNfefYfZJfnrEhu7eCGbyv+PlHoS+e6fYib3r0/ZHjQke3+DNVtdc0pLS9uPvp5ML/ANx69L1tPD/gu28K3dlaKmpTW8yaj5Pzo/8At7K+WtE1F7G/ttnyPvr3jwxpsWuXL3D3G90+TZ9/+CuOoetD34HlGleI08I6xqr26fJcXDv9yu5S78zw2+saf89zcff/ANivPfEljFY63c2ku5LlHffvrS8MX17AkNvp+oSwf7CJW3L7h5svjM221zUI9SmfVdPunR/ubId/k0x4Esbnenm+c/zojpsrudVj8YabZw6hEkqWcv3L1H+R65i5+1/aUuNbuPPd/wCOrjI1h8Z3nw90rR59BubvVbSKe/8AOf7P/uV2GpaBqF9oNt9k1N7KzT/j3Tf8kNU7Pw5Fob+bqdk6aO+x/v8A/j9ZWsX1xPNqqaVcS3WiS7P3D1575JzCUjSs/Gl34OhRNVR5/O+46TO6JWrbeNNQ8MJN4l8P2U88L/8AHwifcT/bribmD7XYQ/aEuI7a3m+dHTY+yvQrm1Z/CsN3o9os9tbv9pdJvk3w1w1YQMYTLn/C4tVRLDW/Ni2TXH+l2Xyb/JqhYfFDT7vWLm7itIIftD73T+/W94e+Fej+O9KttbRLe1d4tj7/AJ9leM/EvQP+Fa+IYYniW981/k3p8j1jg/iNpfCZXxX8cafqut3n9j3exE/54v8Ax1w2j6lqt9qSOmoXiJv+dPtD7Nldt4h0bStZ8N2GsXdlFBcu+y3SCvOt72rukSbHR/kRK+h5fcPNlH3zttb8P6h8OdY0rWItk9hfJv8APT78L/3K27/xBZeJ5n+0aO7u8PyO/wDG9dJo/ge31nw3De63d388yQ74ofO+RK4P7cmh6PeXEqvviR9n9/ZXlxrx5xVIG3r2nfDqxubN9Klv9U1L/l4snh2Qwp/v16X8E77w54g1vVbfT9Eg0t7dE3vB9964C28D6nP4PfXXlg+zOm+2tXTe71l/BzxVF4Z8eO8UqfY7u32TJ/ces8ZH21L3DpXwHoPxUupfFXj+Hw/9ot7Kzt9/2d/4IXT568f1WC7tdee31W9+1X6P/B9zZXYfG/8A4k1zbXaJv/tCbej1xnhLQNQ1lLnxFb6VLqOm6T8l29r/AAf79dmChyYYj7R23hXwXd+MbCb7Ppl1dIkP7nZD9+n+FfCqeFdSudT8S2U8CJ8iQzwv8lfVH7MPxbt9A+G9s17o7zWyTfaYX37HRK6H4+/E3wf4t8ATa3FNBYTP9x/+Wzun8D1zyq+4Xye8fN/7P2lJ4g+JD3ssX+jacj/fTZXeaVoHiCDUr+LStQ02DR3mdHtb2bYlcT+zZ4nTQ7PxDquoI/k3EP77Yn/fFU/i7qX/ABKoZdPluJLa7f5Pn2eTXjYX2s8SX8BT8W+C9Eg8TzS2moRaRqTun9ovC6Onk/30rpLz4ZfDf4haamheD9EuLrXpof3OppcbJnm/3P7leFQ2qWkyP5S3To/zo/8AHXp3w0+KF34E1uz8VW9lB9stE8lLJ32f98V7kvekOMhnjzWLTwj8H/8AhWX/ADEre7meGb5N6f30fZVDwBfJ4c0r7JKv23e/+jwOm9N9M8SeLtK+JvjnQdPh8PwaJeX2o3Mz3SPvd6ZDYxSa3f28tpPdTac/z7Jvkt61pRMZe+cH4h8Xanqvi28h111tby3me232sKI8KVfhTYm60126vbZ/vpNsrL+IVi7+P9Vu9+9LvZNvqDw3JLqOt21laIr3NxNst0f+Otq/uQ5y4ROw8Nz/APCK/D250x3V5nuPO87Z8iJXpfjXQPh9r6eFPEfge9+26laIn9rQ/cTfXlHi3TtT0e28rU7SW1mf/ljPs+dP/iKh8Dailr5yfL5Lp9xP79cUC6pq+Ldl98Zr/VdjIj7Hhd/uVTv9Kl8R69NqETqk1u7psr0Lwxa6JpXifTYvFESz2F9bun77+B3+5Xj/ANuvdH1W5SLaj+c6Q7/ueTvraMecPsnQ635tronmp8/8D1t/DT4X6Zrnwre00zxGv/CWvd73099n3K89vNYu9k2+98tHT50/gq/4Jnl0b/icWkr6dMj/AOv2bH/4AlZ8vP7gRkdh428QaFP4b1Lw1pTvPfp+5eF/uQ/36x9b/s/wxC+lSp8kUKPvT+/XH+HpIo/H8MSStew3Fw7759ifO/8AuV0/xR0OWSws9QRP9GfUUSZ9/wDHWHN7GfIBveA/BSXXw01jW7uL/ifRTf6O+/7lc9/wiusfGXTdBeyu7D+2P30z+dNs+dK9FsNYfyU0+L/j23pXMWGm6h8PfipqusW9l5+jvNsmdJk+Tela0KvPMqRiwx+Rpv8AY+qpbwXli7wv5D70rU0TQ4r7RHSW9nS5if8AcvA+zZWJ8PfKj17Xri4T7bYRO8yI7/fq/f8AiO7kebUIof8AXfJ8n8FdNQjlOV8VQPaWzvcSu+x9if33rN8K332p0idN8z/cqbWJ31mF0vX3zb/v10nhie30rwfM7+D5YLnf9mTxAm/yZn/uPv8AkrePwHNGPvnZ+HtKtNY02/tL2KJ5vslz5O/++ib68r+EvxY8R+ANE1XStM2Xuj6zE6ajp90/yTf7aVt+LdfisZn0xIkukeFHSZ/4K5uw03+zn8MebEqfa7uZ0f8A57Q1FKkbcvvm94egTwz4bSa9dIEuN8KP/v8A8FY+twPo9tbJE7vDs2Vq/FH7RqvhjSkidXS3vkmm+f8Av1la3qX9q6UlpEjo8Nuib6qlH3zfl5DFuf3nz103hiPyHR4v9dXN6bAn2ZElf5E+/XpdtoaaPo/9pXcTWsMtv9pT/bqMVI5y54YtLjVdSvLeGLfMkLvvT+CvYPg/Oni2azS3m/s7Ukfybie1f50mrzrwB4mTwzZ63qcr/wDH3b7ErjfhR8Q9V8GfEubWobRr3TXmR3sk/wDZK+VxlCriI/uzSMveO+8Q+J/Ffwu+K/iHQrS4gS8u7t3mmmh3o6f/ABdQ6xPafFC5tv7bSKG/sZkeG9g/jRP9iuD+IvxGu/H/AMSPFviW4ie1dLtIUgd03on/AACodB8dxPYXKahaL9peZ0i2ffr1sHh5whHnIlI918E2kX/Cbal/ZvkWusW6faUtbpP+PuHZ87pXK/tCaNL440H5Lf7F9kl+0wuj/wDfdeS6b47vdO1t5bSV3eH/AI95t/zp/sf7ldn4w+KD6r4bS3SJ57x7f50/vvVV6U+ePIaR+AuXN1pnw9019P0S4Xzpdju7/wB/ZWl8Ov7Vsba/vbfT0unuJd7u6PsrE+HXhV7H+zdV/da283+ugn/5dkre174jXb/8JP4Xlmim8N7N9vsT/Uzf7FdEP3vNA2jLkMrx54/ltNY0rVdH09bJPK2X1lAm9Jn/ANz+/UPxd+I0Xj/xPNdxW88CbIURHh2fcSuS8B6ld3dy+n6g63V5NveF5/n+RKNS1Wy+2TXCfwfImyrpUuQJe+dJpt95mmw702fZ/wCCrniT4qJffCjXvD97t859n9nOlcn4Jjl+zaxcS/P9of5KxNYg8x0RN6fPXVCl7xco+4YCfuLBP9IV5tnzpT0nZ3hiRGgh37H2fcerNzpUv2D7Rs8+F/466TwTYxeI9BfR7RGebTLv7fcO/wDy2+StjzJSIdbg0LTtEhu5bu6TUkmRPI2b02V7HZ31v4A8E3n9q6K+qeG5UR7vZMib9/8AA9fP9/pUuqpZ6xezNa2dxd/Zofk/j312Xi3xHqeh6b/YmoarLe2fyO+lvsT5P79ebVp89WJtA5i/gstVuZnt0SC2fe6Jv3+Sn9ypvBnhy01zxJZ6e93Baw3Dvvun/uVZ0fSop9NfVbKL/Q0mTzrV3+Stbxto3hrWNV/tW3uE8G2DwoiQwJ/HXb7fk9wvlOp+Jfwo0/4LXltqGmamut6b4k0m5R5v4EeuG+CGj7PDyandonzu+z/vuvQvA1jp/iOwTRNdvZZ9Nt7d0tHR/wB8jv8AceuV8Mebp3gy80SJHR7Sa5hTenzp/cqfa85pKPunE3muf2l4k1K73vsuLnZ/wBK1fk+/FXGWe9LBH/jR33767/QfDniC6+Hr+MJdP8jQbe++wJO83zu//wARXRWpe4cspE2t2qaN8GbzxK9x/pk03kwwPXn1nO8dnDv+d3Te9euWFrLqL6b4Piis73/hId8KfbZtn2dP43/4BXLeOfhfe/Dn/iX3W9LlN+yF/wCNE+Tej1y0oEQKXhvxH/Zs0Pmyu9s7/On+xXW3OuXvjHXn1uVFgexRE2fxwpXkTv8A6Hcv5vkfc+f+5XtPxIj0TwB4wudK8OahBqmm6hoab54X+5N/8Xs2f991vKPNAJRDTbG08R+JES0SJLl4Xmef/crzjW7t76/v4n+fZNs3/wAFey/ArSn1+ZPD+lS7/EOp2jwwzu/3ErjPCvhK7Txbf6V9kS6mt3m3+e+ze6V5/wBo7Ie9APhR8ltc3H3PJTYlCad5fiSbUH/jrj4dYe1v5vne1RJn3pC9ehabo2oeI/DE3iCytJbqwt033d1v+RKwnHkmYx96ZQv9S/sp7y4l+/dwpbJ/wCr/AMIr7U774Vw2Vvv+wWOsv51lv2I6PXH63A90iRJL57/fRN9dp4J1FvDmj3mlJK9l5s32l5k+/USiaQ+Mq6x4c8R/Dm8177RcW+nP52x9n+k/JsTYlc94Pu4tf8YWcXiCK/1Gzl+R4bL5HR/4H/3K9F8f+GYvFWg21xLrEsGpW9vv+d/+Pn+5v/268i/tG7tXhTypbX7XD53zp8lwlejS9+B2/YGeEoLLVfEmm6Z4j1W90vR/tEyXGoJ87on8CPWrr3/CJadpusf6XcXt+j7LHyfuOn8DvWUkHyfvfvv/AAV3/gnXNP074G+MPCl3aTp4h1OZJnvXh3wun+//AH66Y0jlmc3oKRfZn/5bpKlWYbF496I/2X+48P8ABT9HgisZnTez2yP8m+rL/wDExufs9p8ju+xK86fxBL4Te8N+NNQtLC/stQ1O9vba4t3SHe+/59lcrqVpFd2cNxLKvnQps/26PMeO8fT5diXNunzvWbqt89pDsT56ISCPwF/7DE9h9n2fuZU+f/crpLO6u7p/Df2jz9Rm0nZbQw3X3ET7lPTwl/Y2iW0Xm+ff/ud6JN9xNm+uk+F2h6xfJ4tS0vfIsE07+0kRNmz+4/8AwP5K4pThze+SM8T/AAr0/wAR+A/FWoafF/xNdPvk2XW/5/JRN+yvJbzzdG8PWFojy/6Wn2y+tf8AptXs3w01jxBqvhj7Fp6WaQ3cOyZL1N+9K5Lxt4Zl8JQvdf2rYXTyvs/0J3fyX/ubK3pSNf7gz4aeANP8W2ENxqfjWw0j7Q/yafao7zQ/79WZvHdv4A+J1t/wimoS3vkv9gvrpJvkuIf/AGSuV8JeKrjTYU0+XZB99EmT7/z1t6V4SsvDlg73F3avfunnI+ylKEOc5+bk9w1fDfxb8S+Gbm/iit7W90q7m+R50+5v/wBuu28JfGXxX4O8JXmlaVrcrw6m7wzaZdQ77ZN/yff/AIKypvFVp480R9P12JNL+ww/aUuofk856m8E+HP7c0fWN8sU94kP+iWv8b/360/wHpR+A9C8K+A38D/D34ly3f2PyX0Z0hmtZkffM9eLWHhx59ET/QlsoXT5PP8A+W1cxYeMbjwdrf2e3+0f2DLcfZtUsoPn86FP9ivSNb8VJ4t1K81C1fzvDbpssYJk8l4XRP7lccOeEzCMueXIVNN8QWmm+JLbU72yXXrOxmRLjS9+z7SldZ8cvGngX4m+JNN8R28X/CPQ2+nJZppmxHS2dP8AYSuG8H6NZX1y76gj/ZnTf8j10ngC10fUdVv7LU4kTTbh3htN6fIj/wAD16VWX7o3qx9wyv8AhDr278JW3iW40yKfw9d3HkwzO/yO/wDuVifELXLTQEhl0zT00SFHREgTe6Q/7e+vb/AF9oke/wCFvjXU4oNKhm+06c6Pvh/77rkvEPg7RPDniF7fxa6pDaXe+3tXTelzXn4WHOeZze4eXabo/iD4jX/9meH7K81uwfZ+/wBQ/gd/7/8AsV9OaP4AvfB3wKm8OeKLizfUod72/kS79n+xXYeEv2gfCk/hLUtHt/C9+jyw+TDdWtunk/c/v18u+D9VuE8VPLfSyz21vcPvgd3rXF4P4JmlI5jQY/slt9n/ALjv/wCh10ltVa58qfW7+WJFRHuN+xKvonyV3U/gPXhsTJVzw9PFBr1g9x88O9N9Zr1f0GCKe/RLt4kttj/PN9ypr/CKrL3DsPE/hyX4kza94glvZbK58J2nnWP+2iV3j+EfEF34q0fTNKms9e1J9JS5u7qH9yiJ/sb/AL9eReMNVlg0rVbTT72XTpok+fZ9y+h/2691/Zm+Nnhfx3r15ZWmlRaX4ht7RE89N/8ApMKfx18Xj/3FP2pwxhA8o+PegXFr4J0rT4pZdUdNT+2XCOnz79n+x/BV/wDZCfw1dp4k8KahtfWNRTfvdPvw/wC/W98bPH+q/DbxhbaZpVva6p/bMM29Hh+e2rH+AV3p/g7TYU1CyukvPtbzRXqW7uiJs+5v/gop1ZLDc/8AMRLkPH9V0e3+Hvxj1XSok8+GJPJ8n/Yre8W+HLTxPoOlWXh/Sp7XTYZvOeCBN+969p1j4ZeHPig95d/NZeLUf/SNn3//AB+uPvPCuu/DaGGJJfMR/uTo+969WhioVochHIU/ij9ru/hRptxL4fl0iGG7SGbfDs3/AO3srzG2k+ff/BXbfE74t3virRLbwZd6hdajc2kyTXc10/3/AO4lcNbJ/BXu4CM+U7Y/AaG+imJ1or6iHwknmHxX8Y6ZrFylvFaPZXjvvdJofn2f7FcZpV3ElzZp9x/tCfP/AMDr0XW7608VeFUTUJfImRPkdE+evKNNfy7yHf8Ac87Yjv8A+h15XL7hyUvcmfT+sfE3XfAlnD4ftJbd9N1FN8yTpv8Ak2VwHjnRv7c8GaPrdlL+5857C4hfZ+5f/wCIovLv+0tNhluJd6Q/IlX9KTzPhp4h+z/v3SWG8RK87m5JnqVZfujyPXtAl0q88qV4vOdN6bP7lVdKTyLy2l/uPveukmtZXdJb1JU2VQv7SLf/AKO9ehznj8pX1VIvtNtLbv8AJcTIj/7Fe1+DNR/4Q6/tpYpfPRER99eRPYy+S7vF9z7ler+Eo7fXPD3yRb7mFK5qx6OFPSPjBqvgr4/aJ/bWmWVvoPiqx2edOieT9rrxfSvB2twX7pZWjz3P8bw/PXqb/DKy8OeG9N1hNYe9/tBPnsp9m+H/AHKZZ33/AAjiXMumXFrO7pseCZ9j1nSq/YOLFe5M57UvjnrvhLwHN4KvdEitbCWHyXup03vXN+FdGtPiNDcxJepavaIjomz79eo+G9c0LxNbTafrCRQXm/8Aj+dHqHxtofh/wVMj6Zp/2V5U/wCP21h+/Uzq/YMI1TobzX9KsbCzsvEGiLrFg/yPs3762/hpY/DT7ZcpZeH72yd/n33Tu6V5X/bMv/CGQ+ILSWK9hSbZcQfxpWxba5rHirw3M7Otq8v3Nn9yuKtGdjKVU9R8Q2mg6r4bv0sri1d33pDDs+5XE+IZ9Qg+G9m2lS2qWEW+2meZ9kyfwfJXk2iaNqHhnxC92msfaoUfe6b/ALlXvD2h+K/iFczXdokv/CMJNvuIJvk3vWNaJUJnp3gnX5bTwfYbPN054X+f/b/264/x547u/EelTW934auLqFH2JqD277Ia6qb4kvaeHryKKyX7TaQunkzfcfZXQ/DH4ky/E3wxrGmXdpBa/aLfYmx/uVzUqvsZ8xtzHy14h069/s1E+0Tpbb/++Ks+GPDmoeIESX+xJ7Wzt/8Al9d9/nf8Ar2Cz8HP4c0p4tY8q9hR/wBy6P8A7dZuifFTU/DOpXKaVaL5P3PsuoJ8n++le1HFc8DD7R0OlJcR+GES9iS1013RIbpPv1D8QvAFpqvhi2lt5YP7ERH3p/HM9VvDfiPQrqa8Txhd3mnQu/nJZeS7w7657QfHdx4jtrnSon2aUl280KbP++K+cxEpwmaSPQtKjiuvA2jp9yze3R9n/ANleJ6rdeGkv3stH8D/AOnpsRNQguPnr07wr4c13w5f6P8A22i7LR/JleB96XKP9z5P79cH4eun0Dxhc/a7eJLzT75086f+BPv13YOYSq+4cr4h8R3Gv6bYaPcbUS0m/c7/AL++vV/Cvhzxr8K/Bj6xpUtrBpWoJs1H9952/wD4BXAa3/Yl9ryPcSppds7+dcO6fceve/g/rn/Ca/DTXtKuIop/DFo/kvdb/v7K1x+NlhoWgEPfL+g+GLvX/hc/9j7PORPJRN+xIXrzS807T9R03+z9T1VtI1W0fZ5P30mrsNSvrvwzpUNvpXiBtISZPnSeHej14V4tTU/B2pbL27iuvNTzrd0+dKwwq5mXzG/c6/qHgSzv7fZ/x8fc2fxpVLStSl1iwmu9Qu5X3vvhh3/x13Pxd+HksHhXwTqqS3F1/ado7v8A3EryZNYt4LPYiI6J8iJ/HXp0IaESOp0qx32D3vmrB9o3p89UPEMkX7mK327LeFEf/bqsiS6rpvmxS+fYJ9+Cn6bA6fPEm/Z/BVEQkc3eazd6Vreg6xab0v8ATv8ASYU/grV8SfEb+0fEN/rqI9rNqaJ51rv+RHSsHxPJ5evPaf8ALZP/AGesjxJY3Fimm2UtpcI9xM779ldNL4i5fCdV4ej/AOE4f7PcXCwX8u90T/YSrfwi8Oah4x8ePb6U8Vqmgv5zu77Hd0+Ssfw8j+HJprq4+TVbRNkP+w71t/CjR9d0O5/tPTEZLnzt7u6ffqMVL3Dakeo/tCSfa3029374bS3SGb5/4680sPDKajNZvZXcqTecjvaon8FX/FvjS71/zrLYnko/77/fqbwlO+j/APEwRP333K86l8BpViX/ABPrH9v6l/pCReTYv5MKJ9z/APbrK8zR7q2/4nES3Tu+xIahtvKvnuZYn+R3f5/9un+CY4rq81WK42TukPyJ/wA8a65T5IGMZHPaVpVlqXja8t5bffpWnTec6f7f9yti/wBVuNY86W7f53+REf8AgStbW5E0OwubtLf77ojulYHiSx/sqazillXZqCPNC/8AwOlh5c8hSM3wrpXl/EjRLj78MN27vXrXjOB/EdhNaWP7mFLhJn/4BXm6eGNVTwZeeLbf7L/Y9pcfZpn87fNv37PuVZ8N+IL37A6ea7pUYql74RO88Nx/2lrdnZRS/vnf9z/wCnzSaZBqWqp4oldN77N6f3KwfAej614n159Qt9Mlns9Gm33OybZ/449bfxR1yy8R69reoabo8ukJNbpstX++kyf7lcVKUvajkCeAPh1Y2E13pXjXVLq/2b/7PS32J/ub6xL/AMHS6OlncXF68Gj6g+xPJ+/C/wDt1lXPi6303R/sSWl7vuE/fTPb/JvrttN8d+CtV0dNP1XW4rKzRPv/AH3R665TmbQjyHnWsaA/hnW5re4dH8nY/n7Pn2PXVeG/2gbvwj4D1LwKlvb6jYag++F/v/ZKx/EOh3Hi3xJD4M0K7fUdSvt++9n/AOeKfcp+t/AzUPBfhubULvZazW/z3H397/8AAK9Oh78DCRzFnodv4ns5opddsNI1W3d0SG9fZ9oT7/yVzHiq+1V303RPs9v/AMST5/OspvO376s+KvhzrugfDfw3491NLW60fxC8yW6Js3wun9+vSPCulaf8OfhLpVwlvb6v4k8Tf8fG9/8Aj3hf/U/P/wCyV2yjyRMYHmOpXUs7p5rvs2fx1DDqqf6p/nStX4o6Hd+GPH9zo9x5XyW6Tb0/26zdV8OInhvwld2jvPqV87/a0R977E/2K5zqM3Xp3+xzfZ/7j17Z4t1i01n4S+DN935FtMiWbu/8Cb/nevJr+CJ9/lb0RP4Nnz11PhLw/qHjiFNC0TSr/W7ZP9Jfybd/9HeplS55GMj6T8f/ALPVv4x8B2Gq/CSX+19Khsf9L2Tb982z5/krxPxJ4L1X4V+A9K1PULeW11LU7hEt9/8AB/fr6K/Z1+IVp+zh4e1LTPFEt74ameF5rS11C3dIZv8A7OvBPi1448YfFfUn1vWHefQfOeaxsk2Olt/c/wC+65fZcky/tHi/25INSuZZXfzrh97vXQaP4K1PWLm2TT5Vvd7p/ouyu8+FHxG8P/DLQfGf9p+HLjV9V1OF7OGf5PJt7bZ/t0eBrTxF4H0Hw944l0T+ztNlfztOvXuEfztn8Gyu3lMjkvGfhK08B6leW93ceRre/wD5BaPv/wDH/wDgFcxbalcXd4kSbfO/uVf17xdF441jxD4l1LSlg1jWZnmh2P8Aubb59/8A33871iWH2v7fbWWlJv1i7mRLT/Yf+/UVfcgaQke0+DPEz+B/DfiG0uNPn/4nKfub3yfkrN8YeBNP1L4dQ6ho+tfatbmdEm0/Zsffv+T/AH69jtvCr/D3wHbaVcaw+r6950MzvdIjpvf76J/v1yXi3wrpn9ieKtYit0g1V5kubRPuIib/AJ/JrwsLX5qszo+M8r0HTtdu/EOm6bcWUug+J0fyU3/x7/466rxt8GtV8JaJDqssS3Vtv/0hE/5Y/wC3WzomuXHirWNNu7uV73UtJt/9Hf8AjdK9N8GeIIvE+lXmmJqf2pPK2f7cP99KeIxXsZkS9w8E8JQS6zDrGu28WywtNlt/wOsHW/8AXP8A7ddDNPdeC/GGseCrS6V7CV/tL70/11YOq/8ALZ9n3K9/D+/DnNfsGJN4mfStB/syK3ineaHZ53nP8lZfhjVdT8P38Mtlqsul3j/88KjmjSeau/8AhvaPP8K/iW8USz3MXkvvdN/yVpWnCETyavxHN+JNVlfR9N824lf/AImKXL7/APx+pvjT8/xFsNQ/5dtT05Ps/wAn9z79YOmumo2EMsqf65N7p/45W98TnuLrw34J1C7+5vmtoX/2ErkhGDqm1I3vg5snvNb0eX/U31vD8n/s9bfxg8OWXh+Gw0z+zL37Slwj/bXm3w7P9yuA8B33ma3r1okvkPNpfkp/33XtPgP4janr81n4X1i3tdUdE2Qu/wA7pXNiOSEzt5vdLPw98K6fqTw3f22D/RNjvp7vsrb8Z+C9Ek8E+Ktd0LfBrCXH2/yf4HT7j/JV/wAQ/s0tY6Pc634f8WzprHlO81rPEiQ7P7m+vEPAeuRQePNKl1i9uHmfzrOZHfemzZs+SuOhVhOfMZymeY3M6SXMyW+/ZM/3H/v13+ifFC70rwro/hSXz38NwunnWu/5Hd3+/wD8Aqn42+G2oeEtSfUPs7vpV3M80N1srK8PaVe+J/E9hpWn2++8lf7le5UqwrUvcMZHVeNvCqaVfw3umXbJc/66xuken+OfihqHxG1Lw3Le2iQTaHD5OxH/AOPn++9WfHM8tppug6ZE++a0u3d3/v8AybHrg9NSV9bRF+/vrGkYcwXmhpd3mq3aMiJcJ+5T+49dn8QrqLxHpXhXxBFFsS3sU02+T/ni6P8AJWVYJ5ltc703uj12fwT0PSvEyeIdC1C0lnv0TzrZ/N/cwonyVx1avvnVGJj+EvE134H8YaJrWlSsj6fN8+z+NK9gd7TxrfpaeD7fyNe+zzXk2z7/APt14hZwb7+a3iRN8Mzomyuk8GeP9V+G2vXOoafEs95d2/2N/O/gR/k+SsKkyox5Dy6a1efVby3f5Ll5n3v/ALaV3/gb4k3uh/Bb/hHIkWBLi4fe6fO7pR8cvDkPhX4l213Emz7dpyTQp/tv9+uP8K3Vwmt3NxpXlfadJ/0lEmT5PnrWUecIx5DS0exeC8e4u7S4g+0fOn2qF0f/AIBXWvd+FfDlnbXssKajqXnO82yb57SqHiT4jah8Udbs/tCPs0m3eGFEh2J8/wB+uS8QpFBC8WzyHvvk31HJzlHsa/D3VfiFo/inWrJWjm8P2iardwT7P9U/3E/74rzHyJdc+xtKieckOyH5Nn/j9dbo/wC0n4l8AaJqulaVp8Vq+rPD9rur2ZHR0hTZ5Oyub1vxHF4gv4bh7Sy0GGX59lrNvRH/AL/+xXRS9wn2pc034J+NfGOlX+q6JaWs9hYu+955tmzY9YOpax/aPg+ztJYmTUkuN8z/AHPk/wBit7+yr3wc/wBole6eG+fyd/nfI7/x/cpj6r/at/pt39k/fRfI77/9dW3tSomVpuq/J5UrfJs/jrKh1zyNYRF+SZJkdNlWf7Olu9VuYon8h9+/5/uUP4Yt7SZLiWX/AEm3f+5XL9suZZ1V/t15NcO/zv8Afos9vyb0af8AubKf/tVpabAklm93Yv501p881ls/g/v0pHLTLkN3F4c0d72XzZ7yZHREdPuV7f8AC608Nax8HfGdxol19i1XU7GF7jY+/YifwJv/AIHr51v9cu9ZubOXzYLW2mfZsgf+B/nffXVeCb608Ja9cxW9uqaVqc3kwv53+ud68mvQN+Yvw+P9V8ATX+n2iWsCPs86HZv2f7aVU1vw/pWsaJba6j/6Zfb/ADv4K9W0r/hD/GthqWieI/A9hp3ifT0m+/v/AHyQp9/fv2ffryjwToD6/qVnouz7FqsrvvT+Dyf4K7KXuG3xnB6xo9wl5Yfc+d9j13njOx/s3StBilSV9Sl2fPs/gqHQY9PvptYi1B9n2F3SH/rsn3K3k/tDUtHs5bi7+23KbJodn8D7KmrL3jnlD3zFsI3n0e5vXidId+zfV7TYL3fbPplx5Ny/3N6V0Kaze+CrDTYreKJ3uLvznmf50T/gFdJ8YPHCeOPipptxFaRWWzTkSZ7X+N/9ysfa8kT2eT90eF+IY5bR5ku7fyLnzvnf++9W4bGW0v7OKWL9z9/f/BXqnxR+C2tyfCubxnL+4hSaF/IdPvpv+/Xnv9geKI9Budamt7WfR7dN6P8Aa03vvf7myuulLn988uHuTPRfgnY+CtV1W/8A+Ew11tLexh32Nrv2JcP/AB73/v8A+xWP4egluvBOt63aSrBZ293sedHT+N9ifJWbNoFpdeLbDSrf9xDfW8L7E/gd0rqn8OaVpV/bWsW6DR4v+PjZ993revL3D05S/dlzxz4V8NfYLbRPD96vijXru4T7O9q6ed/tpv8A4K8o8T32t6rbQ6fcS3V7DY70tEf76P8A79fQM3j/AMD+DtNtriWyitfOuH2PBD/qfk/jryjwBBFrGto927pYfa3mf/cd65Y+5DnPGlE+hPh74/8AGXhn4XaVpuiXtnBoP2F3fzrRJn3/AMdfM3iHxHqH/CQ3l3epb/8AEwm/g+RHf/cr7Sf4heD/AIbaOmhW+hLO/k70muvn+/Xyonh+0dNb1C9TZsd3t0f+N3+5SpYqdX3Jm0Dm7N337HStWGs2z/fulaSfvPkr0onrQ2H767n4daPpmo6P4hvdVR3tkheG3T/ntNs+SuJ8xE+R6wdb1yW1v7OyiluI4UR7nYj0TiZV5e6aXgyf+1dE+yaq7fZrffC91s++++uS+EWq6r8MvG1t4rtIkutNtLi5ttiTfPMj7694/ZQtdF1G58eXHiiGD+x9MtJr/wAi6+5v8lPn/wB+vDfEPh/R9R/sHUPCnmvc6hYzTajBv37JoX+f5K8arShUjKEzzpSO/wDjHdXvjvxhbeLfB8ss832FP4Nj2838abK6ezn8YeHPh7pVvceJb10voUubu1n/AIHd68x8E6/qabNT0pPtWpW8O+aB03o/++le5f24l1o9ne+ItKinv7j/AF1lBN/6A9ebXoRhDkgc0jHTwr4j8P8Axa0qyS4bUX+yec90j7N++u88W6xLqvifVfB9lp91e20KIn23yfkt32fc311Xwf1G3+IfiSbVbLSlg+w/ubh3m+5/crlfFvi7Z8WrnRNPuIp3ldLn9w/3HrycLCcKvvnZA+e/G3gvUPDmvPqF3E1qlx8mx/46zbbpXqn7T/2uD4lpb3G77NFaJs/368rs38uv0TCS5oGnMX/4KKb/AKyivcDmPBryxu9GmSK9t/I3/wC38j1vP8ObLXLD7Xp+oXSXn/PCdE8n/vuvYNN+GT+INES31W3l85PuT7N+9K3tN/Zzl0bTfN0+V/3v8E3zp/3xXzssVyQOXnPKJtAuIPCTvdpF9pRE3oj7/nSvYPFXgvw5pXwT/wCEw8L2/kTI8MOo2SP8jzf30rlde8D3vhi/s7fUH/c3F2kL/J8mx69j8DSWng6/1Lw/exLdaV5Kb4Jv76V51XEe+etGPPRPm+Hw5rGv6Pc3b6Vdagjp8jw/wVT8JfCTVdcmd5bW40vY/wAiXSbN9fW//CR2+pTeb4fdLG2SbY/2X5HR61bPTrTxO9zb6hexTzS/ceH+P/7OtI4o82kfM2pfCe9/sf8A0W7R7n+NNlVtE8Ha7ocMLvZSwQ/x/wBx69F+OXgrW9G0pLfw1d3SXkz/ACI/z18/eG/iV4w8P69No/iXVb1/J+SVP4K6Y++XCfJM9A1XUvtV/YS/Z3tfs/yXCP8AcrjPH998+/T7tftO9PkSuvTxHbzwv5sMT73SbY/3HSuz8Z/Cv4a/FHQbbW/DV23gbxOkP+kWu/fbXP8AwCilH3zXFUueHOcZ4M8JeGvHfh6aLW9butE8SbP+JckCfubn/fo8PaleyeG9V8L6rtR4Ztm9Pn2V5u+q3GnQ2yfa1f7P+58+1rV8H+J7RJniluGjd3+d503vW9elye+eLyEOq+FbvwjqsyWWoXF1M/8AA77Er2CbwBqFr4es7u78S+fpVxCiPAkSI6O/8G+tJNY0rWIdNS0soNXSWH5J5/k+5RpuleEtRvHtL3U3sn37/nmdEhesIz9r7gzzG/1+X4Q6rYf6I90ifPb3V6jom/8Aj+er+pfEa48TTWHmoul20Nx5zwQv8j19CTePPCmq+G/+Ec1vSoNXhT5PtuzfXj/j/wCFHgTQJpkll1KeG4TekLvsRP8Acrlq1YQ9wuBc0rQLTxjqV/relarveVEeZNlaSQXGj74rKW3gd/kTY6JXN6b8OdK0DQbmXwPqd1PebN6Wt1/BXnWpeLdVsYf7Q8q8e8R9jzQJvRHrip0ucJnuqeGbvxpbW0X22JHtJt9w6PTNV0DStA1J0+xT69eRJv8APf8Ag/3K83+CHifUIPEl/d2krPDd2L70/g3/APxdbD/GK3vry5l3vBM83kvXP7KcJ+6QdnonxQiu5vKuNHtXtoX2efP8jw1Q/t/SvGnjazt9PsorJ03p+5T771xPjnSk057Z9K1OW1vLtN9xau/yf7++tX4P6VaabNN5t3K9+6b4bp3+RK6KtL3CpHqlzqUXjSG50+X/AEW/sZkd3/voleD+P5Ip/iFr16jvPDdzI6b/APc2V1Vn4ui8QeP0R7t7W8SGZJtj/fT+/XAWED65r1zpT3Cvc2+9Hd/7n36rCmMh95p0WpfBbxVqDxI9zb30MKP/AHErtvgn/aEHw017wVaPFBNqKPeQzu/8aJ89ZXhjxNF4c8Pf2Y9lFdPqOopNN533E/g316jpulafBc21xLK9rcv89u9l8myrceePJM3jH3DBtntNR8K2Fle6f9q1jTk2O7/c2VleO/A+lX1tNcS2VulzsTY8CfPXbeKvhlqqQ/a7S4un+0fPvT+OuMh8AeJZ32XdpcQQ7/vzfcetY8kDePwGbefGy403wlZ+HZbR7qGx/wCPef8A5968WuY9jzbN3zvv/wCBvXuvi39n7ULHUnuItVi8nYm9N+yvPfEPgO40p/uef/tpXqUpwM+U57wTO8mqpp/2hoIZvnd69Lm0rTNOtodl3883/LdPnrzHy7LyZrf/AI9dS37E+/8AOn8der+HvBcU/gl/skSJcpcP50/+xs+SuKvL3wjH3zN8H+HNPk+Iut3eoSrPbPbw3MN1s/jrpPido+lJ9juP9fc2O+Z32fxpXAWeq3fh+5ubK4R7W587f86fP8lb39sXev2yRSuzo8yI/wAn36xjV5PfNChr3gv/AIQfwloni27iS6ufE82z7K//ACxrpPB+pPIk0ToiJCm/eldt+11pWnwfDrwHLo9oqabb3GxL1H+eab+OvN/CX9oSeHr+W9i2aVDabHuoX+dP9unGr7aJco8hz3ifTbdLy/u7J4vJm+eatjTdOeDw3DcPF/ozp8j7K4bSoLfTX1Wyiu5bq2uH+R502V6dD4xtL7w9pvhz5d6f3/461lS9wz5jzHVZ5dGsHt4n2fJv+StL4OPvvNbuHTz/ADYUtv8AgdU/Ekn25NYt0/12mQ76y/B915Hhh4on2TTXfnVtKlPkDmPcbPTrTX/tmlXe1ElTem/+/Xi3jm6l1nWLm3+59h/co6V3nhjWX1V/s96++bfs+f8A8crlZrS7n15LKJInvLven7+bYm+nhYchEjibNH065sEllutl9MkNva+c+x69IttKu/B3jP8AsqVPP+dJn/6bJUVz4KuNAm0G012KLfFcJc232Wbzt6bK9Q8DR6f44+JFzqGuu+naPp9vNNvT77vSxUhUvjN7wxJrelW15aReVa6bd7Hm+f8A8cryjxnqUv8Awmc1pbo91eO6OiI/366Hxz4/t9H+3vpVvK9t53kwzP8A365vw34Yu77W9KvbKV9Rv3Tfced9yF682l7nvm0viL9g/iP4qX95psSW+kWenP8A6RB529HesHxb4c0+Pw3Nd/2ZbpbJN5L3v8bv/H/wCu58VWtl4aewt9Pl8/Uppnm1R7L5/wDgFYPiSRNV+F2sWj7rWa3uE8m1f77pXTCfOVGqHwl+At7rmiTeKP8AhIIvBulJNst3ebZNN/uVleMLGXxNf6xoWj/Eu68UXNp8j2V677Jv9x99cf4kurjxrrFnpiPL5NpYp+5R32VzFha/2V4q/s/f9l8n599epS0M/jO28T6P8QLvwxpWiaxoks+m6SjpaQWqI/3/APgdEPirRJ4Ul0zR30ua32b0nTZ50yfx10mg6/rGmzQy6ZrFx+5m3+TMm+F6x9BtdMm32+sRefbajcO810j/AHHf5/k/uVcq/OaQpGF4h1H+3NevNb1CXz7y4fe9R+HrVNO8K2HihH2aklxMm/8A2E+Ss19OlRHl2M9t50yI/wB/+P5K0k1KJPD39heVvT7R9p/77rT4zeR3mieIPtfgCw09PD8UF+lx9puNUTZvmT+5XW+G/jZ4l+Dt48vhK9XTkuP9d/onnJvrgfD1jqvia8h0/TJV050T53mT+CoNH+1z6xqWiRXa/Zrf787p9/8Av/7lc/P75y/aOh+OX7Q/jr4ypYWni27stlt/pMKWtuif8DrzrwrJcJ50st3P5P8AAm/5KZ4kjl1HxtpVo8O9Lh0hdP8AYrs9V0a0j3+H7K3S1R7hE2f33St5y9wPtHPa3o0sfgy5SXfG7zJsf/fet7/hZuteIPD2g+GtWuLP/hGNG+e3ggT53eu/8W+HJbv4G+JIpbdYJrGZLy3mT+P/AGK+dbmd0SG9/wCerpv/AOB/JUUqvumcjc8MeFf+Ej8Tw2X2jyEuJppt/wDzxSqVnBLpWsJqEV21reWkzvDdQvsdErqvAejanPqttd2n2V5vs9zsgmm/2KwdbtZUmfzk8ibf8/8AcolLn9wOU39B8T674gvLPRLe9S6e4uERHuvnfe7/AH6+kf2lPgVF8LfCXhea+1K41fUruJEu/tT/AOqm+/8AJXyN4Y1z/hGPEOlXqJvmt7uF0T++++vrT9oz4yaP49/sf+0PIstSvrdPkT78OxKX1ehR9+I6UuSZ5j8N47S08c6U8ux4XhmTZ/wCu2v57jwd8LtV1C0dINStJv8AR32fwV45eX13pyebp8qI8T/JNXQ+J/iTYz/Dq50WL/iaaldp890j73t3rx8RhfbM6avwHE3niB/GnxI03WPskVk6I6TIj/f/ANun+JLH/XIn8dY/hKNNGuYU+aTe+x3f/brofEL/AOur38P7kS4fAcx4S8Hf8JHoPirVbi7l06z0m3/0d4E3/aLn/br2b4UaU/hz9mzUtVuNsD3aXL70+++/5K8WfxHd6H4YvNPt7jZZy70eFPvvvrrpviNqH/DP1/4Slt1d96JDOn39n8aV5WO56rhCBwVaRwWg6c/2Cw3v9/53Suq8bX2n6z8KNN0/zf8AicWOrfaXhf8A54v9yrPwu0q0k8AaxcahbrdTafYpMj/3Pn2VQvND1Dwl4w0S312yltbC+mhuUeb7k0NaSqwhLkNuTkgclo9i+m6xYPLEzpcTJC/+4719Dpo1vJ8bIfsUqpDY2MO9P9+uG8W6dcWnnWl3p7Wth9ue5sZ3T53T+5/uV6R4b0e08R/2r4z0zW4L2a4hS2msnT502V5+Kn7aHKhcx3mpeNLLxVYJsT54bv7M6b/v14n8TvhJd+HPG2sanp++e2R0mhm/uPXMeG7TU7Xwx4h12yu3srm0mfzn/v8A+xWV4k1m7n1jw3qdxrEt1C9v/pCPNv2P/uV52GpTpcxy/GewPpUXir9ntNbu9TuLrXrh3trd5n2In+x8leY+EtRvfhX52qpp9rda3LaPbO91N/x7b/uPXsfw78Cah8RLa88P6bexQWFpbzawibN+yZPv/wC5Xl3i2xl1Xwfc667tvhuEs3T+CunBYhc/IdHL7h51/bF3dXL3tw7zzPNvf/frs/h1of8Ab/jDUpd/kIiecn/AErj7OBY4d8v8FfQ/wi+F7aH8LpviBqEv2W5uHSwtId+/zkdNn3K9nEYiFGJzxicB4e0CWTw3NrH2V0sPO3zTP8mx3et74G6dd3fjPW/KuJdO32Lv9qRP46PH+ozRppWj/cs7T998n9/Zsrp/hoiJpusSxIz3Mtu7pP8A8ArzHLnjznVSkeY/atE0rxDDFE97e2cyJvmTYk29/nf5K39V0O00eabULdJX02HY++ZH3pXHaVJ9l8YabcSo91Dp2qWz3af7G+vof46/Z7v/AITaXzYI7bXNnlaf53zp/t7K1+OXKbx+M+ftVvtQ8Y+KtNi1C7l1G5m/0O33/cSGuP0fUovCupeMHdN8003kw/8AfddV4eS7sdbS7ilRJtOTzk3/AD1iXkFxqPjDR9ESKLfqc29Hf7ldXN9gJRPQvh75sfw08T2/2KJ5tQfzvOf5NkP+w9cTr0cuq21s9v8APMj+d89e2eKvhf4r8D/DTUpb63tXe02IkME2+bY/+xXhWmvLPpSahvb987/8ARPuVpGPIRVj7pW1KxSewdJf3G9K0vh6+maH4n8N3GqxPPpVpcb7j9zv3/J8ldFpVjFrGj2e9N/nJ/4/XF2eyOF03/8ALZ031cZc8TCJ0nifxVLrmsTXfk7Lbf8A6Pa/5+5Vzw9pzv4Jhu9kTzTXb7HR/n8muMSd4N8W9nf+Cuh8B30r2zxff2P89TVlyRNPtGrpU/mal8+3en8f3PkrtrPwl/wkej6rcW/yXljb+d/volcJf6H5F+975v8A9hXWeHviNF4OvLm7t4pbr7Rb/Znh/g+evOqymXL4jB8E+EdP8aWflXuq/wBkb5nSH5/46xNSgu/AHi2/srjek0W+F3T/AJbI6VR1Wf7LNbS2jpG/zzQ/7FJ8TtSfxPregy2kv76G0R5tj/O+ytaRny++YNtYxI/2dHdPKd0+5s/26677VFquj+HtER0/tKF0s7f/AGHd/ker3jlPt149vLp62ut/ZEuU3/fdK4+bSruTR31v5v7NsZkT7aj/AHJq3qxND2r4xz634H0FIb27e6v4ZktrS9T+N96b0/4H9+rHxI8CP4f8B+D/AIheD9Y1S6mvn/ffxvD/AMD+/wD8ArzHxPrN3rHw9/0qZ53+3I/z/wB9K7PwH8cPEugfCKz8GaPbxJeWM1zM8z/P8j1wcs+f3Q5uQ80ttS8xLyVH3vK+93dNj7/469F8H/6doltLv/grzHR7WK7fZEjv9+Z9n3PnrsLC+l8FarYRXG94dT/490rarD3S/twO28WyJY3lhFZXc8/mxb0T+5TIdKu9H17RLvULT7LDdp+5n3/fSptBkeDxDf8AiW4T7VZ2kPkwonz7KwfGHi641/wromnunkfYZnmheuT2XP7h69WX7o9C+M3xpuPGOzQtH1W6fwZaQw/aIZk/10yf+yVT8SeHJYPg5c63ol7POiTJ9o0/Z8iP/A9eLaPO93f2dpFFLdJcXaJKifx/PX0t4/TUPBfgDVXt9Pn0Sz1a3+x/Ynt/kT/7OnGM6M+SJ40Pfmeaaldxad8RfDcsVx5/k26PcT7Nmx6610i/t68Tf58N3Nvt9n9ys34CfBaX42eJH0+LWIrKwt4fO1GZ/wDXQp/AlHw98Y6V4OvL99Qfz0sXuba3f/nsifcrtnzzgelPk5CHxJ8OZZIX1PymtdNd9kO/773NdV8NPg7qEl/M2tywWvh63mSG7SC7T7Tv++n+4lc9pUHiXxx4VsNP0yWLXraW4e5h33Hkukz/AD16v+zboa6b421jWPEHmpDb3Gy78z59jon9yj4Ie+efIZ8QvByeH9ehuIpftvh6WZES9e437P8AYrj/AItR6VBYOlpLFPMmz7j766Txn440nxN4/wBe0e7SL7BNN9phRH2b68l8T2P9lJ9nilV7N3+REfe6VnGPPULpR98ytNT5Kv1Qs/kq4legepCI/wC/Vm88F6PBok2u6ncO9z5OyH99sTf/AAVTT55qm8PT6J8RvH/9haxEkD2Ok3P2f99s33P/ACx/8frmrz5DixUi78TrH/hUnhuwtH8qdNZhd9kM2/8Acp8n/slef+A/Glp4F8m7+yJdTO7ps/2H/gq58SPhr8QpPDdt4g1CKLUdH0aFLD/RbtJntE/262PhF8PbS+sLzUNViWe8t9O+06d53z7Jk+f7n8dcUp86ODlkb3wE0e78M/EXxbqEtvKmlahpkyIk8Ox3f/Y3/frK8Saq+ueTd6fqF/qOqzfO8CQ/6n+D+Cuw+HX7Y9p4t0q20L4p+HbfVLPZsh12yt032/8AAnyJWOnxQi+GWq3nhzw1rq/2Vcailz9ttf8AXPbP/Aj1zUlOUnzlSjEv/DH/AISv4X37pb6JePeahaP9otd/z7H/AI67C20bQvCvhJNQit/7O8bXdx+5vbp9800z/wAGz+5XnXiSxu/H/wAWtH1Dw/qtxepff6mebe/2f+/vrS+M0eq6Vquiarrbt5NpNsuHSF0SHZU15Q5jmhz85q/HXTvGunaDon/CexWqarNNvtp7X+NP/wBivMbOvY/2n/GqeONE8DanF/x4Sw7Ld/8AcSvH7H7lfRZf8CPVl8BoJ9yioHkor2jmNuH4xXvhi8mtElXZv2fc+eun/wCFr6hqtm8uz7Lc2kTv8j7N6V8kXmsXeq629xd/65Lh3/3663R/H8X9g38V2v2XUk+S3uoH/gr5n2HuHNKJ6XqXxft/Hn2Z9QdES0m3/uE3v8lekJrGn+Lb+a90e7ln+12jum9Nnz7NlfNXw30qWfw3r13Lv877X+5/20rd8H6/e6NoNnEk2y8t7hLbyf8AY31yVaB7tCXJSNXwx8Q7jR/En2J/kS7R/tD7/wCNNleweG/iT/wiOpPaSxKkNxD5yTfx15Rrf9iQeNtSi1B0gufJS5hmf+Dzq7zwxoFp4m0qG0a3/tH7PD8k87/Om+uOrGx43N+9Okf4m2/i3wfqV3do6XlpN8mz77pXyv4w8azX2pXkSW9unz/I+z569d02P/hFfFupWTo32N3Sz+RPuV5LqUFpfeIby3vdMieFJn/fQ/fr2cF78AqS98v+Fb59V0ryk/4+UR9jp/fr0jRPhfqvhnwBpXjJPEenXVtqHnQzaW/+utq8isLGLwxeIlvLK8Mr/Ijps2V3Kfv0RPnns/uPA/3K3n7kz0oe/A808PadLqr/AGKKJ/tMsz/cf/brrde+B+t+HL9Et7218Quib9lr8k3+46Vf/wCJV4V8T6bcaJZRPeJN86f361fHniqy/wCE5TW9PluLW5lhRLuGb+B/9iidXn9w4JQIYdK8S/Dn4b3MtpZX6XN9d/ZkSf79t/02rlXj8QWKfbbh5Z5tnz7Erv7z4sahY6PN9oiS6hRK57wH8RvPubzW7iVILC0t0+d4d/8AHsqKVL7ZyVjV+Gmqy3V/9ru5XdPueRvr0j4taUyeD7bU5btXmtP+WCf+OV8/XPiq3k8Q3OoaU39nWd8ied5Cfc/29leo2z6frmg/Z9Yluv7NhTe96j+T/wCgVhVoc8wh8BZ8H6N4j0aaG71DULO1+TfFa7/Od0/9kqtZ+P7f+0ntEsrWe28798j/AMb1yvjP+wtNtkfTNVnut6bE/fP/APF157psd3H513aPK7o+/wC/W0KHsokyifQ9n4qtLG8+z2Xhr+yLN/nR7VP3LvWPN8NvD+q3NzrFley6dN/rpkd9m9/9iuf0T+1fEelO93rq2ttF8/2J0+/WHqU+iQO/m3CveRf8sf79c06RrynrWq/BqLxx4ATWPDWt/wCmRJ502nu/754f76VxNh4OSD/QtT1Dz7B/ueS+x0T/AG65hPiT4lj0rytPsVRN/wBmt977Hd3+5XPQ33iufW3sdb2Wtz9+aGlye4Hxnrt58GtP1Hfd+EvFt1BrcVu6JBOifOmz7m+vH9KvvsP+j3to1reW7um+B3r0vRJ5fDmg2GoRS/8AHxN+5dP+e1XJvD9l4ms5tbltLiyv4v8AXbE/jqKXuTMZQPOtNj1jxHc/YrRJf338bo9fUvh7wBeyeEtNT90l/aJ/rnmrifhLpyeLfBlhFp8sUF/DDsebZ8/+xXWv4c8S6VClpe3X+4m/Zvq6vxnTy+4dn4eTxBd2z297qb+TD9zyXrrfDFpezvcxahL58MPyTJMleFeJPiTp/gu2d4nl/tL7j+R9yvTtN8d3fh/SrbTNVvVnfWbT5Pk+dE/9nrKUOf3Dl9ryGVraWXiPxhf2X223+0xbESB3rS1Lw5FoGmuj28UD3H8CJ51fPfjZNP0C8S7i1NL28hm3omz79ath+0fqH2NEuL3yHRNiI7/JXbClOEDT2p6v4Y8M+H/FUzpcaZvhm37Jni2VQm8q1/tjR9P8NJZWcVu7/bUm3/f+T7lebzftHpod5bRXHlJbOm93RKh0H4728/jOztL3UPsuiajC8L3rp88L/wDxFZypTmOMyz8ToLfxB4ns723+TydOhs3T/cpnhvQ7e7tnS3SWeZH+TYlVvBk9lfarc2/21J4Zbh9l1/BsrqrPxP4ftfEM2j2l3LvtJvJef5ESuarSnyBKqd58Ufh5ceP/ANn6H+z5md9JvnvJrVE+f7lfPaeP9M0rwT/Z9ojfb3h8m+tXTY+yvdfG3xGtPh7pWlXH2i4f7Wn7m90/7k3+w9eIW2ueEviT4wh0fWLSW1+0b3TVIJvn3/7dXh48lP3zWU/cODttO89E+zxPBN/BXSXng6902ztr2WX9y7/fT+/Xsej/AAW8P6V5KahqESQw/cnmi3v/ALFWfiX4ATxboP8AxJPFf+k2n3LV7dNj12QqwnPkOXnPH/DHhzT9f1u50yW9ltbm7T5Jtn+uf/bqhqXwrfwzc+a2pvdInz70SovCWsxajqXlXtok8yP5L/7Dp/HXWWem+JfGmsf2Fp+nrPcujvCjzbE2V9DChDkMYz55mP8Asw/CnXfjr8RfEOlabqsWl21pE94kzpv3unybKx/E3g/xEfiDqXgq602WTXbS4e2eF/7n9/8A3K634XWPxA/Zz+IWsag6f8I9ePD9x085Jk/2K4PR/E3iC78czeI5tVl/ti4uH+0T7Njun9z/AHK4q/uQ5jpLPifwP4l8AJDFqtpFBCn3JoLvzv8AgGyqEN1rE/hu21X+3Z3027l2f2eldn4tvtQ1LxVreu3ulTwWep2+xEmT7jon364bwlBZX2iXNxdxefM/+jadD/cf+OvL+M0hI7zRNGtNY+FdncPLFPcpd7PsqP8AP8nyb65Xxhquq+B9bs3tLjZNKn2mbZ9x/wDYetL4M6bFofjy80y4t1e5uIfOR3T7j/x1Q+N9rd3d54eiiiV5pXdP+AVyxh7w5S907zwlr93rOmv4g+yWsbumxE3/AHP9uuA1jxpL4nufs9pFF9pR9jvXf+Eo/wDhFYdNu5bRLWw0+0eH7/8Arnf+OvMfAejXGla3ryeUjvd3CIm/+D56uMOSZUBmqzxeHPHk17Ci/Zre0hR9n8f9+uws/Belf8Lj8H6heoj2d2nnXCTp9z/frC8f6a/kpEj77zzkd0/gr0HXtctfE2qokTxPMlvDbJM77Eet/fmHMX/jrdWmjeIfkSBNbuNO8m4tbXZ5MKP9x/8Af2V514Y8M2l2kMry+ekT/vrX7nyfx1Z+M1r/AMIxqqXF3Ksl/cW8KQ+TsdJtibK4rw9qN29zDcbPsrv8iVVKlP2ZcZ+8dr8Rb7RNKhhTw5rc+o6P/wAvOnzfchevN4YPMvLO481IP9IR9if3N9VtS1WLUpnlT+/sf5Pv0x38/ZFLE8H9x3T5K9Kl7g+c9J8YeP8AT77xbef2F9o0uH7OkLzbPvvTvBniqLwxol/p8sUSI++b7UnzvM/9x64OwsUtHTzfnR6v6lPFJsS0RvJSuWcffMZGxYRxXXjDTdQh+5E+9H/262/HOjard+MLaV9PW1+0TJePsf7iVD8MbGKfVbaK4+RJn31sar8Std0PUrmKJLWeFH2PazJ99KfxxLOk8T6rqcngy/0LTHiuoYoftN290+x9iJ9yvEPBKJrkNt4XltERNTmhmSZ5tiI9ehaV8RorXRNeeKKDfrMLwzQO/wA6b02fJXDaD4c/4SCzudHS0+1TIm9Jv+ffYm+s4x5CztvFXhyX4ZeMPDGoSpZz213aTJ+4m3p8n8fyVz3iqd/FsOt62lu8ltYzWyXGz50hqKbUn8R21hZXD/8AHijo/wAlbXwx1WXwP/wmDxafB4hTVk+xzWV0+xHT+N60h8ZnE4Cztf7V1v8A1q2qJsf7Vs3/AD/wVt3k9wly/wDasst1f/cTzv7n8DpWXDpqQaU9l8z7385Pn/2/uVf1LVbi+mh+1vE9yiIibE+dEq5Fcpu2H+l2e/8AuVW1LXHsYUsooovJm++71f8ADz7LN4mSn+OdDWDR9E1VE+/M6TPWMviOur78Dj7z9xc6O/mp++md9n+5XUX8H2pN+9q5ewktLXWPtbxPO/3Pnf5ErsLmeKS2SVP/ANiumkY0g+F3w50r4jeD/ipcahL5F/omlpNY/Ps2Onzulcx4YtZdchubSLe6W8KPcO/+38lP0rw/p994qttHt/tHnas+x337Nmyu/wDhXpq6doPxOsvlS8063hubff8Axoj7P/iK4KsZQ98v7ZN4Jgt9Ah1tJYoJ7B9OSG4Sb7iQo/369v8AFt9oXxJ+G+iXf2SWe88PXCTW6QJvd0/uV4/4G0p/E83jDR7f57m70bZbf7CJN89afgb4p2/hXxzomj3CJa20rpDcTff+RE/uV85mtOf8WiFeXKXvjl4f/sfw9o/iDWLt0ubu42Pa/wDLG0h2fwVw3gbw5/ZSQ67qEsqXOsv/AMSnS4H+SbZ9x5q9++PPhlfibYeHoreJ00qW+8n7VdJ+5evJfi7rlp4V15NE8R+FP7Oht0RNO13T7h/Ohrgy/FTnT985eU4m2vv7KTxbpV3dtZXMvzva/wAHnf8AxdY/hLwxoniDZbte3E+vTPstNItf/Q3f+Ct74tJp8HjPTf7Plld5dOR77f8Axv8A366r9mbxHoXhn4l6xe6m8SXMukvDaJdfcebZX0PN7hj8B7HoOhy/sy+Cdeiid9e8f6zpzpNawp+5sYX/ALj15R4S8PxeMf2e/HLXFx9iudM/0lE/vuleaeOfHeoeIPFVtqdxqF75PneSkE033Pn/APQK7zWPhX4tg+F2peMNElin8Pfa0S4soX+f/fqqWDjD3zt5ueB5FZ6Hca/baDb27+Q+s3CWyP8A3Pn2V9mfF0WXhG2ufBkTpBDomkpqUMH990fY6V4b4b+GX/CP+PPA1pFevqE1xqNnMkMH+ph37PuVf/ax1iXX/wBp/UtM0/c6RPbaP/sO7/Pv/wCAfPXk1Zzr4nkOaVI5LxDfWk/w3f7RqEV1rd9Ml4mx9/kpv/uVg+GPH/iXxdNZ+GtP1i6tYdj7Eh+RNn8dX/jfoGieDtbttE0d0dEt9l9dJ9x5k+/VD4OaHLY+KrO92eRDfW/k+e6fIiV9BSh+6uSQ6baXGnXOvPFdu6PDvff/ABzJXT+PPEdv441jRNdtH8j/AET7NcO6fxpVO/g0yDQfENpFEr6lfXLpDdP99Ern7y++yeGEidNn2SL/AL7erlE6KUzRm0rVbXxJ/ZSW+y8vod8Kf30/v16L4n8CXfwv8GaJ8VU+ypf6c/2aGHyd6O/9+uM8YSS6NYeHvEr6rLdeIbiHZaI6f6lKZ48+MWsfEn4e6D4Ku7R9LttOm86adLjf9r/4BXHL2sqseQs6fRPjFL4t8B+P4tTluNR8QzJ50N06bIYYd/z7HryXQb7z/DybN2ze+x6uWF9/Y2lX6WUXzuiJcfP871zdtPb2Nh9kSV4HTe+yvZlD3CKvwH0b+yB4c8P654Mv/GXivemj6C80yPv+R0T59n+/Xg9nqVxrniHUrt0WysL65e5SHZ86Qu/yPXPW3iDWE0RPD8WsXVr4b3+c+no+yF33/frrdHjlvtS+1vdq9zK+x/P+4iVhhqMoc3MQMfQHupkitP32/wDuffrp/h14f1B/tkWn6Zeai7/vne1t9+z/AGKxPEljd+HJrOWLVVn+0I++fT0dNn+xWr8HPFuseEf7S1P7W8em2lx8+n7/APXb/wD2epxXwhKQ/W7u78m5ivdPutOdH2eRPb7Ki03w59hs/tGq6xZWUL/OiTfJXX+Ofip/wsaw8qXekNvMk1uk+x9leRXljF4g8Q2f23ZdJv8Av/7FZ0oc9IUjuYXtNSSaJNt0/wDBN/BXK6qn/COa9Db3HzpN9x69C8Z+ErjwH4ATxR9ngsoXdEtLX+N64DxU8uq6rDcSpveHY+yGoiOHxm/r2sXFj4nSXUPnvLex8n9//cdKZco/hz9ni50y9d0m8Q3cM1vvTem/f89QaxqqeKrC2/tCJJ7y3TyUuk++6f3HrN8eeNNV8d6VDFdutrpukw+daaZB9xP9uiUS5fETXmnW9j4bT/TfPuUm2PZP/v8A36p+Hrq3gubyK4u/suy3/c/9PD/x1fhjd/DemvL/AK77Ijyo/wDf3/PT7zwx4X1xPttrZX9reWjokN7PN51mj/3N/wDBVxiEo84eD7SW6e/SL/lij7/9yrKajb+ILDwlFcb/ADtMm2TPv+/XSfDr4Ga34/8AD2q6hDqradNYwzJdwp86O6Jv2f8AA64n4e2tpqPi3R7fU7fz9NR386H+/sqOY0hD34HuWg/GW9T4e694Sfwpauk0X2aHU4X2On/AK4+5sUT4OJaO++5TVEd3o8N79V1L7bZIv9jvNMib32b6yk8WvJbXngz+yokh859SmvXm+f8A3K5370zvxPuM5j4V30um+M/siPsubeZLlH/ubH319M/Gb9oXR/iN8NL/AEF/k1uV0uXRIfvvXz94P0qWe5v72X76P8n+5XW6b4Su/EelWdxp9o815Ck012n/AExT+OnOX7w4qEffKGm+GfFdjeTah4a8VtoM1xCiXdrDNs3p/t0aVodprHk2Wx3e7m/cu7/cd/nesvQb55/GGvO8zbHRIUf+58ldBpulXsc32u3tHns9P2Xlw6P9xN/z1pVn7GHOdtePuH0J8H/CXhz4LTTXviK92OkPnPdedvhf/gH9+uM0T9prw/4/8YW3hLRNHuoJte1Sab+0N/yTb/ufJ/3xWP8AFe6tPHelP/Y7+RZ3ex7ff8ib9mx68QfQNQ+G3xj8JfaLu3tXtLi2vH1CD7iI/wDfrHnhiYe8eNE9L8f+HNM8f6xqWmagktl4h0zf++2fc/uVwfg/7dBYeVe7/Ohd0+d/vpXtPxR8W+H779oHVdT0yWJ9KS0h+3eQ/wDrptn368xmn+16leSxf6l5v3P+5XTQhyHfQ+M1bZPMh30//V0W3yQpT66T0ftjPM2Pvf50SuA1XUk0Dxg/iPSpfsr27o9pP/tpXoX9o2+nf6XcfcSqGj2On+T9nuNE2X6TO7p/z2R3rGrE8jFHsH7PfjRE1vWH11/tSeJER5oH+T7/AMm+uG+Mdp/wqjx/qVvE6uiW/wBp06DZ8jo/30/9Aq/onge78Vaqlpo6NYzRQvcpC/ybET76Vzfx1+IWmfFf4l+HrKy8+1S0T7BcTzJsTzn/ANivmcJGc8SYxn7hpeJ/B3wv1Xw9Z+JdM1W40TWJbuGG40i1T/Rvn++6Vm2HjjR/hzraJp/hr/hKPE8032OGC6T5ET/pjXJfEvwyngO8ht/7Ya9+0I8yb0+RPnp+ieMdH/4SHTdY1PfvSZHe6SF96J/fr6acOeBnKZ6X/bOseHPGF/8A8Jhp8vhffYveadZb/wDUzbP79dD8PfHc3x6ttS8FeJYvtVskO9Lp5vn3/wAFYPjPWNH8f39hpXhzxR/alg8P3723+e0/2E2fPXEzSaP8JPFttdpDeulum97q6mfe7/7CV41Wh7WPIa0qX2yz4ztLux1WbTLu0uLK2059lvC6P5Kf7lZtnJVzxh8V734t3NhduksFhYo6W/yP89ULOvocFS9jCEDv5ucvpsd6KmSP5N+/ZRXtknmPj/wAlj4216K3uEsvs9xv/wBK+5XPP4OlR/tD7HTZ/f8Akr3j9rTRn0PxP9rRP9Gu037P9uvKPD3ia38n7PcW6vv+SvDj79I55U+SZseDJH+wPaWX30+/Xpfw9+EkvxbttYsvD/2dPEmn/vntZptn2hP9iuV8MfDm9jtv+Eg0rU7f7Hv2Xdk/39lbHhvxHe+EvGGpeI9MuH05Le4RLidP40/jSvOnI9Sl78Ch4z06XSv3Wu6Vs1K3+Tf9/Y6VD8PfiNqelakl3FabHi/c7HfYmyvSPHMF3448Ya3Fp9pa3Vtd6j51v5z/AHH/AIK8u+KOnah4c1Lw3p8tvLZTf8tvk2In+wj/AO3XLP3/AHTy6sPfPbL+7i8TeGL+LT9HtUv7v7/76vl34neGdY0e8+zyxXXz/wAcKfcr3X4XaMmm6l5v2h99xbu7/wCxT7nXJb7xDD9rdb17R/J850/1yPU0K/sZmXKeD+CfCT6jv/tXzYLZE3o+/wCd66GHZYp5Tyvs87e+/wDjSqfxvupfDnifZol39lh2b3RErE8Mayl9D/pD/wC++yvoJfvoc52Uqp6j8TtH8Ga5o+leNfBVvLpGpW7/APEx0vfvTZ/frzTxzqvhrUtY/tC00+6srxIUSbY/+ueu/wBS+DT+GPh7pvjC38RxPbazvR9LfZ5yf7aV4JcpNazeU/m/ffY9RCgRV+I27nxHqEd/YPb+U9tY3CTPav8A8tk/uPXrt/4m8K33h6HxHZaVBa/29bvbXGmb/wDjxeF/v14npU7z3kKP8mx0/wCB13M2jeHNV025SytL+y1JE+edH2I//AK2+A87l55HN+IfK+zPd2+1ET79dto/hXxr478Dalrfhx7f/hG4rdLbUYPO3v8AJ/sVN8EP7K8K3+qxeK9Eg1uZ/wDkHPepv/367z4i6bb6BYPrfgLU7rw8lwn+naRC+yHZT5oG0vgPnjWEfUbm28r/AI9ok8nZ/t1seD0l+3pp/wA6O/8ABsq54GtbfxVbTXCROjpNsfYn333/AH66TxPpVxavDd2XihL10/cvDNb75oU/ub6U5HPCJmzazbp50X3PJfY6VcTVdH1HRLaK7+ea03/OifPNXSeGPhRp/jjTU1D+25dOuX/10Kfx/wC3Wr4e+DUXhnW01XTNVutUhi+d4Z0T53SvMnV5Drl8B5d4e8T6Y6PaSy+Rco/nW83k/c2fcrsNB0pPivbTXUT+RrGmQ+TdzzfcdK9m1KDw/rmmw6r4l8NWU955KI8PkpC//jlbdnp3gXQ7CH+x9Kt9LfULfZN5Lv8Ac/uV588ZyGNM8NsINb8OaPNp9vp9rqOlW773nf8Agf8A2K0vD3xst9SRLLVbeVLn7myZPk2V6Qnwk0/R/ENncaJqt0l47+cmlu++2dK9a1j4V+D/ABj9mbW9MtftmxETZ9960hPn98R8x+JPGieALyw8QaLp8qQ3Fv53yJ8kz13+t+P7v4qfCX/hILdPsV5bo6PD/frtr/wP4f8ADlymlW9pdfZv4PO+dKxNSg1ix0e8l0fR7PZEjp9l2bEdK6ow55msD5vh8XS654DvNK8rz5rv5/Pd/uOlU7nxx4lvtK02yvZYrpNPR4bR0/13/A6o6P4c8R6rDeW+j/ZbVLSbyZkn370ff/BWfqvgDxB4cmhmeJP3r/Jvm+f/APYrvhSMK9IxL+7u7qZ3d237/n+es650qX7YnmsyInz12v8Awh2n6w8MT63cWV5/HBs+SsHWL63062udMtJZ7rY/zzzQ7H/74r0IwMTK16++3Xlt9/Zb2+yn6VdfJvR9j7/vvVN4H8mbZ/BT7P7FPYW1u/m/b33/AGjf9zZT9l7pZ21td6ho8ySv8jv8/wDvpVO81+y85H0+02fPvf59/wD45XT+FfB2p/Fuz16K3vU07WNMREhheH9zdw1x7+HLvwxeTafqtpLZXif8/SbEf/cf+5XDOUPgIl8J66+sWXjT4dPb3eoLvt7j7ZaO/wD6BXM+EvDNvrltbfZLv+zr/wA7/R7p/v7/AP4itr4Xfs+638RvtP8AZ+t6TYzfwJe3GzfXeeLf2P8A4q6HZwpaaVFPc2nzpdafNvrz/wC4VH3zmPFVr4w8K6b9r1PULXxDpqJ872T7Hhq5YazL4/8AB82n6be/2XqUrok10/8Acq54b8HeK9AhfRdTtGR9b/0CZ5vkSHf/AB12HjP4GaP+z9NZ+ILJ01TZpbu90829Huf9ysoUh8v2z5s8SeB/Ffw98TpokX/E0vJU85HgT53/APiK2YfiNqvh+F4rvT57XWLT5Pk+/Wp4b+L39j+PLPxbrr/bZov+WOz5ESsT4i+I9H8VaxeeKNEuJXm1C7RLiDZsRK+joV5cnJMuFKPxllPH+p+JtNmlvbve6TJsgd/n2fx1peEvEej+Ebm8e40eXUft1xv+22v30ringiS2T7Jvd3+R0qHTfFWoaNZ/ZLS7ltX/AI0h+Ssa/vhKR2rp4g1nxhYaf4f1i8ew1m7SGGC9TZs3/Jsrofip8Mn+B/j/AErSrvU0nubi3864h+RPJf5/uf3/ALleY23jTWND8Q6brelXDpqunTb4Xn+5VPxg/jD4m68nijxbrct1eXCfuZp/4E/2K5OQ2j8J2z6rpmneKobu31OCDVYn2eTv+fY9aVzrPhTxHND9t1t01KL/AI90eHem+vOrmfTNOTyorK91fUk+/e+TvT/crY/4Rz7d4Sm1uyleCa3f54X+Sp5DmO8vPht47nsP+Kcl07W4X+eay+0fP/3w9c9D4V8V6Vqr3GseGrzS32bPPT7lZXgDUdT8K3Nn4z0p085EfzvPm/v/ACVtv8ZtQnmmiuP9Ctrjf5KP86O/9+p9lPmDnOVm8Y2Wov8AZ0i2XNvvR3/geu2+AngPw/47vPE9p4l3QQ28KTW7o+x97/8AslcV4q1jSrrR4dK0yJEhim87f/G7/wDxFZOj+LbjQ7/7Xb3DpebNj/7af3K7oUjblKFzYvPf6kjvLPDaXDpb73f7iVDrGq3t9bWFpL5VrDYxfZkSGt6HdrF/bWVvFvSWbf8AJ/t/fpnjbR4rT4narZWif6NaffT/AG970S9wIkNt4VT+ykuPNd7mGbfM/wD0x/groptSSDwxZ6ZexRTo6b7Tf/roadoPlPo80X8f9ysf4l3elSaboMsT77yK+8l3/wCmKJv2Vy0pe+Ein9keeZLS33O8z7EStjwfBomsaD4k0/U7R/8AhIbffNb3W/7myuV03UbjUvtl68uyaJPOhrudV03T/wDhBvD3iCJ3+3y/8hF97v8AffZ9yt5hI5Oae78OW2lN8yTXyb9n99Eq94h1yLWNee9t1lS28lE2P/fpnjbR307xbDaS6g90n2FHt9+zYiVlv8iOn3/kopRN4Fizklg3+Uv367bwx8ULjSrZNJu9PtXdP+PdPs+zf/vvXAWfmumxN2//AGK63WPH/wDbFnDon9iadBZoiIl1/wAtt9Ll98wlLkmeqaP4O8H+KrO5vdK8NS2Tu6JNPZXDoiO/30rS8Tv4c+Gvw31Lw1aReffuj3M0yQ/PD8n9/wD4HVD9n6dND0rxhpVxdvB5N3vR/wDgFcl4w1X7D9pt712vdVu5t7/8D+RK5+b96RznK2fgrULW20pEuLWBLiH7T/pUO/5KwptOi0fxn4b1W9li1TSr53hd/vo6V33i2DUPDPwxfU7vemsedsSyf7jw768f1jXJdSsLa3d08mH7kOz7ldsY+8XzHpGparZX3iTWLfTHR/KdPkT7iVq+IbT+3PgtrcsrvHNpl3DN/wB915X4Au/L8Q+Un/LWF69bed7vwH450/7nm2Pnb/8AcesZx989H/l0eN2CXd8iLF/rpvuV3mgxu/h5IpUZJn/v1yXh6dNGtkl/5bJXZwz3d3vuLv77/cTfVQ+IwpQMSzj/ALN8Wvd/vUSK3RIfJfZXeeGNc0+CbVbiK0le8vrT7N9z7ifx/PXE6rJsuUpnhvVUkvHt/NiSb+5vqKsTXl989U+FGq/8I58RYZbTbBv0y5tkmf8AgfZ9+vN/Bmganrl/c6rcSxWVnaXz21xqE/zpD8/9yuk0HfP4kSF/k/0S5d/9/Z8ldh8K3itbO20+K1+xQ3zpNcQTP/rkf5N9eVipckDGv8R2Gg+Ndd0r4XXlvpVx/wAJLbPcTffffs/20f8AjrS8ead4c+I3h7wfe+KNYXSH2faYYNm93/8AiKh+Kfgy6/Z1R9P0RX16G+mS8tERPkhhevE/iF4qt/ibYaVqcSW9leaYj2E1kn9yvmcPQlVq+4ZQkTeM9OtNR8bX97LdrAk0KQomz76J9x6xNY0Z/iFr0NppjsjxIifak/g/265t77+0bn97drO8KbNm/wC5XYeGJNQgsHt0iihhf77pNsevqZR5Ilyic94/8OW+h69o+iWkst69xs/fO+/569Uh8d6no/gnWNEtHn+zTW/k3EKJ/t1z3hL4T6nrjzeI/wC3f32k3e/7FdQ/O6f7+yq1t40i8OeP3eK9+yw3E2yXZ/crthLnLgavhL4vS/C/SpruLTHn8QpD5OnXs3+phmf+P/Ypl5pWmeFba81PVXutR8YXcP2mae6f7kz/ANyuJ8Tz/wBs+JES9f8Ac/afOf8A3K7zUrH/AIT+2udVd5bq5RE82H7n+wlc3sIQqhKJ5K8D6jokMTxbJvk3p/f/AL//AI5Xouj+JtTfRHsruVZ7C3RPsj7PuQ/3KzfEnw51DSvE+m+H4pbe9udWh863+yzI/k/f+/8A98UQx/YfDGq+b8iaY/2Cbe/8daSnDn5DlkUPsrQTebLLveX7iVdTSrS+s9Slu/N+zW6b32PXO/apb5Ibh/3aP9x6mhuk8l0fbsf+/XV7IIlPw9HbyfZvNllnml/jfe+xN/8A45Wlqv8AZj695tlaRJbImzf/AH63tH8aaZ4c8GX+iWnlT3lw/wAjpD/B/HXJW2/7TsdKuVI6qUSzebLHR7+X+N0TZXJaPa/2lNfvs3zRJ8iJXVXn79HirS8E6V9h8AeIZrSJZ9Yiu0uUdE+fZ/cq/sBVOA0qxiutSS3llaC2/jermtyRQPc2VvK32Z0+R3/v0eIbq31G/eW0t/svnJsf/f8A46xN+z53/wCAVvH4Dj5jv/B9j/bmlfaJXaf7J8n366HwrYok2q6Z99Ht/OR/9uub+Huy0S/33HkQzfP871pX+sOju0W3+5v/ANivKq/Ea8xg2HyQ+VL8lFnqNpp2sWd6lv8Aant/+WM33Hp9zJv/AN96o7Hk/evE7uj11R2Jkbs2sPqum3lvqWn3F7DN/qt938ltN/sUeGNOe78N6l9oi/0y3fzkf/Y/uVD4nnfSv+EeiR/Ie7u99wldUkf9nWd5EkW9LiFIfnrg5hR+M4m81n+zf3r/ACIn3/8AYrVh0bz9HvLt9tq8SeckP8cyUaxodvd2aPcS+RC/yP8A7lc94q1z+2dY81Nn2a3hSGFErpjSNJSOw8Komov/AKR86bNmx/4KraJo39saD4t8NWW9N93Dcon+x/Hsqn4bf7Ij3H9xP4K1fA2qxeGfGFhqcr7LN0f7Q9YRA7nwZ8cLTwP4D8VeH5ZWtb+WZJrR/Jd0u02fOlcr4S0PU9Ohs9TvUSCG+R3t037/AL/+xWO+lJ4m03xJd2kXyW+oveJ/Ank769IvPEdxoGieFfGFlEuqQoiPb2V1D+5T5/nT/gdcHN756GF9+RQs75/CulWFlauzzQo8z7KPFvh/7D4b0Txbb2jz3ku9L5IU3/uf4K9O+IsGofFTxnbeJbTR7Oyd7SFLiC1f/wBk/gq5qWm2+laJDFLujv3TZsR99R8Ey8ZI8o8GSW99c3lxLcOiajNshR4dmyvoT9lS78Px2HjDTNVliS5mSawheD7+x/v1866V4Ot/t73fivw/reo+GHm+S60tN+x6s6raReBNSvP+EX2aJDE7wp8++a5h/wBtP79d/sOc86lP3yhDo+n6P8V9S8P2jvdaVNrKW3nT/J/v/wDoFenWHgC4jv00r+1ZdBTWdRe2lsk+dPkT5N//AHxXhVtr8t3eX96j7JrS73o/9x6978YeJ3n8Ep4r2PH+58lHh/gm/ges8VS9w9GvV9yJZ+J2m2nwh8JQ+FbS3/tfW7TZeXDz/Js3/wByvnvWL698VQ63rGpxMlzDsR9j796V7Z+0zdXvjHxn8PZfDiPe63qegQzXf/A0/jryXx/HL4Zs00S4Tz9VS333Hkpv8565sJH3TzpfEc94YsdMeZJbhlsrb+PYnz13MMESTIlv88P8DvWPeeDrvwXZ6C9xcee+p2/nImz7lbem75Nm+vTO7Cmwn3ESn1FT/M8tN9B2yMbxPfWkFnbJdxefDdzIn+5VmGTU/FWqza7ZeV/xIYU3o/3/ACf4KzvE/ledD8juj/30+TfXo/wQ8I/8Jbf39p/abWUNwn2a+ukT7n8dcVfFQh8R41f4j079lG+0/X38Q63dus+pI7www/c/c7K+ePjHoenz/FGHxBZb7LQdR1FEu/7kMyPWx8Or7VfAGpePNQ0qVZ7lEezt32ffTfs3/J9x6k8Pb5/Dc1l4g0z7VNNvhmSf7+9/46+bpRq0MTKr/ML7J1OpeKrvQ9EvNQ+yRXSWieT89vv87f8Acrwqz8R6r4f8VOl3FFBDqP8Apl3B5KTb0f8Ag3/wV6o/j/R7HwHonheLbqGqxP8A6d99EhRPnT5/79cB4ztdM1H4hWH229dNEmRPtd7ZfO8P+xXvYSc+WXOEIROz+A/wyi8cPrd6l6+kXNpcJNb70/0Z0/uPR4S8TWV18YNetPFtxFe2EKfZoXmTeif7aV1upfF74aeEtBtvDnhxLjV9Nim3vA9u+yb+/vrxD4keJ9PfXrzVfDtlFpaXezydP2bPJeroc0pS5zaXuQO88c6bFY69NFaIn9lJ89vsf7//AACs6wj307WPFWheLfDHhK40eXffxQumrJ/t1DZvs2bK9nCy0NKXwmnRSf6yivaLPUf2vfCv9o+BrbVU+d7F0f8A4BXx5ompf2bfvcf2et7s+f7K9fop4qtdE8Y/Dea31uWdLa7t/knhTf8APsr5X8MfBPT765trd9butIv9juk/k/fevnKUvc5DGr7kzH8GfEr/AISDUntNPsv7OuXh+e1mR0hrpIdA1CTw94h823g2JD53/Hx/6BWDpX9n6V4tvNP112vXhmdEvZkq/wCJ7u3sbnTYon36VsfzkR/4P4K45x987MLIs3nxCt9K/sp7uJIZrhIZt6f8tk316748+I0V34e03T9V0q18UW13Cj2n9ofI8P8AuPXlaWuhfFvw3baPsa1v9GfZY3SffdE+fZVPxb4ifUfB6XFlcbLzRH+xun8debOUuc5qsvfIf+EquPCWvXmsRW8rpaW7wpa796Jv/v1m6x4qt7vVfDGp6O8s8Mqf6XAj/c+evSPD2neH9c0Gw1u9iigmR9l3av8A6mb/AH64/wAefEbR/Dl+76PplgiImyGFPnSnSjznLVkQ/GbwPpmq6xearpV096ksKPsf+B9lcN4Yj8KaVZ/ZLt7qe8mf/U7Pkrrfh14xTUry8u9TiX7M/wDyw/grjPij4Zl0DxhvspWgs7tPOtnhSvXw9f7BtQOnm8MvqXkpp97cT2cSfubWaX5Lf/4ivJd9xqVzNZfO9zDM6IifP89enaVPLptnZyyy73fY+yf7j16jpVj4K+I3iTTdV0rQoPCniG3+e7SB/wBzcf7dd3MdVWPMfOXxItbjw5rGlI+iXmlvNb7Hd9mybZ89Zum+ONQ1W8htJbhH2PsT+Cvaf2qPsWuX+if2fKsk1jvhdE/v14bonh99R1izild0e4TZ8iVtGHuc55h202pSvDDZXqbLm7fybf7LLvd3f7laGpX3ivwk6aV4jt3/ALKf53hd/wDXJ/ceuX8T+EtH8Kww/Z7i8fW0mSZJ3m+5W3/wt7/hNLywt/GssX9mxPvubp/nd/4KwjS5585hOfuHQ+G9VtLR/tHh/R/7IuYfn+y7/OSark2m6x40TVdTi0yW9vIk/fQf6lErhtH8T2ljrb3fhzU5UtkfZC7p9z/cruX+IXjO10qa4uNT/tGwh+d0eJPuf79c9f3C6UvcGfC6+1qfVbmW00JE1i3h3/Zd/wDx8pWlomsaxdeLYbfWLS8srbfveC1+TZXPWHj/AMV6zpWpahZOiWyI6POn30Suz8N/GW0074Vvp9l4dXUdbf8A4+9Tvfk8mphS9pAzq/Aei63B4V8Mo+t7NS1FJfvpNcb0T/fSun0TTfAV9oMOqvp9ravdp9/yd9fN9z4xvfEeiXll9n3pduiO6fchrVs/Fzv4S1XTPsiXV5oyfuUR/wCD+DZXn18H7hNL4DvL/wAR2Wga9YafaXUGnJcTbJnh+d9m+vpDwHaeH/Ct55viC3a9sHRJrS9n+/Xw/wDD34LeJfHHiew8R+VZWtmkyXOxPkf79fT3jC+/tV7DTJbvyIbG3/c+cn8dZ4OrShV5Bck4+9I9a+NnjvwpPolhb6F9nS/379nk/Psr5a+K/wAc4vCuvW2maFerqPmw/wCkJ/ceveLzQ7208GJceFEsH1v7PvR71P4/46+M/jB8OfiXPqv9t61pmnO/nffsnSGvrl7KcB884HVfB/WYoE8SXd7Et19ouHeF3/jrhvH99d3XgObxBLcRT3k126Q7H+4lcz4ntfFelaJZvd2UukaVcfJC8M2/znrhbmx+5vuLr5P4Hmf79TCJpzc5M93L86eb5aS/O9ULx7i++/Kz7KH3x/x1FzXSZchHDdy/6p5d6f3Ksp/tvsSqb2uz5/79XET5Pn+RKiRpCB9G/BD49eEvDmq2emeINEi05/8AUpqHnb9//AK9y+LvjTwF/YNzdvp9rqPkojpazp9+vk74RQafY/8AEwuLf+0X+4lq/wDsfP8AJX0PN8HfEHi7wHDrt7p8GiX9pcvebNTu/JSZN/yJ89fM15f7QHIY+g6VpkFh/auq6FYeF/N/fJBa/O8KfwPXrvw3/bzl0q9sPD8umXGvWEL+TNqb/wCu2V8n+KtY1XTdE1LUPGuoPZalfb7axsrWb/Rk2fc+RKd8GfHet/D3w9f/AGfRLXV7bUH+/df66uzl5ffI5uQ+t/2xvihe2ng+GW0skSa+mR7a9R/nRHr5U+J3xC0y+8AWGj2mn3j63v8AOuNTf5P/AB+srWNSuPFVy9x4g8StZTO/+j6fO+9E/wBhKzfFUjweEry0+0W967/Ok8L/AD100oGnN7hzHhuTT59Ytpdbllg0dJt8zwJ52/8AuJXQ+MPiN/wkzppmhaf/AGRoNu6Om9N80zp/H/sViWHiN/Cth5UWlRapNcQ7Hd32eTv/AI6oabP5Fmj/AH7nZ/B/BXYED074Raa+j6J4k8Yahbvew2KeTb/7Ez/x15xbaM8ifaJW2O7vMmz7/wA710Gj/EnUPD9hNpSSvBptwn76GH+OsHStcsn1iZLvzfsb/wDHvs/grPlEPsNS/s3UpnlX78Twon9z/brS8JRpdXNnaS3DIjv871m6rp1xI7y26ef5Kb33/J8lavhXSrLXPAFz4gf9xqqX32aFEf8A1yf36wmdPId//YelaHbXNvoWp3U9yn+mTWroiI+z5/8AgdZWifE3SrvVbzUL23a10S7f57XZ/qU+5WJCkunQzTO7fuU+f599cGniOy/fOku/Y77EdKuETHlO/wDE+v8AhW0mfTPC93davoMvz/PDsdP9iuDvNRuJPsyS7/Jh3+TvT7lbH2uLVbNJbey+yvs/16PWP5ied5Usu966qZPIZrz7Jvub99aumx6Y8fk6rFLvf7jwPsqG5ukRP3Xz/wCxV/R/DGrayn2iXR0tbaH/AJiE02xKJGvMdD4b8Vaf4H1KG7RLq9mR08nf9z/gdbyPaarqWpeJdTlighuJvtM3z/J/4/XDf2V9rvPs6Orun/LZH3o9aST2lpYW0V7Et1bRfI6VxVYhKPuHQ2HgTxL4m8QzJo6W8H7pLl0m/jR/ubKPiF4Hi0P4OXkVxLb3viFNR+0okCPvRK1fh18SdY8D+JLbXbSKK9h+0QzTQXqfI+xNiJTPG3iO48XeOdV8R/uNIudQ2J9lR96VnE5+Q8l02BLGztpd+x3T53r2n4XaVqs9nqtle6Ze2ulatbpbJNew/uYf9uvOvid4Zu/BWpW2nvd2s832RLz7VZTI+z/4h6+0vAF3e+MfB/h7T5Ypde+3WifI/wDB/wADrixE+Q71SPkD4heGX8K3k1lcS/arzT/3O9PubK5W2fzK+j/2h/hRaaVpqXehfap9SiuEtr5Lq4++7/c+/wDJsrE8Mfsh3cGq2z634gdNN+yfabh7KFE8l/4E/wBuu2FeHsi5HlHhieXR7zVZfK8+G4tPJhT+5v8A467/AODmjeH9N1u/vfFHmu72L/2Z5Kb9k3+3WP4G+HPiX4k+IbzTPCkX2q5i3u90/wAiOn3PnrV+LXwk+KHhz7HFN4clSzht/wDSL21fem+uWOKh7XkOWrS5Yc50+j/ELw/o+pTRanp+kT6lcJseZN+/f/Bs/grE/aK8JeX4b0HxhpUVw+q31wlndpBv/wCAbK5j4e+BNQ8aXl5p/lXE/lQoju6fx16X8Y9V8YeCvAcOmRPLpz3EKW3yJvTf9zfv/v1H/L84+XngfNk2h6nY39z/AGtcX/2yF9jpev8Acf79UNSg8t9++tbUp9TnT/iZ3DXW/wD0nf8AfffXOzb50evpIRLh8Jt/D2Pf4wtnT7jwvXtOib7q216KX7/9nTOleRfCu1l/4SSGWKJ5La0R/O/367/QXvYPFU1lLcM6XdvND5KfwJsriqx989ql8BwCf6XDC+xa63RNYTUnubRPne32fOlclpsf2XR3i/ub9m//AH61fA0ez7Zv/j/11RCJjze+M8cu9rZpKn+ud9iV6ck9k/w6dLTw/Z2tzFYp/wATdHd5rib+P5K868SWn26zff8AcR0rodBtPteiTXH2h0+zp88G/Zvp1fhNjY+HUj6j4whTZ/rbSZP+B7Ks+EtDt7HxOmq6nd3UFnp+/wAqHzt++H5P4KZ8N0/4uFpqIn37e5RN/wDtpU1/BLqPgxNTidYLy3u5rOa12b9+yvKq0PbS5DCvD3D3Lxb8UfjRY+BP+Ey0zw1/xTzw/Jc6gm93T/c/uV4t4e0r4Va/4kfW/Ee+BL5IXTTLKb5Em/j/ANyvS/Hn7cN94/8AhangzT/Dsv2uLyba7un+5sT/AGK5X4u+C/C/gTw34Gt9H1CBNV1OJLnUZ9n/AB7/AD1cMFSofAcfwRO/+J3wF+C+paDpT6El/wCG7ybY8OoQP9pR/wDYrxzxP4HuPhzC93Le/wBqabv2eekOx0/369a1i08L/wDCq7/7L4wTV0lRJk+1J5M0Myf7FUP7HTxp4VsLLU9QitbZ7dNjwJv315NerOFXkKiee6Vod3faVv0rxQ08186bNMtU+d66H4e6Ve64lzo9vb291Nb27u+9ETyf7+/fVz4UfCi78B+M7/WpXgfypv8AQb1Njun+3sr0LwNrn/CF6P8AFG7vVf7frPzxOibN/wA//wC3XoUpx5h83vnyvpV15nxCS9iiid7e7d0hf/U17TpWgXdpeeJ/FezZ/aOnP/oSfPsm+/vSvEPhHo1x44+J02nxO6W0qTXl26fwJXv3ifQ9d+Dut6PoWq28qWGsxTJb3W9H+R0/uUYyvyfAbSl7hxn7JfhzUPFvjm88UXqPPDp8M3k7/wCN3rzT4r6VqHgfXtS0zU96f2hcPM6J89fb3w0k8L+DvhjDqEXladbQo6Tb0+d3+5vqnpv/AAhXi3TYbi9t0S/2PcpqF0m9Hf8AuV81hcVOeMlzmHKfCVtBLa2dh5srbLhPkR02Vq+G9NtJPFtmmsPs0T79x/t16L8S7VJ/Ft/e2iQXWm+d5MPkp8iV5vreq6FJZpZaU97/AGx53+lpOj7NlfbUKvuESkdP8RU8H2njC8fwfEz6O8KeT8mz5/4/465hIPn82qbx+RCjo/mf7FPttSTY63CVtznbQHv9n87966wf79bdtfafoHh5/wCyrv8A4mV9LDv/AH2/en9/ZXOaDaxeJteS3uLv7LC6fPPsro0Tw5pVzeb10vXrZ0REmTenk/7n+3USkFWPvHE+J7HyLa2uN+97jfvRP4K562/fpcyvFvS3m2O/+2/3K7bW59Ck+zRaPez6jbbH+0TXSfcf+5/uVQv7F7HQYbSW3lsneZ5tkybN/wDtolXCqcsoHPQpvdH/ALj13OgwRaikyP8AO7p8iVg+HtOike2luP8Ajz3/AD1lf8JHqGlPcvabPkm2Q7/n+SsKsSfsHVXmjXEDpKnz1z2vb7S5T97+5++6V6RDPFfWyfwb4Uf/AIHXFa3p376bZ/33RSkKRVudV/tnVbPULv5EtE+SvpnUvB0Xi34OWHiLw+8SX+k6W95fQ/30r5s8HwRJo/iS9eJ9RexdIdjp8ib/AOOu58N+Mdb8OeA7zRE1N9+rWj2EyP8AcdHrzK8Z8/uFwl75lJPb6r4evL24vYnm+zvMlkn399edfxwvs2b67dPs/h/Sra0d1n3p/crA1jQ7vTdY8q4iRE2edDvr1oe7SIlL3zp/BNomj/FGzt1+SwuNG3zJv+/8lM1VHfSvKt/9TcXCbH/2N9ZU3iO4fxDbawjpBeW7onyfc+Sux0rWJfDHgy81iJInmtHd089PkffXn8vvmkvhN3R/B39gaV48TzfPhmtEht/77/36rab4jl/4RLR/D97tewimR4X/AI6h0H4h3v2mGXUPsd79oTf+4fZvSuq8JfDLUPiTDf3FvFLa21i+/wA5ER0rDl5Jnp4CPNI2PCWsXtjpV5e3upz2qXF35KIj/wAGysrxJ4mltZodPi1OW6vHmR/nTf5KUeBtDl8R/wBt6f8AO726O6f7bpXn1nP9hsNY+1xfatSvtiIn/Ptseoj75xYr+Mdl/wAJ/wCIINN1K08P3dxZJcfJ5M0vko/+/wDwb64mHR9YjvHu9TvbWff8+yB/OevV/id9k1jwN4MtLtEge4R/tfkp8/3Pkrg7Dwd4STw9qWp+H72/gvNM2PcWt79yZH++6V10qphCPJMx7DR5bG21W4S0l8m+/wBdM/3Ia9L8JeNNH/4Q9PB+qyv/AKR+5mSdPkff8/3689sNV1DUb/8AsfUNVeazfZ5MCfc+eth/B1vqMz297b3sFtEnzu8Loj//ABddkuQ7pSiex+Krt/DD6VrelWVrdalcJ9g8i1ff+5SsrQdRT4oeKk8D6nqEWnarFqPyahsR/tO9PuV57oPxi03w5bJp9xosVq8L+TDMm9HetzQdKi8KzQ+KLR1nvP7R+2JOj/On8fz1wVYwOGrI9K8c/AxLR9Y1XW9QuNX03RNO8m0fZs2XKfJ/BXjmmxvGiO//AAOvQvFX7S3iv4k+ErzRH0ewtdBuH+zPepv3u6f8DrgLP+BE+fZXVQl7h6+Fj7hfob7lMSn/AOs+R/uUpnVI3vid4AvbH4LeCfFEqomm/aHfYn3/AJ6xNE+I1l8OfBPjCyi3PrF3cI9i6ffdP465LxD8cNd0fRNe8FahqC3Xhi4u0mSCb53tn/6YvUnjnVfCWpeANBtPDlkr63fOl5qmqO//AB77P+WP/fdePKhGtP3jxavxjvE/g7xB4A02z1231i31SHWU+5ZP9x/v7H/2/uV6Lo9jZQfCv+1UllnffvuHvfvo/wDcrm/g5o+meLfgmkV3cPa3OmatNqULp9+ZPubKzfE73V34zuYtMt9Z1Tw26fPA6eS/2Z03u/8At1FWNvcA5jStRTTf+Eq1XZFPshd7S1m+5NvfZXZ2fh+y+HvgyGXU7eJ7l0SZ3hf+/XT6x4A8Na58NNH8S+DLu4urC3m+wTQ3v+uhf+PfXH/Fp3j0TStQSWV9KSFEdE/v11YeQQkcxr0dxsR7e0le887e77P4K5t/D+sX3h7xJey6fcOmn7N8+zfsf+Ouz17wB4o8P+Bk8UXr2r6VNEkyPazeds3/AHN9dD8Jdf1vVfg/qWn29xFdaJd3aJfQpD++h/ufvt9dVWrCAS984DwN8+lb/wCOauwsJP4K2/G3hz/hEns9M/sp9I2Q7/sruj/f/jrHtkV9lejhffN+XkgX/wDcopnl+XRXtmZ9IfArXP8AhIPh7D5v34ndHr5++K/jG40PxVf2if6LNbv8j16F+zNr/wBk1K/0J5Xf/ltCleUftpaB/Yfi2z1vyv8ARri32b/9uvk6H8Q3xUPcOAv9RSeze7+1/wCku/zwP/6HRqVrdz6IjW8u996Iif364OHfqMKRJ/rk+5XbaPqMs+lOvm+ReafMjpXVOl73OTQ+A6f4bxy6Vo9zcPutbzTId7/36s38mieMba/it7t7LWJU3vBB9yb/AH67z4l/Ebwlrnwus9btIoLLXrd/7Ku9ifPcu+/56+ZvB988Hi2zu97on2d33p/wCuD6vKfvmWJOk1LxNqunaO+lI8rpv+fYm+q3hXwHca5cw3Fx5Wx3+fz32PXp3hjRvA/iObZv1GC/l/5bJd7/AJ/9ysSHxbaabfzaPLFE95FNsSZ32b/7mysvch7hyw+I9Uh8HaFP4esNE+eC/wBO/c27wfPvrHTwdaazqv8AYXiC7tXhsfnRN/z15FrHxQ1vTdVhTT5Wgmt5k+RH+/Xq/wASPE2nvoOj3t3p/wBi8Qy2/wC+urVN7/8AA6vCx5Jlwq++Q+Np9C8OalDZeH7S1TYnzvsrEmvtKjS21WLWJYNYf/j4skRE2f8AA68u1LxBd/bER5d/z/x/xpXSPaf2/sSK0lnmmTYlrCnzv/uV6zPR5ueBweq+I9VnvLmWXUJf9dU2j+ILjTdYttQ8pJ7m0+5A/wDHWVeQRWOqzWjvP9pt32PBdQujp/33T0k8v567pfAefynReJPE8Wsec9xpUEF5cfP9qSZ32VyiSRb32Vt+G/DOp+OLlNP0y3+1Xlx/qU31m+P/AIbeJfht4nh0rxLaJZXNxbpeQ7H3psqITh9o46sTe8AaG/irxDZ6Y98tl5vzvdTfcRE/jr0Cwnu9H8c/2V/o+t2CJsd9/wAj/wDfFcR8N59C/wCEktv7Vt/7Rd38n+z3+Tf/ALdeo+IdK8P+DkeXTJYrXTZvn8l5nfZXLiIkwkdVrfhmLwzYfZ/D8sVl5z+dcWTpvT/gFeJw6/En290uIt6Xbp5CfJ/v17l4S8VaJ448MaldxfZbKa3TyXvb2XY//AK+Z5tNlsZr+0uEV3S4d0dH3o6Vz4CPuj+0eiaP4jt9A+S33XVtcJvuLWf5E313/hvWfDWm2yXqaemnarL/AMtnh+R/9jfXkuieGHtU0S9+228+m3z/AL6Hzv31vXsdzY+ArvRLzT9TS/1GFId9o9rDsmtn2f8Aj9ViohSOh+G/xXuNHvLy7lltdOSL7kMzom+u/f49+FPGiTW97LYQX9v88L70Tf8A7FfIVz4LfXPDdncXd20+qu+xEf8Ag+f5N9ZT/C7xxap8n9nP/GiPMm90rwZYC1T2x1VfhPq68j1Dxj/aVxpWof6Tbzf6PapNsTZ/v1m6P4q1O615/C/jBLW9vEh3pPazecjp/t1yXwuvtT+F2mw6hqtul19rsXttkH/LGZ/uffpngO0l07VXTVYoPs127zf2m83zpv8A4K66VWZzfZOJ+Kk93rmq2Hhzw/dyz6b9offC/wByF6xPHPw5l8AWG/xBqEXnSpvhS1T5P+B19G3PwrstDuU8RWT2s/mp9zfsd66SH4ZeFPGNnbP4gt0vdST76O/3K7IYqcPeOjm9w/P65jigSH7Q6fvfuVKkET36W6aha73T5N7/AHK+5PH/AMC/AT6J5UumfZdK++7o+x0ry7wl4j+A/hhP+EUfwveau803/IX1BPJeH/cr16WK9tA5pVT51v7W9gs7C41PTbq1s7h9lvevDshm/wBx66HwNo9vqut21psb56+mfjlqvhLXP2Y4dK8KahBe2Hh7UUvLfz5k8759+9E/77r548E2my5e4T5HdN9FWXLA2gex+Er7SvDOsWcT6JYPf+HoXhsbpJnh+f8Ag37/AJP+B1w37QPjXWPFtzpUWu3DPqu93m+y3e+2RP4Ks3mq2ljDvi2vf/33evL7nzbq/mu3+/vryqVDnnzlyLdndXcmmzWUv+mvdo//AB9fPsT/AGK0tN8T/a003w/K8u+b/Rk2fwVz39uS2k2/5E/26xE1V7W/hvrT93cxPvt3r0pRgRyGlrcD6dr2paUm+f7DNs+d/wCOqf264kdE3vvT+Ci/vn+0/aH+e5m+eZ6pvdbHR0++9bR+AuJsQ79SuUSX5E/jq4li8E0zojv/AHESuhTwXF4Vs7a91vVYkhu4d8P2V/kT/fqh4Y8VXFpc6rqWmeV9p0y3+0+c6edC6Ugkc9qVq8E22ZJYHT533psrN/1bo/8AHXReMNcuNcudN1O93b9Tt9/nbNiVh6DY3Gs6x/Z8UW+bZv8A9xP79VzIdI23nd7BP49ldz8FvAkXifwZ4n8YNqEWlzae+yG12Jsu/wDY/wCB1w2mwTa54hs9E0/57m7d/Jff9/8A2N9afw3g369quiar4lfw1Z2O/ZsRJoXm/j+T+P5/7lefVL5zodb1J7T97d262TzJ/qIayfE/ia0uvCsOiRaZFBbOm95kT53es281K71LVXuL2V7r7Pvhh+TYmz+/sqneJshT906b/wCN62pGcohN4nijtrO0/s+V7aF03wwJv3p/t12HjDwzoXiD4Y3PiXw1plrapaQ/aXdPkf8A2/v1zfhjVU0bfKll9q+0fI/+5WDeeI7ix8K+IfD+y6+zam6PbvD/AAf79X9szH+ANO/tjxJpT3txFBbbHmmf/c/gq/rd9ceLdYhsnu5Y9HtJt/2Lf8j7KpzXVomg6baWmnxQTRJsldPvvWr4Sgifzvk2TPWkjSNLkkX9EeKx8bWEToj2aI+9E/3KraJpX9uXN5bvLse3he52f7DvVDzLux1j7RcWk8EMruiXT/cepvDfm2PjDUmluPIhuIUhR6wnHnIkaVtHb+HHh+0faL1N+97JH++leu/CXQPBmv8AhLxtrfiDwvEmj2luiWk8PyP539xHSvLrnR7Txp48trTTHg0hLu3+zTXUz/uYdn8dfQnie00+18B6D8OrK4VLaF0v5n37Hmf++715OLqzhH3C4yPIvjf8IX+Htn4M1i31C61H+2bFHlgmff5P+Urv/wBnX40/8I/4GvPDifan1i0m/wBB8j/ni/8At1D8S9O8d/FSz0pLLQoILDTIfs0P+kf66vHNEj1vwd4kTUEi+y3+nI6OlZcvPRvM6Iy90918Ya//AMJb4Vv9PfT9Ug1Xe7vdP88Lv/B89cr4t8Y6mnw60fVdH1i9tZnR7a+RH++6V7H4e+I1ppXwu01Lh/n2b5nT/ls714bc/wBn3WvarZP5r6DffPsf5Nk38b1lSqe0hyQOfnPbP2adR1v4SWFh4jit4NU0TVrfzruFHfzoXeqfxU+LepWOsf2rZXd5PZ3b/wCj6Q6fJcJ/cf8A4HWxYaraWnwleLw1qsDpY+TbJNBcJvTf/A9X/Hmm3vgvxn4bTU0tdef+yU/0qGHZNCj7P4N/z/5+SuKhSm8Rzmkp+4dJ8H9O8YfEZ9S1jU9Tg8GolumzRdLtE/ff7b768x+Md8+q+MP7P1XT73XrPSdjppkLokLvs++9e5eD9K0zTft+t61rEGnW1xaQ20N7PvhmT5/volX9V+BvgXxjYpqX/CfPqE2/f56OiTPX0lOm6tYzhE+EviR4c8UeNERNM8JWHh62/gTzt715onw91CyuXivfISZE3vsev011j9nDw14t02HStK8USo+z50SZN9eG/EX9jTW/B1nM+lah/aiPv+T7717vLyFxh758f+G5/wCw9YT76b/469I8K3VpqPjnR4rfe8zo6f8Afdc94z8D6n4S3vrGmXFrs/j2ffrpPCuh6xBZ22q6Vpl1P/cmSHfXLXN4+5M8uvLG7gS8TYmyK4e2f/vun2E974Ze5iliVPO2O6b69U8Q+FbKfx/rH+hKlhqcMLo87un77+Oue8Z+B7fQ5oV/tuXUdSmf57XyURIU/wB+uXm5CZfGY+pXSal4Sv3dPk2PXQ6bptvPolndp5qTXCI/+urnrO1lsbZ4n37H/wBiuk8E6PqF3c6bFplot7eancPZ29rUTkdJc8K6/b+DvHPhvW9Qie6trSbzpoYfvv8AJReeI7fSr+aWy0qXVNSvtRdLeydPnRH+f7lZSQXH/CW6O93bslzaaj9mu7Xf8ibH2P8A+P16jr2gJ8NvFvh74i6fqHnX6askMNrdJ+5R/wCOvPry9l74VfgMrxJpUWgeFbnWLe08i8u033D/AHH2JXlGpak99/rXee5f7j17r8WrrU/GPjDXrSLZHpUqb3+TZ8j/ANysH4S+ANP8Ta34qisrW3gvLTTkubR5v+WNZ0Kvvnl1YnjOpWOt6PpttqGoRbLa7+SHfNv/APHK+mfgtquheGPBKW72Tfb3dPnf5N7v/wCyV85eNvEeoaxNbaJd3bzvDd/O/wDto/z7K9I/4TRHsIdE1XRLWewd02XSTPv/AOB0sZDnmFI7/UvA+u+DnTVbfyvtmoXDzXCWt8kyTQ/7iP8AfrqtV067+IXh65tNEu7KyuXh2OmoTfZvkrg9b8Kvpum2323T7yy023m86G6tZt6f5/2KzfGdpaeHNb0TxXe3F5e2F2++4tYbjYlt/cevPj8YVZS5T0L9mb4A678OdbvLiW70u9m1aH7NvguEf7N8ldV+1ndaq2m6HqGq6fLDN4ZVLbf/AAXDv/HXkt5qKfC/4zaDqGla3cPoPiFET/Xb/JR69v8Ajt4wtL74Jala+JdQinvLe5hS03/fmT79eHj8XOFWMB0pe4eb6PrHivSvD0Nxb6fE9tbwumx4f9cn39/+3VabxHLrnwH17XdQt7XS9Shf5HhTZvd/kT5K2H8f3drbQ2moXCpM9p9pTyf402ffSvGfG3xG1Dxj8OrBL273/brhP3OzY7olelg8Pz1ec2hH3jjLPVbuDw35qXcqQy/65N/36zdN8Iyz+Hn8Sy/JZ3E32OHf/wAttlUNbnex8JaxFFvd3f8Acvs+5WxpuovP4S0TSon32dv86Qf7dfS8vJEKtIrWdi8n3/uVq+HvCuq+ONeTRNKt0uptnnP/AAbEp++0tHube4+2R36fcR4f/Q61fDF14l8B6bN4w0S9SyhuE+wPdfx1tCRtCPJE83uXSx1W/t4vn8m4eF9/3P8Abp6QRTukrRL/AN8V0tz4VuJIftsrr/pE2+43psd9/wDHT7+xt40f7PK89tF8m90+TfUSkORyl/pT3VntidIN6f5euz+J3ibRPGNtolxpn29LzTIks3S6t9iPD/fR6wbnZH9z79Qu6pD+9l8isYfEYFZNS2WaWifJsrnkj8zVYYv771sQ2vmX9tvl3wu/9yhLGKCbe8Xnvv8Ak/2K7ZfCRKXunSf2xLpt59n+RE2ffrNuftd3M9vabnuX+emTRpBbJcS/J/v0JJLY3KXdu7JMn8aURjywM5SO+8N2Mv8Awgc1p9kWymd99x8nzvXM3KJaXkO9PkdPnqz4J8R3FrYa2+oSy3U198kLu/3KzfFTv9gh2b99cUY++Is3+nWkEP2u0SV4UdJn85/uVZ1W+/4SezR3TYj/ADp/t7KzvhpqX9q+G9Yi1N3e5tJtmx/40p9hP/p6W8TxfYP+WOynL3DIxrax2fZn+/Nv+dK6HVdYS+02802Xaib/AN9Bsp9/p2pvptzqGn6FdajZ27/6Re2vz7HrlX1W0fVZtQuH2QzbHff99Hpwjzl84/wZ4cuLq5s4nuvsXm3aQpN5PyIm/wC/Xv3g/wAY+K/AnjnVfB+j+JZU0Tyfs0z7E2TTOnyf7n/AK890TR/t0KP99Jf/AECt7w34VsvtlyjyzprEXzpDA+yGFK5Zy5JH0mDj7hsfD261XQL/AFW00e0fUdSsZnR4f47hPvvXea9ofhrxV4ATx3o6LdTWn+jajDs2PYv/ALlcHf8A9u+B7lPHun3drOl3/rnhTe6f79dV/wALNsvE9trD6f4fuH1LW9OezvtP0y33pM/8DvXne/GfuHhVf4syt4Y+FfiP4heG/tVu8V1pux3hffWDDr8s/wAIvFtpe6VF9p0a3+xvev8A67f9zZ/45WJ8NPiN4r+FGj3MOn6fq7zec/2iB7f9zClTar8W9b8aaVf6Ve2+jWttqH+ue1h2XMz/AO/XowiOl8QzVXig+GPwxt7eJftPnTTTXSJ87/PXeeM9V8ZeJryZ9C8Z6da2CbEt4fOTen9/53rxnRJ7q+02209Hd006bybdJvufPWbrHwv8S6dfzJret6d4b/j3un30eu7lNcXzcnKer6x+zvqusvNqF3qH9r6q6PseGZPJ37/49j1m/EXw5rfgPwfYeH0sr2eaWZJptU8n7if/ABFYnw90eLwzrFtdxfEC/vUim3umlw/I/wDsffr1H4u/H7xVHo8OiafqFuiXcOy4TyU37P8Ab/265ZQ9846EfdPN7afZc3OmW8r/AGO3dH2f7dbFnHXN+HtHl06zTzfv797u/wDt11Vt92uqlHkPo6PwElTW0H2u5hif/ls+yo0qSF/skyXGzf5L76zqxnye4FWR6J8S/hl8Gvhlolnrut6P/aOpXEyf6L5z/vv9uvn7xD/Y+uX7y6JpkGkaa/yJawo+z/f+etj4x/E3T/HHi3R5beKeD7JabLtJvk8mb/Yp/gzR4vEfw38QyxJv1LTLt3R/+nbYlebRjOlH3zw6pf8Agh4OTxp4z03wvbyy2u+3mud9q+x4XSvqL9mOe0k0G/8A7dSKe5/fQ+fMnzoifJs314t8N57j4ZW2g+MNC0X+1Ne/s6ZLi1+47zTInz/7ldt4J8MandfDfWNP1hJdOvNWea5dP7m+vFxHPOZpCYz4M/DXStN8YeIbS313S9XsL67e5/sjT5vtKQ/77p/6BTPE3wN1PVdE8Z2/iC3Wys7RN+nQWzpNC6f7/wDHXzr4J+Nq/AvRPFWiWWmT33iTUHe2/tBP9Tbwv8nyf7ddz8Iv2kNQT4e3Phe4iW9v7i4SZLp5tj7N/wA6V7mFpT9iZfaPQviv4ffwd+xb/Z8r7Lx5k/74ryL9mDVXtdB1XT/s++Ga4tnff/cr6Z8YaNpXxb8EzXepzTpCiIn2JE+4/wDuV8tabBqEF/4h0+y0q6gtkmT7RsTY8Oz7n36JUp1TSUzsPjHfXt98Rb/7XK7wxIiW6fwJD/BXPWf7tKs+No7uDW0S9u0vblLdN8+z59lVrZN+x697Bx5Ds+wTP+8opX/1lFe0c5o/CjXP7D8c2F2z7PO/c16F+2Z4cfVfhjDqFunnzWkyTf7leIQzy2t/bXCf8sXR6+utVgi8afDG5iZFuvtdp9z/AG9lfHzlyTO+rHngfCXw0u/D6WEyOkV1qqfO+z76U+5vre78ZzOkX2W2e3+f/f8A465LUvEDvcvbpaRWX2d/J8iBK6bw/BLJMl3dxKkL2/3Hr0pxOWl7kzpdlpd6Vf2XyvbTfP8AJXns3hy0/wBJtES3e53/ALmdP7n9yvUfAE+j3fi2zl1W0SfQbu3+zTQb9mx/4Hp/xX8HeHND1v7Jo9kkFnb2++ben9/+49RE2rx54nPfDTwP/YfifTbqV1tbmZJkRJ/nSt7Uvh7aeErxIvECWt7qss32mG6T99vT/wBkrH0G00qxdL2K9uHe3/1MHnedUOpeI9Pur/zbiW4e53/cdPkrgq0PfPO5eQ3rnXPh5du97d3cunX8XyIiWj0y/wDi3ZQTQpabLpPub5v4/wD4ipr+eL4qeDHtIrKCDWNJfZDPs/4+Eqn4b+AviB4ZrvUNKlSGH+PfvR6qHJA5ox5ZnH/ELTdEvtBh8V6PaJp0yXCJNCn3HrrdBvrjQ9Ss9T0RP9Mt9k0Oz+/WlpXgu3tLO/u7uKV9ER/31r/cdKpw6/ZaVfw3ehW6T2dv8j2v9+vbpR54nVSq+/yHba34O1v9sC532kNmnj+3T98/k/ZkuET/ANDrxn4nfAzxn8EvENnpXirT4LV7tP8AR3gevpP4e/H7TND+Itt4gstEl068tLdIZofvo9e8fE46f+138O7bWtMhgtdV0S43/ZZn/fOn8eyr5i6seQ+KvgbdaJ8NfE+m63qV3dPc2N35NulrDvhmhdPn/wDH62/2xru08VeJPCutxfcuNOfY+z5/vvXPfFSxtLF7O70pNlz9r8m7TZsdP7//AI/T/jHB9u+Ffw91Nnd5vOmh2V5saP7/AJzlqy54nlaeJ9TsbbStP/0P7HaTb/nh+d69C8SaBo+uW1nLL5sGmum+aGF6xPgzp2ia/wDFTR9M11N9hEm9/wC5NXvfjz4O6foFnf6hokqT6O6b0S1/getMVLkkYcvuHzreJ4c0OF9P0S0R0f8A5bXqb5krS0H7JPpsP2u0iunSbfs/vpXN+KvDlxoFzDLLtfzk3/In/odUIb64+REllT+5sqafwDhA668vtPtfEN4llFFa20r/ACQImyuj8DalLBcw3stp9q01LtLC4R/k/wBcmyuz+DPhjw14x8PJZaxo9r/ato+xNTdPnf8Aj/8AHK7x/AFvHM8V3ZfuYnR0dP43T7lcVWqdPLyHy14tsdd8F+J9bivbu8/sqK7mhS6dPk+f+CvS/h78JPGF1quleI7jzbrw9cfvk8hP9dC9dh4t8TaJ44ttb8NWloqJb2L3n+3M9eY/DH42+MPhlZ/2PFqcsFgmx0R/4Kvl9tAy5ztvij4O8e+INSttM0q3itbbyU2WvnbE+T5971D/AMM9eM4/Ctzrepaxp0FzaJ5z6Wj73dE/uVq6V8d7vxH4qs5XvfPvLt/JetDxDrFxavqX224lvoUR3h8/7iV5nvwnyROKrE4Wbx5qdpo8Nk9x8kX8b/36h8PfFC9g1L7XLdvvm+++/wDuV5v4z8T6fPeP9iuIn/vwI/8AHRrEF34Rm8PXbvv+3bH8nZ/BXs+whyFcx9aal4utNf0fTYr359S3pMkL/wAaV8wfFq1isfHNy6bkm3/vvn+T/cr374o/BrxX4x0G28QeF7uKymhsU2Wqfff5P4K+frPSpZ9ehTxBdvPcw/vnR0+d3/uVhg6kOeUDphAxE0eW+uftFpo9x9jRN7u9v/qa24YNYsfD39oW9k76PcPsS9R/uPXW6r4tlvtNvNP+0Pp1tfJsdHm+SqHjm1uIH8N+H/CWoT63o93afaUskdETzvuP9z567ucrmPOrbzZ7x5fs7zp/G9bmqwW89nolvC6Jc3Dv9rmf+D+5Wp4P0qWO2uX+/czfuZYf7laXir4X6hY/Dfw944idJ9N1aZ7Z4HRP9HdKUKpUjifB+lRajrflS7nhif7n8D0z+ykuviF/ZUsuyF7jzpX/ALiV6N4M8HS+HPD1zLdywT3Ms2/ej/cpEsdH8OXj+IHliurx7R0uIP7n+3WXtDqhI4P4i+CtV0aFNbu0V9Nu7jyUdPv/AOxXJWcEv2lH/grrfEnxb8QeI/DE3hdLiL/hHpZt6JN++m/4B/crmNNnTSpkmlt/tsKf8sN+zf8A7FelH4DlkaWsQSwX/lfP86b/AL9bE1pLpXw91K38pPO1b7/+5V/xJPp/jVPD3iDRLS4sraK4+x30Dv8AJ8n+3TPiLAkFtC9vue2fYiJXPGXvFxOPhklvtHsNK3vP9kmf7PXpfwc1/SvhXrd5qfiXSv7Xtr7/AEabYnnfJs+dHrhvDH7yb50+euw1j+z49EvIpZUS8SZH+d/v/wCxWMpe+EpHK+CfE1poHjDUtTt4ng877T9hg/54o/8A6BVnwZo327VbBHfZCk3nXL/7H8dc8kaSXl47/wCuT7ler/CjwVrfxG8B63rdvcQWtnoibH3p++uH/jSpqx9wjmMq5k8OT3+sPe3r2qSzbLf+CsbxbqVvqXhLTYvKaC8tJk370/1yVRm8RxaNvlTTPtWqum+3nfY8MP8A33WVf6/rvip0TULiXUZk+5shRERP7lb0P5iDV0rVfIm/dJsh8n5/9uqD3TwPsl+dH+fZVbR3SfWNN0/zUtftb+S8z/8ALGvY/i1+zve/D3StHuH1O116/wBQmfZDp6I6ImzfvfZXoQj7xcZHj6bPtO+J9if3K3vGHhj/AIQD7Bqun6hLqOj3b+TvnRN6Tf3P9ysq2kijuXili/fRPs2PXRX+s6f/AMIT/Z8V3eTw/a0ebSL1E8n/AH0esp/EXKqY3irX7jxBfo93dSvZpCiQ2v8ABDWbeaVb6Glt9n1N9ReZN+z/AJ9/9ip9SS3vrnzdMTZv/wCWCVjfvY96SxIj/wDj9Vy+4RGJ0OmwXvi5Lm3tJVg+TY7v/BXqOsajFPqVhevdv/o9ilmiffR9n368u0TXGsdHs7K3+Sa7uH+0P/sfwV6RbeEZZ/Dfm6f9/wDjtX++leXVpe8aE1/4j8USW1hd+H9dvfsE03kvD/GlekXPwolvrC2e71Bvt92ifv5k+/XN/CLQLu08VaVb3aL5P2jztn369+8YSafrnjzQfDlk/wDZdzbw+dD56bPOmrGpD3eQ2jI+ctb0rUPCWqvol3Ks6W/zp5D/ACVj6rpz6rNbafp6rqNzcQ/Pv+4lekfFTw59h8T3mnyps/feck9UNK0OHQLzypZYvtNxs316mHwsOQw5ffOw+B37O6arv0zba3XiG+2bJoX3paQ/xv8AJ/GlfoX4M+FOheE9Nsont11K8t4kT7Vc/O//AAGvkjw38YvDXwy0eaLw/Eqals/0jZ/yxrpPA/7XGpakk135rT2CXGx5HT5K7/qsehlCcYSPbvin8FP+Eyme9t5d7p/y7fcr5wv/AABqelalqu/Spbq5T/Sf3P30Suu8EftpQXXjDxPp+rtbrbWnlfZ/++K1NS/ah0+x1j7VqEUUCXtu/k/J/rod9dMISgaRqxnE8H0p9V0PxDDdSpPA/wA6Ij1Z8VeLviHo9nNqHhSVtXdLfe8L/Js/3Er1G/8Aj94K8RvNcS28Wy3++7oj7K9C1XTfBWs6Jbaho935ENwibPI/jSqqxNYHwfpv7V/iu+R08W2ml6p8+z7Fe2/zpXp3hv42aVqtgkVlFb6Jfp/y66fVb9sz4J6ZY6bbeKLKX7Ff2ifc2fPcV5F8DYItV8nZtgm85EdHfZvesJUoTL5T6K/s3xFJo82p6hp8GvWcv3/tUKPs/wCB14V4h8Dy77nW0vf+J3bvve12fwV91eBoIvCVhDEiO77Ed0mTej1j+J/+EP8A+Eqh8QafaJZarC/761dPkmrz6tAOY/Pq5vrvX/klu96I+zZs2bHr07wBaPo2g+HtVt7u1/4SS01Gaa0sn++/yfJ/wCuhm+Fdx8W/E9ylvpX9l6rfXb/Z7r+CZK9I+GnhW0+BGpXj/EXSoN6OiaW/8b/7n+3Xk4jnLlLkPkvxtJe6N4h17+0NkfiF757m4hT/AJ7P87/+P16j8dfAGq+H7PwGl3Fss9QmfUnhSb53fyU2f+h1vfGz4e/8J3czanolu9rbX189482oQ/PVnxn8UdQ8Y+G9KTUPBS3r6NDClvqH2j54ZkRE+5XBjZcnIEp88TwHw34/ex03WItQT/SbSZ0h3v8A8fP+xXYfso6/d6l8WvELXET/AOkaW++BP/HK838T6dqHg55pb2y/fas/2m0dH3pNv/2/79fUXwT+F/8AwrLwB4blltJf+En8Q3D/AGieZP8Aj2R/uURmcUj5U8MaHb6j8Trl9QTyLOG4uXR/9uu68H2Nvr+vWGn6hb+dDM/+o/v/AD1n6ravY39/aWn/AB/2OrOkyfc+/Xout/Bbxb8MobPxBcIqI9xDsff8iI9GI55lxPVPHM9v/wATjw1FaW8Gm2NultDD/wA9n2fPXhXxC8W2mq+G7DT0X/Rv+PaGb+5sr37wNfaf4xtrayu3inttJu3/ALReCbfNvevmD4u2K+Fb+88KRIn2a01T7ZDP/H5NY0Ie+E4jPhR8Nrvx/ol5rFvLBA+k6ikN3aum/wC//HXpHirUrfXLybwl4tRUttER4YZ4f+Wz7PkrH/ZB8VeGvA/xJ1iXxTF52hajaIj7P4Jt6bP/AECs340+I9Pu/iR4tu9M+TSpZv8AR0R3+f8A77rPFZfDn9sZQgTabaefqqahcXfn6JomhvbJPP8AJv8A4K8cTUpdS2SvF9l01Hf7In9yHfXtPjbwJrs/w003R/3EGm6NpcOq6o//AD8/xoif368fmgi1XZFLvSHZ9xPkruwsOeB6UIm9/Y39peEvtdxcL9m1B9nk1sfCjwql9f3mpy/Jpugp9pf/AG3/AIK5XzE0pPs9o7vD/wAsfOl316deQReDvhp5UTxO+rP5Nxsf567an8hlI4C/un1i8v8AUH/1127u/wDuUeLfFVlP4S8N6JaRS/8AEv3/AGhH+471WSO4vrz+z9P2+ckLzJv/ALiffrb+D/g7wp4me81DxxdvBpXkv/Z0O/YlxMn+3/7JV8oucPFvjGKfwZ4YvdVspbWw0y42TXSJv+0f30/74rm5tZ0rVZoX0p5XsH+f9+nk7KPida3tp4eh0TUP3aXb+dbpv3/cesTTbXzETyn3oibHqJRA6LUrSKNEuH+T+49YF5o8us21zLb/AOp05HuX+fZv/grbhd76z+zyv8iVZ0Gxe18PbJZYv3339j/PWHwQImZsP7+FH8n59lM+yvJc1q+X5H3/ALlPtp994iS/c8l9/wDv1pSnznLMIfD/APwkdhrd39o8iHRoftOz++9Ythdf2jDbI/yI/wDBVKz1l7H+0ot+yG+hdJkrH8N3b/aba4f5/sj/AHP79dUC4fAdUkmj/wDCYWdvqqX9ro+/995D73d//ZK6fUp/D9po9/EiSpc799j58Lzf991wGqyW76xDLLcS2ts7u7uldzqVi91oiPbur/Z03umzY71nL+IXGJxmpaxe6x9jeKJbLypkS78hETeldjpWlaV/wlt4kssqeG5pv+JddP8AI/nbPkT5/wCDfXIw6NdweCdS8RxSvapaXHk+Q6V23h60TxroPhWyf/Rbm31FEmm/v/JvqK5mdP8ADGN08Z+JPDWp3Ev2O3tJr+4tYH/5bfc3/wDoFeA+OZEtPE/lJv8A9v5Nj17lbfbfAHxR1vxLexP5OpzPbIifxw/364D4neGLTWPjM93ZPK/hi+lheb7L99If464sPKUKg+Uk+EqXGq+LbbfcSxwxQ79m+vVvG2lah8MtefULh7WeHXrR33wzb9iIn9z+/XGabY+GvA/xR8WvoT3T+G7FEtrfzt+/50/2/wDbq54bnt5/DGpRXtxLqDy7/Ke6R/k30TifQ0vcw4ywg1PWPCXhiy+0fuZoXd0R/v8Az0/wf4t1D4V+OZtTt7KK9uX/AHKJdO6Ilb37OXge38R6l4q0/T7RH1Kxt99v++8n/wAfrhvFvjiV9bh8P+I7eB3sXdEukTY8P/xdKnD3jw/tn0zD8cIvFyW2nxaZ9q1vU3SH7Law7Em/g+/WJ+0J+z94K+Emj6Dd6fcPB4h1C7h+1wwvveJKrfs5/DzXYIbPxHd29roNs6Olvql0/wDx8J/frof2wLG0gTw3cRW8U+pTXaI96nz74dlfPSq1oYvkidmHPCvFvhm48OeNtBi097i60S4uE+z6g6Im90Tfsrob/wDaF8R6r9vtNb8KaTPNafuftV7WD4P1y78Taxpv9oS/ZU0a7eZIP781Ztnpt7/wmd/4l8S+fpfh7UbveiXSbN/8G/ZX1E5T5jPFRIb/AMd/6TbRJ4PsNBv/ADkebVLJ9iPD/uf+z1DbajaJ8VLnU7iJH0S3R02J8++bZ/sVzfiTVf7c8W6lqFuiwWc02y32fwQp9yrOiWL+dbWkXzzSvvSCu2MPcMaEDttHnlvk824+R3d9if7FdD9/YlZVnavabItiI6ff2VqwyVlKJ71KPuD/APV1W1uN59Kmiit5Z3l+REhq1WN4h8Van4V+wXen/O9vLvdEf76UpHLXl7hj6lqPg/w/rz6fe+CrOd7R0SZ0d0+f7/zpU3gn49aJ8LtV16X/AIRptX0fVv8Aj4SebyXhT/Y/v1518Rb7/hI/GF54g2eRDqb+cib9/wA9P1W0i1XwxpWyL/SU377r7/yUSpQq+6eJzHsyeLpfDLp47+H+t/2joLpseyvYfntN/wB9P/s69F+GPxm1X4m+KtHTU5YoLN32eSn3Hevl74V+NNP8HTeJLTW7eW6sNTtNkNqib0+0/wB+vQfgDrj2Om+GL3/n01TY6J/A7vXgZtS9jhZzgXSj752f7V37O9l4ce58UaUj2qS/PNap/HXy3Z6lcQbJbd3gmhfzk/30r9Cv2xrp7rwBpsUW9EuJvOd0/wCeOyvi74b+Dpbvxhcyy2jvpVpbzb7pE+Tf/B/wOr4cr1cRgP3ppVifdP7Pf9p33huHxBsV/wC07Tzpk3/OmxK8K1Lx3/avxpmu/D+n3DzRfJcJDb+d/H/c/jo+HXxJ12x+GNhb2msXVk9o81m6Wv8AcrB+BWsPoHxd/tVJUS2tN730zv8AI6f/ABde5GPIRy88St4q+2yeMNSlvfPSaWbeiXUPkvs/3KfbO+yrnxL8fxfFD4i6r4gtE2WH/Htb7/uOlU7X7ldtI9CPwD9nmfPRSzdaK9Akxni8xNj/AHK+kP2e/EEuseGJtPu/+XT7n+5XzenyPXqn7PeuRWnja/tX3p51pv8An+5Xz9aHu8538p86/GbwzFofxm1uL/VpcPvhSutTQLhPD2jxeUs9yiPC7p/y2rsPjN4Ht/GPxFv737XLBDaW/wA8yVyej6rLJ5Oj2ku+aH5/tW/Y+xKuU+eBxR+Mq6Pp1vaXl/p93L9iuYptmz/x+ut1iSK716HT7i3/ALRSW0R9838f+xWUnhyy8a/E680zULj+y7+V3e31P7/nP/AlaXiGxTTZobf7RsvLT5Jp/wCBKx5zar8By3xFu9K02aGLTPCiaC+z57r+N/8Ax+uLttV0y7mS01B5YIXf/j6hTe9eq3+zx3oNzb6xFYP5Lo6P9x3rl9H+AnhzXLyG4i8Vz2r79/2L7+zZW05e4eYbF/4Hl8K6Okun3c721xsdHdNlTW3xG13Skm829n0h0TYk6Q/I9ei63448P6H4VtrT+z21e8t08n5E3u9cHqXxsuLGHzZdPSBE+5DPbo+yuCVJ/GY8x1Xwf0678R2F5aXqI9hfb/Omd/nffXkPxC/Z+8QfCjXku9PlvNe0e4m3o9qn+p/74rtNE+IWoeI9B1jUkeK1hsURPkh2ffrlf+F0+IND87frsr2yf8sUrbDVa/MKEffJtE019cuYbSKWK1uZfkd3+REf/brYm8Qah8IdY+yXGq3VlqTpvR7W4370/wBiuSm1zZZ6xe2/mu99883993/grE+IWleIEms/7d0q906/t087fev872zp8levS+I9CrHngQ3njV59SeVE+1faLjfM7v8AI/8A9nXsdh4Hl+L3gnRNKsrjyEtL57ne/wBxIXr5vs9Shg16zt7iJJ7Z32TJsr7h+Fd3onhWzubLT4rh5ktEm87/AJYp/sb6ivPkPImc94h/Z+8P/DnwwmsXEsDuifO83yPD/uf361fghoD31ymt/wBpzw6O/wAn759iXNc38bNRt/Hk32h715/K+SGHf8iVwc3jHW9D0rR7K4u/sulWj77eD++9ebjYyxNLlpfETE7z9qvwXoUFtv8ADWn/AGW82edcTwp99P8AgFeRfBDw5o/i10fU4pfkf/lgm999danx71B9Nv8ATE8qe2u02OkCI711v7NNjaeGdKv9Tt4rqeb/AFLpDC+xP46uhSq0cNyTOg9d0T4V2/8AZT3HypsT9z53yPsqF08h/wCz/tsT+Snzw7/4KuJ8UNEnTynuP32/7n9x6+Y/j3fXfh/4nf2naXFwkNxaJ++grzYx5zeUj1HxJ4S8GeBIbnxBcSpPNMiQun+3Xzr4/wBZ8P6rc+bpnnpM+/fvT5P++67bRPiNpUk1nFqemW+qb0+d50+Sr/i34a2niC//ALV0e3t7LRJrH99awp/qbn/2Su+h7kjm+M868Aaj9usE0+Lw5BHqtvDvTXUuPndP+uNXPEP9sa/Clpd6xe/Y9/75Pk+euz+DngD7dqqPv/s65SHYjv8AwV3ni34e29ik1pd3dr4edE3/ALj7lxU80Palyh7h5Bc+FYtA0d3stMtYEdP3N1B8+/8A4H/frpvjT4H+3fDrwTqqRbNShT5/k/grnk+Ceq2lncyxea6TPvT7FNvhf/fSvY/g5ofiPxxZpo/iC4iezt/kR5k/fW1a1qvue4c0Nz6K+GOpRX3wx8N3yff+yIj/ACf3K+Qvjf8ADKKx/aE8r+z7h7PVkR4Uh+R3evtLwT4Z/wCES8Mf2Y8tvdW1pN+58h/4Km+Jf9iTpYeLUst95pO9PtWz/U18NleK9hmM4T+0dp8N/GP9lrWvAFtYahqun3sFnKmzzn3zIn+/R8LvA6Wuj3/iOW7+y2Fi/k28CIn77569+/a3+K/iXxVb2HhqXUtLTSJoUuXSydJn/wCB/wByuk8H6r8L9R+CcPh+7i2XNom9H2fvoZv9iv0evQ9z3DhjL3zwfStH8L64lytvpmo6DeP86XXk/JNXmPjnVdV8OeG08NXtw91o9jK95aQun8b19V+MNfeDSrDfb7IYbhPte+H50TZXzZ8ZtS0TxM6ahp9209zE+x0+5sSvPoUp8/vnXI4zwlrEsnidEuJf+JUlvv2P/f8A7lVvFUCalbaxsT/QJYf++K57Urv7DZv5XyTP9yt7TfGlvdaPbWlwn+tt9lw/+3XV7L3yzgLO0eN0+f5H+RKuaxYy2M0NpKkTu6b0dH3v/wB8Vq6bo8t3qT2tp5TzQxecn77Z8lULyxuNK1VLSVfPuXh37IH86u0wN7wHqUVp4G1XT5Ufe999shmSqdmmq+PIdYfT0R7bSYd8yPVCz1GL+x30+JPnR9+/7jpXf/s931v4Zv8AxJFqHlf2VfJ9md9/3H/3K5ZS5Aj8ZxnhLypLZ7v+BN+x/wC5sr6V0DU/ht8WPhUngmG62+LX0555f9G/5e0+/wDP/sfOleC+PNR0dLZ9M0TTItOhuJt9w6P/AK6s3wlrn/CF6bNqsVvLBrFxcbLS62bE8n+P56IDl8RzaWruiJL99HdH/wBv59ldz4S+Jtx8PPAyeH0sp57m4uHub668777v8n/oFcej+XeJcffTzvOd/wDbpfEmqvrM1zey7fOdN6bE/wCAVpKHOa8pS1u+8+aaWKLe7v8Acr374M/DXQtRmsIruXfcyo7v/sfJXjPw98OJrmvQ28uzyUTf882zfVnxDrk3hzxC66JcS6Rcp8m+B/O8mr5eSIznvEkf2Hxhr0SbJ4be42Q760ofFWoX32a3lu5YIbf/AFKQTPVa8tbe6tnuHl8+5l+eZ/43en6bo33Lvfsf7myuzn9wxl8RceB59bttn3JU+/8Ax0Pod1qszpb2kr7Pv7ErbtruKdPKS3fen33dPkqhrHiB4Ll7S3leGH+PY/365OYrlMHY+9Psju+z77v/AAVfhgivv+Ph9j7Pv0y2sfPs5pd/kbE/77q5YQRRonz1rzFxGWejSpco/lLdOj/IiV9G+Ktc0+TxJokWmSxb4dOtvtyQfwPs/jryCwsbSCF5ftE6TbP3U6PsSu++Ffjt/Aeq3KS6fBq9hfQpbXf9+uaXvmh6K/hKXR/E+m3Gnoz3N8iOj/frofGGnXsl4mu6hpnl3MSIiOn3/wDfrY8H/EnQtZvIbeLfBeTJ/o/kQ79n+xR4p+JOn+TcoiXDzfcdJkeHfW0KXOWcB8RfFUXiOGFbd995DDs+589eUar4t+1Q/aJfkvLH5N9HjmOW+vJtTSWW1uU+dNj/ACV5jqt99umubh3+eZPndK92lDkgRyGlefEnUEuZriL55rj55nf/AL4rK03xdd2m/ZcPBC+99iP/AB1x9zdOkzpv+eoUn8yF60lIw9kdnZ+MbtLm5lt7jY83332VsP8AEK9nm0dbi7Z00+0e2/8AH68u890/+wp8N35j/PWcZ++bQpHrT+P3tNj27f677/z17N8N/wBonVbH7Ml3ceekKbIk2fcr5Xhn8/50/uV0Ph7zZ5kiT+/USNOQ+87DxjF8c9Eey8S2T7IYfkuv4P8AYr5L0rw+mj/Eu5t4vnmt7v8AczQ/3N9fQnwH0bU4PCt5Ferstr63+SvDdSS4f4i/6F8kyTbEeo5jqjD3T7z8B+ONd8M+G7a01BHvYURHR5v7lYPxUj/tXyZbTytOv7v7if3K5u/+Jtxa+BrC3ivV+3pDsuIXSvPdV+I2+zS31iL7Kjo/2e6370/+wo+MzjD3w1ifxr4He2+1y3SQo++0nh+dKx/i1441j4vJoiardtB/ZiJ9ng+zujv8/wB/fVDSviumm3728vn/AGN/kl3vvheuk8JeMYoNYtrj+23utHeZ/uP99P7lctWl7plOPvFmH9oDxhoHjzSvB73cWi6U9uiX0Dpv+T/fr3vxbdWXhXwS9vpmn2c9tNve4tX2b5oX/jr5a/aE8OaLBYTeILfzbrUriHel152/en9yuY0r4t6x4q8K6J4fluL268Sf89of9dCn8FfI4zk5zPl5Ds/iXa+F77RLB7TWINBh0m4+02n2qb50f7//AHxWDbfHPxB41eGyt/EVrqN/YzedDdQvv/8AHHrnrP8AZlvfEdzqV7rD397qSPv8lET/AMfqG/8Ahzb+DtBm8rw09leQuiW97Mmzf89Zxj9sDHttKuL7x+iXEqJc3F3500z/ACJvr0v9p/4zeKLrStK8KL4je60e7t/3yeSiJ8n8G+odb8HeRbTahqGmM9yiI6QQJvhd9n9+vJfivfPdzeHnuLf7LcvC++1/5412Upe8ZyNv9njxVrGh/EuztNElgge4T/SPtSb4dn8da37V11FrnxL1XUNK/wCPa3t/szvs+/Mn9yuF+F1jqc95qV7pjvBZon2aa6T+P/Yrr7mx/wCEmsJtPS3Wff8Avt+zf9z79c3N+9Jh/Idd8MfsSXnwxvYkSdLS0ez1Hen3HdK4P4o6d5mpQzWnz22p3D/+OVvfDHw5rviqa5stMlig020mR7iab++/9yt74teErjwJeWH2jytRtpZnSF/ubHdP7lTVnz+4Vze/yE3xs8dxar4M0fQrR9819aQvNMn9yH+CvDbmDy7nZs+4lb2pfI81x/45XMaxqX2Gwmu0+SZ/k316eDpexgej8MC54eg/tXxDDbvLvSaZPk316R8UZ4r7xbc29pEtr9khS28hE+/sSvOvgtob33jPSr103vb3HnIn+wn362db199V8T69doyb7u7d0dP9/ZW3L75jEw9Y83wzZ/2hb7Ue4R4U/wBx6m8JeJotS0qw0J911Db79m9P9S71yXjCS7jf/SP3Cf3Ks+AJ7JNSS6l3+Ts2fJWhzSh75Z+JepanfeJ0t9V1BtRubGHYk+xE2J/cq54Sje001Jbiyeezu0dLa6/gd/7/APvpXN6lpyT6rNcXDy6jbO6O/wDfmTf9yvZviL8afDnj/wAJW2n+H/h+nh620yaGZL17je77Pv8AyJ/fomHwHB6ajomz7+96WwjiutV82Jdjv8j1S0e6S+S5TzXSbf8Acq58Pf8AS/GGpafcff8As6PD/t1wV/gKl8Jq3MDx/wDAK5i81V7Tzrh4t6PXqNz4Ot76zd7j7QkyI8yOjuifJXlet7H03ynTY+z5HqcHHmMJR9wIdDfX9E1XUIki8m0T50R/nrL8GR+fC6fx+T9z+/XR/Bx/PfVYki/cwpsd61vD3hWytfGFhsdks9/+kf79aTq8kyIEGg+H0+zPLqunt52/5N6VsXP9twWc3ijTLJbrRLGbybvZN9z/AIBW5fzpqviH7PcfuLOGbY+yuX0fxdd/D3W/FVlFb/bdN1u0+xzfPs2f7dYQnzzNolbVbpNY+Gmq/wBn/wDHnqDv8if89qm8Jf2hoHg+z8pLqDVYn853e3f5P7lYngzxGng680qXyop4bHUUufIm+59/f89ezfFf4rzeJ/H+sXFlp6zwvCnnXqTf65NnybP9ytavxDlE4bUvFr647ve/f2fP/t1Ztr59OsLZ9KuFtYb6Hzkm2b5kSuZ8K2sqQ3Nv99JvkdK6mz8JS+IPhXClpcKmpaNfTIkLvsf7Nv31zGMPfmc94Y+0WOt6re3Fo966XcNyiTfcm2Jv+evWr/xinxY1vTdV8UeHItI027t/s0KaemyFNn8f9+ue+HV3aadZp4l1CV7W2if9zsTf+++4lbaa54t8T6C/gL+wknm1m++2PqaTbPv/AD/+gVFU+gq/wDx/+3Lj4c+OdYu7SW8853/0d7WbZvT+5W3+0V4K1VE0TxxqEVrBbeJLf/Uwzb3R0/v17x8Qvtfw5ttKiu9EsHs5oUtnm8pHff8Acre1XVbHSrOwi1XQnurCxsd774d6Ij1Ht+Q8iBW8N/Gm30f9mbwN9t0211tIYZoXtXm2P9+uP+Nnxb8L/FT4b/Dq08OWraLc2Ny8N3a/f+zb3rxyGTR7Xfb6fL5+lJcPNbzPD5L7H/gqhYSf2rM9vFEkDvN8/wDuVvSoQn75tS+M7P4qaNo/gvxnZ6f4X/fvbpbXN3Mlw83nP/7JVb48eHPDkF/Ya34f8axeK/7Tffd6e92jvb/Jv37P7n8Fc9NpWmWNy/8AYkUrps/0iCf599zXE6la3um6rc6w+iXVl50OyHzrfYj/AO5Xo/bNK8TTe+Se537FtU2fcStHwxqUWj+JLPUHia9d08lE2b9m/wDjpmj6VpV1Dfvd6na+TbpDvRH2TPv/ALiV3/wx8F2kln4qvdPuJ3sLHTvtMP2qH/bpSq8hhSl75pWb+Y/zo6J/cernyfwVTsE8zY9aXybPkrM90bXKfFS11BPDb3Flp91dQ7H33UCb9ldXXNeJ/E13a39z4fiuLryZU/fQwvs37/4KnnOPFfCcfpvhL+3IdB0+yeCfZMkyJO+yF/k+49avi2O30bWNSt309tISxdLZ7VE/cwv/AHEen6V/wjmh63cxeINTvbXWLe72JZQJvh+T50316vo88vxN1W8t9S+zwWcqO6TP/Bc7NiUc54vLye+fN+q2P2S2hvdiJDcP8j769y/ZL8Dpr/g/xnLqctvp2j2lx9shvZvvvMnzomz/AIHXPfEL4Ualo/hW20yV4r28S+hmR7J98KQp8nyVt/BDwPL4x8YQ6emn3Wow2+z7RBao7w7P4/8AYrkxsJ4nDygbQmdz8RfiT4l8R+DLPRE8+6TU7TZM6Q/8sf43rwTQdce+v/7C0yXyJtj/AL5Pv/JX114z0eK18VQy2Ut1avs+fRfJ3+cn3PuJXw8kF74c8YXktujWt/8Aa3+zwTQ/7dPKafscPyFy987/AEHwxpmm7P7Q1290hN770R9+9/8Acre0TwraJr1/aXqPdWET7/Pf7/8Av7K5hPEF8msWGob4P7St/v8Ayb4U/wCAVTm8QXelXNyj6hK/2t98zu//AKB/8RXYc1KPvnYX+jaVod49po9w11YffR/7n+xVyzfy0rKs5/Ptof3u+tW36V3Uj0/sFqih6K9I5zEfrWp4Vvv7K8W2GoI+zZvR6zX2Ub9nzJ9+vDnE9iMjpPFusXcd/f3Gnxee938mz+/Xz3s1vRtbvIn0+9srl7jzk3p8lfRGiaV/wkem6rbpvR3tPk2f361Phj4j0T4o+G9S8FeMvKsvEmn2jzWl0/yO6J/t1FKJ5Nb4zyJJ5b6zs7iV2+2I6P8A98V6LDBp+uQ393d+fPc3G+b5/uV51YWvl2DpLcImpfOkP8aO6V7T4Pn0SDwlZ3dpcL9pSHZfWs//AD2/vpRKBtKXuHE+HtG0qxTZqsSyO6fuUuk3pUz+B9Mgd73w/cXVqj/fhf8A5Yv/ALFU9b8dxbLb7RElrcwo6O7/AMb1c8H/ABNi+S00/TIrq/f/AG9m+plSOWR5r4q/4SDwVMl7L9q+x3D/ALm6+/WHearrF99mu3ildETf5+yvrTTdD8R+MfDd/ZeINCgtdNm+5sm3vVmz+Av9s/C5/D9pcRf2rF89vv2b9lawkYnxnYeJtQn32kqLapM/76G1fYj/AO/sqnquxH+dJd7/AHNkO+vXdV/Zm8S+HH33unxQfP8APMnz769I+HXg640NPK0/R7XV9SdP+X3+D/crb2tIUj578PR6nJbPE8V5ZI7o6XTw7K9U03R9d/aM8SalZahrEr3NpYpvmRE37EqH4o/Dn4i6VeJqGu6PL9mmuH8ma1+dESsrwN4gt/CPiS2u7iW4gtpkdLh7Lzt6P/t7KcJnVD4DH8YfCS00eb7FpniXRNUe0/10F1vt7lH/ALnz/I9avgD4h634Z+GPiHw5sR5pX3o7vvm/4BVzxP8AAy91GF/FWmRf2jpUz74XS73zf98b99Zvh6BrT7Nepsuk/wBv+PZUVY88DikZVnpWsQXiXsvkOmzfs3/vv++K+rvhva/Cex8MJd67pln4o1VE3zQzvs2V82Xkm/W3u5U+eZ0TZB/AlbHjbw5pXgrw9bahZarPdPd/ctX2VywlyTM4SNv46+IPh/r9mkXhLwfZaDfxS73ntZn+5X0h+yJ4z0X4feALO0utK8621N/Oe68n+N/kr4QsNYl8T6lDaXEsUFzL8ib32Jsr1Pwtqvxbj0d/B9vqqJ4bt385N7o6J/wP569OUvcHCXvn3P8AETwP8MvFV299a6Jbwaq6b38tPJf/AMcr5d8eWPhRE1WKJLjV3tEdJrV/vpWx4e+Juq6kiaZe2kt1qUUOz7Va703p/v1j3iRX2pJbp4XlS/l+/N9orxapvVOS8H6NokHhuz+z2n9o3lpCkLw/Jvh/uV6X4GgsvsaW8qNv379jp8j12Hhv4bfZNHSWL7LBMn/Hx8nzpXSWfg6xjsP9Lu3eZ3+R0+5XmTqmdI8x8SaGlrNqX9mWUUcNxsf9z/f/AL9aqadaXWju+t2S63Ns/wCPKdK9FudOt7HTba4tLSKe5h+R0T771z15H4a+0/a7i9ntZv47XZWPt5o6IxOA0R9Csbm5S0f/AIR6zRPnSBPuV3mgwRf2bNqGn3Frq8Oz5HgdK8u+JHjjwv8A2beWlomx5X+dN/8ArqP2ftK1vxPrHm6Oln4U01H/AHyffe4SvSpR9rD3zglCfOX9H/aW0rR9Y/sq00/fcpM6b55f++6+lvCeueH/AIr+FbnTLd4nhvodlxDs+5vrE8SfsqfDzxbo/wBr/syKC/8Av/arJ/Jd3/v1w3wWS3+G1/4zst7v/Z8yeTN999lfI5xg5wlCtRLjLkkeUWf7H6WOpaq6axdaL4hS+36dBepss5rbf/frhvH/AMOfFvhHxg+hJpl1Pf8AyOiaejvDN/wOvYLP4jaPpWt3N38SPGeqapeJdvNp2hWv76FE/wByub+Lv7ePiCC/vNK8P6TFpFtsRP7Quodj7P8Agdfo+DqznRhznL9svw+Ffihrnhh4vFdvFoltdps2QW6TTbK+e/iv4D8L+DtY02ytL3xLdO8yPqn9p2/2eF7b/YrS8N/HD4keMfEMLxeM5bVLh/vp9yu2+N8nivx5ommtqGt/28iP+5d4UR97/J99Pn2Vr7kJGsZTn8R4PrE/g+PXrxNCiuk017dNlrqn30m/j+/XMTXdpBbfurSXzv7+/wCSuq1X4LeLdD+zbNPS6e4f5P8ASK63wH+zh4g1+1/4qCyn0tE+/s+5XLVqwgdsKXOedTWkUln9o81ILnZ9yu5/Zs8CReO/HlzFd27XX2G085EgfZvrn/ij4E/4VzqqaYn7/f8APbTO+/5K9Z/ZC+B/ivx3r15qulPdadYIn2Z5rV/v1pLnnS9wrk989C8T/s0/D/xbrCfaLT+zr90+dIX+T/gb15L8Qv2V/Eehvef8I1qEV1oP30R33un+/X2B4z/Zu8b6Pps1xY28uqTbPvwyp53/AHxXiz2viXwr8Ite0fWJZbXxD9odER/nfY9ccYzh8ZE4++fG15BLa3k1pM7b4X8l50+f567a/sf+ERsPCV7qF7BO+iTf8g+1/gTfv+emeJLHTNG02/S32TzWn7799/G9cfqtpe2qWb3bpPc3Fuju/wDcf+5XZAy5eYm1jxB/wkfiTW9Y+yJapfTeclqifJD/APZ1mvdo9n5Oz599X7nSv7N0eGV33zP/AAVzEz+Xc11UjWEi5YJ/aWpQ2TvsS4mRKua9pT2ut3kSf8e0T/fd6x5v3lykqO8Dp8/yVt3k8v8AwjENw9vK/nPs+1P9x/8A7OrkOMin9uikTyootk39+ut8PT3sds8X2K1nhdP3O99lcTpulTTvv3oifxvWk93p+lP+6SV5v7++jlIkaWpeJr20d7e3doLb+OD+DfVO2kt3fzbt6xLm++1/PLv+R/k2V0uq+C9d0e5trLWNKl065uIfOt97p++T/f8A/ZKgs6DWLq3j0qwiiRXmdHuZnrkvIdNj7Nib6uW3mwfI6fOn8D10MKWk9n/psq6pefwJdfch/wBtKImRTvPtF3D9n+f7n/jldh8N9N0/TUmlilld96fZ/wD2eubh2/6r5dlaVtd/Yf8AVfJVxOlHt+jpcR6rDqGlXcWkX6fPDe1w3xU8Ta7r+sf2xrWoK+sWKeT5zpshf/gdRXPie3vvDaafdxOk2zfDdb/464V/Hlxodt9nu0/tCFH/ANS7767aUDblGP8AEp5/9HvXif8Avo7/APoFc9eQW8+/7E++F/n2Vt/8Jd4f1L57jw4t1C//ACxR/wD4uqE0FpPN5unxS6dD/wA8fv1pKfum0KRxupQb32Spsm/gqCHSnjTfXYXlj5/3Pner+j+GHnT/AOwpcxfsjjIdHeSpk8OP/B/H/fr1S28IxRon7rY/9+tuHw5Fs2bN/wDHTjL3zeNI8x0rw5K8OzZXoXw98HRPeQu6fIlbieFUkT90ldHoPhy4tdkVu7ec71nKfvl+yPWvDfiP+zvB7277P33yI9eb6b4DuPEfjB7iyiedHm++ldho/hy9jhd7uKX7BD/cr1f4aeHJdDsJtQilie2dN+z+OiJEoHK+LbSKxsIdK1DfP9nT76Js2V5p4z+Hupz2aXejpe6vbJ87wP8A65P9yr/xd8Y77z961x9/5Lq1/g/36ytN+Oep2Nm+la3E2xE/0HV9MT99bp/t1ZgeUX88s6Pb3sUsDxP/AKl02bKrW115DpvifY/3JkrpPFuuXE7ve6x/xNIX+/dJ8j7P9v8A265WaCK6+fTLtZ7Z/neC6fZsrSJB2Gt+Kn8R+DIdHR/PmtLvzoX/ANh69X+FHhLw/wDDnR9V124lin1u0tPO8j+Ovnmz1G40q8+12XlJeQps/fv8lakPi549K03WJXi/4SeLWUs5rXfse7ttn/oFfJZpgZz9+BFU9gs/2hdVgh+0W+jxf6Q/766f+BN9Wb/402nibx5YeFPEaWr2bzJM90/+pR/4Kx9e1WWx0F7i30q1+2XcOx7KZ9mz/b315j8GYLdLbXv7b0f+23+wzTQ3WzzntnT+P/crkoR9zkPK+0fYCeP/AIb6Pv09PEFhdTbNiafazV8r/Hv4e6hqt4msaU6XVm6f6O6P88NfP1/fbNNuZdjwTb32OnyfJX0Do/i3+w/h7pWju8t1qVw6al87/wAH9ytqsfYw5yZTNjxJrHhzw58GdB0rwpFsmt7tLbUXmTY7v/t1g+EvEyeGdV+1yxb4Zk+zXCf7/wAlbHjCTRPGPwZvJdP0r/ifWN8m+f8A5bVyHiGeyj8PeFbK0uLeC/uH/wBO+ffsf+DeleTQn7aqdND35ntevfELQvhD4StrTwvZSz6xqczu+/8Ajf8A+Irz3W7XU/8AhBr/AMYa1rC3uvRXCI+nvMm+Hf8A88U/9nqn4e0q3uvG1/8Aa7v+2ptEmh8nY+9Jkf8Ag2VyXjOO3n8eXn2fa9tFCnkz/wB//b/9kr3YUuaZv7L96UH1Lz0/i/299VrnwlqHjGwe30qylvXm+5s/gpXtJbu8+xWSO9y/+pRP/Q66n+1YtK03wNFZXsukPb/6HqLwPs+dH+d3raXPA6pSNvwH4YuvCOleJLjUIngvLe02eRP/AMsfkryvTfks7aX+PYj19FfHv4k+B/8AhEofA/gRE1S8vtn9qa1/uJ9zfXhWg6BqGq6rZ6fptr9tvH+eKDztm+iPuGPKUPFXhHVb6Gzlt0lvfK8mZ3RPufP9yuk+Jc8Ws+J7a7t9Mi077JDDDL5P/Lz/ALb16doN3ongTW/D1vqFp/aPi27d01HSLr/j2t/7j70/jrzf4l31jP4wuXsruK6sE+/Mn3N/9yt+czjL3zgNbk+f7lbeg3fl2CRJ/wAtfno1uxT+x5vuo8qfIj1X8NybPs1k/wA6W8Xkw1NeXuBM14bHTILma9u/NgmmifyXT7m/+Cs2w0bVbS5s9bsreV5rdP8AXfwVf1j95Ds/uVw3ifxHcX1zbaU9xL9jsXeb5P771xRjzwMZfAdDYeO/Eejalv1XW7i6024fZ5L/ACIlWdS0pNV1K5l370eHen9yrPgPQ01mz+0XSefCn3N/z1a8SarLA9nDEnyRW+zYlOhL3hcvuGT8JdVl8M3N/afZLi6h1Z9kzon3H/2K6SGf7Jr1ynzJNC+/54XR0/77rY+Akf8AxO08Py7Xv/Je5sXmi+5c1y39s6hfX+q6hrVw39sJcPDd/P8APv8A9z+5XnT9+qZnceG/B0XifTdY1C71v+y7m3d3SFE+e5+SuJv4PDX/AArezuLR7q98W/a9l9vR9kKb/wDb+Sqj+I7ifzvNuLh4dmxESbZWf/ZWofabOL+1Yktrt38lJvkRP99676UeQ6PslP8As6yn2Pd3tra/3Ed66LUtK8S6N4Jh8Sy6fLa6Jdp+51D76P8AwVh/8IrZT6lcpqFwn+jzfJ5Cb0ethLG7j03+z5dblutKR98Olu+9P++K6apEZHc+NtD0fwBZ+ErjSXuJ4db0n7f++m3vv/8AZPkrB8E3z+JvHkOlaVqDadc31u/nO6b0m/2Ko6rrF7feEn0y4t4nmR0+z3W/Y9om/wC4n+/SfCjQL3XPiFYS6ZaK8Onw/bL7z/ueT/c/4HXBPn5eculD3z0jwZ8KPEHxC/tXStHtPP03RPnvt82xN/8Afr1T4aaknh/4e634glt11G50ybyUR/kSbZ/t14P4t1z7d42+26U76XZ6zd7/ACLV3T5P+AV6R4h+Mvh+68GQ+FPD+n3tqkSbLi92bN7/AMfyP/6HUSpc8D060Z/aBPjfb/tC+DL/AEfTLKLSNV0y4R3tZn3pNCj/AH9/8FeneEtcuPGiTafe2+jXVh/x7Xfk33+k/cr4/wDhvrEvwk8c3lpZbbr+3H+zfP8AfRHrbtv+KS8T/aLeV4LmK42Tf991lUpckTzYxNXxP8OX1nxb4h0zSfKtbCG48mFH+eubufB3/CFXM2lRXf8AaLvsd9UT+P8A2K7D4heOL2x17VU0p7eyeKGF0mT781cZqXiB9VmsLuJNkPnb5U/vpXbhTso/EM02x1PWLnW7TRJfImt5k3un367D4M+INT1n4kWemeINTuNb0qKxmd9P1N/3O9E+T/c+en/CVLj+2/G13oll9tv7tHtreyT76b02I/8A3xTLPwX8TdHv4dQu/BWqQXKJ8jpD99K1mbVzqvhXfWn/AA0bqSPaW+naVd6T+9h2fJD9x/kqnqWo3Fjba3o/721R7t/9QmyF0d/79X9E8TeIPhlbald6r8P7eDVdZTfaXWqb0dNiImzydnz7Pv10/wAafFWsT6D4S0LVdCg05/JS/S6huPO3/Js/ufJXn8372MDnw8OSZ5pZx7E2VdSoLb56svs2V6x7Mgf59n9yqPiSfTIJku4rT7Vrf/PfZ9xKvI7+TM6ffRPkrs9Y+HPhd/gtbeK5dYltdSuP3KWqTI/z/wC5XnV5Hl4qZ4tpvjjRPAlnqV74g0Sz8Q+JLi785Huofn8l67bWPFVlpWj+G3/sp7pLt3mvtP09N7on+xWVrF9omneJ7PStS8Hy6jc3afudQ+3eTvqHw3feF4Nb1VNK0q6gubeFERJ7jfsrRe/A82fvwNXw98RrvxVol5L/AMI4+l6Jb3Dw2l7v+TZ/cff87vXvH7KPxOi+DFl4kHiC1gjTU7j7Tbv/AKnf/wADr5X8MWup654n03wVe62mkabqd26f6V/qbaZ/nRP99694h0bUNK8YaboXii7tfFdnaO9tCmz/AFPyfJ9ytaFeGHl+9+Ewl7kT6J+GX7TOhXfxC1RNV+R9W/jRPO8nZ9xPkrxf49WPhr4qfHlNY0202aRodo7u8EPk75v9v5K3tNu38FW1/cWXkaRv2f6bN/x7IiPsrzfxh4u/4SqbUrjTL6K6tv8AUo8PyI/9/ZV18dR5f3J1UpS5PfPEH8P3EHiTVUlib7n2xET+5Xrvgn4PaD408GW17dxRPvm/1833/wDc/wByjxho6aqmm3vh/Qr2fybTyZp7K3d3uX/jqz4V+22NnDpl3cXWl2Fi/wBpSGeJ0Tf/APF1xUKvvmcoz5zz3XvDL+DvE9/orbf9Ef8A5Y/3HqzZ/fFP8Saj/aviTUr2X55ribe71DbfPXt4f4zvl8BPN1op+yivSMDnUjdKnqPz5Z3+e38ip68Q9WEvcPQfgnB9r1W53/On3NleUfHLSv8AhHPiQ9usS7Jvn37K9O+DN99h8bJF/A8O/wD4HXDftdb59V0fU4t/k79j7/79YUJclU5asTg5rGWNEuLeu2+HV9v+077h332k3/feymeGHsrHw9cxag+zzdj+cj76pzadFY232u0eX7NcQ+dC/wDfrrlH3yKkv3ZwyaNqd9fwpK/yO/8Ar/8AY317Z8OvAGiWlt/aumS3uo3KTfvkuk+RH/2K838K+Lre7ufsmoXHkWyP/wAsE+evoH9nvxdo/wDbF/4c+zqkzzecl1dJs3pXLW5zzoyO88MeOLu+h/s+7VtiJsR0/grSvH8Ouifa7tEvP78E2x62/EPgfVdN1t9be0tXs3h+ee1mr5R+PGh3em3ltreiJssL53SZ4f4HrOEOcKsj668MfEPwprCJpWoanAk38G999WfEnhG7n1KG70+3e6hT7l1a1+cXh6DUL7W4be9vfPfzkffv2fJX3t8Hf2ktP+Hulf2Vep50Nv8A89vkes5e5Ix5ytqWq3vnPZahFO8P3JvOf7leIfCXUfDnwo8c+JIvEcq2uy4f7PO/8cL/AH0r6c8ca+/xjtk1XwzEs8zffRPvpXxb8QvFVrrnieaKW0WC/sd8M0H9960pTO2lI6fw3400rw/qut6Pp98mo6C9x/ol79z5H+fZWJ4nTT9O/e2ib3uP4KrfDTwlF4jv99vY3U9nY3HnXd1a/Pshf/Yo+J3ibwV4SvPsXhq4vPENyn/HxPqHyJb11R9+ZzV/dObe+ig3vd/JXH2b6frGpebLdy2qO/yJv3/+OVT1W+fxHMkrv9qT+DZ9xK9F8PaM+q6IkVpo/wAlv/pPnv8AJvetvZchnSgQ3nhzT7vwrc2lpFAmsb96Xr/frufhv4tS10eG0lu7+ydIkR54U3o9edvHe6rf/YpfCWyZ/khuvO/jr0TTfDPijStHfTPs6wJN/HDNvrOU/cLjH3z1qz8W6VpVnbXFxqEs9z99N6ffrm9K+JP9jaxeanviTzf4P/Z68fm8M+IIHmXYk77/AON69Fs/gtreo6JoNw8S3qXdp++RP4H31584+4OcD07RPiFe6jco92u+zuE3u9qlel+Fb631XRJnS3lge3R/neF0ry6w0PUPAlnbWiW8SQonz7/nr0uw8cfbrOzsrKVYLlE+dNnyPXjVaRUYjLDTr3f9r0y789E+fyE++9edeP8Axb/bkM1pcaZLZPM+x3+/XfwzxWuqo6ReRqT/AD7E+49Pv/GOnwXM0Vx4fieb+N/461hA3jKJ8zXnwWTXEe7tLu6gufvpvT9y9TQ3fxD+Hum/Z7iys762/ge1uK+n9K0Oy1lPtFo6pCn34J6m8SfDa3+xprFlpsG+H77+d8lepSkXOUOQ8Z/Z18eeK/Ec00ulQ3t1vm2TQzb/ACU/4HXrXir4RfEDTr/xDrumWtr5N9Ejvao+9/8AgFX/AAH400fwlf3Ok3dpYaRNcJ53+i/cmq/YftSaZ4Se/i1WX7V++/c7K6pYWFaHvni1ZHzZ4D+C3iDxbcw63e6PewaxY3Dojumzf/sVxPxR+FfiLQ/Gz6r4gsvtVts2eTe/uf3P+x/fr7A8c+P7vxH4MmSLSpdEe42TWl6j/c/uV518bNGf40+CdHsrfxLZJ4h0+b55rp9kM3/A0ohH2PuFw/lPlfRPhte65rb6ZaWUsG/50hRHRNn+/wDwV9CeCfAnhf4cp/xM9Qlnufkd4Zt7oj/7D1D4S8K+KPgfpXla35t1YXH3J7JHm3/7H+5Wb42+KHhK+sIU1vRLieFPuJ8/3/8AviuWvzzN4y909R/tnw/4j+zRWUUDok37neldD4tg1X7NCmleV8mz7R8/30/uV4Po/wAULS10R9TtNCisvDyf6NDOj73fZ/Bsej4afFfW/GPi1NH0yJ0Tfvmmf7iJXB7GfxnVSn9g8i/ar82PxnptxcRLA6Quj7H3179+wx4qlg8Garbvd3GnPE+90gT79eOftmQJqXi3R0tLdo7l96TTbPketLwN8UYvAHga50+382yv5U/0i92fwf3K+gpVfcCXun0r8Z/2t5fAVtZw+ENY/tTUr5/J2an/AKmH/bff/BXiPxC+y3T3niXW/Euna94k1GHfMlq6f6M/8GzZXgN5ob+P9bubvfLewp8+93+/XrvwWsdK07w9r32u0i+wfZ3tk+T7jolc2Lr8sTmifPFhpt7rGpJE8r/bLh/nTf8Ax7/nrb8VWNjo9t9kuPnv4fn85P4K0Ph7oct39v8AEF2+y5S7eGH5P++65fxPB/aPjmZP4IU+zOn9+taU+c1kPs9Hu9f8Mebs+eZ/3P8AtolcNNa+Q8ybHR0f+NK9av7qLQ9Ns9Pi/wCXG33oiffrldVni1zTZrh98CP9/wDv11Up8kzE4P7LN50Lv8iV1d/4jS78Dab4c8p/3MzzTTP9ytebwkj6JCmz/SUT5H/jeubttGee/dPuIn3605yibSpH+zTfJ8jpWLefO713dnpzyQ+UnzpWDc6PcWupeVs/fI/yURqj+wc9DPb2jpLdoz238eyu/wBY8cJ401j7alxLeulukKI6fcSuw+EUD/DW/sNVltLXUbC7m+x3e9PO2Q10/wAVJPCVp8N7+08KaJpul3n25E/c/PM+9/8Avt//AECuaVf3+Qvm9w8ludGSCGF712gSZ/k2JWlN4K1P+zZrrT9Mv73Sovv3VrD9yuh8AeOLjwP42tvEGoaZF4rhih2W+mXT7PJ3vv31oeKvjL4tnuYbjSruDSJvO854bVESF/8AYdErPnnz+6YHnmj3X2uaGX/lij/PvTY9at/H8801vv8AJpdVni1W8m1W0sv7OSVP9IgRPk87+/WNNqMqJs/grthI64E+parLJbJF81ZOxHf+N3qG8u99X9Bsftc2z+/Xoc/IdtKPOTWelJvR66Sz0PzP4K2NH8M/J/t12Fho6Rp86VyyqnqQpHH23hXz/wCCut0fwykCb9lbFtpSff8AnStm2gRLatIl+yOdfSvLmSpk0r5/krY+yb3qb7L9ytzf2Q/R7WKCZHdP9TXVaPfQvc75YtkP3N6JXPInyVpWe2D5E+/9+s5F8h3OpQf8Sd082Ke2u/k/20rm7Dxw+j3n9lS+b9j+5v8A7lE2oyzoiPt2VxniH7X8/wC9bZ/cqKZEqXuFD4o6rceHHubuKGLVNEuPku9j/OlcHr0lvJpUMtk/7nZ+5StJ9YiTzrfU5Zfn+REf7lck8b+GLnajrdaVcPvh2P8Acrc8iUOQhttflSzmtNTRZ7Z/4P46zbmxtIIYZtM1CK9s3+//AH0/2Kf4htN9t9oV2nh/v/3K4CbXJfDmsQyxP8lw/wC+qomcjs7b+BKkm/4+bOXZ9yZN/wD33VWz1X+0vm8pYJk/ufx1qwv5/wDsPWOKjz0jlqxPY4fHHg/XNH1vwf4jleGzf/TNM1C1f+PZ9zfVP4M30U7+JNH0e333KaW8MKTP/rkeubtvCt3/AGVDe3DoiPdpZ28CQ73mr0vwB4A0rw/cpqstxfp4nT/XWv3E8mvkufkfIefKPvnyTqWhy6Pqs2lag6faUd3uPIffsrp/Df22S/e7eV54bdNiO9d9D4j8NfDb4qeM7jUNHl15L5/J2QvvRN6fPXJ2FjFd39m+n3r/AL6Z3mtXh/1O/wC4n+3XfVlCdIJQ909Z+DOlXeq+MNV0q3RLr+0dMm2Qf7aV5d4w1zVdctv7K1v7G82nXezz7WFEd3/j3vXZ/DdPGt14tudQ8Dy2CX+ib0d9QfYmzZ89eaXMjzzX73bq9y9w/nOmx03/AOxXNhcHCEuc3w50Pwxvv+ES1W/1i3tPPmeF4Ug/gR/79Y9tfXDzTS3Gx5pd/wA/9yqGm6lLYo9v8++iZ3TfK+//AIBXqnrRkb2iX2n6VfzXcr7LxE/0ed61fhj8OdQ+NltqV2mpxaXsm+eB/wDXO7/Pv/8AH6zfh74E1j4oak+n6JZQXU1vC8z/AGp9ibP/AIuqem6VpmuX6Rah4g/4R622O7un99P4P/s6mREjSv8AwAngDVZrL7Wt7/fmR0qGF5dG1Kzu0leB0f8A16f3KzobXWNOsLZ7i3uoLO7T/R7qb7lwifx1Hf2Mtjo76ncam/7r5Eski3u9YV/gMavwnoXjyfyNS0rxAjyz6klv8kGzfv8A9uvKLlP7Sm8qWJ0d33vXT/8ACP8AiDQJraW9vbrSJruHzoUSbe7p/wCyVzzx3dr51wm93d/nf+N6eH+AwhHk98yvGHiOXUb+F02wJbp5Oyr+j3ex9/8AGmyue8VQPB/pH396fPWx4hd9K8m03rNvtkfzk/grarHngUddr08WnaV9rvZUTeleYXmlSweIYdMl/wCPmVEm3/7DpTfEMl3r9tZvdyzz2zzJ/wBttldS/m6jfpqD/Z0vPJSHe/8AcqKUOSBkdv4bjTStNS0iuN6fxvXI+J57uN/OspXgm/gen22q3GjbIrjyp9/8cD76ZcyO6O6fx/PWFOHJMsv+BvFWoaBf6P4li0/Unv8AT/332q6t38m5/wC+K5K2+0az4217VbhF+03z+d8ifcreh8W+LY7Z7KLxRdJpv/PDfUOlTpBeXl3K+93/AL/8b1fsvfIkH9m3aTbLiJoH/g/26o3k9xqM0NlLs+zQv/cqq+sSyXPzyvPV+5ktIH82L5E/g30VYikbfyQWzxfwJ/BW94GjWfwrqqXcSTzX1xC8L/3NlcfM9xHZ/f8AndPkr0vwxYonhu2RPv28LzPXHVkc0Dm9VglgR0/j2VD4D1W7Sa5fSr2WyS4h2Xfk/wAaf3Hre8T32mPpt5rtpvTTUhR0+TZveq1nqOlT6VMmhWSQO6eTNdfPvmrb44HoYWXvl/SrF7rxPZy3e9NKtIXS3+Tf8715vc313Y3iROm+5+0fOn99N/8AHXvGseMfD+o+DNN0LTNPlsr+0u/tl9dXXyJ9yubtr7T4Ibm90S3tdLvN+x72B3+dP4/v0R9yB1YqZzfjC0t4/i7ptxp+nxWqRJDN9itfuP8A/Z1Z8T+I9E8Y6x4nuL1JfDTzbHhgunTf9yobnQ5dRv7/AF2LZ9guJtlp++R3dP43qbW9fl1XwlDp+p+FInS0+5rSfO9YfHI5aUT2n9lLUfC/iDRNVtNV8L6W81jaP9outn750/gdK8W/sOKxv7/T4pfkt5n2Ps+/8+9Kf4M8W3fhyz8MS2nyJcTTJs+5vT/b/v1mvrD6z4hvNQ8r7L9ofYlqn3IauPuGlKXvnQ/DGDU0+IWzRL19OubtESGZH2fwV9S+KvDnjPwxYWGzxHqWqPK/z6g98+z/AHP7lfLs0Gnx6lNZRbJ5oovn/wCuz17f+yj8TbTRtH1Xw1rd3a2ttaW/2xJ533+d/wDsVz4vE+xjzF1avvnmnxj8R+JfCVzpXii48W3WqX9jM8ML3ux3hT7nyP8A8D/8fq54/wDGN344vNBu5b211S2S086G6svk3u/399UP2j/H/hK78N6JaaVb6b4lmS4mS4/jf59nz/8AANlcN8OrFIPDFh5KRbJfn+StKUvbe+duHO2h+5UlRunl1HXUdcviNC2utP0r/SNQ/wCPOL79cV4/tIvDHi3SrhJX/s3Wfn2J8/yVb8eSS/2PbRJ8/wBouER0/wBjfWa/hl/EfiqwsrS4l3w2jzQvM+/7n8Fcc+Q8SvH3zrfH8Goaz4GuYrK0efUrHUYXsXRN77Kx9K+GviiS2vPEG+DS7+Z4Ue13o7v/ALb/ANyvRbn4eahp3hLRNV1vxAtroN3Cj3D6ZC+9E/26xJvD+n6V9s/4Vv47/t7VdQT/AEi1uodjzVNKf7sjlOG1L7RJ4hsLrxBFFqkMVw9nNsT7/wDt1738PbW407w3NcXdk91YW9xvR7L5EdP9uvmy/wDEGp6b4tS3135Ht5v9IR4dib/9+vUfDHxQu/CuxNM/0XQZoX+12SP9/wD2658RS56RnKHvH1pr134K0fwZol3L+78K+If3M3nfOib6+Tvip4Zb4QeP0srLb/Y926TWkyfcmhevUbPxraeLfCVh4X13w/8A2d4Vt7R5re6muN7zb/ufc+589cNbaH4c+IT6DpX2i9R9Om/0eDULjenk7/31eLQpThIJS5D2Ow07UPCWjzJpWqtZX+pwvc6Wn9xP46yvh740/wCFr6PeeaiJremTeTdps++/9+uz8SXWiazDqUNlpjwPpmnOmjO7/wCp2ff2V88fswT6hH8WpovmezvoZnu/99K6uf3xswvG1r5fjbWHf7/nVTs6vfEKSJ/iL4heJNls9x8lU7PZX2GD+A75Fl6Ke9Feic5zz3327/SPk+f+ChJK5LwHd3c+gpFd+al5E+x0dP4K62FK8yR2RNbRL6XStVhuIkdJk/jqP40o+v8Awr1vyk/0mF0uUf8A3Pv1WR3T5/7lei6PpSazYfZ/v/brd0RP9vZXN9vnM6mx86+Fb5I7C2i8pf3v369d+G/hG08aeG9Y0eX5/sNxvh+TfXi2iaVcabcpaO/z2k01s7/7j1798AdD1DxNret6F4f8QReGtVdPOTUJ/wCP/YSuyRjye4eIeMINK/t5LLR9Mi0R7SZ0m8l/9c/9/ZXW+D9f0zTr+zf7XO7umx5p0+dP/sKx/iL8L/EvhLxVf2+obtXvHd3e6T/ltXPW0f8AZrpvtLiD+++yr9lzwPLlE9O8efEnXdG2RRahPdWCfwfaH2V7T+yd488KeO9BufCXiW3ieGXe8M7/AMFfJNzpV3qP2nyn3p/AjvXQfDSfVfA/iTTdTt9MXVLlEdPsT/cmo5PYwIPV/id+x3448K69f6xoX9nXXh64m32/k3G90T/crkteu/sNtpWmeJfK/tJ/kd5n+4lb2q/FvxhrmlWFvqdpLpENo7vYpdXG/e/8fyf3K8+8VWmsfEq5S4uHtXubT+P+CvLmI+m/gJBrHgOHTbjRLtL2ZN7vavLvR0rY/aT+G2j6/wCHrzxx/Y9lpfipLf8AfJp7/JM/+3XyjYXfij4c/Y7u38VwWtzF9z7Em/5Km1j4v+K54f8ASNYfV0l+R/O/uf7FEPiOyBN4D8T+KPCulX+q+HLh4LC7h2Xyb/8Aj5T+5XW/ChPhpB4whu/FWj3mqQ3b75rWd9kO+vK9N+IfiXRtNSx0KW3g01N7vC8O/wD366rwx8OU8caDDrH9sLpz/P8AcTZ89epGXJAVY+urn9jz4c/EEt4t8AXP2G0Kf6RZffSJ6xNN/Zj1CC8eW38Rxavbfc8lH+eH/gFJ+y5pesfAq+ubqbVYtX02+/1yQPuR/wDgH9+pPj34Y1PxV4n/AOEo+G8sui6k+z7R8+zfWMqvtvcMOY6F/hdZaVCiXe1JkT5/kqzbeB9K1lPsiPKiffR9n8dedWHxX8d2OiXkXjV7N79E2QzP87vXQ/DT4jJ4u0d/tfkWr26f368mXuVeQvmOt/4VzoVjqSRf2fLPvTY83399dJbeFZfDltN/ZlvLAjp/GnyV3/wU1Pw/rCIXdH1Xf8iTp/6BXtB3/d2rsr1oUueBvGXunyS9jdvv+1xLeo/8H9ysdPhXaf2l9tilWyhf78NfQ/xXstP07w3NfPBHDchtiSRJXg9zrlvBbJd3ssqJ9xHm/grxcRS5JnNORZTwzp+pa2l3aIjzbPJ2b9j0zxP8K5b57ZLi0gvU3ojp9o2OiVwelfHTR4NY/s/UPnuYkffNs/grK1X9ojT9Otrm3S4vZ7l3+d9nyIlZwgZylPkMrW/ip4a+FHxFv/DWjxXuopLs86CZ/wDUv/v/ANyu/wD7f1PTfD1n9kRf7Nu3850R9/8AwD/Yr5pmg0rWPH//AAktxqtm95cW7p9l3/P51b2g/FDWNG0q58NRafPe3Pnecl7v+RK64Hmc8+c+hIdc8Cajfvd6xaL/AGkkWzZOnyV5R/xRWgalN4i1CW9dEuN/2K6T9z8//sledf8AC1H/ALYeLXfNtf7mxPn3/wB+r/gn4jeGtY8SaVpl3qH9r6VcTf6RBOm/YmyvWhL3BSjM7P8AaK+MWsaB4Vs9Ht9TifTbibzoX090e2hh/uJs+evIvBPj+LR9e0e31vVWtdBu3fzrqF/Oe2evSLbxp4cj/dWllavpu+ZLdLWH564z4S/2q/jZ/FeoWlhP4YvrjzriZ4USGFEfYmyuaoFLnhL3z6K0H9ojRdY1jw9oVvLb69CiPvmfem9E+T/vuub+OXi7wemif2xo9vFPDd3aQ3Hn/wDLvXifhvwJrusXnieLwrp8+t6Vplw839r6S/8Ax7o//PGrPhKDT/DlhNpWy81SH7Q73Ca1b7H3/wAfyVz856kKR21h4c8P+OL+w8Kafqv2Wzvoftj/AGKHzkhd/wDYqh4A8F3Hwv8AHl/okuoXT2dw+xNQtU+f/c2UWeh3vhXxbDqHh27TTrOVEhdEhR0r3hPBdprnhibXYrdtR1iJPn2PsffXHKfv8hty8h4P8V4NP8VeM/DHhyJNRghhu3/013+d/wDgFeaeP/hJd6B4t1LTLd7zUdib7d9/+u3/AO5Xv0NpFqqWb/Z7ie5tLhN6Tp++3/3N9XLO+t/COva9qGsIkH2t/Ohef59ifxpXTGv9gy5/fPMfD3wai8HabD/bd7Km9N/k2Sb3TfWPN4Yt7HUr+X+3Z7LRP+WMD277Hf8A2/kr6f8AFXifwva+Ev8AhNbS78i2tIf339ybZXx54w+Nni34t39zpnm2ul+Hrt9iWsCfJs/26y+OZUpFqaBNShey0yWBIYX++n8deYa3aS+EtY1u4eJ725TZ5Oz567Pw3p3hrTfEkNp4rfz9E8lP3+/Y/nf7FQ61p2iJ4/mtNEu/P8N3CI8L/Pvh2fwV2RlyGn2Dlb+1fUkudV3uiPbo/kvVbxU+n2PhvR7JJYrrVXuP3zp99Ef+Cun8TyW9i/lS7XT+DfXK6wkV2mlb/kSG431tEUTqvDenPaWf2jU/kh2fufnqa80PQtOuZr1P3/nJ/qf9uuGfxBd6jqVzd3DfuUfYkCVvWz2T6PM8qeRcunyVPN75oMvLv98n2RdkNWbzTr2+0d9die18lE+f59j/ACVyT2l79zenk760ryeKC2R3370T5PnrbkOU6p9YTRvhv9rRGtdSfYk0L/xpXE3OpJdTJLLF++dPkpl5rF3d7PNuGdP4ErVsNOt7u2hu9TfZ5vyIkH34av2QD/D2yS5mfZ87/IlY+pR/6ZMkv9+uk0fw/d/bPstlsn3/AHLqebY6Vz15BcP4hfT/ADfttz5z/P8A89v+B0cg5Gr4YvpYHS3fc8MrvTNV8OSzzO9pb3F1/uJ9yn2GqxWOzzYt6Q/cRK7mb9pPxLP4b/sXRNK03RLZLfybt0+eaZK0idEDyPxDpVxoepfZLtHgm2b/AJ66n4b2KTu7/crhtY1Ka7m824/1z16d8HIPPufnrarL3D2MPE9Rs9G2Ij/+P1fS1SthNO8u3/4BTIbX/frj5z6GlSIYU/2KtbKl8vYlWYf9XXTGZpyFZIPk+Wn+W/pVne6Ux38ytOYrlDZ8lMSD56dS/wCs+5XTD3zH4DSh+5sqG807elFtJWqkbzp9x9n9/ZTOWUjxD4l+FdkPm7H2V5XDrN3Ak0SPs/g2f7FfV3iTwympWf3PMrwHxb8NfsNy9wm6De/9+g5Z0uc4Z/EGz5IndE/j+eue8W+VfW3m/frfvNDfTrnY/wC/R3+/WZ4k8HanY6a8tpFvh/j2VrGJ5czB8Pai+/yvN2V6r4StE1l/sksuy5/v18+6PdJ5zv8A3H2P/sV6doOueR+92b3RNlEvgMYx98+jfBkd3Y6xolpcfuPsl99sR3+49eozfC/xHrPxU17VX1V/7KuET98mx3f5K8f8H/E3TNcs7Oy1BN6W+zY+/wCeF/8A4ivpn4b+NE1xHtIpbX7Mj/J/A9fOYnB/8vTOrSPhv4wfCTxL8NvFVylxby3VhK7zJMmzfUPhKOWC/ttbl8qCztPv/P8APX2H+0DoF34t0SztLLzXuZpktn/2E/v18zfEv4XeI/BXnJLo89l4S+0J/ps+zY6VySl7hzcvIdVD4g0z4SWeq6nLZNr3/CSP/o8P3E8nZ89eOWcCSTXLouxJZvOSF/8Alj/sV7xN8J/D/jt38UaxqC+F/A2g2KJbwp/x83abP4E/9nrxaGSJ5pvKieCz85/JSb7+yvRpR9w2pUuWQx7FIP3rv87/ACVT1WO3ghtrhLtHfzv9Ihpl5PcX2sWGlWqI95ff6nzn2Ij/AO3Xqlh8Nfh14H8MJqHxT1WW9v7hEe3m0v50h3/Js2U5S5DqlIf8IvE3jP4EfCu/8V2TaX/ZurXHyWt0m+5+f5N+9PuVQttf8Cf8KZTSv7EtZ/HlxNN9onmhf/Rk/g2P/uPXGeNvFXhryZtK8FJdP4blmSbfdP8Axp/sUQ/v4Ud/7lZmMZkN/wCKtVura20y41C9vdNtE/0e1mf5If8AcrqvD1jaSaDpXiDU7T7VYW83yQ2s299/+2lc9bab9uvEt7eJ55n++iVq63Hd+EvD2qxW9xLa3kX76F/7j/x1y1/3vuF1Ze6WfiL47f4heIYbtP3D29ts2bPuJXnT+NLdIfsiRb/7++n2Hip9VT7RK+y8/jfZ9+uYh0DUNVuZvslv583zvsrtoQ9jAz+wWX1j7dNseJdlU7x/Mffv+SmaV/x8/c3pv2f7lX7y1eD503/P/crplIxOk8GQRX1nDbyozpbv8mz+B3qT4i+HP+EVm0GL96k19bvNMj/8sUre0rSv+ES1i50q7t5YJkt7a5RH2fPvrM8ZwXfjHxDM6Sy3qWNv99P4N/z15sZT9r7pcDmLC7i2bHTf/t1cmfemyJPkrnrD53mi37HR/wCOtzRLuW0025tH2PDNNvh3/wAFdnKEfjKs29PkqtqUnkQ73dk/3KuXn9/+5T/Deq2n9q/8TWLz7B/vv/cegiXxGPZ2j2qebLFLA7/c3/Jvrp9e0a3sbPTb23tHSwuLf7T9zfvepvE/iCXx/qtsn2dYHtE2Pdb/APXJ/BW8nji40Ows9P094nS3h+zJO6UcvvhMxPD0+j65rGj2+q62ug6Un7ma9e3f76V22q6rp6XjxeH9QuNU0r7O8P2qZPJe4f8Aj2f8AridV8rxNbXNxceU838fyIlU/FWs3tp4S01NMl8ia0m/fOn8af3K5ZUueZzl/wAv+3/J8GRSv/HNvf8A6Y10+g+EdT0pHfU/svk7/OhSD79cl8Md8/xO8MXFwksFnK80Mzv9zY8PyV7f4P8ACV34115NMt32Pv2TP/cTfXLUlOHuHo4T4jzfxOl3Y+G7xLu02W2vJvtLr/bSr/wc0q01HwrYJd2lvPeJM9tvf+4lM+NPlaA+q6Jp/m/Y9P1b/Rk3/wAaJsesrwfB4jtfAd54t0p7NNKtJtk0E7/Oj1cvgNK/vnYeA7vT/HHxL1K0t9EtbJLFJnmuk3/JsSq3h7xxokdn4h0TW7qe10rU96QukO/yaxLDR/EXh/wSni3T0vNE1LWb5EhuvJ/cum+vXfDf7P3iDWfAcN3qH2XVNS0z98/2KZHSZH/jd64Iz5JkcvuHhXj+1ik03Sk0xJbrTYbt0hfZsd//AIitubQ4vDPgN7S9u/8AioftCfZ0+/5yO9b39opA72X2JUeJPuff+etLx/8A8IpH4P0eXRNQ+1a3fXH+l2U0297bZ/sVtCrzzFSj75l6PY/YYZnl+ea4f7TM9UptZtPBc3hXxLbv5+q2LvNfIn/LaF60/Gd0+m/D3R9TtEV/t032a4f/AJ41y/hXR7fx/wDE7RPD+p3dxZaPfO8PnQ/PMjpSq0PbcxFaPvnZ/tDx+HPGOiW3iDw1oV1ZW0Vonnap9k2QzO/8G+s3QbX+zdKs7RPuQwolU/HPjHWPAmiX/wAKtPlXV/DH9qJ9nvbpP9JRE+/9yt6zg2fJ/crXCw5KfIejhi7Uez+NKekdSV0fYOqRmax4A8R+O7NH8P2izw6ZM7zPv2PWl4qgi8I/D3w9qHyprz3bo6f7Cff31678H7tPCtgmty6h9lsJbjyfsqQ+c83+wif365vxb8OfC/xz8Q6xo+n3us6drFjaPeIl7b7Ed/vv8m+vA9vKdXkPFl8ZcTx/afGW8trvweiomh6XNYXekfc+0b/k3768E8SeGL3Q9Nm2W7x39un3E++m9/79Hw91i4+HttrCb/sWqvM9tb7P4K7zwr4ttPGlmlolv/Z0OjWO+Z3f99dzfwPXoSpeyh7pnzckzY8beLdE0PxboOn3unxeIbZ9JtodWhmTf5L7Pk2Vz2vWmlO/jBPD9ukFgmnb4difI+96x5tOSfWP9Lia1hu7ffNNP/6Gj/8AslWZoIvCSJL4fu/PtvsmzeiJ++/v10cv7kyqS55npfgn7F4c8Nuuoee6JaQu8+x32TbPuV4V4e1KXxB8eE0/T3ngs9QmTyd/yeT8le8eEtO/4Tj4Pv8AZNQi068sf9Mmmf5N6Im9Erzr4J+A0k8YJ4z1O4eDVUm329rs+R0/v1wx5YUffNZH1X4P8K3egeMJreVHns/sOzf/ALeyvNPgz8Ob3Q9V8Va6+yC2SZ7a3/6bVt6b4413VfiFfy/v3sPtaQwvv+Tya9Os/wBxpt5/wkFvbzpK/wC52P8AJ/8At1897Xknc6aUPePkLxnJv8Yalv8Av7/v1Ttfv1c8cxonjnWERFREmfYiVX0//V1+h4P4IG8ok1FOor1jnO/8SfB230rwrNrcVp5E39z+5XkqffR/46/Rfxz8K9M/4Ru/t73VZXfY/wC4tYd/z1+e+t2P9laxf2+x40SZ9iOmx68rkOiPxlR/uP8A7lem/Bmf7VrENu/37d680/uV2fwWvvI+Jdtbv9yWGuarE6pG38a/2frTQLmbxLZarKkOoXHnPp6Q7Pnf/bq5YfsveKIPB8Ou6f8AaIIYk85/4P8Ax+vXfi7rLv8ADS80f+wbjVLn7QkyXVqm/wAlE+/XtPw++MHhWD4Z6Da6vrFlbPcWWxUkPT/YavRow54nnzlyQPnXw99k1jwrpt3qEW+/hTyYZpovv/x7N/8AHXvPwU+Bvh2PQrzU9a8P289xqEu9EnTf8n+5XnvwV8Bah4wu7aKK9iPg+xu/tLR797u//wARX1qq+WiRQ7UhX5E2V2zp+yjyHm0oznPnkfOHxU/Ya8G+OJn1Dw5cN4X1j/ph89s/++lfNniT9mzxl8KNVR9QtLq902H7mr6Yn+dlfpLSuEkR1dN6P95K5Jx54HXKB+S/xX+Elpqugv4q0K4urq80799dpM/zzJ/HVb4ReC4tVm16yvbuXTodWsUfzn/gr9OPFnwb8N+LbecNbrYTMrIXtv4v95a+P/jN+zj4w+HsNze6Vpr+JbBN7o9km94k/wBtK8urh5zj7hjKHungmm/s73E8N5LrF38lvcbLfZMmx0/v1T8YfC6Kxs7a0lu7WeG4mSFIU++m/wDjqGb4qaxoeg3OiW9o07u//L0mzyf79YKa5qsE2m6hdy/bfs9wlz9ldPk+dKnC0J/bLpQOt8beBPh/4S0dLTw75SaqiJ9ofzvO3/399M/Z+1Lw1HqVz4f8QRb3luP9Em8n5K4DxJ4x/wCEj8TvcfZPsSXCf6iFKs+G009NE1WXU9YnstSR99jDAiOlzXfOBdWJ9qw/8I18NbNPsiLvm+5XE+NvjLabPslpK9refxps+TZXhV58aX8n7J9k+1TRIib3rj7mfUPF2q7/ALJF8/8ABC/8FcHsuQ5+Q9L1W6i1/UobjW9b8i2i+5s2Oj1c8JT/ANsTTJpVk9lcwvs85E/1yf36zbPwXZaP5MsulT2Vs6JvdLd/nr1TwB4Hl19/KSK40TTX+RH2J++rnka8hj6V8QtY0bXrzT9SuGtXiTzreZ3rvNK+L2tyOl1o+pNevFL8/ku6PXGar8Adb1W8ube3u5U8p/ke6f5HrgIYPEHg7W5tPS38h4n+ea1TfC/+/XoQr8kDllE9a+JH7Q+u+Ins7fU7qVLa3mTeiffR/wC/U2j6/pXi2836qkt7DEnyPau6In+/XnX/AAiuoeNPOS00/wAmZ3/0h/43T/pjXT/25afCvSv7Hu9Ha1/jS9uv+XhP4646/wC+CMfeIfGGs2ngve76It1oNx9y9T76V4t4tguHv7zW9ES41S2u0+eFE+dK7DxJ+0naXSPaXHhye6s0+TfC6bHrzW5+OGoWtzczeH4v+EUtv40R971cKHuhze+c1o88t08z3Fp5EyP9+dNj10Nh441Cxv8ATYkuP9D85EuPn+/89c3qWv8A9pPNcXeoPdTXfzvP/fqzo+h6hof2DWPEvh+4/wCEYu/khvZ//ZKvlOWVL3zv7nxNp89zc3dxaJdTW7v9nriX0pNO8PaIkUUSalfTTTTTJ99ErN1i01iS21L+z9MuPsFujvvdPJ2J/f8A9urln8Sor7w9okX2TyL+xh2b0+4//wBnWhXsjpPDcHhT+wfK127lhTe+x/v/AD766T4XfFC7vvBNh8OriK1TSnvntkuk379jvvry7wf4c0fxVrepWWoJcWr+T50M1rN86P8Ax/JWt4btf7DuX1C3llurPSb6Gbe6bH8lH31f2DOvD3T7v/Zp8Hax8MvBmq2UVv8AuXeZJoPufx/uX/74qh4q8F6Z40udY1C9t5Z9V2bJrp32bK80m/aTi8T+G7/xVon2qyv7RES7SFPuP86Jv2f8DrS+Hv7QOn+JrPUv7bil0+z3pvn8nZ8/+/Xz0pyhVOyhP3CHwZd6f4O8N3lvqCW+o3kT+dvf+Df9ys3wr8bNQ8D6xbWWpxRJpV9N9mS6tZt8yP8AwfJ/crofEn7MsviC8/tVPEFxBo99cJ5L2Vwnyb/464P43/s0y/DK5fUH8Vvq+m29ul4n2rZv316fsozhzhVqxL/ifXNY1+/huLq7l+wPcbN8D/P9/wDjr0LW/EHhzw54ehd3t9UvLfZssr19/nJ/HXzbpXibxx4q87T9M0xtUh8n998+z5K9c+D/AIji1xNV0/VbdP7St7F4X/vp/sVx15Row5wjH3DyX9pP4rp4uvLDQbJPI0SJN7onyIj/ANyjwf4E8P6N8GdV8Yane3s+to/7my2fudleV+P7F4PE7xOjx/aH2Q/991734tsZYPBNnomxX32m9Pn+TZsr0KUoTpwmZnj/AMK9GtPib8UbN/EFwseiWifb7jzvuP8A7Feu+Np/DXiDxm8XgzSrWCzRN/yQ7E+RPn/3K8B8GXcWh6bDb6hcfZbx3dHhf7+zfT9bnuI/OiillgR/+eM2z5Hq6sfeNIfAU/iLfRT6xpVxZS/arZ0mtkmgf7jpspmm2txr9zYaZaJvubj5ET/cq/o/g641HwHbP9ttYLb55rdHTZNv/wB+tLTfByQfC7VfFdxe3Wl3mjOltaJavs3zfc3763hEImPeWr6V9vspfkuUfZsqy8f7m2eL+589Yjx3dpDC93ueaZN+933u9X9K8JeK9Rf7Wmj3mx/uPv8Aker5DeBWe++fen39+yrNzpzz36WSPvmfZXYfELwBqHw98MaPqGpy7NS1Ob5LKBEdET/b2fPXm/26WS582KXY6f8AodHMYy+M0NNgij1KaK4t/tSW/wAmynfavP1JEii2JNcJDCj/AHE3vWbbX3kTPL8+9/vu9PSf/iW+Vv8A33nb0rSRcvhO/wDiLqtv4ff+zNPuEf7Im+Wb/ntvSuYe08vw9omt27u81x8lxB/zxff/APEbKmv9StP7B1iXyv8ATNTt/saJ/wA8XSn6Ppsv/CNpv3OkKfOlYc4FZ45Z0f8A1s7/AH/3Kb3rK0GeKe8hf76O/wA6bNj16d8N75PCXiF/Ebyo9haWOx4N/wA8038aV5vpVpv1u5t9jQedM9yiOmzYjvWfOb/ZK3i2D7D9gd/+Xve6V3/wEu/P1h7ffXK/FrVbfWHsEiTZ9hh2I9Wfg5qv9j+MLN3/AOXibZXdL36Z6GFl70T66eP/AEZH/wBiq3+o+fZ8lX3/ANSjp/GlZVy9ccYn10JDJpP4/wCCmJdIn3H+ejy99QwwfPWpfKXHuqemySpktPkSjyKuMg5Ss/yVQm1FIPvvso1jUf7Otn/v/wAFcZN/aGq3iReVsSu2Mzz6sZnc6P4mtILn59j/AOxX0J4GvvB/iC1hT+05bKZ0+eCvnLQfCqJsd0+f/frudKtEg2So+yZPuVvzmfJ7h6p4q+Hj6c73Fp/pVs/zomz79edar4O+3I/m2jf7myvfvhl8a7W1s7bStVjUInyee717DYaH4c8Ro97aJBMj/eMPyVEjlnPkPyf+K/gO40pH8q389Pv7HrN034la79mSJPA+m3V46bIZt/nJ/wB8f36/SP4wfs2aV4m0q8uNKiaO8f76f36/Pf4oaHrvgC/e0liRIUd03pboj/8AfdXSmefUjzngPxO07UINe36nolhoN5cQ7/I0996P/tv/AHKxPB8ct3cpbp89zN9yuh8TzvrFyl3cf677iVybyeRefvXZE/vp/BVxIlS5InWXiPodz5sXm2t5D9//AG69d+F3xG890ildoLnZ8l1/t15Kkepz6akssMuqWc3yJeo+/ZVDz7vwxfw3CO+x3T59lE4c8DDmPszQfiN4lgv/ACrjT11S2RN77H2O/wD8XRZ6PL8QkvPGXjVNRn03TLl3h8N79iXOz5/uf+z1lfCj4mwyeHoZXibUXdP3KIlcf8Rdf8R6rqs2q/2hLB9kTY+nwvs8lP8AbrxZYf3yJQ5zkvjT8W7v4xa9DexaYuiaaibEtUm3vNs+SuMmvktYXlldkRPkq/Nap8nlPsRPnR/9+qdzB5//ACy+1On3Pk30S9w2jHkgdDr3hW48K/Zr2W7i+2TQ7/8Arij1yWlaB/wsnxn9id30uwt9OfUn8l/40rY8MeI/+E4/ti41u4efVbib/RPn2b/4Nmyr76V4g8AeIbnT2t7NL+4t33oj738l/wDbrjj8ZxSlznm/h7fqr2b7JUhR9770+5Xotta+Wj7PuVX02xTQ/D1tplvKzo/76V/771qeEtGuPE3iGHTIt/8ApD/vpkTekP8AsVtV+EuNIp2euah4H16HWNMSB5nT7N5N1/t16v4e+Huia/bTa34z1t9RmeF3h0Xfvd3/ANuuG8SeEtQvvAGtumny/bNM1RETYn367DwZ4jlvobzU/KitXsbHe9r9/wDg+/8A79YQiPlPm/StNSRL+Xbs/fTJCm/7ifwV6d4J8rRrbRNnyPNvR50+/XJaOizwzfJsd5nf/wAfr1HQdAt4NB0S4u7hX1K7d98HyfuUqa9fkJOD03wXF4c8c3j3cS3Wgy70h3/wPTPHlpp+leMP7P0+3isktIUd3g/9DrofEOqvaaqlvvTen3PkrzLxbqvn6lc/3Jf/AB+uilLnJOpe6ld01278QRXuqyv5M1lP/wAfiJ/B/wAArK/4SbU9D0rUk0+7ltX1GbfcbP7lVtHglfw8mpzPE7u+x03p51U9SdNmz+/WkaXJMDnnfyPOu5XZ7m4uESHZWkkctp+9ldquaJY2k+x7j76fcSut8JeFf+Eq8QvZfLsRPOepxVXkiQYOmwPqttc/ZNl1Ds3u+/7lZX9lS79/3PnrrfipIj2yXcV1/Zc0P+hv5CffRP79ZuiTpqMNnaSujzS/cf8Av1lSn7gTH3mnO6Qy2ib4UT565ua+fTpk/wBHlfZXfvqVx4Vf7P8AZ97zJs3v9xK4/VdVlsfOuE8pHT53d6ulMChpuq+X9vdN/wA6J+5dP46uWccuuW15ZS/ceHfv/v12elQRXXhu2dE8yZ4d/wBz5K5i21JIH+0WkUs+zej7P7n8dEZc8zORvaVrmn2kKW97FKkybPs8yf6n/gddb59wkNzrf22XS7lP9TdWs2yuM8PWNl4q1JLSK3eCHf52yd9/3Pv16LbeOLfQ5ob1NMt9bs7d/sz6fNb74X3/ACfPWVWHvnqYWHJ7556+oxaxrdg9xL5ltC/759+93f8Av17B8BPDOn+LfAHxa0eW9SB9iXNpC7/f2V5RrfhzTLXxJcyokukaDfO81uiIjvC/8aOlX9Nnl+HNzpsulRRapDq2/wCzz3SeTN/4599KcomMvfqHp3w6+Oen33w0vPh14tsnvbBLSa2tL1If+PeZPuJXT/AH9oG00f4UeIdK/s+dL+xhd4Z7X/njXkXjDwPqeq6VZ+ILLT/sqajvubiBPuI9M8DeKtH8HfDG/S7u0nvNZmdLhET/AEm331yVcH7vPAxnIv6FHFqWg3mtxarvv/tzw/2KkX+k+T/G7/x7P/HK577dpSX/ANru/wB/vfZb/Js86vUfCvxN+w+D/wC3ZUs9+kolsj+SnnPaP/ufPXkvieS01y50FNMT5JtRuZod6bPk2UqFKcDso/Cer6b4A0++8SXPg+ybZpVxYpco8z7/AN9s37K+efCWvxb/ACpfP860f53tU+5s/jrvtH0q71Xwxc2mmPO+t3F9shTe+90/2KzX/wCJH8DdStNiJqX9reTN/BNserpT9+UCK51Wmx2mq21tqCu107/xz/O9b1snzpXL+D9ci1Kzs4kRkeJNj110X3a6PgO3CxJt9RPvdNiffoqN5HjR3+/squaETafuGVDqUWpeIbDT1d4IZbvZ8j/x/wB+vTvFuuXHg7UrPUIpWn8SXEP2OZE/74+eqfgn4NaJBNbeI7jxBb6pvmS/msrWb/U//Z1W8f6jps/j/UvEDuyabcW+y3+R0SF/uJ89fIzq82I5TxYx984P9oHwPL4D/sfULi7gnm1B9myH+B/9isH4FeENQ8fePLzTbREe2sdOm1K4ff8APsT79YPjx7jXLlHvbu4vYYX3wpNN8if7lWfgt411DwX4q8Q3un3qWv2u0+x3CO/30++//slfVVYyeFOSrH3z1T9pydJ/BnhLWLe0Wys75IbB0h+4iJ/f/wC+683+HT3fipHtIt6b5nREr6Q/af0D/jHi2tLeLz7lPsyQ/wCf+B14J4Ad/B15puoWUuyw0+ZLa4dPv7Jq8fBYn29O0yjs/D3jXR7X4e2fhpLhf7esbh0mTyXT5P8AfrS02+u7G5s5XT/YRK8017R7v/hIdSt9PRnmt0e8RE/uffr2PR/Cup32g+G7tL2LfqFv53zp86PWlX3DY+gdB/s268N2elf6PBqSfIifx76oeKtKl1XxJpSXG61ttGm3/J/G9cNbX32FLOWX/StYd0SH/pjXpb+IPt1yn2tE/tV/k2QV41SkdVKXvnyj4qfz/GGvXH9+7fZ/33Va360a3v8A+En1jcmz/S3pbD/Uvv8A79fc4D+FA6qhNRRRXtHGfdesftV/Cv4dTbEmlvZv459n36+MfjB4x0rx/wCM7/W9KiaCwlf7jw7K+Wr/AMaSxv8Aurvf/tu+/fXbfC7xNL4j028S4dp7m3f/AMcrhlHkNef3zt6t+HtRl0bxJo90n34rhEd/9h3qpspHj3pXnzidsj6o8VfGnU/hsk2oaZFBdQ31vsmSb7leA+CbWLx54nh+yJE/26byUT+BHq/4h1WXxN4Ys4v40hdP+B1xnwN8TJ4V8SaVd3G2Cz0nUUR9/wD3xXtZfL3Dz6p+rvwx8F2/gjwjY2SJEly0SPcPsrq6hsr6HVbC3urdlntrhEdNlTVhVk5TIiFFFFQWFKjvHSUUBynnHxC/Z3+H/wAUEf8AtjRII7n/AJ+rVPJevlb4mfsDal4a33XhS7l1iwR/ksn+eZK+8KVJ/LqwPyg1X4LeINKufsmsaFPA8P3P79cH458M3ehun2jT5bXzfuO/8dfsdrWg6b4ltvs+q2cc6f3ytfGn7Xv7OV/aWttr+jzfbdLhfZNC/wA7w7//AGSokRL4T5O0f4JP4qtoXsvNnd0+fY/3K9v+FHwW8NeEbZ/tdp9l1X/ns9cBpWh638L7zTdQeV/7NvrjY+ybf/45XuSeP7KCZLd/D8V7c3Hz/I/z152IlPkF9jmO5uZ9KgtvslxKvkon+on+RHribDUYrTfeonkJC/ybE/c1pax/Ymv+S+pxfuXT7k//ACxrH0q02fadMt5UutEd/k+ffsryvf5R8pZm+IWlT7/7Q1prre6bLW1/grp/I0exs4bv7JEiXcLujp9x/wDfrw2z8JSweOXSWyaCzi+SbyU+/vr2Cw0rz9N+xXHz+VNvREf59lZymYch89/FT403uj376fomlPBN86fc2JXzbquv63r+qu/iLVV3u/z+d/BX1z8UfDnh9PFsN3evcQfJs2eT+5/77rntY+G3hzxjbJcRWVhP5P8AG6V6VKrAv2R4anhhNS0ryku0n2fcRHSuP1LwPqenXNtb3cu97jfsTZ/BX0O/wo8H6NMlxF/orp9z7LNWP8mo37/Yole50xHdJ3fe+yspV5QMIw948ctvhlqtjeWF3qu3+yt/750ff/45XZ+Kn1v4heFdVll1W4TRNE2Pb2Wz5P8AfrH8T/Fh9R8m3ii2fZ32O+z79Y9/4u1DWES3tJZdOsJk/fWqP8k1dUI+298iR7x4A/aBu7Hw3pvhxLKLV38nydl6n30rzHUvDOma/wCJ/sVlaJoN/cO7papDsSub8GQXCeLdN2XbQQ+b/pDwfwV9La9+z94z+OHiHStT8JWUUD2lv5P9ob9n/A3rsjSOiEPdPB/CvgeVNHv9TuNQvNOubR3tnTT087en9+tvwN4H0zxj8PfFSW93e2Wq6c7ukzv8kyfxps/4HX0Sn7G/xS+F1pfajFFpviiS5X/SEtrl/OX/AMcr43udZ8UaNf69olvp9xZXM1w8M0Ox0+//ALdHsjkxPuSPpz4ieCLr4RfD20axtU0Ww12x2TWvlb/tGxPv76oWD+Gtf+Euq6JcRL5yW6PaXUP3Hm2J/wCP1TufEfiqeaG3+JutJrelaNpcKaXp8yIiTPMmz5ET596JXnUP/CGabpTxS3eqWts/zo8E3zw/8Arxp4b3zmid/o99F4H+Ht4/21tR1WF99u7zO+xP7lQ/HX4m6P8AF628PWmhXcunQ2lun2tLreiPNXmmsaN4asbBLvStb1TVP76XvybK5mGdJ7+G3sonurmV0RE/vvXp0ockDSUOc9K1vxBFBpthLo+uxWupRJsm+xb/AP4iuA8K/Ea48AeKr/U3uLi6ubj5Pkh3/wDfddhqvwau9D8JTeILq906B4fnmtX3/aU/2PkryjyItSuUe3uEfzvvo9ZzpQq/GdEDrbbWH+KHjbTbeytFnufOSZN/ybPnr0vW/iTpl1ps3hrWLuLTtbtLtES6+f5If40T+/XK/DHxPb/DbRNVuLuW1e/SZ0hR/wDXPvSvMbOTULrXrzVUdZ9SuHdHd/4HesoQ+wZS+I7z4o+KvA+q6JDZaFoSf8JCkyPNq6O6Iif/ABdcHpuo2+nXKPqET3Vs8L/JU2m6HqviPXrnTNPt/tV/Em+ZPuVzfz6xrHlSv5G+4SF3/wCeKI/z12Sj7gzrdNg+yu92iS/Y0+58/wAiU/WPFst94Y/4RxHb+ynm87/gdbnxI1HT7GwTR9CT/iTxTJbec6f65/8AP/odcFqX/Eq2RJLvmdN8ybP9TTpR9w1Oq03SrRJob3UN6TQ7PJp/iH4haxrN55un6nLa7PkSd0+euPfWb272Reb8n+3UN5JKibP++6vlLPUded/B1t4el/tifVPEkyP5yTTfIm+qem/ATxBPcomq7tLmmR5khhT/AFyffrk/D0EuueOdE+2u7zPcJvn/ALiJX2j8ZvED2Pw6fVbSJoLm0t0tvPf+NNlZypTl8JhKR8JW3mz23m/M7/P9z/virOm+VI833n/uV0/h6e38K+GNVd5VnvNRh8n7/wBxH+/XNpP9lm/dJv8A46o0LSI86bNnyI++up8MXei31/bWniLVbrRNHmTY97ZfI+/+DfWl8PdN0/8A4R7xtd6x8k1vpjzaX/v1wkMnmWEPm7X3pv8AnrL7QQ+M9B8E+B00345aP4X114r3TXu0dJ0m3pNDs3psrtv2h/Eej6/4kSWy0z+y7mx32c0+/wD4+If4K4z4S+Dk8Vf29cJqDaX/AMI3afafPh/uPXK+KoJoLzzXuJZ0eFJked/vw1hCPPMv7Rx/jDUov9+srR76WxmhuEf57d0eq3iG73zPVPTZEnTyn+5/fr3eT3D1KR+helXb33hLSr2X793bpNWbcz/PXnug65rd14M0S3RG2RWn7lKzZvD/AIt1XfK6vB/uPXnH0NLY9atpEn+5tf8A3Hq55CfJXlFha+JbF0e33I6ff3122iarqe9E1D79c3MehSmdOkeyrl4nyJVPzPMSpnf5K0gbyOS1LTvPvHd/kqtNr9p4Zhf7PbtdXn/PBP46s+JNV+yu6JXml/aeIL7xVNqdlKtk6Psher5zllEzde+OfxAu7ya0srS10FE/jnh3vsqnpvxU+IEifJqsGr3n9y6TZ/6BXWp8L9T8YXiXeu6q97N/fhTY9d5onw90rwyibNu//wAfrfnMIwMrwl4q+IF9bQvcWlgkL/f2PX3N+y54H8QWNr/bWr/uIZk+SFJfv18sabs3p9nT7j19XfB/4vahdaVDYS28Tw26fwffrp5jz8VSnynvf33dK+JP2nNAt59SvLuVFeGV9nz/AMFfZ+j65b6xD5sSsn96vmb9paxSCG8uNm/99WPMcuFjzz5D82fEmjJG95F5XyQv8leUeJLRE3vX0D42T+ytVml/gevB9VtftVheXEu/zvOfZW9KZtiIEPg/xBe+H5t9vcbE/wCeCP8AI9d5f+I7TX7PzbtFgufuTOj/AOdleXaDPbx6kkV2+yGV9m+t759K1W50/wCV/s77H/2/469E8L4D2P4D+I3sfEM2j3qfarCb/j0+f/j3euz8c2Mtjrd55u6D7R9x0/jrxnwZJ/xMtNlif7lxvd/7lfT6R/8ACzfA2pXsUSedpiedC/8AfrKrAuMj571LfH8n3ErV8H2PiN7/APtrw/pTaveaZN9xH2fPVOaR5/3UqbH2V0/hifWLXwfqWoeH9TTS0sX865n2b97/ANyvm8V7htKXuHnvjbwrqtp4n0rWPsTWUOs3CPd2qf8ALs7u6V2HjCxi0rxVfxWlxLdQoibJnmebfsTZ9+uo8VeP7vxVo9hZO/2qaHY9xqF0n76Z64VP9Km8qL9+8z+Ts/vu9GHic0Y8gWcFxqLpb2lvLdXLpvSGH7+z+OvZvhpJafDb4ezXeu29vpd5cO80M119999ei/so/AzQvsHiHU/Fd7Lp2vW93s+5/A6U/wCLt34cuvijD4ftLtdR02x0abyfOTZ8+yoxcZmc6pwfwx8VW/jHw94k0q71tvtP2t5rG13/ACOj/O9eV6rPcaVba3bpv/0tNm+sT4P6xZeHNV+0anLdQQokyb7WLe6fP8n/AACu/wDiF4f1Kx8PTa6lwr6VsTeifO82/wDjeuWHxE0J85wfwk0bSrr4iabb61pV5r2hRPvu7Ky/10qV7NpvgTwF4qufEOt6ZqC6Do9pdu8MCfI9omz+N3/9Arif2Y9Vi0b4heIdQu3RLO3sfv8A9ysH43wRaHcvomn+altqNz5z73+//H89cVSr7Wv7M2lE5jx/d6Ffa2/9iam2qQ26bHmdNiP/AMDrgdSj3zV3HgbwX/bNn4qluLJp7DT7HfC/3ESbf8lYlzpr2rul3D5E2ze6bK9qEoQMJSKfhjR/7VmubhE+TTvk87/fqbXvD72KWdxK7eTdu6Qz/wC5Xuv7Gej6f4gudY8H6rbo9trb/afnT+5Wl+1v8E9K+HPh6zvdMvZdn27Y9lv+4myo+te/yBGJ4VD4O1Kx0HR9YltHSw1GZ4bd3/j2V6F8ItV0/Q/DGq3ErrPqtxcvCkD/AH0SofCv/Ca+O/AFtLexRWXhXw3bzTWL/Z3R7ve/z/8A7dca8lpBslt4mgudnzvUVf33uEyMnxhO/wDwlUKS7Z0t7hHeB/8Afr07xJ4E0zTfDaa3p9oqX9psm8hPuPXm9tBp73L+a8v2l/8Aj3T++9dzYaxcJokOnom+aL/XPv8A9dXLKlNbGvKN8PeI/wC0tNubu909r3Tbv5Jk3/PC/wDf+evJPHlq9jDeI/zw+T/wOvY7Z4rHR5rd9qPM+/ZXAeIdH/4SN/sn9962oS5DGqbdtA/hzSrCKX5P9ER0rE8JQf2Vf38V2m+zmtn+z/77/PXS+NoHj0e2vXlZHSFLC3h/v7K4iw1iH7BNcf6+GL5HT/bp0Ny3H3DV8N6r/Yfiq2iR2SF4XT5P9uvXbnx35fwo0rwP/YkFl9nvkvEvU2bJk/j37Pn/AI68Z8DWkviDWLm7/wBRDb/fevVPE/hVLrwlNqEWq/ZbzTk3ppjpv86H/f8A4K65fEet/wAw5wHxI8QahqWyJLRks/ued/BVz4ReB9T1/RLzxLqsWoyeFdGm2Pe2qeds/wBxP7lZej2N1qvk/ZLe4uneHfMjo7oiV6VpXxG134X/AA0vPCmmJbpba3v+d33/ACfxpsqocnwHhynyE3i3X7vxj8PbzxHokssGj6S/2Pe/33/4BUN/4c8FfE1/BP8AwgUTz+JPs7vrNq+9Em2ff+/8m+rPwo+L17P4Gv8A4SJo6xw6tvuUvU+Tzv8AfrN8W2txqWqzeINCuP7EfTIUhhtbX+B0+/XTKcIe4Z0JSnzc5x/xL0DTdGvEtIrL7K6fJcf7FCX0usW2gyvEkD6fvSF/79eqfEX4dab4q/Z6tvirceJYpvEf2v7Nd2H3N7o/9yvKIbr7Vf6a9unkwuj79/8Af2Vx/aPUoH0n+yvobT3njDx0+37H4ZsXeGF/+WzunzvXzfqUcuuaVf6hLF86TPeP/sb3r2B/i3L4L+D+ieF9P0ptOsNbt3huL2b501HZ/sb649760n8B+JNCitGn1vU0/wBHdE+RER6+foUq8MTKczKpU55mL8Lk3w/J9xK9E8vy0rifhFY7PDaXf8Fw7vs/267Z3r3JHuUo+4Np1ts855X+5s+ehKoaxqSaB4ev9Ql3yQ2iJ52z79YTlyQIxUuSB2Hwl+G1prnhjVdbiuJbW/8AOe2SyT/Uvs/v17Z8Jvg1F448E69aamyvbTI81v5033LnZsT/AMfr588H/FeLwH4Mh1iy03fpWrJs+1P9+2/v11Nzrmt3dhf2VlrF1a6Jq0P2n7Kmx9718Pio1ac/bHiUpe+cZ8VPg1qHw28nStbRUvHtHmhd0+R9n+3/ALlaXwin0LUv2bPFWlahpVvPf6e/2m3vdm93d/ub69L/AGlrvU/Ef7MfgzW71Gn1W0f7M87/AH/4K89+Btjpkfga50zU5fsv9obEmr6nLMX9dw15m/svfL8PjHxBqPgm8uPEF3Z6ilxb/ZrS1+48Lo/36574D/DK98f+DPFun2rxfbLi+hhh877n7n560te07w/pV5c+HNKml1G2R0e41Ob532fx1DeawmjaxZ2/gK7l0HSrGXfNNO7/AL65/jrSphf5DGVL3ybwfptl8OfH+tpqrrZXlvb3Ns7pDvT/AHP+B11UOqyxvYXsWmXt1bfZ38m10+Hfs3/Pv2Vzd/o7+P7y51vUNbtYLnUH+ebY6b3+5Xs3gO7tPhfptmkt3FdeTb+Sn2X+P+P+OlKh7h08vIcx4e1XTZ/GVn5tq+yZ/n+1Q7HR6v8AxCj8QaHbPrehXEUGxHfzv7iVQ+J3iPStZ0q2u9MSKC/uHd33p8/yVyVh4/u/H/gO/wBHldvtNon3E/uVzwpckzn5vfPOpru4vrya7u38+5lfe8/9+rlv1qh5fzun9yr9v1r6XCnXIm/1dFPor02Ynz9/wgeno7p811/16w/PXSeBtKtPDmqvbrFe2ryp9y6R0r728N/sXeF/Dmq2et+HfNnmtH+dHm37/wDgFbfxa+Auj/E17O4u7hdL1K0TZC9k6b/+B1EpFwpHxdQ/3K1PE+lf2Brd5prNv+zvsR/43rHf50rzJnadV4Sn+1WaWj/89a9O+DP7MulfHPVfELvqVxoN5p7omy1/j/368f8ACU+zxDYJ9/zptlfT37N3iy1+H3x01631WVLW21O0d0f/AHK6aFXkOWrE9o+GWlaz8HPF9j4Tvr2fUtBu7ZPs7zDPky73/jr3d/vivnr40/FrSptT8ILoVyl7dxainzxt97/Yr1h9a8XzWyNBoVqjuud5uf8AYrun7+pyUjqtm+jYj/IksTun8G+vPLiTx/Cz/bLvZav/AM+tum9K4HVfDl3ody+qpqd4jp87oifPWfKan0DseOo/tdl5vlfbIN/9zfXkth+0HZWvh6F54pWuV+T/AE1/J31y3h7xVo/jzWLxE1W1+3/f8nfs2f8AA6uNID6K8v8A74/vpUdfIfjD9oXXfhz45fSrW9a+trf+++9K7Lw9+2jos/lRa1BFAd3+sSWolEIxPoqqes6bB4g0q70y9XfZ3cTwv/frnPD/AMZfB+v+T9l1BEeX7iPXYOjp/tp/A6VHwhOJ+bPxZ+AWoeC/jRpui3uq3V14evrvzrad3+eJN/3K+kPEPwP8P+A7C21BPKgudnyTp99/k/jpf2mvA+p/Ej4ieHtF0pPLmS3ebzv7nz/fqLS/DfxGt9Ufwxqdza6/dw2iXFvJN8kLrW9fDwcIsmjL7Bxtz4E0r4jbLK0uLiDUn/jghfY9P8PfBPx74SvHt9MtLWCw/jup3+/Wx4k8a+MPh7qsMWsafpenXP8AB9i3vvSvUbPxbe+MfBj3cUt0nyfPBs+f/wDYrxpUDv8AZGJ4h+EPiOPw28sV7F/qd8qJ8ledaV4AS0037RLrCpNs2Oif+z12Fh4tu9ZS503T9bvEv0+T7FqnyWz/APA68H8Z6H8QPCWq/a723geF5vv2Vw//AACuGthzCVI2/E/w21C7f7PqF3FPZojvDsryLWPhrqtjo9zcWXiCWDyvk8mCHfXeeKviNcR6PDqGoXs+nfZ3SGaG1T7715j4k+KmoTwzf2VqDvM/8exNif8A2dZwpHNzHmN/qWu2tzNaSv8AavK/j8nY9dJ8E9NvYPGz6hdvvfUEe2e1f5Pvpsrhpp/Et9rdnrEt6smy4+d0TyX+5/fr3LwHput/F+2mu9EeL+1dOm2ede7E/wDH66vYGconlepfCSXxj4t1L+z7J4Lz7WkP2JHfzn+f+Cvr34M/sGWmhrba1rugJq8zoj/Zb2bZsrjE8VXHwB8Z6bLexQapeXb+dNvdHfelfZfw6+Pnh/x34f8A7QmeXSPJT975+/ZXrUqXJAIwPJfjz8AvAtj4Ul/sLwgmkeI4YXmtHtfkT5P9uvnPQPiLrvg2Nb7Q9Sn0+VfnePf8m+vp74rfto/CrTrXUdHm1Br25RHSJ4E3/PX54WHxQefxJNFcS79NuJne3R0/1KV1RN6UD728N/tE+NNEis5vFF7ZXttfJvTyLfyXRP8Afri/jf8ABbRNS0fWPiBb+Jf+EaeaH7S6bEdJptm//vuvCvCXjSLVXhtP7Q8/7O/7mB3+TZXSftLeOEg+A+g+H0iW9mm1Z5knT55kTZ89RI2r0oey55Hz9bPL4qmhu727+1TJ8kP2qbfMnz/3K4zXr7fc7P44n2V3/wCzx8OYvih8ZdBtL2W6tdBt5f8AS722++nyfJ89M+Mfwo/sb46634S8OW91qj+dst4UffM7/wDA68/2R40KR53bTyzo6fM/k/wV0fw68qPxP/aD7kfTIXuUf+4/+xXQ+DPg74t/tWzml8P3kFnNd/Y5p/J3pDs/v19afD39mnwv4Ae51u38S3GrpdxfY7uCa0TY/wDsJV/AdkaE5nxbbeOL2fVbnTNYu5br+3Jtk0333Tf8iVNZ6dp/w58VP4ft7KXxXeXabERId8yf8ArsLb4Oxax+0PeaFqsV/p1tv+02ibNjon/xFX/2dU8OeEv2jde1vXbtbLStB+0zJ5z/ADu9TCkRKlyHnvh7R/8AhZvj+28NaFZLHqVw7w+Rev5Pk7P7++q2j2KeFfHOseGvECS2r6e/k3HkJ5z+cn9ysfVfHEtr8Wte8YeGpfI/4mL3NjP9ypbO0vdZTUvFGoXCvNd3f+kTu/8AHW0o8hh8Z6Hr3xG8FWngm5svClvqn/CQ3eowzPe3SfJs+4/z1454qgitPFupWSbJ4Ydiecn/AC2rb17StQg0Sz1iW3/4lWoP5NpdI+/e/wDuVzdhYxSTIjpv/wDi6JRDlN6wu4tVfTdPvZWgsEm+0vsT+OsjxO8V34t1W4tP+PB3RLd/9irD2vkXPlfPB86J8/yffrS8beDn0Dxb/YSeajoiTb9n/A6wlPkNOQ4nzEjudm//AFL108No91Zvcb/nT+CvZv2jfAFvrmg+D/Ffh+0gge3tEttU8h/n314tNBFHrCRWiPBZ7PuOj/O9Xz88R8hc8GTzWOtw3cSRPNF/qfP+4lekfF34m6r4g8GWehXG3yfvzTwv/wCOVyug+EdV1HQb/VdP09p7C0/110kyJs/4BXE3M8uq3Ox3d9++auqFb3DllD3xltpv/EqS+/5Yv8lat4llqXhizltPnuUm87f/ALH8ddn8NPA+u65onlafon9qWCJ86QfPcp/t1peJ/wBnrxh4A8GXPiXU/C+zSnTYiTTfvrT/AG9n9yvPryOmFKZxk2q7/Df9nxf8tvkdK9L+HXw18FfFD9nvXr2LfZeP9Ed7l5nf57l/7n+5Xl2leH9Q1Xw9f6rF5X2bT4UmuP4Pv10/wWj8/wCIulaf5rWttqfnQvP/AHN6bN9YRNIUjidNupZHh/e3X+lp5M1rau/z7P8AYSjxt4n/AOEj1K5vbf5LNESG3+TZsRPub69p8K/Cd/hX+0bbafqe+fStMhe8t7p0T98k1eOfFrw4/hzxbrdv+68mWZ7yHZ/zxf7nz11UvjOn2HIeZalP5j/O9S6DGn2lIX+46VQuf9dT7bzUf5Pv/wAFe1L4C6fxn3t8MdYi/wCFUaJevt2eTs/74rm9S+K93fXN5b+EtEfV7m0R3md32IlYnw0S71/4D6Vb6f8APcpM9s9ZXhXwj4t8CXly+n3Fm/2h/wDSN+/568CUvfProQ9w5ib44eO76Z5XstGsoUf502Pv/wC+67PQfibFqVzZ29xvS5u03psfelD/AAh/tWZ7vUP+WvzvBs+TfWzo/gPT9AT/AES0igf++iVUjGPuHd6brHn2G/79WUvnf79YOlR+RDtrT31dKPvHVzGf4kj8x5qx7aPzJtldVc+VJD/t1QexdPnreUAjIfZzvAmyrkMcs7/O++q1tB89bFta1hH3C4xLNn5sH3/uV6j8Ltci03W7Pe+xHfZXnVtay/399bGmyfZLlHT79dUZmlWlzwPtjR0SP97aXC7HTe9eaftG2MV14Ve4X59n/odY/gDxbLqOjwpLcbHh/jejx5r/APbPgPUrSX76fOj1hKR5UaXJM+Ffi1Y/6NNv/gevn7xDYvHC6Pu2PX058ToNkLvXztqvjzwlfI9k9xOl/E+x0eH5K6qRjiDyq5k8i8/ubHrVtp3u7l5ZXd5n+/vesu8kikmd0f8Aj+TfUtnJ++r1InzkonZ6JrH2Hf8Afe2/jr69/Zvu3Tw34kstjXVtcWKOn+/XxnDInkpv+49fVH7FXjWKx8Z39pqu14ZkRId/+ppT+EqEfeM3x58PUuvFug2jxS6c93cQpcQb9nyP/HU3xLsdM8AQ694H0JJfsb6jvuHf+DZ/t19afFT4LW/jG2fVdKeWy16LZ5Lp/c/2K+S/Gfw91CxvJv8AS21GaV/Ome6+Tznr5KrGftT0ZUueB51c6k+x/wCP5K9O+BvwMl+IXw917xK8txBco7vYuj7NjpXm83w513X99pCi2W/5Pnr60+EvxC0z4NaCnhfT9Kn1dPs6Xjwo/wA/3E3/APAKFX5J8h5dX3JGD4Jk8R654n8Hy6f5saazpL/aIH/jmhfY71g/tk+DpdV8W+D7vQrS4TXvsjvfJA//ADx/jr0XwB+07ZeAPtP9oaElrYWmozeTB/y8w2c29/k/3N+yqHw98cWnxb+ME2pxW+9IdOSGGGB96b5n/wDHK9StCU6XuHDzR5vePkK51zyNEs4okdNbll8mZJv+WNdV4k8aarPoL6FKkSWGxE+T7+9K+2Ne/ZE8L2PipPFd7p95a3O/f5Cf6mvkX9oH4XW/w11KF9P1CW6ttTuHdLV0+RK8mnH39TqoUuWR51omsW/h+z16J5X86+RIbfYn9z+/VnxDqOofEbVbbUL2K1gmhRLaGFH+T/8Abrof2fvhXF8YvidbaPqe+DRIk86+n/gr7S1v9l74bx/Y3tPtXnW7psggTyU+T+Pe9c9WEIT5zt5T4nTxV4g+HMP9n2iS2W/ZM9re2+9N/wDfd64/xz4jm8a3/wDaGp3dn9vf5P3H9yvrf4l+EtduvHl5qFxZNB4emTZcIifx7NiOn9+vBLbxVpVr4e2Jp9h/aVpNNZzQPbo7vMnyI9Y+15zk5Ds/2ToPI+M1tdvZXEcNppb7EnhfZvdNn/oFeOfFTxHqHjHxDr2t6r5s95NM9miO/wAiJv2V678FvjhF4Rm8Qv4qu5U/ta3tobfUPs/nfZtju+xE/wCB1Q/ax8FaZofw68H6r4aleew1a4+2PdTps3u/+xWFL3KvMVE9U/Zd8TxeLfg5s1iHemko8Lu/3NifPXxzrfmwXMz7HT7Q8zw/7m+vqi2uv+FC/su2fhy9ie91jW0md0g/gd/43r5RmsZX/e6hcTvDFD/f+5XqYeMvaSmFSHulnwfBLP8A2ldujP8AZ6s3l3LPqW+L596V0Wg6V4g8OW39oa7o9/ZeGLiH5J3T5H/uVH4V0qLxHqtn9k2b3d9m/wC5srSrL3jIwdSn1PVbyHUPK8hLdNldjbadcWvh7RNd09Ip3uN7uj/7FY01rcQaleaOnzzJcPD8j70rodKn8jwBpumS/wCutLubZXL8BMonnvie+u9Vv/tFxFstkd5kgR9/36zfFvg678K6JoOoXEsT6b4pT7Zb+Sn3HT/ntXeW1jpkmm3iXelfbb99+y6R9jpT/EKReO/gn4e8P2T+f4k8Pas6JZfxvC7v9z/Y+5XRGXIBD8KNH0+7s4bLUNVXQbDUL5HuL3+OH5K3viFoFl4O8SeJ9Kt9YfXrDTHhhhvXT/Xb6Zo/w20rQNHsIru3l1TXpf8AXPv3+S/8CVj+MPDOp6BN9lvdMutImldJreF4dm//AG6cZ+8e1V/hFbwNrHiPwdqVzd6fKkFtd2/k3aXSfwP/AOgV1viHw5car8PbnVbdH/4llvvef+CsSw+16zpsKXFu/wBs/wBj7+yvafCto8H7JHjCWVNmy32fP/v141avOlW9w8XkPmPwrqt3Y+MNK1DT/wBxMk2zf/sfx16F/aSf8JPNpj7fJ2edM+z+OvNPAf2i1h+0PE0j738muh0p/wC1dbhiuJWtU1OZIbt/J+58+z+OvVq1ef3yIRMGaBI9e1W3R5UtnuN/kb/keuh1KdNDm8MPcJstvnSWvSPH/wAFtHk1h9Q8P3UVlZ2iIlxa/wAf3Pv1wfiG1/txNKi2ef50PnImyuqFXnPQoQIfipqtw/w00FHuN76fqL/ZE/uI9U/CWufYbOHUPtHn3MSbHf8A36s+J/DF34q8JaJpVvby7/O/0ibZ9zf89XPidpUWlaroNlZW8UEL6Sm+CH77unyfPWkvcMpQ987bwxAlr4Yh8r/Uu7un/A6uJ/fqTQYH03wxZ2jo6fJv30565ZnuQ9yAuyqXi1En8BXlp5TOl9fQ2zzbPufPVzf8letfCjQ4tc8JPpVwiv8Abrv5H/uV4+YV5UaZ5+J1PNPi7o//AAh3wr0fQre3V7a0/cv/AMDSuq+Dlj5/w3s7S7/4/wBLhPJn/uJXpH7QPwvstK8AW2n6fv1G5mT77p86PWV8AfhX4w07+zdTvdEWDQUheG433Cb/APvivnsRjo/U5yOCFLkmdJ8aYLefwfpuhJo91Po9jsmS6/guJq8H0fQIr7xnDp73ctrbJ893s/gT+4lfWnjaO08P/D3UvtH+piR3h3v/AB76+bPG32fR/Cuj+M4n8+5vpkh+59yu/hnEQr4b3T1eU4nxPB5FhcxaJb2+kJ/HMif65P771j23hHW9HhtpdQiVLBJvkRJv302//Yq59uvZN8qI88Lo8L/J/wAtn+5VbwlY63/wlqWXiCW8n875P+PR/wBy7/x19tKXuB7I63XoLfRvCttqGmRefbW995N3P/cd/wC/XH3+h+KILlNVtLS6d4U3pO7/ALnZXrXh7wJrHhWbUvBixS63olxfJcvOkPyPs+f/AL7rSm+HkXj/AOJGtxXD6jHpX2dEtH3vbJD/AH/uffrz+b7QVaXuHhV5rniDX3h1XVbvz5ok8nfD8ldn8BJ0g1jxDcS/8eyQ/PvrkrzTtQu/E+q+H9KtLi6eK42JCib/APgde6+EvgZpWjeD31C9e6+37HeXe7pvf/cqYx5zzI0vfPFrmdHvLnZt2PM+yrNtJVDy/M85/wCDfsT/AL7q5C/yV6eHOqRcopkNFekYH3breh2WgfY9Vstb1zTkuP4LX7lULbxHZSQvcReVeon353T98j0x9Zl1GwttMstVuPk+/a3qeS//AACqz6Bp+lOlw8U9l/BM6fPvrn5TqifK/wAb4Lf/AITZ7i3+5cfOledTf6yvor9pbwBaWNtba3omlRWVm6fvp4f43/20r5y3/JvrCqEZc4Wd09jqVtdr/wAspkr2n4l6BLr8Nhd6fu+3pb7/ANx9968TdPMTZXt/gDXPP8PWF38u+FEhrGEv3oSOV+EXhnVfF2vWct79v8nT5v3z2UO+ZHr728L+PdVtbO3tLSa41p0RE8m6tHhf/vuvIv2JfEemv4q8baVFLmaW4+0w7/7le/8AjTxXe+F/EFnsiX7Hd7A717Epc5xcxYf4r6fo+yLXbeXSJn/v10Ola5pXie283T7u11CF0rnde8JeHPilCjzfvJovvPA+x6+HPj94S+Ivw9+Jcy+DItRstKRN9vN9xP8Avup5R8x94ax8NvC/iD/kJ+H7K6/2/Jrh/G37OHhTxDo0y6VZN4e1NUfyrrTH2O3+/Xyh4I/ac+NGgqiXqRa3DF8jo673/wDQK9u8I/tr2V9LFaeI9AnsZ/uO8KO//slXyhL4T5G+Mej3vgDxJc6f5WpeTCmyaebe+ys34Y+I7K+v5rS7igd5U+S5/jhf+5X6ReIrGLxtpttrul2A1SzmTZcWV1F/rkr5q+Jf7Nngq6mTUPDlk0FzK/z2Xk7HR6iR0UDwS28Y3H/CSJaRWlw+pPN+6ggT79fZHwp+LPiXStEhi1u38hET5EvfkryBPhX8UPhteX+sRaJol1Z29ujpv+d0T/YevWrD42eFNL+F1nquoWtnqOpM6Q/2f8nnI++nKPuhOUIyMn4seOda0XWofHXg+/t9YvIYnhm053+Tya8+/Z1+PXjXx58cppdY+zzv9n2PB9xET/pjXnXjD4qW+o+M9VtLe0Xw8j/PLZbNmyuG+HvxNi8HfEV9du4ri6hT5E+yv86f7dayqLkHCgfqH42+HuleP7FE1CJkmRN6TI/3K8gs/h14r0ea5tbfxGt1bW7/ACPI/wBxP99P/Z6m+F37QkPju2S13SzpMnyPMmx0rKubXXdD1u5t/wC04pNKu5v4H+5vrzTpjzwL+k+BP+Ewv33y2qXkUX753f77/wCxXE/Hvw5qulX+j2mmefavaffuvs/yP/8AF17L4W8GXtyiXESWsLxfcunrsNUsGh03frt7BfQwpve2eJPn/wC+6zmRze+fCd58JNT+I1hrFvb6Pa6prH2hHhdH2In+4/8A7JXlf/CiPGeledp9x4c1d7z76Wtrb+dClfdvxLstQ8N+GH8UfD21R7ldj3FrCn30/v11HhnRfFvinw5Z6vq3iBNEv5ot7f2fF/B/t76iBhKl75+ecP7MXjPXLZ0tPN0vUpU+5epsSvpn9k79nq08D6Vf2/i20iurm3ffDNv+Sr/iX41+CvD97co3jK/8XarE7u8drY/Jv/30Sue8MfGzw18UPCWzUPEF1pF5bunnQ79nz0c3Ib/V+c5vx/8ABrwZqPxO1jW/EHiDWbWzebZDBp9vvT/v9vrobzxHb2Pgx/Dmma68FhN8kNr9k/fPWVonjjw14/1u/wBKt9Ev7rR7hHhe98l33v8A396Vc8Mfs/eIrG8fULi32aDF/qfss2+bZ/tpVyrnVHCwgfJfxO0PxL/bE1pb+F7/AFGz3/8AH0kO+vOte8Harpuqvp+q6Ve6deIiP5F0mx3r75v7H4f6dqVzp+t+K/EKW1x9+13/AHP++PnqG/u/DVjrelRRaVrmvWCbP+Jpqdi7uif3K39r7hzey9/3D51+Ff7IWp+LfDH/AAlGp6nf6D9nf53SLZ8leY/EXWJZPFV5af2rdajDp83kw/atib6/S/xtqXiCxeGKxtJf+ESu4UheHydmz/b+T56+TvHPwo8FaV4J8QvqFveXXiS4mme3S1R96P8Awb/k+5Wca0BYihVn7kSb9iTxM/guw1jT4pfPuZpkmhg/57V3msfCTxbrHx+s/FcWmPoP25HRLp0+5N/t/wDj9bHwH8T/AAs+GXgm2lt9KuL3xDb2iPqM6Wju6fJ/+3XrEHxZ1X4pXT6BY6PcaDbfZ0vLvULp/nhhf7mz/b/2K5vbQ5jalg/cLdhBd+A7Cbw5p/8AxUOt6h881kkPyb/77v8A3Kv23gey8JaO8uoWV19sf532J+5h/wA/363PhzoWn+GtSvJbG3iffs+ff++f++9eqxt5ybtybP7j0c4Sh7I/O/4x+Erufxt/wlvhfVb+61tE8nfew7PJT/YevBNB/Z98a+P9Y1vUIvC97qmx980yJv3vX6aeONY8IeJpj4divrVJt++4eFPnSuG8Y/tb+Cvg8s2j6ZpF1rdzCmzZp8Oze/8AtvXTQn7xjWhzwPywTRpYPFttZXcX9nTRXH2aZJ0/1Pz/AH3o+JFj/YGpTeF3lWe2TZcv5Pyb66H4u+Ktb+I3xO1jxLZeGtXtX1F/kggtN7pXMQ/DnxxrM3mp4P16ff8AJvfTn+eonVpQn78zgpUJy+yezeFfg34l8d/sma34l+0W8Fho939phskTe+xPkd//AECvm/7VLJD5tum/ZMjv/wAAevrfwx8Vfih4H/Z/f4YTfDS6hsL1JobjU4baV5vJd97/ACfc+5XiGpfAjxrJrd//AGJ4P1abSppt9u7xbH2bKI4jD/zlyw8+f4T6N+Gn7JOj/EbxbNrHiPU7zSNEeKG/tLqBPvu6I/8A7PXYeLf2VEsfHj6x4l1WLXvDduiJb3UCb3dP9vZXpfhi+8QaB8GfD1ommef4h0zTraGHSJ/k+dPnevQPAWpa38S9HvLfxybPw/bfJs09Nm+vPrVYTnynpSwvuHzpeeDvBlj4n0qyu9Pa98Mb/OeyT5N7p/fr35Ph18H/AI5+Brnw7F4f06waaLZE8Ntsmhb+/vrB+N/w58KaNoNtLot7b/2laf8ALHzk+dK8x+Dmsy6P42s98uzfMn/odbUp/YO2GDhOgfNnif4c6h4c8MeMPB6X11Zf2Y7+dBA/+u/3/wDgFeIWGlP9m1K9fYkNjb733/7dfoj8ffghd6z+0zYandyqng/W0he7ghu/Jd9n363/AIzfsY/Dy1+DHifTfB/2f+2dQdLm3e61D+NP4K6vsHzksPPn5T5x/Zj8cW/w217TZftbWttd2O+Z0h31vfGv9o66m8XXOmXviD/hK/C9xDvuBNbfZn+f5Nley/sI/CC1+Hun6knjU6NNrDrst993DN8lfSfiv4RfCnxaN+saB4fu/wDbGxP/AEGo5ec3jCcI8h+QFhdW+j6b/Z9u6PZzb/4/vp9+uw+BXw9+1/E7QZfNaCz/AHyefD/Bvr79v/2S/gVaTPKjWEMzt8iTXyOn/fFJq/wb0STw8ll4N1+1tbyH7k1l++/4B8lYyjyHZSpc55p8aY/DUn9m2VxcOl5b2/zzwv8AO6f79fnj8YIIo3e4il89Jpn/AI9719t+P/BSQfabLVfEthdeJPuIjzeS9fEvxp0e48OXMNk97Z3syO7zfYn3ola4X4zevS5IHj9x/rKsW0lRN/HSQx7Jv9ivbPIh7kz69/ZLvkn+HWsW6v8APb3deu/a/I/gV/8Afr5v/Y21zyPE/iHQpf8Al7t0mR/9yvpm8sfLevCrw5Jn2OF9+BlO7zv8/wByq00fyVpeRv8AkSs3Uv8ARU+/UHXyDPLREqHz9j/J89VrO7e6m8pf4/krVSx/gerhMzjD3yu770Ssm81h4EdEi3uldbDpX9/79U7Dwq73P++9dkpe4TKHvnN6b4ml85EltNm9/wC5XeaVdpPs3/JT7zwdFa2CSyoiOlQw2u9Nn8deZKZ2QidJbJFR5Hluj7tlZUM8ti6J871pJP56U41Tq5fcLia5LYv+6l/361YfE/26z+yb5d7/AN/7lc28afwVcs4PIR9//AK2lM4pwPJfi7sRLze/yJXwxqtq8msXn+3cPsr7Y+M0/kJc/wAe9K+LdV2R6lNs/jevUofAfL4+RQeDZ/wCrll1SoX+5T7N3+SvTgeRE6Sz3+TXtP7P0cU9/rG9N/7nYn+w9eOab9zfXrvwBeWB7x4tnnI+9N9ctWXIdVKHOfZngn4t3EfgyHT9Qu0TWLRP3Lo/z76xNbsbTxdD9rvf3CfO8yQp88L/AN+vN9bnexhsNYt3SDzn2Oif8sXr0vw3rlldaDDLb/JeJ88zunyPXzlefIe9Spe4UPCvwouPEfgPxbd3ErPf6e/+g/ZX/wCPlP8A4uqfw9+IWp2vgB9P/wCECi86HfbJrX2v/SUT+Pf/ALFdJ/wsa4nSb+zEt4EdNmx02I/9+q0PjzVYIXiit7BEf7/7mvHljKUJmMslq1vfPn74/Qf2Vc6bqcUUrwyw/ZrvZ/BWx+zr4ml8M6VqXivT9bs9OubHVIU/0r7jw7K9dufEd7ffJcWmlv8A9uKUyHxHdojolppMCOn3P7Oh+f8A8crthnlKHuClw9VPcfCv7eXhrWLS5g1jSpY3i/c+fB88Mz/7FfGn7TPju08cfEJ7u0iuoLOJP3MD27/x/wDAK9U/tjUI02RRWCfP/wAsbGFKs/2rqED+a/2J3/27RHrOrmtGR1UsmnTPOvgV4/0f4T+DNS+2vPZa9qL74Zvs7/OlfSfhj4lWXjHREuLjStRurn5P3/2d9j15unj/AMRwTfJcfOn3P9HTZV9Pib4t2f8AIWuP9xH2VxVcfSmX/Y0zofE/j9/FVzDolp4futItkf55pk+/Xzf4n/ZU8V6P4kvJbWJb3R7u7eZLq1/fTJ8/z/JXt7+P/GE6fPrd0if9dqIfH/iuxT91rt6n+49edLGwhMP7FlOJ8zeIfhfrdprb6Jpmj6pdJNMiQ3T2jojp/BX0b8XfCst94P0TR08P3+o2GjXEM3kWsO/zk/jSGrn/AAnfiWf538Qalv8A+vioU8Y+Jdm7+3b3/vuuaeP9/ngP+wpngOveGPir4nvJpbLwl4hg014fsyQPaP8AJCn3KxH+AvxAu7P7Pd+CtZ+f+5D8719Mv4u1uT7+tX/+3/pD1Tm1XVZPkfVb/Y//AE8P89Es5qw+A7I5RE8c1X4EfGXxBYWdlqv9rXuj7E2ae9vs+5VB/gD8S4E+yaf4KurVP+e33K9p8+7/AOfu6f8A7bPQ89w//LxcJ/22rhlnNecyP7EpHkvhX4A/FXQ/ENhqCeD3untJv45krV1j9mX4p6xc3l8+j2GiQzfPN9qvk2V6K+/Z/rZf++6Ibu7j+5ds6f3HffW8M3qz+MP7GpHB6P8Ase/FCC1mvbSXQdUTZ9xNQi/+LrY+EX7IXjN/EmpahqFppz232d4US11GF3hd0+/XSXPz2zxRXEsG/wC/seuD1i+1Xwlv1PT7u6hmt/8AUuj17EMx9tHkOKeURh75xniTwlrfhzWNee00fUr3RNG+S4vYYfuP/v1t/wDC39Mj+FFtafEPT28Vul872lk82y52bKx9F8e61rXwp+IGvHVZ9Ph1CJLNrZH3pL9x3+//ALiV4/4tvrvWYbbU7v5Evodlun9zZXtYOPtjzcf+59w9j8PfEaWTw9NqHhzTLW18NyzPCkLw77lP9hHrudK8P6rpvwHvLK91V5rPUXeZNIeFN8P/AAOvGfghPb+JtH1jwpF/oVzp0O+3nd/k310j6Vd+ANV0q7+ztOj/ALnUXSbzkff/AOgVhVhyTPn+bkM3SktPDnirR7u4sonh+0J5KfcRPk+/W38SPDllP8Rf7T0+JU013R5t/wBzfTNVg0yx8SJafbd/yedD/sP/AAVW8TwXEGjzS3Gp/P5PybH+5W/xwNFS9znPQpkfxHDNb6ZrFrZI8OzZdJ/6BXhs06Xf2NE2+dpjvCjp/BsfZV/w3dy3bvpWoJ5/kp5029/vpU2g6d/pOq3aeRapDcfIjv8APWtE9Gl8BveEpNV1jxDeW9pKqPaQo8O//feuq0r4Q/2x4qTW/EGn6pqN4/3PsSeTbQp/tu9cZ4S+IcvgTxg93/Z8U8N3CkLzTb/3Oz+5X0Vo/wASbjWPBNzFZTXT22x97zw7Nif79dNQzpR988r1V9m9E3oiPsTe++s379TX7/apn/e73+eqyfu65z05RD/Yr2z4IIkmmzJb3aQarp829IHf79eLL9+un+GkCSeMLN5UnS2lT76fwV5+KhCfxnn1Y++fTOseMbjx34z0qXUNMVP7Eh/fWqTb9839+sHx/wCKpXs7DxL4auJYLaa+S2u9n3E+f567b4deHNK8nUr3W5ZUhu4fJhmR/npmj/C/RPDPg/XtH0VJdXs77e++d97o7/8AoFfMY3Dxc+T7AOJ5L8Tvi3pXibWJvDkT/wBo2dvsf5H++9dD4e0O3sfA1taXGjy7ETfD+586s3wB8IYvCr70it7Gbf8A66b/AH69L0HWEfe9vrdvqNtbvsd4X+4/9yvqsBg6WDo8tI9Dl9w57+ztKdLZF8OeRc29wk2ybZD9z+OtuzgfVdYSW4t7VIdm+bYiPsrp9S8T6VIiXctxFsRPn89NlcNefFfwvaXj/wBmXcD3n8fk/cSu+Q4xid5c6Pp+nW32i9uJfsz/AHHT5Kwde+KGlaHZ/ZIrSVLNPuXWyvPdb8eaV4qmf7Xqsu/Z/B8iJXE+IYLvxolzLZa3FPDEnkp++RP+AUoUi4xgbHhLxH4X8B69qWp6fF9qvLh/Omnm+SvBPjN8W9b+JvjPZ9rltdKR/wBza2r/AH/9+rmq7NA0250+WWKe5d/7++uP0rQ5dn2iVPk31n8EzyK8J85fh/gT560rbrVDZsq/Ds2fL9+vUoRMyzsTZRUL76K7TE+4YfCNv4xvIdYllaDUrdNn+xXVJ5V9YPaXqWaX6P8AI6PsR0Sub03wBrGqpvt9SvUT+N0++lY/jPwJdpqum6fe6ndTW1wn+vtUTfQdUSb466dcX3w3v7SW0Wd5U+fyPnRK+ErmDy7mb/Y+TZX3VbeDtd8F6lbRafrs+qaDNbulxa6gn75H/wBivjbx/Yvp3jDUkeJoN8zvs2bKxnAwjLkmcqn3/mrb0fxO/hzwTfxJ99Jvkf8A2H+/WK/+sp3lpOjxS/6muLl986j1f4XfCj4hyWcPjXw5KunQ+S8321Jt7/8AfFfYPw6+NGlePvhykWrvKms28WyZ/J3/ADpXk/7N/juHSvhQ+hXDL9jeFPJR/wDco/Zq8c6F4fbxPp+tXV1ZRfbt8N0kX/xFe1Tj7hx1D1TSPjn4M8JD/icQ6jp8yP8A8fX2d/nrV1L9qT4VaxZokuqyzp/sQ/PXQw6z8NfFumvvurfVIU+R9++vN9f8AeBZNXSLwjomlwan9/zrm0/c/wD7dL4xGpZ+O/hXqMyJb6fqm+4f5X+zOm+tW8g+HNreJby6fdJcy/Oj+Sj1yb+H9bgvP9Nu4rrytn7i1+RErobzWNMvrl/+Kc8+ZETyXd3pyjyFnd6P8R9MeaGy093nhiTZs8r50pvi17uS5+26fpkEDon/AB+zJ86V57bf2wlzc6haaelreSpsTyEd9lTaVofiOd5rjW9Q8QapZv8Afhg/g/3KWhHMX7/xdcXdg9rrdu97Zv8AI6eV8j/98ffrlU+F/wANHm+22UX2Xe+9N8P3Hr2Xw9qtrdWP2VtCv4YVXZvnt/v/AO/XG3Hw28Varqfmy3cSWDJ8sGxKLofMjxbxzP8AC/UdbdNd0eXUdSRNjzJbu7v/AMDSvmZ9csvgD4q1W7tPA6+IdKvn32k17DN+5/2K/RpPhLDdWflS6fYWtz/z9J9+uF+Jf7Puoa54N1K0tJbC6m8rem9Pn31jV942hV5D49+AnxfiS58Sa7Fpn2X/AEv91Cn3ErttV+PX2G5+0S6U07u+9E2O6V4J4A0a78K+JNb0q432s3nPvtX+4ld5sTf89fGYrFTo1j6SlQhWhznuWl/tt+IkihsrfwvB86fI/wA6VCn7R+p75ruXQrP7T/HN5z14beXyaam/f8/8FZv/AAlVxI+x9zw/x7Epyx9WqV9VgfTn/DVWtJpn2WLStOSHZsffv+euJ1L406rrLzJcafE8L/I8CP8AuXry6zuku0Tykb/gaVffzY4fuPXBVzGr8JpDDwL95faPP8kXhqwsk+fY9rvTfWV/Zuhb/wDkXdOdH++8yU9Eepkgf+5Xnxxlb+Y6o4eB1Xhv4s+IvAOnJpOhbLWx/wCfZPuf+P1pf8NA+NbWF0ivfkf7/wByuD2VDM6QP5TxO++uj65VIlhzSv8Ax3rcl/Ddppml3szvvd50+dK6F/jz8Qntnii1NYLZE2JDsTZXATXSSPst0l3/ANzZV9IJXh3smyp+u1g+rwOts/jR41R3/wCJxPavs/5Y7KzU+IXiBJnlS7iR3++/koj/APfdY6Wrv/co2bK5ZYisbww8DV/4TjxA82/+05Uf++iVZf4jeK/J2J4lvIP9x65s+a7/APHvsT+/voT7/wA+1P8AgdOGJnCJfsjV/wCEx8QWs32i31u6S5f77o/zvVmb4jeLZ3e3l8QX/k/x/vqx/IT/AJ6xf990PH++/wBbF5P+/XTHMapE8LAhm1XUJHd/7QuN/wDf31Q2P53nLdz+d/v/AH60tkW//j4i/wC+6rXlik8PyPFv/wB+tI4qsZ/VYDHuruBHaK9nTZ877Hqt/aOoSJuTWtSj/wBy4pn2W7k+TzYNn+29WbaxeOF/ntX/AOB1M5zmaewgU01HUHP/AB+3V1N/03uHplzaXs/nPFcTo/8AsXD7N9dDD9njT78UCf36Y89un37uL/vuuDnZccPAx7BNQf55ftCOifPP5z1cSR/O2Sos7/7dXLZ7Le+y4Wn/AOhf8/au9XCc+Yv2EBlhIn9qoiRKj/7CVvWf/Et162uP9tHrNtp7fem27/j+5Wlqs6o/m70r6zAy54GHLye4e4ftNT/2r4A8I6vF/f8AJr5rubX+1U2Xe+f/AIHX0veWo8Yfs8kS/v5NOkR/9yvBn8r/AG/7n3K5sZKtD4DnwsIW1MewsX05P3TvvT7jv8+yrj3epzw7Hu5dn+/V/wD0fZ/qpX/3EqG5eKBN7xSoif7FeT9axcDv9hQIbCxu765topbuWSH+P5/uV6p4H/aR0/4aImmafoS/2On33T77v/G9eda28Wh6JC6b3mu/vo/yfuf4K838Qzvs/dfx19JQqz5OeYRwtGfunqP7V/iHSviXrnhXWbK3X57d/NT+PfXwf8V9lj4ke0RESFId9fVesQRR2EO/zd8SfwQ76+Xfj3GkHxLREibZNpyP86bK6sFV56p5GZUIUaXuHlzv5jvQn+39ynzR/PTE/wBuvofgPkftHYfC7xa/hH4i+HtQR9lt9o8mZ/8AYevv+a7ivnSWL54X+dHr8yrlHf8Adb9n9x/7lfYf7N/xbTxV4eh0TUPk1jTvk/30rz8ZE+hy6vHn5D2/ZWPreneYifwfPW356bKoXl0jvXj859dylaw8OfYdj/3Kswz27zOrv86VWvJ3kh2b96VzlzYvO/yfJRCZzRh752t5qtvaQ/ukV5qx/wDhKtQ+7FK9qj/7FZcMDomz5qt21jcT/wCt2IldcZBIsw3VxdvvleWetWF6zUkhtX2onnvTPE8+q6PoN/dvtspobffDvTfvolEz5jb/ALR3v5W//wAcq/Z14/8AB/WfEfibTX1DWrvz/O/1KImz5K9j0r7/APt1ymkZFlIPnq556Jbb/wC5Qn36p6rOkFtv/uVpAJHz3+0DqvkW0yI+x3evki/geTUpnr6B+Ouspdak8X30/uV4Dc/6569yl8B8hjPjKf8AHVmH76VC9WYfnr0jyInQ6V99N9dz4AupbTWJokdt6JvRK4PTU/fJXZ6DPLY63YXcX7i53/frza56mFifYaeHLLWNB02V7fYlw6eclVvDE7+GfEl5oktxvhtJv+/0L/crB8PeI9Y1G2TZqb+S+zek/wA9XPGcFxBf22p/x7NkzpXg1eY+opRgWdE3weIdYif/AFNx/pNv/sVt+RLI6bEd6x9Bsb3XLy5lileB7dETfWr9k1CSZ7e3lv8AUXRN7pZJvdK+JxlCtz+5E+jpVaUIe/IuPYy7PnRqZ9kdPuRNH/t1NonhHU9cS8e0/tG1S0+eb7ajw/8Aodb2m/CTWtStvtCS3U6P/Gib68v2db+Q0liMPy/Gc99huI/n2Ux7G7f76UfEXwy/wn0qHVfEd3eWthK+xPI/fP8A98Vj/DR7L4xa2+leH7u/eaJN9w97D5KV1Ro4if2DP61h/wCc2EsXj+5tp/2G4/2f++66S5+AupwPCkuoRfP/AHHesrxV8Nn8K2yPd67Yad/z286b/U1nLC4r+QiWNwsPtlB7W4/uJ/v76m+w/J/rYt/+/Xl2sfFDw/pUzxJcT6ikPyPPCm9Hrv8A4aeHLj4k2f8AaaPFp2mzPsR5t/nPRHB4j+Uy+uYb4uc0vsP/AE8Rf7m+ofsnz/I8X/fdHj/wrpXgD4Y3ni271BL3ypnhhtf+B1xnwu8Y6f8AFvUtYt7SyurL+zrfzn+1P88zu/yIlaSwWIl9gP7Tw3wcx2ez/bSn/uv47iJKZ4w8Ma74E8GX+u6noSJZ28yI8D3Hzuj/AMdeXXPxXRJrO3tPDT3t/cbEhskm+/vrCWFq/ByC+v4eH2j07z7T/n9iSmfa7f5/9LietX4b/DnUPH6X/wDatxYeGnsU86bT7V0uZv8AgdQ+FfDmjyTarF4jeW1trR3+zvB87zf8ArOOAq8/wh/aWHM2bVdPjT/j4/8AHKzYdV0d7nZ/aHz/ANysF9ZeC5fzdMl+zec6J/G7/wBz5KwdVRfFXj+z8P2iOltbp9sd9mzfs+et54OcCIY/DznyHp2y3j+f7RvR6oalpyX1s9u/3Hq/DAiJ/ufJVnzE3wp/t1ywlOEzWr7h5F4k+G2p6H8IvFulaPaSz21vMk0KIm9/JdPn314z4zsUsfDfhu3R4p9luk3np9x9/wB9Er6K8c/H67+HmveOfC9vaRfZr6+s0fUN/wC+tkRPnrxD9oH4haV8SvFsN74U0SKy8JaNYpZpPaw/JM/8cz7P771+kZbCfJzn5pj6vPVOY8AaNcaxc36xXaWTum933/f/ANitiwfXdcv7bRJdVuHS3/fTQ+dvTYlWfh7rOleEdlxd6FZ+KLnVk+zJZXT7Njv8iV2fhXwB/YD3+iSyy6X4k8n/AEtLrZCkML/cRH/jSrr0vfPL+M63wxrHgf4m+DLaLxBK+iXmjb3Sd9kP27/c/jrgLnwdaT7NQ0zUPtUNu+/+zLre7vseseGeLR4bnSneJ00+bY770ff/AB/JXf8Aw91jw7qvhi/TU3itZt+y3uk+/sqfgiaUpcnuFDUvh74gkeHU7vTE0ia7tPtMLvMk3nQp87/c+dPv1ySRpBNbarK6/I+9Er2DWNc1LwjeW13oV617Nb6c6Qpe/OiWz/xp/cryLWNKl1HStB0zSreXUb+73okCJ87v/HV0T06US54w1zUNf8PTaUmiO/3Hh1B/kff/APEV9M+GPGmhal+yFoiRJA+t28U0Ox3/AH0Pzvs/8crwj4nWvijwXoPhu78S+F59B0qaZ0SbfveZ9n9ysn4VyW+o3PjbVUifZ/o0MW9Nnzv9/wD9ArskKl/FOt+T5HT+P79FU7b/AFSf79WUrA9KRq+GNN/tzxhpWmeVLPDdzfOif3K+kNH8JXelaakOlaI91bP+5hvZ/wD0CvE/gtY3F38RbP7PqbaQ9om/7an8f+xXv3xX/aIt/htc6PLpkUV7co/+kb0/cpXnzlCczilHnL9mnjvyUsotKdIfub7WHfXu3wu8L/2H4aeXUk2XNw+9/OTZXidt+0t4+8W6L9r0LwZFDCyfJNdP8/8AvpXmz/F7xA/iT/ispb9N/wByCBPnSphCjOZnyH0V8b/Hej/DzQf7TuNFsL6w/jd0r5UsPi38PNK1V9QtNJ+xTSv5zwWVw7/+OVf/AGhPibpnjH4XWelWV3K81pffOk335kr54tvKtYU/eq7/AMCV7PJ7h3cvJA+z9K8XeAvGmmu9pMurzSp++snh+dK6eH9m/RPGOj217b6VFZQ/88Jk2V8x+FfiNrHhy2tk0/7HZf8ATeGH989dhpX7RniVLP8AsT7RPOku/wCeZ/nrSlAzlKX2D3KH9jXw7P8AvYtYf/bRE3on/j9cF4w/YW0fSob/AFLRfEtw9/8Af8nfs3/+P1haP8RtT8M6kl39rldH/wBc/nV23gPXNQ8Ta8+oPugtkR0Srq/CYRlPmPip/Dmtx6rqqS6fcO9pN5M38eyn/wBuJHMmnv5u/wDuOlffMNj/AGUl5exeH59evH+/DCifPXxV8YPhzqr/ABd/tDSvDWpaXYSp51xBOnyW/wDwOvPjA65x90xHjqzDB8lPuUTZRD9xK9TDnl1BjwbKKmfpRXYzA/Snxn4q0LQ0ube3il+07/nSBNm//gdU9Hg0rUrO211PNsponRPn/jrzrTfEdxaa2/23T7q1s9/yO7/Jsrs7zxdEmgzOksF0jv8Af37HRKmQRmb2sX0uq3Mzu6vbb0S3fYnyV8nftl/DnT/DusabrFverdXN3v3ps+5Xt+pT/ZLNJdMu597/AH0/grwf9orSotS02HULSV59lv8Avt7/AHKrlMvtnzO/WkST50/j+emTfP8Af+5RD8n3/uV5NX4z0hniqDVdHv8ATU/tO6ezuPnh2TbNlfp1+zh8O9F8CfC+0EuoRanJqCJc3E906Pvr81PEN9vsNNd/nhR/J2V9geD/AIM/2r4S0rUJYrx7Z4U+T7W6JXp0pe5Y5pH0B4n8QfCjw5O39oXel2Vw/wDz7f8A2FcP/wAJx4K8RpNb6U91PD/z9PDsf/gD1z2m/DLw1Y/63SrVLn+B0fe9WdSkigsPslpaRads/wBTO/8AHXVCPIcvMdJ4cutM8M62krzLq9g6fPPcvvevXrHXfDsdslxb3Vhao6f7CPXxBr3/AAtODWHi8P3thdQv/wA90rj7nwH8WNSuZv8AhIPEbaXv+4kEPyPVckZ/ETzH6D3nxS8K6d/rdfsIP+B1zF9+0t8NLGbyrjxhYb1/g318k6D+yv4f1y2trjxH4l169f8AjTztj/8A7FX9V/Zz8H6Psi0Tw/da9c7/APl6d3q/ZUftMnmmfROo/tgfDK0fZFrTag/8KWsW+tR/jpp9zNbJFYked88T3N35NefeBvgFPpVhE1v4Y03S5m6vs+f/AMfrudc/Zx0Xxi1u+vy/avJ6Ii/drKXsfskGxpfxbTUNcn0X7BHbXKRI9vM92jwzf8Dqh4z8YfEvSrN/7N8JaTdPL8if6d9+tvw98GvDHhW1htdPhnRIvufPvrs3t7d0iilh3xRfd31yy+LQ6IH5kaxoeoWnjPWLjW7KLTtYuJt7wQvvRKrXNqk6bPuOj76+pf2sfAllavbeILSJYbmX5Jv9uvmCb7618LmkZRxHNI+zwEuakUJtD1C7e2tdPt3vZrv5PI/v10+m/s/eLbGH5/D9xBv/AIK9F+AmgRa/420q3m+5veavtmC3itQ2yLZ8+ze7bq9LD4PnhE4sRivYzPhrRP2YvHt1Cn2ey+yo/wDz3m2U7Vv2a/iDpMLyy2VvPbfxv9rSvuXUL6Wys5rhLeW9dPuQwfx15zN8QfGH328CzTWzv8ib9j12/wBl0Zx945Y5jVPiub4beJd7w+VLA6P/AB/cqzD8IPFskyRQ2kru/wDHv3pX2dpWq2Xiad/7a0WLT9n8Eib63P7Ot3TZpSW/k/3E+SuD+y6UDvhj+c+IZvgR46/1X2Rvn/20p9t+zx44uk3/AGRYHR/+fhK+wb3RdaCP5UVmn/X4/wAlYGqwa9psP2u9lig2ffgsvnR/++6x+pQOyGK5z5I1v4X634f1Wz0+92PeXaO8KQPvrzrUvHHg/Q5ni1DVbpHR9n7iHfseuh/al+I2u6N8V7zypbiyS7sUSH+Dya8Wf4V6xdfDGHx3aRT3Vn9of7RD8n7mH+/USy2EzxKua1YVJRpnouj+MfCWvw3j6VcXU728LzTPMjp8iVzz/Gz4f2Lur3eqb0f59lu7pXEw6raaP4V8Z3cXzvcaT9mh3/7b15jbb5Ps1v8AP5zp5PyVtDKafJ75y/2rXsfQn/C/vh1/HLq87/8AXpTP+F5/DqN9jxaolz/1714zongvxB4js9Vu9H0eW9h0aH7ZqOx9j26Vl/8AH8kMqfcT5E/vpW0croBLNq8T6Y8K/EPwv401J9P0qK/+07P9RdQ7N9d5N4S+w3MP9q2i6dbTP8kzulfJfgn7XaPc6rby7Ehf7NvmT5H/ANivoH+37vxHYW2lP4gg1Gzih+0o7zJ51v8A7CVyyyylzn0uFxU61LnmetaJ8NvDXiOZIrTxLE838cKJs/8A266Sb4CaFY38Nvd6rLC83yQ/uf468K8PWlpA73Gma7Le6rF8/kJb/wDs9fQmlaje+P8AR9KifZ9stHR98yfvv/2Kz+pwgdUap4D8YNRi+DvjxPDUuhS6292m+0dH2b6948Pfs6f2zoNhd6h9s0+/uIkmeBId6I9dVr3wTTx5488JeJb3T1e80z/j7859/wDuV7ZbXjabYf61J3t3+fZ/BWkcKcUa84cx+afxj8f3vwT8eXPhq78JJeonz27vcbN6f7lfQPwU+FGj/FrwNo/iC4SfTptQ3/uYfn/9Dpn7avwgf4tpDqGj6ZdPqunRb7e62bEdP40r1T9nLw5L4L+BXhX7X/ot/b2/nQ+Z/fmf7lEsupTOGOMqwl7xWf8AZH0xP3tvdyp/f3ulQ/8ADL3h/wCd0vb/AH/x703pXvUcepaZEt0LJLpbjY7+RVTUviNo+nW23UJZdL3/ANyuv6hDkF9dq8x574P/AGYPB5huPtYlvrj+Hf8AJsr54+JHgdPDnjDUtMt/nhtLj5N9fdmg2SX1ompea8+9P3T/AMdfG/xX3weP9V819++avTpUvYwLwdedat757T+zTZWmp+ENQ0y7j85W/wBbCf7lekP8HfBcn39Fi/77evIf2XNVX+1Lm0HWVN9fRz1tGFzgxkpwrfEcgnwi8HQfc0G3f/fZ65v4meEfBng7wpearcaRbwyImyH5n+//AAV6lcTQ2dtLcXD7Iok3s/8AdSvi748/EK4+IWuulk//ABKrT5Ikf+OtZ04chGFjVrTPH/EN9/aN5cyyv8m//vimX/wi8YQeAL/x/a6an9m6ejujzvsf7+z7n8dPsIP7V1K2tUTe7zImz/gdff15puip8L30SaL/AIlv9nIksOz+B6n2UJw5D1Mbjp4aHJA+NP2ZtR8NarpU0vxNiZLy+RPs+/5E/wDHK+cv+ChHgvwr4f8AijomoeErhJ7O7sfJm2TPNsdK/S/XW+FHiPSv7O1CTTURE2f6rZMnyf36/OX9unwd8P8AR9b0F/ButXV6/wA/2i1m+5F/ufJXbSoUoRPmI4jEVpe+fHM0HyPWcn/jla958m+seaTfW/KKHxjX/wBZWv4b8R3fhXW7PU7J2S5t33un99P7lYKSfPUiff8A4v8AgFROlzw5TeEuSfOfoP4A8YxeNPDFnqto6vbOn3P7j1072nmJvr4c+C3xeuPhfr2+XY+g3fyXcCP9z/bSvt3w9r9p4j022u7SXz7aVN6PXzlehyH2mDxkK8OSZj3l1FY73uH2Qp/HVO28VWV9v/sy4i1FE++8D73Suk17QItRs3R0idHTZ89eb2Hgf/hBNYTWNHTyHf78Kfceuekdp3mm6NresTJ9kstm/wDjdK6Tw34O+3Xj2moXf2Wb+4lY8Px6u7GzSKLw5ePcp8nyTJseuS8Q/Enxn4g1L/iWaYvh6HZ8907+c7//ABFdsR8p6d4k1nw54A0q80/zbW61hPnhh3/O/wDsV45qX9p/ELxCmp6hb/Yk2bEtUm+R629K8ORTumoam/8AaN/L9+6dK6rRNHXzvN2bIf4K3DkH6Do6adYJFFEqJWxZx7JqmeNET5KIvvVhIxLjyVx/jPVUtbCZ9/ybK3tSuvIHz/crxz4i65vSZIvk31jH4gPn74iz/atSuZfv/PXmk37t3r0LxPG87zJXB38Do9e7QPk8VEp/6yrkX3arPH8lWbDytmxN++u08jlN7R3SOu90FPPhSV/+PlH+SvPLP93XovhV/tSPF/c+evPqnr4Pc9U8N6lb6rDDEkrWtzE/7nf9x61f+E7vdV1t9Eu7fZNs+zI/99K4Ow/eIktpuR4X+evWvh14VfxHrFml8j7/APljNs/g/jrxpfGfQ/ZPRfgnPaT6Vf7rJb3UoX+//sV7xoUGieFdMTxBollPZa3cfuZntbT/AF1eG+EktPht8bHtJbjZpup2m/5/79fUXhKeX7H9rtJXuobT/XfwedvquQ82vIzdVjlezm/4l63Vzdp5Mz3s2ze/8aVia3fa3rngyzXwan9j3Nvvhlsnt9iQv/fT+/Xq9zP/AGzpyfaNKlSZH+2RJs/9nrNm0S4vprPXbR4oJkh2PCj7HpOC5jkpSkfmz+0DqvjiC8s/C/jXxBLqjxP50MPkoiJW3+x54/0TwX4w8SXGsXtrpz/Z08l7p9m//YSn/tsaraa58aU0+3f/AI9If3z/AO3XjOif8IfpXhLUpdTi/tHxhcTbLRN/7m3Su+l7PlJqQqn1F8VP2q0sdKtovB+hPBqTu/8ApV7Knyf7aQo++vm/+zdd+LfiSGyuJZ9b1u+l3+Q83kwpXQ/Cv4SeIPi3qXlaenkWEWxLvV7pNkKf7lfYfwf/AGd/B/gfWIf+Pq91J4d73t7NvR3/ANhP7lZy5CIUp/bOD8AfsFPo1tZ6h4l1i1eZE3va79kMP/xde3/FTXPDXgv4b38t3oUTw6fC6fJCiJM/8Hz12GpfZNA8KzWj6fK//LFLWD7n+/XlHx1sdP1z4LeLYrTUG1F3t08m1mf98kyPv2JWfuHRKlM80+Bvwotf2lPhlrN9rtstv9uvpk0t2d9lom//AGK8i/Zv8D/8Iz+0br3hTxBE095DvhhdH2b5of8A7Cvpb9kDxr4af4V23h+3uJf7btPneyd9nzv89c34k8MxWPxvm8YarFb6JClvNcw/Zf45tmxP9x9myufmjAIYWdSR6d480e91nQb/AEm90yW18PSxOjvdXHnXLzbPk+T+5XzH8BPhzqGo+M/EPii7itbWHw8/2a3e6h+RH/8Ai6+iofiFrulW1ne3elXGqWcr+dNNs+REf/frxbxn8Sk07QfG3gzTLS8S88Q3CeTdJb/ufn+ffvrg54Hb9VnL3eUzfhpO+m/tCX9xe6rFap5Lu6edsS7rV/aE8OeHL7wxqXijR9VntdSiT54Ef5H/AOAV4F4k8P6hqXi22t73e72lukPnon9yvbten0q7/Z51LTGuE/4SSFP+PLf87pUc8IS5zGlh6vve6eIeOfivrHgO28Nro8trPeahY/abjzk30/8AZ+8R3Hi34lw6hdv/AKfLb3f2j+5XjM2narfX8MUWlX/nXD+SjzwvsSvZvhR4A8QfDL4haJqesaU9rYW9vMjzI/33dKnGTo+yHhcLV9vzyPeHk8xHf+/VaztPLvIXffs3pVyw+eGF/wDli/z0y8kRJrZ/+W3nIlfFUvjPr6sfcPn74r/DnVfGPjD4l6rp7+fNoN9vuLXyd+9H+Tfv/wCAVythrFlB4A8VaJ4all+2X0SO7+T/AHPvpX1d+z9r8ulftT/EvSniiurbWYfs1xazfc+dN9dtpv7HHh/SvjNrd3FafZfDGoaHc/6h9iJM9fpmG/hQPzarS9rVmfmnNpUSXNt5TvBN50KJMj/Oj7/v16l4206XxB4tRNVvpdUdLiGGa6d03un/AACuF8VeGZdK1vVdEtLjf9nvkSGbfsRE/wB+vYPidrHgJPhu8Wmaff3XjP5PN1f53h+RPub62l8Rx8vIb3x+vvBngfTdV8KeDIn1Sz1O0hm+1b/+PSbZ8/z/AMdfP3h67l8P6lDEjtsf76b6LD95oNnbxJ++f77u9dJ420PTLWHR7u0d4L97uFHtU+ffWcjmqzPS7zxMk+j21xb/APHyli9s6f7FavhH4Tax4z8K3fjDSpYtItvBdvvl+f8AfP8Acf5P9uuG1iD7DeOmz5Eh3/8AjlfXvhW18P6V+x7rd7b6ra2t/qOlvbPbed9+b5KiFLk1PZw0vcPIv2nLqXX/ANmzwN4g1C7ur3WLjVJk/wBKm3/cT5//AB9K4zQfB1x4K8H3NpdvbzXl3Mly/wBlfeiJ/sPXtPg/9nd/iN4G8PS+JdQd9KtLR5rHT4H/AHO9/wCN68cs/Ng+HVt9ofe7u6I/+xvqI1+cul8YW21E2VZSoYU8uGpkSqOo9I+DPiPwV4VvPENx412T21wkKW9r/G9dh/wjGleNPD0Ou6Po66pMl8/2TSLp/kf+5XzZ4n8Y3HhjW9EtHS3fTbuZ/tG+FK+h/Cujah4Z8YaC9pcS6Rpup2/nJNapv/8AHK8WrHnq8h5ka/707yw+MWu+HEhtPEHgKXQfKT7/ANrTyfk/uVwHjz4vW/x0vIfDmj6OmnarE+9L26m+TZXYa9+z1pXj+G/1u68Z+I768T7kMNjvd3/3P7ledab+zTceHN+oaf4w1T+203pFa/2ciP8A8D+elg8phQr+25z0IfGP8jwJ4H8Q2Gn6xo954v8AFU2zfA+/7Gn+3/uVt/Ej9oHw54LmTT7jwFoMELw7POhT54a4z4kf8Jb4H1LRNH8Qa7a2t/fOiPqkFvseGF/v75qytV+E/wAN/D9s8vijxhb+KHlTztmn3bpX1BFXnPKNY+JMt9rb+VrFre+a+9PI/g/uJXSeG77XfECTahpulX+ow2/+uvbVN6JXnXiS+8L6xqqWXhfw0ml7H2fxzXNz/cr1rwN8K/GsGzR9M8R6p4XhvrSa/vkurfyfubEf5P8AcquYIROz+F39n/GzW00+31jUbLUrRER0tbfzoZvn/j/uV9UJoFp8ObOH+0NQl06HYn+udHd/9xK+S/BPiO3+CXnaf4clgd0TfLqDw/O7/wAddOnxsvYPE9trd7cXE6J/HdfP/lKzmbyifSPjPwzoHhzwXc+LYtY1TTrlLf7Sk3nbN+//AGK+OPFvxG/tzVUTTPEut6i9w/8ApyahN8n+xs/2K+2fiRoGm/G/4AXMtleq6PafaYZk/von3K/Lrwq7z+J7n97veJ/n/wC+9lZUhufuHqjv5kP+3UKUz+CiuylI86psP30UUV1cxB+iNzo+q2Lw/wCneRZyp+5uoU86vLvE+geKL7xI93LpSXVsnyJM/wAm/wD74r1Hw34g1XTrP7P5sWqQ7P8Aj1f7+ysrxV8Q/Pe2tJZf7L/gSyRPv1cTy+XnPPba68S6kj6Vd6ZEiffTyZqPGfgTf4S1hNK0/wDte8eH99a3vyfwff8A9vZXpfhiDT08mW90Te7/AHJvOrs9eeLw/DutYpZIbjYjwzfOmytDbl90/Km/jeC5dHTZsd02fwVSr0/9orQP7H+J2q7ESBHm85NleYV5FeJ0wkV3tbjX9Sh0y3375U3/ACf7Fe3/AAl+M3jXwlNYeGdQvXvdKlfZDa3Sfcrzf4b2nn+PLDfs8nyXRP8AfrufiRo11pVzo8twieTcTbEdH/v1rSl7xVT4T7P0TwBrGq6bDqsv+ips3/JN/BWO/wDZklm7y3aoiP8Ac/jd6wfAfw2+JsHhu2t7TxHYT2bw74U/jSvSNK/4RzTYU0zxhFYaX4h2fvnR/km/269TmOGRw1hqL6xC9vaafdT37p86QQ766fw9omux/JL4fvHSL/numyuns7vwVpT7LLxBLazP/wA+r/8A2FQ69rlxaTW0uieKEvYf40eXe9HOETqdBsdCKojaXLBefxJcwv8AfrqIdkCbIoVgT/YTZXATfFe90q2T7bpUv++8L/PVnSvHepeJntv7KieRH/1zvDsRP+B1ibHWaprNlods91qV7FZWyfxzPsrzO7/al+Fljd/ZZPFto8yP9xHrk/in+zr4l+OF39n8S+LV0/TYf9Ta6enz/wDA68e0z/gmjbx+Lllv/Eaz6Anz4hi/0l60pQo/bMD6O/4ao+GP/Qyo9dh4I+I2hfEWzmuPDtzJdQxf8tnT5K5rw5+zZ8N/DNtbRW/hmwuZYU2edNDvdqw4fFr+BPiRf6ZpmivPpSJ88NlD9ylONH/l2bxl7xxn7WdtqsMNhNcXCzWD/ImxNlfLs37yvpD9qXx/F4js9N0+KyvLLY+9/tUOyvnV/kSvg81n++Pr8vj+6PXP2ctfi0n4m2Il/wCW37mvt3yg3zfL81fmfZzvBcpLE+x0+dH/ALldD/wnHiCf/W6rL8n/AE2r0cFjYwh7xyYjBznM+49Z+KnhvQ9RNlPdz/aUb5khStP+359Ytkm02WKGFv45v46/PebWbud3eW9ad/8AfpiarqsH/MTld/4Ero+vo5fqXKfe2q3cV9Zzb5YLWZ32TOj/AH6j/tnw/vht4tVij+zpsREfZ/4/Xwb9u1Of78stDz3qfxyp/t76xljYl/VuQ+lvGFj4wn1hJbfUtJ1TSon3pDe3dWdN1/WNlta3FxbwbH+/Bcb0SvldEvZ5fne4dP8Afp/kXH/TWuL63GZ6MKS5D1r9qj4J6f8AGzw4l7omtxQeKtPTeiO6Ikyf3P8AfrwqbxVqVj+y1beD9E0eV9Yd3hu3RP8Ali/+xW89rdyJ/qmeq3kXaf3v9tKc8w+xCBhLCUZnzH4n8Fah9j0pNP0e/nfyf9LTyX+/VPTfA/iJJklfw/fvs+dEdEr6o2ahv/5a7KhmtNVdH2I3/fdc39pVfgOb+zaR4/8ADTUvFHgC817Z4aukttWsfsdwn9z/AG680034XeKrGF7f+xL3777Hf+D+OvqX+zdb2furSXf/AL9TW39sQf63T2kqo46r9k2/s+idD8KPgl4H0DwNZ2Wqy2d0jp5z/avvo9M8beDrK01jTf8AhBdE8OQJaTb5r2a7RHmT+5Wb/ZV7fff0qVE/3KmTw5cOm94WT+5U/XZzPWVOFKHJA9IsPEfhKBEe98NRT36J/BcJ5O+tXSfi9dwXkNvY6foOkWf8cN1M7vXkv/CP3uz54X2UJ4YuP4P/AECsaeJfMb+zXIfTlt8c/D+kPCnmxXUzp872r/IlcN4m+JOtz+PU1LR9b0b+xIfkfTJ32PNv/j3oleP/ANgS/cSKV5v9yn/2HqEafvbTZ/c2ffrq/tBw+wcMsPCf2z3vRPihLBYJ/aviOzneXf8AJCm/yYf4Nn9+tK5+KmiT6a9o+p2D3iJstLpP4P8AfSvnL+w7v+O32UxNDlnfYluzv/cSj63P4+Qy+o0v5z6n0j9oKx0fSkt5tXi1G5X5N7wuiJ/wOvNfH/j+3+JfjzR5UTybO3+T5P43rx+5j/sr/j7fyH/ufx1Ws/FUV8jvZO2+0f8AuV7mHryrQMJYWEfgP0c8NWyQaBp8SNvRYq+Pf2krFND8fwzS2sqQ3Hzun9//AHK3tK/aPvbTw3pun6ft3xJsd3Su31CxtPj/APD+5idU/tmz+eJ/7hrvIpUKmEn7WZxP7OviPQoPFxeIPp/ybMTy/fevoaTxVqNnqLi502B9OH3L1LhN/wD3xXw39huNGv5rd99reQvsf5K0n1XVb6Hypb13h/365+bkPVrZdDEy9set/G341r4jf+wtIdjZ/wDLZ0/jrwm/vkghd5fkqnqUn2R/k+f/AIHXPTai+uX8NqjxJv8A+W11NsSuWvVlynZSwlKj8J7Z+zrqvg/Q7nUfEHiL/j5im2WMLxb/AJP43r6L079oTwVfO1vJM1sm35fMh+Svi99GWBNia3pyJ/H/AKXD/wDF1f0fw5cay6W+n3drql477NlrcJvrjjnCj7nIedXy2lVnzzmfYd98UvhbH81zc6WzP/z0tP8A7CviT9v3xV8I9Ys9BfTU8jWPt3+kPa2+xHh2f/F7K9Af4AeMZ03f2ZeJ/wABevm79s/4O+LfCXhWwu73R7r7Gl39+vUw+N9rLY8qvhcNRhzQmfIWvPbvcv8AZ92z5/vpsrm7iu2+IvhXUPB2sJp+q2Utlcy26XKJMn30rhpv9yvcieAM+f8Av76en7ymJQ8iJVgWfP8ALSu2+Ffxi1j4X3+y3f7Vo8z75tPd/wDx+GvPf9ZT/L/4BXNVpc5tSnOE+c/Rf4dfFDw/8TdHSXSrtXdE+eHZsdHroZrGKTer7X31+bOj+I9Q8P6rDd6Vevp94n3HR/v/AO/X118Fv2nNP8YvDoXiXbpet7PkndPkuK8KrQnCR9Fhcw5/cmenXmgSwPvtNif7D0yGx1Wf5X2bK62F0f7m196ffSn+X/cqOY+kpVbwMfTdH8t0eV0/4BXQpIkabEqnslf5Eierltpryf637/8AsVXMEgR/M/2KswyJBDvqZ7GKBEd65jxPrkVrbOkTbJqOYx5TB8VawjzP8/368l8VT/an2V1uq3Tzu7vXOTWPnzO1RCQSh7h5brFj8j15vrcGx3r2bxJYpHv2/O9eReJ4PLd69fDnzWNiYL/6sVZ0371Qv/qfmqGwn8i53/7demeCdjYWvmJ8ldH4bvrjSr+F/wCNHR/9+s3wxYy65cwpZRb32Vp3NrLaO/mxOjpXnyPQw/xHtFtd2V9D9otEigfzvn+T+D+Ou80TWJX0p0tLh4Jok3ps+/Xi3w31i0tEdLtN8Mte6/AfwBF4/vNS0+4vX06a3h85H2fwV5Mon0tKrDk98xPHPiq9nufCuqy/Z/t9pMltM/8Avv8Ax17xpvxi8S2rvbpqTOmxN6fZ/k+5Xnvx+/Z68S/D3R9K1K4it77TYblPOvbJ33/f+T5Khh8VWWlOnm26wPL/AM9t6b68vFyxEP4MTvofVJ+9M9d/4Xt4wT5f7VR0/wBxKx/+FveILKHZb6lsRPufIn8deb+OfjT4X8P2FsmhRNrepf8AL3ZTJ5KW/wDwOuJ/4aW+d9/hWK92J8+x/uV4lWpml/gOuFbLYfAei3+laVr95Nqep6fBfXk333dN71W/4RLwv/0BLL/gaVyWm/tNPqOpW0T+FIrKGV03zb9+xK9I1X4y/D1NN82y1Nrq8RP+PWfTHT5/9+uD/hQkdn1rCTLNn40l0bTYdPtLv7FZp9yGFKH8d6hs/dXsvnf7lQ/Dr4heGvHGlQ3F7d6dpdy83k7Pvv8A7HyPXuer/BLWrDTJNV0y60y9hEXnJ5kP/wARXbhY4/lPPq4nBfaPDJvFup3Sfvb2dP8Agb1j/apfn/es++vVP7Kt/s1s929vdPcRfPapab031qw+HLJ5rnSUil/4SGKHf9itU/g/362lHFz90z9rhzxCHTreCbzYrRYJv78MPz1fme7kR/8ASLp/k+46V61DY/br/wCyWjvpd/D9+yvYf9d/3xW3Z+B7ue2huNV0+y05JbhEheB33ulY+zxhX1rD8h4bDrmobPs/2u9eHZsdKEeWRHRIm/4Gle+/EL4er4evrZNCSB3li3+RNcbK5nRPAHi3VdVeK7ltUhTZ8iQ/+z/x1nGhipyLhiqHIeReRdR/8svP/wBjyaIftcf+t0xET+/sr2zV/Bdv4fv3uPEXi2w0/R0T/VzQ/PXMeEtLi+IvxGm03wf4igfw3aW6O81zFveZ/wC4lH1LFEfXMPD3jhk1KVPuROj/AO5VO833T75Uln/g3vXrXxG8Ca3pctzbpexQeVs/fQ7E+T/gdebw+DtYu79Hl1O88nzv31rqHk/P/ufJXFXw+Ih8Z00q9GZTtoPItv8A2Sqd/wCV8j/6x0+etW5dN7on9/ZUMKRfJ5vz/PXDCXvnXiI/uT3jwn8DPAviPx2/jVLVNe1x7GGG7tUfyoUf/ntv/v1q6lJp8Hiq/wDC6W+pWU13vS3nuoneFH2fJsevlf4Y/GLxV4A+Pfirw7o8sT6bfOk0qPDv2fIlfT/xO8K+JfFug6be3utxQQ27pM8Fqmz5/wCCv0vDS/cwPz1w9+Z+df7RPwo1P4J+P7zStb3z/a/9Jhuv4Jkd64/WPD9xp3hL+0JdKv7Wzlf5LryX+zP/AN8V7x/wUE+IyeKv+EGspov+JxZW7w3b/wB999cx8b/i3aJ8NPD3w00y0iuvKsU+13u//UvXo8p5cjw3wwlv9vtre4fZ5r7Eqtquq3d14heylf8A0a3mR4f9+ptNsbd5oZZZURLf59/+3Vz7Cl94hmuN6+TLsTznrGUTyZQOw8W+IPsPgya4f/j/ALh4USrngzRrTUvGHhu01B3+x312iTPv+REesfXtNuNVTTbTUP38Nj/qXhSvV/gDod7qvxF0HVbJLO6TQ5vOuIb2bZ5yf7FKM/c5D2cPH3D7S8c+HItN8JeFdP0TVf7LsIn2J5P/AC2Svj/4iwWNjrE1lpkSwWEN28KIn+x/fr3j9pb4jWl9YaDqHheb+zry3vkhu0tYXh3w7P8Ax+vnLxCjwX9tEju6Tb5nd/79eNGlKFX3TupUvtkKR1N/q/uffpkPWp/k/j+5Xoc4p/AXr/wHp/ifVfAFxcRRJZojzX0z/wDLFE+5X0no/wATbHSk8JabaWT3t5ab5rd3h/cun+/XzleWOsT6DfpaafOkNxD9mmeZK7/9njStVgttStLu7Wewt0/0F3f7j15cvj5zyPtn0t4P8Ry6r45tktbJ9OmdN9x/pHnJv/3K9f1bSn1GweK18qC7f70zw1478K9H1jwrps0susNPczO8yaQ6Im//AIG9c34/utb+KNzbS2niC98FXmnPsTSJ7Tekz/399evSh7nOehSkX/ivPo9qm/W/B8WqeVDs/tDUE+TfXiGq/Ay0+KHhvzfh/wCH9LR3T9897M+9H/2K+qP7HlstN03T/EFxZTu6I7u8P33/AIKf/Yf9lXn2u0037K/yf6V9xKulL3zq5j4w+G/hXxH+zt4te4h+H/8Aa+t3CbLfUH+dIf8AcqHx74z+ImveIk1rxlZakjojw2kyRJCiI/z7Pkr7tufEEsF5Nqstwr2enI/yJ/f2Vzz+Fbrx3qVtqtx/puz79ldJ+52VvKRjzH5769pS+H9HttQlu1nmu037Ef5E/wB+vPbnUb2+vIbdLiW9e4dEhtXf5N71+l3xA/Zm8P8Aj6byru9i0iFJvvwQpC/+4j1458TP2DdP+H+jp4j8JXsuoX9jMly9rdbE37Pn+/RD4C5TOf8AgbpXxa8CaPeeF77+xtB0q9h2I+u3Hkpsf+5srwfxn8IdQ+EPxF+yXeq2ur/a3e5S50998L7/APx+voTRNK8S/HC20rUNbSefTbRHR9Fh+T/Y3/7dclc6rceANE17SovBl59mvndE1P7Ps8n/AIHWHteQr7J51cyUJt2Ux43/AI93/A6PLX+/XdS+I45EyUUyit3uYM/Q7xnY2mpW1nFZeVZXKf8AL0j7HRK565+Hlo9tvuNQTUdn/L083zo9CT6ZrEL3H27z7nf/AMes/wBytV/DniPxNZvFb6ZYPZp/t7K7DjicHeeHPEFjefZ9K8Z3l6k3z7Hmhfya9H8G/DvXooCda8aSam7Mj+WLj7v/AHxXOXnwyin0e8/tBF0R9+x3hu6xtK/Z0/sa0fUonl1dJv8Alsl27zIlHKHOch+258MvsthpviP7VBvT9zLsT53r4zfpX2l8fvCV3H8NLm3tE+1WafO/2pNkyf8AA6+LbmN4/kdX+SvPxETagPd5Y4d8UssEyfxpW38KLXUPGPxF0e0vbu81ezt3Sb7K7+dv+f7myue/1ibK9L/ZOS9g+IWla7aWUt19kuXS42Jv+SsMOb1D77vPBt1qOkQ/8I7BqegybPn/AIP4P9uuBh/ZUtPG73OoeIPEGspeO/72vbrn4oeGrWGFpdQZHdPkgRH31Yi+IWgXSL/pfk7+julehzHnyOW8JfAHwd4I0n7LFaSX7/xzTvl3qjregeEvCWvaa8XhT73zxahAjvsr0eLVLe7ufsqy+TMyb0+f76VRv76y02/T7XfyzXMKb/J20REMtrrWNZT/AES6is9n3/Ot6zNW8J3uttMsXiW9hvE+/wCX+6StbQfGMWv3jxMsUDxfcR3+d6l1LxNBpsiRXUUsF3N8kWz599QaSkcBpvwo8T2F8l1/bqFov40d99egWdprtppX724t9UvN/wDH8ibK5TUtU8U+H76K6lf7VC/zGEfcrobPx9ohHk397FY3jfO0Fy9VIIl+HUpXg/09F0yZP4/4K4+88JWk+vfbrLxBAk0v/TVN9dhPqWi6rbPb3F7p11C6/c+0JXk3izwX4H8D6rDfW+kxTXkz70jd/kT/AG0oiM8r/ah0SXT9Ys/NeWffEn79/wCOvDXj+SvVPjx4q1PX7mH7baRWqQpst9j/AMFeVw7/ACU31+e5p/GPucF/BNjwTo9vrnjPSrS9SV7D7R88Kfx19IXPgPwVaW3m2XhK12Onz/apdj14J8N4HuvE9s6bk2ff2V9D2fwySxh/tW4ibUU++kD3Gx69jK6UJwPJzCrOBx/9j6Fa3P7rwvZz/wCxDv31q6b4f+HvjW0+xafoV1p2pyt87vC8KJ/f+/8A+yVvf8TW+e2ltdPVIYkfzkdNnk/8DrNm0q71i2e3iu4kf7Qk2yCb+5/wOvpPqkDw/aziZsPgfwvY2159nsvtT2j7HSd/v1lPo+k6z/x5eH4rWzdHR5nuN83/AACu5v8AwxFA8yRXEqJfPvR0T9zvT++9ZV5psWj/ALn7JFBN/wA/X399RHCw5iZYiqfFvjDxVquq/Fd/DXhzW59IsLdHe4ndP7lfRvwH8I+H/iT4be7vb26nuUfY6fwfJ/HXkVz8Fv7f174i6gkt1pzww77d4PuTf36ofs0/FC48CXj2UtpPPbS/J50Kb/Jff/HUSwVKHwwMaOKq8xN8SLvVYPj2/hTRNVuNO017hIUSH7+z+OvpPTbHwf4E8Q6b4c123bW5tRTemofx7/8AgFeIeM7Fbv8Aac0HUrjYlnfIju8P3P8A9uvb/EiWms2D3sTxedaf8vr/AH0SreDpfyE08RVj75lfEvwrZeFYbzU/DTyz3lx/x6af5NGg2Ooa54YdNV0Ky0uaZP8Aj9h++j0XP2t5rbUNK8UP5zpse9RN8yJWkms/2jD/AG3/AG0/ij+z/wDXWsyIjo9EsBS/kOiOInOR4J8EPAHj3X/idqVl4o8UX914V06b53g+Tzv7iV9ReI/hRd6deJFaot7YIiOl0j+S6f76VwHhX4hPr6eIdF0/QrXQfO2XNvCj/O/9961dKTXX0280z+29Z1GZ0Tf9q+RIU/ubP7lH1Ol/IT7ef8xq3nwyfR3SXxBaS3VnL9z7LcbNiVlTa54K8OeLbay0+JtRm+yb7i13+ds/+zqb/hFU8f8Aht/DWseILqy2v+6tU+4710/wC+F/g/4cXNzMlxBDqX3Nk0v3/wDb+eojg6P8hpSxGI5zhv8AhMfh7HDN/asWqadcpNvR4bF/kre8E/EXwzYulroWoQaj5r73/tCHZsT/AL4+SvWfFnirwbY3iWkun2Go38v9y3R68+fwP4Xk1u5lstMi0G5lTf50Dp8/+xsrGOHpc531a9acDb8bWuiSaOl7d2lrdXlwmyH7FN/4/XAaV8PbK+Sb7PbxfaU+dH85/v8A+3W3relRQXlh9kl32yffRKs634ft76wubu0uFutSl+SHT9+z5/4Hrb6vR/kOCU5ly80rwvY23lXWlNdar5W/+4m//wBnrK0rUtM193sv7PtbXxJs+02n9x4d/wB+q3/CufEuq2Cf2xZNapF8iJDNvrhvi18MvsPg/wDtvVZdW+2ae/k2kMM38D/7lRKlSNqc6s5nDfEKxlk8SX9xduv2nztj7H3pXmljB/Y/id/veTdw+T/3xXosKPBCiOypDs+48zvN/wCP1zHiS0dNksSb/Kff/wAArlhI+xw9L3C5o8nn215b/wC3Xp37PPxIl8HeKUt719lncPsmevMbD95ZpdxSxQQxP86O+ynvsu4XdNj0/anTiIe2pch9Y/HT4W2XijT28TaR5X9oxJvk2fcuEr57SRILb5/v/PvSuz/Z7+I13J4hTRNSum+zSpsh3/8AoFcZ8WLWXwN431LSk/fI/wC+TYn9+okZYCc6P7mZyXiGf77+VsT+/XhXxjureNLD7RF58Nwju8Feu3l9dai/2dLdt8vyffr5++NmpbPidqXhyX9//Y0KWcOz59/8b/8Aj9ZxjGcjXGVZQgcHo7+H9chmeLT2svKTY6PK/wA9aHhLVdK0PXku9EuL+y1WF/kdHeH/AMf31nvY2+gJNFKjQPcfI70y2g0exT7R9tV7xH3wwbK6YYeEJny8605n1L8Ov+Ci3xF+Hjw2+utF4o01PkdJv9cn/A66b4/ft3+FPjx8KE0lNKutLvPtcLv5z70/26+B7+6+1XmxP79X9S/d2ybE+SvXhGCPJnE9+/4KJ+J/D/ir4r+G7jw/qVrqCJo1skzwP86Psr5CuX+euhvESN98S/Js+f56wbmNN/8Av1vE5uXkKzv8lVkfY/z1c8jy6rfx1ZQfJ/uU9JP+B0/7Kj/399H3Pk31Eixj/J/wOlhn2TJ87/I/yOn30ekm/wBioqjk5w94+ivgz+1De+EvJ0rxXL9t0f7kN6nzvD/v19eeHvF2meKrC2u9Ku4rq2f5/kf56/L6GfYldX8PfHGq+C9VhuNMvZbVHmRHgd/kevLq0OQ9vC4rk9w/TqGPZ89TPfJAn8NeCaD8Tdbn8lLi4R/N+feiV1Xn6hrEKf6X9+vI5j6ul752Gt+MbeBNkX+lPXnV5PLqUzyy/O+//vit620PYn7356fNYpAlRzG/IcZNafPUM1j8j1v3mzfVW5jfyXq4il8B5d4kg8uavFPF/wDrq918Wp5aPXiXiqT5/wDgdexhz5jHnK3KP5P+xVNErTuU8xPkqrD8/wAj17XMfOmr4eupY3/dXEtq/wDfR69I0rxNFqNt9k1C4X7S/wBx50+/XkuzyHR0rrdNnS+tkTfsuf79cNWBvSkdz9kisf3tldyu/wDc2fJXtnwK+KEWh62n2t3TfDs3185W11LA/wBnld3q5oniaXRtYhld18n7n3K5uU9eEvcP1usPHekfGK18MaIiCZGvormVE/uRJla9O8ZfCDwf480ptP1rRbWeHZsV0TY6f8Dr4V/Za+L1lo+pPd6g/wC++1pDb/7aV+ienala6xbJc2txFPbN9/5/u1cYnnV/cPhj4xfsN3vhzztQ8K6g17pGx38udf31v/wP+5XCfGOTwP4L+BSeHPCWyDXruZIdRtdn753/AL9fZ/xa+N+i+GyPDVhLFqGvXv7loIX/AOPdH7vXO2X7OPhr4g+BoX8QW+zUpoX2Xqffh3108nuE0pW98+FP2YND1DWfiFDd6fp7XX9npsuH/wCeKfxv89fYqaHFrl/c77Sy1ubZsSe9tEh8n/gGz56h8KfA3UP2fP7buLe3l1ezu3+S6h+eZE/3K6pE0/xa9nqFvreo6RMifJCkWzf/AL++vGq0j0IVjzfxJ8CNM1XTbm71C00vRPn/AOPrSIUR/wD0CvRfCtzrXhnwTbaV4a1W81uS0h+RLryYfk/4GlXNY05/E9/o9pceU/8Atwv8j/79aXifVbG00d3lez06axT5Hf5//H/4KzjThRCXvlbwr4xt7Sw1L/hKN1l9kRHmmnRN8P8AwBEqml98Mp7z+1dK8YWX9q3Cfx6jDv8A++Pv0+wd/FXhtL1rS11G2lR0uJnm+e4rzrVfgRd+Jn+0aFpWm+HrN5v+Xq3/AHz0S5DmlGZ6n8P5/Dl1411W30DWJ7rV0t087zH85P8Avus74mf8U5fvLqurve2Ev75IHT+P+4lYPhLwJrHg57z+z939pIn2a7nSbe7p/sJTNY8I6rribJYrqdLeZJobK9f5N/8AfrOM4HTShM5jVfjL/wAIdo+mv4o0pYPtdw8M17NC+9ET7lcf4t8ca34msP7T+H+ut9m3/wClpe+dD9mT/gf8Fe/eIZ9P/srfqdpLfXKQp/ovk/In/fdeca3rPw88f6Q/hdta1jT727f57WytH+T/AGPkT7n+3TjGB1cszyG2jvfi94Vv9MTVf7X+yPsu9Ph+Sb/gD1sfDf4VxeGdbTTNH1DVNLuZk3vp91cJcpv/ANvZWlr3w28YfDbwsjeBVvH/ANIdJUSFHd4f9velX/hKmoW/iqZHsnute1CH99epC++H/YfemyuWVXlmbeyPSP8AhEtKjhmfxLb2WsTWib7R5n2bH/2K8kh+Llx/wmt54WvfBltBft5z2+qzJvmiTZ8myvbovg74m1NklutRihRH3qk03/xFYPxP8NzeDdKfUL2ysNRfZs+1Qt86V52K+A0wsozq8h4Yl9Fd6lf2tvE3+iP5Mzv9zfRcz/Ydn7rfVn5HRJYvuTfPTLzZs3vu++iV8dy/vj62X8I8W17xNe+EvjN421DT7u3srz7PND+/++6OifIn+3XT+DJ9d028v9bTxX/belXFon7+1mmR4bn+PYn+xXW+HviL4c+C3jbVbTx14d0nXrDWXe8+2/ZEu7m3+RE2f+OVzGg+DvAXxU8Z37+HPHbeDdH+0f8AEu0V/k3o/wDt7/k+ffX6XhY/uYHxFWPJOZZ+PfwP8S/FTRPCvivw5bz69Db2j/a32fOn39+/ZXzZZ/C7WNZdH09GtbPzvJmupk2JD/f+ev0O8N+NvCnwP+HVz4KvfGcU9t86JNCiTP8AP9/fs+/XlE3ibwl4S0rTdM8NXcvjl/tG+bT30v8Ac/3665TPIlQ988rT4Mxb30zwolrqkMPzzXU1xsSb5K8Q0TyoPHk1ldp9qtt7o8KfcR/9+vufxH8KPiH4/wBH1XWrTQLPwb4bvoUm/s+y+eZNn8aJXx58N/COma/8VJtP1PVZdO8pJtmxE3zTJ/A9YzlyQ5jOrQjy+4dJf6dcT20MUVoiPK/k2iI9er+Lf2e9d/Z/0rSvEt74gtdRuXm2JZJDs++m/wCd68033EH2OVLe48mG7/czOn7l9j1678eLLxHfeFvBXi3VfFFnqOlam77NPtX3vFvT+P8Av1xS5/d5DqoR5IGJf/FSLx5o6aJceHJbKa3mSb+1H3w7/wDY/wBuub1vZdX8Pz/PElcl4V1XUNf8bTJcahdXWm6fb7LdJ/uf8ArrdS/5CCVrL4jtiMqaw8r+0tNSVHeH7QjzIn9zfUNTQ6raaVMl3dXF1ZQw/Ol1ZQ7331ZzVY857r428d2Wq+IbzT9FtPstg6Qw26Ojp8/8deozeHLR30R9PtHR/wDl4n2V8l2Hxp/4RHxPo/iPULT/AITyHU4X/cXT/vn/AIPuV2E3xQ1jxVrf9n+Erj/hDbzULhPs8CXGz7N/v1wewnOZxRoH2jpd/wCBdX1G302HxFLcars2JG/8P/jlb3iXw013NDb3sV1dWaJ8j2qV8peBv2d/GXgHxhrHivxxqsWtpNYu/wBtgm/j2fJ/+3XAaX+0j8RPho82i3OpNdXlxN/oaf675N/yJXp0qt3KkVSpTPti/wDBaX1/Dd3E159ji2eSifI6PV6+sbWTVbfTV1q/guZU3ojr8lfJnh39o/XdctrzT/Fuu3XhrW96Qw3Xkp8j/wByuqfX/EGh63Cj+IJfFd/aP9pS1SbyX/2Pn/8AZK2+A6/Ze6exePvCWtWaJb2kv9o2EybHhRNjpWL/AMLe0/wBokKeINdtbVLf/UzJcJvdP4EdKavxE1LWvBj/ANsWkunalfTbET5P3P8Av7P+B/PXytYfAzxBrHiGzf8Asyy1T/Tpkm/2H+/srGcyVSPp/SvH/hzxiLbxBcXd14o0r53RN/yQun8ez/2etXW/iF4U8cTW1w+oXj20X7l7K1h3/wDAHrxLWvhN4i8Mv9outM0Tw3Zsn+vg1PZN/wB8V13hLWbueztori90ufTbF0fz0fe9Q+eZMqR0PjDVbjwx4/0GXRfD8+nabL99IE3/AGn/AIAn/s9c9+0b4tuNV8H3kVvZJBYJ/rnd/wCP/crtvDniDxV4x1LVf7F0SJLC0fZb3t7M6b3/ANivNPjB4c1qD4aaw/ir5NVtH86F0uN/nI9csqU5TLgfLsv+pohTzE+enz/c/wC+KZveOvdofAcVUP79FPorqOKx9S3P9t2N5Nb3elWFq7/J8l3vrvPBPi3Wr6x/4RrU2Syh3/uZ4H3/APfddJ8SfDGm6Vqn/Eqt/IuZv+eNcxpuhy2l/Z6m9lqW+3f50nT5K6pfAcRva94H1W0tkTWNQi+x/wDLJ99U/B3iXUPCF5c2lrqEWo2G938mb+Cq3idNT8fzeVd6rFZQp8iQ/wAdcrYeFdY8Ja38j2F1DcfI6P8A3KI/AHKP+JHjy71L7elw8V1bahb7E8n+CviHXv3d/co/3K+9tYvrd7a5/s/R7KeZIX3unybK+Kvi1Y+R4nubh/8Al4f7myuavH3DopHB3Mjx2zvF/B89bHgDXPEfh+/S78NXDQXKJ52z+B0/jrHm+4+/7ldt8OvB3iDVbC21jRLRL2HyXeb59nyV58PcO6pH3D7G+DOqp8YvB6ahrGqwWtyj+T9xK7+58aWXwrh+z3F6uvWFx/G6fcrwT9jPQ7XxNbarp76g+nTQv/qa+kLn4LIlnNFe3a6jZp86QV6MJHBL4TNfw5a/EnTv7V8Fa1Pp18nzp9qi/c1leJ/GN74LtrlfGD+fcxJs+1Q/cdK0vh94Y1BLZ5fDl29rYRTOiQvNsrN8beAJfHdzv8R3qzwxf8uqTffqofGEvhOV8MfFjwp4tme00LU3g1X+/MmxP++66HxP4m8S+Dn/ALTSK1ks0hRLueSbe/8Avw0ab4S8GaBDZ2lponkWaP8AO/k/x1q+JNH8P/Y30x5fISVN7/3K0M5R9wfqvxC1WxtrzTZYv7XsPJSb+1/J+RN//s6Vyuq6jpWuJZxaxo9ndf3J9m93ofxP58NtoVxqHn2Fj99LVP4K3tb8OaPr/hu21jQpdl5YvsdPuPVcxpyS5DmPB+vvY3Ny+meGot9o/wA6TOiJXc6p8RZdfs0SXRbXS7lPkeaSZN6f7lc9/aXhzSrZ9Pu714Ibj9yn7n+P/wBnq59k8zfaWSWd7YSp8nnO7v8A98VlORSpe6eLfGOeK+1VJYn89Nnz15jv3/JXsHxptXgTTUe3ig/g/c15Fs/fPX5nm0/3x+gYCP7k9F+C0EV94nhT59k29PkevdU0a0unv4nvr2D7D/oyPM++vmnwN4uTwdqUMvlM7/30evWof2kLKDf5uifbU/vzbK9nKqsIQPLx9Cc5npf9m3D6Pbeb4ruIPJTZMkKJs2V5d4n8W2+j3n2ey8Jaz4oh/gutMTZDRf8A7Sd3fJ5Vvb/ZYf8Anjs+SqFt8c0sUeK7tWgd/wDng+xK+h+vwgeRLBzmbHhvxrqviPfp+q2mveF7Pf8A6Ikzo9dnZ+B9TTw3c773+2PO3vDv+d64O5+P2lXVgllceH5b35PvvLWPbfFuysYdieH3+f8Av3b7EqP7RpBHATPofwr4Z0rxb4bvrK909ILnZ5Loj14/4Y/Zt1j4Z+INY+z3UFloOsy75pk+f7PXPJ+0FqtijxafZW9lv/jR/n/77rnpvjnrc9y/22KW9/35vko+uQn9owlg5w+yfQOpfs7+F5/sd3canB9ptPnhn2In/s9Zvi34eeGoNKRE1ve8z/Olk6Jvrwd/iNLfPvl0+DZ/c86n/wDCypY/kTR7XZ/t/PW/1ynH7REsHVnD3Intn/CW6fo1hNFZQvA6IifOiPvqhqvxC8L2Gq20Wm+HZ5LOXf8AbrpH+R/+Ab68iT4lXEb/AD6PZulPT4jRf8tfC+nT10/2jhv5zljluMn/AHTe8Q6Vp/jjUofEFpcLoOpWNxshge4+SaH+PzkrvIfFWmabrF5dy6hbwTXD7HSBN/3K8lufF2mX2zzfBmkv/v76hfxBo6fc+H+gun/A/wD4uuaea4Y9CllFc9y0p/svjmHVYord/DdxMiJdPcpv3/8AXH+5WV8W9H8JeI/EFx4guNantXtH/wBdpdu73P8A45XkUPieyR0eLwppNrs+f5N9dJbfHDXbWz+yRWln9m+5s2Vyyx9P7B20surQmbelfEy9tfk8KeBJbpLf/mL61NsdP9vZXbeL/H3hfX0sIdTeCDWJYf3uyZNiPXkv/C3vED7/APiX6Wif7j1iJ44uLF5riLR9G3v87v8AYUd68ueYck+Y6ZYGUz1rw98UdVgs7nTIZX06aL/Uvs+R0qhf/Eayu/Ji0q01n/hIXmRHf7JshdP4/nryK5+Pep3b+T9nt0dP4PsnyVZ0342eKrF/9EtLW1/j3wwpvp/2pzmX9nSPdbyTxHqTvp9u+ufO/wB/ZNsf+/8APW3eaXDa3kPh+4/tmd5bfYnnRPNC/wDt14hbftB+PZPl/tVET/r2Spv+GhPHSN5D6wnz/wB+3h/+IpfXueXIa/UqtE4bxVdf2VqVzaJaO8yO6J8mysfQdV8ibytTTYj/AMddPfu+qzTXtx8803365u5sXRHl3psrpPcpS9woeJ4NHjmhTT7SL5Pv3WyjQbrzLnynT5KrP871cto/sOlJd+U3yTIlZGkqvuG8k8ujXlte2/8Ax8wvvTZWV8UviXdeNvFCaqU+yslv5Lx/360ryTfD8v8AGlcZqtpsd2f7ldNMzh3Ot+EGnXHibxtpsVpEzokyTTP/ALG+vnL9oTwJrtj+0h42vYor+1m+0edC9raPNvR99fdnwK8E33hPw7p3ia0u4p7XU02PBs+589cz8Ttc1WD4i6xLp+pXlkkyQ7PIfZ/BXFXxH1afORKH1qXIfndeeFfFE+z7b4Z1ydEf5H+yP89Q/wDCF+K5IfKi8NaykL/9Q56+8IfE/iv7T/yNGrv/ALHnVZ/4SbxRP8n9u6p/3+rz554vsQNoZNA+DLb4XeK53TyvB+vb/wC//Zc1Zvifw5rGm6xYaPLpt6+sXf3LJIfn/wC+K++ZrvxLPMlvL4j1H96//PWvlSw1y78R/tFXN7Ldy3T6MjwpM7/PvT5K6MHmVbET5pmNfKqUPgPDdVsbuxme0vbSW1vIv+WLpsdK5u8gf79epfGCB4Pi14hTzWun2Iju/wD33Xnk0fyPX2FKrzwPkMTS5KsoGI8bvTPM8ir6J89FzaeX89dJylby0nSqE339lX0+R6fcweenyffoMjNTZ/DTHjp80Gz79CbKs15g/jq5YOiXMLv/AAP8lU/L/uVZh+/89Y1YjhL3z6f+G+q/a9KhR5d77K9R0TUrjTXT+5Xzr8MdV+RPnb5K980S6S6hT+/sr5KrH3z7jBT9w76z1xJ0+5seob++8/fsrIs4H/gq95L1hA9fmKiR73So7+PYlXEgqhfyfuXq4/GY1TzrxbH5ltMleFeIZ/st49vXvHiGDzIZtn33rwLxmkqaq8sqbN9e1hT5rHmY8nyP8lZD/u5vkrXhf56zb/8A133K9qJ8+WYZ0+Tf9ytKwdILnfE7pWVZwJPsrS/sP/lr5uxKiRrE23vn/wB+mPJLs3pVBEdH2b99Wbbe77K5Trj8J3/wl8QJ/bH73a/2T+OvT/En7UPjCxf/AIRzwvrc9kjpsuHT+CvDPCVpFPearFbvsubiF3Tf/wCyVreA/DMtr5N3qCSpNsTf/tvXVh4HoYfBfW58p9c/swaP9k/4nesXEt1cu+9Enffvf+/X3d4P+I1pfRbUdZoVXa/+zX5veHviU/h/Tfslu/n7/wCPZ9yvVPhd8SdV/wBbcbbWw3/O7vs317XsoThyH2FXJKVXD8sD9CLa+ivod8TrMj/wb65fxb4Y32E0uj6bYSXP8cN0nyPXA+A/H+lX2z7PK8E2z+B/kr2Ozuku4YXT532ffrwsVhZwPz3EYWeDnyzPljxP8Vtd0PUorW70KzsptP8Auf6O6J/33WHL8adYn2b7LS02fPsRHr6p8WeBNE8bWZt9UtFk2/cdPv15N4j/AGe9H8Op9tWGXULZH/1EP39lfJYzD15/Ae1hMwwvLyTgeXWPxw12GZ/sqadB/sR29Lc/GzxhdN/yE4E/2Ps6V2GtfDLTNK1JGTwldT2FwifZ3gm2fP8A7e96oX/gBNGTzZfC6JZp/G9w+9K8iVLFcnIep9ZwU/sHKv8AFfxRJNuS9ihf+/DClP8A+FseK4/v6w//AH6T/wCIrqvEPwiSfR0uNMe1tdjp5yb33/PWlo/wo0r7BDaXdo91fy/Jv+1pWfsMRCI/reE/kPObn4teJX+5rUrv/wBcUqj/AMJp4gTUnvf7Qlgmm/jRPv0z9pfUvDXwp8MWFpo8sU2t79iTQv8AP538deP+Evihez6rC+q6qtrZ7/n+Telcfssbz/EVDHYf+Q9rf4ieIZemsXT/APXN6ov448UI7umtX6f7CTU/xVHb/F7wG938Or2DT7/Tkf7RM/yJNsr5j8Ga58S/HetzWVp4zg0hIpvJmnurhIa6ZUMR/MafXMPP7B9IP4x13UfnvdQvJ3/g+d6oTSPOjpL5r7/+e81ee6x8Gvjhdak9vpnj2w1uwRN73v8AaKQwp/wOsfwZ4L8W6P42uU8UeJV1e52fchu0uUrOvSq+x55nRh50bnqnl+Qn3KPIefyf9h6spH5cKJRC/lzV89Sn7560/gOA8SWOn/FTXn0y78FS6dDpjv52p2T+T5z/AO29eLfE7X7TQ7zUtM0p/IttP2Wbon3/APf/ANuvoTXvCvivUYdStH1Oz0vTbibfb6hdS75reH/Yhqz4T/ZC+FV88N14i+It5fTff8mGx8n5/wDfr9YwUf3MD8+xk+SZ0/7OXwy+EV34Vs086XW9VSFPtD6mn33+/wDJX0lDY+BfCWiTXGj+H9NgSJN8vkWiI/8A33Xy98UfAFl8Mr+wi8Ktdapo81p8k03z151f/EnxXJDeaJ/pqWbps3ujoiUpx985ebnPadb/AGtrTyZrXw14jitZt7wvZahafJv/AN/fXnvwc/Z4+Isej6x4jsrfQdRude3zbEffNDv/ANv564bW/hXe6b4Ps/FEWhNdQ26f6R5Hzo7/AO3C9HgPUviUmm6k+hWXiC1tt+9IIIUSFP8AgD1l8fuBye4fRtn+yxcad8DprfxVrFx9pt0mufsSbHRHr57+BvweuPiNrF/eokUdhoNym9Hi+T/gf+xXt/xu+IV6/wAKNKl1PU7rTtYt9ORNk3yfaZv468Q+CfirXfDlt4h1Dw/4gtbK/u96f2ZNDv8AtPyffpBye4bfj/4jW/jW8h0yy8P6doNtpkzo8+nwon2h/uVx95J5nyVpQ+Fb3wr/AKPqsTwX9w73L70+/v8A7lUL+NP4Pv1jA6vsFOuY+JF3s8PbPuTXEyJXTpJ86U+8+Huu+P7ZLfR9CutURH/18D+T89dUTCMTxPy7jzrZrfdZTI6I90n30T+/X2l8Oo/gldaVbeGk0qe98Q3yeS+tPcfOk2z7/wB+vHLD9lv4l32pJFF4MlT/AKep7hPJT/4uuzsP2O9K0B/tviX4hWWg6x9/7LDN9ynGUYSNJQPTrC78QaBo+peDL3xLLqO/fDFa3v8ABD/sVwfgzwJ4M8XXO67tNbvdV0ZN73UDu8MP+3srvNK1Xwp4H0dLjT7uXxzcxOkNxdb/AJ0T+P8A369X8JWvw98OWOveJdH1jToNS1aH99p91N8if8AT56OT7ZnKXIfPfxU8T/DfTtSs2vXl8Uaq9p/on9n/ADww7P4Jk/v1zem+BPEHibztb8PxXU+pTJ/pDpcP8n+xs/3K9s8PT2mueI/N8P8A/CK6Jc73861fTk/ff7e+at69+Htpp8s1rpVpdapNd73vrq1vvslsj7/4/nRKvmLieG/A2S0g8ValZeIvGf8Awj15Fdp5MN0nnec+z/br2aw1JPhr4k1K91jxRYaXpWou9z9qhu0md/8Ab2fwVzdr8M/+EZvJru6svDWo6qz/AOiT/wBo/aLmFP4Pk/v7K0tY+Adx478PzXFrb+F9Ld/ne6ubj53f/gH3KxlS5yOcm1XwP4a+LzpqqfEDVL2zt/vvqf3P+AVlN8JNP07ybjwvLL4osIvnmey823ejw98BviL4E8MalqCXtrq9zC/nWml6e/7nen8f+29cY/7THx00PUra1m0prVN/kpZPo2yF/wDxytqUeQwqy90+mbDxolp4StptV0eXw99nTYnn3aQo/wDv18zfFHxVo+s21/FFqH9oX8vz+d9od0evorw5H468cfY7rxr4dg0G2dERETZMnz/7H8FcH+1H4HtNA0H7bL5T3/yJb+RDs2JUSpe+FKR8r+X9ynU3zPP+f+Opv4a6aRx1SOiiiu04T76mtdT+2QxSxRQea6Ik9X5rHU4Jpk1XUHSzRPk2JWVpV1/bF5NLp+oXFr/f3v8A+gVla9da3a3nlb7q6hf+N3roMi4/lSb98Vxa6l5yeU6ffmSqFz4L13Vb/wDevFZTbN6T3r7Kv6J8Ob3XEhvdP1C6tbmL+OCH/wBnre8VeHNTk0FP7Y2bLd0/0qf771nIo5Wz8OS6a7xanpX2q5ldIf7Qgm+SvB/2ofhBd+HLCHVfnntk+/8AJ9yvaZvF3h3RtSsNE1vVbrRJn/1Mzwv5L0z9obwLrs/w3v8AbqUF7bSpvSbe/wA/yfJVcpED8/X/AO+6p6rrGp6NbTRWWq3trbbHd4IH2JV+5jlS52P99N6PUL2n9o6xYWUXlPNd70Te+xN9eVL3JnoQie6/Ae1/saw0fVXll86+f76P89fXWg+IJdN/dfa5XeZP33nQ/JXzB4A8K6x4O8PaPaaxp7wPF86P/A6f7D19G+EvHdpfbIriL+BNnnfcrsgcsoly20a70bW7mLT7ueySX986I/z0/WPCWuwaI+p6VcJe/J+52J8+/wD26m1uRPE73lxaafa/bIU2W7pd7/8AxyseHxj4j8ObLfWPt9lYf3NLh3/+P/wVvKRFKPvmJ4Y8Y/Euxme0uNHsp9Nl+/NqD7ET/wAcrYfwBceI/FT3F3LFZaanyeTDN/c+d/8AgFdnpsGmeMbDZ9ov/J/6ept9b3keH45obS0S6ne3T5/IqOY25ffOGv7XSvD9zZyxOqQw/JcQpDvd6Z/Ydx9sS78Nae97pVwn761un8lN9aWju+v3j/2t4f8A7BmtHdJfn+S4T+B62JvDl3qV5NcW+oNpzv8AIkKP99KOY35SnD4RS+0eH/iT2CXkX3/n37ErY0r7do++Jb2we2/54un3KzYdRTQP3uoaqz7Pvv8A30/uVzdz8UPCsl+6S2V/s/57Wtu+x6xl75a5Dhv2k4/9AsLj5d7v/B9yvniH77s9e5fHPxVp+uWFnFp9u0MKfx/cevCk/du9fnucQ/fH1+El7g9Hl/tuwskTe92+xP8Afr2a2/Z21N7ZHfUrWB3TfsR64b4e6cmq+KtK3/PsdPv/AO/X03eQeH9AfzdS1JHuf4IYfv19FkmChioe+fKZ/mdTBR9w8Xh+AOt3d59nidZ/9tH+Stv/AIZX1OCHzbjU7WF/7m93r2bQPFWmzpvF3Fa238EO/wCd6hv/AIqaJpV35SJPdP8A7CV9Z/ZFH7ED4GXEOJ/mPn7xD8BdY0OH7RLcf6H/ABuiVlJ8Obj7N/x+oif7j19Nar8VbKCxSb7NL8/3N/yV4x4ku9V8aak73H+i2H8EKffeu2hkdCp8cDkxPE2Mh8EzgE8HJ53lJdxO9av/AAq/zId8t38lekeH9D0LR7be2mz3Vz/tpRfwXs6O6ae9rbf7lbwyDB85hLiTH8nxHmL/AAvtHT/j9dNlQp4At4Puag1dmjpHv81K5vW9VT7kXyV6H+ruDOCXE2Ph9sx7nwwkH3H3pVyHwdbyQ75ZXgf+4nz0/TUld/N8162HdNlZf6vYP+Q1/wBZMfP3+cyofCtlI6J9od/7m9Kvw+BLif8A490uJ0T+BEp/2ry/9a/yVZTX9Vg/49bt0T/Ypf6u4P8AkJjxPj/+fhCnw5R/+PhLiB/9upn+HlvAm/5vk/26s213quo/629leti00ey2f8TDxB9lf+5V/wBh4CH2Db/WTMf+fhyv/CJaf/G9xvqF/Dmn2n34rh/9x63r94rG5/4l+pxXX9zfVN9c1Pf/AKRt2f7FEsgwE/sER4ix8/8Al4VtN8F6JqT7H1CKyf8Ag+1VcufhlFYzb0eC6T+/DcVt/wDCJanrFml1FFA6P/cf56rXPhX+w7yH+00iut//ACxgm+esP7FwfNy8hv8A2/j/APn4auleBPDkdnNd6rojQWaJ/wAfUN35z/8AfFULDwP4a1HSrnULTf5NjNsffNvm+T5PuVuw2Phl5kt7vSr+Hen8D1FbeC30fxVDd6PayoiP/wAxNPkrzauS0Of3D0cPxFjIfHPmPLtb0eLRtS+yWl291bJ8+902b99c9qqfI8S/cr0X4i3VxP4qm+16Vb6Q+zZ/ov3Jq4PUk+evncRS9jPkP1jLcVHE0ec5WZEtf+B11tnB/oH++nz1zHiH9xD5qf39j10lnPstof8Acrzz1JGbeWvkQ/3Erj/EL+XbPvrv9S/f23+xXmPi3ck21/uVqXSiex/Cv4uxaj8KofCd68qarb/PDMifwV6RqWq/D/4hQppWobtLv/NRPtMP7mZ/7/z18beFbu7sdbubi3l8h4YXdK+k/A3xJ8L+NPA1hqHjvT7K9v7G48m4+ywo82z+B9lZVaXOedXn7GZ23xc/Zt8zwHs8I3F4mvIm+0mSb/XP/v18x3P7Mvx1voXl+13FkiffSbUU2V9fn4w+F/hD4Wtrr7PcNojv/wAtofJdE/3Kz7j9sL4T6ntl+z3V0n8T/Y/krWlgqPJ8Jw/Xa38x+b2t6x4y0Z7zT9T8Uapa6lbvseHfsT/gH/xdQ/s8/CnVfih481L7LqcunW0L77jUI5dkz/8AA6+3/jn8Pvh78UPg54o8f+HLWK+u4raa5SSZESaKvnH9h5HgS8uP99K9jC4SB9FlSnianvnz38XfB3/CHfFTxDp/2ue62bP390+93rzuaP79ev8A7Rs6f8Ly8SI+596V4/8AJvetpQ5JHhZlHkxE4FBEeCanzfvE+en3lD/vLat4ngyKDx7KmtulQzffWi2+Sb53qzMi1KxeSas+GB9/lV0N/wD6nfWUiJs379nz1ZlUIXg8uiGP56ueWn3/AL9U/L3zVE4lRPRfAF3suUSL7n8de/eG7r5Er518Ex/On+/Xvnhv7/8A3xXzGIh759fgpe4em6VP5iVrN9yua0p3jStuGeuE+hhImd/krBv5N6PWrM9ZV5WkSJyOb1KPf8lfOvxU3wa9Nby/I6fcr6TvI0jr57+PFp/xU6XsSO6OmyvZwp87jvhOMhn8yHZT7mB3RKy7O68t617OTfvR3+/XsHzfMMs08t/k+/XqmiWuheJoYbTW96b02b0ryua0e1fen3K0tNvtiO3/AACsahtE2/EOhxeGX2Wnz23z7Pn31Ts/+PO5u9674f4KuJqKX0Oy4+dKyrl7SBE/0Rd/996jlOqJsfD1HvvE6S/cRIXSvRf7S89Nm9HrhvCU+9HlSJYP9z+OukT5HR66KHxH3mU0v3Z0mm6k9rNDKnyOj70rs9B0fW/iFqSO9xcP5T/Pdb9n/AK89s5PL+evQvCvj+Xw5pr2mn/JM/33r3KUz6+gfVfwu0NPDFh/pF27vsr2bw94/e1dIfN2bP8Abr4AtviN4ge53/2nL9//AL4r2b4e+P7vVYUWLzZ7lPvvW84QrQPKxuWwxPxn3bpXiO3vkRJdzzPWx+6nhdPvo6fcr5v0Txp5Fyjy/uPkTeiffeu50f4hJA+z7I6In8bvvrxKuA/kPzvFZNVoz9wb8QtV1bwLPbNaeD38SaIm9/MguNjwv/t1JYeKdQ8daP8A8TDwrcaXC7pstbqb53rtbTWrfW7Fre5XfDKuysTVbSXwwYb21SW/ht02Ja7H+RK8avh+Q8tRnCdpialdJH8ryxXsMUPnPA6on/j9eOfEz4kS6NqVhLp/h+6kv7tEht0tn2I/yfx16Wif2jqL3EVpf3UNw7o/7l0+zv8A3P8A7OvHIfjT4f0PxCmj+Kt11/pDpb2rwo7u/wDBXkmp85fFr4NeOPiH4hsNlxA+pIjzIj/JD/t/PWV8OP2SviR8S5TBdrFo+mJL5M11Ij73/wBxK+3rvx3ouq6rYWnh21lstYmR9iTQoiOn/TameBNT8c3Oj6lp2rD+z7yL5NP+zJshXZ/t0CufGfxH8OXHwa+Itz4K+HWsJ5P2dIZn1B9iPM/39leJ6x8E/iXp2t38WoaJvtok+03eoQy/6Ns/3/uf8Ar7w8SQaPr9/eWXjDwvoN1r2xHhm0hH+2P/AL9cT8UfDPjPTvh7eReGtH1a6hvk8l9P8l9iJ/uVcpQOimZv7O1j4C+JOiW3hLUNS+xaxCm/7LND8lz/APF0zxb8Eb34MfEt723RZ/D2oRfJMibPJf8AuV8nXOm+JdNv4bL+xNStdSif7/lfcevoHxPaeJfht4e8N6P4g8QS69eahNDc/PN+5hTf9xN9efj4w+rnq4KV6x38z+Wif7dU0k/ffP8AcqaZ0n2P/sJTLC0+1akif332V+fYWlz4k+zxHuUT1bx34Y1v4i+Evtfg+3ltdSuLeGwuIdQ+5sT+NHrnPh1B8VbfVbzwvp/hdZra0f5NQvbfZDs/33r6o0LwYU06xSfUG+xwoj/ZkTYn/fdYOq/GRP7evLLR/s89hp8L/aLrf9x0/gr9cwvuQPy2rOVafJAz9A+BTX8LzeMJbW+uX/5Ywp8iU3XvA9pPdvby+Gv+Jbbv8k6f66oPBPxz8P2OiXd3qutfatSld5ngT59n+wlcD/w0ZqWs+IZtVtIln023fyUg37E//bq5++Zw54TPS7Pwzo9rDCmlWSJC/wDrkf8A1P8AwOub8W6xp+laV/aGn3dkiW+/7RNapsdNlfPfxc+IPxgvv7bfw1pV1ZWGof6lLV/uf8DSvBNKu/iH4O8GaroWp6P4jSa4+SHz7T5E/v8Az1556MT1TxD4x8OfHr4u+GLfVZZf+EViR0m899n/AKBT/H/hLwL4Lv8Aw3aeD/Ev9r376iiTbPuIj/7deUf2Vqvwym03U9d0/wDshHt96WsD75tn8b7K7/4keONE8Qar4P8A7CuG1Gzt3hmm/comx9n3Hrbl54GkjsP2ib77T8UZrT7X9qh0/TobaHZ/B8leP3j/AD11XjPX/wDhKvEmpaq6bHuJt+zZs/vpXHv999nyfPXLD4yKvwgn7yvdfg58TdE8D+FUt5bvVEvE377VIUS2uP8Agf368KffsTY/zyvsSvvJPgbZR/DPQYf+EfsPEl/Dbpv+1P8Ac/j+Su7kM6U4wl758gfEv40+LfE80yafb3/hrww6bNkLu73NeXeGPB2q+MdYd7vQvEGr21v877Ef5/8AvuvofxzfXsF5rGiJ4M1HTtbl+TS59myGH/b3/wAFdD8H/GPjvR4f7M1DVbXXkifY83/La2/+LqZQN6kz5+/4Vf8AFvwzDDrXhTT10iwm3p5EE3nOn++ifPV/wN4L1271VH1DSte8SeIZn3uiW7oiV9LQ+PE+DviH7Fev9i0e4me5m1TUIdjzO/8AAlejeHv2lPDFzrDppIXXLSVPnn09PnSqh75y1Z9j5QsPCNlfeObPTPGelalZXMqeSkMyOmx3+59ytv4ReC/D9j8S9S8OeOr2V7CKHZbp9rfyUf8A77r6I+KPxzSe1e2i8MfZfNXb/aGoeSzon99Pn+9Xhmq/tH/Dr4V6bNcaPEuo69cQ/wDHqkO/7Q//AAP5K6vq5w/Wjobz4H6P4D+J0PjXR0utR8PWkqPFaunyfP8A7b16T438TfDjxfc6DZzOyXj3MLy6TAj7P++Er5o8MftnfErxjpupaVLoX9r2Eu9PI0/Tnd4U/ufJXT+Ev2pPC/gB7+XxhoWqWvi24T7Gn+iPvt4f+B1caXIHtec9U1v45+FPCWsf8SpJUSGbY8ECO+//AL7rSsPjn4M8Vaa9k+n6law3b/vptnz18kX/AMOdV1XUtS8R+EtVtdU8N3cz3O932Tf7fyV3/wAH9N1PxG+m2kUUsG9PnnSH/wBnqJR5DbmPpKbUdan1R1/4SK88NeH3hT7DJCj3e/8A39/yJXln7Rf9saj4ShuP+ElvNa0eJ9m+607yfn/369rtvBGqpoj3Wq+LbfUHt1/0G1hRNif7D187ftD+GdY0rR7PWL27ljhu5tj2v253T/Yfyf4KzqxIhU988NR/uVN5dVv+WiVdT7lFI56vxkD0Usn3jRXac59taVJFfXj2kqWEH9xEdN71ZTxGnhJH+1vcTw7/AONN6JXJab4ZuNDv5ri4tbryXff8kNb3hXw5rHin7TLsur2wT5Id6fcroOaJtR/GttItppbWWJ7b+C18n/vurXiDxmnj7R7NPtrQW1wn75N/3Hrkr/w/dz3n2eWF3h+5MmzZsesS58M3vnfZEu/IsHff9z7lASNXxP4ftLTSrO08RxJ4lsPvwpND86Vmw6UniOF9Piu7rRNN+5DA83yU+HXJZ/OvdYuJ5LO3+4/3Pk+5RYWtlfPNqGn/ACJC+/7/AMj/AP2dVKRnCZ8YfEXQ38K+MNS0/fvdH+TfXJPHvmh3xb3T7j17N+054cax8W2Gq7PkvkrgPDcH9pXkNpviR7v5E8+vIqx989SlLnOq+DnxN8QQXNt4cvZXvdK374d//LGvr34e3elajbPaXtkk81um9EdPv18f634H134Q+IdHl117NIb64R4fstxv+T/cr2zSvHCeFdbfU3Sd4ZoU+SFN9aUPjMa8eQ9L8N6rpXhLXr/U9Pvr3TklfY9lep+5T/crvP7RTxPpry2+tvdabcf67f8A+yV5LpXgPSvHetprH9lXF6kvz/8AE0fyUrsP7Nl8K3N5p/2ewg010/jmfZXoSicvMaSR6hoeiXMtvFKkL/8AHvPBXQ2njDXTZWzTJZWzRJ/x+J996raJd3GuPbeF3is7KF03pNazO9bPinwxcaT4Y/s+3uoNUT7kpn+R4kf7j1nym3MS+X56fbbrVYntr77/AJ3yf98Vm6lYxTv/AKJqDwQun+j3Tv8AcrjLzxHaaNcw6UmmNqiQp8k32jZXQzT6Pp2momoPKkMvzpp6P53z1pChOZlVxcKPxyJvFeh6h4j0R9Hsr2w1HVU+fe7/ACPVnR7jUND8MW1v4yl061mT5PJsk3u6Vifbre1R9TiRNE01P40+/NXJXNrL411J3tN9rZ/33/jr1qGA5/iPjcVnXv8A7kx/i7qXh/UdBe00myigdH3vNs+evB/ISN/kr6f8c+GdM0r4aXKW+2ebYm+avmPZ5dzN89fmPElDkrn6jw3iJ1qHPM9C+DMH2vxnbJ9zZXrXiTUdPu/E77tPVPs83zu/8deY/Aeeyg8bb7u7gtU8n/lt9zfXuuvaJ4Xu5rm7fxBpcc0z/wDPx/sV28L42GGqfvvhPM4mwNXGQ/cx944/VfiTpVon2fTNKgTZ/G8P8dTeD4dS1yZ5Ut4IEf5/tTp89Zv/ABR+m3KPLqFreunz/I/yVsX/AMTNPntHsob21tbb7nyV+lPH4T7Ez80hkOP+3A0raxtNZvEiuNTS68n79S+JP7H8OWf+iW6eb/G++vPpo/BV2j+bqGyZ/wCOG4+esqHwz4Un3/8AFZ/ZU/uTO71f9o4SEuecy/8AV/Hz9xQOzs/ihFYwunmo/wDvp9ysfXvipaarD5XzIn99Kyk8MeBUf994wWf/AHEeriaH8P4/v+MIo/8At331P9tZdCfP7Q1/1Wx8zEvPEEupJ9n0+Jv9/ZVOHwx++S7u7t02Pv8Asv8AfrsH/wCFfxuiN41v0T/pjp1HmfCrf8/jPVHf/btHrrhxDl3/AD8Mf9T8cc899b/cTYiJVbz/ADPuV1qf8KqR/wDkar//AMBKhvJ/hv8AOn/CR6y6f9enyU/7fwH/AD8Nv9T8cck8jyTJv+5WwnlfY/k+d6f/AMW3/wChg1bZ/wBeiVq2198LY/vaxrLv/wBelZy4gwH84R4Nxn2znv8AS3+SJ9lMS0ed9txE711Vz4g+FECf8futu/8AsRJWV/wsPwFaTfun1x4f9vYlYS4jwJ0f6m4sxLnRreB9+9U/299TQ3aR/J9/Z9yu2tvib8KvJ33Gj6jO/wDfeq158UfhU8PyaLqiJ/sIlYy4mwJUOCsYcxve7f8Av1cm8MarYwpcPEk8P/TB/nq5D8UPhvs+TStZdP7j1fh+Mvw/g+dPDV//AMDauWXFeD/kO2PBuJ+3IxEvvI2fPLA6f33q/Dd63rP+qlv72FP7j76uTfGL4fyfc8Kyzv8A7ctQ23x38P2s0z6P4UayeL77/aHSuX/WjBzN4cG1/wCYoa3pVw+lPLdxXUFzb/6nz0++lcHcuzvXf6x+0hpWov8A2fe+GXnfZ8jvM/8A8RXnU198m/5U3/Ps/uV89jMbSxc+eB9/lOXVcDR5KpT1vTnvtKvIk+/V+w+fSoX/AI9mx6he+3ps+T56rP8AJ9x686Uz6HlIb9/nf59ledeLZ/Md67m8+ffXGa9Ake+X7lRzm9KPvFbwHdaPp15fvrsX2qwlTyfIT+PZXsGg6/8ACS6hdLLQp/Dzyw7PP8nznhf+/WR8KNasPCfgxIr3wZpHiKaV3mefUPv13Np8Z9IsZk8r4WeHon/6Yp8//oFaRzChD3Zng4zK8ViJ80DtbaDwJ40+HttoXjDxXPqlym9Ptvk/PMm/5Pk+fZsrj9N/Yk0K6W21Lw14rV/DDv8AvUn/AIKuj48QfweB9EhT/rjUc37Umq6bZvZW/hfSIbWX/lim/Y9ZUsxpTnyQJjlGKPOv2wfhppXww8DInhe7lSwu7fZM8N2/+kv/ALeyvFv2OtVSDTYYpX2faHmd67z4+eOZfHs7QS28VmiJ532aFNiI7184/DjWr3RfDd5b2U8tjMksyO6fxo/8FfWUpQhDmPtsHg54KEec5n4wXz6r8RfEN7L/AMtZneF/9j7lcDXR+M5/Mv32bv8Agf8AHXNo/wA9Epc8T4DMp8+ImM/19NdPLpyff3pTLilH4Tyihc9HqFJP3yJ9+prnfVa2k8yZK1MJGlf/ACQvvrN+Sp9Su3kdP++KghkqjCQ9P3dDx1MiVDDP59zv+58+yiRcD0XwHpzvs/36978MaU8cKPXkXgC1/wBDR96799e8eGNv2ZN9eBVj759bgpmrDB5aVctvuUz5HqKbYlcPIet7Ul31m3k+99ifPVl/uCq2z56XKZyqmDqUb/PXmnxLeL+x7mKXa77Pkr2l7T7VMkWxdn9+vF/ijBp8dtfy3v8ArvORLd3r0sPueXipe4eDJG8c1XIX+dKhf/XPsfem+ivcgfMSOh0qdHmh83c8KP8AvkR/ndK6rW/DOhX1s974c1OK6/5+LJ3+eH/4uvPU86D5/nrSs5/uPt2f7dRym0CZN9pN/c/grVvNOSeb5EaeFE+fZWI8H2ubf/HX0b+yppWj6/f6lpWqpb+ddzJ5M039yiXwnqYeHPM8r02RIERIk2VsQv5lXPiX9k/4Wp4ki099+m2l39mt/wC58ifPVezgSNPl++9bUj9JwUOSBpL9xK1LNKoW0CfJt+/Wgn7v+OuvmPcgbuiadd65qSafafJeXH8f9xK94Txd4d+EOlJo+mul7rGzfcT/AH/nrwrQbuXTf3sVxsmf5N9Tf2k8/wC6T+P+P/brtpVTs5Oc9Us/ivez37vd/vEf+DZXc+FfiFK77Irv/gDvXgMO+OH/AG60rC+e1dK7YS5zOeH5z7S8E+O5Xuf3tw+xE+//AAV1vxB8V6emh2t7e6xrGnND/Ho2ze//AH2lfMHgDxa90iIjuj79j122q6jceLPEOn6P9o8jZFv3vXlY+hz0Zny2NyalOXOew6b+0r4btdNhi/4nM3lfx3UKec9cBf658Ib68W7l8Lz+fFN5yP8A3Hf+NPnrlY/CEdmWbVfGeh6Ht37Yb+7Tzm/3Erza8+KPg+DTb+W38QRau8W+HybWF/Od/wDYSvyetXxUF8J4NLAZdz25z6X0f4z+BdDtvKstJeBP9iJN9WZP2jfCMD700y9d0+ff/l68n/4V5b6bpWj6rqGsWunQ6siOnnwv8m9N/wA9XLb4a6Pv/wBE8UaddTP/AAQ/feuOOLxc/cCWFy7mH6t4w+G2s+Lf+Egl8L3s2pP9+6S58qu3/wCF6+F/7DTTF0a6ns/+eLyv/wCh155c/C+4u7m5i0+7iuobFN93Ps+5/sV5p4k1HU/Ctz9n/wCEX1nUU2JsvUh/c1yzeJiH1fASPoub4/6Ilk1rF4RiT5NiO+x//ZK+d/iXocvxP1WzvdQvVsobF98NraxJsSuk/wCEcS0v9K0yWV/7V1F0TyLX50hT/bqHxho8vhzWE0yWJp3d/wDXp9ysKtfE8nvnfhcPhaM/3Rm+f5cKIm/7mzfVnR77+zr+zvXi8/yrhJnT+/seqb/uJvk/1P3Ho/eyfJbxS3Vy/wBxIf468zDz5K0ZnrYiP7uR1vx5/bKi8TeHrbQfClvf6Xfyy7Lu6k+RNn8aV88f8J/qs9neWlvqctrbX3/H2if8tq8x8Xya7oPifVbLUtKv4byyuHS43p/qX376s/BnSr34qeOf7HtEurXZD50r+T8+xP8Afr9O9rzwPziNLkmeqaJqPkIn71tiff3vWJrHxX8R6/rc3h/wZoS6jZ/cf/fre8Z+C38K+EdVS78H+IHuYkfZq91b7LOGvK/hprMvg6wudVS0W91W4RHtEd/kttj104eQqseSR39t4D+NsGvW2n6hcaz4XtvkmTyJn2f+OV9A+D/ip4r8Bw/ZfFvi211DR4fvpezQ+dN/sbPv182fEv8Aao+LXj/R4dKutai06wRNj/2en3/9ivIrbSrfyU81Jbp3+d97/O70px98x9r7p95/tdaB4X8VfCTTfHumboL+72W0Kb/k2V8u3kFx4S17+z1uP9Mt5od//A/v1j+Etc+ww2dlrF3qOo+HoX87+z4Ljen/AACutS6tPHni3WPECWkunI9wj28M7732JSNom9c/u3fZu+d/nd6zd/zvV+b7lU/L8ysIBIZ/q03/APPJ99fZPh668W6lNZ+JdktrpVvbo/8Apr7EfYn8Gyvi3VZ/7N0S/u/+fe331ieAPjFqujpcu97f6ppVx8k0Lu7pC/8Ac+T/ANArthE5eb3z7G+PP7ZGj23hJLLw/aTzald/Il1e2/8AoyP/AB/79cN8K/2v/D+q3MOn6h8NdL/t7/ljdWtuiPN/t188fGD4jaV4m8N6JFFZS2U1u+9Ed96On8HyV514J1+7sfGej6roksv2yxmTyfOh+R/n+5XVSiY1ZH6j+JJPCvxb8JXOq+IHfVNNRP8AjySH/j0r4z+KnxJ+HXw9sIbT4X6hqLzXE2y7hnTZs/4HXuXxF074qz/Dy5uk0ey8PWF6m+a6tbhHeZNnz/JVDwZ8NtH8OfDTQfEWieGtB8QzJC8N2966JNNM9YygbUT5atvibqF1C93qtxPdWH8Fq7/frhtV1i4vr+a9uLuK+vJvuQJ/An8CJXqPjbwX4g8R+JNY1Dw/4S+yo9xsfSEf7j/7Fdz4J+DsXhjw3D4l+Jumad4U3v5NvZeTv1K7/wCAV20pe4eZXjyVQ+A918QPg7c20vg+Jte03WbdJruyT9y8L/79bfxF8Qaxd3ly/jiKz+fY+97F0mRN/wDf/jrqpvFXw0tNHttP0pPEfh7Ukf8A5CGlu802/wDuOiffqh4/n/4WF4VttH0+9vdU1jT7tL+F/EFp9m3om/f8n8fzvW3KXzGl4GgsvCv2Oy8Ofan0S+ffM8Fi/wB//pjv+/8A8AqFPi98RfhzpV/L5Vlp3huF/wDR7K6t9k1x/ufJWD4G+P2p6jf3PgzU9PivblH2W91a7EhT/YrY+JHxK1Dw5ef2JqHg9tUh2JMnkb5tif8AfFc0ohzHuXwo+Leu+LdKh1CWy0vTklTZsSbe7/8AAK+fvjxd2l94kuXtHvJk+0fvnuv7/wDsVZ8E/GyK11uGWLwUlq83yI+mWjw73/uOj/JXN/EvxH4gvteubfxB4fXSHebej/JvdP4PuPWdUuEffOGT929aafcqkj/PV2nS+AirL3xP9XRSunlpRWpgfZ2seMfEt3bOmhRWt75T/J/aE2z5K2PD3xQ13XdB/s/UEt9F1KJ/+PrTLj9zXH6J4mvdOs7lNQ0qB7a4+T7Vv+eu/wBE0f4e6don2uXU0nd/vo779j1uZGDeaG8839p2mt3DzS/65Jn2I9XNV07UJ/DzxRPBe+bCn3H/ANS9cx4w8QeH/Dmg6rcWkrvc+T/o6WqPNv8A+AVyvwi8VeKNKh1K48R2ippT/vkff8/+5so5TDmNJ9G8V6x4kfTLuK3+wJsR7X/Y/v1ZTw5b6Nf+VaahO9g7/udLurf5E/20/wCB1c8AeP5fFXifUotTii07TYpv9Bm/jhSvV7/SodcudKu4riKeG0R/tF1CmxP/ANuolIXIfKP7Vehy3XgywvbhNk1p9zZ/cr5Xef8A0B3id0dPuOj1+gXxC0fQvHGm3kWoJcQI6P5M8/8AqU/+zr4D1WN7X7TE6Lvt3dP99K4q3vHbQM7TZNQ1XVX/ALTu729/jR5pt7psr6S8Daq+sXmjy7m8l02V5X8NPhlrHjtLO40e7sIJtju9rNN++dP9iut+CE8qeKodMlTy3t5nR/8AfqKUjqq+/DkPXX/ZsuNV1v7baeLdUtU37/IS42V2em/C+ygtni1XVZb35Pneab56Zrem3rzP/ZWxLzZ8jz/c31mw6N4z1zzrfxHZWafwPdf369mlCdY8GrXhRPQtN0PTLRLD7a6vZon7nyfnd/8AO+tLw9fXfhia8uPslklm7/uZpt7vN/wCues9ci0PQbbTLe3inmt/+W/9ys3UtVlupneWXfN/fr2KWA5/jPmsVm04z9w6rXfHb6i7pp+n2unu/wB+eFPnesHz7fRt+oarK17N/Ba1laVY6hrl+kNv+4h/jnruptD8NaXp2+9lgupkTe/z13RpQo6HzNfFVsT8Z5t/blx441hHu96WFu/7m12bK7mZp7WwtleJNOsE/wDH6n06fR9B07+1biKCO5ff5UKf3K5HWNfvfGKP91LZH+TZXVDWfunLGPsoF/xJqP8AbHg/VYrRP3MUP30r5vmg+fZ/Hvr6csNlp4MvLRNm/wAl99fNl/H/AKZc/wC+9fkfFdL3z9t4Pnz0Cg90tpV+HQ5ZP3sunvsf+N0+Sq1nAl9qVtb/AN+ZK9+8ea/LoFzDaW+lfaoUT+5Xh5Ng/rtb2XOfSZxjv7PpSqniEOjS/wAFu+z/AGKsw6Hd/wAFo9bGpeJtV1WZ0t9KeB/4NiVD/Zvi2SHe9lLs/wBtNlfo0eFP75+Xy44qfyGanh+4j3/6O+//AHKhm0Py/wDWpsetX+wNYn/4+HW1/wCB1q6V8OX1h9lxqGxP43+/WsuEV9uoYf661/5DlUtNn8Oyh4Er1fTfAHhLTrxItQu5br/YSuhvLb4f+HLXfa6Ak0uz77764p8JU+e0GRLjXE8nwng6QRIn/wAXQ8cX8fyV6X9u0ee8eX+xbWGF/wCCqepX1k6bLfT4LVP9xK7qXBdCP2pHNLjnGfZijgPslp9/ev8A35o2WX3Hf/xyuwT7P/z7xf8AfFPfyv8An3i/74ro/wBT8L/NIr/XXHeRxLvp6fc3VD/aNpnZ9o/8crs0060nmf8A0SKT+/8AJUM3hzR5N+/T0/4BVR4Pwf8APIiXG+Y/3TmIZ9P/AL2z/b2VZ+w2V8nyXa7/APbSrlz4L0x/+PeV7L/ge+uY1Lw5qGnI/lOk6f30p/6pYP8AmkEeN8x8jqrbwq7p8lxE/wDwCn/8IdLB8/2uJP8AgFcNbeNLixmRZX+5XoWieI01VE2ffeqjwlgw/wBdceP034eXd1colvdxO7/7Fda/wI1OOzS4uNQggT/br074I+FNl79qli3b69U8VeEn8R6U9rEqV4lfKMHRq8h71DPMxxNHngfH958PP7Od0/tu1nf+5sqh/wAIq6b/APS0r3rUvgHqsD+daxQTP/c31i6l8Jtfntpv+Ja32lf++K6YZNlcznnnmcQPELnwP5/724vVdE+f5Ep+q2mzZ/f2ffrp9S0q406/msruKWCZP4HrH1uPZM6fc+SscwyrD4Kleiezw9nWMxuI5MUYKWvmVC8Hlp9+rlVrmPy0evkpH6nAyr6TYj/7lckljca54q03T97zfa7jY/8AuVsalO296f8ACi68r4x+G5W/57f+yV0YWEa0+SZNWfJCbgd/qWm6Vo0yRWUr3TxJsf8Ag2Vg+PLv+x/B9zqvh/fe39uiPNDO/wAjp/HXQ+M7H7DeXjxL+5d3eqHhiOL7TDvTemzY6f399fYf6vYGdLnmfj2I4jzCjW5IVD5yf9pbWLrY8Xhyzjh37Ed7ir+j/HDUNcv7a0l8OWVlvf8A16XD15d8RdDf4bfFHxP4fRHSwt7h3i/2IX+etj4aSRar4khdH3wom/enz15H9j4ajPngfoGTZljMZiYe9zHZ398+o3829/nevLof+JPrepafs+SZN9ei6rJ9h153/gf7lcf48tEnuYdQRE/cpseg/YMwpT9jznlnieP/AE9/nrA+eT5NnyV0+t2nlzean3HrH+zpWx+MYyl75TRPLplxU037umP9wVpE4OUyrmq6ffNX32bHqOzjTfTMahWdHd6PsvkVp/JVW5dIE31qYRiRTSeXD8/yVWtv3j/JUE0+/wC/8lb3hjR983m1Eonbh6Upz5DV0TxVqGjumzc6V6Fonx6uNO2Pd6V56J/zxm+eq0Oj6ffQp/o6p/Bvp/8AwgllJ/fSuWVLnPr8PlVXl9w7Gz/aa0f/AJa6Vep/wCrn/DS3hL/l4a4tX/ueS++vP/8AhWVo/wB+9uET/cSj/hVcX/P22z/crH6udv8AZOMO/f8AaP8ABmz/AI+p/wDwHqpN+0fo8+yKy0TVJ5n+RHT5N71yP/CtbeD/AJar/wB8ffq/bfDyytH3O7vM6f8AfFZyoBHK8SbXjz44S6VNDp+j6f8Aapni33czv+5T/YT+/XjXifxVe+J3827+TY/yIlekJ4A0+Pf8ju6f7dVNV8I6e8Lolvs+St4UuQzq5RV5PfPIUk3vU3+rqzc2P2S8mi/gSm+XXbCR8DiIck+Qlhut9X7Z0jrESP56Z58qP87vsqyIm88/z/JW3oN9LawokUtxA/396Ps2VxiXbu/yff8A4K7/AMMSeH598Wu/2kj/APLv9i/9noPp8rhzzNLTU37E/v8Azu7vvd66rTbX5Kp2GnWm/wD0eWWRP4N6bHrYSPZWkT9QwtLQf5eyprNN7/JUPzVpWb+RC8v8eyr5j0YQ5x8138/lI+ytKzg8j97L8/8AcrH0SNN/2uVPnrehn89/7iVvGR2wgWU3z/7FXIf3dU9lWUkrtjI0lE6TwxrH9lXO+L7++vVPhjqv2rxa9xK/3IXevFoZK7/wZqT6b5z/AMf8FdXN7hx1qXuH0FpPwo+H0llqvijxrs15rj5IrTZveH/c2fPvrmvhX8H9Q+F+n6rfxeH9Oghu7h5rF0uN82x/uIifwf8AA69O+C+sWl9Z2Gn3WnQag9vD532qb+De71H8f9Hi8ubxAVZLHT0Tb9lm2b/9/ZXwuK5OeR+M17wxc4Hn1n8XdV8VaTNoemaV4Xun0R9lzNezPMib0/g2fx183+GPHHg/xP8AFe8/tPw1qmozW837m28MJ8nyffp/hvSvFF1r02q6h4c/4Q3wldv+5+R0tnTZ8/8A33Xt/wAH9D0q+1K58R+Arjw9okLw+TN8n+k797/OnnPsrj5YTgc32T0L/hLrK+sJrTwrps+kfaERLvfseZP99P79eXeM9S8P+DtbvLTXb1dX+zxJMnzvCj//AGdbdt8E/D/jF7/xB4MuLi11u0d/Om+0b0muf/QK+UfH/wALvix4t+IUNpdWT63qrp+52fJsSuaNKE/cNuXkifWngz4m6f4j1JItMu4PsyW779FdEd3f+D99sqf4n+KvDmuPp1va2rWviN03tD/zxRPv18g/2H4i+BmpTTeKtEnsvEPkukNqkyP/AMD+R62/ghrGq6/8TrzUNTuJbq2+wulu7vv2b3+5XlZpS9jRPXy736p6vL/r6ms57ixf7bby7Lm0/fJ/wD56LmD/AEl6fbQI9teb/wDn3m/9Ar4XCy/fH1mKh+6KEPxe+F/xpsJrfWtKuP8AhJNTd086FH+R/ub67D4kfAi48Rr4e13RNEnSFIUtpbrztjun/AP/AGevJf2bvhlpkEOla3qut6l4ed03pNe2KJYIjvs++/36+27zxB4a8AaPYWN7qF1qnmpv2WSb4X/74+4lfpdP36R+c4j3Jnwx8Xfhl8UNOhm8P6Zp+rz6C6b3SG7d7b/gdeEW135CfZX3wzRPs+/X3l8bP2wNK8K6JqUVpFcao8qbIf7PiTZbf7D1+cV5qXn3L3FxvTzXeb5P9t67aUDlqz906F5/Phd9/wBx/nqH+0Yk/wBiuVmvn+d4pf8AgFVn1J/JT5PPff8AIn9+u7lMInqOiJFd2E0sr7IYU+d/7ldb8KLvz7zW0ll32yWifZ0f7lYng+NNA0R7jyl1d5rffcWup27wwp/sf7ddP4SSyuobnWLT/RZrh97wImxE/g+SuKr8B2wibcz+Wj1Cn7yrL/PTH6VyUi5D/wDhH38TaJrCeVcfZoYUmm8n+4/3K+lfhH4c+Gfw8/Zr/wCES8Vaxa2sN873LzIvmzb9if3P7leZfARNMvte1KLWLjyLaW3R4d7/ACO6ff3/AOxXZ+If+Ew03TbmXwJpWjPM6bPsWhPDNDs/20f+N69KEjiqx5j4/vPivpXg7xzrF7psS+KNNSbybf7baf662/3NleneIf2stC1XQX0fwP8ACLRNLSaLZNNPDvuUf++j1Y0f9q3T9FvnsfGvwZ8NaxcxS+TcTx26QzV3tj8WfgV4wsHlvvhje+Cvk+TUNPdJvn/3K7+X3DgOD+BXxi8d/D3xP9i8QXEt1YXcOxNImfe/+xsSut0r4t/8I58S9Vt/Evwvl12/uHR9OtYH2JCn/AP464zx5+1D4ffwrc6P/YVxqOvW83+g67dQ+S6Qp9z+Ovor4LftBfD/AEfRLDUtVsrO91i7tE+0ahBsd/8Aceuc7Ob3Dg5v2kPCl9r2+LTPsVyj/vrKa3+dP/i9leRfFHx/pmsa3Nqup3dxr1/M+yxgdPnT+4myvZvEOseH/AGvar4r0/wUmvf2ncedaTXsO+G03/7lclqvxeuNDtra9vtK8Pv4quN72+zSUT7OlEfcOWUec57wH/wsDwd4Sttd1PUG0HRNWvv+PWyh/wBMmm/uV7w8+oeJ/Cs2oRaha/29cOkKPe7/AJE/26wfhF8Q/Ffj+w827+y3VykM15b+RaI+z/gFc3oOv6n4q1LXtP0/TJ9UvPO+0uiWm/Y/+w6V30pc4VYckDH1vwjL8IZra7vrSz8ZbL55ktbW48nY83yV3/gP4jeCrFLm38Sxf2deXbolvoux/k3/AMbvTNK8D3HieFL3/hH7fw94w077k11M9yk3++n8deD+KvDniC11vWPFd3aS6jqt3M+99mz7On3Pkol7kyIy54H2x4n+EvhL4h+EptP8Oa1pdleOnnQzo/zw14V8ePA+q+DvD2iW+q+ILPXvJm2I9rs3/wDA0314VYeDvGCImqxXD6c8v3P+Jj8//fFdDf8Ag7U/D6Q6hreoRXtzdp8n399cVeJ2Q+AoJ/rkq6nWqS/fq4iPTpfAcEogm+ipKK1K5T6q1K1t7S2817tbWG4+d02b030zQfAdlqV5cy6nZW+/ZvSe1h/grj/iXfXEmmv4l0+3iRLd/wDj1R/neqGlftA28iWD2moNA6RbJtPT5Nj/AO/W8TjkeqQ6VcWNzYf2F9nvbm3f/l63w7K7nVUuNftki1iWztd8PyfJvryiz+I13JZpqen3sDpv+e11BNm//gddt4e+KGleP0hi1PTL/S5kfyU+ypvhd/7++oqzIiYl/oGiadv/ANEl1F/uJdQpR4btNVn0q5iskuEs3f77vsrV8c6Hd+HIYXvbiX+x3mTY/wDHWJZ+KtbTfZaVe2H2b76P51csvfHI2NS0q9j0r/TZYvs2z5IX+5vr4k+JelXGj+MLyW7t4kd3+REfemyvufQdf1W+025u9Y+x3ttE/wA779+z/gFfNP7W9rpV1r2m6ho7/uXfZM6JsonD3DopfEfPdtJrenarZ6nZXsunTRf6nyf7ler/AAH1xNV+KltLeuv2m7d97v8Acd6yvB/gS38ceFftd34rs/D39nb/AJLp0ff/AMArhvh1rj+H/ElhqEXzvb3f30+5s3/frjj8B2zP0XS+SB7lJYpbpJdmyy2b0/36zdV+2u++7l2b0+RE/gSn6P4m8u2h1NP33m26fJWJqWuS6i7vv3zO/wDB/BX2eVxjyH5vnNWfOQ393FBst0i3u9TaJ4flvnhT5nd3+5/cqm8CQbETe94/3P8AfrvLOdPAOiPqF7+8vLj7iPXvTnyQ9w+TjLk99jPEc9p4V0pLSLd50vyV574ztdQgs/Nl097KF3TY/wDfrbs75brVU1rxB/qd++FKk8eePLLx7c6ZotgGMKuju71l78JwsZe7P35HNWGnTa5c20SOz7E+euquZLfQ99okW+bZWlNJ/YemwxWiL50qffrkrzTktbne93LPfzfPsR67IR94JS90m0qS7u7m8id9kOx68Q1WN0vJk/6bPX0nDJYwWaW7rvv3T+CvmnxVI/8AwkN5Em9HR3evyzi2Pun6/wAFVd4EOiPs16wf+5Mn/odfRvjn7XOmjpb79ktu7182ab/x8wv/AB70r6i8T3yp4P014rfz5vJRIfkr57hurCGMgfScTYedXAz5Dj01KW1f7PEizzf3K3rbw7d31t9ovn2J/cqt4M8OPdXP2uVHeGH+5/HWl4z1fULq2+y6faTomzY7olfuUq8Ofc/n76hieX4DgNb+z/bPsll/B9/561dHg+yWzyvWUmh6gj7/AOzLr/bfyXqG/j1V/kl0+8SFP+mL12e3pk/2di4fYkX/APRPtL3G9NlUNV1FNSuUii3PClU/sN3df8ul1/35erltpV7Am/8Asy93/wDXF6catI455di5/wDLqRQmtfI/vVW37/kSti503Vb6bYmlXv8A4DvV/Svhzrt9/wAw+6T/AH4a0liqMPtihlGNn/y6kc9CldD4Q8D6h4wvNtqrfZt/zvW9Z/C7VZ5oYnspU+f5/kr6H8IeELbwvocVvFtQonzV5GNzKFKHuS949fB5HiKkv30DyfUvAOleCNDd5V+ZfvyV41f3aXV4+xPk/gr1f4xahq+t6j/Z9jby/Y0++8Pz764Cz8D+I5/9VpUs1VhcZCNP99Myq5Ti61WXsoHKunz1CifPXW3ngPXY/wDW6eyf79Y83hi9R9jIqP8A79dv1/Dfzi/sHH/8+jkvEnhW31yF5Yotl4ib9n9+uA8i78OXnmxPLvT+DfXt8PhnUP8AY/77qt4/+FFxdW1ne2Wp2F7c/wDLxZb/AJ0rGWOw3850xyTH/wDPs+g/2XfEEWv+E3leVZLlPkevaa+Vf2aNC1PwJ4ik/tC4tYLG7T96n2hPv19SPqOnuP8AkIWez/rslfCY+rCeIlyH6NlWHq0aEYVYcpNT9zf3mqo2q6ev39Ss0T/rslQJ4g0ScqsWr2Lv/wBfCV53Oet7L3zyj44eCpdb1zTZdPt995cI6NXz54z0690rxDc2moQ+Rconz19utrmkoyPNqFiH/wCuyV8kfHXVLLX/AIjXt1ZTJPFsRPMgff8AwVpicV7TD+yNsswHssTKqedvVO5+49Tfx7KrXkn36+c5T7mkclrEnlu+yqfw3k/4uv4e/wCvj/2Sp9Vkf56g+GNr9u+Kmgxb1R/O++/9yurC8lOfvyNasOelOB734h0O71l5kSL9zv8Av1W8MeC5Y5ktLfZe37/xp86Q/wC/Xey+G9KeY/8AFZ2UKS/62N3+7/45W88Xg3R/D32TTfF1vZXk3371/vvX1az7BwhySkfkuK4exNarzwgfGvxD+AWsfF79qebT4tljZpYw/brr/Y/2K7D4k6H4X+G1t/wiXhyyiTykT7RdImx5n/267rXPFumfCy78ReI7PxJD4m1XVodlum37mxPk/gr53v8AXLjUbm5uLh2eaZ3d3/jfe9byq0q1LnpH7jwjk08HCNWZyHjBHutksX365d50vrN7d9mx/k+euz1KTzHdPv1wesQfZLl3R9kP99K8SR+g4qUJwODv7GW1e5t3iT/Y3vXMXjvAj13+sbJ0SX781clrGlXEEL3DpvT/AGKIn4/mOH9+fIcxNJ/G/wB+oft3n/JUOqvvdNnyPUMO/ZveuqJ8vH3Bsz/fqW2nSOof43qHy/k+/TOWr8Rq+f5n+3UNzJ5iPTE3Rw/PVO5kffWpgMTZG/z13PhWdJLavPX+R66fwlfeReeVs+/Ucp72XT/enruj/wACJW9D+8dPk2Vz2j3XkXMMsX30reSSWd3l2fP/ALFRE/ScNVL6Vcs7SW6/0SKJnmd/4KqWcH/PV1Stf+3Htbaa309Eg3/I886fPTPehPnNXyNP8Iw77vZe6w6fJBv+RK5yb9+7y/xv8/8AsJUCbN+9EdH/AI/n+/U1Z8ppylfZWTqXyI71sPWbqsb/AGP5Pv0zhxfwHj/iG0mtb93f7jvWU/SjxDd3r6lMlxL8m/5KrW0/96tYn4vjY/vpE3l/3Km+y+fTEk+enJd7H/joPPhH3y19hi2fuv8AXV0Phu13zJv+/XKw3Sx3iRLK+9/9iu/0SD7j1Z9tlFL3zttHtf3P3/nrSePZTdN+4n3v++Klv/kStIn6nSpe4Q20e+atK8gT9zZb/n373qto6fvt7/cq5D+/mdn/AOAVn9s7aUCzDB8+z+BKubPL2VDbfJVmH+/W8Tcm3+X9+rMPz1Cnz1aTrXVGQFuGOuw8Kp9q1JIq4+3+/Xc+AJE/tj/fSu6l75hOPuHvWkah4u0yztovCujJqls1t5LzJMibJk/ylYXifSfjr4xsL/TLfTLLTLC4t/JmjuZofn3/ANx6m1K6uLXw9YPb3EsHz/vtj1gvfahJ/wAvd++/+Dzq/I89x9bCYmUIQPzrF5b7StKfOc9pvwV+Ptprej6hdm31SHTJvOhsrrWUeGtj4sfsZ3vi7U4fE/hyK10TVbv/AJCOi/2hstkf++jpQ8l86f6RcXUCb/8AlvcVDNpX/LWXzXR/43f5K+ehnVf+Q4/7Kj/z9IfhX8Gfj98JoZrXR9S0ZLCXf/os96r7K5fXv2RfjP4g1i81eXxVY2t5dv8AO/8Aazo//jldjbaN57pb2iRXVy/8CTfPVaaO93vb2UTOkX397/ceu2GeT/kFLKof8/TG8L/sX6hZQ3Nx8QvEtnqCQ/c8m9e4f/viuN8K+C/+Fc+PNS/sqWfUdHd9kLzJ9xP9ivSP9RZ/aLuVoId+zzn+5vpiajb+Tvt5Yp0/2K4sbmVXEQ5T1MFgoYf3ufmGef8Avnlp8KPdQ6lb+U07y277IU++77PuVQhd53mrb8PWuoajqqRaerPqTO/lIj7H3/wV81hY/wC0Hp4qf7k8l8K/HzxF4fhs/Cvjrw/dTWcVv9mt0urTY9p9zZsSve/A3x68I+DtO1XxHqup+I70OnnTaSmnf6NbJ/v1FqHxu1rwb4js28S/Cq4ur7TNiTavd2n2iZ02fwP9xP8Ax+vCf2sP2gfEvi3XntNHvVstEvrT99p8MXyf8Dr9iw9L9yfl+InzzH/tIftNaJ8XvCT6Fonhq80e2u7lJnnupkffs/2K+Wvstvd3n72Lz4f7lbdhBd6l8kUTTuifP/sVcSC30Z/KliW6mf53TfXXCByyK2leB9H1l0l1W9/sSw/2K63QfB3hTwHqth4jiuLrXof9daQTv/H/AH/nrK0T7X4m8SWdpZaZa6xCn/MPS48l5v8AvutD4o/aNO8SQ2l34ftfC7+T539n2U3nI6f7dXykQqm14h1/+0n81Elne7R9iIn36s+BvN+x+VsZNj/OkybKx/h78QrjwlrFtrFlpkGqXMULon2r/ljXYWGq6n4u1i/8S6nL595qDpM+z7lcVePuHoUjSm+/UNPm6VD5nz/364oRCUzj/Hni3VdKeHStP1O6sraaHfcQp/HXH6PqOoWMyRaI97Bfy/c+yzPvd6n+JEGpx+M5n1DT73T4ZbdHhTUIXh3p/sf36q+CfDnjPxHr0MPhfRLjUbyH7/2Wb7iV6kI+4cU6pTvNY1CTVZrvU4rq6uZXdHd086ZH/wBuvRfA3h/UP+EPfxHKlxawpNstPOR0TfXqL/B238M+Hk8S6Vdy3r2k3/E50jZ86f7j/wByuS8Z/En+1fh7rHh+LQrpLa0uEdJkuEeG2h/3K6eYIxgP1vXPL0SGLxBFoPiW8f8A5Yp/yx/74/jrifAHgfxB8RvFv9ieF4oPt7vv2J9yFKzfB/hzVfiFrcOheH7J59SuNn+o/g/26/S/9n79my3+EPgZEtHSfxDcbHuNQRPn31lKPukSkeP6b/wlvwy0rTfD9w9vpGsJD5N3NMm+2dP+B15X+0tB4C0Ow0TW7SVdR1Xybm2vrW1uPkt5v7/+xX3tqvwsl1HSniW7+23m/e73qb0rwfwx8J9Cu/7b8O6r4asPEt498728119+FP8AYdPuUBE+e/2UPB/xVmuE8VaR4i03TdGvrGWzeOeXe/8A3xXbfCjxH478F6lrelRRaW72l273F1NN5O/zvn376ms/hz4z+G3jBPC/23+xIZvOvLH+z7f7TDcfPvRH/wC+65Lxn471Pwdf3+t+MPBU6arfbHSC6heG2d0T79dlAKseeB6v4G+P3hrw54qeLU106DVZpv3r2szzQvXefFTxH8S7Ww+2/Dq30690q7h3u91ab5krwfQfHHg/x34bm1vSvhfqU9/FCn/EwhfZDC/+x/f/ANyvQoZH1jQdH1XUNd1u903TpkSbRYIUt/k/30+eip8RwxjyRPGdB+KKeEvFSeJfib9j8S3KPsh0u1REeH/tjUPjnxxp/wASfEM2u6Z4aXw9ZzP8j70dLn/gH9+vbPjrB8OviTbWFlZeF7y6+z2+/wDtC1h2JC/+2/8AHXhWsXemX1tYWulbNlijo7onzzVy1Tuh8BiJt86rKR1E6fvvnqb/AFdEPhOKQ7slFH+sorYR9XP4Asr6G/t7i3uP772SP9+vOrb4H/D/AEq/+1y6Zr2iTO/zvawvN/45XtmpaxLqPi1Lu0R0Sa3+R5k/jo0q+8YTzXMXiWKzS2f/AI97qG7R3/74rqOc8o/4Vr5CTXGjvdXqP9ye9/8AZ0rrfg7rHxA+HcN5ZX2mac+myzO7z+dv3/8AAK57xV4/8UeAPEN/b6J4av8AVIbj/l6/grY+Gmq6rd/b5vFemWGnWE3z7724+dHqJRArX7y/FTxDePqDu9hE/wDHN86f7lYiWOnweNvsj2k8+j2MPz/ZU+eZ/wDbrv7Dwzpl9eTXGmXaPNsd0n370qz/AKPYwzP/AGZOnyP5z2sO+Z6IxM5FbSvE32HSppdEsokhT5HtZ03u6V5L8dbGbWfCSSy272s3zzbPJ2JXtPhLxV4X1zw9DEl3f6dc2iP/AK/TnTf/AMDrevI9nhXUv7V+z3vmwulvsT5/uVtGHOc1SvCj7x+X15ay31y6fI/+w9bFtB5fhLTbhEVLmZ3R9n/jlausaUlj8SP7Pu3lsrO4d0eb+NNldP42+Gtp4O8E6PquieKLXxRo9xN/zx2TQvXk1Yckz2KU/bQ5z6B+BviNPFXgmzid/wB9Emx69Ov7S08K2H2iX9/cunyJsr54/ZC1Xz9Y1i0+55U1fQN/Y/avGby3suywt0+/X0eU1fe5D4nPKXu85f8ACehxaVZv4i1h/uI7oj/wVyviTWLjxbfzard/u7CH5IU/v1N4y8W/8JNeJp9uuzSrf+5/HVPR7F/Ed/DaW6O9nC/z19JCH25n55VqynPkNvwt4MvfG6PcXbtBpsSfJsrm/CXhxLHxJeS/O/2d3RN9e86lqVp4X8HXJRooPs9u2xN/8eyvCdK1nyEeWLZ51w7vRhZzrOfOa4nkg4HW+IZ7K003/SJX+2P9xK4mwnf7S7RfPcv/AOOVDqt1d6zfoifPcv8Ac2V6h4E+Hv2S2S4eJvtL/feb7lb1ZwowMoRnMr6DpUXh+we71D/j5lT+OvnLxts/4SS/eLY6O++vp3xfBoul27pqFw17dfwQ7/kSvm7xtaeXr03ybEf7iV+b8TR58Nzn6rwVVj9ZlA5iz+T/AL7311sPxN8RpClv/arPCnyJBsT5K5K2/j/gr1f4Y+C9HnsLnUNYi+1fJ8ib6/N8tw869b3Jn6vmNeGGo88znk+JviBPuam6f7iJU0Pxp8YWj/utV8j/AIAlbD+HNHuptkVrsTf9zf8AwUf8IzpV3Mlvb2W9/wCN99focMjzKf2z8wrcZZbRlyRpGbN8fvHbps/tuX/xysq5+Lfji+/1viO4f/Y+SvQv+EH0Sxh3vab32fwPWVqWlaPGn7q0RHrujw9mUf8Al6c/+vWA5P4RxkPxK8V7/m8QXFX3+JPivf8AJrt1J/wOr8NpaTzJFFaRO7/J9yu/03wXpVrbb7i02Ps31Esgx/2qpP8ArxgeX+EeXf8AC0fHEf8AqvFF/An+/T0+I3ji6/1viXVLr/Y316FbWumajeJb2+mW7o/+xXqPhX4e6bsT7RaROn9zZWdfKsRRj78zrwvGGHxM+SFI+bH8XeMJ/wDl71J/9+Z6Z/bPiPY/m3F6lfdWm6HpVjCiRaZap/t+Slcl8SdbsNK0wxfZbZ7h/kQeTXJSwVatPkjM9PFZzRw0PbTgfHKazqe//kJzp/wN6e+uarH/AMxC8/7+12evTy6b5MrRQb33/wDLH7lavgyS0/sqa4u4ond3/uV1y4Wxc/elVPBpccYaX/Lo8ufUtQn+/ey7/wDfeoU87/lrds9etXPh99cf/iWWSu7v/Aldx4V+Dlpp2nPe+IJVkfZv2f3K4p8PVqXx1T0aXGNOfw0z5zS0vbr5IvtD/wDA6P8AhGNTk+dLe4evrHTb7w14RTZZJE7v/c+eu38H3/8Abmn/AG14kTzfkSonlMqMffmb0OJ1ianJCB8L6Vo2oX1ykVraXU9y/wDAldPN4H8cRw7/AOzNRRE/6YvX1R8O/hr/AMIlrGsalMi75pv9H+T7iV21/feRbTPs3/7FOlhvZ/bPS/tKTjeUD4Je18QQb/NS6RE+/vrodH+HXjDWLP7XZaffzo/8aJX1t/wiVhrOiG01OHz/ALQm+X5fu1v2cCabZw2lvuSGJNiVvKARx7/kPjK8+E3j2e2ffpF0+xP41euNeCW0m8q4i8i5T5HR02V+g6li/wB5tlfDnxO2f8J/rez/AJ+3/wDQ6wqx9w9XBYn20zlZulZty9aVz+8Sse8krhPdhH3zj9ek+/Wl8AU8/wCMelI/9x6x/EL/AD/7db37P0EV38YNEib+OatOTn9w6Zz5Ic56vovwl13xTqVzFpVqzokz/vP4Pv1ta9+z7400O2+1f2fBdbE+59oSvr/TdKttIgS2sYkgj3b32fxPXCfGzxHLpfhDUrK1b999kd2f+5U0sopTnc8LD5xiZYmEEfBXjzWdMvrD+yrS3Wa8hf8AfXrpsdHT76f7deV3N1LaTbH+5XQvfO81y7fx7/nrnteg+TzfuV9BCHsYckD99oUuSiVLyf5N9cjqV9FHvSX50rYedNnz7/8AcrntbsfPR9n9ysJRPGxkvcOY1v5Pufc+/Wlf2P27R/7j7K5LVUlsX3pWVeeNdQg02ay+TY/yVEPjPzuvi4Q54TMG/g8i8/h+/spksHyfLVBJ5bu5+5/HWl5Hl/f3/wC5XcfFTjz++UH/ALlM8tI6mmT56s2dr5ab6o45xIXjZ9j09402VNNJsqF02fPVmZQm6VPo/wDx+J8+z56guaZD+7eoOzCy/fHr1nd7LPf9/Yldq6f2V9g/e73u7dLn/c315x4bR9Vs7a3/AI7h0SvTvE8iSeKrmL5XS0RLZHT/AGEo5T9Lwfvjkk8z+KrKVTt6ufwUcp9RSiPRKKfDJ8lH8dHKdYx/uVlX/wAls9bD/JVPUo/keokcmIhzwPC/EMG/Urz5PvvWH9kSN67bxhapY3P+/XKvOm/5Ks/HMypcmIIa0rOx8/5N6pvqv8lWLapPNifUXgnwP4U8R/CXVdK1DUNE0G5h+dNQurh4X31434MuvtWpXlpviuobeZ4UuoX+Sb/b31xszxarMnm/O6JXYeD9KljvElR9kP8ABCiVUT6/JIz+swPQku/I+Tfv+T7lLbSfa9lR3Kfuah8PfJM8X+r2URl7x+tQj7xvW0fkWz1Jbfu/neo3ni3+VTP9Y6In8dEfjO3lL6Qee9X0Sof9RCifx1NDXWQTVdg61UqdP3dagWV+/XVeFZ/smqw/7lcxD0rY0R9l/Zv/ALdd2H+Ig9R+KOq3ujfD19TtIvtX2SZJnTZvRP8Abr6F1y28E694NfVfM0611u40xP8AiYW330fZXjdzd+f8K/ENom3ZqEP2Z/8AgfyV5Emj3Hkpb+TvhTZs/wBivBx+XwxNX4D8Z4kxro4g9C+LviPT/AHhXwZomp6Pp2qXM0O+7h1d/wCD7juj/wC/vrhvAfhX/hYXgZ7fSvFcun6baO7v/aEzzJMn9z/cSut0fxjZXWsW174w0qXxRDDD9mhh3omxKp+MtR8O6reb/DWiS+HtN2fvrV5U+f8A74rz/wCw6U/sHx8s5n9gwfh66fDnXrnUE09LLUrdHht3tbff8n99Kx9V8f67A9zb6Tpl09ndu73d06Ik32mrO/59ifcqzZ2Pn3KLdvstq6IZDQgcf9r1Zln4IeONT8B6xqv/AAlej/29o9386WvyO6TV6D4v8faf4+vrBNN0tdNs7dH/AHO+vO799PS//wBC3fY96ff/APH66H7dpV1Mn9mW7wQxJsf/AG3r5zP8tpUcHzwPqMgxs62J5Afak1WdEurvTbn7XaSukyI7psqs+13+5Vmy/wCPO88r7/kvX5pltLnxcOY/Q8ynyYeZQ1v40fEDWNHeyuNS3ps2RP8A3K8Kh+ENxdXN5d6hrd7dXNw+93RK9Cee42fxPTHjuI/n/gr99p4GPIfg+IxlW5yXhX4X/wBhpeRWmob/ALWnku8/+xTE+Bn2u/hT7Xs3v99K7m206VLOa7ff/sVWhfUIH3/crtjhYHLLGz5TpLO10TwX9gi0zwVYJc2mzZqaP88z1514n+B//CwvFr6nLqFxZXl8+xN7/Ildg+q3d86ea+zZ9yun8MeGLjUf9Ilf/Rrf5331jVw8IQNqOInM4PUv2VE8AeOfD3g/UPEr7NT05795oUR/J2J9yuV8HwRW2lPb+bK7wzPD++h2b9j/AH6PHN1rHxD8Z6lrVpb3s9tp/wC5he1f/j2RPuVt3/xD1XxNo9taa6kX2nT02Qzwon3P9uvlcVE+3w8vcK037yrPh7R5fEevaVpkX/Hzd3KQw/8AfdYkOpefN99K7D4UX0sHxI8MXEX37e4Sb/vilh4HLXq8h9c/Fz9nH+3PBum3/ijVbPXptBh+RL20++mz7n368d+GHwturzxcsPh/wlpOg3C/fmgZ/JdP9/fW9+0D8ZfEHi1P7ER1tbCJ/wB75P33p/7OnjPUPCVxeahcWi3Vt9ze7176wvuHzk8RKcz1bxf+zps8PXktulhBM9u/2t4Xl+f5Pnr4l+JHwr8Pz2f9heDNM1aDXprjfcPPcO8Nz/wCvpP40ftHar4tf+xdFVbKz/5eHR9++jwh8c7fwTBYafZaer37zf6TdTRU/qvue8Zyxk/hiHwE/Z31j4CeBvteiaJLrfjbU033F7dJsSFP7iV9G/Ci78UQaDNF4o01oLlH/gffXNat+0/4e0vSmliT7Vchf9Qj7KwfAn7XNp4u1X7JdaJLYo/3H8371c3sJm31o9X8Y+MNM0fSrhbiG/nRl2Olknz15RN8Y/8AhD43i8O+CHS2/jeb/XPXq9t8U/D92nlSzNBv/wCe6VH/AMJv4QR/K32vz/8ATvU+zkb/AFiB5IPjhqetw3n9oaPBovk2++0dEd3314t8TviEnxC8K2Fp4wSKaa0u0vIZt6JvT+49fYX/AAkfgj+P7Em//plsqN4/h7rieU0Wk3X+y6U+XlNoYqB8X+A/jhb6PqsMUqRQeHrf5HgtYd+xP77/APxdcTD8c/C994/1j+1dVvLWwe4/c7IXRH/4G9foJJ8IfA+ov50Wn2u9/wDnhsrmtY/ZP+GWqh9/hmyjkf78yRJvqjGVU8Y03Vfh/rGiWemaZrctrpVx+5T7829K83+OsGlQalo8WlSp9mt7fZ9zZvr6bT9k7wf4ctprjw/aPa6l9+IvM/36+W/j94Hu/Afiq2W7u3urm7h3zfP9yuet8J00qp5jN89ylP8AIqtD/rt9XH+eoj8A5EP+sopaKDM+v9HutPutbm099YnkmdP+PLyfk/3/APfrEv0SO5uYvs7u+/Yl07/cqHStKi0e2mu9kX2zzv8AXp99/wD7Crnny3epQ2l3qbpDL99J0+Su44oyK2iP4rnd3/tPTntkh2Qo773f/gdeafH7Vdb8TeDLzT7K1uL3UoZvn+y/Ole5ePPhz4Xu9EhuIdt09um90gevKLDXPEEE0Ly6FZ2ug79n2rzvn2UGnKcZ8EPA/ijwdYWHiCLXfsVhcOkz6RBD8n+3Xv2lfHvTNN1t9K1XR0R9m/fv+/XN+EvFtp4S1Wbzbf7VYS/6lP8AXffq/rejeF9Y8Q20sWn3EFzs+d532OiP/cqoR55nLVnyQOn8N+KrfWLx9VfR5dEht/8Alj/BN/cre0eN9fvE1PUJd6J8kKJ/BXGef9umhtIvN+xxfJ/frvET+ztN83f5abK9ulQPjsZipVD4n/ar8JJa/Fr7PEnkW13F51eP2aWulf6Fa70SX76f7dfT/wC05BaRw6DrWoSypbQzIk06ff2fx188fEjVfhvquq6PF8OrLUoJkf8A0573+NK8HHw5Jn2mU141sOekfsu6imnfFqHT0+RNThr6W+IU8tpeQ28T/uZk+evhjwl4mfwj4w0fWN+ya3u0f/vuvt7xhqUWq3LpEiTu9okyf8DqcrnyYg487pc9E55Elvpobe3/AI67C81G38FaOlpb/wDH5Knz1Domnf8ACOab/adx/rtnyb/4K831vxVLqXiREeXen+pr9H5ec/HKsuSfIdtquq3es6bbWks3333zVQuZETYlv87pULu8abPvv/Aldt4Z02300Jd3aO7un36XwDlG8jb+GvgRBBDqF6m+Z/n2V2fiTxTaaPZzfNs2fJWVpHiq1855X+SHZsryXx/dXeq+Krn7F5uoW3nb9kFeTGlKtV983qSnGnyQL9m/9v69DqFxF57/AD7N9edfGODyPE6Ps2fcr0Xw94jeDYiaLf8AnJ/07vXB/GOe4vtbSW4tGsv3X3Hr5zimkvqZ9/wR+6xh57/q3316j4eupYPA0MW/Y/nV5Knm70+5sr1fwBGmo+Fb9H/g+5/sV+W5DVhDEwP1/iClOtgpk1h+/wDkT7713mn2sWh2L7n+d65Xw2/2SHe6b96V0/z32x9j7K/o6lOHIj+WsTQqQfLY5jVdSleZ9u7Zvqn/AGBca59zzfnrsLDwxcaxebEtGe23/P8AJ9+vXNH8Hw6dYJ+6+fZ9ysq+NhROCjl9aoed+Cfh7ZaPD5svzzVZ8TwPdf6Pb/u0/jrsNSsbvfshidEpltoEsj/vUry/rXv85f1WtOfIcr4M8K/8TLZ5Wzyf43r2DRNK8hKZoOj/AGSH7lbEz+XD9yvn8ZivbTP0jKMq+qUvbVDM8SeILfw7ps1xK/CJXz5qXie41/Upr2WJp0+fyUr13xP4VuPFt4iSsyWyfwVVv/Cui6BY7Jtm/Z/HXXg50cN8Z5uPp4vG1bL4D5tv5LjXPEOyaLyH37ETfXp03w2SaG2isomR32ec++uV1WC30rxUl3b754UffsSF6625+OFppVmlvFo9/NN/f+zuiV7tfFRtD2LPMpZRiIR5+Q7XTfsXgTSv9LlRGRPv1458R/jJL4lvDZWO6Owi+/8A7dch4z8aax4mv3a68+BP4ERHrK0HQ7vX79IoopX+f5/kpUoUf4tV+8c1TDY6p+7pwPUfhVoV1421lV+b7En33r6k06xi0q2itYE2QomzZXAfDq0ttD0eGy0i1ldtn76Yo2FeuxfUotLdIpfNMz/7FfK4+uq1U+9ybAPCw9/4zXqukbvN8/3Ks/wI/wDA9ZPiHW/7AsPN+yy3Vx/BDGlePGfvn09TnjHmNWmvVLw3d3uq6Ql1e27Wty/8H+xUmqz3EVs/lWssj7P4KPtCvOMOaBeR0xxXwJ4tvvtfifUn++jzP/6HXuviefxxJ5zW9peJbfPv+R/uV85TO/nO7/J++f8A36zxWkD2cklOfxx5Qesq/wD+WlX5vnR6xLx5f7j15ED7SByetffek+DmqvoHxU8PXbvsSG4pda/1b0zwHYyyeM9KliTfsuK7ISNJw54TPvr4u/tJeF/Bdzpuhfa9+panMlsyJ/yxrxf48fEb7LZv4ft5d73yedM7vv8AkrjP2lfglqKfEZ/Hm+JNF8mFLj59jo9eUarqMslz5sru82z77179KXuHXwvw9CtW+tVPsnM6x8l4+ys+aTz02Vc1u6+1Pv8A43rEef5K5pH63OXIYmpQfZLybf8AcrH1J5YPn2b0rT1u6igtnd64K/8AEdxO7xW/z1mfFZpXt7iKet6qkm9PKrm08Hahqr/Kiom/+Ouws9He7mSW73Vq/wCr+RE2IlHMfN4bKZ4ifPX+EreG/hlb6U6XEsq3szp99/4Kzde8KxQXL/Js/j316Lol8l3D5P8AcqLXtK8+Heib6uMj3sVgMPDD8sIHhWsaN5E2+qv+rrqPE+/7T5T/ACJXPP1rqifkGNjyT5Cls+emzSI9Su/z1Xf7/wAlBxS+EjmgTZ89QwwJvq5UKQeW++g6sP8AGd/4e32vk7Pk+SutsPn/AHu93d/79cT4e/g/e12dh8myt4n6jl/wnRQ/cSrafwVUh+4lWEpn09IspHTqip+9aUjoCX/V1Tm37Pnq9Veb7lYGdU8i8f8A/IQSuQ+yfP8AfrvviLpzvsu0/g+SuHhg/v0H49nMeTEyKqWnz1ZTelL8kj7KvW0FSeDILD/Xfc+evS/Bnmp8lefInkPvrsPCWsJ9pSJ/kd6D7LIsRGjXhA9BuU/c/PWVpsjwaq6PsjTZvrY+T5KxNSvooLzzdi/8DoP1qUzY+3b5q2Lb5E3J9+sHR08z99WxDJ89VEuJc8z+/V+H7m+s2GPe9auz7ldZuP8A46mSoUq7B1rUCW171t6bIibHrHhk8z5Kv21dFCQTie8aPY3es+EpreytJb132P8AIlFt8OfEGq7In0SfYn+w9aHw38faj4D0QS6dbwXSS/OyPXcP+034lcIPsVqjf8Dr5rMc8oYOtyTPx7PckxWOxXNA8rufhJ4jsZnRPD97On+wj1Tv/hX4tnTZF4a1J9/9y3evWn/aK8UH/llbJ/wGqf8Aw0P4r3/6yBP+2VfPz4whD4Dw48JYs8o/4Uf413p/xTV//wCA71fs/gT44vvkfw7fp/12i+SvRm/aF8Wv9y7H/ALdKhf9oDxhvx9uVP8At3SuSfGlT7MCpcJYn7XKcFc/AfxpYwvcPoEuyJN+/wCeuP0TZY6rc2Ur7Jn+5Xp+v/FzxProe3u9Sl8n7jomxN6f8ArjvsNpJcvcJF++/vvXkZlxJ9ew/sj6HKMgngqvtZlbyN+9Hq/4bg+3XLxP9x0emP0q/Zu9ojpEib0r5zKIy+twPczb/dpmDN4flghS4eLZbOn39lUHsUvnSJE3u/yIldnrF3qE+m2FpdokCbN6Vg6bP/wjmqw6qib0tPn2f36/oilL3D8FqUvfMTxP4c1Dw+iWUu9HdN+x0rHh067RN+zYn9/fVbx98QtT8Xaq91dp9l3vsT/crBhupZP+Wrv/AMDrrhI4a9I7zw94Hl1+5d4rvyIbf53nf7ld5r3gfUPDnhv7Rb6ravbTJ88CTb9//AK8Zh83Z8l20CP/AHHq5D9reZN9xK6fcrGv8BphfiNL4HaLrvjDw34w0rw1pX9qX9xMjzfvkTZ/33Xl2sJLa3mpWksTpeRTeS6b9+x/461bnUtY+F/ie2l8Oa1daXNqaO/7j/x+qf2T9873ErXVzcPvmd/43r4uvL3z73D/AAHK+Rd+cnybPn+SvY/2ePBfiPxHrF/4gtNKe60rTInR5/4N/wDsVm+Cfhzd+PPGdnomnxfvr5/n/uIn9+v0y+GPw+0/4XeCdO8O2CLst1/esif612+/XTSjyHkV/jPhubQLvWbzykh33lw+z5PvpXpHiH4V6r4V8DfZ7uJnh2edv+5sr2i6+Cc2lfEFNd0hInsd/neQ77PKel+K+n614wsIbG0SJIX+R9j16sKp5fsj4qttDSPUt8t3sT++9dP4e0CXX5ppbdHfyvuPXovi34bWnhHTUiuHivbyX+DZvdK7z4e/Bp9G8Kvd3e21SZPOf5PnrslVMfq58u3+my2t/NFKmx0q5oMkVi77El3vXQ634OuNc8STQ2V3K8zzbE+Suh034T6to7omp6Pdain9/Y6VHtYB9XOYSfWP4Ptjw/wb99b1hPrdpsu7WV0f/P8Afr0vw3Y2ljsi826sv78N19xP++6zfEOlaPqL/wCiS26X+/7j3OzfRCcJESoHH6lo3jPWLB7tIrj+/wDfT568i1LX9d0q/wBl3e3VrMn8G+voTyNQ0aFIrh0ntn/ggm31ZtvhtcfEl5ki0y3tdnyefdJvernKBj7I+dYfip4l07/j01C4/wB/e9aVh+0L8QNKf59VlnT+BN719D6f+x2nzwXt6qQv/wA8a83+J37NOq+B4XuNPR9RsE+d3RPuVnGcJl8s+Q5KH9prxg7/AL27uP8AgDvXH+OfH934/wBYh1DUHeeZIdnz1Qm0pEd3eJ02Vj3m9HffFsSvPxcfcOnBc/MPR981Tfx1Ts60K8+l8J6kgopHorflIe59mW3iOW+017vXdPg05H+5PD8+yuem8My+LtNdF1CL7A82z9x9/Z/frS0rx/afY5tPvbeK6sLv7ju/3HrlbzWZdZSHT/7MitZrd3+z3XnbEdK7DkL+g/C+00qG5tLTW59X02J/nS92fI9Pm07SoE/s+W0lurZ32Il7N+5/4BVx9VltNH83UIrD7M/yTafZPvd/9ur9t4c0rxVYTf2fqFxA9um+GDUPuPWPKXIoar4ZstKmtktNMitbzZ8ju+xEoSxl1W/ht4ok+2P8nnwvWxf+a+jw6hcah9t8n/Rod/8ABXnupfGKy8K3n2LSmie/f790/wD6BXqYWl7x89mOI5Inv2g+C4dHt0ldd77PneuV8T3T3dy/8EMP9ysfwZ8Sb3xNYTWVw+x/76VDreop/wAeiPv+f569elB858fXn7p4/wDtRfv/AIXO/wDcdHr5F0ryrHUoZf7n36+wPjNH/b/gm/tP+mO9K+cvhdafDrUdYv8ASviHaXUHmw/8S7ULV3TyX/ufJXkZpE+wyGX7pnDXN07/AGn/AG3+Svqv4CeP31+ws5bv55re3SF99fM1z4H8Rz3959i0q9ewimfZdOmyF4f4H316F8FtV/sq8mt5fkdPv/PXjYX3J859DiIwrQ5D6W+JfjhE0p9krx/wIn8FcN4A0qWeabXb1HRP+XdP9un3PhJ/FvidLiZ/+JUmx3ffXoumwRfIiRKlsn3Er9Lw8+eifiGPoThiJml4Vj8vfey1ffWf7SufKS4V0T+BErnr++SP5EpltqMVijunzu//AI5V8vOTA2/EOufZLN4k+/VzwNaS6d/pEUuy5f53riYZ/tUz3Evzuj/JXYaPqv8AZ1t5v8dRKEeUD0nW/Gr6bYfJtSbZ/cr5x+Luo3eo38Nxdy+e710/iHxP5+999cB4tn+3WaP/AHK+M4gw8IYOZ+gcI1efMYHLV0fhXxxe+FXfyreK6s3+/A/8dcqkdTJ/zy3/AL5/4K/BqU5wqfuz+iK8Icnvnp3/AAt7T3T914XtUf8Aj2Tf/YUJ8bJU+RNEstn9zzq838iVPuRNVmGxlk/5d3/74r7GlmmaQh9o+Qq0Mr5/f5T1Gw+P2p2n+q0yCCtj/hprXdmz7JB/45XjiaVcSfI9vKn9z5Kvw+C9Yn/5hU86P/sV1f2lmc/sGHssr+xynpEP7TWsRzfvdEtZ4f77zbK27T9q7UIfmXw/ZpN/vu9eRf8ACAeIH+SLSrpP+2NX5vhX4tSz/tB9Euvs0SfO727/ACJUzx+ZfyBSw+WRn9k9X/4a/wBVf7mj2e//AIHVDUv2qPEF0n7mygh/3ErxlLF/n/j2ff8A9ijyHSsfrmO/kOvmy7b3T05P2kPFcb/wf98VZ/4ad8Sl/k0ywmf/AG4a8ifzf7//AI/UL6lZQfPLerA/+/XHXxGYygXD+zo/BynsD/tO+Lf4NK05P+A1ial8cPFGpb0leyg3/wBxK8rm8TaPB+9l1BE/23r0Xwx8HvFHjHTU1LStN86zm+47vsR6xofX57GlWpgYRKz/ABX1uP8A1qWE/wDvw1Zs/jT4osf+PT7La/7aQpWrN+zp41gTfLpqf9/kfZ/4/WPc/CTxRYo7y6f9z/bT/wCLrplDM3/Mc/13LKfxuJsWf7R/jq1f/kIJJ/27JVx/2lvHsn/L6qf9sof/AIiuG/4QvW0mREtJUd/7jpWxbfCfxBOm/wApP+BvWccNmc/syF/aOUfFzROg/wCGlfHaf8xNf+BxQ/8AxFL/AMNF+PX/AOYwqf8AbvD/APEVgp8IPEEj7ESLf/v0+8+DviDSod1w8SJ/tvWX1PNP5ZFxzTJv5omlc/tC+NZ02f21Kjv/AHET/wCIrH/4W94wd9//AAkd07/7b1j3Pg69R9krqn+2lTaJ4H1PWNVh0+32+dL9ynLB5py8vLI3/tXKI/BKJsP8dvGvlPF/b7bNn9xHrjE+59/f8mz/AH3+/Xba98C/FGh73ey+1Iib96JvrgIXf+NNjo+x0rtoRxEI8lY6qdXDVvfoln56oX//AC0q55lUL969A74nH68ldz+z9a291fzNd7XeF99cfrG+sTR/FUvg6HVXi+d7uHZ/uVsdUIc56P8AFD4+N8RbmbT4WntYdPuXhdN/yTbK8j1LWP8Ab+/XGXN81o/32Te7u71El87/AH/kf+/XtUPgP0HK6kKVDkgbs11/4/WVcv8APRDO/wDG/wAlD/vKs76tU57VbH+0n2P/AKmqz6Pb2qJ5UXz1vTR7KoXP9/5/9uoPI9lGc+eZRmj/APHKqvVx/k/3KrOnn/xoif33+5Ulyjb3R+iXT2kyPXc3M6f2an+2ldn+zF+y5d/HPxBDLfebZ+ELd99xdbPnmf8AuJXN/tJaHp/wz+JGveFPD7S3ttaOnlb33v8A7n/j9dMKXIeLPNqFac8LD4j578eX0X9pb4vufx1yqb53+SvRbb4bXd9C93qD7Jnff5CVzGpaO+jzbHi2J/A9RzHwGZZbVt7cx/slQvBWlUTffq4SPlpR0Mb+OibfitK5gi/j2VWhsXu32bfkrQ7sNSnOZt+GP3jp9779enaUlcb4b0b7IiO7V2tnG6IldEPhP0/BUuSBqwx1chSoYvu1NDVH0tL4SbZ8lSQ/7VIklH+soNx1RPUtRPSkZzhznH+M7Hz7Ob5Pnrx+8jljuXRK951iPfD89ePeJLF4L93hrmPznPsLye+YPmSpVy2vn86ofn/i+SrKQJXOfDF+G7qzZ3Wy5hdPv76qbPLRNlXtEjifVbZ3+d99bnsYH+NA9atpPMs0eVP4KxNb/eX9s/8AA7olbzx/uYf9yuevJN9/bJ/GlM/Zae0DqLB/L8mJP4KvIjz3nlfwViW2+R0robBPL+T+Oqid8TSh8pNiJ9+r6VQtvkernzvXQbk2/fV1PuVS31Zh3x1tEC5D0rVsE3ps+/WbbVsacn76HZ/f310xD3D12wglTQbZNj/c+/UyeHLu+mRLfynm/g3vsrqtKsf+KM035KrX/h+7SFJfs8sEL/cmf7lfHY7h2njq8q85H4znPElfDYudKic2+gar51zEtvveH7+x96JRDptxAn73a/8AsV6X8NNYt/DmpX6agm9LiL53rE8bT6L9stv7Fi2bN7zV5kuD8N/MePHivGchyX2Fv9mj+xpY/n3rVzz4rr5NrI/9+nw3aeS/yb9lV/qlhoQ+Iz/1qxhZ0T4a6x4js3vbTyktofvu9YPiHSv+EYv7a0vXZ5pYfk2fcr0jwHqv277Tp9xdy2tn9/ZXK/F2NE8Z2Fvu3/6D8lfL5tktDBUueB9LkucYjGV+SZx+9P8A4itLwx8+pTReV5ju/wAlYk37t/kr0L4FQW8/i25u7jbst4fO/wC+K8rJI/7RCR7mb/7vM2NS+HOu+MZraW3tPItkTYjuledfELwPe+GbxLS7f53T+CvoG2/aM0y/1h7SJokhh3o+x/v14n8V/Gr+MfEk1wmz7Mn3K/b4S9w/G38J4tqugPO7/wCxVOHR5U++ldbco87vsp9n4V1ryXu3RXtq6oVTkq0ucwbPTrj+NPkrYs7F9lWUtWT79VtbunsdBv7hPvoj7KivV9wMPQ9/kOD8Q6cni74r+GNKivbW1md/J8+6/wBTDvre8f8AgDU/ht4kh0zUrizvYbhPOt73T5Ufzk/3K4PR7SK+hS9uEffs/gq5pV3LqNn5rSyz+U+xN7u+yvjqs+eZ9dD3Ich6d8H/AB+nw28faVrqpvRP3M2/+5X6TaTrNp4j0qz1Wyl862uIt6PX5Op/4/X05+yT8dv+EZvLbwfrD/8AEtvn/wBEf/ni/wDcrtpS5oHn4ikfZmo6db6xYXGn3W57a4TZ8lfHnjqfxh8IfEc2mpqF0ls7u9s+/fvSvslwn97Z/GjpXH/FT4e2/wASfCc1lMifb4fntH/uPXTCR53KfM3wi834hfEWH+2NQ+dPn+d/v17x8fPGMvhXwkllabf9JTZ/wCvjbW7HUPCutzWjvLa39vN9+uh0HxxqGq63Zxa3Ml7bO6JsmrqLjE9p/Z18MvqOpPrFx9xPuf79eqa3quoJfzW9w8Twp86bK3tD0XSPDmgLdWVulrD9n3s6V4t4S1K98T+Nr+7i3z20Lum+sZSN+WB0OpQeFNVvEl1B4km/ub66Sw0DwvPCiWmnpdI/9xK5XxgmmJbP5tlFPc/9MUrN8K+KvEEafZ7e3aytkf7+ylCqZypHq+m+ANHtX823ilR/9t/uVoGUpdvFFpkexP8Als77K85vL7xLInmxXsrp/uVlPa+I9f3xWUzWVz/HNO+9K05jGVI9l+w6hPH+5uoLJG/54JvqJ/DjyQPb3V3Leo/399eaab4D+IGlOkr63FdJ/cR3r0GHxN9gtoUvbee5mT77p89Z83vEcp5B48/Z28Jfvr2WK4Tf8/yP9+vjn4l6Va6H4qubS0R0tk+5vr7g8ffEKXxNdWmhWOny/vn+ffXyN8e9N+w+PLxPK2fIm+ivV9w2wsDzG2+9VqoIPv1Z/wBZXJA3kM8+in+RRXYtjNn1veeANYu9HSL7PFZWaPveB5k3vXWw+HNEg0SG4l3eSibH86He6PXy14q1zxBOkKaF4w1yd3f5HvYYfsyP/c311XgPSvilPsfW/GvhR4X/ANcl1qKJN/44lbcpx8p6vc+KtM0PQZtMi0+z8533wzbPkT/7OmeGE8QeMN+nrFb6pZ/x3v3JoU/2P79ZVhptxA8OiS2lrrf2v5/PspvOTf8A7Feu3kdl8IPAz/Z8/a51++/3y9bwiediq/sYcx8/fFHUn8JQ3OlW9w119hR4YZnf7718wWyXEHzSv87/ADv/AN91678SL6W+TzXfeju714hqt88Fy+z5K+np0uSB8E5zrT5j6B+Gnir+zd/lfO+zZ/uV6E+v2k8Ly+b++dK+bPA2q/J87+R/sf369d8MWss80NxtR0T5/neo9qbQw/PPlmbd54K13x/bTJo8WxNj/v5vkSvB9H+EmlXXgnx/d6r8/iHQZv3M0Ez7K+mbnxN4gSF0+2ra2yfJsgr5F8SfFvUPB2seKtKsorW6s9Zm/wBIup9+/wD8cr57Hz5z7rAYeFGHun0zf/ELTNY/Zm0r7EixzS2/kzP/ALlfJem7ND162dN++V9mz/frvPh74t+3fDGHw+/37SZ3+T+49eV+NtV36wktp+7S3f53rxaU+Q9f2XOz6r0TWZbTRIXify0d6sv4juP++65vQb7z/Bmmy796O9TPIm/fX3+Vz56R+T55S5Kxsf2rvfe8v/fdPTVfn+SueSd432P9ypvtVe0fMwOz02+i2fPVm81+KCzdEffvrg3npnn+ZQWas2q73+/VbWI/P0H5Pv79/wDwCs13+epoZPPtrn/cr5ziGHPgZn1XCtXkzKBlJ99ErS8MWsU/jCzuH+4ibKyk+Stjw2//ABMoXr+dsFKH1mJ/S+M554aZ2H9uRJeTW77URP8AYrettSijtkeKVdn+5XMTfZ/t9/FLbq7o/wAj1Qs5HgdPvJ8/yV/SmApUvq8D+Uc0qYiGLnA9U8MXcWo6kn2jZsR/kr12F0ezeKLanyffSvnLQfFUWjon99PvvXVW3xl+y23lf3/9ilXo05FYWeI5T0zXPAUV/Y3EulaldJfqu9N83yb66P4TeMTr2jzWN+ySXVs3kv8A7deM6b8bIoHd381/9xKPAnjeHT9Ve5idk3y73rzauE9w9fC1a8KnMch+0P8ACe9+Guo3PiDT0luvDdw++bZ9+3f/AG/9ivnSb4haY+9ItQt5H/54+d89fbnjX49WV7Yvp406K5S4+R0uX+R0r5o1L4SfDTxH4h+13uiS2ryvvdLK42JXTh4OFL34GdWLniOeB4bc/Er7df8A9npZXX2nf8iIn3663QfgT8UPiFMj6L4dngtn/wCX3UPkhSvsr4bQ/DLwNb239ieEbSxuET/j8mi3v/329eiXHxBlvk22lxa/7CJXFVXPpyHs+09jA8F+C37CmmeFry28QfEPUotev4fnTT4U/wBGT/4uvq6PVbe3iigt9sMKLsVEXYiV5bearqEj73uF+f8AuUxPEEsH/Td/79ZRwSZyVcdXmdr4v8VjTdKmfH8H8b14pc+ILvxHqWxJd6JUPjbXLvVXhi+//uVt6D4cbQPDL6hcbkmdN6V71CjSow1Pm6rxFaRiQ7rrWLaL76J9+u2S0/cps+Ssf4e6VLrl5+6T+P569mfwk8mz7v8A3xXFia8IT0OmhhK9Y890fR7ia53/AO3XJfF3X/nTTYpfuV6F8RfEdr4H0r7PF+/vn+4n9z/brkfhh8PbXxNfTa7rjp9nR9+yR/v1NPEQhD2szSGX161X2ZzPw++FOq+L/wDSrt3tdLX+N0+//uVW8VeJ9P8ADOt23/CNIlqlojp9qdPvvXrHxi/aG8KfCjwtcmDdqF1EmxLW1Svyx+Knx68UeO7+ZNMtdUtbZ5XffZQ/O9cUcfGo5SmfRSyOr7kKZ9v+JP25LHwzYf2VceRPqtx/oyRwv8/z/JvevLXn8+aaX7jyv/8AZ18P6JBqE+t6b5sN/wD8faPM90nz/fr7atpPtUKS/wB9Em/8cr5DMpwnP3D9VyLL54WlyzkWKozfx1cqnN1ryYn10TEv/nrjNejSOF67a9/1b1xmvf8AHpNXVCJ2UvjPN9Sf53qhpupJG7xS/O6P8lWb/fI71zySefqU0W+vbpfAfXUI8kDsEn3/AHE2VNvrNh37ESp61kehzDpv3lVnkp/n0x/nrmlIRWeDfXQ+APhzqvxJ8YWHhfSlX7Zd/O8z/wAEP9+ubhkZEmfbvf8AgT+/X6J/skfAc+AfAU3iy9Vv+En1GHfvdP8Aj3St6EeeZ8jxHmE8Bg5ujH3zuvhLa6f4YufDfg3T2SGG0tH81E/jf+Ovjz9p7wXaaB8dPE8SJ5ju8M3z/wC5X0h8IZLix+LEVxqEMsO9nTfMj7Eryz9uCyt4fjPbXsTK/wBt05Puf79epiFCNX3D8t4JjiZ46dTE/bPmWaBNmyuV8T+H4r6wfem/YnyV21zB89VpoN9eXI/ea2GhWpckj51vLR4JniqFLF/469j17wPZXz/aIov31c9N4SdH2PF8n+xWcT85r8PVPa8553baHLPc/P8AOldTpuhuiJ8ldDYeFfLeti20fy/k2LXbGJ7GFyv2Jm6bY7P4K24YKmSx/gqykG/5K6oxPooQIUgqZI9j1a8jy6Ty0jpnVEVPvmpqYieZTtnz0G4tQP0qeo3j/jrOQGPeRv8A3K8l8VSPHqTp/wCOV7NcwO/yV574/wBDRE+17PuVyyPls2wc61I87f74pyf7P36E+/8AJQk7xvURPzCpS5PcLkPm/wAdb3hK1ik1u281/k/g/wB+ub893rV0H7XdalDb26Ok2/8AuUz1srhP6xA9gdEeHZ9+ub1KT/SUd0RH/v108NrcQW2yV0d3rmNSgefUodn3HdN9VL4T9h5TqNHTZ+9f+NPkrah/eVQT7/yfwVpWvergdUC5DHVxE+Sqdr9+rO/566om5ctkq0lQJ8iVInWtIgaNv0re0eDzLlE/v1z0PSuz8Bot3rdtv+553z1088IQ98wxEuWjOx9J+IdNu/DGieHkifYj2/zpXQ6JBo/ibw39luNYl0+8hffsuv8AU0+6+Jvw/urWFNRSad7eJERI0rN/4WT8MJDs/s+9Uf8AXHZXz082w8J8nOfz9jctxWJxE58hz2t+GZbC5SKKVdRh+/58Hzp/9hXN3MH2GF/NlT7/ANyvVdE+Knw68PXL3FlY3Mbv8j7x/wDZ1V1b4hfDLXLn7Rc+HWnm/wCemzZ/7PR/bGF/nOT+xsZP7B83+M9VuEuU+ztPB/tolYNhqOoQO7pdyo7/AH3evp2fxp8LPJ2XHhppk/uO3/2dZ7+JPg7/ANCUj/8AAn/+LrH+3MDyfGX/AGDjf5Dzf4Xfa7r7TevLdXrxI7pawfff/YrKvPHF34/8TvcXej3GkXNij2CQz/f/AN+vUr/xz4c0+2/4pTwzb6NefwXW568wuYLi+8VXmu3t7595dp9xEr4bP81w+JpckD7HIcqr4epz1SnfyJBcw/8APHZ89Q6lqMtr4P1W7t5Xg87Ynyf3Ks3lil9seX/gFUPFv+i+A7/f9xJkr5/Jo/7VA+gzf3MLM8us76XTb9JUmfej/wB/79el+FfE1prFn5r7fOT5K4az8CeI/EdylvpXh/VL2Z03p/o77NlF54Z1XwI6Ra7p8ul3Mqb/ALK6fPX7hCJ+L9D0W83zp8m3/gFVvCt94gtbx0u7vz7N33pDsrzRPE9352y0d0SmPrmqvN5v9sXEOz+BNlaGJ7T4nuopPOuIot+xPnRPkryLx54te+0e5i0+3aDf9/e9XLbxdqsEP7p1nh/jeb560vDHgTxX8WLyaLRNPgn8pN83ybNn/wAXWFf4DfD/AMUufCLwr8P/ABxoOsW+teILrRNS0yHelqmxEf5P9v79eY+FZ/tem74t32aWZ3Tf/c3/ACPWbeaan9t3NvLbxSfZ5vszp/t109naJBCieVsTZXy8z6SRchg8z5ETfM77ET/bqzf2N34Zv3tLv/Rby3mT+P8A4GlTaDpVxrmvWGmRfI9xN5Pn/wBzZW38WvAl34AmsLjUNS/tGa7f533/AHK64R9ww5vsH21+zL8ZYvib4TTTL19mt6emx9//AC2T+/XsnmeRX5a+AfH+oeAfFVnrGnysj2773T++lfpR8PPHGn/EnwnYa7p8qOlwnzJ/cetoSPPq0uSZ57+0T8HYfGmlPrtkiR6raJ+9/wCmyV8hw+HNTnvESyiuHvEf+BK/SCGTY9eV+OPDmm/DmG/1Ww0xp5L1/kSP+B62jMiEjxbwxr/ivxHNbeGpdVlgeVPJ8jf9yvcfh78G7vwZbOja7LI9x87p5VZHwc+Glxoc1z4j1W3b+1bj57eB/wCBK9mDs6J5v+t/jSiQTkc9DpumaHvt9QWKZHffE8yb6rahrNkibNP+R/4P3NdP/rPk8pH/AN+vN/jD44t/DEFtpmn7f7YvpkRERKgInDalrGoT37pd3cqJL/Aj1cttKdHSVLi4f/cm+5XW6D8O7iDR7mXVXikvJtj76uQ+CrS6TY6fZX+5vgffvoNDN0vxpdaB+6u/Nvbf/rrU2t/ErQrGwe4iuGS5f/lhUOq+HNE8Kv5t3Kju/wBzfXnWv2UPxA8X2Gm2FvvCffq4yManwnbfCCx1DxHrE3iC7iVLb+DfXyv+1RdPP8V9VR/uIlff+labDoem21lboqQwpsr8/f2r/wDkq+t/7yVy1jowZ5Fa7OatVTs6s7K0gSO/gopaK7VsZM+sNK+HOmPpVtb29vawab9/e8O/e/8At1wet/DnSp/GH2i3tNL8Svs2Pa6g7oif7myj+ytT0PTXl1vxG06RJvdHm2PDXT/AfXPD+q699rSy/teb7R+5unf7lXSiefVq8h7J8I/B0NpYQ6k+hW+ieUnyQWrvs/8AH68v+MPjOXxJ4imtEf8A0O3fYle5/FPx5b+GfDU3lOv2yWLbDDXypeSeZvl/jd9717OApS+OZ8bm+I9rLkgYOsaV/aMLxIn8FeG+M/hz4gnmf+z7L7V/wPZX0C89Qp5skyIj/Pvr2Zy9w8PDytM8N8E+DvEElxDFe6VcWWx/vv8AOlfRWmoljZon8GzY9dh4Y+GVxqNslxcXv2VH/ghrbm+E8UCO/wDacsexN/3K8eeIPt6WF9znPGfH/ia30CweJLjz7mb5Nn9yvDfAcFvffEK53p87/O++uh8eTp/wlt/Ekrz+U+xHevH/ABtBcJcvLZSywXNx9zyH+d68zFe/A9fDy5DofFSS+HPFvieytH2faHR/9yuP+yNGj+a+9HrufFvj+48a6Jo9pqulRaX4h0aHybiZE+e7T++9cn9//brwpe5E9eJ6b8N/E0s/gPTbe42vNFM+/wD3K7m2f9yj/wB+vFvAGov/AMJDbae3+pmTfXs2/ZM8X9yvtMmqn5pxJQ+2XEkoemI9P3rX18j4LmD/AFlJTaPL8yszflHu/wAlTab0m/3Krf6urNg/zun+xXh51HnwMz6DIfcx8DHm2b3q5Yajb6U6XFw8qQo+zelU0TZv/wB+obzyktnll/vpX8x/BXP6nj79I9RsL74f6i/23UNT1mC5dP3yQ2//AMXV9NV+FUCP+98QXT/9e6JXns2jS6V9mt7uXZvTenyfwUxILf8A56/+OV+i4XGZvOj7kfdPz7FUsjhW/ffGel2mufCd/wB7L/wkCf7CRJWoNc+Dfk/8e2tv/vxJXkCWMW9/9Ip6RxInyXCp8/8AcpylnM/5jD2mRr4ZRPWv+Eu+EsG/ytP1R/8AfRKoXPjv4aQfP/ZWov8A7myvN3gt3+/K7/8AAKZ9ht0R9jeX/wAAojSzn+8P67ksI/FE9Ff4ofCe1TfceH9Un/3/AP8AYqaH4t/CWBElh8KXH/ffz/8AoFeSv4cTUX3/AG149n8FXLDwXF9pSL5N7/x11fVM5nD45HJ/aGU8/us9js/jZ8PIE2ReFbjZ/tzUy5+P3he03/ZPBVvB/wBN3u3/APiK5XR/hPFqXyf2n5H+xXT237Mv9op8+pJs/wBtKwhh83hP35mn9o5X25jHvP2hVn/499EtbVN/yfPT0+Nv2rZLLo8E/wDuTbK3k/ZatHfyk1hXf+4kNXJv2aZbSaGKLUGun+5s8n5ErvqRzHk9yZFDG5Xz/Acwnxi0/ej/APCJWe9P455qm1X9qGVLb7Ld+FLW9RPuQ769Kv8A9lzRNK0V55dVnS5RN/8Asb68v8Q+B/A/hmwme98QSyXP8EEKfx1lCnm8vt8x01cxymj7soFPTf2ttQ0N9mleDNN0v/ts71cm/bD8Wzo7y28Vqn/TBN9eIeIfHeiaHM6fLdJ/Bs+/XMJ8UdVu5tmn+FIvsz/8trq4/wDZK29hmj+yRDNMoh7x79D8ZZdVuft13pUGozS/xzpXZab+0J9htvK/4RbTH/36+edN8R6ldJvuLS1g/wBhH+5V/wDt/Z9+JH/3HrGWWZ7WL/t/I4aHtt/8brW+f5/AXh6b/bmtN9Vrf41RW3zReAvDUM3+xYpXjb+LYoP+Xdf++6hfxbFJ/wAu/wD4/Xmy4Zzec/eIjxPkUPjPSfiR8Y5dS8F61FaeFPD9q8tvMjzQW+x0+T76f7deSeA9RTUfCWlS/wAf2dN9GseJk1Xw3rcXlJ8lu/8AH/t1w3wQ1jzNN1LSn+Sa0uN6f7j10Ty/EYKHJWPtMtxmDzChz4X4T1d3qF+tM8ymPJXLCJ6kImVf/wAdee+OdS+/aRff/jrtvEmqxaVbO7v87/cSvJdVnmvrl5X+SvWowPewGH5585jzb0SsL/V6qnyffroJ/uVl3H+uT/fr0+U+kqQN2H7m/wD2KWkh/wBT9/fT/L30G8PgK0yeZUKaVK/3Jf8Ax+pnjeN031t6Do0uuX6WUXyP993/ALiVFKE60+SBzYuvSwlGderPljE0vBng6a+vLa4Tf5NvMk29Pv70r6BT4oeOILb7OniW6jhVNibNm9KzfBljb2k1tpUVp57/AHE3/wAdfXnw4+CFlPpqXeu6fa/PsdYfKrlx2T4mHv8AtOU/GZ8aYfMKvJGnznyTN448W3zp5viDVLr/AIGlcB8Qru71LVbO4vbjz5tjp871+oR0Dw74c01pYtKsLW2iX5na3SvjX9tG+0fxNpuiXHh+KBHsbh3meFNnyVOAwWKhLnnPmPTy3iLDSxcKHJyHy06fPVby/keppn8vZ/Hvpm9/SvUP2OEeeFys9VrmCtOo3pRMJ0jH+w/8ASpksfMq+8fyUytuYj2RT+y/PR9k8urifPRW/MHsit5FNe031b2UbNlMvlKyWlLsq4ieZTvs9AcpT+w+ZT/I/gqz86Uffqw5SnsrKvLFZ0eF4t6P/B/frf8ALqCaN5PkrklEPZQnA8c8W6ba6bvitLfY7/wJXN2fhy7vn+WKvcrzwxb3z75fnerNn4fig2fulR/9yseU+Yq5BSrz55HnWifDb50e4r0LTfDlppVt8iLvrV8hIKrTPVxPfweW0cNpGBTvI/krkvIRNYR/466u8k8tPnrkZrvZfp/tzUSOyr8Z0lnG8fz1qw9ayrCR9lbFs/l/PVouJcT5E+erlt+7+eq0Kef87/Jsq7vTfXQWTeZU0PWq9Tp8j1sBpQvXeeANkF/c3b/IlvC7vXBw/PXbW18mgeAPFWsP8my03p/wNKurDnpHPXlyUZzKb/HPwr5zo6XqTb3+5bv89Mf42eGo/keK/k/7d3r5p03XEnS2be6b03760Pt3+29fHzyDDVp85+E47iHF0a3JA+jE+OGhbP3VpdP/AL8Ox6f/AMLs0RPn/s+8/wC/NfP9tdfOj79+ytT7d56Vf+rWGPL/ANaMaewf8Lw0p0ffpV7/AL7pRD8cNF3/APIPv0/34Xrx37dSfa0f+OiXCmEOGXFmYfzHvEPxe8OP89w8sCf7j1saVr9prmpebp/mvZ+T9902V4DZ3UVezfDf/jzeV0+TZXyGf5NQwVH92fc8M5tiMdX/AHp2Dp5lPmntI9EuXvbJ9Rh86Heif3N9Vpp0g+fer/7G+ue+JF95ngmZIpdj/a4X+R68Xh+H+2QPo+IZ/wCyzPcdW/as1UXtnp3gvwfdJDbxbLifUIvkT5P9/wCevmTxn4m13xp4kvNS124a6v5X+TemxIf9hK5WHxVrunOj2msXVq6fcff9ytW8+KnjXUbZItQ1WLVIU+559um+v3iOHP5+WPjB++VpvCtxptt9tlt7pLZPn3vD8lXLbTtK1GwhdNVtYLz/AJbJdPsp+ifF7xRpaf8AH3FPbb/9ROm9K6T/AIaJ1Cd0+1+B/CWo7P8AntpyVn7CRp/alI801K70zStVffdxXvyfcSb5K9a+G/7R8vw90e8TQtE+y/aE2Peu++srWPi/oXieHytV+Fnhe1T+/ZW/kv8A+OVwHjnUfC8fht/7E8NNolzLcojuk29K568JwpHo4DFQrVfdM3+1bTWbma78qVL97vzprr+/veuw8uL76O7/ACfx1x+sWif2Pc+VF5c2xH310Omz+fptm/8AsfPXytQ+w6lzz3tf3sUvkXMP3Hp9nY6344v7a3uJXunm+5vm+5Wl4P8A+EXk1i5/4TD7f/ZWz5PsT7H86vRbPVfhJpVzDcaU/iiyvE+48yI6f+h161ChJ0j5qvjYQrcsjgPHnw5bwBNbRfvdk0O90f78L13/AOzH8bJfhf4ttrK9uG/sHUX2TJ/cf+/UPifXPBXib59b8V+JZ/k2Iiacnyf98PXj+pQWljrF5b6ZLLNYJN/ok8/+ueH/AHK55QnRPRpYqliPcP1sjuIru2iu4mWa2lVHSrCP/f8AuV8nfshfH37ckPg3XZfnf/jxmf8A9Ar6xf8AuP8A8ApwOScOSZThtLiO8eW4u1mT+CFE+5Vil/1lcZrHxi8G+Fb99P1DW0tbmL76T1vGM5mEpcht+J/G2h+CbNrjWdSitBt3qjPXkth4x8Na54nufFeq3awWdv8A8e6f36y9b+KnwR8Qaq9xqEqapeP/ALb/APxdQ/8AC8/g14fiPk6NFsX+/bo//ob11Rw1Wf2Tl+v0YfaPQdM+PXhzWEe4u3/s+237IXd/v1qXPxJ8NwWFze2Vx9tdk+RET+OvKH/at+GUCb7fw/F8v3P9EhSopv22/C9in+i+Grh0/wBh4krT6nW/kMP7Ww385T1ux8V+O7m5ddKvbq5u/wDUz7H8m2SvXfg58K28A2BudQffqUv3/nrx2b9u20uA4tfDF3D/ANNJ5k2VgXP7c2pu7/ZfD8Cf7/8A+3Vxy6vP7JjVznDn2Mj+Y9fnX+1L5qfGPxCkv33dNldzf/tmeNbzf9ktLDTv/H//AEOvnXxV4q1Dxp4hv9V1W4+1X8z/AH9mxK4cVhZ0fjPTy3Gwxb9wZZ/u0qeqsX+rSp361zQPRnHkEm+dKKHfy4aK6kcE+bmPp+HwPFaQzP4jdvEML/vvnT53rldE8cPo/iTfolklrvfyUh2ImyofH/x6i3vpVv4gSyvIvkm+1Jvd/wDceuJ0HXEj16zvZZd8PnJvf+/Xu4OlA+ZzSrOED1fxDPdz3jy6g7u/9zfWJcyfJ/sV0PjaB49VeV9uyZEeF65KX7tfQyifEe15viKz+dJ9yvQvhv4YinuUu9Q/g+5XGaDYpdzfPLshr0i2vnSFLe3RUTZ9+vLr1T6PLsLLn5z0t/GOheFbb5/9T/Hsrx/4tfGmy1nSntNK3wI7/wCkf7deafF3x/s2aVbv++/jrzR9Sl/s1P3zO8tfOS+M+1nyQgY+pebfarNs3Pvo8Z6A9jYabd26f6TFfJ9yuk8N6O8Dvd3e7zn+5WV8V9Su9O8Pfun2ea+zele79V/cnyccx58RyQOS+Lmj3fhn4l/6V5Dvqduk0P2V9/8AB/HXNp9/5qE8D6r4OvLPW7u9W6+f5Hff/HSv9/5/v/fr4/FQ5Jn3mHnzwJfDc/keJ9BuH+4lwiV7rcvs16b+NHRNlfPz/uHSVPvo++vVNH1/z/sEstxvR9kO/wD269XK6/JVPFzvD+2w53KPQn36fM6fP/uVWR/Mr9D5uc/HXS5JlzzN6VC8/l/x0zfTH60GvN7g9J/nqzZ75LlP9+qadas2E7peJXk5nDnw0z2cp/3iBQmn/fTf7D1NZp9rmtovv75kTZXnuseNL2DW7+G3sop9lw//AC22V1Xw6n1XWdYsHexdIfOTe8D76/m/FUuSqf0/havPQger/FREtdesP772lcSk/wA9dt8V991qum/K7+TC6TfJ/t1xn2WX5P3Uu/8A2Ia/d8irUHgIXPwDiDB4mePm4RB56rf7iPVxNOuHf/j0uP8Avy9TfYbvZs+yXH/fl6+j+sYfufMywGLn9gykd6mS+d/kqz/Zd3/zxl/74q5Dod2//LpL/wB+a1jXw/c5v7Nxf8hDYQI9ykW9d8z/AMFe9/Df4SXF9bJceV/33XB/D34Jf8Jjrdhdyy3Fr9hdJvnT5Pkr7Bsb7StN01P9Os4YYl2O+/ZivGx2OUPcgfRYDKZ1Je+Yeg/Da3sdjy+V8n+xXSHQ7SP+89ec+M/2ofAHgiN/O1X+0Jk/ggXfXzN8Tv2/b/VJJrDwrokunxN/y+3Sb99eDCU8RM+jng6eHpe5A+utU8a+GtAmeK51C3tXT7++uC8U/tWeB/CcLbL+K8uf+eaPtr88NY+I2u6/fu93qF15z/f2I+ysf5Lqb979od/77o716kMLT+2zxeXEQ9/kPor4vftd6r4z32lkjWtnv+SFP/i68QvPFWp64+yV/I/3H3vVa2gR0+RH/wC/T09I0kfYiS7/APri9evShShHlgefVjiJ/HAfbWkUD+b5Xz/xu9aqaiifwVQ8h/8AnlOn/bF6mtoHkfZ9nup/9y3d69GHsoHlSwuLn9iRfTUXqT+1HpE0q7k/5h9//sf6JN/8RVyHw5qEn+q0+/d/+vSb/wCIrq+sUu5nHK8XP/l3Iyt8s7/7FL5b+ldAnhLW8/LoWqP/ALljNUyeDvEEn3PDmqf+AL1ccRS7mFXJ8dOXwGJCmzTdVT+Dyf8A2evH9E8Rp4E+J0NxK2y2vv8ARn/369+1vwJ4jn8PTW9pomsveSvv+Sxmrw7xh8L9Tnm+z6rb6lokyfx3VpX51nk4TqyP6K4Jwfsct9jL4z3dNRR4YXSVX+Telc94h8VRWn7q3+eavN/D39p+HNN+xS6xLqKfwO6fcqSa7lnf5/k/26+QhS5D9awuWy/5eE2sajLdP50r/PWHsd031cf/AGqhf5E+SvVpRPpKdHkgUHj8+qd/AibK0v8AbrN1L949dEiKsTVttmxKP46ZYfPbIlT+X+++Sl9g0jH3B0Kb3RNm93f5K9y+FPw2uo4bayt7f7VrWoPvdIf/AGSue+Cfwo1PxprFtdxWjyfPst3mT5H/ANv/AIBX6O/C34S6R8LtH+1Tus2qyp/pF4/31/2ErvwtWGG/efbPxrjDG1sV/sVP4DC+DH7P1j4Cjh1LVES51r1T7kVewvJs+8+xK4zxJ8U9P0aJzFby3Wz+NErk9Y+Jcuq6I8tojPv/AIKmTnip882fl/sKmEhy0YHWeM/E1rJomoxRSo5S3evjT+yrTxUmpafdv/o18jpXotzqXiDVdN1jf5vzw7Eg8mvN08K+MPORLLw1qV1v+4/kvXu0vYUKXLzni0KWYvE+25PhPnXWLGXRtVm0q43/AGm3d9iP/cqrXvn7Qnwvvb6ws9dtNMuLXW7RES43w/66Gvnv7V8j/wDs/wDBXzNeUFP3D+s8hxs8Xg4OZP5lNqp9q30/7Q9KEz6aUCxTaYj0/wAzf/HT5iOUekdOpZPuU3zKuMw5RP8AWUJHT0+SkrTmL5QqwlRp/s0/f/f3b6uQcpM/7xKh/wBXT0p/ybKuIcoxE8x6Hj/fbKelNT92++iRcIDvsnl0fcod6KwN+Qrb/nqL5Nr1M/Ws93RHqOYiRj6w/wB//Yrkkgee/hffs+eun1h/vvXN2EHn6rC9HMeZU+I622Ty9laVhG99NsT+Cs2zR538quis9lrbbEXY/wDG9WdX2C35iRoiL9+n0yGn+Z5ldUSSfzKcm96hSOrkPyfx1uBft+lavxCndPgb4kiR9j3zw2aP/v8A/wCxWVYff+f7lelW3wti+J3gmHT7rxNB4dtvO+0vut99c+Mrww1GU5nBmEuTDTPgq803XdAm3xafdXSfcR0ruPDPhzxbreg3msS6Gllpti+y43ypv/30/wBivq9P2KPCrv8Avfi8Uf8A2LH/AOzqK5/YV8KXb73+M11s/wBjTj/8XXx1LiHCcvxn4XXyudafP/7afLUM7x/PVuG6evpSH9hfwbaPu/4XROif7enN/wDF1cT9i/4bIfm+M1x53+xY/wD2ddkOIsHP/l4efPI6v2P/AElnzSl35lSw/vK+nE/Y4+GECfvfizfv/uWX/wBnU8P7K3wcgT5/inq7/wDbB67455gv+fh5ksgxH8n4M+aEj+SvcvAbu/g+2+7v/v0ni74DfDvw8m/RPGes6rc/wQPb/wCjP/v1P4S0270qzmt7iWKaH+B/7lfFcR5jh8TT5KM+Y/QuHMpq4J+1mGlfDJ9f8Q2cVrLePNcTbNkL7/v19F/G39nXwz4J+Al5d6fpv/E1sUhd7p3ff99N9dh+y38PrLTtKufEdxtury4k2RH/AJ5JXsXjrTf7a8Fa9YtELh7iym2x/wC1s+Su3I8LCjBVmeVnWPnWrewj9k/JG8/dvVZJ9/y0/Un+yTPF/HF8jp/c+5Wa8+z56/U6NXngflWNwvLM0vkpnnolZv2v+5TPOauo8X2Bsb0nSq2sWKX1h5W/Z++R/wDviqf2rZU00/l2czt9xPnryMyn+7PpMjpfvi/N44vdf0pPDV7FapC7p+/hT5/9iunS0+yQojvvRErE1vwd4i0rwzoOuy+Hbyy0GWVNl66fI9b83z/PXxE/fmffz+EzNV2VleZFG+/atP153kvERN33Kzfm/uNv/wByv0DB0v3MT8rx9X/aJml5/wDwChfv1WRLiR0/0eWr8NjdSOn7pkrbEYeFaHIZ4StOnPnNjR9Vl068hu7ebyJonR0r9Ef2dfjTb/FLwwlrd/JrdkmyZH/jT+/X5ypYywfPXc/DHxxqHw98SWepWVwybX+dP79fEzpSw0+U/RqNWONo+0P07+5/t14v+0r8GE+IOhS6vpsX/E7sk42f8tkr0zwR4xsvH3hW21rT3R0mT5v9+txH2f7FdNKfJ75wVaXP7h+UF5aS2s00UqbJkd0dNnz1QR/n/wBivrH9rz4EPBNN4w0KLZDL/wAf0KJ9x/79fG1zfXdjc7PkRH+/vSvscJXhOB8Xj8HOEjb376PM2P8AJ8lZ1tfNJTnuvn/hr1YyPnpUjS8/Ym+mfavrWV9u+f8A2Kf9oq4zM40jYhn+dKx97+dNv+5voS+3/JTE++/9yvis3mffZHS5DVtv9RUnmVBD/q6mTpXgw+A+ln74/Zv+Sil8/wAhH/2EorpWxhynk/jzXHvkR0+1PqSTb/tTzI6fJXVeD/HlprmlfZJbhEudmx4f79eUarqW9Pk+/WV5/lzJcRO8E399Pv179KfIfN4qlGsfpN4A1y1+KHg/+zJX2axCiPE7/wAafc2UW3hW7fWP7MuIngf+N5/7lfD3wx+I3iXR/E+m6VaebqM002xH3/OmyvuqHVdTuoYXvZV+0+Sm99nz16n1nmgfP0su5Kp22m6Po+jQ7Jdj1j+MPGmj6HbO+xPO+4m+uS1vX00ewe4llR3T7m968NvPFtx4n1i5uLuV5/4E/uV4mIq8nvH2GHpQsU/FV9carf3moS7E+f56PDdjLd/f3bIq0rbTU1FPnT5Hrp7C0Sxtkiip4Ch9Ynznl5tivY0+SBW8jyIa4z4qRy/8Iq7ps3o/8dehP0rN1jRk1Gwmt9m+HY9fT14ckD4jBy/2jnPPYbG7+K/ga50/w5Et1c6TCk19577H+T+4lee3KOly6S/I/wB90/8AHKfptjqHg59V8V6fqE9q9pffZvssL7N6P/frofGcEMj2epp/y/Q7/wDgdfD4yHOfquFnaBzC/frrfDEkX9mwxP8A8srhHrkq0NBuv+JxDF/frzcPPkmd+Kh7SjyHssN086J/cqyk+ysTw9ffa3vIv44Zq29lfqmGlz0T8VxtL2NaY9JKkqNOlWUgrfmOOECKr1hJs3y/88k31WeB6v2djcPZ3MsVu8+/5P8AgdeNm1Xkw8z6bI6HtcZCJwKadb300138u93+Sup0rxHqHgfTbPU9P/49kuEheH+/89bEPgfW3Tyk0p65vxtBLY+CbNP45dZeF9n8Gyv5zx9XnrH9G4WPuch6Fqv7Sd39pT+ytE0udHT98+oQ/Pvqaz/aM1tP+YLoOz+PZaJ/8RXnvh7wzbz6D/aF7M2932J89TXl14X0qH/iZyrBs/jeavpcBleLxNHmozPncxzTCYWryVYHp3/DUOpwf8wTRv8AwESpv+Gmdd2bv+Ef0R/7n7pP/iK8Q1L44fC/R7B7e38P3uo3n/Pb7Q+x/wDxyvOr/wCOF7du/wDZXh9bKH+B5pvnrarkOPhLmhLmPKjnOXfyH1zD+0drs0L7tF0GH/t0Sl/4aM8Rf8stP0Z0/wCvRP8A4ivj+z+KHiv+P7GiP/cTfVyH4jeIN/zvB/wBKwjkebd/xNpZ3lX8h9h237UPiu1+5b2SJ/0wt0rm9Y+OHiXXJnS4t9OdH/6dPnr5ys/iT4lk+SV7Xyf9yrkPjjWJH/hrujkubv4fzOf+3srh9g9gfxdcO+97HS9/+3Yo9Qv40u4/+YZpP/guSvMU8VahJ99031MniPUP+eq11QyPNzOfEuWw+wenJ4xu5/vafpaf7lilWf8AhI5X/wCXewT/ALdErzFPEeofxvVmHX73+OWq/sDN/wCciPFOW/8APo9CfxHcfc8qy/8AARKrTeLb2P5HS12f9eiVxn9uSon399Q/247/AMb10RyDOv5/xFLinLf+fR2f9v3c/wDzy/781ctvGOq2Oz7Jd/ZX/vpClcG/iN4EqH+313+bv+/T/sDOp/b/ABMf9cMvh/y6PWrb4zeOLH5E1t9n+3ClXP8AhfXxFk+RdaSFP76WyV4y/iP/AH6hfxVKn/LWq/1XzSf2/wAQnxrlsPjpHtkPx2+IUD7/APhJWm/2Ht4f/iKLn9oX4hx/8zA3/gND/wDEV4U/jG7j+5LVabxpdp/y1as/9VM4/wCfv4mH+u+Wz/5dHurftCfEiXhdfY/9uiVxnxA13XvidZww69fy3k0W/wCz4hRP/QK8xfxpqH8Fw2+ubvPHeu6d4hsETVZ3s7t/JSFP4NifPVf6t5pQ9+c+Y9bAcaYCM+eFMp6rY3GnXj28qbHR/v1CifJXQ63df2z/AKW7vO/3PnrBm61vUpToy5Jn9A5NmNLM8LCvTK1xUD/cep3jqGnE90qVVmTe6Vab79O8j99bJ8yf7ldsTnqkMKfwbNldV4Y8OS65cpvR3s0++lQ+GPDNx4jvHtIt+z+OdPuQ/wD2dezaVptlodhDaWkL7E++7/xvXVHK8Riofuz854h4zwOTQ9j8Uzb0rxVd6VpttaWmp3UFtaJsSGF9mymXPxN1iN0t4tTuH3/f+d6p/av4ti/98VDNd+enlI6I/wB/fsrzFwnmUZc/tD8oq+ImAnP36ZpTeLdYu3Tfe3jp/wBfFM/ty7T7+oXW/wD36zdSnd7B/KfZMn3KrQ6rb65oiMmyDf8AI7p9/fXNLhjNHP8AiHRDj3Lv+fRtw+KtTgf/AETWr2B/9+r7/EXxUkO3/hL9Uf8A2Emrg7DVbixvLnT7j59nzpPVx9Yl/wBj/vij/VPMpf8AL02/16y//n0bd54q1u+/1up38/8Af3zb99ee+JPCMV1vltNsEyfPvf8Aj/v1sJqt6l/Mm9Ps3/LGut8PSf2jc/dR/nTf8lFLhfH4efPOoexg/ELDwfs4Uz57m/0SZ4n+/Qklb3xIg8jxzrezZsSZE2Vys0myujl5PcP3bBYj65h4Vv5i/wCf9+mefVD7T/sUxJ33/c2VfMdhsJd1Nv8AuVlQzo9P8+tOYDV8z/gdP8zzKoJP5aU9Lur5ijShk/uffp7v5/36qJP5lS7/AC6vnDlJk2b6mX79VkdE+en+fVxmaRgXM/7FVrn/AFybKX7Q9QvP5fz0cxtEmpHpnn/JvqpeT76x5hkc135dZV5dpG++pr+f9y+9/krnrmeKPfs/36zlIyq/CQ6lffPVbRJ995UNz+//ALtdD4VsYvJe7ba7pThI8yMec6GwgS0T5PvvVyH53+eqcL76uJXYjSRZT/Yp6fPVeGR532VfSDy664iET929X4Y99VPLq5bf7FXE1L1tH/f+5XoWpeMfDnguw0qy1vW7XTr+aHekM38aVwem/Pcw/wC+ledftRWMWo/FqGKX50tLRPnf/P8Av15Gc0vbYf2Z4ubV/q2H5z2x/i14Ef8AdReI7VH/AN/fTLz4r+B02JceLbOH/pi/8dfLulaHF53+iRQIn8c7p9//AGKn1LwPpV1bbJbKDzv7+yvzqGSUodT85/tepOJ9Kp8V/An8HiW1dP8AY31Dc/GT4fwOn/FUWsPz/P8AI9fJGqwPpUPleUnyfcrB8i7uvneLZ/uVUchXP8Rn/a9SB9mP8d/h1ZP/AMjEv++lu70P+0f8NHTZ/bUrv/16PXx5/BseJqY8/lp8m1K1jw9T5viIjndY+un+O/w/n/1XiiV5v+eH2F66fRLuLWbb7Rby74X+4/3K+K9Nf/Rnlavr/wCF1rs8B6C39+0Svns1wUMJ8B9Hl2NniviPtn9lLVPt3hjU7B3/AOPe4r3GH7+yvkf9lrX3074kzaazfubu2dx/33X1w9fb5NV58PA/Oc5pexxsz8l/2h/DieB/jH4t037O0MKXbzQ/7aPXlc11/wB8V9P/APBRzTv7A+Mej6r/AAatp2z7n9z/APYr5Cm1X5/9ivsqVU+axdDnhzm3/aSb6rJqvnu8UVY/kJffP5uymJBLY/7n9+vQ9qeN9VOqto96fO9arutrpvzpvSb5K4Z7qV/k+eut1JHg0fR9iO6JMm+vFzCqe5lVDkmdDc+LfFHiOz0rT/EXiC9utHsXT7Jp8z/IldU/zpsf+58lcr480147nwx9iuItUTelzNNZf8sd7/ceukm2In368KEeaZ9FVl7nIc3eeNLSB3i++8VVn8f2/wAmyKX/AIAmyuKvL6KS/ml/vy1G93b/APLLdX3WHq2gfneKwv747xPH8X9yWrMPji3n+5E++vOku0qd5/Lrf2plHCnoieMbe7+TeqPWlpuoxXT7ElrytJ0q/o+s/YZkf+DfXi5lShWge3lkp0Jn2f8As0fGd/APiBNPvZWfSrt0SVN/3H/v191JJFPClxb/ADpKm9Hr8lNK1VJ7NJU++/3K+2P2WPjZ/attD4S1WX98if6JM/8A6BXz1KfJ7h9FiaXP78D6PuoLe+s5rW6RHtJUdJUf+Ovzg/ah+C8vwp8Wu8MTf2Pe75ref+BP9iv0mdPLrkPip8N9M+LfgbUvDupbP3yb4nf/AJYv/A9evSq+x988arSjWjyH5LPdIn3Kb9rT+9Vv4keEtQ+GXi3UvDWtp5F/aP8AJv8AuTJ/A9cI+ueQ+zfX0MMVznzlXAckjr3u/wDYoS6/v1w02vvJ86Jvf+5/frKfxVezzJb+VbpCj79+/wCeuqOII+pHqSXyb0rRhk/jSvOnu5dS2OkX7lNm9EevQrb7kP8AB8iV8pmM+eZ9VgKHsYGxbb3qylVof9XU2/5K8uB3D0jR3+f7lFMePz02f3/k+/RWoHz3M/mb4vKWl0q0ed0R/wDUu+xKluU/ff3Er3L9n74XXGqv/ausW8X2OJ/9Hhf+P/br6M+amehfs9/B2Lw5bPruoRK9/d/c3/8ALFK9suY/IT5/v/wVQhu0tE2Iif7CJVPxJ4qTRtKdEdXv7hP++Kzq1fY+8XSpe1PJfijrjyX76fE+yFPneuG0p/Id3qbxDO76rM8su93esqG+Tf8AZ1+/Xmc88TM6aso4aB6X4b1WJ7BEldK20urST/lrXj7wO/8AG6f7j0f2rqFj/wAvDP8A3K+uwsIUYH5/ipzrT5z2Z5E2f61Kh89E/jrx9PHGp2v8fn/7FD/E292Oktp/3w9ds5+4cuHoc0yn4q8VeDNN8JeKtKTULq917VrjfFapDshTZ/t0/Uo/7c+GOj3aOr3NuiI/+wlcNpX9io9+/iOybUd82+32P9ytDw94gi0qwvNPRJZ7OZ/3Kb/uV8jiPf5j9Io+5CBT31LZz+XeQvUM37uZ9/z7/uJTH/dpXznwTPe3R6p4Gu/M151f5PtEX3K9CSx2V4hol3cO9hcWn+u+5Vy8+MVxHNNFFF++T5Hr9AwGK/dH5vm2A/e857NczxWM3lP8k1EN1E/8deFTfEbVdR+ffFB/4/VabxVr139zU2gT/YSu72p431fkhznv1zqNumz566TR/E76dpuy3t0nR33/ADvXyfNqWq3b7Hvbp3f5Pv19E6P5trpWm2nlO7w2/wA7vXxvEmK5aHIfa8M4Lnr+2Oz/AOFh6tGnyW8UH+3Xl3ie+l1LTUtH+RLeaa5f/fd67B/n/dJ9/ZXEvBv3o/8Afr8YxEffifs9CJZ+Kj3GlfA2G7t5WgmS7hT5P9968B+wpO6S3H+lTff3zvv2V9FfFqPz/gVbI/8Az2hf/wAjPXi3kRb/AJP79fsPC8v9jPyHiaHJiTKhsf7/ANyr8OlJ9/ZVmGDY9aSR/JX2cYnw0Zszv7LSrcOnJVnyP79WUTy63hSjM4pOYxE+4lTJBT0jqykf+xXdCKgZxjUmRbKlSPZTH/efNSpJ/frfn5DHkkWPP8un/bap+Yv99aHojMXs5lx7qqzz02oH31XtEaSoVSZ9S31C89Vn/efxpQifJQpnLKhVHzX3yVC8/wAn36NlQ+R8/wByuqEveMauFqThsVnunkf79QvPK/3331pQ6H57/wCq+er6eH7TTv3stwu/+5vq5TiYUsurSOchtZZ3/jqPWNHlkfSpok3vb3PnOn+xsrsEged08pH2f7FdhbeEk0a2S91jbB53+ptf43rkqvnPRjSq4Y4y2sf+JU8TxSo7pvrlbn77/wCxX1L8K7HSvCTw67qeiXF7M7/6NDvqh8b/ANk3xM95f+MPCWm/arPU386bRf8Al5t//ZK+Izeh75+6+H/FCw3+xYn4T5amkqH/AFlbz+DvEvnPbv4a1L7TE+x4dlX9N+GXjCf538PtZJ/09OiV8/SoTP3yWd4ClH+IcxDafJXf/Ar4SJ8YvitpuhXf/IERPOvvn+d4U/grsPAf7K/jr4hXP+jy6dolsn37q63un/oFfVngr4XeBv2d/BEumXt8uoa1ep/pN7Mn76Z/+mP9xK76VOanynwfEfFuGWEnDBS988h134ZeFfhz4sm0Ky82y0RP40fe9Zt/o+majfpFp+y1tvuJN/fq/N4fe7uU+z3af6RM+xPnd9lbFhocWjalCksrzzJ8+x4fkr7yElhqJ/J/+1Zljv8AaH8RxPi3wJqvhiGG42RajYTf8vUH8FclNvta+kNY1KJ0h/0JYElT7n39/wDwCuA1vwrZaz532T5Ln+5sqsNm1KceRntZhwliIQ9tQ948oeff9+sdPNgvLn+O2lrpPEPhzUNGfZLaSwJ/f2fI9Ynlv/cr0ZVaUz5ilgMVD3JwGXL+Zseqfn+W9E29N/3v++Kx5tZi87ZEtxO/9xIXrCdelCHPOZ61LLsXVl7kDeSfz/k8quwtvEGlfD3QbO71Pe+q3z7Ley/5bXD/AMFeaabdeILv+1fJ0S8ghit/9H860fe83/xFZvir4SeOtK0q28S/bZdev5fnlh+yO81p/uV8rj85oqHJCZ91lGQVViITrxDxPJLfalqVxdxPa3M02+ZJn+49crNGmytaZ7udE+2xXCXmz5/tULp/6HWfNsr432vtp85/XGXQ5MJCECh/wClq38s/yUxIIkf7lanfIr1Am/5NlX3jpmyrCMyHz/L+/Qk9T80eWtYhzEqT1N59ZrwPsehN6OlM25jcSfYlS+f89YKTy7/31Pef/fqom8JG99q+tQzT1j/btn996Hvv+2n+xVhzGmk/mfJWfcyfO9U5tR2P/sVQm1V/+eTvTkRKqPmk89/9yqFz89E08r/7FQu71nI5ZVQhRJ5krrbOP50RP403vXJQyO8yfxvXT2Enn3/m/c+TZV0jM2Eqbfvqt5mx60LCD/lq++vRpmkYluztPsv756tO/mVB5+/+OhK0GTf6yrlsjJ9/7lU0+d6vwvW0SzpPBiefrFsn+3Xg/wAadVl1n4qa38n+jWkyIn+3X0V8N7W3uvE1mktxLa23/LWZK9Ah/ZH+AWr3r3upeJdWvryZ98ubhPn/APINfM5zj4YePvnw/Eda1P2Vj4atvEFpJbfJtgRPv7Kuw+NbRLZInu4Nm/8A17ulfdCfsgfs0wJs+36l/wCBH/2mmP8AsnfsyQfevdS/7+//AGmvjJZ9huY/OY0an8kvuPz41iC4urxLj7RFPbP9x0qFPKSF/wB6n+389fonD+zZ+y/B0e7fZ/01f/4irK/Bn9lxPkbT2f8Ag/eSzV6mHzHCz9/nL+qTl9iX3H5kX91FvffKkif79UPMt4/n+0Rf991+qkHwd/ZhtfnHhSK6/wB95v8A4upn8AfsyWSc+ArVv+Av/wDHq744/C/zmEsNVj9iR+V1hqX37eLyp9/8G+vtv4V/8iH4e/vpbp8n/AK3/i58JvhT4rtre08GeEbXQJlmR31BA+9/9j79Y3gPwPceB5ni+1y3UOz5Ed/kSvz/ADvGUq/wH22UUJ0oc8zv/Buqf8Iz8QfDepL9xbiGF9n+29ffSurrHL/A3z1+fif662f+5Mj19x/D/VIvEXgzS71Pn326JXs8N1eeHIfN8S0vfjWPlz/gpV8O5fEfwm0jxLaJ5k+gXib32f8ALGb5H/8AH0T/AL7r8t9Yu7uxfZvXe/8Acr9x/wBovw//AMJV8D/Gmnr8/m6c7/8AfHz/APslfh3rG2ewtt/yOn7n/vivvqcuQ+TUfbUTKTXLhH++2+tKz8R3s/yOm9EqhbadvmSt6w03y3+dPkrf6x75zxw4/TdfuJL+wiliVJnmRK9avESCFEf5ETZXnvh7TU/tu2fyv467/wAQwJJbQ+bL5EPnJvm/uJ/frycVPnmenhaXIaeiQXfgvVYdkuxL7/lin8aVqeJ7v7D4b1W7/jSHfWr8UY/B89/4bt/CWqz6pfxJ/wATF5385ET/AGP7lcN8bLqW18B6kkX37h0R/wDcrCEvfNKsDxabxA8Hzvv+/UP/AAlXmf36x3klkfe/z76h8t5P4K+lhV9w8GrSOlTxp5/ybPuf36d/wlX9/wA3/gFcxs37Kelr5dbe1OaNI6r/AISN/J814p40/gd6ktvFW9/4q5153nRIvv8A+xVyzTzE2pF89ZznzlqPIenfD34hpBeQ2Vx8kNx9z/fr3vw3rlxo9/bXdrLsmh2Oj18hQ6HqCOkvyOn+59yve/AfiPz7a2t7h/32zZXztel7/Oe7ha8J+4fqN8C/ixB8TPDX735NUtU2Tf7Vejf+OV+bPws+IV78OvENtqtlcNsR9jpJ/Glfol4Z8R2ni/QbPVrKZZIbhE+5/frWhV54HLXpckzwH9tT9mlPjp4ATVdJh8jxbo8W+28sfPMn/PGvyimsZbF3iliZJrd/JeH+NHSv3vSTY9fAP7ff7MGy/b4meFbTesvyatZQr/H/AM9v/i69CFU5OTnPgX+0vIfyUh+emPH86S7131pTWNxHvl2O7/3P7lPttfSxheJ9Mlnhf77/AGf5K9GFU55Ug8MXXn6kiP8A3/79ezQ7fkrxbTdHt5NSs7v7XLA7zb0hRPkr2OH50RP9yvFxUvfPUwvwm4kfyJ89I/yUyH5Epf4qwgZz+IlhTzHRP79FNTclFdEdiTjvhF4HuPHd5DZRaUiWFu++4vf79fXVn4cfw5Zpb7InSJPkSj4b2Oj+APCttp+lW7yOifO7p/HVnW9YS6hd3dUh/jr6OMjweXnMfUtRigtnllfY6fcSvPb+7lvt7v8A8AqtNr//AAkfid7dH/0aL5NiVpaxJFo+m3N3cP5EMSb99fOY2v7/ACHs0KXJA8f8beILTStSRLiVUmf5ER/79Y+m3W+bzfv768i8beI5fF3iFNQ2u8Nu7paV3PhXWftVnD8/75K9bBRhynzeac8z06GdJEqjqUbunyVVsNS2OkT/AMdaT/OlfTwgfFzkY72r7KpzQfuX/grbmjqs8aU5wLo1eSZyFzPL4fvHlSyXUUd03wTJ8jpXU+OZPCt9rFnd+CrRrLR5bf8A0i18l0SGb/gdQzQI9/Z7/nTzkR6x/IuNK8beIdMlieCFLjeif3Pkr52UeefIfdzn/s3OVr/5LlE/gdKirU1KD5N/3Kzq+cxUOSqe1g6vtaUTo/A13v1uzRP+fisf4heHPsnj/WEi/wBS7pcp/wADqTw3dfZNbs3/ANuuv+JECf2qmof89USvTy6r7x5OaUueJ5clrLG9XP3saVpTXaSf3KZ58X9yvpZHy3sueHIWfBnm3fi3SrR03pLcV9Puib/4/wDYrxb4OWNpqPi17hPnS3hr6N8MeEX8T3iRQ7/szvsevzLPq/PW5D9NyLD+xw3OY+lWNvve4llSDyoX+T+/Xm6I/wAj/wB/fsr0L4u6HF4L8YXOlWkruiQpvd/9uvPZt/8Afr85qfGfoWHjeB1ulR+HPFvh620rXfEcWiWez98/2d3erlh8EPgk6fP8UNUnf+5Db7P/AGSuD02CXVbyaJE37IXmf/YRKh/tHSo0R0l+/wDf+SvpstxePpQ5MMfOZlQwPP8A7Sdnf/A/wFHc/wDEv+JcqWb/APPe03v/AOgV1OhfBr4Hxwf6V491a+uP45EXYn/oFeTJqumSf8tf/HKm/tTT/wDns/8A3xXoyxefTkeDOGR/zxPXbn4PfAeB96eMte/4BDv/APZKsWfwv+ADzbP+Eq1h9n99f/sK8U/tXT433pL8/wDuU/8AtWyk+f5v++K3jXz8wj/YcPtnur/Db9ntP+Zl1Z3T/b/+wrnte+HvwPjT7RZeJfEqf9cId/8A7JXmP9q2X/LJ/wDxyrkOq27/APLX/wAcrelVz6H2JBzZF/Mbc3w5+G90n+i+KPEbp/17oj1DbfDb4dQP8+t+Ibp/7+ysp7uL+/v/AOAVchurR3/1uz/gFepHF55yfAOUshl/Katt8Pfhv53+l634hSH/AK4pW3D4L+Cdqvz3XiW6b/YXZXJPfW6ffdtn+5Qk9p/BL/45XLVxGfTNozyGH2onTzeGfhP9pTyrLxC8P+3MldDpdj8CLRP9I0TWZ3/j8+Lza80TUrSB/nuG/wCAJT/7RtJPuXe+vPqRz6f8xf1rIofaPUL3/hQLw/6N4PuXf/rjsrh7mD4Wec/2fwfeQJ/12T/4iueTUbff97/xymTX0X99E2fx10Qp59CX2jP61kszb8j4bwP+68L36P8A9dUrp9H8R/B2xT/SvAUs3993evNH1+3g/uvUX/CTRf7Fb1ZcQS/mHHH5FD3D3C28f/Aj+PwFKn/bs71Yfx98Av8AoQXf/t1mr56TxN57vsRf9+rltrG/+P5/9yueNPiD+aRlPM8ige6RfFP4JWMnnWvw7ZLhPuP5M1UT8VPhVfal9rvfh/O7p9x/Nrx9Lre+3fE9atzo8UEKM+oL86fc2Vr9X4g5ffnIx/tXIp/BA+gbP9pL4a2LW8sXhV4Jov8AU/fpnjb9qS08T2D2Vlo/kWyffd6+cksXf/VP/wAD2VZ/sd5NkUtx/wCOV5WInnMfjmfR4Chl2J9+jA7yb4k+FJEdE8Pv538b+dWU/wASdK37ItEb/gb1Q/4QtP7Ke7fUF+RPkTZ9+sG20f8AtK5S3eXZvfZW2DoZ3W+CQswx2By/+PA9R8PfHq70BEitNMSCz/54f36fqXx6tNVfe/hK1k/v75vv0W3wI0qS2S4l8QXW90/1L/crldb8F6VpVy8UWrSzun8D16n9mcQfzHhx4m4f/k/A2JvjTEjp/Z/heyspk/j2b6v3n7QOp3VnCl3o9ndbPub02Vw3/COWX/P3df8AAHqzZ+DtMe5SK7vdR2P/AHHqvqXEM/cnM1XEOQQ9/kNW/wDjTd3ybf7EtUf/AGHrKm+Jup7/AJdPtf8Avuvc/AH7LPgDxHpX2q6u9Zunf+E3ez/2St24/Yq8LpLvstT1JLP/AJ4vLvf/AL7ry6+EzSn9s9vC57luJ+CJ80zfE3ULuH7PcRWrp/AjpVP/AITCX/oE2f8A3xX0l/wyh4HtNBvr2N757q33/v3uP465P4ffBP4fa/Z3NprXn2uqon7q9e4esvZZ1OHxndUxuUxjz8h45beP7iB/+QVYf8DStW3+N+u6c6fZ9K0nZ/B/oiV4/wDEjXPEHwo+JF/4S1PTIr1Ld99vewv/AMsa5XWP2gdKtIfs9o8X2/8Ag37/AJK4a+HzqceSUzow+Oy6fvQgfVdh+094qg+T+ytKg/3BS3P7UXjAq4RoIR/17pXyn4e+I/ijxnrFhpui29vqF5fSpCkMNu/8b7K+6/hz+zro/gXw2+p+Mpotc1+3/wBJlbZ+5tPk+4lcWHybNa1W058p6lWpgFyPkPlL4x+KtR8d3Vlq2psjXUKOm+NNnyV5e9ej/Fzxb/wmvirUNRVTFZs2yxiVNn7n7leazfI9ff0KE8NH2cz9AwvuUYRQlFNeen7/AJK7Tp5hn+sp6dKXzKjoAdTae/Skp8ocxH/FT/kqX79JRymnMV6Y9WvLqB6vlL9qZ1zH/c3UnzyJ8n8FX2+5VZ38uokHtSs7/wB+Kq3n/wCxsq+/z1m3k+z7iUjhlVIfnj3vTPPpn719nz09IPP+T79Ryke198mSf5PkStjR33v/AB1iP/oKI/z/ADvsrp/D0GxPNd9/+xWkInVzGlZ2k2/fcVsb0d9n9yqaPv8A4Kf9/wC/XoRNOcuJU0PSoV+5UkX3quIierUPWoURKuQ/vHrePxGkTsPB93b6HbXmsXr7La0TfM/+/WJc/H7wZImz+0E+/wDPVbx5fJpXwZ164d/nuHSH/vuvnjzN82z++9fF5tgY4urzTPiM7xsqE+RHvc3x68FRv/x+t/sbKs/8Lw8Dzw75bu6/781836l5Vqm9NqVR02Rr6b7j7P79fP8A9i4c+L/tOqfUMPx+8HwfO8t48P8ABshpk37UPw/g+T/iY7/7n2H/AOzr5jexuPOeLf8APUNzBFY2z/aJd9z/AHKuGSUeYP7crw9w+jW/aq8H2zu91p+qeT/A6W6Uf8NO+FdZT/R/D+qOn9/YleA6DfeXbeU+2dH/AINlbD7I0d/uf7lH9jUISD+1asz3K2/aE0S1/wCYPdQIn8b16d4Y1yLxHYfbfs7Ij7HRK+Mfsl74gd4rfYif36+xfBNiiaPbIj/ct0R6+QznBww3wH1GU151vjOktpPMff8AcTY9fUX7LXiKLW/h7NZ/8trCZ4HFfMf8aPXsH7ImqfYfEnibRf8Anq6Xn/fda8M4i1fkOPiPD8+Gkz6cuYUntJY5U3oyujp/fr8KPiv4RTwd8TvE+hS7EfTr50TZ/Am+v3J13U4tG02a9uH+RPk2V+Ov7RujXd9+0P4t82LZNqM32+H/AHP8vX6bGr75+dYWDlT5jx+5g+yIkqOj1DDrkskP7q3d9n/LdErYs4P332eVF+T5Pnrcmu/sNhsiiiS2/wBirNTM+G8kupa39off+6+Su/8AEjomjwxOm9JZtmysfwTs8maXylg/3K2PEMj/AOjbNm9H31xR+M7aXwj/AAZYxWOt39vFEsO9E/go+Jf+lWFnb7N779+ytXwG+hXVhM+oWV1B4nTfsvXuP3Myf7lYvjDVYpNbht3m2TQp9yumlD96Z1Tyq88Oee6P5SJ/fSmp4c8ubfF86J/A9bWt3X9pX6bLuKDZ/A7/AH60rbwxrFon2u4tIn03Z99Jt9evL4TxZHHzeFftVz5sSbP9ylsPDPmX6JcROkP8f+3XavH/AGV87vvhf+CtLR7tLr/j3tFn/wBj+/VGBx+seCtEe2+0W73SXifcTzqyrPTbiNN6fuP9t67a/tJb6Z98Kac6P9xH30+/glvrZHllVJoU+T/boNOUx9N0pJNj3Dyv/c+etaztNT+2W1xZbJHt/wCD7lZNtPdx3KWktk1rvf5Hf7j1pTaq+jzbIpf3yVNWlzwFD3JnqPhvxGmop+62PMnyTb3+49fUX7Lvxzi8JaxD4f1OXZpt99zf9xHr4S8DPLa6xeXcsrzzXf8ArkSvVLC6+46t8/8Afrx+X2Mz1PcrQP1uBU/Orb4X+dHSmz28OoW01rcRLNbSp5To/wDGj14F+y58b4vGmjJ4a1SUf2raJ/o7u3+uSvf3j8uuyB5c48h+Y/7Sn7OqfBHxVeXdiv8AxTeoTedbvs+SHf8AwV4h5mmJ+6/ti40hHf50T/lt/sV+wXxH8B6V8UfCGq+H9YiSSzu0+XeP9U2zh6/Lzx/8Hn+F/iq80XWLX98jvsndPkdP4K6oyDl908cttKex15Lu7TfvfZC6J8leixff/wC+KrJocto73FpcefZ/xwP99Kvp99H+5XDXl7510vgNZP3iJUbpT0+5Q/z1jIUhkPm/afk+/RTE/fvsT79Fd9P4ST6Te1lsfkl/8cSvN/iL4x+T+z7T7/8AHX0b488Dp4Y8N3Ooah8lz/yxh318ba9P5d5M7/xu9byxHuHn0qUVIv8AgyB49Yd/vu6V5p+0V8Rvt2pJomnv/oaJ/pDo/wDHVnxb8Q38K2DxWj7NSuEdIf8AYR6+fkneBP3rs7v87u9efRoTnPnma1qpfSDzHTf9ytiG+lgvLaWJPsv2f+D+/WJpu+TyXSX7n8FX7l9/3/uV6kJchxTpRnA7/R9Zivk328qyP/Gn9yuqsLt/43rwfR57vQ9S+0Rb0R3+f/br1fQdcTVbPzUff/fSvpMPX9w+OxWAnCfPA7B3+Sqzx+YlQ/a/kSn/AGqvRhPnPFluY+t6je6M8P2L/Xb96b/79U9E1HW/7evLvVYf32oQpDM7/wBxKm8W/wDLs+7Z89X9Vsb3RrO2uHi+1W3yb57X54U/4HXz1WPJiD7LDTn9X/ukNz5U8L/7f3KwZk+fZXc2ehpPbI6fP8lclf2n2W8mi2f6qvLzGly++dmUYrnnyFDz/sP+kf3Pnr0vxzB9us7ZE+/9nR680uYEnhdH+dHrvPD12+oppVvcS+ZvdIX/ANivPwU+SZ6+Yw5qRz9t4YuJ3qX+x0Telwiuld/qVj9hmmsn3I6ffesSbTvv/Jvr9AjQ/c85+ZvG/v8A2J2HwT0OLR9Kv7v7Pv8AtFx9z/Yr6o+HnxQ8O6CbS3lt5YHd0Tfs/jrwrw3pyaVo9nE8ux9n3K1bPZHqtn/tzJ/6HX4XmkpzxMz91wUI/VID/j5qK6j8TNUZfn2S7P8AxyvPq3fHN19u+K/jCJ/uW81Yj7d9fLV4ckz6nBThOHuHovwZ8OJff29L/ctJk/8AIL1836PP5mlQv9zZ8n/j9fYf7M0CX1nrf+5/7I9fHjwfYbm5sv8An3uHh/8AQ6/ReCK0K06lJn5Xxnz+7YvpPUyTvWalXN/mJX7LGhTPx+UqhZ8+pkf5KoeZ5dP8/wDuVfs4hHmLnnVCk+H+/VaaN3SmJ8la2OeXNzG2k/3Kf9u/zisXz2pyO++lob6m2l8/9+n/AG55PkrIp++j3To9izXef/bpftdZvnfWjzvrT0IlSqGil3Va5vnqt9r/ANqoZp0/v0ueJ3UsNV5Bk0m+obx/IhT++9M89N+zetVrz5JvmesZTibzwtSEPgL9nW3bSJsrBs/nRN/3K2LadP76VtCUTyJUqsfsGlDHWlbQPO/9+s2F0/2K27ONLSFP3q/P/t15eY4qFKlzH1XD2VyxWJ9/4TVREgh2Uz599Q/aE/vVC+q2/wA/71Pkr81xGI5/fP37C4WGGhyQL/mPP9996f3KrTP5f71PkdKrQ6xaed88qJT3vop4ZvK+evTynFKFX4zxs+wcMThZ+4bFt44vvJ+R/nRPk/26xNE8Ry6/Nc/aIn+2I/z1mwoyPv8AnqnonnWvjbUrTY+y4hd6/Q3iY80PfPwGllFWSn7h1V59rkT/AEeZEm/3Kp6Vrmp6VMn2i3lnhR/n+TfVzy5ZP+WU/wAn/TF6sw2t28LxfZ550f8AgSF60lXpc5rHLsTycnsj1Hwx8VNQsfsf2Leif3K908B/FK68WQvayw7HRPv18seEtKl06ZGltJ0RE2fOj17f8LJ30+Xd9nl2On9yuDGQw843OOhhcxo1ZRhCUTN8VeP73R9S1XSru4+R3+emeHviHoX9mvpmtWn3/uXqffqH4u+Ebi+v5r23iZ3+SvN7bw/rc8yRJZS/f/uVyxhhIQPYj/a06fJyDPi78DIvi9oNzcWX2i6v7Te+nXqO/wAn+/XwNf6xrdpqV5omtpbvc2jvDMj2ib/++6/bnwT4P/sLwLbW/mI94qb6+Nf2xP2RdW8ZeJLbxX4L0ndf/wDL3bI+zfXzuIq05z9w+6yiliIckKx53+wdHonhbXbnxFrT7LmL/RrRH/vv/cr3/wDar+KH9maVH4b06523OoP9puH/AL8O/wCdK+OPD19L4A1fTZdQt/LfRtR33Frv3vvh++n/AH3Wr4x8dXHjnxRqWs3Ty7JZXS0R3+5DXTDk5D9vwuURU4V5nN6k7oiJsVE2fwVm709K0pp/MrNmjR/uffrklE+r5inN1piXXOx6mmg2JWbMjvWMohzGqjpJR5nl1zz+bG+//wBnqZLqX/foibRmbcL+Y9P/AI6x0u3/ALlPS+f+49MOY1d9G+s1NRf/AHKk+1e1AcxeR/M+/RVP7V5n3KHuqsOYs1Wm2Yqs935dVnvkeF6CJ1S1M6fwVmXL0x5/I/j+Sqfnyzzfwv8A3Kz5Ti5ucf8APJ8if366TRND8hN8v8fz1Do+jfZU82X53Suks40+5/HVxgdtKBTudH+1J8n+uT7lZttJLBvif76fwV1UMHmUXOjRXf8AsTf362OrlKFnP/t1fSSqf9h3Fr9x971chsbv/lrXXEIxLkMlXIU8yobOx/v1cfZH8iUG8YElWLNPnqnC/wA9aVtBv+T7m+s3PkCRg/GnUd/gzStKskuLq5e786aC1h3/ACfwV4//AGVqt8myLR9R+0/wJ9nr9Cfh58UX8C+FbDT/AOxre8dE+/Km+urT9pe9jPy6Fp0L/SvhcZmtCFXknI/M82o4jFYiXufifmpD4H8QPDvuPD+qP/uW9X4dA8QWMP8Ao/hfV/8AwEr9HH/aa8Qp/qtIsF/F6a/7S3ij/nxtY/8AcXfXFPN8OeFHLcX9mB+dfgzwX41vvEj63/wi+rTzJC8MMCWj/crV1v4X+MNVm81/A+t7/wDrxevvn/hpvxWv/LGBP+2dLN+0f4ukTpEn/bKuV8R0oe7Ay/sXF8/2T86ofgR8UL6Z/wCxPAmsuiff32M1dJYfs2fFqe2/0vwPqjwt/BDaTb6+5v8AhefjedN6XaJ/27pSN8a/Gr/8v3mf7lsleRLiOc5/CarJsVDc+FLv4feMPh29tb6r4V1HSLWX/lpco6f+h19D/Dq+SfR96b0RE2fPXZa/q2oeL5fN13dqCJ8+x/uJ/wAArCs7G3sd/wBnt1tYd9eJmmYfWon1+X4X2EDS8xIJvKTfvf567L4P6j/Yvxe026f7nk/Zv++64TyN7o/ms6J/BVDUtcu9D8f23lS7LZ7R3RP9vf8AfrlyiU6NbnNMbCFejOB9cfFvxV/at/Do9u/7lE3zbP79fDX7YejpY+OdE8SpE/8ApenPC7/7aPX0tomovdabDdu7zu/368Z/a90p9c+DP9p2+7ztJ1He6P8A3Hr9LwuI56p8HVwv1al7M+NtS1iKd98qrBv/AI6yrmd7r915v7n+CtKHSru+hTfb70dP46IfDPlu+/ULWB/+eH8dfSVdj577Z0nw6tNmlTfvd/z11VhBLfa3bW8Vu11NL9yBE+d3rE8MWn2HR4U/1n3/AJ66ez8R3vgS/sPEumbE1K0uP9H3/c315sT0aQ/WNKvfD/ieG0vdPutIv3TelrdQ7Hf/AOwrz3xnJFa+OZr1fK3/AGd4dj/33r1fxD8RfFHxg8VJ4l8USwPNbp5NvBapsSH/AHK8c8YWOoWmpf8AEw2wPdv+5+eu+hE4a8inDd2WnaDbRS6VZpeSw/6Rs/v7KoaPpz6leQxXF7Olm/zzbH+RKm1Lw5qtrCl3d2kSWbuiJMk29/n/ANit+58K/wBlaVbXf2r/AEn7jw/7FejCRxmTeeKre+RIoovkh+Tz3TZvq5oni1dD+eVFeH/c+5UOpQWXzy3tu8+9NiOj7Kn8DPZWl/cpqCOiTfc30znNXUvHGn65DZ29p5qXLv8A8tkdErDfTdQ1W83p9xH++83yVva9Y6VrF5NEl2lkn9+jwr4E/wBJ33uoLPYb9ifZd6UF/aKesQaraXNs/lWqfJ8jwTb6oTWO9Jpbj53f7+yvVZvhr4fuofK+xbNn8cL/AH65rxD4Si0bUof7P+SzRPuO+/56rlJkZugzxaVZ/a0ileaX/YrY8GT6na74tQu/Phd98P8Asf7FVtNukkRLSKyad3++6fwVfvNKu9KdJZne1R//AB+uWvS54F0J8kj0Xwx4qvfCuq2ep6bcbLy3femyv0i+EfxLsvit4LtdXtWX7SURLuFPvo9flVomo/aofk3/ACP/AN917T8B/jJdfCfxZDP5vn6Vd/Jdo/8AFXn0p8nuHZVhz++fpB/45XjX7T/wIt/jd4Dm+yqqeJNPTfp10n3/APc/4HXrmjazZeI9HttVsJfOs7hEdHqyn367eY88/HaZNT0e8udH1Oylsry3fY6f3KnXfvT/AH6+1/2z/gD/AMJNZw+NfD8S/b7f575E/wCWyf36+MET7Lc+S/30fY6Vy1fjO2l8Bc2fcqZ0TZTNm+in9kiQyFHkvPk+/wDwUUyGd7F3li270+dN9FdtP4ST7Y+MHib/AITG5mf/AJdofkRK+J/iXqSaBc3lxL9xH+SvszxCiWOj3LyvsREd3r86/jNr765rz/Z5d9skzp8j15+F/fHPVlyHAaxrMus3k1xL877/AJE/2KxLmPzK2Xgi8l/vb9lZM3+/X0EfcgefL4izYWPmInlS/P8A3KuI/wDxLby3f5HmSqFt+4mSX7/+5Vm8vkk875NiPWJQyz8672RSytOn8G/+Ct7/AJByJ9ku9jp/BXGfa2T54vkq/DI88O/7710wnyEzhzwPRdE8YxXzpaXUqwXKfcetx50j+fev++leMOn2v5E+/Wxo/i7U9NR4pdt7ZxfcR69GhiD57FYCHLzwPV00d/E6fZE/77rK8N+ILvwP9v8ADSSvPpWrXaW1xav9ze7799eqfDrSnfQYdQl/cvKn/fFeX/EvTtHsdVhvdP8AEcWqX73yTTWUMOz7Js/26wqzj7W504LD1XRlA9T3xQf6Ps+f+BK4Hx5a+RraOn3JUr0H7DFdw/a7eXzrZ0T5/wDb2Vx/jDTXSzR9jb4Xq8ZKFbDnnZfz4bF8szja1/Bk7/b0i/uTI6VkPV7wf+48Vaan/LGW42V8ZD3Jn31X94j3j4hadb/8JDZ3EX3JrG23/wC/srN8PaG+sa9YWlv9+V0SpvGGq+RraJ/AkKJXefs36dFrPxCs7hPv2nz19xUzH6tlU6h+dU8qlUzQ9Itv2d/EF86PLNbpDs+Te9UPFHwX1DwPf6VqF3drNbfaP4Hr6Zmu/Lh+Tdv/ANivEP2pfFXl6VpWn277H2O776/AMuxVXMsfLmP13EVJ4ejc+Y79/t3j/wAZ3qP8lxcP/wCOVSqTQZE86be+/fDT3g+Svc4mwv1atA34Zq+2w7me/fso7HudYd5USHZs+d64vxh+yDLN4h1W9tfHXh/Tra7uPO2XNx8//oFeWTSbPkTd/ub6Ylrb+T+9it0/368HLcTiMBXlUw52ZlgqWIl/tHwnokf7IiPs3fE/Qi//AF1T/wCIrVg/ZM0dP+Pj4l6Y7/x+TKn/AMRXk39laf5Oz/RX3/7dP+y2kCb9kFfWyzzN+T3GeL/ZGVQ6nrb/ALLXhWBNj/E2JP8Avh//AGSsLUf2cvC9m/7v4nQB/wDrl/8AYVwkP2KP55fI2U/z9Hj+fzYE/wByrjnuecm/4D/s7KvtuJ1SfAnwqkL7/iau/wD2LHf/AOyVQufg74PjR9nxIlnf/Ysawf7V0z/n4en/APCQaZH/AMvCV1Qz/Ov6QpYLI4fylz/hVfhqP7/jO6eb+DZbpU0Pwv8AC/8AH4w1RH/2LRKyk8T6ZI/z3Hkf7f36f/wk2ib/AJ9T/wC+0rWWeZ1/J+Bh9VyX+6dbY/DL4Vwf8hHxr4jnm/uQ29XtR8CfBaCFPI1fxVNN/t7E3/8AjlcJ/wAJVoqP8l7/AOQXpk3i7R9j7ruV/wDtjXP/AGrnU/sHXyZLD4ZROh/4Q74fxzb/AO1de8n+55KPXQ6F4Z+Clp82o3viXUZv+uVedJ4t0rZ8krv/AMAqZ/HGjwJveVvk/uJWUsbnc/5iowyj7Monrt5/woKCH5PD+s3T/wC3DVXTn+BMD738Iai//XSH/wCwryP/AIWFol0nyS3X/ALd6rTeP9M+4n2h/wDfhri588/vG0Z5VDqe7Q6x8CrV/k8DPN/sPDV+PxN8B4/u/DmB3/21evnH/hYVpH9y3d3p6eP0k+T7Ps/4HRSjnk/tyIq4zKPtnvuoeNPhNGn+gfCuzkf++8r1yd5rPgqSbzf+Ff6XA/8AAm9680h8R/I77N/+xUz+Jkj/AOWS12xo8QR+3I4v7VyKHQ9I/wCEq8Lxp+6+GuiJ/tvvpn/CeaOn+q8C6NBs/ub64BNfR0+5U39qpO+zZ/4/Vzwmdz1mb4fPcojP9ydz/wALGhT5k8D6I/8Ac3u9XE+MsuzYnhLw5Bs/6d99cNv8xEo8iL+/XjSwuYT9yUT6qOPwc4c/OegxfHXUIU+XwX4a/wB/7PWdqPxz1q6R0i0TQbL/AK42iPXDXM8UH391U/tUX8CV6GFyHMn78D53FcR5dh58nxHSTfE3VU+eW3sN7/8APG0qaz+K+p2Pzolmj/wf6Olcl59v/Gjf990xI7J3+5L/AMAlr1/7Czmr9s8qHE+W/wAh2z/GXxRO/wAlxBs/3Km/4Xh4wjTYmq+Qn+wlcxYQafJ9+J/++60rmx0qCHekW/f/AAVlLIs4jPk5z0I8S5Y6cp8hNN8SfEs7/wDIQl3v/HVb/hY3ii1f/R/Ed0n/AANEpkP2Lzv+PdU/4HXQ6VBp8nzvaI/+/XfDhnNZ/wDL88z/AFyy+H/Lo565+JPiidPNl8UXXyf9NaZD8YvFsHyReMLrZ/sbK7PSpNK/t6HzbK3S2R/n3pXvHw91zwlPc+VaaFps8yJ87vbp/wDEVhV4XzH7dcuHGWEn/wAuT5aT42eK759n/CYaon/jn/slaunfGLxHo7zXusa7f3VnFC/7jf8Ax/wV9CfFrX7HXLb+xNP0qy+2XfyfubdP/iK+Rf2iPB1x8N/DdtaS6r9t1W4+e4tdif6On9ysKWTYvDVYTnPmPvMhxlHM5/BynlPiGSWTR3luNz3N27zTb/79UtKu0kRE/ufJU2vSefoMKf8ATLfWDoPm+SnyOn/AK+vh8B+iTlye4dc33KgeOq3n/L9yoXu3pyMCabpULpUM135f+/TPtSPUcoD3jSq32WL56m8+n+YnrRyFcxU8v/YqPZVx5Khd/wC5WfKHMHkW8f8AfoeCJE31WeDfVOax/wBt/wDvujlF7U0vt1pY1m3OueZv2RNspn2FP9+pJnigSjlD2pVfUXjTf9//AGKyn1Xf8n3N9WXtbvUUf+BKuWHhH98jy1HKYylzmP8A6RdXKJFC7/7aV23h7QEtE82X9/cv/H/crV03SrexRPkWtLy0/gSridlKkEMFXETy6ZD0qz8myrPUhAekmynp+8eoUk3/ACVJUnUO/j+/VlJKobN9XIY3q+YC55/l1Cknz0JG9PSP56uMwHpHWxpsHzo7/IiVmonz1pXL/ZdNml/2HSs6svcOHEVfY0pzLOg/F77dDf8AmxRQfZ7h0TY/zvXJeJP2hdVsZney0e3uoXfZ8/yV5Xf2NxHqTu/ybH3/AO/T5r5IIf3tfKTyzDVp884n4ljM2ryxE+SR6jqXxz13+zYbiyltYLnZ88GzfXN3P7RHjNPufY9/8fyVwFtqX25HeL7iPVC8u/Lf+Oo/snB/ynH/AGri/wCc9g034xeOPF0yW9o1lavs+d9m/ZXQ3Pxl1Xw5ZvFcahFPeIn3/JrwHTXikmh83U7iyT+/azbHrpNS0bTILZ5Ypbp3f7/nzO++sP7Iwf8AIdMcfiP5zufDHx68Vazfzfbb1ntk+48KbNldPefFu7+wOialOlzs3p8n33rxm21G30aH7Pb2nzv/AB1WfUXebf8AM/8AsVvSyvCQ+wZSzDEfznoum/E3xrrN4iJrEv2NH+dHSvoTw893PpsLyyvPvT599fLvhjX3u9KttNiT/T4bjfNP/wA9kr6r8NyJ/ZSO/wDzxTZXwfEmFpUeXkPsMlqzrQ98s+XXnXxL1yKx8Z6bbu+x3tH8n/vuvSPM8yvCvjNafbvjl4bt/wDljDb768HJeatWlA9THS5IH0n8LtYe68MQ7P3nkzP9+tjxnpUXiPwH4h0yJ/ne0d/+Bom+uJ+DM/8Ao1zY79/9yvVNN8qO5hS4T5H+Sb/bSvvsL7jjA+VxWx8Ew2NxJoP2uJ98yb02f7lcro+jRar/AGldyp/pP3If9h663x/d6n8NfFut6JcbbWGK7f7PvT+B6wtH1KKeZ0l2o8r7/kT79fYc3uHyk/iN7SrV7W2hR9u//YqbxIm/R7aJNvzzJ9+npH8nyVG/h/8AtX967/PXnfaOykdnrfw51P4c+FYdTu9Qg1fSpk877bap8kP+xXi3iexvfHHjDSrtItmlWL/vn3/+P11WsPd2Oj6lp8uq3V1YXFv/AMerzfIlcZpv9q3yTWmlaq1lDD/rvk3+dXq4c4cV8Zt+J0tLrWIUe7iS2hf5E3/feqeveH9W0qF9Qlu4PsH8CI/z1Tttmm6VeedK11eSvsR3SptBfyNHvLe7uEuoXffC7/wV6EYnlykUry1lgubb+1XW10103+ejo7/98Vav77QtVhS3t4rr/p3d4fv0yZ9Ftf3t3okV7efwXW+p5vE17qSPstIIIU+4/k0chEZHNWem2/2l2liRJt/yV3nhvxBqFr5Om29vbzv/AAec9ZWlaNZa3C/7q3fVd/yO9X7Pw/L8iPFawXKfJ/rquMDTmNvVfGOseHPOS70eV3+//oro6VyV548uvFX717e4stnyIjpsq+mopo1+lp9+bzkTY770+euk8T2OmadsfW72wgSZN9vCkPkv/wB91pGJnI5tNV/4Ryz+1+U6TJ/y9b6uQ/aNVhTU9YtL2D/nx3vsR/8AbrB16PT9RhhsrS4Se2lff9/fWlpunPqsKRP41t7WZPkSyuoXfZRyBE2NB1XUE0GbUL5InRH2Qwomx/v/AN+uwsJ/tdskqP8AI6f98V5rpWpXumzfZ739+iPs3p8iPXa+GPN0e5+feltK+/ZXiYuhNe+ejQrx5uQ+uv2TPjZN4f1RPCutSqdOvZf9Gd/+WT19pOmz/c/gdK/LK2R4/JuEfyHi+dHr7x/Zy+KyfEHwuum6g3/E4sk2Pvb/AFyVjh6vP7heKocnvnoPjn/kStb/AOvR/wD0Cvyvv49l/Mn/AE2f/wBDr9RvijJ5Hw98Rv8A3LR6/L/Uo3S8f/f/APZ6mr8ReHjelIh/gpi/fp9Meq+ycvKUNVn+y6DqUqfPst99FP1X/kFX/wD1xeiu6n8IHp37Vvx6TTkfwpoku+5m/wCPh9/8H9yvkO81V77f+68hP4P9uk1u+uNY1KbU71/Pv7h3eZ/79U0tHuvn3uldOFw/sYHmSlzhbJDO/wDpCfJVF7WKC5fZv8n+49W7nZv+T53+5UKRvvrtiYTKb3T/ADoibEpjpFs2PWlNaxRpv/77qtfxpI7+VEsMP9xKJAVEsYn++6Ilaln/AGfa2z/aJXg3/c2J9+sqGDzHqzNAkmxaxlEgpzSJBv2b3/ub63PB+nS6z4q0q0T7jzb3qrNpXl2yJs+evUfgto0VrM975X777lKXue+b0qXtZnt95sg0R7eJNiQw/JXAeAPDGn+I4b+7u4vn3vbb3/2K7O5uvMTyk/j+SuM0Txbb/DyFNPuIvnmu3/ff3N9cXtz340OQ3vhHs1GbXtPlb5LSbYlb3irw5FfaVcou/wC47p/t7K5jwHo7+GdV1i6+1pdW12/nQvXbQ6+jo6P8/wAlX9a9zkMqmXUpe+fOH73yU3/JTbl5UTzYv9dbukyf76Voa3B9k16/t3/gfelUHryqouTkPWvEmsWWsarYS2770e0hT/geyvTvgzrF34L+36haIrzS/IlfN+lXeyH/AHK+jdBT/inrD++6b6yzHFRjgJUTHB4PnxntT0Kb4oeJb7/l68j/AGEevPfiX4nuNcSzlvZXe5T5K1U/cWcz/wBxHevPfFt9/wAeEX8bw76+f4WwN8ZGZtn9X2ODmGgyI+pJ/tpVy8+R3T+DfXPaJd+Xqtn/AL9dDeSJBcvv/jr1uNoctaAuDqv+zcpc8PaH/wAJH4n0G0f54X1FHm/3N9YP7Q2nRad8ePGcXlfJ50Lp/wB8V3nwiRJPH+lb9sfz1z37VFilj8Y7mV/3H2u0TY7/AMdfL8Mzg8fyTPW4jU5UPcPGU2QO+xFT/gFHmeZ/epk0Hz1Ev36/baFPDn5TVp4gsJ8n3PkSpPkqtSP/ALH366pKlE4vZYgs/a/LqtNOk9M8xHTZLt/77oSS0j/5axf991lz0olfU689h/mbHpftdR/unT/Wxf8AfdVpvs6J88qVtCrQ5ipZfiOTYufbnkqfzvrWN/aVpB/y1lf/AHEeq02vxbPktL1/+3d6xlXpc5cMtxEo/Cb3n76b9oeue/4SPy/uaJqj/wDbGk+1anJ/qvDurvv/AOmNRKvTPSpZbX7HQ/btlQvdVmppWtv8/wDwjms/+AlU7/Q/GE8yf2f4f1RE3/PvsXrgq1z0aWX1Ob3zV+1+ZWrZyVySeEvGHnb08P6zO/8AGj2L13Og+DvFV0iJF4S1vzv+vF6MPioQn75hisvqfYLNtI9XUTzK1Ifhf41+Tf4P1lN/3P8AQXq5Z/C/xrJc+Ung/W3f/rxevSlmOHh9s+bllOJnP4TnkfyHq59q8t0euqT4O+O5/k/4Q/VEf/btHpj/AAM+IUCPK/g/VNn/AF7vTjmmE/5+RHDJcZ/KYSaq8dSvrMrp/BVx/ht4otfkuNCvbV/9uF6E+HviWT7mj3D/APAK2+u4H+eJtLKM05NjK8zz6Ek8uuntvhJ41k+dPD7bP77vspk3wv8AFCf63Stn+5NRDMsMvtlUsjx/L78DBSSn+ZWx/wAK28Ufx6fBs/25qms/hl4jfZutIv8AgD1vDM8J/Oa/2DjP5DKST7lTb3krpE+FfiNP+XKL/gc1PT4deJXdE+yRJvfZv376P7UwMf8Al4P/AFex8vsHPJ5tX7bVfITZ9+uwsPgtrb/62WzTf/02qzc/Ba7tdm/ULB9/8HnUf23gofbF/q3jp/YOGSeW6d/ndK9a8Ezp4c8PPeu/kf3/AJ64bxDo8Xw9sH1XU7i1dE+4m/79eY3/AIt1Xx27vqEqQaPF/qbW1f7/APv1zVcfSrfAfX5JwTicTVvWPdbb49eEvB3nXu99e8QvvREg/wBTDXzl8QvHd3401651LVXR5nf/AFKfwJWP4h1VEhe0srdbVE/jrjLl5ZP9a+968WrVP3vA5bh8rhyQNv8AtWKT5PkRKYl9Fvrm5t8fz1Xmu3g/gd6jmOz2p1810j0Q7JK5Wz1H/YZK2Ib75KOYuMzW8vzPv1BNBbu/+qX/AH6hSTzEp+z+5VxAe9pab/v1C/lSfJT9lM8jZTNxvkRUz7JDUf3Hpj70+elIxlIfMnyVTe131Wmu61fD08Tp/DvoicsZ++U/7Nl+T71Ph0r5/nTzHrp/MST5EemPabPnrQ9CNLnKFnaoifPsq18lS/2V86Pvqb+yv9s1zmkcOQ+Z5lP8/wAuj7D5f3HqaHTnj+d60idsKQI9TJJT0tf79TJa0zqjEhd3qzbQO9XIbRKspB5f+5SlIOUrJa1MnyVI/Wj/AFdYG/ISpS05E+Sr9npvn1E6sIfGZTfsytDJ5jomx9/8CJ/HXSX/AMKPiBqujp/Y/g/Vrrzfn3vbvsr6A+Bdp8K/CFtbarqN7Hdat99PtsX+qf8A2Er6Cj/aA8DquxNWRP8AZSJ//iK8WvmmH5PjPzHN86xUpyo0KOh+b/8AwzP8Ur7/AI+PA+o+d/B+6es3/hiv4hahN9ouPAuoz3KfcSf7lfpa/wC0Z4E+f/icj/vl6Z/w0f4F/wCgmX/4C9efSxsP+fkT8/lQxE58/sD80pv2D/i1d/8AHp4Vlst//TyiVq+Hv2CPivazbtV8Opep/BsvkSv0Vf8Aab8Ex/8AL9N/36qH/hp7wT/z+3H/AHzXT9fw/wDz8iV7DFf8+D4Ruf2GfilImy38O26f3N92nyVQT/gn18aLq58250+wdP4E+3J/8XX3pN+1X4Og/jvZf+2NQP8AtbeEk/5Y6j/36/8As6X13D/zlewxkv8Al0fFVt+wB8X0/wCXLSU+T/n7T/4umL/wTw+LCzPL9k0n5/792n/xdfZ7/tb+Ev8An3vH/wC2FUbj9sLwvGr+VZXUjp/0zp/X8PD7ZH1DGz2gfFOqfsbfEX4epDqGsRaRZWEL/O9rc/O9ei6VB9htkt7h0jdE+/Unxs/aM1L4hybEt/sWmwvvSFJvneuF8PXeoarbPcO+9P7jvXwebS+vT9w+8ymlPDUf3h6F58P/AD1WvBPjf9o1X45WdlaMqP8AZE855/uV9I/CL4J658RtR33O+y0FH3y3Lp/H/sf3/wDf/grzP9vn4Wr8Pvif4b1uxTfpeoWPkvvX7jpW2TZXPD1PaHDmGZUqz9gdz8N9Ai0fwro/ii1vUuoZZks5vJ+f5696+GWgLrfi623fOlunnS18b/s9/EK7T4e6l4al8p4UvkmT/vuv0S+Dnh3+w/CkN1cf8fl6iO9e1h6X+0WPDx9fkw9z41/4KQ+GYbHxB4evY4UjTUIn819n/LZK+LdH07UP7bs3ldXtkff8n36/S7/gol4STXPg1Z63/HpN2j/8Aevz10TTYnmS7S78/wD2P7lfRzl7p4UPfjGZ0+/79dD4Gfw5/wAJVZ2ni27e10GV3Sa6hfZsf/brnErP8T/8eH9999cMPjPRhI1fjcng/wALa7r0Xh3W/wC19BRE8qb/AF2/fXkU32vwreQ+VqsGqJdxecj2v3P+B10mvf2fBeWdpst3tkh33Cf3HrmLzY8zv8nk/cSveoRPLry98rWc/wDaM0ySu+x/v7K27aPyLBLT/lin+3veqNg+j6ciJd+H2vdSf/U6gkv3K9H8N/Dm41yw+1yv9ihf7m+u4874pHnVnapJcw/a96WcT/6QiffernifRv8AhH3tpbe4d7O+TzreH77+TVDUoLvTteufN+5C+x4E+ff/ALdTf8JVd6jc6PL9nt4LzTIfJt//AEP563MfgLOg/wBt6rbf2VpmlXTzO/8Ax9OjoiUy/guPB15NpWoJcXV5Cm/YiV0ifGnxhd232SW7s4IX+T9xb1zz/aI9Vhu5bh/7S3p5O/8AjegsxPtct3NvSKW1m/g86HZXSW3iryJn1DUIote1LZsR9QRNkKf7FVvGd3rqawn/AAktlLZX+zeju6fOn/AK56HXNKvryGJ7iLf/AB/PVQA3tV1W31jUodQuIk3p/rrVE+SrOlf8S68+0b1e2d9+z7+ymaJpuhTzTPrcV5OiP+5e1f8AcpUN5H9kuXSJ7hIX/wBSj/PvSiXxBzE2pXyXV/eXC/6mb5IU31c8Dar4c0qa/TxLcau8003+iJazP5KJVPTb6LTnS4e3SfYmx0nT5KuWHgfUNcs3u7fyrrY+9Ehm3zJ/wConDnI5z0jwZ40i1K8udP8An/dP+587+5XrXgzxpqHgDXrbW7J23xS/On+xXy7YQWVjf23lXcuialE+yaa9+dK9v0fUotS0R/Ku0unT77p9x6+SxVKeFq88T6DC14YmHJM+/PGHxJ0/x98Bdd1i0ddzWLpLD/zyevz0mn3vvrqrnxBrGjeG7yytL14LC7+S4g/v1xVYKr7afMdUaXsaRYopiU/+CvRR5kinNIn2aZJfubPnoouZE/s283/I/wBxKK9OnH3TkZ4d9klnfyonZN/9yo3tLiOb+PfW5eXen6bMiea39ys9Lrz3d0SXZ/fdK9OR5Iv/AAjN6lh9td4kT/fqncyPdIkTvvrR8j7U/wDH9z+/VC8gig+5871IFaa0d02fKn+3UP2XyP460rON5/k+5Rf2sX+281AFBIFqt/Z377f/AOh1M8nkffo8+X/nk6I/8dZyLgMmkdHr1f4UalFdWbojrvR68s8vzPv1c0rUtY8K3n9oaVaO6fx7/wDUv/8AZ1jX+E68PLkmfRltv82sHxbpSX1t88X/AAPZ9ysHwx8W9P1/Zb3G7Tr/APjgf5Eq/rfjHWLX91osqJczfJC8/wDcrxZn0Htecm8AXT/8IkiP57+TdzIk7o+z7/8AfrpPMeOuV8GeKvEHhzwq/hy7+xXWlPM833PnR3reS+STZsrKJ6MOScDkvHkGzVXu/wDnslcjXdeJ/wDSrB5f7lcH/HRM8ivHlmbfhK0fWdbh0pPv3fyJX6EaD+z1ZWuj6bvuHd0t03psr4f+A/2f/hc3h67u0/0a0f7TNX6J2fxz8LybHTzX2J/cr8u4jxWI54wpnp0oyhD3DmPHPwP0zQ/Bl5exSv8AaU+5Xxt4/kT/AITa8tLf/j2sUS2/4HX298eviNZP8IJtQ0+Xz98yffr4EudZ/tXzrvZ88r/PX6HwR7752fEcR1JujyFuzn8i5h/2HrVvL6Ge/mlR/n37KyvDGjNr+sJaRf8ALFPOetuHwlpieJ4YtVe6TR/O/wBI+xf650r0eLZwnyns8LQnRos7b4M/8TXx/o9v5TvClwjzf3Nlfc3xA+Cvgv4tabDFr+lw3kiRbILxP9ci14T8JfHfwx8K2d/aeFtIurK5S0muXmubb55tib3+evjuw/al+It1cuj+I9ZtYXmdIUhT5ET+D+CvisuqQw05TPpMVhZ4+dj7duf+CfHwpkd3/wCJv/ufa0/+IrEvf2EPg/p7/vYb9/8Arpdp/wDEV8par8YvGGowv9r13WZ4f40dHrE/4SrVdST/AFuqP/3+or43FfFCZz0sv9lPkmfW9/8AsVfCLyf3VvcWv/b9VO0/Yh+F90/y27zp/wBNtQr5O2Xd19/7U/8A1331O+lXCJ8lpdP/ALjvWtLH4uP2ztnhYn3J4W/Yv+CXh+VJb3T7W9/2Lq+fZ/6HXcw/s9/Aq1H7rw14dBX+9N/9nX5tw2N7/wAsrS6Sb/bR6mSx1Wf5Hivd/wDc8l9lepSzirGHvnnyyzn97mP0uT4SfBW1H/IteEh/vpC9WI/AXwct/uaF4MT/ALdrevzMfR9Y/jsrzZ/sW9CaVqCfuksr2d3/AOmLpT/tlS+yKOV3+0fqB/YnwttPm/s/wdCi/wDTtbVVk1X4U6Vvbb4Xh/vbLe3r81U0DVYP3T6fcJv/AOe0NMm8M6k//MEln/4BsrCeaqXwI7YZJH7Uz9Jl+KPwqSUIt1oqOv3cWyf/ABFav/C2vAUCI6axpaJ/u1+ZsOgam9ts/se6RKVPDN7/AAaZLs/3K4VnlWB1f2HR/nP0vm+P/gG0T5vEdhH/ALhrD1P9rH4a6V9/xGjv/cSF/wD4ivzu/wCEV1OT7mlfcqZ/CusbP+QVO6f79KWd1p7Ef2LQ/nPvS3/bN+G082xtaa3/ANuS3etT/hrX4aIv/I1Q/wDfp/8A4ivz0m8B+IJE3xaO6f8AA6LbwJ4jj/1un7P9yojmmJjIqWTUT7zv/wBtH4Y26P8A8TiaX/ctXrmb/wDbg8Dn/j2fUZ/+3Svj5/h7rsif8gxf++6Ynw58R/8APlEif399c9fGTrGlLK6FPc+ubb9uTwZH/rItUP8A27PVXXv25PDRi22un38n+3sr5Zm+HPiDZvfT2/30ei2+FHiid0ii0+Wff/Bsrx5VKh2f2bh/jPWvEP7WWiX3zxaZfvN/t/crHsP2k7JH819Knf8A2PO2Vxj/AAI8dIjt/ZSJD/to9UP+FUeIEfZLDEj/APA6mFSobexgei3/AO1DFd/ImiXFqn997iqH/DScSf8AMCluv9tJq4lPhJrsj/J5H/fD1N/wqnW/43t/+AV2Sr1IGnsoHbP+1DabNqeBFd/789xWa/7R97I++30K1tf+mHnVz3/CqNQ/jvYEo/4VLd/9BO1/74rl9vVma+ygbb/tH66//MEstn/Xaqz/ALQviB/uWVrv/wCB/JWanwy2Ps/tCCs3UvCtvpX+tvfP/wBxK9HD060znq8nKb3/AAv7Xf8AlraWCf7aPverNn8ftbjufntLOdP9yvNNSnSBP3VUIf36V9Ph8FOPvzPM9r73uG34w8R6h4717+09blidIf8AU2UH+pSq019vh8pP3Cf7FZFz8/yVVS0l3/JNX09L3IHVDMa9OPJA0n0OykT5/Nd/9+sG80eLf8lbf73+Os25k2PWkapUcbVmc2+jbN/72qFzpssf91/9yunm+eq3/AK25zohjJy+M4mZGgemJqTp/HvrrbzTkn/grBm0ry/v/wDAKOc9GliiFPEDu6Js2Vq22v7/AJPlrBeDy0o8yKN/nrb2p2xxUDrUvvMp/n1z1nP5/wAlv89attpV3d/Ps8uj2oSx8B7z1Wm82d9iVsW3hhPvy7p3/uVt2ejRR/8ALLZWE6p59XH/AMhwd54cvbuzfyn/AH1clomuXfh/Vfs92le/W2nRbP8AbrjPH/gBNYh+12X/AB+In3P79ZRqnjVMVWhPngWdNniuoUuN/wB+rr15h4e8TS+HLz7Fdu/3/uf3K9Fhvk1FElidNj13wnzn3GX4+NWn75N5jx1Mk9CQVN9k+SrPo4e+G+rMMn9+oUgerMNr89B3RiP3/c2VZTfJT0gSP+GrPlrsqOYOUi8ypYd8lPhj31Zhjo5jblGeQn/A6m8j7lHl+Z8/m7Kswzxb0+ZXqeUJSLNtprzuifMm99ifJX0140/Z7tNH+E1hq1hZs2oW8KPIqf3K8z+BPheLx149sLKVPMtrf99cV9i/Gzx1a/DjwLJIkSzSsiQxWzV52bx5MOfmHEOaVvrtLD4c+EE0q7/jtJUR6mS0lj+5aT126ftA6rOu3+ytPg/7Z0x/jnrOz5LXT/8Av3X4biH75snV+2ci8F26fPaSulM/s67n+RImSul/4Xh4i3/d09E/64rUc3xu8UT/ACI+nSf9u9a0h+8c2/h/U5HT9zO//AKmTQL2T5Ht5U/4BWk/xR8R3yfvbu1T/ct9lY9/8QvEH2lNmoL5P8fyVfKSWYfDF8j7/smz/fqZ9A1D+4j/AO+9YkPiPXbq5/e6m/8Af+RP4Kuf2ldv9+7leojJwNIlz+ypY0/e+UlVrnQLu6T90kT/APA6Zc33kWzu/mv8n9ytXQZ0u4YYokunmd/9RDC++j23IHNCHxyOSufhzqF2/wDrYoK9r/Zr+Ab6xf8A2rWJUn0tf4N/33qpD4E8Vzum3wpqz/3H+zvW54V8IfEvw3q+mz6foupW1stwjzR79nyb/nr0MFVnWqwjyHhY3FUfYzVGr7x9gadYWujWcNlaxJBBF8iIleM/tgfCdvix8ENYsreJH1GzT7Zb7/8AY+d69tz5kcO9WR3T7n8dVNbvrWy066nutqW+za+/+Ov1JQjCB+aU5z9sfjh8BNZeDx5DaS/8trfe6f7aPsr9ifDc6T+FdNlT/UvbpX5HJBb+Ev2k7aK7iWysH1F/nT+NH+5X6kfBbVU1T4e2cSP532VvJryKU/Y1rnvZlCU8PCZm/tHeFv8AhOvgt4n0pfvvb+an/AHr8jfA1pcQTX7yvv2TPDsT/Yev2h1OZLv7Vpsv3bqBkb/vivyX1vw4/hXxbr2lSo3nW926f8A376VPGwrT5IHDhv4YxJPkrN1hP7RtvKR9m/8AjrSeP5K6HwZ8OfEfxC8638NWUWo3kKb3R5kSuj4DopnMfEjWfCmv6DokUXh/+z/EOn74bi9RPkmSvKbORJH+/sdPuV2viTzY7a/iuIlR4ZvJeHfv2OlcNDY/a3d0T56+owcfcPIxXxhczyzv8srI6fcmRPnT/brZvPGviiTyUu9Tf7HEmz9x8jv/AL9Qefqb7Iv9Ags4f4Ht/neobmf7cmzYr7K7fZnLGQXM8Wq+dcSyyo/996o21pvtnmR3fY9Xpo7udEiV1dP7lQw6VNpqP/t/f+eiJzSK00byP9/5625vDiXSWyaZqb69fv8AO8MCfPDWVMiQQ/366T4Y+GX8Va28VlqcGkQwpslunm2P/wAArQuIy5n1We5hi8QXv9ooifIk/wDB/sPVq88VS2jvFFpWnPbOnyQvaIn/AI/Vjx/8PbT4e6lD9k1iXVJpn3ujv/qaoTaqkF55txaLdfJ9ygZQSxvYIXluEWx027f7mz5HqaHxPL++dIknmmh8l3f+5/sUP4gi1Kw+yXCXH2NH3+Qj/co+yxQWcN3aPBB/06798yUGcg02SyTfaahLLHDcf8t4U37P/iKrf2akl5D9ku7rTrnf87wzbN6VWmkS+mdIvPtf7/n/AMdXNN02WT5083zt/wBxEq4mczetrFPO/wBIf7Un8bzPvrb8H3T+H7nf9oi+wb97psrEs7W7jtpru4eBIU/gd/nqhNqUUn7p02I9YY2h7elynRh6vsZnuusXyX2iI9u6vC7pXK/6u5Suf8H65L9gfT3uGdP4Pkrp5o9mpQ7Pn2JXw8aU6NXkPqnPnpFhKV/uPTv9ZTX+49eoeXKI6z0p9Ss7mJEV3ortvgt4HuPH/iF9PtJUT7OnnP8A33/3KK9On8JhynmNz8XvA8Fhc6Zb2kUFzs/54/x151NPcXX+kIjz2z/ch+5Xc6J4OtJ0tru93Jv/ALiV0839mImxIon3ps3v8lekeRI8Qmk+R/3XkPU1tapdQv8AwTIlbPiqN/Od0i2P/AkCb0rlbnTtQnf+D7n3HhoDkJXtER/9un3l9bwJsSL/AEnZ887/ANyqelT3Fi7xS2/36Jo/Lud7/OlWHIQvY2l0iJ80G9/nq5c6Vp9rbfur24nT+Pf9yiaxljRLj5dn+/U1/dpdWySxW/yImx0o+0BjzQPdJ5qf6l6uWE/lwvby/cqnDfP8ieS71pQzv/qn+dP7lYSN4SMq50rT77f5t20CP/Gn30rp/DySoltaWWoPezf8sXun+Tf/AAVlQ/ZLTfvtEd/+e70yHUfIdPK3b/8AYrhr0vcO2lV987PWJ9d0a5RNb/smfzk3276e+9Kyk+K72m9LvSpfJT+OF9//AI5W34h1V9R8H38v9n2qXNvD50N0m/e/z1wd5BvtoX8rY7p89cVKkds8VKidV/wtTStRh8qVLqx+0fchnhqhvR5vl+f+NK5X7K/8cVdPZp5myb+4n8dFePIRCr7aZ6d8CrHzNb1vUP8Al2t0+zJXrtmkXnImz79cN8ItK+w/DFNQ2bJru7f+Cut0R/P1i2il2/8AAK/MMfLnnM+upUvcib3xm1z+xv2ZtSu4kTf/AGjsSviT/hMfEF3/AK27t7VIf+eNv/B/8XX1L8e755/2e3tIv9dceIvkr540HwlceMfENho+n27XVzd7EmREr6fhmrPC0JTgfL5lShWr++fW/wCyN+z1DqPgB/Euranfx6lqb/uUh+ffD/B8le2J+ylaaw7vcateQJ/B8ib6x/Dej+KPCPhvTdP0y3v4Ibe3RETya5rxJ8SPHuhzebLqmo2Vsn33ffs/8fryM2q1q1Xnmd+HjyR5IHA/HzQV+CPjLStHtb2XVIdQt3d3mREeFP7nyfwVyeifEaXSkSKLSrV7b+PfWj8Udft/ixr1hquq6r9lubS3e23wfO/3/v1zdt4S8NO6Jd+PbqD/ALYpXmL4j6WlGcIe+bz/ABf8z5ItEs/v/wAaVC/xl1C0fzbLQtO3/wCw9CeGPh1An+l+OL+f/rhsR6rTaB8MrH7/AIz1l0f/AGEeu+BiE3xz1KO53/8ACJaS83993pn/AAvrVf8All4fsEf+PZV+20P4RbN8viDXrqprnTvgfAn/AB7+Ib1/7+963JkZT/GnW7r7+lacn/AKvp8c9bjh8r+zNN2J/HspltffB+N9iaVqk6f3H31Z/tj4Su+xPCWpJ/tpUhEhtvjh4jgffFaaXAj/AMbpvp8Pxl1hJnleWwR3/uW6VZTUfhLB/wAyZfzP/t76m/4SP4ZJ/qvBl0n/AACuc2iQ/wDC6dd37Ht7C6T+D5KYnx61t0eKK305If408nfVyHxj8P7RHe38GNO//Tanv4/8JP8A80/i/wB93rllI6it/wALs1u02O/2BE/24kqyn7RHiN/9UmjOif8ATilFt8QvDUj/ACeArOrn/CwtKtPueD7edP8AnhsSuOtRjP4gKB/aK8UI+5ZtGf8A2PsMVH/DTPjX5/J1DSbX/t0iqy/ju0gT7Rb+F7CD/YeHfUL/ABC+3Jv/ALEsE/2Ps6JWMKcYG3Ijnrz40+M9Sd3/AOEl+f8A6YW6fJWU/wAV/G0aPFceI71Ef+NLSu2h8eSv8n9n2Cf9sae/xJuPJ/dWVlvT+Dya74VSjz1/HHiif/mYNSf/ALd//sKp/wDCY+I9/wA/iDUf+AWn/wBhXoT/ABQ1D/oFWv8A3xTP+Fr6r9x9HskT+/RzkHDPr/iWR98Wt6oif9cfv/8AjlTW3jvxxofyWXiDxBC7/wByH/7Cuqf4xa7G+yLTLKof+Fva27/vbS1T/cSplHnK5jHufFvxL1Gz2XXiDXnR/wC+9Y/keKHfY93q7v8A7b1sXnxl8RwXOy0+yp/vpTP+Fr+JZPnSWCCb++kNVCkRGRmpaeI5/kb+2f8Avv79H9j+Iv8Anlrf/f6r/wDwsnxXOj/8TXY/8GyGq3/CyfFsnyXeob/99Kv2QyH/AIR/xB8/+j6s/wDwOrNh4H8QXcyReVdJC/8AfuHqt/ws3Xd+x9TV5v4E2V0lh8QtQurD7PcRN53/AD9Ild+FwX1mryHRyTn8A+88HReHLZN93vmf/j4TzqyL+eKOZER6zNSutQund/tHkJ/f+/WJc2txJ964lnr9BpYCFGHLE5p5dVmdPMmmffuPKd/9us25dJPkTYif7FV/CV9aaO95b63aPqLyzf6PM6b9iVpXkGhXzv5Vp5EP9yuqVLkPLq4WcJ8synbWm9/vrUr6HL/Ylzqdv/qYptj76oTeGbR3T7E8sH/bah49VtU8qXU/Ps3/AOWOzZ/4/UHLOkMhnu/49rpVa5/eVZSf+Dar093ikSpIiYkyVW/jrSmSqzx1nI25iF4/kqm8e+r/ANyp9lKMjeFUw5tKSSmJ4ct3/wBbFvrfpyVpzB7UrWGlJafciVErVhgp8MdWUrDnD2oxIKspTPM2UJPRzlw98vp/wCp9lZ+/Z9yrST/36wlKZ1RoHH+Nvh7b65C8sUWy8T7jpXmFhquoeDtV+yXafcf7n+xX0P8AaErB8T+FdM8R23lXdurv/A7pW9KrOBvSpToz54HN6JrkWq7Hif5P4031v70ryfVfCuoeB7l5bfzXtt/yPXQ+G/HFvdOkV79+vXpVec+rweZw+Cr8R3O/elX7b7n9yqNm6T/vovnSrCSJvq+Y+yozhOBa8yrCfvEqn5/l/ffYlVpvEaQfJZW/2qb/AG/uUcpfMbaR+Wn+t2VTv/EdvYpsRPPesF7XVdVR3u3WyR/4EeprPwlbp88r+fRKBjKZX/ti4vrnY8v7n+5XR6VY3c//ACyZIf79P03SrS1f91aKn+29dDDPsT5ESu6hAwlKX2T2/wCFXjnQfgf4beW3WLU9cuk/fTR/fkf+Cuw+KniTw1Nb6Lqvi21vL2/uYt0SI/yJXhvgHwz/AMJp4n02y+/vdN/+x89e1fHf4QeIPFuraUumwqbO1g27y9fN8TR/2M/PMypYaGN5vtHCJ40+Ge/5NF1Gf/YqVvG/w32f8ize/wDAzVS3/Zv8WD/lnH/33V+H9mrxSP8AlqiP/wAAr8VlHngX7TD/AM34lV/G/wAO0+54Wvf+/wBs/rVaH4ifD97n914Mu9/9/wAxK2P+GX/ELvulvrX/AIGy09P2ZtYR/wDj9tkf/rotbUvgMvaYf+czD8RvA0Doy+BWkf8A2231aPxR8KT/ALn/AIQq1f8A2HlrM8S/DFvBM0MWoXcD/aE/gZGrH/sDTINm24Xf/sVEoziV7KE4c8C5eaxb315NcWmmwWVtL9yFP4KIZP8ASUld0T/gFM/sOyf/AJiDJ/uV0PhTwlpusa5p1vc6rL9mll+f564vf5+Q6pSjRhzjIZ7SP5ET5/432V13gnxlb+Cb17y3sI5ZnT7719AaH8O/AlvbRKbazmfb9+e4+/V9/A3gGxPmtYaYg/v+bXvQyXEz/ewnE+QxGdRqKVP2J5fL+0xqMUPy6PB53/XWsyb9rLW4P+YJaf8AA5Wr11tC+G2f+PbSHb/eSov7H+F0B3/ZNE3/APAK9OlhMyp6RqQPL9tQf/MN+ZX+Cvxji+LOl300tpHaXFlceW6R/c/76rmPjV40XVb7+x7XZJDbunnf9dak8WfELwB8ONOvP7EbTbLULv5P9DT+/wD7leV/8f0L3bt5/wBofe71ti8yrwh7CRODwPPV9ty8p85ftgeEvsmveG/GFun7n7QiXH+/X19+yD4t/tLw5fwS/I77JkT/AIBXmfxF8HRePPAGq6VKiu6Ik0P++n3Kz/2TvETwajokTfI72M0Nz/12SvOr42cKHOetXoe2pSgfWWs6x9l120un/wBTv2V8B/tM2/2D46+Ihs2JNsffX1p8Sdc+yfOj7ER0r5a/avmS9+I+lalC6ul7Y/P/AMArnyWvOdX/ABHB9S9jS5zx9fv1Wmku7G8S40+7ntXh+/smdEeriU+Gx0Kez1K41XxBcaXfw/8AHpp9rDve7r9Bl8R50Ze4cZ4q1yGPUki1O1/cv87zQzfPvrHvNKlsbb+0Lfc9s/39n30rb17w++uX9naJcQWr3cO9Lq6+RP8AgdZVz4fu9O32/wBoin2fJvhf5Hr6/D/AeDVl75WudReSzeKK3ikhdPnd/v1DbaPLqKeVaJK9yib/AJKmubFIIX+z3USXP8CU/ZcaaiSxXEqP/G6VuYFPz/I/494m3/cm85P46enlSQu7xSo/+xT7+f8AtlLaL97BNE/zzJ9+mTJLBN89w91/13oJK0OnW883/H60H++lWX8HWkFyl7b3e+8T7jw70dK0Ly1l8lHTfHDsrPTTXgheXf8A+P0AaVzHqcaJLcJAjun+vR97v/v1Q3p/y8J59Mh1F3uU8qVXuX/v1cmg+1TJ5u1H/wBigqMSs8cMn3PkStKbwikE0N2n2WDen8E3z1TuYEtbN3fdsSp0tYrGFH/57fP8n36ziXKJVm02KOwmlSWLej0/w9c6hBc/ZHlWe2f+/V97HT0h83zX+f7/APsU9ILTTby2luHXZDcfvXreJjItQ2n2q5eK7/cP/A7/ACVBeeGL10fZbu8P/PdK7ab+x9Ss0l+0QQWaf8tk+/WDrFjZWmyXw/rGpaij/fef5ESqq/AYw3Kfhix+yXLo/wD4/XYQ/wDH6lc9pX34d6P5yffeuhtv3lyiV8XiP95PqYfwjVTpT0k/cvTETy6P9XWpx8xpeG9Ou768hfT5WgfzkSabf8iJRXQ/Cj4vaV8Ib+81PWNCn1tH+SHyXT9z/t7KK9Wn8JyVJ+8eG6lriT+Slv5sDp/A9xv/APHKh1WdNRhdJXXfUyaVEm+K78pLn7/z1m6rpXyfur17X/cTfXqRPMmTXOuS6bYQvaP9l2fI7pRZyS3yfaHd53d/kd6zdB0r7deJFcSyzpv++nyV6RpWjW9jYTeVs+07NiJezbNn+3WMggZs2j6VaW3nXFpL9sf+B0+SsrWPDOj3Vmn9j2T2uz/XPM/z10nh6R9YebTNV36dc+Tvhmd9/nTVzENpcadNeea/nzPL8n9yridBzN/pUWnfvXu4rp0/gT7iVHquqy3yfaHRX3ps3wJXYf2be6zsiu7S1khf/ngnz1vWfg6y0ez/ALQuNP8A7Us0/wCXKF9mz/folMzieRWaRPbPcSpRstLH/SP3Vrv/AIP43r07XtG0+e2+1xeRpcL/AHIU+4lc3c+B7fyftabbrZ/Gn/2dETM5KZLi6uU8qKKeH++71csLHT31XZdomnQp/HCldn4V8B3tjNNd6VoV5dInz3D/AH0qzefDnVU1v+27fR7q10SVP32+H5N9ctX4Den8YzwlY+H/APhM9K0e78QakmiXafZpr21hR3hf/gf8H+5XK+OdHl8P+MNS0eV/P+zv+5utmxJkf7mytjRPBesa5Dcy2iQfZonf55ptn/fFVtV024jeG3i0+41F0/54o77K4qEjtqxOSuYLveiP87/wJVxJ7v7HN5v3/wD0Ct6HQNTvt8Vl4f1Z7n+P/R6uWHgTWL7TblP7PuIdn332fOlZ434DXC/xon2N4V8I2Vp8AdEtH2v8m9/+B1j/AAx8OWk+t3KSxLvRH2U/TfFy6d4es9KuNn2aJE37/wC/sp/w31nf45s3i2xw3H9yvxvGz5HM/QKXwngnx+u7h5tE0RP+PO3mmf8A7bV6X+wImi6B4g1jxVqu/wDdf6Nb7It9cN8bNGl8R+MLmy0rb9s87Zb/APA6+xPgx+y1/wAI14B0y0l1J7KZ4fOmRE3/ADvX22Aq8mDgfKYj+LK57GPjf4VjT/j6n/8AAd68f/aI+KWi+P8A4W63o2iO11qV2myFHhdP+B10Wufs3b0dovEE/wD35SvjH4neP9Y8K+PNY8P297bvDaTbHndE/fVwYir7X3TbCUIznzROG03wX4gsYUt30yJH2f8APb79X4fhzqcnz/2ZB53/AF2ofxprE6bP7Qi/3ESs2bxHrEd5vi1WWBP9j+/Xh83JM+lkbH/Cr/EH/Lvp9r8//TarNt8KPFH/AD5Waf79x/8AYVif8J34gj+54g3v9zY+yn/8J/4gk+R9blR/9jZXVCZgb3/CofEH/LWKBP8Acm30yH4Q+JY3+dIk/ufPXN/8JH4gnf8A5Dt4n/fFTf8ACVa3Gn/IQvX/ANv79ac5Mjp0+FfiB32S/Y9n++9X4fhDd2ro8WoRf7aVxkPjHWH+/qF+/wDvwvWrbarqbpvlu7p0/ubNlclWrOBtE6Sb4e6rB/qnSdP9v7lTf8K2l8lH/tOKCb+4/wBysq2vrvYnmy3Cf8Aq4kcs/wDz1f8A4A9YfWJzNxn/AAq93m/0jxBEif8ATDZV+2+GXmOif2gr238Donz1Q/sO4374rdUf++6VDNaaqn3LiX/cSo9qWdPD8L7eP5pdQb/YofwP/B/aFvB/uP8APXHumq/JsuLh/wC+lYl4mt74US3v533/AMCfwUc/ORI9FTwO6f8AMVtf+B1Z/wCEEtPJ/wCP1Em/v7/kry7+x9VT5/K1F9/8E9RJo+sI7olpqU/+w8L0cvOXzHrlh4S0JIf9Iu0eb++k2yobzw54X/5a6h53+x9orx+80rXY9/m+HNRnT+D9zvqnZ+GNV1V/+RcvI/8Atjsrb2XIRKR60/hzwp5yf8Th4P7ifaKhufCXhqf/AJmB0/3Jfv150/gfU402J4cut/8AuVTfwJ4gnT5PDTb9/wDy2RKfIRznpb+EvB8/yS+JZU2f88ZqY/hnwVH8n9qyz/79xXm6fDbVY/nl8NMifxvUyfDbxA//ACD9Ci2f9Mfv11QiLmO8Twr8P4JtyPvf/rtTJtG+H+/57hf9xJtlcN/wqjxhJ88ulK6f3JpdlPT4Qa3J/wAwqJH/AN+t5RHCR2DwfDyP5PtHyf3POqHf8Nf9V+6kf/f31xM3wo8VWm/ZFZ2tt/G++tvR/D8Whw73RZ7z+N3r2MBltXFT0PRw9KczrXj8L6VZ7NK0yJ96ffeGueuZPkdPkT/YSh56oTT/ANyv0fB5XSwp9BSochDcukHz1QvLvzPuVPNv/jqHZXq+yR3cpnv+8eqE2nfPuSWVH/25vkrYmT7lMfpWFWlzmFWlCZjw6rqGmo+/bMlP/wCEq+1/I/yVZuY6zbnTUf5HiR/7lcUsOeXXwEJmrZ3ySJU6bN/yVxF5He6Ujy2++fZ8/k1No/jHf8l2jWU39yuWVI+eq4KdE7Ob/V1D5e9Kp/2zFPD8jq9M+3I9Z+yPJkTPHUFN8+l+1pWXshQiSu/l0+2u0qtNdfJWbM/l0eyNY0pzOn+1pHUL6kn/AD1rlXvpf4EehLS9upn3u8CVXsDvpYKqdC+sf3Hpn9qvJ/BVNNK8hP771ch+T+CtI4U9qhlk/tj0vpf7m+pk1Gbf9ym0V0/Uj0YYLkLH9sSp/BT019/+eTVUplR9TO2GFgW7zxHvhdHt2/3K8l8Z2KfbN9pp9wm/+BE/jr1KnQyPRDD8hz1MujUOB8Ja/qWlbEltLie2/wBhH313dnqr3yebFFLB/wBdk2Vch2eZVxJK6vZH0GDj7GlyFD7Je33+t2b/AOCl/srVY/8AVPb/APoFaqeb/wAsqtv5u9KuFI7eYx/sOt70/wCPX/b+ffWlbWusP/rfK/2Nlatnvq5CldUaQzKSPUET57eV/wDcrrdK0fUL6zS4i0LUnh/jdLR9lP0exlnvEdPnRPv17DYftBX3huPyYbGKaOJK6ow5Dz8b9Y5P9mh7x3/7PPgBfDOn/wBpzxM+pXv8Gz50SuC+LPi7xRB481K3tLu8hhim2bN7oldFo37YV7bzJ9t8NP5P99Hq18SfiHoPjzwW+v2tj9n1CGXYPPhr4fialOvhLRPz50sZSxftMVTPIJvFXjOSZP8AS7p/+BvR/bHiqf8A1uoXif8AfdUP+E7u5H3xRRf3Kf8A8J3qsnySpFsr8ZlSvA9fkhsX/wDidyfPcXF0j/399VryfVZPkiluHeoU8VahI+x/K2P/AHKuJ4xlgm2J/wCgVjGnyByxMG/8P67d/vf3vnf7dU/+EV8QWP71P37/ANyu2tvFsLv+9SV/+AVcs/E++5huLfdvh+dEetueRnzxhE57StN1O6R/N0/ZN/frettN1BPv2/kf8Do17xc+q37yy7IHdP4KoJqTx/P9od0rhq3nMtTjUidt4Z0PU/EetW2n2lwu9/43evTz8AfFU2zdqFhs/wCuz/8AxFeGaVr97pV4l3b3ex4vuV6O/wC0T4ns4UT7fEPk/wCeO+vQocnJ+85jw8ZQxM5/uHE6x/2bvEF2n/IYsYHb/feub1n9lfxFp+n3Mn/CQ6c/yO//AB7vWY/7Svif/oIp/wB+kriPFn7Q3irXrOaybUmRH+T5ERN9erGWD5Dz6eHzBz9+ojjbz4Q+MPOf/S7O6RHR0d5nR/kevZvD1jdQeHoUu4ovOT5H2Pvr5+fx/qcDun9pvA/+/XVfB/xpd6z4ne0uLhpvN/j31x8p7koe4e02c7wXKbE3v/c/v1x8HgLUPgx8T7N51lWz1a7eaHZ8+zf/AMsa9C8LSRWvjKwluP8AU+an/oddj+1jbQr4CsL8fft9RtnR/wDgdbTwvtsHUkeBOvOjiIUf5jzz4ozolm9wn8aV8/fGa1+1eCfDGsRJ8lu7wv8A8Dr1rx5rP27R0/e/fRK868bfP8HLlH/5ZXCVOV/uasIHpYyEfZHiyT7LaZ0++6VkI9olhDLcJE9/vfZ8+ytTZvhmX++lTJ4jvfDnglPDT6ZZXthfTeT9tdN9zDX6PA+OZyWvTxailskux/8AYplnp13qX+iWUTO6J8iJ8lXNY0q303xD/Znm74fJR0d//H6zb/Srf/llKz/7CTbK+uw/wHgVfjKc1q+nXPlXqfZZt/8AG9WUSK6+T79RJAn8b/c/vvvp3yWsKP8A33rc5pD0gt4/k27Pnpl/Y/J8+3ZTJp4pHqykdxd/c++ifcf+OrIiY7wPB89o7z/7G96tW1898/lXG1E/3KsQ+bPsd7dt7vs2ImynzWmfk2bH/ufx0Ggum2nhq00TyrhL19bf7k/8FU5oEfZ9nl3uj1beDz4fni+dKEjm+48XyUClIpvdSx3LxXelSukv/Lbf8lTJHsm270SH+5Vl4LueHzUifYlTulxoaQ/2n4fieGVN++ab50T+/SL5im8cU/ySxO6f34H2VYs7TT9YvIbG71WLRLZ0+S9uk31veDPAGp+OLa8TRYknmiR3meebYiV6R4P/AGQvGfiaw/0jT7C1TYj/AGrUJt6f8Ap8xEonjkOh2/hnxV9n0q9XxK/yO72v777Sn+5Xqngzwd4f8YpeafZaVqmiaxN9yG6d0Tf/AH9lfQ/hL4Q+Evh7c6Vaahp9rqPjOx/fQz6RNse3/wCu1dbpvxN1Xwjqtzd+NdMg1TUv+YdrumWm/wCT+46JWdWqEI++fJfi3wBb+APJsn1uK91X/l4tUf7lZVsn76vb/wBpXxbqHim40e4vfD9nZWzu/wBn1CG3eJ3rxaH93NXx85c9Y+j/AOXRYpX/ANWKXy6c6Jseujl9888uaD4Au/Gln5Vv57/Z7hHdEt96bKK9s/Zg1KLStH8VRXeoRad9rmRIbqb7m/ZRXepaHFLc+P8AW/FSaxD+9S1ndP8AlvDDWD/ar/8AHvL9/wDgen2Fj5H302J/cSrk3gu7u0+1/P5P+5Xrnnj7C6e1mR4XiSZPnR3/AL9bFhY+IPFV/su9TtfOT50/0ff8lc3D5Ub/APHlK7p8m94XSu/0S6/tJHit3eCaL5Ip0+/Skal+Hwz4c8K/ZrvxLe3r203yb/vpv/3Kx00qLxBeOllqCfY3f9zdbPuJXbeHtNlfVbDT9QuNR1G2uH2Ol7bpsr2+H9nPwZPbJLDFcaX9z/RYf9G3pWHMaxjzng9z8NpdAewS4vVvftCb/OtX3/8AfaVvaVp0Wsb9P+xRO+z53f8AuV6u/hL4deHH+yahafani+SZL24d3pkL29jN9o8NJZ3ump9xHf50T+OpLPH/APhB/wC0Xe30rT53RH2Onz7K6HSv2XvEtrCmq2kul3sKffsrqb/4ivS/+EqTXLZ7f7C9klx8jvB9ytLRPGt74H8JXMSae06I/wC+me3fZ/33VcxjzHm6aqmlWFz4U8RPBoNz/wBOW+b5K3rbxHa654MvNM/thrrR4k2W/n/I81eG/EXxNquseIbzU/tCwI6fceF0+SofAHhy78RzJL9o2Q/x76iqXD4zqvDfjXxL4L0S50XRPD+nTQ2n77+0L2FHeZK9L/ZU8F28GmzaxM9re+IdTuHd4d/yQ/8AAK5vxhfafo/ga5S3lV9St/k+5XoV/wDA/W9D8MaP4g8FfbILmF4b+bT5tiJLv+/smrz4npy+A9L1LTtQ0PVUll0fS57bf/robj7J/wCyVw3xI8P+H9N1W8il1XV9O1W7h85LW1hSazf/AGN6J8lQ/FH4k2mlaJbf23Ezwp876fO/8ez/AMfrxy/+OGp+JtesIrSKL7NM6Wb/AOwiJXPiv4JWHj78Bmqz/wCkvv8A4Pk310Pwrfy/FVs6f8st71yWpSJJeOif3/nrsPhWiQa95v8A0xevyLMY89z737B518MY7vxN8Qr+7fzXe3vnd50/g+f5K+s0+InieCFES/v0RU2J+5rzL9n3Vf8AhW2lardf2PZ3VzqF9M6PNXpV7+0/Fo7pb3GjWTu/8ECO9fUUpfuYHzdWPvnJ+JPjvrXhnfcalrV/BD9xPO+4714zrHir4a6rfzahqdlFqN/L87v5O999dz8fX8QfHrQbbT9P0rSdLRH3o+90f/0CvDYf2cPGemuktxqukIif7bvWMj0MLDkN7/hJvh7vf7PpTp/26PT38Y+CkT59Pd0/2Ld6zU+EniD7n9oWCf7ex6E+E+p7/wB7qthB/t7Hrx6sj1TSh8Y+BXf5NCZ/+3Gr6fEnwlavsi8Pyp/271mw/CS7T5/7bgf/AIBUyfB67vvkTW4kf+/sp0phyGq/xU8NJDvTw/cP/wAAqsnxX0z/AFsXhrYn+3sR6rJ8E9Qg/wBb4jV/9+3Spk+DUr/8x3/xxK2lMXKTf8Lb8x08rw1b7P8Aps9WX+LGx0/4p23f/ceqcPwe+f5/Fbf7mxKuf8Kki2fL4lld/wDcSuWczTlH/wDC17j+DRIE/wCB1C/xe1CP7miQP/wOnw/CH998/iVv9zYlXP8AhVdpO+2XWP8AgdcvtIHVGJlTfGXU4/8AmD2r/wCx51Q/8LsvU+54ftUd/wC49ar/AAk0932Jqr/79PT4Q6f/AMtdQlT/AG3dKiU4cpHKYj/GnWHf/kBWqJ/12oT406nv/daJao/995q2E+EOlb/+QrcP/sfJQ/wd0eT/AJjt5B/uOlHtYcgcjMp/jFrcif8AIPs/++6zbn4t+Kp3/wCPuK1h/uQpvrp/+FZaInyf2xdT/wC27pT3+G3hqRNkt7PA/wD122VvCr7pEqRxifFvxhYu7rqrOn9zZRN8ZfFc6f6qCD/pt51dO/wy8Lwf63VZdn+3cUz/AIVd4Ekf57uV/wDcuHraFeExSpHHzfFfx3sT7PrsUCJ/0xpn/C2/Fv8AFLBdP/G716LongDwFpruj2kF6n9y9md6m1LwJ4Cnm82LTLWBP+mL0SxECPZHl03xN8Szp+9vVg/3Eqn/AMJjqs/3L3e/+/Xpf/Cvfh/dp/x6RO6fwJT5vB3gWxh2RWVn/wADreGIgP2EzzR/Gmuwf8xCVP8AcetXQfEfiO+Tf/aFxBDv+d0rsJvDngq1h81dMtZn/wB+sS5kSP5LdEgT+BEr7nKcr+tz55/Cetg8Lzz98LzVb26Tyru7luv+u1ZU0lPmkqtNJX6XSw8KMeSB9FCEIDHkqF5Kk3vJ9+oH+/8ALXXE3GPTNlWKa6eZRKIFSkeCrOymQfvN6VHKBTdPMqH7FWn5Hz07ZWcqQuUx3taxNV8HW+qwvveVHf8AuV2nkVH9l3p/wOsZUCJ0uc8uTwXqGnfJbytIiP8A8t331ZSxvYPv/wDA/kr0v7L9aPsqf79YSw55csroHAJBcP8A36sw2Msmyu2+wxJ/BRDB8lR7AuOXUofZOV/sqWSrKaBE7p5u/f8A79dC8dMdPkrb6udUMLRgY6aNFG9T/YUq9sp+yr9kb+yMp7VI6PsnmVpOlHl7ErSFI35TN+y/Wh4Kv/6ynolHKHKZvkb0+eofsNbfl+ZS+T9aOUuMTD+wtT4bF0ethIP++KeiOn3HqPZGpQS1/wBirlnY/c/j2VZ/9Cq5YJRyGsSaG1+Sut0H4aap4j0x7/5LW1i/jf8Ajqt4S0pNc1hLJ32InzvXpPinxfDHoiaTpW2GP7nyV1QpCqyn9g5TRPh7Lqqea/lIm/Z56fx10154F8I6Vao17KySf3N9VLnxHLY6VDaWm7e6ffT+/VbTfhz4l8aXCTS70h/vzfcrp5OQ551YQ+OZg3+qxWiTW+lJ5Ft/f/v1if6/77/98V7fZfAbT9NtxPqd7LIU+d0T5EqjeXXgy0V7X7OjvF8mEHz1jyDpY3n+A8w02xlfZsruU0PT59EtrK7vdmz561vBfgKXxlq15Fo3ladD/A81Hjb4F6r4Ug+0XWr2D7/ueTv31+VcRZkoT9hA8bH5jSnV9ic1/wAIl4dg/wCPi93/APA6m/sDw0/8f+5++rBm+HOtz/8ALWLf/fei28CahaPsla3r80qz904YnTw+GNE3/wDIQZ/9jZV9PB1l5L+VEyP/AH0er/wz+DeoeKNWSKLakP8AHdP/AAV9BWv7ONtAqebrd07f3Ei+SuSGHx2Kj+4hzHjYrNMNhpckjG+F3wx8DabpcM941tqFy/zsbqRDXop8K/DmP71hpCfgtc8n7PGnxnf/AGvdf98VP/wz/pf8ep3T/wDAa+jw7x1GHJPCfifE18RTrT5ueRpz6B8OOcWOjb/+AV84/E7w54N0fxCz6Slu9rL/AMsIH+RHr3t/2e9HnV/+JjeYf3rFv/2UvDuoo6vqV+jv/Gk1RXpYzEf8w3IdeBxlHCz5+dnzUj+FEf7/AM/9yn6b4q8L6PqVtcJFFOlu+90dPv1H8Rf2Vr74d+IHeLX7280W4/1Usj/Oj1nQ/DKKBERtQaf/AIB89eXVhOjPkmfbUqsMVS54H0Bqvxx+Gz+E2321k8zx7Etfs6ffrwWbxj4U3u76VE7u+99ifcqF/AGn/ce7l/74qF/htb/89XRP9yqlU9oY4fCxw3PYmTxx4Sg+f+yl+T+/DWa/xX8OaPfw3tvpiWux0T5E2Vf/AOFNaPP873d//t7KY/7PvhfejzS6k7/f3+dXR9g6D2PTb631Kws9Vt9zo6b9m+uq+N+uf8JN+z/NLL/x8wG283/f3pXnXhK1Wx03+ykl/wCPf7ib/n2Vq69fMnw717TX/wBTKiU/ayhS5DxKuF560Jnlfn/6Anmuzvs+RKx/FUHn/DTUovufvkrShnSSFNlUPE8HmeA9ei/6Y76vAf7xA6sX7kJHkVzB+5dEf59lTeHvCvjXxBoj6ro+lNdaJb7/ALRe70T/AH/v1iWd15ib0+/V/SvGOt6NbJpVvqt1a6PNNvm0+B9kL/79fpbpckj4le/Ap3Mlra+OfDcsu55ppkh/3HdK5XW5EtNbuYt6xv52z/vurs06aj45s7v97st7vzvnf5PkqC5gvZPEOvXFvLazzPdu+x/4Er3qEvcPEqizWKQXLxb9+x6d/ZUT/f8AuPWan22eb91teb/b+5XW+Cfh54z+JviGHRNKisLq8dP3zonyJXZzGMZHKzJbwTbJV2P/AAVNcz/anR33fInyV6jf/svah4Ev9njWVNLv0+dLp3f7Ns/+Lp8PwT8Vz2Gpa74fTTtX0TTP9Jmed9juifO9aRkRKJ5jZ3zWiTb7tLqZPufP9yofPuL6b7be3dr+9+RHR6+h/hLrngz4qXltpVv8P9G0HxhafOl67ultNs/vpXrVh8BbLQ9YttV8UeCtBgh3vvm0t3fzv+AP8lYymHKfEl5dvpWyVpYER/uOj/PV/R7HVdfmtvs+mX90n/PaGH5K+/7DwH4H8HeHvtCaI/ijUppv3MF7D5KP/sI9d/bfDyKezmu7fSn8IJ5O/wAh0T/x9EejmGfE/gz9nOXxqiPL410vw9f/AHP7L+/M/wDwCvV/Cv7K/wDwit/DrSanP4ovInRIYfJTZXp03wrm8QedrUWlQJrGnP8Aub21h2edWx4M8WxaPpusWNvcSz6l9o33Fq77Jk3/ACfJWHOUYP8AwtvQrHSrbR7fSn07WEm+eyuoUheb+/sT+OrmiP4jvtS/tDw/aXCfufntdQdNn/fe+tjUvBVv4gubB9bsl+02kyTW+oQTf7H3HqhbX1vJqr6xpTz7It8L6Xey+TCj/wB+o5vfAoaVY3smpTammsWtlqV9vR0mtEmRHrV1vwr4jtfB8zp9gn1h3/c/Yvkhm/4BV/xn4LsvF2g2z634asLWG4+dHhvvn3v8+9HSsTR/7d8CXNtaaVLdQaVd7ERNd/fQ/wDAHd6ur8BpS+M+Wvij4m+IGq3MOn+ML1vs1p/qrLydiI/+/XE2b/vq9+/a6sbi1fQZbt7XzpUd/Ita+frL/WpXyv8Ay9PoKn8I0361Xq3Ub/u67Tzj139nhPD9952n67ez2T3E3yTIm/8AgopnwHfTNK/4mF7qEUEyPsT/AGH/ANuivRp0vdPOnufJ2z/gdX7COWB/Ni1W4TZ8+z76Vlax9nun/wBa1rs++6TbHqtc7NN2JpmoT3ts/wB9Jof/AGevaOA3tV8Qa34n+TULhZ7ZPkT9zsp+iard6ciWmnyr9p/jR6zbDUbuP++iRffrobDWNK0Oze7l8p7x3TZ5PzulQXI7bxJ4qu9K8PW1xFdz6deed++utn77/gFck/xs8UWlg+n2mt3H73/lvdfO7/8AAKx/EPiB/Ebp5SXE/wDwCqlno1w6JcJbrPZo/wA7w/O9ckjekem/Cu11vXNStpb24l1He+9/3PyV7x458HaV4fs5vED3sDpbonnQ14noPxeu9AtoYotPv4HRNjpdQ7PO/wBusr+3H8Ta9bW9xLKkP39jzfJUcpcpHsGifEa702wmu9F0+40u2l/j8r7TC9bb/EmLVfhjf3Gu6m11qUX+peH5LZ/+AV4heeO/Fvhi5v7TStVt7LR5U2Jap89eOQ+Kv+EcublLi4vXSabf9lgh+R3o5ST6Nm8MxfELREvddtNNsvJ+eG6tbh3mf/gFcNba/wCGtAs/sl3e3STJM6b7VH/4BXPWfxJTWdNeJNMv7LZ9z7VN8n/fFaU3i2XTrB31C0sEd/8AUvv85/8AviiUvcK5hmvaymuTW1ppUrz21x8kLzfJ/wB916j4G+MXiDSn8PeH/FGoSz7JvJfZNvTZs+SvH9E1jStVR729ddiP8/ybErofHl94XuvFWiP4U1BrqwREe4+T5IXT+CvL+2dsfgPYNe+FaeLdY/5Cd1PDN86QumxIU/36h/4Un/wjP/EzidXhtP77/PXMWfx38QaOkOmaPpiav/02RPnT/gdXLbUfEGo/6Rd6I9lC8z+de/a/O3/7Gyssb/BN8J/GMG/j3vsil2PvrufhXBvfUk+/NFaf991xM2xHdP8AbrufhvP9kh1i4f7nkpX5Nif4h93H4D0Kw8D6rBpUMv8AZ7onk79++srVdNTR0muPskHyI7u6ffrp08Y6hd2f2f53TZs2f7FcxqV9Zec8V3FLdW0qbHh3/fr6KEuSB5PJzzPlG5+MXi3UdYvIn8R/ZYUmdIYf9ipk8ceILr7niOf/AH32bK+n9N8P/CrTm82XwVpzu/33f77/APj9X5tV+FUELw2/gbRvJ2fxwpXBVrnocnIfLaeKrvf/AKbqHn/8DSrEOuPO6JFdv8//ADxm3vXv00/w9vt6ReBdEdP7myjStY8G6BeJcWngLw/Bcp9x4E+dK82rI6onib3VwiJvluIH/vzUPr93s2RXd4+z7+xHevp2P4x6LcbPtXhfR7x0+47v9z/xyri/HTSrRNtr4c0uH/cSufmM5VZx6HybeeI3RP3txP8A+P1TTxH/AMsrS7d3f/b319M678V7TV2+bR9JRH/uRJWbpvjzTdKm+12+maaj/wDXulVKr7g1znielWryJ8mmal8/39lu/wA9b1hp2p/8sdM1R0/ufZJq99sf2i7q1+SK0s/k/ufJV0/tL66qcW9ulcMqvuETnX+weFW2h67P8n/CL6y/9zZaP89X7bwz4lkdNnhXW0/7h01euf8ADSviSf7hT/xyo3/aC8XZ2/a43f8AubE/+IryZQnP3zohVxf8kTzxPAfjPzkS38KatHC/33e3dKfJ8O/Gjv8A8itrM3+39neu7f4/eLv+fzZ/wBP/AIio3/aB8Xf9BTZ/2xT/AOIrllCY+bF/3Tif+FXeMH+T/hFNS/3/ALO9J/wqXx1OnlJ4fuk/67I9dp/w0D4on+X+0z/wCNP/AIiqM3xu8TT/ACf2zOn+5sqIw/vkp404S8+Ffjix+/4fn/399U/+FTeObr510Jn/AOu81dnc/EzU9RR0uNVupk/36p/8JxqH/P3dbP8Artvr0oVJQgdkIz+2c9D8A/H9z8v9hW//AAO8Srqfs3/ESR083T9M2f3HvUrUT4hahJ8iahdJ/vvQ/jzUP+fuV/8AgdONfkJnCt9gSD9mLx9cunyaQn9xHvK2rb9k/wAczpsuLjRIU/vpcv8A/EVzqeLrve7+a3/fdTf8JpqGz5Lt/wDcqXP2mxh7HFz+GZ0//DJvi0JsfW9HRE+58r1xHjv4Y3vwyFtHqOq2N7Ncf8sLYY2f7dRar8QriCF0S733P9zfXnWsaw91M7yys7p/fev0bIuHJ15wrV/hPUwuCxMJ/vJly8vkT5ErEe73vVCa631F531r9rw9KGGhyQifQQhyF55Kb/rKgSel8yu6JqO8upKPPT7lCdassTy6kf7lFP2UFlSpEjqZEp+yrAi2U7yEp9NqOUBP4KbT6R0o5SiL/V0VNRsqQIf9ZUfl1PRS5RkDx/JQkdWtlM2Uw5SD7PTfLqzRsoLiVfIo8jZ/eqykdDx0FELx/JTfLqzRsoAgSP79PT9/8lT7Kd5NQUQ7EjqRNklSulMSDZQWGyr9nB8m+qyfPWrD9zZQaRNXQf8Als6ffiSuq8DaBL4q1XZ/q/33z1j+FY/L03Vbt0+T7lekfCu6t9D0ebUJvvu/yVrEwxkpwpe4ekaP8OdN05Ed0WbZ/sVY17xNp/h+HylWKGbZ/BXA638Q7ufelpd/I/8ABsrj5k1DVX3P87/363kfL0sLOtPnqml4t8WXWtzOnmulsn9z5Kx/Dfhyy1j7YifPc2/z1T1K0lg/1r0fDnX30vxjaSt88MzJC/8AuVxzme/Vh7Cj7hch8R3Hh/57LdBcv8m/fsqGbxNqepXKS3cu9/8AfrrPiH4H2eJbh7e4ijimTf5dc5beDvLf57ta/nfPsVL67PmPm5yVb3yaz1G4nf8A1rv/ALGytiH5/keur+GvwQn8ZP8AarvUPstmj7E8j+OvW7T9l7RoRk6jcv8A8BSvC+q47FQ/cRPFr5tQw8+SZwvgj4uf8IZp62K2Rmx8+/8Av11b/tHTbP8AkExf991u/wDDOGgp/wAv15/32n/xFSJ+zz4fX/l7vX/4Gn/xFddD+3MN7kFy/cfPVsTl1afPKBzr/tE3zp8mmQ/991Xf9orWP+WWnw/nXYf8KJ8M/wDTz/3+SrSfBXwsn3vNf63Feh7fO57zjEw9tl//AD6PP/8AhonWv47aBP8AgDf/ABdQTftE+IB/y622z/cevTx8JfBp/wCXb/yYen/8Kw8DoPntIh/v3L//ABdaxWcz/wCX0SlicDH/AJcHzf49+KOqeNYUt7p4ERH3/uV+euEudSu40+S4ZP8AbSvqPxh4E+HGl6bc3ElrZQFE4f7R/wDZ1843P/CP75v9IaBN77P9yvJxVGtSlevPnkfUZfiqVWFqUOQ559c1WD5/tr7P9yq1z4j1XZ8l6++tuaPw1/Hdt/wOq32Xw0//AC1T/vusofEd8pcxx7+JtT+fzbi4hf8AvpRNrl35P/H66P8A30f569v+FV74C06S7t9YW3cuf3Tzwu6VzXjSH4d2PiK7+wyxf2fL86Pao+zfXoyjyQPOhiP33IecfDTxNdweP0iu5ZZkmTZ89e0688Unh7VU/wBZ8leVvP4KsdS+22779n8ez7lehW19b6l4ee7tH8+G4SuflO+XxHmln+7SH/cqzebJ9E1i0/v2lVrCDZDWlpv7zzkT77wvXTgvcrQOLER9yZ862EfkJ/45U1tpUuq39hp9p5SXkz/I81PtoEnfbL+42TOm/wD4HWhDHZaHeTRa1p891NMn/EumT5Nj/wB+v01z5z4VQ5D6t+BH7CctrFZ+IvEuurJNL++eC1Tej16f8VP2M/BXiXRL+bR7Key8SRW7vDdQS7POfZ8iPXpH7PaSv8IdB82d5pvJ+fe9eif8tv4f9uu6EjyJ/Efmt8N/gD4a+IWm3kWoaFBpF/pl39g32s2xJtn99K+gfBPwo0r4XpDb+GtYg8LzO77726hR0f8A77rN+J3/AAjnhX40w+JbTSrq1vIZpv7R1CF9lnNC6fxp/f31D8Y9R8H654PhuL3R9X8Q3Pkvc272TvDsT/ntv/uV2xmYSH/Efwl4o1WZNYa7s/iNf6f5z6cmmPD8junyb031lfB/xpreh/2xp/xF8Hy+HtY1ZHRL21hTydn9x0T7leM+D/2cPEH2y21i41N9I0e4t3mR7K+3zI/8CV9D+G/B3iPwr4YhuLvWLrV0m+SG9un+0+TVxkBZtvhR4c1zRJrKJ7C1S3T/AI+rLfDcw/x1T8MWlxpsyaJLrd54ls7d/wDR3d0d4a0rODxBoaXNx4g0KDxzZom+aeG7htHhT/rj/HWxpXjHwFJ4ettb8L6O1rbedsu/k2eT/wDF0c3vh9k898eeNE+FyWemaZZXuo3N8/naY97D8iXP8aVcv/E3jXxP/Y//AAnfhyW1d3/0TUNFm2J/sI6b69s/tWW00rzYklns7t32JqcP/oFfPeveI/D/AIj1K/8AC967aRqtv86On3Kjm5ZBE9am8aeM/DFhYWkWn2To6fI73Gx9n+3/ALdYPxRsX8Y22m2lrdv4U1uWbzobrTIftO9/9uqfgy+srGFPB/jiVJ9Nu02adqCb0T5/+B16X/aPl6JqsWiXHkXljb7PO2b/AJKn7YHjPjZ/Fvwr03TdV8R+I4te0TzkT/iX6T/H/t/PXYeCdYtPFWgzeKNKin+x3aec/wBtRNlx/f2JXB69/ZVp4P1WLR9dlvded0meCe7eZH/z/crnvAHxb8CWPhtLTw/qd/oPiGJ0+16frT/aU+/86f7H9+tTGHxnqPjnxVqV34PdPCmlXmr2aTOm+B0d4X/3K6fwfB4j8R6bbaf4leDUUeHekF7b/PXAa38X5fDL2F7oVvYI98n+kP5PyP8A7ddnoPirUNV0pL3xHrEU6Sv/AKJ9ih2OlV9g25vfPnX9qW00rTdb0S00xLiD5Hebz0+5XjmmyJ51etftOeKk8VeKtHeKJ0ht0dEd3+d68f0r/WP/AL9fLr+Me9KX7o1m+/SOnz0tI7/I9dhwns3wW+Cfhzx/4GvNd1PT31DVbGb5IEm2bE/v0Vt/s3zyweGNS/s91TXrf57ffv2OlFepT+E4J7nxJNfWkFzsdFuoXf76V1UPgC31VIfKRkd03p89XLbwVolon2i7SCCFP+W+z563kkmnttmhP5Cf33+RHrtlI4eQ5vRPDlu9y9jd27v8/wDHXYXPwh0y6tktNPiuJ3l/5YeT8n/jlWdE8MW+mvDe6x4g2O/+u8lN9eha98W9C8OaCn/CL3r6jf7P33nJUSkUeXP8JNP8Mo8X2399E6b7Wb7lbdh4q03QESX7Ek6W/wAjpaw73/4BXK6lr8virUrnUNb2zp/y2hSuA1jWJft6S2WqtZPv2JDD/AlZ8prGR73eeKvhf4mhmu7201y1uYU/cz3Vj8m//frxa81+Kd3TfF5290R0+/sq/okd34gf/TdVuk3/AMc6fI9Vte8D6fazfa9QuHnh/v2r7K0jEKnwnSeG9D0/VdEufNlZL/8A5YvM/wAlaVnY2XgP/SNQuLd7N/vpaolyj/8A2dcfZyeIJEhi0nQtUurCb5IZvJ3o/wDwOvQtE+AWtvok2oaxpN1pEKfO6bNkLp/7PRIIEOsa58LPFVm8SaPfvcunzzf6nZ/ufJXnth8Lrvxprf8AZ/heKV977EfUEdP/AB+ve/AHwk8H65c+Vp+nu8yffn1CZ9+//Y3/AHK9UttD0rwHZpb3ej3mqJC+/fCmx0/3Hrl5iz5p039mLxRo15f6Vqtl5lzbpvmRH3o/+dlaXw0+DX9s6lren3rLp2pafL8m9Pk2f3Hr374hfHDwr4V02a9sr26fUtmxIHd3d3/uPXlHwZ+P2p6dc69L4g8P2+qWF873P213/fIn9yvOn7kztpHbPoD+BLm2isvDSaXDv/07+zE87en8D7Km8Tvo+o+G4X0q3lskhd/OSdNju/8AuVD4Y+Lenvf38r+MILLe/wC5snfe6f7GyqHir4jeGtY+02/2u4fWHR08/wDv/wC/WOM/gmmF/jHmMyfvvn+dK63wlG/9g39vF8nm3CW1ce7vBcv/ABpXeeFZ30fwfNcbd7vffJ/sPX5Hi/4p+gL4DttB+F3iWC5hdNblntn/AIJ0T5E/74r57+Ov/CRwfE6ZLK11T7HCmx5rW3d0d6911740674V8N/2ncJE8KfJseubs/2uNVn/ANVZRbP9+u91JnPSh7x4bZp4gu3/AOQPq07/ANz7I/z10Nn4Z8YXaf6J4P16T/ftH2V7HbftW60j7/7Ps3/3Pv1pP+2L4jjh/daRY/8AA5XSuOZdX2v2DxxPDPjWBP33gzXv+AWM1U7nSvEFj8//AAimvI7/AH99jNXp+pftT+ONc3+U9ppf+4m+uUufjx4+nmdP+EqSP/ctk+SuT3pyNaUp8vvnK3Oh63Anm/8ACP6zs/v/AGF/kqGz8HeNdS/e2XhrXLr5/wCO0fZXQv8AF74gb93/AAmd1/4Dw1sad8fPH0L7F8Xzn/rpbQ//ABFayhyD5p/YMGz+GXxLfZv8H3iI/wD0x2PWwnwh+JU+xE8NMif7c2yrz/G3xtfSeZL4zvox/wBMIYU/9kqGX4seL3/5nPWN/wDB/qf/AIisJQFHnNPTfgL8SJ9mzRLXf/t3ddFafsu/E1v3r6Zavu/g+3JXI6V8Z/HtpNvl8YapdOn3EdIf/iK2Jf2jvHQ/5mW8/wC2aJ/8RRSpUub96YVZYifwcp0X/DMXxI/6Btgn/cQSj/hl/wCJH8EWmw/79/XJzfHfxxP8y+KdTR/9hkqj/wALr8ezP/yNWqf99/8A2FbzoYP+8ZwpY3+c9Ah/ZX8fTf6640uD/Y+0b/8A2Sn/APDKvjYcf2jo3/A5HrzN/i946kfZ/wAJbqn/AH+T/wCIof4k+MJP+PjxVqmzZ/z2rzp0aH2Tqjh8X1melJ+yL452Okur6Hs/67Tf/EVLD+yF4pidP+J3paf8DevJH8XXt3/rdbv53/uPdvQmvy/8/r/8DuHrzpYbnOtUcV/z9/A9ti/ZK8TH/W63pf8AwDfUn/DJHiJ0/wCRosE/4A714W+svP8A8fGoS7P7nnPUL+MYo3S3+23CTfwfvnrnlh6nQw9lX/5/fge7v+yNrKJ/yNtnM/8Acmjq9bfsfu8KfaPGbQP/AHIIE2f+P189Pr6yffvWn/2N++n23iZ43/dXc9r/ANdkfZWlKjWh8cOY1jSrP3FW/A+hLr9kmxtLeaWXx1cbFXc++CKvmP4k6rZ+GfEtzoWh61Lq1rF/rr10RN7/ANzYlU/G3iqX7NNaRXe/f/x8fP8AfrgNKj8+Z7j/ANAr9ayXJqDhCrOB7mCwFanPnqz5joZp9n+271E8m9Kh+eSkl+7X6lR/d+5A93lG76fVWN/79TeYnrXdCYyZKej1Dv8Akpn+sq+YXKaUb/36fC6bP+B1Q3pHTHnq4zNDYhnXen+5T/taVieelTI9b8wGxvoqgklT76soloo/uU+tOYfKM2UPT6i30i+UKlplFQXyhspuypaZUmkYglMen0UpSDlG0U6n7KjmDlGeXsop9PeOjmDlG8UlL5CfwffpEo5jTlBfv0//AFdM2U/ZUcwco6lfpSVIlHMXyk0MdWUk+eq6U5Pv0cxcTqrO+8jQfsMX33f567/w9o8t7YQxfx14/DdeW+/+5XYab8TZtK2b/uf7m+tqUzlxEeeB6iPByWqI8r73/wBisrWLqKDYiffR/k/3P461f+Eph1jREu7dmevNPE+uS329E+T+/wD7ddVWfunFhaXvalbXr6We5dPtHnw/79ZtsmyaHZ9/fTIUet7QdHS+uX83/U18rjcRCjCczpxEvcOn17X01jUoZZX3okKJ9+prOCKdPkTfXrPwd+AegQj+09Rm+2NN/A717haeB/Cmlj91ptjGvvX4niMA8zrSq85+YYzOVSnyQgfK+iX2q6V81lLPaw/7D10EfinxbMnyX986f7DvX0skHhqyiMS29hGjfwfJRb6l4esY9sM9jbw/7DpV0slrQ+DFHizzT2msqJ8yXPiDxHB8l3e6lBv/ANt6hTX/ABBd/Jb3eou/+/X1BJ4q8OEbZdRspP8AfdKQeMfC6D/j/sB/20Su2WTT+3ig/tOXL/APm+bQ/HHlPK8WovCnzu/z1lfZPEE80KS294+/5Er6gm+JPhyL/mLQf8Aqk/xd8MRj5tTi/wC+a86tk2E+GeKM45jipf8ALk+dX8H+K7r5YtMvH/4A9U5vAXi50d/7LvI9v/TJ6+i2+N/hBP8AmJN/35f/AOIrmPF/7RXh2x0uZLCU3V46fJ8m2sf7IwtD34VzeONxc5fwT53uvAni3U4d9vZNc/30SZEdKx7n4e+LYEd2094dib33uldJ/wALK8t3lRHtZnfe+ymJ47t533vFLv8A7/nUn9W6Hv05T6nH6J4K1vxVC72lpF/cf7U+yn3Pwo8Yacj3D2lrs/6YXFdg/jS3f5HtGeqz+Kokh+S0ZP8AttUx9mdBwc3grxBH8zxfP/cd/v1W/wCEZ1Oe/S0lSK1eX/ls/wA6V3j+OJZ/uWVv/wADesS/8ayp9y0tXf8A3615A5uQ868c+ANY0azeV3tZ/uJvtZd//jldb4M1iLwr4M/s95d7/fhSsrVfHdxI728un2uz/Yrlf7V+136RfZ4kd3+4layj7nOaRmdtYfvLb/gdXNNn/wBPhi/v1yWpeO9E8OO9pe3aWr/88XrEtvibaf29YS2TpP5twm9/9jfXRhcLKc+c5cVP3D1HR/2Yn8ceG7/VX1X+zr9JneG1RPv15XDP4o+IXie28P3Wn276lp832byYE+dE/vvX6G6PB4ajs7CK4vYEvLu3S5hh37P4K+Rvg5dW+h/tLeIdQuInvbb7TMm9Pnr7+j8MD4yrL3Znovg/9nrxrvsLf/hYq2WmxTI82l6e/wC+/wC+0+5X19aeGrOx0oWCrI67PLaXzf3svy/NvevDfi18R/DcGjJp9pY6lazXf/HveaEn+k2z/wC3/sV4xD8Tf2gvD/nf2fqVvr1t/Ak1v51yif7lenGJ8/I+yrXwZoWgwzfZLGJ7ib+G93Pv/wC+68R+MOt/D+90O2utZ07Uh/p32N4dPl2bXf5P++Ko/D3Ufjr4jsH1PxBqunaJZv8AJsnsf33/AI4/yVQm07SnmvPD/ijStRd764dJrrzkSGaZ/wCPenz1vyi+wVpvDPgrSrCG08QPrOlwo6Jb3sE03kp/c37/AJK9C8GX3h/R9Em0KXW/7bS4uN6XVqnnb/7n/A68l8T/ALOfiDVfAdn4ctPEerIktw7zfbYfOheH+4lei/Bb4O+FPg7o9zoSa7f6jqsrpN/pULzeS/8AsIlXIxjL3x/xR8MaJ4fhtruW3l157T5/km2PCn/AK4zW/hDca5Z22u+HL2/0/Sr7/j4gRP4/9z/2evRdSuNPn8V22j3Gq2d7c3H+p/gSb/Y/2K2NS/4TDwlDbWWn6fZappVx/wBPezyf9yrLlI4CwvvE2nXFnceINHv/ABDbRbEtrWyTybb/AH3f+/WJ4z8TXvjG8TSbfR4NBs77/RvOhtE370/g87+/XZprni2DxJ9k0/W4PJ2b/JvbTfv/AL6b66F0tL621XT9TRbK8u4f3yXUP3H/AL6VjIvm9w83eTUPhzYWaXFrfveOn2NJnf7XN/v7P7lb2ieA/GHirw9NLp+u6NazXEP34bd0f/gaVgp8PfHHgpEu7Txxa+IbDzvktYLT50T/AL7rv9YsdT1LQdHTT9Tl8LvvSa5ukTY82z+D5KrmMYy9457wrY+LbWzex0rStL07WLdNlwl6mxH/ANt/v1wFn8fvh1pWt6lpXiDQrPTtY37HvbKx+dH/AL6I9ei+JPFWt2vjOz13T7pks4XS2u9ifPNb/wAb/wDfddf4o+Fem/El7PxLZXFvrf2iLekl7s2On8Gx0SjmDlPFJrvWPiN5OnxaxomveHnmSHeloiPCmz+Oun8Q6d4U+BeiWctpaSpcp/Bao7p/v1x/j74PN4d1T+07rQk0+/d0+z2uhX32ZJv9t3rN+G/jSLQE1LR/EH7/AFW4m/0dNUu980Kf88Uff89b8/uEy+I83/aQfTLrxPokumPvhuLfznf7m+vLrP8A13yV6X8e4/P8eWH721n2Wnz/AGX+D/frzezTyHdK+Z/5envv+EX/APeof7j1HU/mf3/uV0nNE+jf2e9K0+fwekstk11qSPvR7W+8m5T/AIBRR8N/CcWsfCC81WVLWym0yZLmHVET/TH2fPs/20or2afwnmz3PkKzupdRffcRLv8A9j+Otiz0fxh5L/2ZaWUNt/H9quPv12fhjwdpqf6XcafqP2y3+RIXf59/+xXt/hXwVqvibR036JpH2ZPuJdTfP/8At05THGJ8ha34g1uxfytTtVskf+4/yPVbwrqujpeTJqFpdau7/chtX+5/tvX1X4q+FHiv+0rmK0i8OJZ+T+5+2/vpk/3Pkqz4A8AafpuiW1xLb6bdax5LpcQQfJUcxz8vvnzxo/wy1Xx3qv2TSttqjzb0Tf8AOldVrH7Oej+CnhfxBL/Zd5L8n210TZ/33X0V4V1Xw/o7wxanpi2TvDs3vsd/++689+Jfiq01XxPpWma3oX9qeGIv9SllC8z/APA6OY1lE57TfDngqezfStP1h/EmpJ86Pewp9mT/AIGlcZ4q0pNN1W2sr3ZvidHeGH50r6Z8Z3XgT+wdB0+KW6S5mh3oiQ7PJT+5/sV88fELUdK8K629xZaemozJ9yymd/nq4hH3jvPAdjqeq7JfDUr6RNbp87vNsr1TxDrKab4b+z+KPEe93T+Cb77/AO3XzZ4A1zxB8V9Veyu/DUul2dp9xPtDoj161o+o6Z4Yv4bTU9Pvb35P33+iO6Q/8DrGci4+8bfhWTQviFf3+jxTRWU1vb/6Jq/nbPOrNv8AxB448F6JeaPrt3a3ttK/kw67p82+aFP++K6RNG0TxPDDcaZaXWl36PvT+0LHZv8A9x6m8c/YrHTf+Kgd3ub5NnkQpv8AJf8AgoiRL3D5U8YXSad9vskfUr1H3vcahqFp5ML/AD/8sXp+m+Dr2PwlZ3dlE9rpSJ++ut/k7/8AYr05PA/xA1n7Sl3aWHi/QUT/AEeyvX2eSledeNvCviXw5YWfhzU9VvE0243olknzw2/+/XnVfjOqgeb+NtZfTb9LfT0svs38bvD++3/79aXgbxVLfeKrCy83ek2+uH8T7LrVXiiTYlp8m9P43rR+Ht9Fa69Nd/cTT7R5nf8AuI71njI/7Ob4WX+0Hp3hvVUvrN5Zf+fh0r2bwNBp8/hvSn1Xe+m/2j/pGz+5srwrTf7PREl+22vz/P8AJMm+vYPB7xar4PmiilidIpnfYj/+P1+V4qHvn3fxw+I9s+Kn7MGj/F/wXbyeD9Vi053+fe/zo/8Asf7FeK2f7Bvj+yfY2t+H0h/v+bNv/wDQK878MftMeKvCWt6xo+lXS2ttDN9z+/XTv+0747uv+Y3cJ/ubK1xMvc5YHBSpYm/uzOob9irx/bbEi17QXT+Pe83/AMRVW5/Yv+ISvvXxFoT/AOw7Ps/9Arm/+GhfHU/39anj/wCB1j3Pxb8cak7/AGvxBf8Ak/7Gz/4ivC/2nqdf77+c7+H9jbxxscy+JdBSb+DYz7KrJ+xf49uv+Zl0FPn/AOWcr/8AxFcB/wAJxrE//MVleb/x+qc3xD8UR/c8R3qJ/sbPk/8AHK9Dlq8gv3v857ZZ/sWeIPk+1+JbPZ/H5Lv/APEVeuf2Jrr7TC1v4tKW3/Lbzgj/APfHyV8+f8Jp4luvveK7/wD77SoX8T+IM/P4gvH/AO+KwqQxPKT7/wDOfXafsl+GksEieeC1uUT57pE+d/8Ab/grKj/Y90Gabnx9dRf7EMUNfL6eJtYeHZ/ad0/+281Qza/qbw7JdQl/2P3tdFKNTk9+AuSc18Z9ZJ+xv4Ugfdd+PtRnT+47wpVy1/Zn8CaPJ9om8XT3r/wefJDsr44hu5ftMLy6nLO/8G+4q/NrNxJ873r/ACf9NquX92BjHCz/AJz641f4B/DzVYU3+Jm09E/jt5kR3/77qkn7N3wtRJPN8W6lN/t/b4f/AIivkV777Xv2Xct0/wDcR99TOmtxon/Eq1aD/YeF0SsZYadY39k/5z6jm/Z6+EMCf8jfqyJv/gvEf/2StPTfhf8ABnSvnXXb66+T/ltNv/8AZK+SYbrVZ5tiJeTzf88E+/T0tNdu5vK/s/VEf+55P368uWXV5faN/Zf35H1lefDb4GXfz3epSTf7G/b/AOgJVzSvDn7P+j2z26Q20/8Af89Hevj7VU1DR083ULW607/r6qnYQah4g/5B+lX97/tonyV0YfCzpTM5Un/PI+xdVl/Z/tk/5BVpdun8CwzVoaP49+Bmmpv/ALEitnT/AKcZXr4qv/tugTeVqETWU39yamJa+I9V2PaaZPeu/wBzfcIiV68faQlzRIlhFKHvTPv22+MvwchTdFa2cf8Av2Ncl8Vfjv8ACyfw5eBdNtdUk8p/Ji/s777/AMFfEd5BrelXKW+raVLau/8AwP8A9AqHXtV+w2HyffRPuV9BleDqV6vPNe4d2X5QpzU7nN6lPLqNzDaRI+yZ/OfYmxNldDbQfZESJPuJWV4YtH+zJdy/I9wn33roa/S6VCEPgP0KHue4CVXm60Tdairq5ixyP5dJ5m9/7lJTKuMh8pY3/wAFR7/LpvmUj9K05i4kjv5lM8yo/wDWU9I971cZBInTrU2+o/8AV0tbxmZljzPLqaF/nSqm+rEPSt+Y0iaG+jfTKfV8xcRz0xKWnUcxuFGym76d9+jmAKKfsof93UcxpEZsop//AACilKQxiU9fv0bKEj+esOYsfTqbvpm+jmFyj6PP3vso30x6OYY96P4KZ/rKNlRzFD6lqJPkp6dKOYCeioqKOYklpEkqOl8ytIVeQw5TqvD3iO4sbO5tE/1L0PJ577/md6x9NTy331t2Cb3+eidUqMS/Z2Lz+SiJvd32IiV6RpXgfXYLDfFol19mRPnfZUXwEsbJPHmmXV88SQRJvbf/AH6+zB428PwqP+JxaIv9wSJXwec+zxVP2M58h+c53nGIw1b2NKHMfINnofiBLOaX+z73yYv7iVc0XQ9a15P9F02/mTfsf/R3r6u/4T/w+v8AzGLV/wDgaVFL8TPDif8AMUtf+AmvzeWQ4SHvyxJ8l/amKf8Ay5PnJPhp4p3Iv9l3m5v9ir198LfE+n23my6c0+/+CB/nr3KX4v8AhmD7+or/AMAieov+Fy+FZP8AmJP/AN+n/wDiKx/szLPsYr3v8Rn9fxv/AD6PBtI+EWpa39ou10L51+956bH/APH60Yfgd4hRN9vpsSb3+dHfZXtX/C5PDP8Az/n/AL5qJ/jb4Zj/AOX0/wDfNdf9kZbye/iP/Jg+u47+Q8XuPhj4qS8S3bRpZ0f5N6fcStc/s7a5Nb+b9rgR/wDnjM1ekP8AHfwzH/y8Tv8A8AqlN+0R4ag/5+n/AOAV3UMsyf8A5/cxEsTmM/hgeV6p+z/r9jv+0Xdulns3vMib9lclJ8IZp7l1bxPYW8KfxvD89emeM/2k7TUdOez0uylk835GeZ68qf4kvJv/AOJLBO/993qZ08upT5Ie8eph6uKnD98UP+FQXF9c3P2fW4n+zv8AfdNjvV+2+Dvz/vfEFq6f9cfnSn2HxD1DZ82mWqf3Nnz1fh8W3c773t4nrCU8DR+M9OnGRtaR+zlqWtwo+n6nF9m/jd627b9k66+0ZuPEEc8P8aYrR8MfHN9E0+G2l0pn/wCB1vJ+0H5g/wCQL/5G/wDsK2pV8p578x4Ff+0ef3PhPP8Axh+zn4f0eB0vdF1a6D/8vNrqL7P++K8r/wCFEeH9OvJpftes3Vm//Lk7/c/4HX0jqXx8ea22xaXsf/pvL8lcfP8AGy9ijmuF0qyj2e9bVcdgH7lIugsZ/wAvD5o8W/BbULvWH/4R+VtLsP8Anjdfvnesqz+C2t6NMlxcXcDvv/uV674s+L0uv3/9oSywWTpDs2ItcfqXjS9vtNmuEvYp0T/Y+5XHzc/wHs0OeHxj9S+Dun+I7OG6uLKJ7l/k+1bK9g/ZZ+BOi6bql/qF6kWovF8lujp9yuS/Zy1+48TaDeRan+/mR32f7le6/B++Wx8W3lp8qJLXt4OXwnj5jOfJI83/AG0PhtFPDomtWn+ip/qXSF9leS6r8E/EHw98PWfjt9TtYLax2edD86Pc76+1vjNpVlqvw61aLUPntok87/vivl/45ar/AGr8ELDSor2DUftd3Dbad9ld9j7H/jr6Kl/FPCpSnOge9+Btc8NX3hLRL2LULeyuZod//Hvv+eui07w9e6nA99p/iBUSVvviH/OyvG/hFo1p4Zs7a00SJYNVuERLi1uvuf79dtqWlXGgeM7aXTEigT7P/pFq8r/Znm/g+eveiePVN7xpca7beHn0qG4tf7blRHimd/uf8AryXxb8NfGGv2ej2+oeJf7O17znffa2/nQ7P9yvTtLj1WXUvN1CKLWkuPn2XSbPsj/7D1Pp/h/U/HWm61dS3Fvpequ+y0mhXebd/wDbrSMuQPsHg3ie6+Jfwr0S5lt/Fdr4vuYnT/iUPaOlzs/4A9d54e8QJrnhJ9Y/s/UrLW0t0mfY/wAltN/GlVvFqa1DqulaZ4o8r7ekyb7q1i2JdpWlN8VNE0ObUvDmleH3n1h02TWvnJ8+/wDjq5SMYfEeMzfGz4f+DtSh8UXFk/ijxJdv5Lpao6bP4/4/k316v4SSL4jf6QssV0n300j7Tsmh314tqsGq/CRPsniDSovEulPcfaf7ItZv30KPVB/Bfg2x1K28QWlv8Q9O+1vvhsrV0R4f+BvV/ZJPtfS/AKW+jG3uEVJmT915bbHT/gdcPq9j8QNDubO00qy0j+PfdXqb99clrf8Abfi2ws0svFGo6DcxW+zyLrY7un+3v+Ssfwr4j1bwrbX9pqfi2z8UaI7/AGa4Syffcwu/+2n3KxA9R8NweK49Ke71DT9OTXnfZs0yb5Nn+5VPS4fEsuq2yPNdaok2+5eGdPkSvLtS+F+n6NNYXFv4ourKzuLhH/tD7W83k73+46b69LfUvEfhm50TTNP1WLxDol8my41DeiPbUFxjyFO28M+JfFvjZL172zsrnSZf3tlepvTZ/wAArpdCXVfhrq+oyXF9Z3+gzO839n2SfPbv/G6VV1XX4pIrzTX26vqSJseZH/09E/3K4CbwP9qhfXfh54r1fSNbtIfn0jWrh3huP+APWfKI9K8cW/h34haUup3t3BFpXlbLTULa4fzoZv8AbT7lfJ9z4/1Xwz45Tw1qqWfh7TbiZ/s+u61bo7zJ/sV6j4P8M+JdV/tKXVdTfw1rCb3+R0eF3/vwpVabwVrvxJ8MTaVrd7per3Lu8P2q1dN8P++mz7/+5W0YjPEPjNYw2PjBIrS9t9RtprdH+22vzo9cBD/x8zJ9+tXxh8PIvhtr02jxS3U/kp9+9T/0BP8A2esTTX+d6+cl/Gkew/4UTV/dbKH+5/fqFI6keuqAj6//AGeNNuP+EJtpZUlvbCHe+xE3pN/v0Vwfwu+GXivw5oOj/EDwp4gvPnRHuNF8l3S7Tf8Ac+/8lFerGloeNUqe8clN/wAIel/DLrHxAurJ5X/49bVEevS9H0bwTo1s93ZafLdfJ8l1e70eavAfBP7JMSPcpe3UqXMX/L7/AHK7DxD4L8S6bZw6VL4guNRtv77v9xKz5ffHzFnXvipZaHeXKpFeWtzNDsf7KnnQp/8AZ1zcPxN0e1s5rtNbd9Sf5Eh+zujzf7D1zE2o3Hg68mT+0J0f/bR331D/AGHL47hhuL3VW0R0fe915Pko9XyhzHVeCfE9pr+tu2q3qWsMKO7pdfuUrV8JftH3vhi81XSrR5bJPtyPDdPDvSaH+NHrx/WPDmlaa9zFLqEGruj/AMcO/wCSuP8A7Se1v/smn2887u/yWtr8/wD45Wwcx9M/E74y6Jr+qpcSxW+nf3Lq1+R5q8fh+JtvaeP31uKKJ4beHZb/AG2se8+F/wAQL5IXTwrdPZzfOk10mx0rsPAfwruNVs9Vid4kubR0SZLpPuVIcoyb9qvVbHVUu5ZYp0i+RIINORP/AB9Kp/8AC+rvWYZnu5ZZ7O4f/j1vbjYn/fFbyeDrjwq81pp+oaXPbXH+u32+90rbs/Benz6akv8AZ9re/wC3dW/z/wDAKzqxCBjp8XtY8TW1t4f0+91TS3T7j2SO6bK6rRPs/hzRP7Q8W+IrrV/Kf99a/Ijp/v1574k1/XfDNy8Wnvp1lbb0/c+T8/8A33Xnvj+RdcuYb24u5b10T5H3/IlXSiFSR6p8V/j9ZfY7OLwZaPp0yTJ510j/ADun9ysTwN8RrjxHrGlWnit5bLTdZdLaZHTe6QpXhryWs6PaW6Okz/x123xC1z+2NStvKd0totOhs0g2ffdP468zEx987cPI6H49/Dnw/wDCvxDbP4U1q48Q6PqNv5zvNsfyX/ufJXMeDPhzqHjH4XeKruyf7Lf6g/2C0/uOiPveueSDUPsflW97Lsu/kS13/fevpnwZ4V/4RLwBpWiP99E86ZP9t683MMV7Giepg6HPV5zwb4S/sraRofiW21HxldS6jYW/zvp9r9x3r7G8K634C8K6XqWn+GvCz6d9ri8nfHvd/nSvO/8AVpsrgPi7401DwlqWm6fpkvkpKm96+FxE62MkfS0/cidPD+zV4V1nUptQl1vWbK8uPn/0WJK0v+GftH0dP+Rg1a9h/uTPD/8AEV4t/wAJ/rt3/qtdngdE+eFHT/2eq03jTXbv5E1jVHf+NETf/wCyUUsPV+2V7VHtMPwo8PpN/wAfF+n+/d1Z/wCFa+Gt/wDx93/yffT7XXiEPiPVZ/neW43p/HsdHqZ9c1OP/n985/4/Jd6Pq8+cx9qe5J4O8LybIntINifxzTb3qa28HeFNNSZIrezneb/lvO6PMlfPf26W7R0eJ3f+PejpVa2gigm/0dPImf8AuV2+xI9qfRT+FfCkibNmnIn8ez771TtvCvgTSrxL2KKz3w/x+dXiOy7k+/p91P8A3HS0d99W08P63Y/6X/wjWqWsOz/XvbulP2IfWD2PXvDPgLxNqUOq6mkTzJ9z59iVWfVfhZp0yRXaaHO6fIiT/wAFeOTSXf8AclRP9tKxJtKsp5t81vE7/wB90o+r80A+sH0U938NPJ/5BWieS/8AHsqgmsfCqd/Ki0/QUf8A6Y/frxN50gRN3yfwJU1tYyx/PFaN8/8AGiVl9WnM29qe5WfibwV4cm+16faaXp1z/BN5NaWpfGXT9Vtvs974oeaH+BHhT5P9yvnLUo3tLlLeX5Jn+5vpkMH30T53q40JwMfan0OmueH5NVh1WLU0+2JDs3un8FX08aaVapbbL1X8rfs+evmmG1u76/S3t7S4nvH+5+5f5Khv4L3Q/wDSL20utO+fZvqY0app9YPpx/GmiO+95dOd/wDbt99MufHemal8kuoWexP4ETZXzlpvh/WNY/0u08P6le2z/wDLdIfv1ffwB4rjhe7/AOEcvUhRP9hHrl+pVucv28T3ibxr4fk/1r2E7/8ATaLfUP8Awsbw/B8nm2sCf9cfkr5nm+z/AGl/+JfLNeJ/ch3ulaKWNwnky3GmXlkk3yI727/PW9LC1ZvkN6UvbT5IHuXjz4qaffeHnt7KW1vXuPkfYn3ErwT97qut20X/AC7J88r/AO3V/WLr7Jbbf4Eo8KwbIXuP4Lh/uV+iYDD/AFelyn3+FoRowNVNifIiU+adKmeqEz17R2DHkpvmUeZTaAH0n+7Tv4aSgCKnU75KTyUrSIwSOrO/5Kh+5SVuIlo/1lR/cqeriA6H+5VmHpVZI99WdmytzSJLTfM/uUvz05Ks3iTQyVMlRbKs/wANWWJso8vy6Ek30+oNxlH+3RT6CSH5/wDgNH8dPp9QWMp9FFADP9yijZRUlC/xUlLxTqAGU+ijZQA6momz599M2VN/q6mREh71HUnmVHWZEiTzKekdNj+8KsJQESzYJW9Yb/4/uVm6an3K9c+Cvw3/AOE68Qf6Vu/s23T96/8AfeuHF4iGGo88zgxuKhg6XtZmLo/iPRNKh/029WCb+5XZ2ECazZ/a7fzXs0+fen9yvcoP2c/AEkyS3Hh+K9dP+e1d3ovgfw/4Z0tNP0/RYILP/nnsr8VxFCnmtedeUz8qxefQnP3IHyxo9paazo76raS+RbRTeS73UL/I9att4Rl1XWJtMsri1vbmJN/7mvpKw8CeH9OuHuLfSokeX7/zUn/CBeH4bl7hNKhSZ/40fZXHHIMNOPLOZ5Us4qz6Hzj/AMK21ue5ubdEiR7f7/z/AHK6fS/gjqt5awzS6lbWW9PuO9e7Q6DpKddPt/8Agb76sJYWKSpKltapMn3DXdh+Hcso/GzlnmmJ+yeDQ/Aa9TUEivdSjt/NT5HT599UdT+CmpaXNcvLN5FtD/qptn36+kH8idl83yH2fc/2ak+2p/z1j/76r0/7Iy2cdiP7SxZ87eGvgvaeJrBH/tb/AEnyvuRpWXqXwA1m1Sbdsk2fJF8+zfX0p9tt4E3+bawf7deXfGH4jWtjYQWVrfxedN/GktXWyzBYelz0l7xvQxeLrT5DwnxV8Nr200S2uvC6Ra1qvzpcaelwiOlYnwz8OXHirT3uPFvm+HHhuHheNH376v2Hiq00rWJv9LW1m/gnT771pW3iDT59nlXvz/8Aob1xRjh+XncT6GNKZW0q08P2vil7e6SWbRIUfY+/55q7fwj4O0v4l3Lr4ctdUsNOt/vvqsGze/8AsPXOpqto80KXFwiI7/PXuXhP4ieF/DmjQ2T6sJCn8flvVwlgJy5Kx52P+sQ/hHGTfA/VY32pF8ifJ8n8dULP4EeMLuZ/Nu4rWHf/AMtk3vsr17/hcfhT/oJf+OvQ3xc8MpFu/tPf/wABevUpYLJ5+/7p5H1jH25OU8a+IvwQ8cWuj2a+ErezvdS/5eHuptiP/wB915rc/s8fHSeHZEmkwI/34ftCbK+mrn4/eFrVH/e3L/7kVVJv2jPCyRb/ACrlx/1xqXQyylL3LGsKuP8AsxPh/wAd/BP4waBeWyax/ZzpL9xIXR65JPhX8S/O2RPYQI/9ybY9fWfxR+Lmn+KLi2ayhnVLf+/8leZal41t3/1tu7/8Drl9tD7B79LnjDnn8YfCXQ9d8F3MKXcSIksOybZNvr2z4bXbD4g2H3fnd6+crP4kxSarDbxRO7u/8f3K9p+HesRHxtYSu6o++oVfk94wxUPaQPcvjrdRL8NNfill8nzbZ0U18nfsofDrT9fvvO1geTeJC/k+d/yyff8AfSvQv2hPjBp+vImi6a7TmKZPOd0+R/8AYqt8H/hzF4t8QvFrESvbPsmdIX2bK9HBVZ1sT7x5Xsvq+DueqeNdZ8Kf2vDazXX2nW9PRPnsvkf/AGK3tEu7rxbdw6ffTI8Pk/Ok8PzvXPeM9DstO1i/tbe3lSZ0TZ5Kb3m2VvWenarofhhNQ0fzZ7z77pdJ++/3Pnr78+ZlI6OTTtPjtvsVxqhs3R96Ym2fcrjz4nn8Ialqs9rLb3drNL5z2Uk375f9tKs6H4hTxlb+bqstnpl/bSuksCH50/30/wCB15T8TtK8Karcu+j/AG298SQpshsrW4dEu/8AgFA+Y7nUvHfhfx9qqebqdxp/2i0e2e1dNib/APfrzTQv2bk0vU5tZ/tBf+Enll3pex3z/wCjw/8AA32Vz3hvwXp+lX94+oWmo6XNqFp8mkam73P2b/bR99elah8JvsPh+1/sXV7h0lXe7z7/AJf9j56qJgUf7N0qPxPePqaf2pqWmfuZr1Pk37/76Vt+Ifi8nguwS7uvCS6homz78H77yawdH0PU/Bb393LsvfD12iedqCOnnI/9z/cq5fx6Vptncy6fqFrp01wnyWWp6p8k3/A3reRJzdt8UIvHnhj/AISjT7fRNBs/ub7p/Of/AL810ngPSrh9EfU9E0zSdXsL5/Ovk87ZN/vp/wDEVxOm/s9aV4j1uHUPFEWl6X5vzomnzbEf/vj79Gm6x8P9O8bP4Ul+1aRbP8jvA+zzn/g+esRRke9+CZNKSZ9Klitfsf3/ACZ9j7HrifFXiOXwP4+udQ0fT11GFJtj2tqlat5rHg/Rry50y0tLrVNS8lHt7V0/fP8A3Pneq03jvxBfQQ7PAq6RpSTbLiZ7mHe8P+5/7PS+2bC+PNK0+08L3njJ9Plgv32PbyvNsSHzvv8A3KydN+KMWpeCfDyW8Wna9qT/ACPDBsd9+z5Pkr0uz8W+H7tH8OXEsUFykPnJZTOnz150+geDYLx9bTRYk8T277Irq1leH99/uJQBlarY6n4q1v7P4l0r/hF7Z03papd75pk/9krofG3iD7DYWdl4f8OXt9bbET7Vaw73hdP76Vc03xVp9jpv/FV6fE7pM7vdTv8AcSrGr6d4I8Y6bDren3s8yRP8nkXDpDv/ALmxKU/hMofGfGPxj1y71/xzfvqVvFa3kSIiIn/xFcNZfff/AH67z43zpqXxC1WWK3W12Iifc+/Xn1mmzfXgL4z3H/DNH/V1J/v/AHKYn3Pub6SaREtnd/uV2R+Mw+wfQngaD4keFfDej6rp93ZPoKIibN7u6b3/ALlFeweBp4vB3wr0248QW88Fh5KP9tR/OT5/9iivag/dPGnufPE3jvQkmeL+1Z9Uud/+kQJN8m+uY+Knj/ULq5s/K1OfSNKRPuQ/P/33V+HwX4o0q/8AK0zStJ1ewf8A5bT/ALl3pni3wBdz6Pcy32mWFrM/yPp9rN52+ual8RcjH0H4y6VY20Mtvd2V1/f85Emd/wDgFeb+Ofix4g8carcxPqDPpsT/ALm1SFERKzdY03TLtJv7P0K10F7f5JkdNjzVd+HWjpqOpO8qN9mh+feib66pGBH4b0O38Va9pVpqF3KkN27vM8H34UT79fZPwi8OfCzwJC9xo8UT38Sf66ZPnevni21j4deH7C5vW8P+fczP5L/6C+9H/wBiuV1vxB4a1GH+0JYrjTkt38mG1e3fZ89ctWJ1RPpz4/fHDR7vRIbS0/cbN/3HSvlTVfiprGjJcxaOizzXfzzTTv8AOlcB4kki1y5+2olxO6Ps3/Psq5oNrez2z+Vp9vvT/l6mm+dK2jH3DCVX3zp9N8R6rrD79Y+d0/5YV6Xo/wATbTw5YTfbdQiRNnyWrv8Af/2K8u0rwzqviO2e4tNQ+y+S+yuh8PeDrjR9bS4llsNXvIv4Et/k/wCB1HKFKXvnPeMPEaeP5povKltd7/J/cpn/AAh3kaOiXGlWtr/03tX37/8Ab/360viL44vYLn7JF4fsLJ5k+fY+zya891LWb2DVUdLpks/J+47/ACb62NKm5uJ/Z+ju8rpv2fJ89R6DY+HPEF/ef8JR4ll8NabDDvR4Yf31zXNzaj59ym/ynh++7v8AwVNZ6/4c1WF0t9ETUdSR/wDkIXv8H+5XFiPh5zah8Z6p4V8K+B7rWP7Q0fxn9q+wzf6Dp6I/z/7bu/8AwP7letefK6O7y/PsryX4ReDriOZ7vbv+zpvf+4leneX/ABvX5tm2I/eH3GFpe4FnG+/dK3yb64bxb4Hl8carcy3G5IU+RP32zfXbXl9FBZzXErsltEnzvs+5WbYeJrLUU820la6T/YrxqWK9nPnO6VLn9w2/hp8K/B+h6bZprdpZ3To/8b73StvxV4q1ix1JNP8AB/8AZGl6bD/zEPs+9/8A0CuGufGNoj/ZPs8u/wD65VZm1zy4Ub7iV6Usz/unL9SOb+MGq+O/HdhbWkuhWE9zv/favaukLzJXpHgbVbvQ/hWlk1vpyeLUdP3+ofvoZv79ce/i3zIXS3T99WkmuW6WaO7/AD7Pnq/7X934Algvd5TB8VaV4l8Val9ou/7LeH7myyh8lKoeD/AFvo+pJd63oWm69Cj/AOpd/JmT/gaV0j+Kov4VaiHX0kf54mT/AG6mWae4XDCe6e02HxQ0zTvB76ZFo8EFzC/7mFET5E/368i8c+JviH4xufs6PbwaP9z7L5uz5KrTa5N/yyi3/wC3WPr2o629zD9klihh/jm/jpUM35ZhLBx5StefDZ57b57hI3/ub/uPWC/wr1DY8T3Fm6J86bH+eunhfU403y6x5/8AseTVmG6T597v/v0Vc0lzFQwR5pf/AA912xff9nstUh/gRJnR0rp9E8M3T74r3bBc7PkhSaun+1f8+8ro/wDuU9L6K1/1sqzzf33rT+2Y0oFf2fGXvmbN4Wu7pHTZYf8Aob1gw/CjTL65muNQtJXv0/1SQTOldg+ueY/yPVa58R3cD/Jv/wCBpWcc8l/IEsJCECbQbXWNAs/sljLFDDN/BdQ76mfQNQ1XVbO71PVVn+z/AHIfJ+SoU8WvJs8379H/AAlVx8+x1kT+49Zf2zV5/gF9XhKBZ1LQ9Y1JHitNYnsof9hP/QK5uw+Fd7pupJdy+IL2d0++kz/fq/N40ljuXi2M/wDuPTH8ceXMkSXDb3/j/uVpLNqq+wafVIchq6P4ZtPDmpXOsaY/2XVbj5HndPOSj4o+OJZ9Hh0/zUd3T/SNkKJvesr/AISe6k3u9wiIn8eyuA8Sar9qmd5Zd7/+yV9NlE51/fme9luA5J85yusT/a7mG1/gd6622gS1RET+5XJeG4Pt2vTSy/ch+5XZvsjSvso/AfXEM0lVnkqd6pb99WMEp1Np1MokeTelMTpTKN9bgSeZS0yneZVmkRtPplPoKHR/eFS/PS7KK6YgSwvU/mP61AieW+z/AIHU1UUOpYfv0vmUiR/7dUWX4Y/kp9Mtt/k/O9TJHVxNIhso2bKdRUGg2mIlPp1BZFT6ZT6ACihKHqQB/uUJTH/dpT/4KmQD5ulQ1LTdlEQBKdTaKJClIVN++lpqU6szGQ7y6WmVYTrQIfUsNMRKmT95UzlyETnCBt6OiyP89el+Htf1jwqn2TT7prXzX3oifx1T+Cz6JqKalaXeoW6XkMO/yLqHf/HWV8TtcvdK1J5bfWLW9s/9dYvAnkzJ/sb6+Gzmk8wh7Hn5T87zLNJ1p+yjA9Fm+JPjPS3T7RqE9rcunyI7/fqh/wALw8RPN5V3rV1A9fOU3jvxFPfpresarcahcxfJC8CedsSptb8TXGuW0P2LTXvf43e1t337/wDbr4qPD0oR5fbHz0pw/wCfZ9Kw/E7X5ZkiXxFdPM/3ET+OpP8AhO/Ed1c+V/at4839x32V518OvBcvi2503XbLT79L+0mTejwu6V23jXwd4l0C5S01DQrrW9NuP3yPaw+dsf8A3E+en/YVT7VUz+sw/kNi2uvFusW00tvcX91CnyO/nfcq5Z+FvEWq6PDe2t290lxL5KbLj599avw41v8A4QmwlstK8H390lwv72Z32bP+APUyarqfg5La00rw/wDbYZne5fyf+WL0f2Bz+57YUsbPl9yBiXPgDxhYwvLLLvhT77pcfOlaGl/CrxPr2lpe2V3FPC+/e/m/PVi81XxX4gs7+y0qyb+2Lv5/n/c7K9P+FfgvXvCeiB7hbNLyV98yb9++u/DcO0af2ziq5hWhE8btvgf4r1VJk+0RaW+/ZC91v+esG8+APiDQ4Ue7uIJLm4f7ib/nr6kuYLSPWV1C/e1snRN+z7R/y2p8/j/QPs0yaldWUKJ/z0mT569Snk9Hl+MxWPxMvgR8sQ/AHxBB82q2TWtn/wA/qfvv/HKuaJ8Nnnv7m3lltbJ7dN6XTw7N6V64nxri1LxDcWVlqENrpifIkl0n3681+KdrbtbWcWla79qv97vDNC/yJv8A79FXK8JCHvTOulisVORzfgyxTx/4nvNH0yWJ5rR/302z7+yrPjCe38D+LLbTLe0fVLB/k/tBItnkvXrvwg8M2Xg6whvbLRYrnUrtP9JukdE//brpPHPgvT/FNtN5CQWV5s/dT+b86PXnSyrK5+/KZE8XiYzPCrmDxHod5ZpqeiW8Gm3b+T9qSbe//fFauvaHpnhzwTqXii4uGns7SHe8CJXpGieC3sfDFzZarcRavczP8nz/AHKyPjZ4N1Xx34PtvD+iy2drbOqfa3eVF/4BTpYHLaPxMuOMrSlqfHyftLJfJN9k8P7HRPk8/wDuVzGq/tH6hdfJFpVqiJ/02r07Uv2JfFV3N+613SbV/wC/imf8MO69A6eb410lE/j3w/8A2FdsYZSae1r8x574M8f+NfHfi2w0qLSrPydTuPJR/O+5/BX1d4k/ZzvfDFhpV3/ZWneJXeZPtFq9w8O//gdeS+A/AifCH4hW13qGq2t7/ZyfuXgT5N//ALJX0TrXxw8K+I9NhlfzUu0dH8lPuPsr0IUsBye4cVX61OZ8yfE3wBqHhXxUmq/8I1YeHtEd0SGDT7jzkR/9uun0qxuPEd/Z2Vp/rrh/nruvi18VvD/jTwdc+HtPsXtZrhEdH+58/wD7PWf8EINniy2R9rvEn36+TzHkhP3D16HPGh75zHjnwW/hLxbbWW97rfsd3/v17ZbeGNP8MzTRXES3s13bo8Kb9mx6qiD/AITP4mvexRb7PS/v/wC/Xo3imyuL5NIlWX7LZurpcXSRb3R/4KnJK/tMVyHnZjV9yJzfhPxr4w0a8vNK1Dwu2qWcX3LrTJd+z+5v31veHtR0/wAeJcpL9tgud/yWr3ex6oTXWtT6VMumXc6X9omyWy2bPOT+/XJf8KF0Ke5+22l3e6X4t85Ll557t9+z+P5PuV+rnykje1W+uNO8YQxReFERLj9yj/Z/3zzf399eP+OfDPirQ/HL6nezJZTSxf6J9p/1KP8Awfcr0U2nxN8BX93NFq2l+KLMbPNTUF/fQp/sbP462PiX4j+IGieFba60pNGvbmXZ5KXNvveb/YRKPtAWfC3g/Xdf0FE8Za1BPc798PkW+xE/uff376xPGfwhi1lERPkvE+5qFrd7Em/4Alcx4e+F/wAQvjzpVtqHjDW7/wAFXNu7p9i0+38lH/8AH6t694N+LXgC5torTVrfV/CvS4fytjp/tv8A/F1XN75EfgMuH4ZfJNo9x4tfTrm4R0SHTPnmf/f31N4Y+BFvaabc6a8UF7qu/wCS611N73Cf7H9ytu/+DumeILY+IrKXTv8AhJP+Pm0vYbt0dJv496V2elWN7/Y8L+Lb1b28dPkSym/499ldHMRE5628B3fhL+x71NPa1fT0eHz57jf9/wDvp/cp18La28Q6dY6uLDTNYX/SLTUHsURG/wCuP8D1v39l4i1wpdae7T2L/J/rkeHZ/t1TuX0zxjCmlamiTzbH2Q+T/wAe7pWAcpNc+FbC6s7mX+0pdR1r7++1i2fJ/wAArB0d9Y8VaO8W+1RLebY73v8Arq6e/vtQ0O2tn0L7FdX9jDsmsnm/g/v1j3jyx6lDqd3p9x5MybJn09P9S7/xvTNhn/CJS3WpWf8AqJ5tnko+zY/yf7b1c1K1S0/0fW9PlR4XR3eyf59lYOsaM+o6bZ6xd6rcWt5DNstLVHeF32fIlTarqupwabDe6n4cutem/wCWM1ld/P8A8DoCPxk3iTw5b+O7yzvdKRrpETZsdNif8DqhqXgqy0fQYdb0+VdLs4X2XFrdP8m/++laXhX4hRWltsfTL+ymh+e4sp0R6wb+C48RumoeGpbfek3/AC9Q+c6f76VM/gNF8Z8tfEud9S8W6k+9X/uPC++uJs4/ndK7/wCKklx/wnmsfa9v2lJvndE2J/3xXEw/Pv8A9+vAXxnqT+Anpz/6lPk8z5/uU3ZTkTe6I/8AHXdDc5JfAfbHgnR9an+Fejy2Utrs2fOmoSu9tN/wCitLRNV1qx+HWiWnhy0tbrfY7/suoJvR3or047Hjy3PPbD4M2XhXSodVu/HF7ql59/7E8yJDXK6J4n8QWt/f7/BWiSWf8Gp+dveFK57RP+EosbbTbSL4fwWtzC6edO9wj201b3jbxb4z0rTdkWn6XOl2jp5EKP8AJ/wOs4SNY+/M8i+JfhW38R3N/ey29rB/Gk3nbJv+AV5d/bieFZobfTEv4LmFP332p/kevQr/AOGv/CwrC8u7ix/4nFo//LrcfPWP4Y+Elxp3iFNQu3unh0597w3s2/5K6oyM5R98Zbab4w8T6DNcf2hLpds7/JMn3K56/wBKl2fZNb1WXUbz76XTpsr2bx/8Q7T+wYbfTETToXTY9kn33/23rwe8vtQ8W3n+iafLPNEjp9/5KuMTQoX9r/oHlRIyWyPvf/brT0G00+73ol2/nS7Pv1h+ZqFq76fdxW9rs+/5E296e7ppSO9ujzzb99RIwPbNES3/ALNm0+3istOvE+d0sn3pN/uVwGveLbKC8m+z+ek33HR/krm9S8aeI9cmS7/sS606a3TYmoaf8/yVlalrN6948t6j3Typ/wAfT/f/AOB0hyKfiHXL3Upv3VpLO/8A0wffsqhMl26Jvi+f+46U+5TVY382K7/s7f8Ace1+/U2lf2hqUzpL/amqO/8Ay38nf/6BUSkbQjzyK/nvHZpFFE89y77EhSvYvCvwdl0qw+0eLbSfQXlTfboib9/+/Vn4V/s2aJ40m/tDxH4lvPDVmnz7J32f+h17H488My+HNBTR9E+JVrr3h6KH99ZagkLzf8Ary8RP3Dtw8OSqdJ8EPAdv/YNz5Vx59tbvs8/Z/rt9dPf+ANPff9ytj9nvTbTSvhRo+z5Eu5nm3/79ei3kkSO+xPuJX8x8SY3ETxfJRmfd0p8kDwT4i+ALTQ/hdr0uz78L2yf9915L4P8AgD4isfDdhrHlJBYXE33PO+/X118SPA9x4m+Hr6VazRRzTOju7v8Aco8B6dqvhXw9NokviCwurD7OiQon+uR6+w4Zr4ecOTF/EceJq1Zx/dHyR4h8DvpT3MqaxEjwp8+nzp++/wC+68uTxbrF9M6Jb2tlCj7N89fdvjD4e2Wo2CPpWn6cmpS/Jd3V1L87/wDA6+cvFv7Jvii7vJpbfVdEjs/7k9xN/wCyJX2lWvk1GPvzOKH148lh8VanaTJv+y6im/7kKbNldbcyPp01ncSyxPoksO93T78L10MP7K+t6aif8VBau/8Actd6J/4+lX7P9mXxLJcv9t8QWb6U7/8AHrP/APsVjLGZFyc3OdPs8ZzGDNP4E8lJbS31S9uX+/5Kb03/AO/XSf8ACqNevrB7u0lt9LRE3pZT3Gx3Suq8B/AG48H639otfGv2HTf+fK1T5Hf/AIGld58QvhtpXxJ+zf2nqdrvt02fJD871yf2vkL9zmI9jjOY+ab+x1DRof3uoWDp8+9Efe//AI5XEzeLtQgdEm3zpv8Ak2OlfUVz+zn4c+xpaRa2tqifxwW/z0zTf2Zfhzpyf6RcS6vfv/y3mtE+Su6GZ5FL7URSoYz+c+YNSk8Z6rbJLoWj3X2b+PULXZvpk2geO57ZJWu5dOT+Pznhd/8Avivr2b4ZaZa6U+n6f4tutLsP+eNrYpXB3/7MvhrVba5uJfFuqQ3/APBPDCiO9dP1rKJ6QJ+r4z+c+abnUtd0r5LjxAzv/wA9/JRESuh8PeP3vrOHT5Yvttz/AM/UHyV6L4V/ZQ0eewuX8V+KNWTzZv8AR/7PdNjp/t10/h79lTwJ4fmeV/Eusz7/ALn+kJv/APQK5a+Nyuh9jmNI0cVL3JzPPdYn8L/6Np76hdTzbN929q/75H/uV51babcazDqWoaVqGpJDY/vpv7Qf56+ol/Zv+FVi+/ztbuXf77/aE+f/AMcreh+F/wANU0e509NK1HZN9+bzkSZ/+B/3K5I51lsP+XZUsPiOX4z42tvHiXcP9nvceRsh+effVyw8QeKJ/OltNEbUbO3/ANde/cSH/gdfUSfsy/CdPmTw5eb3/je4+f8A9ArY0r4H+AtDtntLKy1S1tn+/a/bt6P/AMArn/1ryuH/AC6H9UrT+2fJyeP9Cunuf7TT7U7psSDTPvo9c54k+1/bEl0qVIIdnyQ3XzvX2cn7Nnw3+f8A4ppnf/rtsrhvid8JPhr8NtCe6t9CaPVJfktE+0P8j/367suz/LsyxHsqcD0qWW1p+5zngmifa7HQfs9xKk7u+/5ErE8W6kmnaVcy/wAcNdhs3p8/3P7lcTr2m/2rqVtp6fcd971+g04QhP3D9DwtD6vS5C54MsfsuiQy/wDPx+++etiZ/LqS2j2Qon8H3Kq3Mnz1652laaSmU96ZQAf6yn/6umL9+n/x1ABh/wC5RDHv+/T0kpKs0iSfcqF/nqTzKROlBQJ0qby6jpfMrriTIkfrT0oooIJafUKU/fXTE6ok1PTpUMP7yrFMC7DVz+GqFt1q+lWaRI6V/wDVinvQ9BoQ0ypn6UyoAKKPuffoT56ABKKKNlSAbKP9XRv2UUAOptD0zZUyFKQ+imVLWZnKQ2nUU756CBE6U9JKjqS2SWeZET9//sVMpGc5wpw55yLkMfmJVC8vn3+VF9/+/XSWHgTxrrFm8um+Fb+9sF+/dQ1sWHwz8QSaPNqsvhqVLC3fY7zOnyP/AN918bmmPrQhyUT5bGZph/g5znvhdod34g+IVg38b/f/ANtK+wH0rT4P9Hl0KzkTYnzpb73r540TTtV8OI+sWmiS2SRf8toav3/xr1DTYftF1cXSf7dflOM/tOc+eB8vKrh5v4z37+x7eHZs0Ww2fwb7dKv2kbr8/wBisE/7d0rwHw38RtV8YzPFo9xeXsyJW9M/jWxRJdQd4LZ32I8z/wAf9yvHqYbN5y+0TKWH/nPaf7V1W23srxQIv9xKZDrGtXWx01BHh/3NlePzWPjODTZtQfT7qC2T+OZ/v/8A2FP0Hwt4l8TQw3GlbJ0l+4jzbK1jQzeH8xn/ALL/ADHqj6jf6Ffwzy3X+hyv87o/3K1v7ZtsJKmv+TC/+5XmH/Cp/Fsb+VqGyyR/43m3pXB+Iftem6rNp7xPO6fJvtd9bxpZvy/aI5sNL7R9BGaaWbzbDXo5T/sbN9OfUL9Ed5dalRE+/wD6RXg7+C/EH7l3iuoPtDps8iF3eu38L/s9P4y0yS6tPGsxli+R7eOH7j/8D+49ejhcFmk/tyOarLDwXMcL4q1m91XWLmVLhp0R9m/fWJvlT53ll/4G9dtqXwB1DTYYdmoalP8AOiTI9psSFN/399dD/wAKB0eCG5f/AITC8+2I/wAieV8m/wDuV9DDB4/kD67hzyj/AFn3Ld5/9ytXw3Y+Zf232iJrVN/z766TWPhze2Og3Mtlqct1ryJ+50+F0+dK5vTbH4m6TNZpqGi2t0l2+xIYXfzv/QK87FYbF8nIdNLE0Zns0OuaEkMNvLqEqIif8sac+q+GP4NVl/75ritB0rUNV8VPomp6ZdaW8sO+3/3/AP2erNv4S/4QrV7a48aahZR6LM/kw7Jtj/8AA68GGR5hORyzr0ec6p9c8O/9BKX/AL4pz+IPDMaJv1Vv++a+bfjR8UNH8I+Mprfw1LFqOm7PvvNvRHryi8+O+qpN9o/s/Tp4f+eNr/rnr0v9Xcd8RftqB9vTeNPC9r/y8NMn+5VK5+KHhuC1f91OjfwPs/8As6+YfCXi3xL47uUi0/QrWymmdESGa42O7v8A7le4Xn7NfxEtPD76hLrejWsyJvdHR38lK6aHD2Lh78w+uUIHKarr9lqt/eXcr7Emf5Kx7/xVpVrDvd3jRK9v8E6d4NtfD1nb+I73w54k1jYnm/2Y7o9aXif4QfD/AMYomp6bqem6d9ndN6TP8n+5Nvr6HD5RiIUzjq5rCP2D5I174m6JG/8Ax97P/H67z4aeOJZEhu9P82ea7/co6V674q+APwv8a+CdVsotH0ufUrS33pe6K/8AH/f+SvPf2TPCVr5qXHz7LH7nnfPXmZxQ+q0TpoYz6xA+mvh14f8A7B8FwxXC/wCnTpvmf7710FzrmoaP4Smmsoop7lH2bHrN/tGWS8fZ9xPuVsWd1bz6Dfrcbp4f40T79fNZBiubGwPCxRxk3hW9u7yG41C+tZ7/AGed5Pz/ACJ/vpVq2tNM+KVteabqNvLZarozoiXn/oH++lZNtff8Ir+9tNb1Kew3/Ik+z5H/ALleaab4g8R65rd/ren3f9l2du6JcXqQ/wC39999fvJ45vQ+APiFoPjT7RdS/wBneG5n8m7SG4855k/vp/cre8f+JovDnh6w/wCEfu5dRffvRHTfNDs/uV6LpvjHTJ7C2t9V12DV5pn+4iIn/oFedXnwfutK+Iv9q+GtKa9tpU3pdXV9vhh/2Nm+qiY8xx//AA314a0C8htNViijRE2TfPsff/uV65/wtC68f/DtvEHhLT/7U0u7t/kSF/8ASa8U+KfwMf4029zo+t+JfDT6xbvvuLJNL8m5h/7bb/7lc3oPwF1D4UQv/Ymsap9vt0+TT4bt9l3/ALlR9oDrfh7rEsepTbPC8trCn/HxdTOjonz/AMaV7HqXg618R6PNdahbta3Num+Ga1d9myvIv+FoeIPCSWeq6hp66W+/Zcafaxec83+/XW+FfiLrvxIsL+6aK90hH/494YE2bErcInW+DND1C+tk1C0vYk+z/Ij/AN+q1hY2928zvdxPbfP9rdPkmR65jWPEelaVYJ4ZuNQvH/c+dcTJd7ET/ttU3grSdE8Ba6da0W9TWLDUdiY83/j3f/fqQLnhW70qfxb5Vpd6lM+x0h32++uzsNMutY0t7GWb7FZpL/x8o/z7/wC5/sVx/jbVdbtbO8vfDUWnJfun+u09N/8A32n8dYMPiNvB2jaJdeINQn0+/u33zTWz7Nj/AO3/AH6RZ0Pi/S73RNK01Zbv7LqUWovsur2H7R+5/wDZ6fYa/wDY9YSDT0l/0hE866tk8mFH/wCuP3KyvEfilPEl9YXVtqUviHSYU86W1+TY/wD9nWD8TtG1DUbC2t7LU0fwx5P2yH5HS5Te/wBzfURA0vH+q3Gh/bNY/srzLm3T/R59MffNN/vpXnvh6+0zx5NN4ltPDWs6JqVv8l9C928O9/7+z5N9ZWg6l4Ksbz7F4gTxAiO/yXVtNM/z/wDA69F8B/E231HWLnT4vD+r+Sn7m31C6/jT/b31dX4BL4z5d+IU/wBu8Z6rLslTfN/y3+/XK2f+rf8A36634kRy/wDCea9v+R/tLvXH2z/O9fPr4z25bFqpU+d/k37/APYptORH+0w7PndH+RP79d0Nzkn8J9aaJ4usr7QdHR9TbRHt7fZCiPsdHop/gyx0fXNNfUP+EcSDxPaJ8mnzJveb5Pv0V6cdjy2eV2EGppbJd3Hiu40i2f8Agh+5/wB9vXQ3PjHw/BZpE13LdXKJ/r3dPnr5O8W/EJ/E0Ntp73EqQ2/yeQn8dP0e+uINKR4kd3/59YPvvWfKVSPpab4y+BPB1n89xFBc3D/O/wBk/wA768c8efGyy1G8v7fRP39hdzb3nmTY9ecPaahfedLd272v9xJ3TfUcOgfbv3qff/362pEVCvf+J7Se833txdfbP40dHdK3dN0661KG2u7RIoYX/gT5N9ZUP+i79+n3SbP43T5Hq5bT6hqNzClpcSoifwWv/s9dBgb154AfzpriKyad3f7if364bUrV4Ll0f9y6ffStLW/EF3af6Iksrv8Ax1ifbkf76b99LlAEu9PtYf8AS5XjrKmneOZ5bfan9x3qd4JXd96LPD/cq9puhvrLpFZIu/8A2/4KYSiU9Esf+E11i2spZZbWFPv3VrDXvHgPVfC/w9s0SystU1e2T/l6mtHh+f8A4H8lU/Deh3GgaImoaxp8VrDb/wAdl9yuM+IV1d+OPJtLu+lfSreZ3htbV0hT/gdckonbS9w7zxh+0n/bG/TNMsrV5vuIjp/8RXATeALjxBZ22qvqtr9s3pvsrX5Nnz1c+G/w8t/FX7rRLifS/KfZM6Q7/wD0OvWtN+EOn+GX0HT01Bv7euLvzprp4fnu/wDpj/wCvGzD3KM5ndhffqn05olr/YHhjSrKL/l3hTe//AK0r/UZYNN/ev8Aanf7lVtVgeR4bf5NiQolP0eB0v7b5ngR3T5N9fyVjqvtMwmfY/Acf4h+I2leEtS/srU0nR3Tf8j/AMFU3+I3gSdPkleN/wDcevFv2pJ2f4i6l9nSXe9vCm9E3/wVzHwysYtcuba0vYpbK53ojvNC6b//AByvvMp4brYmlzwmEsVSon0C/wASvCkb7PNnnT+55NCfFTw/H+68qX7NXQ6P+znpWs2D3G9bXyv9vej0yb4O+D9Dffd6hfz7Pn8n7PsT/vvZXfV4OrT+OZf9p0v5Tnk+Knhffs+z3iVTufjTo9i/yaVLOn9/fWxqXwatHsJtTsn/AND/AOWKOm+qyfCzSfFXhvyvD0WqadrX/Pf7O/ku/wDc2f8As9Z/6lzD+06X8pQ/4Xhpk6bE0r7/APc+/TP+FxWkf3LK6T/gdcr4i+DeteE7xLfWtQb7fMnnQvGmyFErBs/hdq0+sJaXup68jv8AO+yFPJhSspcFN/bH/aNP+U9L/wCFy2//AED3/wC+qhm+L0U8L/8AEqf/AL7rzrxP4Ei0PZt8exaf5Kb3hRPv/wD2dcNpWleJfE6XN7omtxfYLd9jvdP++f8A74reHBMv5w/tCl/Ke3v8V4oPuaEk/wD13mqnefFi41V/Kfwrb/Zk/wCniuA0fwr4t1x4bKW0We2/jme48mb/AIB8ldJr3gvT/Cvh6a40LW9RtdYRP+PW9fzkf/vuvUocLVaP2wlmNP8AkNL/AIWpqtj/AMenh/TfJ/23+5U0PxXuN/my6Zpu/wDubK8rsL641z5NQ1tf7St33/uf/QK9C03wc+o6b/bfiCLUYIUT/SHRETfv+RKufDtfm+MwjmEZT+A2/wDhal7P/wAwqwR/4Krf8LU1X5HSy0tJq4xPhl4X1XxJDosWp3k9zN9yaG4d5k3/AOxVP4kfBPVfAEKXXm3X9lf8tnvU+/Ux4dn9uZv9fh/Id4/xY1vyX+S1R/8AYSmJ8VNdjm+fU4oP9jYlfNmpWtxocyahevfvYO/yJAjuj1Wv/FSXWvTamn29HdER9Pe3+/sqZ8N0/t1Q+vT/AJD6im+MXiPZ/wAfsUCf35nhRK8f+IfjS98X+KvtF7d+elvEiQ/c2f8AjlcBc/ZfFtm8txol7Ps/ge0d/wD0CobOO3sU8q0iaBP+eLo6f+h19HkeQYfA1faxmfQ5XV55ly/1XyEeq2gwefcvduz7/wCCs3WEef5N+zfXSW0H2GwhT+PZ9+v0KhD3+c+vC8k8us15PMp7yb3pj16nMAyhKKfWYAn36e/SmUvyf8DoAj2U+inp0qzcSpHj+SoUf56ekj76BSBI6f8AJvo+epK0iZieZU2z7lNSk/jrc0iTIlP2VFTvM31uaD4Y6sVXh31cSOrLiTWf+urTrMh/1yVq/wAFBvEgplTv9wVBVyNgpX6UlNqCSTy6jSinUAFFK8dJQQNejfRRQKQzfRQlFc5mPoplTJH8lBAlFL5nl1XvLuKxh+0St8lY1asKMOeZhVqwgbuieHL3X7xLeyt3nua+hP8AhRGlWPgzypbdrLVbi03+en8D18ip4t1OPelpqE9kk33/ALK/z099c8Qal8sviPV50T+D7W9fKYjPqUD4TM6tXFe4pn2T8NviL448EvDafZNL8S6bE6QypZfJcon990r3+w8VeDNb0r7Q32WJLj79q/33f/c/jr8zNN1HVbRPKXVb9IX++nm/frpPCum3esa9pUX2u6d3uE/5bP8A368HFZ9ShDn5D5aeVdec/Qaw1GWxls7GLw9aw6Ddv5L+T/Bv/wBiq+sfDnw/a6cfsWixWUvm/wBzzt//AACseO/1CC2trW3uHdIk/v8Az/cpv9pamk2y4u7re/8ABvr4SfGsISnDkOWWBnCRieFvgNDpnirVdVR5dOS7T7kL/f8A+AVq+J9KeTw3f+HbSyv7293u8N7dQ74UffV/7dcbP3t3Kn/A/v0z7ck/3LuXf/tzPXJPjOtCMeSAfVZnmPjrwr8XNc0qHSv9CurbZs3wS+S+yrnw1+HfjjRt9vcf6LCib0dJv469Lef5E2Xrf7f76qdzqKff82Wf/vuiXF+J5efkN/q85HN+IfAnxK1u3e0uPEsH9l/88bX9zN/33XNab+zVq8d//aEWu3Ej/wDPrqF3v+evQ4dVijT/AFUr/wC/vpn9oyzv8kX/AI/W9LjKp9uBnLCz5TrhZ6pZ+G0t1+w2rxRbH8596f79fLfh3xR4/wDgd4u15Lf+zvEsOoTfbJZkl++7/wAFew+J/EH9jabc79nnJXgj6k9080u/7717eH4hnipc0Icp00MBzQ98960j9oeTxfZvaa3axaCn3Jfn3760tY+M/hq+tf7LlFrPZunyTQ/fSvm3ekn+29H+r/j+/XuRzyfwlSyuke6zXXhfXLea40TUP7L8Qp8iXUCbHdP7ldhpUXiCOwhSX+zr10T5Lq6uPn/9ArxD4Uab/aOpfa/7n3K9j8/54d7um/8AjRK+QxmfVZz9nAJ4WMPgOis9LS+h8rxBf2N1/c2NsdP9x65P4rfBDwv8TdNRLjVXmv4U2W7zTfIn/AK0PPST5Ik/396bN9M/1m/Yi7/9us/9ZcRRp+z5Th+pOU+c+e9N/Yh0zR5n3eJrXZK/zo6b61X/AGL9C8nZF4pWy3/88Iq9sd7j+5ElTQ30r/uvkf8A2NlYx4mzHudMsOePeG/2R7Lwjcw3Gn+PrhLmF96P5KfI9bniT4a+ItY0G/i1r4n6o9sqP8kEPk70/wC+69Cmku4P4Nif7lcr8S9RuLTQZkf50m+REeuqlxNjJz5Jl0sOjhvh7rnhrwzoMOmahaXs9zYu/wBkvUf7/wDt1j+GND8FImqv4g0+/wBXv7uZ3R0l2f7lYltO+xPkqbz/APY+evp6Wc15wKngqR3Nh44tNATf4a0e305Hh8m4f5P9IT/bSu1+Cui6foXhu5v7SLFxfTPNMn8FeHefXvfgaS307w3Z28u5Em/5bJXzWaY2rifcmXHDwpQ9w7B9Sle5+eyXY/8AHWrpVo91DfxSon2a4T7lcZeQW/3PNl87+BKh8Ma/9h1uzt7j7lx8j14GX+5iYHJiqH7ouXmj+HPAcPlJp/2XR7uXe73tw80Lzf7ld/c3yz+HdPistGg1Gwu2RGjtv9Sif+yVzXiz4Raf4rtRbar5U9miO6WtszwzP/3w9eZaPpvjL4U6rbS2Wq3kHhWJ/wDkH6pC+xP+B1/QlGV4QPjpHa23w2tNO+JMkWlWsVtpS/PNC/zJvrvb/wALy6PbOmhSxaXM773ff8n/AHxXL3P2rxna/aNKuIr2yu5d6T6f/BXLfG/wjq2sJaW/h+71T+2LdPOeD7R+5uE/9DrsI5T0vxBpX2r7H/Z9xa2upb/3rvb/ACXFeY6x8MPFviiw1Kay1FvDXiF0/wBEmsv31ts/9krH8GfDLx19jtv7Q8SrZWcr/Pa2u9JvJ/399dJZav4g+H/iaHT7XWIte0F03vD5O+5T+/vdP/iEoJPMfDvhbx78PfCWpXeq+ILfSNVt5f3r3tukyXP/AMRWboN94r+MWiTJaagmialDNsuLpIdkNwn9/wCSvY/GfhbTPiTZ3N3oGu6pNfS/OmnvM72zun+xXm+sX3jC70r+xNVtLCC5tPnmhtk+zb4U/wBumUd5/wAK909PCsOoaxqH+jWlv/pF1p/3H/36d4Yu/hlqNi8Vvez3VsnyP8iJD/wPZXn2leC9MvvBlyngzULrRL++i+fS9QuHezm/v7N9cl8OvCOn+GfBmq6nrDu9mjv9ogR9jw7P7lVIk+mfsPh21uZvDUWkRadZ3EPnRanDDvR0rm9K1jwv4Dv9SiuPEum61Zom9EebfNaP/v8A8CVwHh74jWnifTUt9Cvb9NK09P8AXOj+ckP/ALOlUPD3xG0r4c+LYdEl0+11eHxPsd9Qmh/c/c/jrOJR2HhK++GV34wtrvw/rtg9+7v/AKFDcfJ/3x/HXo/iS18OpqdhDqeu2tlcp+5+zXWxHdP9ivF7/wDZl+H/AIj1WHVdP8O6zZXjv5z/ANn3Dp5P+2ldJ4p8Oan4/wDD02j3vh3S73ZbvDaatqF28N5Fsf8A20+/TJOn/sqy3zQ6fFYedv3290kO/e/8FWb/AEq31tP7M/sqCS5u7f8AfTQS7Hh/4H/BXK/s6fHDwn4suLzwXc+Xp/ifRpfJ8i5dD5uz/ni1dVrfgBLr+3tPR9StXu386HU3+5C/+xWcvhNaEvfPhnxnpUuj+J9YspXld7SZ9/nvv/8AH652z+eFK0/Ek93aaxrEV3dte3MMzwvdTv8AfrJ0r93bJ/t1432z2pF3ZVjSo/8Aid6b/wBdk/8AQ6hdKs6DG8mvWCJ995k2V00vjOWr8B91eMNftPhz8PYdQ1C7tYLbYm+eFPnhTZRWVqujRPpUMT6PLa2z7EmvZofOT/viivWWx4c9z8uH02WNE81/nT++9b3gbTU1jVXtIkle8+5v875NlXU8MXs95bfZ0d0l+TZs++9eiP8AD2KCGFIkl+0/JvSB9jpWshUDYT4baVB9mfUNPi1HZD/x9bPuf8Drm/D1i+q3lzqqaVFZaPbu9s8Nqm+Z3/g/3Ere/wCEK8SzolpF4lvLXTYvnfT3Te//AI/Vy5vn+Htt/aCXdxa2d3C6S2t0iP8Aa/8A4ioKOS8Yfa498uoae0Fh9xER97/98V5peXXn74tMlZLbf8/+3T/HPxKvfFVyn2i7+xWCP8kP3H/4HWVD88O+J/k/v1uZFO81G4d9ktx5Fsn332b62NHgl1m5SLT9P/tq5/58k/jqglok7/vYneH+Ou/8H2mhaGm7T7vZqT/8trVPnT/YpSmXAh03wX4l0e5eXxH4alstNdP9c/zolGj2kulX/m2l7sheLZ5Gz/XV0Oq3eq6i7xXssrp/Bsff/wB913/wu0a00q8trvUESe2m+/vT7lYSkbxiX/hj4Zl1K2mtNV0yXVLOZ98yTo6I/wDwOut0f4EfDp9Sm1B/CV1ZTW/+pe9u0+wTV6pYfZLHR0t9K8Sr9jmfe9r9n+5WJ8RfEdxfaV+50eLV7aGHZ58CbIYX/wBvfXLH4zaex5L4t+Ifgrw54h1XSr1G0iG3h/0f+z/uf991j/DHxG/jj4qeGE0+7+26JYvM6b/v1wGq/wBmeKr+5ivfClra3Lv++eH50evY/gb4StPDni2a4l3aclvpyPCj/c3v9+vl+Ias4YKZ6+Vx/envFzqKfaf4X2fwVteFZ4H1KJ2eLf8A79cVfuiQzeVcRXUz/wBx6fo+zVbbzbd9l5FX8npz9vOcz7irC8LEOr/CLT5Pik/iPVdQiezf/lydN9dtqlroF3o81lYak1i8v/Lb7PvmT/crN/tSXULPZdf8fKfx76HuvL+/L/3w9fS4XinGYCl7OkefLBxmXPD11dadoKae+sImx/kukt9jvVy51S9eL7O/iD7Un/TexR6xP7cSD/l4b/c2b6h/tKJ97/6R/wB+a7f9d8x5CvqUDRtrXToJPk1XUYZkfe/2WL9zWrd6xd3KJEvibUbb+48Nom//ANArlkvrTZ+5u3R/9yj+1UjuU/dPdf7lcf8ArxmMw+pQLOsaNp+t3MMuq3uqag9unyPMif8AxFY//CF6YmpfaPtesz/3IfORP/ZK2P7Vlf8A5h6+T/4+lMS7fZ8lk8839964K/EeYVvtmv1KBiTfDLwVPM8r+H96Tf67502Tf79aXhPwp4P8D3Mz6V4aig+0ff3/AHKuImpH5fssSf79Mub6W1/dXHlf9sYXeopZ1m/xQqSF9URt399o+owwpLocSbPueS6JXPax4O8Ja5MkuoeH4Lp9nyPNLQmpRTvsiuN/+w6bKs/6X/BF8laf6w51/wA/AjhOQp6b4Y8JaH89l4S06D/b2V0l54oi1iH7PcaLazwp9xHrE/fR/etXo8+X+Cyb/vulHiPNvt1DT6lCYkNvpWj6l/aFp4X0m11L+C5SFEf/AL7q9qfjKfxDZvZX+n2t1bP/AMsXi376z/Pu4/8Alylf/fmohur3zv3sS7P7iVx1c5zGcf4hcsJCQ/y4tiRf2Zp2z+D/AEFPkqF9K0x/+YVpb/8AbjDUyTxb3dPv/wBx6pzT3cjp5X2PYn9965I4jFz+2aewiaUMFpBs8q0sk/2EtESvkL9rjR08OfE7R9TSFYLbULfY+xP+W1fUU09x9yXU7WD/AHJt9eRftSeHLLxj8M3mt9Tt59S0x/tkLo6fP/sV+icJYrFUcZaqehgI8lU+Zn8q71KF4nXyUqa5uvM+Ss/RLR4NEtvN2+c6fwVYdPLr+laMbQPsiN5KhT9/8lPehJ9ldgxnkeX/AB0+jfQ/7v7lOIRHpTqiSTy/v0VmUP8A46kf7ny/fqBKNlaRHIek77NlOptCSVchFqoqZS/OlRA0iWoOtPqBPn++9Wa7Chu+kd/uf36Z/HUmymaksPStCDrWYlaVtW5ZZh6VdTrUEP30q7RE0iQ1Xq1/q6h3+ZSkbENNd/4KmdPLqH+KkA5I6k8yo6Kox5g30Uyn7KDDmGVIj+ZTnjoRPLoDmGbKY9WfLqtc/crnDmGVZhfy6hs4/P8AuVsW2nbPn++/9yvMxWYU8LDnZw1cVCicxquqvY79kVxO/wDAkFu71gvaXuq/vWt53/2HhdK9ahnlgT5Nqf8AAKPPuH/vvX5Zj86rYqfJ9g+bxWK5zzGw0O7+TfE8db0OjXECfceuqm83+N/I/wBuiG1u3/1MU91/uI714FWcpxPKlUhAx7PSrif50id69L+DljZWPjaG+1CVLVLeH5N/9+uVSxuEf54rpP8AY8l6uf2U6fPLbz/P/sVy141K1LksZe3p8x9Mv4q0fyXRNbiR9/3605/Hfh77NCg1OJPKX7+/7/8Afr5ftvDl7fPvtNPuHTZ/Gj1C6S2O9HhZHT7+/wDgr5qeU1v5BSdGZ9M2HjHw/wDfl1hNib02VTh8eeGpE2S6gibH+/5L14J4esdQ8Wo/9iWkurpD990TeiVDc2N3azbJdKlR0fY6bKiWU1p/YJ/cw+2fQL+PPB8fz/2l/wAD2UxPiv4Ug/5iEr/8Ar54md7R/KltHtXRN/zpVb+37LekTyo7v8nyfPVxyyv8HIPnw/8AOfRv/C6fDU77PNuP++Pv0J8ZfCsH+q+0ed/n/brzTw38KfFvi3TRe6VpSPY/357nYlPh+Dviv7Slu+mJ539xJkeur+yMXD/l0R7XCfzlz4hfEKLxGnlafEyf7/8AHXEpPqG//j3T/vuvRbD9n/x67/8AIKig3fxvcIlZWq/C7xHodtf3F7bqkNp999/+d9exSwuIow+AccVh/sTOYS1u5/8Alkv/AH3UyadqH/Porp/v0abr+mb0/wBI3vv2bP8AbrvNStLjQ9HsNQvbd3tr75IdkLu9ehChiP5DKriKUPtE3gzxj/with9n/sX5/wC/vroV+K7l/wDkX1d/9t6h0HwrcarClx5tnYw70RPO+T5/7n+/VDx5o7+AJrP+0JYn+0fc8h6wllGIn7/Icv1mlP7RpP8AFC4dP+QIqf8AA6P+FqXcibf7Ei3/AO/Xnv8Aws3w5H+6e42Pvq/beLtK1FN8N7vSsI5Hi5z+Ar6xS/mOwm+JusJ/x6aPa/8AA3rH1X4oeOp4f9E0fS4H/vvcP8lYPh7xNpXiPxDZ6FaXGy/uJkTe9e8w/s5OkLy/21++ZP8Anj8n/odenSyOvD7Bzzx+HgeQ+G/iN41gd5dbitX/ALkENP8AG3ibVfFtsiS2kVlCn+3Wxqvw91vStVh0+W3ZJpbhIUn2fJs/v13Nx+zUsdh5qa1++2b2R4fk3/8AfdXHJq/Pz8hj9foQPAYdKl/56r/3xU39jSz/ACb4vn/2K6TTbHSo9SudP1PxRZaXeRJ8m/7j10ml/DbVdf0r7do92mqQp9/yU/8AQP79ejSyvFfyFyzGkebp4YuEf57tX/3ErVfxxrf2/wDszT/s6Qwp++R/79dz4q+F+p6Hpf8AaWmXb6jpv9xP9cn+xs/3680/sO902/TULKyv9RttTfY832d0dH/uVx18pxH8hpHH0DsLb4ha3aw7JUgf/gFMfxbe6qnz2kED/wAD12mg/s8axqOmw3t3qv2KaZN7wvD86Vn/APCtbTRtSubK912CfUok3vZQp87/ANyjC5JXVaE+Qynj8POHIVtNk8e/EPWJtPTW00HUoYf9ds++lepjQL3UtM1Lw/r+oT6i9pbb3k+T5/k/77rzL4aeA/iBoesal4ou3ig2I6Q2SWj+dMn8FTaj408YeLfEGlBPDOqeGpZZdlxeTbHSWHf8/wAlfrVGHJDkPjZ/GdP4Mk0rVfBmj63LFdPDNvR/sT7H+/s+dK6Swk0/xGlhqelRLPYPvh3vv86GvN/G3jvxB4Ef/hHLXR7e10103w6navv8n/rslaXw3k13wrZzRa1qcWl21x/pMLpb/uZn/j+f+CugmPxnffES30S68MP9t1GQzOrpazQt86u/z15B8PUt/E6Qy675WkPbv5Pnb/s80ybPv0P4m0rwV4t/tDSrfUvFH259n2JE+4/99N/yV2EM8uualDe3HhWJ7PZ/pCT3CI9ETKfxEOvJo/w5h8q08V2Wiaxdo/kvdfxp/n+Ose88HeKLvR0u0lsNR+1o/nan5zvvT/2SqHjn4O6frnjC21O0vYtO0qxTfsuv9JT/AG0+/wDJT9K019Y1u/0/R/EET2EsOx7KBN8P/fdEvhEc3D8KJfFV5DZJqdu9zpPzpZWtx+5f/P8At10PhLw4kGq3MWu7dEhmhRES6RHSb/crYs7S3+GXg+/vf7PsLW5/5bXUKfPc1yWg+I7iTxhcxeJbvTtU0fUNj2Nq6fuU/wBzfV83PAJSOS8eeI31W2vPh5e6PdeF0uJvJsdQf54X/ufOn3N9cHonwa1Wx8K6P/wkd3q882k3D3iWu9PJ3/8AAPnr2z4zz2+gXOg6nrWi6za+DEuNksMNwjp/sOmz7lc94n8W+K9fv7/w14S/cWzv51i+oO8NzNCnyP8AI/3/AJ99REnmPoHwZ40l8R+DbdXspdPd/kt3sn3u2z+/XK/Ei0/4SO5fQk0zVNXv7i3e5dJ02Qp/ub/4663R49T0rwTYWkUUD3+93ea1dPv/AOxRNdeIJ9esLi4lWO2tH/0t/K8l9lSKUT89/EP7Oep/Db4u6Dd6Zd6i+iXzpczXWx0+zzfxpvr7p0v41+HPCfh6y0zN5rVslv8Avr212TQwp/t/PvrV8QeJk8TeIYbeVYLXTbd32Tv/AB1zmq/D2J/tj2VukCTI/wDx6w/fqa/wCoQ5ap8K+M9Vi1LxDrcsXz20tw7xfwUyz/1KVm6ra/YdSv4vmk2XDpsf/frVs4Nlsj/7FeLE9uRPWj4Vg8zxVpUXm7H+0ff/ALlZvl/I/wA++t7wBpSar450e0d3RJptm/8AuV3UviMJfAfaVp8QpfCutjQmt/7Q0242Wzz+d8lu+yise2g8GaPNNo+oXul2tyj7Ehgl2TO/3Pnor0zzT4qs44bG8/0fSrrUYf4Lq1m/fV3OlaU86Juiigubj5990m902f364aH40o+97KJdj/8ALaFKxPEPxN1KC2TyrueSGX+CjlOfnO58Q+OIvB0M0vms+pJ9xIU+R68f8Q+Mdb8fzJLqd3dXrp/qUfZshqhNqst873stu10j/fSas3+2f7O3vFFKkz/wIm+t4RDnL/zWn3PKnm/uPDTPLln/AIPnf76Imyuw+HvhXU/Ezu8tvapC/wDy9TzbNle5eD/gto+nQv5uoWur37umx9/yJ/sVEqpvCJ88aV4R1XWHSysrfz7n7+x0r07wf8FtYvk824iWd4fk2JC/yPX0/wCD/gCiTWd2+pvaon3/ALKldnrbpo32bT9Hu3unT7+xNj/8DeuKUzaMD5UfwX/wh3/IVu7WCaX5Eg3/AD0J4c1qDW99vb7PuOjo/wDBXt+vWmhSXj6hrvhx71ET550h31xNtr+ia5qTxaLo8V7Zo/7lE3o6VfMR9ooX/jR/A8Lxar4gtUttn7me6t/uf7myuS0fxBo/iC8820TW9RmR9/7hJvJm/wCAVseIfDOp6lqSW+pafPBbffihS3eavSPBkejz+DP7P0+6l0vXrGbe/wDo7w70/ufOlZm8jgPDfg7wPJqSarqFv4m0HUoX3/YtTh/0ab/7Cs3xP8evh1a69MkXnpYRfIkNrb70d0rV+K/jWLxPZpZS+R5Nv8kzv8++uVtvg7p+uaV5WjxWdrcum/7K82zf/uJXiZphfrlLkO3AVfY1OcnT9r7wVp1z9nsrK/uv9tLf7lWNN/agi+0ve6fZK6S/fR3dHevK9e+APjix1ua0/wCEf++m9J0m/grnNH8qS5eyi2/bHfyf+B1+YYjhSkvfhA+rhmUPtn0fN+1XFOn7rw4rv/H++qn/AMNSah/yy8L26f7e+vMfhp4D1D4jeJ5vD9vewWV5Em93uvuV6Fqv7Nmq6NrcOmXHiXRoJpU+Te+yuD/VKP24G39o0P5i5/w1Jqqfd0Sz/wCBu9Qv+1J4gn/1WhWH/f16p+KvgZpXw8s/tfiX4hadpcLpvSCyh+0u9eaW2pfD+7d0i8cX7uj/AHE0t63/ANUKX8hp9ew/8x6fN+1B4lf7uladG/8AvvVf/hpnxSn37Kx/4BXkGpaxZQXj/Z5XnttnyO6bHesS88cafB8kSee/+/WMuD4f8+g/tHDxPdJv2k/Fs7/IsFr/ALn/AOxVR/2ifHDps+2xIn+4leG23jj7dDv+xPa7P47qbZT7Dxd577Ht1SHf9/zt++to8JcvwUiJZjQget6j8bfGuqv+61yeyRE/1CIj/wDodR23xs+IFlD5UXiBn/6beSm+vLtS8RppyTP/AMtn+5Wl4GvrfxN4w0rRdQ/0KzvpvJS6R/uPXpR4aqQh7sA/tPDnc/8AC1/Gr75X8QT+dv8Av7E/+Ip7/GXx1s/e+Krz/gGxP/ZK+hPCv7KHgK7hSy1DWLqfWHTfC6XOyue/4UR8Ok1WZP8AT9esPO8mbY/2b7I//s9bQ4eUugSzWkeJP8VPGrv+98Vajs/30qG5+KXjLZ/yMeqSJ/sbK9t1v9nfw/4cv5kt9PTXrC72JY3T3z/6C7/7ldDrH7H/AIf0Pwx/aGsXrpeWib7h7W4+/wD3N9af6tQ+1Az/ALVgfMr/ABH8Wun77xJqKJ/vpVD/AIWJr87/APIyXzv/ANdkr6I179k3TPBd5D4g1DVf7U8PQojvpCJv87+D+OuM+MHjj4b+CtHtrLT/AAPo17rF3cOnl2Uzo8KbPvu7/J/wCtaXDNKf2Ikf2rA8gl8T6277JdXvH/4HVN9S1Cd/3upXT/8AA9lcvea4mqzXMsV3/Z39yFE+5/sb6yodZ1ONHT7R9qm/g+T7lbR4YUJfBEP7XpfEdrNvf/l7uv8Av89Ns9OiSb7Qksu//rs9cfYX13d3iJe3rwJv+4iV3ltAkCIiO86f7de5gsjhRq88j28qxUcVV9wa/WoJkqzN/HVN5K+5hDkPtYjHk/4HS/w1HTas3HUU2nVAD6H+5TKKsB6VZ/hqGHpT9/l760iUD9KY9Qtv3pU3l/36ZpEenSnv89Q06qiUTwpVl/3aVDbVOj+Ymx62KGbKd/co/uUUAPRK0rf7lVoY/ub6spWkTYuJ0qykiVDbdqnrc3GTdag8vfs/2KtPVes5DFf56h/1dE3SofM31EjOUx9G+mJR5e+iJgTU6lRP7lPT5N++qMgSpKg8zzKfv8up5h8wXFZt5fRWiO9xLsTZT9V1K3sYfNlfZXm+valcak6PLdpOj/OmyuKrM+XzTOYYX3IfEdhD41T52tJVeH/YqheeONYR9lxFFsf7jonz1ydnfP5ybNr/AMFa8M6Xz/vfn3/+OV4s6VKt8Z+a4jG1q0+fnLL+Mdb+02ybJYLZ/k8/fVbQfGOq3z3my9uEeJ9iPvqfUrqLWdEh0xNn2yGbznhf/bqrbeHNY8PzTJFZNdTIn77yE/gesfqGG/kOX61W/mO28K/FTXf7N+26hpmna3pVvcOkyTw7Jt/++lfZn7M37R/h/wAazPplxZWuiXiW6JCk3/LxXw3YXzwWaRRW/wAj/ftXT599WXgt7HWEll81Ly32Ok8HybKn+z8P/IYSqTn8R+lvhLXPDVrp5t9f1DRkvEu3dEuXT7m+uzi1fwvqMM010dGe2T7k2+J6/K5/F0WsX++4ilfyU2ec6VQuZ7u0tpok1K9urOX/AJY+dsRKv6pTh8MDnnc/UbUvFvw71K2m267pcCRfJvhmRNleNa3J8P8AR/E73aa3b6o72+9ETZNvr86bPWJY3e3i2P5z/cd9710HhtPEeseJ7Pw14f0+K91W4m8mKGGlUw1OZcJuB+lek69o6SadD4GSwt57l0hudibP8vXmv7RHxRfwd47l0r+xJZke2R9Oukt9ied/vvXDeEv2d/i7o/kvqfiCw0S8d/OSyguE86bZX0dr/hfRPHVhoNv4wnlTVdJi3v8AafkR5v8AfqPq0C+dnwj8Tvih4o8TeFdNtJdHurXyZn36hDD99P7nyVx/hKe0f91qEuyF3+ee6R99fpH8OoNE07zvD9lZWc9hvd4ZnTelMv8A4V+CvGni65tbjRLCdEt/keGHYm+tI0IQCUz450H4r634As3Tw/4gurWz2fJv+dHrsNH/AGr/ABLp1nDFrctnPsffsRNjuldJ+1J4O8H6Bolnaw6EukaxE/yJB9yZK+WtS1XSvt6RS29vB8n+o3/frtjGEzKR7H8bv2xvFXi25trfw/5unaVs/fJ9x3/4HXGJ+178RbTSodMR9Ouki+5/aCedXE3mh299qum29vL9qSZN+z+5T/EPg6XUdEm/szYl5bv86VH1aBXPyHQ+AP8AhJfiF4tsIrJ9G065Tf511dfJCj/fr71+B/i3T9Y0t/CniDUbPVPEdjL5Lx/J/B/cr4i/ZC/4SCf4i+V/ZSXX9nIlzMiJ9/5P/Q6+z/EPi1PKtr7/AIRfTrXUvOd7GbYjzfJTlQgE5856N4z0zSdD0ae8fT7OCz2P9oR0T7+z5K/NL4nfE3UPEd4+qpd3T20Vw8P79/nTZXt/x7+OHiPxppqafY3aQWaf8fdr/wAtoXSvjbzL2+m1K0smle2uHf79XSpnL7XkOh16xuJ9ETxHFKyeU+x3RK6fwfqviWSzhu3+wf2b/wAtn3/PWLomv3ulaCmivp8t1psyOkzo9UvDelXaeJ/7M0y0vNU3vv8AssD7/JT/AG/7ldns1An2p7lbfsm+OPEdtpXjDwZuS/d/O85LvydlfZXwMj8S23h57fxRrl1qmvWn7m4hSF02f99/I9J+zxBd6H4MtpZdSgn0SWLzvnf57Z/7ld1rfjWyawmt9M12wj1KZP8ARGf59tebye+ZykYfxNja6gtodSuJXs3+SX+z0/fI/wDsVyr6rpmpeG7nwvp+sX91Z3cP2ZEd3+0283+//H/uVc8GeEfHUeu6ldeL7r+0LOVPkfTpdn/jj1w3ie60z4Ual9n8OeH7zXte1OZ3S6m/10Ny/wA9RI0Os8L/ALPhstJS1u5V8l03v8/77fs/jetDxD8PfGVrZpaeF9dsPDWj/Ztk0CQ73eb+N99YNtH4q8W+HrO08d6la6dc+c+yGyuPJf8A2Eet59c0/wABfZvD+oRTpbXEqQpPqdzsR5v9h/v1t9kyOR+H+geDPhi+paL4l+IUWq63LN9peaa42eU9dTpupW8HhjXYtALa7pztv+3o+/Z/wCovH/w10r4l6kmoXGiwSarpmzzoXf5Jf/i/krz74aaH4g0fxJrf9iXtha+FfntvsTyo+x0/3P8A0Co5PcNzK0Tx/wDFW18ef8I1FrDz2HkpM73Vv++hSuw8W6BZa5efa4vEa6R4qRP+QgifPM/+5Xp2leGYbvTYdVbT/wCy9bhfYl1N/wAtf/sK1H8BWVref2xMi3N5Em9odnyVtD4TlPGPHUeqWHgzQtW1zxHq801w6We/SJUhRH37E3pTvGFj4u06wTT4tQ1LV0dEeG6f9zs2fP8A8DevTte+KGlPdW2hWkTyXlx2h++lcF4wtfE3w91LSpdVe48V+Fppfs1xcpN5M1t8nyPW0STnPhv4q1W+1XVdC1Cytd8qeTfPdP8AO+/+5XrPg/SrKx+H95pmp3Euy0h8l7bU3/cp/c+/XD32v+HdVhh1Pwv4fbVHdPJuIE++nz/f310vxJ8Gp8SvhUIEl1LS7y6t/kkT76bP+e399KzqbFGp4esUgtoYtP1iz3o+9IHTZ/3w9M8VfD+Hxlc/YtfuPMvIU32iWT/Z32f79c98NPhvqHhnwvpUtxr0uvTWKbEtni+evQte8VJ/aVtZXukXkcLvsS9R9mx6mMg5Tz3wr4H8O+GZvsUOn36TbP33+lu+z/fTf89ausPqfhjVUfR/Dtr9jRP9Lngd3m2f7lbGvPF4V0q5t0tItbubd99va7/3z7/4KytK1XxXPYPey6U+kX/8EF1sdNlaSl7pHL758u/E6DW774opLplvqSWaTb/7Q8l0tv8Abr3L4e+B7jxB4esNQfxHZ6vcxfcee02fP/uV6LpWq/8ACVQva3tl9lv0+/8A88XrBXQLvWLDUtNtdMXQXtJt6Xr3HyTf8Dq4xIl8RzFh4jZJr/w1d3Fv41hd972Tps8n/c31Z1X4cy6/s1W70zZqtomy0ff/AKlP7kOyqej+FZfCuqpLcJ9t1KV9jvDNv8lKypvCOoR+J5rKW48R3tm/7631CymdPJ/2Pk/4BVxLPQnSL+29Hiiu4NLhS3375k+ffXQvZJqML6VcaquppL88KW3yOlZWj+Fbu6tra0t9dg1FE/5/U33MNGs+Hf7HlfU7eKCe5tIdj2sMu93/ANusZEhf31vawvpsNv8AantP+fpNnk/8AqG8n1h5vN0q72WH2d/Osvvp/wAArkvH+ueI9DsLPxRb+HP7U1K0fY9qk3z3KVt6l4nu/F3gybU7iX+zpkt3eG1h+R4X2fceor/AdFKPvn57+Kkf+29Sb77vcPv/AO+61f8Al1h/3KytYk/fXL7md3mfe7/79acOz7NDXkHoykO8x9lb3w63x+PPD2z773CbK5+uy+FFrFdfFHw3E/7z/S0+T/gFdNL4zCXwH1RDBd+I/FT2Vxo8WqQ26fvkRNmz/b30V6vrWsaLp00MsTr9sRNkPkpv2fJ/cor1DzT8c7/VftzpFaXG+H+PYmzfU77UhT7Q/wAiUj2KQQoiPserNno93fQ/vdiQ/wB/fXVKJyFmz8Y28Ft9nt71b3/gG/ZTdKsbjUb/AP0TT3unlf8A1OyrHhvw/aeINYs9Mt/9c/37p/3KJXq/h7wV/Y9/c26XtrZPbv8A6+6m2b/9z+/WHNyG3KdD4M8D6ho2lPF4j8OLa6Vduju//Hzsr0Ka08JeGNif22r7Pkt4U2I8Lp86fJXmnhjxPqd348fT4tblvbB32J/pHyV6d4S+GVvoFhePLp8W95vO87ZveuaRvCRyusfFvU9DufN03VZdbdP+XWGbY9dz8LtV1XxN52tzb0ubhNnkzzb9lcxrF14MtLy5/t3Qpbrf8ibErz3XtOtNRv4f+Ea0ptER0/vvC70pR9wvmPoe88ceJfB1ncxaxe6JdTP/AMe9lO/zvXAWH7Tt3pupXMWp6F/ZD/wPZIjo9fOXi34bXtjpr6n4g1C6vZoX/wBHR5vuJXN6br/9j232iylfzk+Tznm31vCPuGMpH0nqv7VF3aTPLLdtP/cR4UTZXJf8Lp134k3nlJcf6NN8m9NleFJ4g0p9Y/tDxHbte/7fk766HTfjLo+h3lze6fpjz2boiJapC8NRyl8x734b1zR9AhmstQ0SC6v0/wBS7w7/ACZv4/np+m/EK7028vNQ1XVdO1f9zst5ktNj26f3N9eA3/7RGsTzXL6VbtpyXb/6RDs/9neuMv8Axde3e/fLL9/f8j1EqXPEIy98+hPHPxe8UeMUm/syKCfTYfk2Tvsm3/7FcHpWjxaV4Vv9VSX7FrELvMiO/wA7/wC/Xmk3xGu9Ke2RLLfsff8AJ8ib6pzar/wkbpd6hcSzw79/kTJ8iVn7P3AlP3zpNS8Y6h4L1W2lt9Ylsr+4Te72rpvff/BXovg/wz/wnmm3Op+I/ED6Xc7N8N1qDvvf/wCIryXw3PZadeXNxommQJNM/wC5urq3+S3/ANyn+IdVvdSm+0XWoS3V4nyfapvvp/uVXsjQ6TxJp39lfbE3q8yb/Kut/wDrv++64yGDWNSheVJUurZP4IU37P8AvivWvCXibwl4qSwi1PT01G8t0RIXun++9dzZ/FfwV4Oe5/s/T7qyuYU2PZWtvvR6nk986OY8x8DfBbRPHnhJNQtPHF1pGq+ds+y6mn7lP9z+Oobnw/4U+C2pX+leMPDT69efaUmsdXsn2b0rnvE/iO71/Unlt9PXTt7u6fYnRPJ/36577DcQXiRarFPev/rvnR3ejlJh757HbeLfDj6lDrb6fBPNF8lpZTfP8n+3XH+NvFSeIPE6S/2JBZWGx0S1g2J/H8/3K5iHRtH1XWEt7SK/0u8lT7moI6O9bepfCjxbY2c2q/2ZL/Y6fImoP9xKIlyka1h8KNQ8dw3N34auFurm3hS5fRZpv303/XGvOb/wXLpWqvFdxa9ol5bv86XSfJvr07xD8OfEfhK203ULTxLZ3Vy/763utIf99D/sPTLnxxca/YW2i+MHe9huP9dqCJ/pKP8A/EVfLzkcw/wf+1J498AWCaZbyrqNg/yJP8m9K9U+Gnxz0rw5/at7qGoX91NcfPstbf5K8B8T/B3xHocP9p6fqFhqOjzfOjpcJ5yJ/tpWBZwJd+T5u97n/pi7pWPsPdDmPqbUv2j/AAvdwv8A2F4fv7JHffNe7/nd/wDcrS8Yftc+GvEeieIbSy8K6lPqWrWkNnNe6hdpsR0+dHRNlfNlnoF3JCl3ZafqmqP9x/sSO8KVz2seGJbu2e4u0urJ0/5YXTulR7I25jufFXj/AFDVfD2lafpVxLpb2jv9ongm3pcf7lcBf6re7/8AS7t7qZ/ub6htp7LTbbZ8zp9/5Kf+6kmmfZLvdN6bPnerjDkI5ucJr7fDs/5bVj3LvOnlb9kz/JXbQ/Dy61WH7PZfPrD/AL7ZdP5Pyf7j1mp4A1CCF7u7iSBE3o++arGReG0SSaG0++7v/HXpWzYn+5XOaCmmO6W62lu95b/8vSP89dHN+7hralH3j9S4dw/JQuUJpKh376ZcyfPULvW59mDvTNjyffpacknmfJVlh/q6HpaKAHf3KNlEP36uJBQAfw1Tmk+eppv++Kp/x0FEyfPU2+oUp/8Aq6DSJLSv0pm9aHkrSJRci+7Umyo7b7iVZrpAipy/fo8mhKDWJa8urdtH8n36qW38FXkrSJvEs/wU9JPn+5QkdT1uaBUD1PUD1nIRDUNPm6VXrAwH06HfQj1Ns30GIJJ5dP8A9Z9+mbNlM3/PT5oQM5ThD4x++qd/qMVjbb/+W1PmfUI/+PLT7i9m/uQJvrmLmx1jxHcwxWnh/Ukm3/c8n771y1cRA+MzTOoUvco/EZWsT3eqzb3ddlU7/TbRNVf7IkXk7E+5/G9enab+zf8AEXX0dLfRZYHRN/kP9/ZTPEPwE8feGLBEu/ClxO/8E0HyPXn1Z+6fmk6s60+eZ5Lr1i/2ZHt3SCZJvngStXwfoGp+I9j6Zp8uo+V9/ZXq+m/sr/EDUUsPtGlfYra++5dI/nIifx70r1rwxa+FfhX4b1XwZb6rp2l+P9O+RNTnR/Jvk+/v2f8AjlcxB8/eJPA+majpVnL4a0rVP+EheZHuEnR3850/9ASvfvCX7I17408PQ+IPFXjB9E1LUXTybK1h2I7p/fq/8HPjTL4Z0pNMuP7Lnv7h3mS6unTYm/5/uf8AA6zfGf7Set+DvipoP2S4tdU0eL55rVPuI/8AwB6OYg6HW/2J3+wf2naeJVvXRP4Nifcr5y8T+GLjRntorh3fzXdPtSJ/cr7Vm+JXgz4k2c0vh+7e11uVN76fs+TfWuPghpXxa8GaVd3u/SNesXm+e12fPNWvMB+etha6nfax/Zlunn6lN/qYU+/Xoum/AH4i6bC+qpplrPpqQvM9r52x9iV2D/svaxd+KrzU/wC1YLKF/wByjz7PtLpv+f5K97tvBeifCfwemmf8JHKjyp9+9h3/AH/9v+5RzCkfDHifwJ4l8PzQ6rceB5fsd2ieTOnzvvr0v4b/AA98jwM+uxanB4e8cpcOjvevseG2/gr7D0G+0extofD+n6xsube3S5mhm2Ok0Oz5NjvXx/8AHv8Aaa/4WEmpeEtM0Kz07TYrv99qDojzTOn+5UBEZ4t+NiadYaDd2+ttqnirTrh/tE+/e7wv9+qHif8AaP8AEeuQ/Yr1G1Gw++iQffSvFry6TUk2bP8AU0yz1G7sU+0Wjr/cd3q40gkeqeD/ANqv4i+HNER7RPtXh55nTf8AfmT/AL7r07U/2xvGF3a6bPotvb2t9bp87zp871806JdvB4e+yW6Lsd3d0RP46v8Ah6+T+0ofn2bPvp/frTlMzrfi18V/FfxN16HU9Vu1n8qHYkKJ8n+3XAXOpWkcM0rut1M6Omzf86V1Wt3Ut8/lJLsR/k2V519kSO5uUl3/ACP9+tokG34M1l7S5mS7idLbYnk12MPidLF7a7Tzfsyb0dIU3vXBJau9tsX771q6bqL6BZpDLF57ujpW8QOhm8VXV9rCXGj3d7ZW1wiI/wBl/cvvr3Xw340+JHw2+FyWl3aLqNm82+0nupkeZN9fJd5rl7Yzb7J3ghf78KVpaJrllrkL2msaxdQQp9zybh99s/8AuO+ys+Uj7Z3mq65L4nvNS/tOK6ea+ffNdWT7Ps7/AMFYM3gOyns5vN1OWS8i+5++2f8A7dP0qP8A4Ryb91qcs8Nx86TTffrudN1Hwp4js5kuorC91VPubPnf/vit4RMZHnFhHe6O/wBoild7Z/kdHTfX1z+yLp3hqxttV1PVYvsT3f8AG6bN9eY/B/wxpWs+NrDwp5TXqO/nbE+Ten8dfbt94H0i+Tw/Lor28Og6Mr+am75N6VnOZmed6r8OYvh7rf23wVp+qeIdE1b53srK5/493/jes34e+O735LTVdE1e6e3u38mBLdPkh/g3u/yV0M3i7TPiFqs1vpV1q+nTPMkMOyF4YXdP9tK7y28F+LbizhsrjWNJstnzzeRC/wBpdP8Ab+euKK98uRU8C/HSHWrO9fUruC3vIrh4U0x4v32z/gFWbfxK3j+4n1bSrWOyudITY73qq6S1V8VSXfg7TbbzfDWm6jYO+ya6sk2PD/tvvrTkv/DU/ha5uNP1C1httbdLD7bZN5yRTf7dRKPvFxOY8X/D3T38ST+IrG6kXXre0+3pZXUrzW0r7PuJ89LouoSfEX4ay3HiHwslzDOrtLGn8P3N+xH/ANv+OvLPGHwk8d+LrzWNM0/U7rZYwp9n1OB02O/8abKyvhB8SLfwDrf2TxLqd/pF/aI8MumbHe2uE/gd/v05fCXE9j8T6VFrOiW0vh/xLFpds9p9me6hm2TJ/wDsV5L4D0PxX4V0TW9HstHuvF+iQzPMl6jpv30zUp7f4xfGCH/hEruLSNKTY7u8OxL569a8Z+A9Tj0T7PqeofYtBdPJf+z3/fJ/t/7dKJNQ8W+Lvx1+J/w98FW1zFb2V7oqXCP58O95rZ0/ger2h/8ABSDQdV8IzRarp8un6x5Xk/7DP/frOfUfDnwhv4fDUusN4l8N6hcfPqE3303/AH0eu51f9n/4X/Fm10WfR4fD8FnYu++aBk/fI/8AfetomETzH4e+OH+Jtno91a6rYaD4tt7h3sdQn+ff/sV9V2mj63pWlPd+M9V0vUIZYfnRN8O9/wCD79eOePLXwf8AChPDcSWVr4rTT38n7Lp7pvhd/uPXot9fan4t0TTf+Ew0KCys/O326b99zs/g3pW5B2ljq0002m262MFhDfbxElm/75P9/wD2KvabqGvN51p9nZHt5vn+1bPnh/grgNe+EkXjGa21PRNdurWHZ9x33zQun9yuS0HxHrdj4tufCWq/2zO7p9m/tp0euWRZ7XealqDXH2Pwwljvh+d7l33w/wC5/sVFrMOp3UUNre3UGko7b3mE33Xrj1+IXhjwrph1BNFupkt32efC333/ANimaDqXgzxx4nm8RRf2omq/f/s+Z3Tztn8fkv8AJQRzFtPAepeEvFU3i+31W88VzXCbLiCFE3r/AHNlT/8AC6bjVbx9KuvC97pbv8iT6g6Ij0zxJ4g8OWviRLLT9bl0jW5od/2JH2P/AN8V4hrXxvTRtavLFtKvNauUl2SzTTfvt9XGIcx67Ya5e/Dy/trfxBcPZabdvsSf5PJ/77rnvFXjjRPEzpZeGv39+lwn2i6gvvk8n+P+OuV+KnxX1OS2sNQ/seW9023+e4tdn/HpT/CvxG8L+INVTVYkl+wW8P3Eh3vv/uVqB2eiaV/bl/Yam97Aj2j7Jv8ASP8Aj5ree01PQNS+yaTrtrv3vN9lm/8Ai64PTfFvgL4hXlymlJFZalb/AH3+48P++lb2iarp/jHRIdTl026uvJuP9LukdP8ASP7+z/gdBgdP4V0671KG5vbi7sHvLib5HRNn/jlav2631G5vL1NPtU1K0/c3EN6nzv8A7aVDpUHgqeze7V7rT3RPnheZ6zZrvwf9ph1O31i3g0rZ9mS6eZ9nnI/zpWcTc7bToH1iF1uEt3h+/b7E37Hrj/iX8N7e/wBK1LU9QeJHht3eHyX2fPsq7P491Wxd9P0nSLDU5ETfDDBcbPNT+/XgfxE/bg8H3r6r4R8ReEtR07U/9Qq3QR1WV/k3J+dKoa0vjPlTUv8Aj2/4GlX4YEkhhqnfyJJs2b9jvv3/APA6vp86J/sV5MzvkHmf+OVseFdYuNG8VWGoWUTXV/bzfIifx1jpInz/APj9dP8AD2S4j8YWb6faPe3iO7pB/fq6HxmcvgPpm28ca3/aUNxFaQaW+ooj3cGpvs8nZ/GlFdhpvj/TNcv7PStb0K6tYbj9zN9tRNm+ivaPHPy+0Se91x/s/wDZsU/99EevQvD3w5vfGNymmRJ/Z2/77zvsp+m+IPDvge8huEddUfZsR7L5/nqzqvxJi1G5S7S0lSZPubPkRK0kM9L8N+FfCnw502/S7+wPf26bPv73rnoZ/wDhP0ht5bVJ7BPub/uffqh4J8Pv8VH1vUNQ1D7LDaf65P8AgFee+M/GPiXwjYJoXhfW7e6tn+/M8Kb7Ssw+2e92fhnwVo80L/2eunakn/LbT/v1xnxI1jxLJ4hhtNN1DV3T5NiWW997/wC3XjOgx/Et9BTxA/iC6gmebyUS6tNm/wD297/JX0h4VsbvVfDyRaVqdrBqvk777UPtCb0mrI35jS8GfCvVfH9mlpe3s+narC6fI7/PVzxhY6f8L9Sht9blfVL/AGfaU2TJv/8AQK5Lx/8AEa9+FGj6OtxqD69r19D897v+5XzZ4h8Van418VXOq6hd3HnTfx/7FVGIGl8YPiFqHjjxhf31pe3Flpr/ALn7LA/yPXGeX+5/0eVkT+BH+TfRc30UDpvff8/9yi5unn2SxafcTon9yt/gI5SnN9o3zfI8/wDBsqbSrFLu8+yXG9P4/v7NldP4P1y4sb9LeHSlgmu/ke61C3f5Ers9H0b4ZeFUhe912/vfEiPvd4PnhT/gFZ8wzyV/KvtSubdPtECQ/wDTH5P++6Hn+wo/2eV3/v19RWHir4O6jYTReJdVt7qbZ8kEFp/6HXgmpaHokmt3N3aafa6XbO7/AGd0+/sqIjkYmieGZZ7ZLu9uNn2j5031chutP0q8dPNWd0/2Kmm1GLY8Xmq/8HyVi6VPFaX+77iVYi3r2uahfTPFbu+z+D5P/QKyprW72J9ouJUT/bTZXZw3emR6lZ6hqDvAlv8A8+v33r0vR/E/hqPSry40rT/tUMqbH/tf5Jv+AVjI65HhsOlPvhlieWB0+dJk/grYuftCO8txcS3Vy6ffnrV8Q3VomzyovsW/+B3+SmaPob/aYdkS3vnJ8nz0RMTFs59V1WaG3Syt7WzmmSH7b51e+w/C7QvhRoL67reuxavs+dIXmR/+AJsf/wBDrjNYg/4Q7wfptlLpk76al2j3Dzw/Jsd/nrzHxDY6F/wlt5L4ct3TR0hR4km3/f8A49m+okXGR7M/xY8P300P9oJp1rZ7P9H3wpv/ANyu58MfEbwpo+mzaf8A2nq3i+wuE+zJoT2/3Ef7nkvXyQ9jFPc70i3v/sU+HUtY02/2JcSwOifJP/cpSNIyPsb4Ofs7+D7XxbZvrcut/abu3eZNFvU8l0d/9tH/AIKP2mf2VP8AhFYf+Ejt0s7XR5fk2faHebf/AAf5+euG/Zs1/UNV1JJbvWNSnmsUmSxSZ97psTf9/wDuV6LN8Udd8f8AgOaXxBbrraec8MOnonz/ACVH2iz5U0q+/wCEY+03dlEkDp+53u/36f8ADfwzoni28d9V1u90ve7/ACaen757n/4iofGfhzVbG/vLjU9K/sizd98Nrv3/ACVz39nPa3/2v7c9rbSp8jwfwPXV9g5T0WHxr8W/gfrd/wCGvB9ve6vYXfzpOlv53nJXDXknxI8aeMLPT/Eu+yv5vn8jUIX/ANGT/bT5Nlekf8Lt8QSWHh6KJ1gudMTZ/aCffenp8ULe+8QvrF6i6jeRWnkzPN/y8VxnVE8lTyk85fKfUUhm8n9x9zfXZ6DpX/COeHtN1vTLu1nubj7lrevv8n56ual480L7M8tpollavcb/AJET7n+3WDYeKtP0rQbzSotMsLKG4h8l7r/l5d6ow+2P1u+8Wz+Kk8QarqsT3iQokL2T/IiVm/bvM/dP+/S4ffMj/wAdM1K0lgTZ8+90+RP9iq1t+8toYvK2P/G9aRO6EOc6rwBptok15e2lutkj/IkCJXT3j/fqt4bT7Jo6P/45UN5P5j10xP2bJ4cmFgVpqioeo/MSrPVkP+//AB0qVGklH+7TkbxH/wAdTfwVXqWFPLpAWYY6sv8AcFMj+5Va8f5KCBly/mVT+5R5lCVB0xHpJ5jpVyoYY9nz1a+SgoTYtFG+j/V1pEC7B1qVKZbdam2V1fZKCmJRsp9XEss29aVtHVGHrV+wkeRNlXE0iWf9XRRT63NwqOZPkqZKZcx/frORzmbNUVSzffpuyuaREpBTvP2VN9lfZ9yq3ly300NvaI91M/8AAlYSlyHLOcIw98tPdPPsRE+d/kr6Z+F/7KcMVla6zrt0uowyQ73tUTfXy54h0fxB4R0eHUNQ0e6stNl/1M038dM034zeJdH01JdK8UXSI/8AA/3Erlq1/sH5zm+bc/7qifb3gHVPh/4E8QXlpZeH5YHt/wDRri6uXR0hf+5U2q/E3w/JraW93pVrCmx3hutP2f8AodfnprHirxHrP2z7brd5Ol3NvmR3+R3rHSeWxtv9bPaun9x3TfXmxifFT11P0C8PftO6PP4nvNP/AOEfeG8tH2PrU02yF0/367W9/aY8D3t5c2ksX22FE/4+fvp/4/X5rw6/qt9bfYrjU9Re2/uTPQ/m+S8T7dmz7+/56qUSD7n+KH7S2heEtBmvfCniCwe2Tf8Aa9Md98z/ACf8sf7lfDGveNdV8fveahrdx8kNx53+p2TOn+//AHKwfsun2l4iXESpDv8Av13nhXwXcJ450rTNTSKys7u4hSZJ/uIj/PRH3DORy013Fqux5YkTf9x3rd8PWP8AaMP+qT5PkR/7lfQPjb4XahB4wS68FaPFdaPD50M2nvbfJC/9xP8A0OpvCXwk+HmnPc2+oWl5P4klffDC7/8AHu/9z/cq5SD7J4hpWv6hpuvQpcPcafZv/qb2Gvp/4OftO6F8OdNSy124l1BP+fpH+5/v1g/FT9nXWv8AhD31N9NSHyXTyoIE+fZ/fr5sT4e+M/7eTSrLR7ye8f7kPk7Kv4hnuvxs+L3hrxNfpqvheWdJrSZ7l7pJt/368c174o634m02a01u4W6tv4HeZ/kpmq/BLxh4VR7jxLE+kXP/ACxtX/jrjJrG4ukmheKVH+5vSiIpGrf+MdVvnRHuP3KbE++9F59itLOG7lffv/ufO71Z8JfD3xb4/wBYmtdH0yJ/Jh37596I+z/2eu20H4V2nirR9K0/w1Fql74nhTZfI8LvC7/7FETM8i8u3nR5bfekLv8Ax1DDa3EEzxfunR/uOlehax4E1Xwzf3On6rp9xBNbzfOjp89YN54Y0extku7e91b7Z5O+a1mh/c/+P1uyDHtoJbHe/wDf/uUJdP8AbE2bUf8Av1NeWMsHzvv2P/HUKWqR7HqwPTvA39iR2dzLqvlXUKffm/uV5142/sq11t3tL1Z9Nf7kyJ/45XQ+BrR31h7RPnT7/kbN+96+h/CWufDyx0qGKWKLw94tT5Jn1SHfC7/7lMs+VNEjsr6H7XFK8CJ8jvN8iVDqu/Vbl4rLZMkSb3d67bxbrkuq+KvGdldy2DzQun2e60uFIYXT/Y2VxiSSwW01p/yxmfe77K1MjHfWdKsbNPNsv9M/v76oXMFlrl48tvafYk2fOjvv31sJo0U/7pIooHdHdJ6wbOCWN3TyXSZH/wC+6CDoptY8u2h81WT7ImyvRLDTX0PW4bR9Pie8uIUuYZk+/MlcHDptpqulebcOzzJ8jon9yvWvgP4ufR/Hmg6r4l0xbrw9b74Yb3+5/v1EpC5T2Cw+Dup6dD4Y8UaPqF1p9/cTbLi9SHzktP8AgFeheDIPEfxCtte0SK7ukmsX+e6dPsyTf8Ar3jwHr9prOq3KaekUMMqJMl1ZIiJMlZvxG8ES+K/EKWsWsf2W77H86FPnT/YriGc9pXwyu9G01NV8Qa79ivLd0+zvA+9EemeGIJfH9zc3dpd3l1qVpcfZpr37Rsttif7Fbuo/DjV9Es4Z7XUP7XMX/LYom9P9uvCLzxHcaN8YH0+0uLqy8MXGz7ROifZ97/x79lSPlPpmw1XT9KheLWNVsnhdNjpNNXjb/C3W/E0WpeGvDGsadpfg+71P+1bG5gXfNv8A4/uVnSfBvw/deMpovEGi6j4hstWfztMnsrj57b/pi+966fWPg1ongfwxNb6fd+JtE0233ull9r3p/t7Nj1qYj7zwBqHhVHTVfiAllf3E2yGayfyd7/wI6fx1W1H4jeCoL1bJ9Plk8a/ZNkrxw7/N/wC+P79U/A2h+HPFXiSzsrf+0tU8PO/nSvdPM7pef7bv8/8A7JXr1/8AD2HT7H7b4esorLWLd/Oh3vv3pUSA8Y03wJrGq6xpt3d7dItvvxWtlb+TND/wOpvGHh//AITGa2l0qXxLH9nfyZrq9+dP+/NWPHuuavPBH/wmsVx4bgR9jajp77fK/wC+KbqUet2ugw6f4f8AED6vNDsmt3vZvO87/vj5605QNjwT8Pbjw/eald3DxQ2dv88017b/AH/k/wCeNeUeDNSSx1LXtC0+9stX03Ubve97DDv+zv8A7aV3mgx+OHuX1Dxg8t7DL8iafp6TJs/8frV8FaBZQeMJrS9l/sJXTybaDZ++etjE83+J3hHVdOsH1W3ew/tixhR4XtU8lJk/v/79cl4s0zx34Cfwt461Dxfda1ompxb7t0+T7Jv/AINle0698DPDmnax/wATPULrVHlf9y7zO/k/8A/+Ios/hXp/gvwl4k0rVdYtda0q4+e3srp3860f/gb0AeLa38bNPT/hGL3wV4lv7rxJ9u8n7EkLp5zvv+T5/v19EeGfj9rWiaJYXvxK0WDwhbXfyQ300yOjv/toj18v/tIeC9M0bwZpXiDwlLa/2VY3cL3fkzfIk29/9v79M8YeJNK+HOgaPqlp42g+JOj3cuy70d96Ps2ff/2P7lLlLPrHRNc8Lx6Pc+V5V7bQu95CifcdP49lYmpaz8P77UtHu9HuLW9uZf8AU7Jt81v/AH/krlfAd98Pfivolhqelabq2i2emRbNl07+Tvf+/sf/ANDrb8GaV4S/0nWNP0LZYW82z+0IYvntn/2/76f79TKPumMPiO817WPDTzJLLFa6vqtu6fJZP++T/frj7zwB4c8R+J7bW0uIvtkKed/Z/wDy2fZVbxtrmmarf2z3Gj/2jD/Bq9lM6ed/wNK0n0rwZB/Zup3tpqP2n/l3+y7/ADof+B7/AP0Orj8AfbOJ8VfFSy1XXk0m98Oay+lXafZkhhhR/O/263vB/gdvAHhKz/4Re3TxWn2j5/sSI7w/x7HR65j4tftE6VoHiez8KeHPC8+t6wnz2/kv8lcro99471zWLZ73wVq3gaz853u59FuHSab/AL4qzY7D4l/s2aL4t8f22u2n2/w1eajb/wCkWqSomx657wBY638K5te8L/266OlvvtNMeb55n/vpXpFtqt3/AGbc6e73/ijR0hR7S62f6fDc/wAaO/8AcrifD1rF8SfFT2+q7fEMz/8AHpq8KfZrm3/2N/8ABsqIbkcp6R4N8W6z4utbaXxFpX2E6f8AvruGFPuJ/c/36f4P8DxaVr1+mieKIP7HuLjzksrqH50f+589X9CGq+GdVe7uPtHk26eS8CfO+z+++/8A9DrrG17R9X02e7R9Our/AO55yfJv/wB+gOU8g1v4Zamni2aXR7uXZcTPv3/3/wDfrN8efCfR9Y+Huqv46tIv+EhtIXmsdUh/vonyV9A+Ho30Ow/s29iS6m2PcxbPuV5b8dvFXh3W/AGq2kQeG/S0eZET/frCvL3Dah8Z8A/6uztkR/40TfW9/BWPeRpGibP+e1bH+sryTukNf7ldZ8KNSi0bxzZ3dxcQWsMLv891N5KVydeg/A3/AIRx/iLbReK/sr6U+9P9K/v/AMFbUPjM5H1pr3gSLxpoO/VddtbrRLjZNDsf+P8A2Hopnn/8IjqtzLb+FbzWvDDxb7a60xEdESivZPNPy2trGW+2JZRbNn8Cf3663wB8KPFuq639oe31LS4U/wCW7/cooqZFRPYrnw5oXwytn+0S6jqNzN88zwfPD/wNEq/c+DtM+K9nZ6haS/2Xo9pC7/Zf7OdEmdP9uiipJNvwZY3Hir4df2f4ltLeeHT0ffDv+RIUrwS/+OHh3QNSubLw/wDD+106bztn217t3T/f2UUVqBxPirxHceKrz7bd6n9qf+BNnyJXN/2lNIjxOiulFFWYfaMGZ0e52S26PCn33d66f/hLdMsYUt7R3nf5Pkgh30UVEjaJ6RqvxpuNV8GXOn6ho/8AxPpkRLd0sUR7ZP7+9PnrxyG72TJLLbvdXO/+/soooCRt6VqUV9eJFLEunXMqfJOj73rEm1VtV2RJ+8dHdHoooMync2kt9Ns3vBsT+D+OtWz0aWR3llib5P79FFWbi3l9aJN/pG/zofuJ/BTE8R3COjp87/wQO/yUUVzSNjp9K8Yy3fnRahFZWVs6bHRE86t3QfiN4S+HNyktpbtPrG/ejpN9/wD4BRRWZBm/Ej403HxJdElsrrTpopvnTfsR64xPNj+SWKVN/wDc+eiitJERNi2R4LZLhIm+/wDc2UW09k8z/wBoSvBv+5sSiilI3iTJ4guNHm/4lkr+SnyfP8iVftvGPijSn823lSCb+5A9FFTEuJW1vxjqHiPZFqtlFvi/jspt7vVS8tbefTX+SKD5P43+dKKK6TMxtH1nyLC2tH8P6lqiQp/rrVPkSrT777fst32f3P40oormkaRKaT+XqTu1uqeUn3K7LwB4VlSZ73VfCV/qlt5O+3mRP9GT/beiisDQzdYuor7VbmJ9kCfcTZVHZ9hfyrf947p8jvRRXVE6KGs4XPR3k+yWFsj7f9TWO8m+aiiuqJ+4YLSjCxQn+/SUUVmdpJ5dEL/JRRVgLViGiigkuP8AIlZUz0UVBuVv46s23zvRRUSAmT94+xPn2VM6fJRRVoBn3KmT56KK6EBfs6tfJRRXQbxI6Zv/ANiiig0L9v1rTtfuUUVpE3iOekoorUuRahkpl+6RpRRU1DAzd9EN15D0UVxSOcL/AF9508pKs/D34t6f8K/FVzqdxp8+qPLbvDD5Kb/Jf+B3oorCR8fnlepCh7rPePgz8cNK8caC8Xj2KzunSZ3RHT50etv4hfsqeFPGNzc6n4ft7xNS8nzobX7RsheiivJ+2flK1mcHqX7FWqweHra7tdbtYNYmT/kFzPvqt4e/Yx8Z6j+9127tUh/g/s9N70UVYFxP2MdTfXrZPtuoyJ5371JrRESuqH7FCSTTfa9Qn09E/wCnfen/AI/RRQKJj+Of+CdFjP4bS40TWG/t55kffMmxJkqZP2fn8P63Yah478S2F19nTf8A7cz7Pk/4BRRUyGX/ABt+0n4X8K+G5vsWoeRqqSo7/wAaTPXz34n+O934j1W51vT4riDUt6PDep9zen3KKKLID374Rftcr4n0RPD/AIlll+2Ps/f79leweFfGPg9/HL6YkssGvS2m+0up33pD/sUUVT02FEh8YeALTx+k0XjC4nupoX+RP3Ox0rifDfwB+G8+pXOrPZX+nJaJs3zv+5eiiil8IVCnYftE+F/htrd54X0fR7efwrbv/pGoTw/Pvf8A9DrvLyx12TxPomp6Vb6Ja6P9+Ga1l/v/AOx/foooiREszQafrltqVpepZ3Wt28zu6ah9/wAn+DfXyR4/8VaP8RrDWNPt0i0+bSfnfYnz/wDAKKK6qXxBI8QS01B7BPN1WCSHZ8iTffqZ/wCDZKrv/sUUVsYmlo+uXGh6xZ3ton+k2/8AB/fr2az+K/w81XTby08YeFLrW9SuE/czQfI9p/wOiipKieLf2Mlq9z9kdUR5vk+f7if3Hqb7JdyIkX2j7nzuj/cooraJEjOubGWP/SETYn8bon3K5SGeW11WZ9/npRRVyGXLa+S1+d32PN8iJX3h+zl8FtC1L4XJFqfh93vEfejv/rn3/wByiiuKQFbSvgn8QvDF5eXula7daLZ2k2/ZdfOmz+5srm9evvHWq+NtY1NNQV5kiRE0xLjf9p2f7/3KKKzKOz+FHxl1Dwy76Zd+D73UNYuH+/Ndo6J/wDfXo/j++8P/ABJ03xJ4a02OCy8YSok3kyQv53nf3EoorIDFufhN4l8O2dhrGteO/wDhEbxLSGzdIJfkdIU/8cpnjb4UW/j+5sNb8J+ML++v9MeF7u1ubt5kuET7+z/4iiiuhGEfjOkuZ/FGqwvF4X12ysUmRPOuvs770m+5srzn4f8AgyLx9r+pReKPHmqXmzfZ+XHcPCiXP/AKKKxkandQ/CzWvhn8N4d12ur63smSaa9m3wzQv9zfXgmvfB34i+HNN0q90/xhYQQ3bolwkL7P7O/+wooq6RzyOqT4c/F270Sa00r4sad4hR0+e1S4+dP9z+OvV/h1d6hPoltpnjPR5dR1jT4fkuoX+dIf7+96KK6jE7tINV1y8021T7Hqnhi9idLudE2XNu/8Hz1T8b+Gorvw8jTNF4hW0bZvR/32z/bSiisjb7BhaJ8IdK1HR7y0t9Ks00HW7RLm40z5P9cleaa7JY+E/DV54a1/wP8A2RokVxvh0mD79z/to/8AfoopROSRN4Ju5tVtpv8AhEvAkuiaVb/8fCXVxsf/AH9n/wARXW/8VRqN/YS6YkVrNsffa2r+TDdp/cdH/jooq5FG9c+HP7A0S2e4ivdLe4m3/Zd8LpD/AN8V0NtY3f2zdp/iqDUXT530+e0Te6f79FFSWFz4ZtNYm33Gif2dN/fgdEmSqGifCfR/DN++oWMupWtzN9/7bdvNv/4BvooqzY2E0NEmeW3fUoHuP44fuPXMf8IjaWNnr1pK7wQu/nPBA/kzI/8Af30UVnIcTShgt/8AiVarrGn69Bcp+5t7qGZ5vk/2/wD7OsHxD4t8FQTQ2VxqUWqXNu6eTZImyaH5NnzpRRREJHW6drsPiazs10fVYptYtE+S2eJ0d0rzr406dLa/D2//ALa0eB99v+5n+zojwzfwfP8A3KKKyxXwCwv8Q+KryPzHTZt+R6ueZ9yiivKj8B6Mha9W/Zp01NS8fzO8UV0kVu77Lr7lFFdND4zCr8B9D6r4t0rwz4qs9kv9iXN3b/aU0/zvkuE/j2bPuUUUV6545//Z"/>
  <p:tag name="MMPROD_19529LOGO" val="/9j/4AAQSkZJRgABAQAAAQABAAD/2wBDAAMCAgMCAgMDAwMEAwMEBQgFBQQEBQoHBwYIDAoMDAsKCwsNDhIQDQ4RDgsLEBYQERMUFRUVDA8XGBYUGBIUFRT/2wBDAQMEBAUEBQkFBQkUDQsNFBQUFBQUFBQUFBQUFBQUFBQUFBQUFBQUFBQUFBQUFBQUFBQUFBQUFBQUFBQUFBQUFBT/wAARCACLAIw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IDFSKKAtOCVyJniEiioNS1Ww0aB7m9uorSBf+Ws7hB9Oep9hXm/xB+OFh4Xnn07RUi1XVF+WRt37iBv9oj7x/wBkfia8B8S+JtS8R3323Ub2W9uv77thE9kQcKPp6c19Bg8oqYj36nux/FnmYjMY0vcp6y/A978RftHaNYb49JspdVnX5fNl/cx/UcFj+QrzfWPj74s1nf5d1FpqN/BZxAH/AL6bJ/EH8q8lv/Emm6Nv+0zpv/55LyfyHI/GuV1P4lXEv7vToFt4/wDnrL8z/gOg/HNepUllWWaStKS6bv7tketlnDnEGfNOjTcYvq9F/mz1TVvGWtXUDyXut3jp/E892zD8i2K4jVfiNaWo8u333s39/on59/wGK87vNTuNSbzLmaWZ/wDbOfyHQfQVT35r57FcSVZJwwsFFd+v+SP2XJ/CvBYdqrmlV1ZfyrRfN7s6qP4i639u87zovK/54OnyfzBz+NeheF/i/HL5cf8AaN5ot1/eiunSNvowYY/GvEt+aQHivJw+dYuhJuUudPdPU+uzTgLI8yoqnCl7OSWko6P5rZ/M+vdI+MXizS9nl68+oQf3b1Fm3f8AAiA3612miftGyf6vWtIR/wC9LYPg/wDfDdf++q+JNL8UX+lH/R7pkT/nlJ8yfTB6fUV2+j/Em0l/d3qNaP8A3ky8f+I/I19LRzDLMf7tWKhL7vxR+G5xwHnuT3q4OXtqa7b/ADT/AEPvHw5480Lxb/yDtRV5/wDnhL8ky/8AAWwT+Fbb18TafrUEsHmRv5u7/VyxHP4gg/1r1DwN8btS0bZbajv1XTvu7mb9/EvsxPzD2Y/Q0YnJG4+0w0uZdv8AJnwdPM3CfssVHla/rbofQp60yqOieINN8UWP2nSbpLuD+LZ1RsfdZeqn2P1HFXVavlpwcLxkrNHtxkpK6d7niHwY/Zlg+EvxG8Q+J7nV/wC3Xvo9lnLcQ+XNBvctKXIJUkkKNwA/i4Ga+M/2n9Nfw98e/GVukDbJbsXKkJ18yNHJ/NjX6fgZr8/f26fBup3XxntbyxiaRbrSIJJGH98SSp/JFrDTZilCL2PvrdXz/wDFz41SX88+i6DPsslyk14vWduhVCDwvbI69uOup8efiX9g3+GNOn2TyKPtkqNyqkcRg9sjk+3HevAHHlf6v/vmvv8AKMsTisRWXov1Z85j8a7ulTfq/wBClq+qala/u7bSLi7f/eQJ/PP6VzV7ZePdZheSDSL97XdjbZW7OPoWXJ79+Oelds8kktevfDOOSLwrBJ/z2kkf8jt/9lr53jnMa2S4BYqnJu7S5b2Wqu9lfY+y4NxtCGJUHhoSaTfM7t6W2vdI+UZPB3iX/lp4e1aL+9usZR/NarNoOoxD95ZTxKv9+Fh/SvuNbiT+/Uv2uT+/X8/f65VXvRX3/wDAP6BhxNOKs6a+/wD4B8GS2ssR/eDb/vcU3y6+9Xfzf9Z8/wDvc1Vn0+wuv9ZZWsv+9Ep/mK2jxmvtUfx/4B2LimH2qX4/8A+FNj0eVPX2/J4R0KX/AFmiaW/+/aR/4VUk+H/hiX/mW9Jf/tyj/wAK6Y8Y0XvSf4Gq4podab+TX+R8US+ZFTAZI/4Hr7Tb4a+EZP8AmXNM/wCAWoH8gKpXXwc8EXX+s0GBP+uTyJ/6Cwqo8X4R/FCX4f5i/wBaMO3fka+4+S9M1m70uXzbaZou7KOjfVTwa7TSPibBL+71GH7O/wDz3gUlD9V5I/DNe5P8B/A0n/MFkT/cvJ/6uRWfqH7Pngz7BdSR2t4kyxuy/wCltjcASOtfQ5bx5ToVY06Lkk2lZpNa/PQ+Tz2PD2d0nLF0HzJfEkk/vW5leDvHd3pc6atot6u/7rbMPHKv91hnn9D1xzX018PviFYePLHzI/8ARNRh/wCPizfqmf4h/eXPf3wea+KbLwTpNhN9oskurSb++tw3zexzkEexrqvDfiO/8Oara3tldNFdW/3ZW53eqsBgEH6V+74nAyx9HmqRUZrqndP10TP5plXw+Cq2wc3Km+klZr7nZn2wDXzN8bvjF8PYPGYtb7U4r69tYPs832VZZhE6ySAxsYxgMD1B5Gea928A+MrTx5oaajbf6POvyXFr3icDke4I5B/rXi/jz9irQPGnjHV9eXxHe6c+pXDXMttHFCyo7fewSM8nn6k1+e1acqU3TmrNHvKfNBTp6pnj1/qU+qX11e3Mnmz3EheR/wC8x5JpYo/8/SqSfvZ/9jdWjt8r/gK1+20laKR+eVp6+ZAx/wDHa9v8Gw/ZfCulx/8ATAP/AN9fN/WvC3evoTS4fstjax/c8uONPyUV+BeLNZ/VsLh+8m/yX6n6NwdC1WrU7JL7/wDhiC01qO/gvbm2sr+7tbOSSK4uorV/JRk5cF8Y4HvTPCEmtfEa+vo9Fgi0eC1ghmW61m3kzOsm7btjVlZRhc5b1B6UvhJPtXwr0H+5rHi5/OTtOnnSAq46EYjHX0FeifD39744+Id7/evYbdfl4VY4gu0fiSfxrzsHwVlWGpe2qRcpW2b0vpfRI9CrnmKqVFCLUV5LUwz8LPGf/QX8Pv8A9us4+b/vs8fhVeXwB47sP3n2XRNVT+7a3ckEn4CRCp/FhXJ/Gj4m+M5fiZqPh3wPq76emh6HLqd8i28U291G7bh0bB2mPGP71Qfsp/HXxD8RfEesaL4n1db2dbZbiz/0eKFioYiTlFXJ+ZOo9TUyyPKKj9m8OvldfimfWf2XmcMC8f7ZNJKTjq2k9tGu2ppy+IPK1X+ybnTr9NeX/mEJCZJ2U/xrtypj/wBvIXsSDWsdC8YS/vI/CEv+5LqNuj/luI/WtxYJJf2jNb8ud7eZvCsUUcu0Hyv37HdtbIblgeR2xXifgz9pP4g+I/inaeFJL3SxBJqhsWuP7O+fYHILYDgZwvTPfvXLU4RyjCyXPBy5rNXb0v00scuXPMs2p1J0JJKmm5X00XXZ9uh6TLp3jCL/AFngq/dP+mF7aSbfw80H8s1R1LVr/RtKutR1Hw9rNjZWq75pZbdWCKOp+VjkfTNbX7Qvxi8Q/ByHSL3ToNOvbG+ZoWguopPMR1G7cJFkAIII429s5OeK+h+M9W+Mf7OfiXXtWgsrX7VaXaW9vZB/lWMMpLlmOTle1C4TyarUVPka22b/AFIqvNKOBWYuS5Hotr3XS2/Qg0zVLTWbCC9srqK4tZl3xujfez+oPbn6HBqeePzYJ4/70bL+YIrE+J/gLw9YX322y0TTpf8AhItA1G7m+0WUchiuobYSRzRMwzG5DNuAODjON3NXvDEnm+HNL/2rSL9UFfCcQcN0+H3RxNKq5RlLZqzVrPfqPA5lPHKdOcbNLvvfQ8SuIv8Apn/Dtqju8qetW+Xyp5/9mQr+RxWPdfut/wDstX9k4eSnRjJdVc/C5Jqo4s9B+E3jr/hDfFVrJJ8mnXmLe8+bhVJ+Vj7qec+hYV9Zbv8App/49Xwjafvf9yvqT4P/ABAtdV8D2sepXsMd5YsbRmnflwoBVv8AvllH1Br5PPcA6so1qe+zPoMrxUYc1Kq9N0fJtr/r60JH+/WfbCp55Pv193HSJ81Nc00SWcP2q+tY/wDnpKifmwFfQF3N5UE8n/POIn8hXh/hKL7V4j0uP/p5U/8AAV+b+leu+Krj7L4c1ST+7bSt/wCOmv5p8Tqnt81wWFW/+bS/Q/VOFl7LB1qr7/kr/qXvAkP/ABR3west6v8AaL2bUG+X+IGV/wD2frXc+ALy00ax8a61ev5Nr/alzdTSytwqIignngDC5rmvDOn+Vrnwlto02Ja6LJMyf3WMYGfzNTaN8PZPiL8MtR0q51fUdHsr6/neb+zvKzcISPlYujEDIzhSM9DxX6JiVahaP9as8fA+zeLj7aVo31e+itf8zyn4C2nj7xtqvjLx5oP9gw/21eyW8i+IIpn3IDuKoYyMAB1U5yPkx2rx3TZdW/Z++N0P2lIln0m7HnLaszRywuvzqhbBIaJ+M88gnkV9zfC74Z2nwl8KpoNle3WoWsc8k6teKm9d+CV+VRkZGefX0rhPih+zHYfE/wAVTa9qXiG/gmaNYo4oIYdkSL0UfKCeSTliTzjoBXzMqMlGPLuj9kwPE+FeMr08TZUJR5VZO7S0V/kbWi6lBdfH7Ubm2dJYJvD0Txyp0dS0bBh7YYGvj74eJfap8fbX+yrmC0vptaleG4uoTNGjFnbcyAqSMdgRX018MvANx4I+I17oMetz6mlnovk291cRIHiQtEUUAAghewP06VV8OfsjWHhLxVp3iLTvEupS3trc/av38MRRmzyCABwQT09eK7sdCVV032Sv9yPC4dzTBZZDGxlK/PdRdnrutVbbVbnn37Wll4stdD8Pf8JHq+l6rB9pmWH7BYvbOrbRktudgRj0xXof7PC+b+yzexx/wx6iv3vUsf5Gt/44fBG/+Mf9l20evW+lWtmzOqfYWmdnYYJL+aoxgDjb1yc9qn8AfDPUvhV8K9b0G41S31W1WK5mhlitmgddyEsrZdg3PIwB3BzXNRhKGJUumn6HRmOaYXE8OQwqmvaxldpJpW1+XUh8epHdQfCyST/UXS3Nk3+7Npkwx+YX8q5T4a3X2rwP4ekk+/8AYol/JAD/ACrqvHo/4of4X3O/Z9n1bS/mX/bjaP8Ak/61xnwqHleDtOtpPv2/mW//AAJJHX/2WvleP4t5ZRn2nb77nyGQz/2mS/u/5HA63D/xPNRj/wCm8q/kzVg3CRy7/wDaw36Cuo8TReV4j1D/AK7lvz5/rXIXEn79P9pf64/lX75ktT22X0J94Rf3pH5hjYcmKqLtJ/mS2S+V/n1/+tTb28KTYDcEA9KRJP3/APwIUPJ81evOz3OON73Klu9SO/36iY0Ofv1pGV4mjjaR1nwui83xjB/0xgkl/Tb/AFru/iPefZfA+qSR/faPYvy+pArkvg9b+bquo3P8EdsE/wCBM2f5LXo2r6Faa9YvZajard2smN0TZw2DkdOetfypx1jY0uKYVqivGlyXS62d2kfruQ0OfKZQWjlf8dBfHfiXVvBvinQY9JsrrfJosVh/akVi93DZYI8xtsYO6QAcK2ByCeM0/Rf+EM0HSoLaPTvGtwkedzS6s9tvYnLMY/tMaqSTnhR14rItvh14XsP+Pbw1pKf7X2KPP4kqSfzrRi8NaTF/q9LsE/3LdB/Su+fiLhVFRjQl99rmUeHZ3bdRa+VzQPiDRYoP9G07xLaI33fN8Vwp+jXbY/EU6y8WTxT/AOhaprdv1/dPqFnqg49YlYyMP90n8KgjsYIv9XaxRf7iAfyFR32l2mqQeXc2sUyfe2so+XHQg9QfcVyrxFoSnaWFfL35rv7mrDfDlVK8aqv6W/Io2fj/AFb/AIT/AFe9srrSEumsI0+1LazXQlYEYWKEMjb/AJOQ7Dbx1FdHpHjjVteg8y48Q6tZf3v7O0K2nC+vzRPPj/61YQ8OwfP5l1f3EDf8sJdQmeP6FSxBHsafNoGmS7PM061+X5V2xAFcehABH4Gu+t4gZdzxVOjJq2raSa9F1MqWQYtRfNNX+ep1dlq1xdT+XbfFOLfxti1LTYEf8QRGf5VqX0HjuWxuo7a98P8AiC1kgaL5IpbWTkEZVleRM89CB+FcFLpMksCRx6jfxQL8vkeeZo/++JQw/KqA8M3cX7yyntYp/wCHZaeQfrmFk/lXoUOMslrtOU3B+cf1Rz1Mpx1O65eb0f8AmdD4w1WC/wDgsllIj2WveH7nTGutOuMeZEyXEQVx2aNsHDDr061z/gWL7L/b1t/z761fxflcOf61keK/B3iHxR9i+06osr2rDbK7tv2bgWjDsCdpxnBzyARgit/wvp9/az6vc3sMVvPqGpXF8sVvKZAiyMGxuKjJzntXjcYZtlePyf2eFrqUuZOyvfaz31OnJsLiqOL5qtNxVmrv5dtDhPHCeV4qvf8AaZW/NFP+NcRcL/6D/jXofxEj8rxH/vQI38x/SvPdQX9+9ft/CdZVslwsv7i/BWPz7NocmOrR83+ZBK3lVfNrJHgeoB+96gGqR6f8CFdDLFubG/7oC/d9BivrJPqePLRI5r93FO/8e3/0GoJmqW/ikinf/P8An/61VlXzf3dSn0OhJNcxcsdRktf9X5qbvveVLs3Y+nWr0Xiy7i/5erxP926cVlPbyRf7dPRo/wD2Zq5p4LB4hv2tOMn1ukzRVK9JJxlJJ7atG/H4/wBSi/5iF1/3+3/zFWbX4h6t/wBBSdP99EP8xXLtHBL/AKtHqGW2/wCeVcE+H8pn8WFg/wDt1f5Gkcfi1oqsl83/AJnZy/EjXYp0/wCJosqN/et0/oKsaf8AEbxLql9BbWSLdTzNtjiW3y7+gAFcED5v8f3a9M+AdzPYeP7KSOylu42jkikeJCfIVh98noBkD8zjmvIxfDeTQoyqfVIaK+yX6Ho0MyxrnGHtpa+bNfUZ/iN4csftuo6CqWq/M0vlA7V/2tjHaPc1jr8Vr/8A1f2K1f5d38Sj+dfSPjXxHB4c8K6he3qNLBHA+6JUL78jAUgdsnGTxzk8V8YEx+Qkf8fCr835mvCy7hrJMyhKVTCRjZ9Lq/4noY3McdhJxUa7d/mekJ8Ub/8A6Bdv/wB9mpk+Kd3/ANAuD/v6a8vMs8X+rf5Kiiu5P77V3S4D4fb1wy+9/wCZxrPsy6VfwR66vxWu/wDoERf+BBH9DTv+Fqv/ANAhPl/u3f8A9ga8nW/n/vv/ACpTqM//ACzfZ/n3rnfh7w81/u9vnL/MtcQ5mnpU/Bf5HZ+KfEsniO+S5+xfZPLj2bPOD7sEnP3QR1/SuRuX/wA/0/z6VXaS7l/eeezp/vUyKOSvs8BgKOWUI4XDK0IqyV27L1Z49arUxNSVaq7ye5Zs4o5Z0/76b+dbTs7t7/xfU8+nvVTTE8rfJs/z3/p+dfQfwk+HWn3fg6K91e3jae8laaPzOojwFX8DtJ/GnjMXHCpOXoZ0MPLESajsjxj4keC5/CWuXVlIn+iyZe3l5+dO34jofp6VwFvJ5U9fZnjfwdaeN9Deyk/dTr89vcdTE/r7j1/xr5N8UeHrvQdVura9g+z3UPyyL2b0YeoNc2V49YqHLJ++t/PzOrFYZ4eenwvby8isZfNn/wCA/wDfXrVUR1YWP/QY/wDpm33v9k//AFwKjceb/wABrgningcwl7T4J2/yP0nDZbDPuHoLDr97RbVu6ve3zWxLBP5X8G+iQ/f/ALjf+O+gNVseV+8jf7v8L9fy/TPNWC/m/wC43/j1ehXzJYatHm+CS387/kfNZdw3LMsLWdN2rwfwvS6/O5nof+B7q+mv2d9S0n/hDnsrbYurwyF7zevzupJ8ts9xgY9sGvmyaPyv4/8AZ296+pvg94UtPCXhyGPz7e41S6UXF08UodunyqMHooP6k1x5zWjPCrXdpq23/DHk4KhOjiHGas1o090ehlo/+WnyIv3t/Tb3z7Yr4u8XPaS65eyacixac1zK0PYbC524Hpjt74r7IivY5f3nnxOi/eZXBH4nOK+Yfi74ctPC/iN47Z1eyuszW+1w23J+ZOOmD69iK8zIKihUnGW7WhvmsXKMJR1SZ59DbyXX+3WkLeO1/wB/+5/jUlvJHF/sVFu+/wCZ/F/n8q+gxmZQwi5VrN7L/M6cl4bxOcSdSXuUo7y6fK+7I0jjl/eS/wANWJIo/ktvuJ975P4fxqmLmT/Vx/fqyn7qD/e+ZqyxuZ/VqSUV+8lsjryThqWZ4mUptqhBu8trpdF6irBHL+6+5t/2v88VVWf7L/t7flpfNk/5Z/fb73+FPs9Hn1S+gtraBri6uJNixL/Ex7f/AK/TJ4r0ozkqSnUettf1PlcRGH1mdOl8N3y+l9PwOn8AaBP438R2ukx/Ikn724lT+CIcsfr2HuRX1tA6WEEdtEPLhiUJGi9FUDAH6VyHww+HsHw+0Py5f3uqXGGup09uiL7D1+prsS3+7/3zX57meN+tVbL4VsfS4LDRw8LyWrKxOa474j/Du08eWP8ABb6pCp+z3X/sr46r/LORXWnpSNXn0a06M1UpuzRtKnGrHlmtD421HT7vwvqs+najatbzx/LJE38We4PQjvkVTni8r/V/OjfMrf4+h/8A119beL/BWk+N7H7PqMH/AFxuE4kiY91bB/I8etfPvjb4Wat4IgeTyH1PS93y3luv3P8ArooyVPvyPevqJV6GbU1Co+Wotuw8pzDEcPYh1YLmpy+JeXf1Rw5NMjXyt/8A31/u5/8Ar06NPN/5Zs/93bg/pkfnTGmj/v8A/fSkbfzFeFWweLopwnF8v3o/Z8HnWUY+Ua9KpFTtbWyduzvuPP8A6DXXfDPx5B8PvEb3slk1wkkDxKkTAOuSh6njHy/rXHqY6DJWuDxk4f7PNc0Xpb/I8/iDh7C4+DxsJcs4q/Numkr6o7Cz8dWlh4H8Q6T9ile61acPHKrLhcMDg85J+grkLeCP/lonz02Ff+Wv93K1IpruzHHToVHRoLl7vvotux87wvw1h8RQhjcW+e+0eis+vcnElJ/rf49iUwNUZuY4q+fp+2lPmim5fefpteWCpUfZ1nGMO17K3ZlpR/zzTbTmh+1fx/J93d/e9hWfLPJLXU+Bvhr4h8bzp9ig+z2S/wDL5PkQrz/D/ePsPxxX02CwPsZfWsZK1tr/AK/5H5TxDxLCtSeXZSvdejaVlbsv8zO03S7vVL6CysoGuLqRgI4IurN7+g75OPfivpX4Y/C2DwHB9pudl3rci7ZJeogU9Uj46Y6nv9K0vA3w90nwRB5dt/pF7Io86/lUeZL7D0Gew/HmuqL1w5jmssT+7paR/P8A4B8Pg8EqS556yHlqWo9/+f60lfPXPWsUd9IzU1uv/AqSSmYjmakDUxulLT2IOC8WfBfQvEe+5t0/se9b5vNtVGxm9WTIHX0x715X4h+BPijS98ll5WsQf3FlxJ9dr/0Jr6RpyfwV62GzTE0dFK67PU454GjV961n5Hxff6bPpc/l3tldaZdf88p4Wj3c+jYJ+oqg0n/AN1fbF1Elws0U0aTRf3JVDD8jVBvh54Xuy3m+HtMb/t0QdvYV2xx9CtNVpUrNdnud9LFY7C4SeEhVvCWln09D44ik8qB/M9tv9TS/bI4q+uYfhX4Q/wChd0/6eSMVd07wrounwLJa6RYW8nHzRWyKfzApV8bhp1VWnTba89C8Lj8dhcLLBUanLGTvdbrul6nyZpHhfWten/4l2l3V3u/iWFsf99YwPxNd1on7PniHVNn9ova6Un92V/Ok/wC+FOPzYV9Hr0pFrOWdVZK1KKieesGpu9SbZw3hH4I+GvDn7y4gbWLpf+Wt5gorf7MY4/PNego//LP7iL/B9O35VFH/AAVIlePWrVazvUlc7o0oUVaKJsmhetRnpUg/jrjNh60/y/8AO6mw9alHSk5WGf/Z"/>
  <p:tag name="VIDEO_FILES_RECORD" val="&lt;Videos&gt;&lt;Video Name=&quot;gioi thieu ten gv_258_1_33786.mp4&quot; Position=&quot;1&quot; SlideID=&quot;258&quot;/&gt;&lt;Video Name=&quot;MDYC_259_1_83153.mp4&quot; Position=&quot;1&quot; SlideID=&quot;259&quot;/&gt;&lt;Video Name=&quot;vao bai_260_1_62029.mp4&quot; Position=&quot;1&quot; SlideID=&quot;260&quot;/&gt;&lt;Video Name=&quot;vao phong thi nghiem_263_1_20133.mp4&quot; Position=&quot;1&quot; SlideID=&quot;263&quot;/&gt;&lt;Video Name=&quot;[TÌM HIỂU KHOA HỌC ] Thí nghiệm vui với nước_264_1_48967.mp4&quot; Position=&quot;1&quot; SlideID=&quot;264&quot;/&gt;&lt;Video Name=&quot;co lam tn lan 1_265_1_47988.mp4&quot; Position=&quot;1&quot; SlideID=&quot;265&quot;/&gt;&lt;Video Name=&quot;ket qua co lam lan 1_267_1_76503.mp4&quot; Position=&quot;1&quot; SlideID=&quot;267&quot;/&gt;&lt;Video Name=&quot;kq cac khac cac buoc co lam_269_1_48321.mp4&quot; Position=&quot;1&quot; SlideID=&quot;269&quot;/&gt;&lt;Video Name=&quot;(HTV3) Hình hiệu Em yêu khoa học (201-)_272_1_40207.mp4&quot; Position=&quot;1&quot; SlideID=&quot;272&quot;/&gt;&lt;Video Name=&quot;viedeo chuan bi lam thi nghiem_273_1_26697.mp4&quot; Position=&quot;1&quot; SlideID=&quot;273&quot;/&gt;&lt;Video Name=&quot;[ Bé yêu khoa học] Một triệu câu hỏi vì sao - Tìm hiểu về côn t_274_1_86910.mp4&quot; Position=&quot;1&quot; SlideID=&quot;274&quot;/&gt;&lt;Video Name=&quot;tre lam tn_275_1_65700.mp4&quot; Position=&quot;1&quot; SlideID=&quot;275&quot;/&gt;&lt;Video Name=&quot;ket qua ki hieu_280_1_40138.mp4&quot; Position=&quot;1&quot; SlideID=&quot;280&quot;/&gt;&lt;Video Name=&quot;ket qua tre lam tn_281_1_22021.mp4&quot; Position=&quot;1&quot; SlideID=&quot;281&quot;/&gt;&lt;Video Name=&quot;ket luan_297_1_90710.mp4&quot; Position=&quot;1&quot; SlideID=&quot;297&quot;/&gt;&lt;/Videos&gt;&#10;"/>
  <p:tag name="MMPROD_21909PHOTO" val="/9j/4AAQSkZJRgABAQAAAQABAAD/2wBDAAMCAgMCAgMDAwMEAwMEBQgFBQQEBQoHBwYIDAoMDAsKCwsNDhIQDQ4RDgsLEBYQERMUFRUVDA8XGBYUGBIUFRT/2wBDAQMEBAUEBQkFBQkUDQsNFBQUFBQUFBQUFBQUFBQUFBQUFBQUFBQUFBQUFBQUFBQUFBQUFBQUFBQUFBQUFBQUFBT/wAARCAHXAfM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RafSLS1uzy4hRRRUjCikWloAKKKKACiikagBaRqWkaqQpC0UUVIwop9FBsMoopx6UEDaKaWxmoZrqOBd7vtFPlM+cmDHuc1g694n0/wzZvd6hcJawIm9neub8X/GDwz4Vs50l1i1S5Vflg3/AD1+ff7Sf7RkXxQ87T9P1CVLBG2Soj10UqX8xEpHeftGft6Q2jXmieD5ZXf7n9oJL8lfAfjbxrqvj+5+0eJfEF/rcm/eiT3D7E/4BUPiG1S0fzUf5Hribxwn3K2lLk+A0pUitcaXpoff9kUf79MN+lrsS3iihRPubEqGafZ2OaoJJvfjrXLzHWomr/bL/wDLWpP7R396xpo/MfrjFMSd4/cVEpmpvfanp6Xbp/HWbDJvGKmo5gNWG+lQVcTUt/8AerEh6VpW37yjmLL6XTxvvrW03UbfY6S28T7/AL/yVQ2I6VS8gQPRGZnynoXh6++wyxy2N7dWUyfxwSule6+A/wBq/wAfeC0S2/tD+17D+NLp977P9+vlqwutj109hqqSOhd+DV8w5Qifo98Lv2z9C1yZLfULj+y7n+5O9fUPhn4hadrtmksVws6P910avxWTY/zp9/8AvpXd+DPi/wCMPh7cwy6Vqcr2yf8ALq/3Hq+aByyoH7N219FdD90++rW4d+a+FPgz+3HpWuXMOn67FLpF/v2b3+49fYHh7xpp+uQwPBKjo6/K6VDiYShKB1dFN3inVJmFFFFAD6Kbsp1QahRTR0NB6Cn1sA6iiikAUVH89SUAFRvUlFNAMoooqjIWLd5gzVqqsW7zBmrVZS3O+lsPoooqDpCiiigAooooAqUUUjVqeYLRRSLQAtFFFABRRRQAUUUUAFFFFBYUU+imLlCiiikaDfuqATmmZHNDnqa80+LXxr8PfCjRLq91a+igdF+SP+NqqEHKWhjKRrePviNo/wAOtDm1PV7uK1tol+Z5Hr88fjl+3XrHi1L+x8NJLZWH3EunbY7/AO2leQfH79pbW/jbrc0tx/oWiQyv9kskffvT++9eA+Idced9nm42V3qMaSIhS5/eOpufE8usTPdahe3V7f8A8d1PcO71zdx4jf7S779m/wCT/frmLbUdm/58Cqc18+96y9qdPsje1LVftH8dYNzdd6rTXXmJxWbNO+TjrWHMbwRauX8xMis9OtWkff8AJVWZPLf3qSy1/DTNnuajtpP3lXPL8zrWQBCjx81fhkqtBV9I/nqALlsnmVZhj8h6hsP3nyHoKv8AMfyc0Flyzj396szWiSJsqskmz6VpWyCeoA550e1atW2n8xBT7+1+TFY9tP5EwTtV8xZ0ltrcqfJXQ2Go/a+d9cr5HnoXSmWd09rc/fbZQQdtc/v4dkvWvVPhF+0X4r+EM0MX2ttU0NPv2r/PMn+5XkFnrMU6bP46sJd7H+f7lKNWUC5U+eJ+u/wQ+Pvh/wCKGjpLp92rz7Pngd/nSvaIZRLwetfhl4Y8Qan4K1tNd8P3TWWpI+/zE/jr9Ef2af2ytP8AHdtDpXiV/wCy9V+5vf7k3+5XXFxnG55k6XIfX+OaeOtZthqMN/DvhdXStNaiUe5jF6i0UUVJYUjUtRkv3AqkKRJRRRUjCiiigCP56koooAKKKj+egCSL74qxUEX+sqepkdVLYfRRRUHSFFFFABRRRQBUooorU8wKKRaWgAooooAKKKKACin0UyuUZT6ZT6AiFFFFQaBSZFBOBWfc3iWtu8s3yIi72q4+9sROXIcb8XPiTZfDXwlf6ncuC8Kb1SvyI+Nnxe1v4o+IbnVdbuHeE/8AHva/wRJXsf7Z/wC0D/wmniq50qyu5fsenSvC8afcd6+M9T1V5N43769CK9lExjHnK15fff8An4Nctfzb5nxVi5n8934rHl/1b1yzmd8F7g+2nMjvVOafy39afDJ5fNQzR73rMok8/wAz6VBM9P8AIodPTigoE60/y9/SirkKbzntWQGbs2PWrbJ8nFRXEH5CrFmjxpxQA90HL9qmt3+fpT/I+tQ+YYH680AX4X8t/etV5HnRB/crEhnMnar9hdJG+xhUSLL8cm/5Hq5bTvA/+xVB5K0rb9+myoLsaS+VfQ+j1m3uk+W/J+epkL2MyHkVsGeK+ttkSbJv79SacphW8mxNjnFJNa7039qffWjQP8/3zTLa78xEU0+YjlKFtdzWk3euzsNR+1psHFc3eQb/AJxUNndPaP160y4nf2z/AGR9kv79KtW08tlcpd2UzwPE+9P9isCwvjInz1q2d0h+R6SmEo859h/s3/tkahYzW2ieK5Uf+CK6jr788LeMbLxHapLbyq++vxMS1ex/0i3f5K+mf2fP2jNQ8K3ltaXtw91Z/c+f79dcZcxw1cP9qB+ny0tcp4E8YWni7Sobi3l37krq6TOMKKKKQBRRRQAU1qe1NamgmgWlpFpabFEKRqWipGEX3xViq8X3xVipludVLYfRRRUHSFFFFABRRRQBTWhaZDJvBqStTzAooooAKKKKACiiigB9FMoplcwq06mrTqRpAKKKKAI34+lfKn7ZP7QLeA9CTQtJuNmp3yPvk/uJX0F8QvFNp4M8MX2p3cyQxwxV+QP7QnxRvfGmt3N7dvvml/c/7iJXVQhb3jml78uU8c8W65Ld3kzzXLTvK293/vvXE3L/AH6uXknnzfPWbePsIOelTVlznZCHIUagmgqRvv1L/BWRuZ/kfN0NSbC+M1ZSDzPWh4fnFZERkUHgeN+DUPltv6VpPB2oRPnrUshhgT6mrNtGiUzZsenonz0EL4iZ4N6VDC5jfIp+/wDg/jpnl7+lBZf+Sq0yfPTEnKPso3mT5KCyF32PVy2cT+71TeN/Wn20jwP6VnIIm9bO86bMkk1pab8j5rK01y7/AErVT5Oa55HVBGrOhmSn6b+4p9hB56UeR9kmHPyVlzHUol+a0ivl83+OsW5sXtH37PkNdNFGhT5KbeWiSJ/sVnzcgcpzVsN/slFzaeZjZxmpprT7DN5Ro/greMjCUOQbYXf8ArobN0n/AN+uaS38t9/atizn/uVXKYxOnsJN8Zif7j1JDJdaHeeaj7ErNS6+5srUhk+3IEf53qjQ+rv2Y/j1Lod5bafcP8jv871+hHhvxHb6/YpNE+96/E+2vrvQ5kuLf5HgffX3L+zB+0Ck8ltpd3L5k235H/v10x1POq0v5D7norP0q+S+s0lT7laFJqxxD6ZT6ZSNh9FFFADKKKKCAooooIFi/wBZU9V4vvirFTI6qWw+iiioOkKKKKACiiigDEsZAAUXgVcHvWBpesQy3Dw7/n/uVvI67N3au2pBxlqjxYT5xeaOaWisihOaRt3anUUAJ89G9/7lTAYpam5uokXzUq1JRRcOUKKKKRoM6Dk9KimnWFC7nC1I1c1441f+xdBvLvfgIlVCPNIxnI+QP24Pi09zZQ+HLK4KBn3XCf7FfnF4w1X7XcvXuXx18cXGv6lf3dxKz+dK+z/Yr5y1Uu/z7PkrtqS5FyBSic9NGN++qE3zv71c7PVR38v61xnoLYg2DfszxRQ336P4KyAYj+XNsq5c7Nm+syP/AF4q7v8A3PStSOUhedJPamO/l1W/jqab5EquYrlJpvuJKnFPhn3p6VCn7yH0qGF/nrAOUmmerNjsnfZ0qtL92izfy360GhNf2jwTb+tPTZIno9beqwRT2FtLFwjp8/8Av1z8P7hzQBY8vz/99KhfrU0PydqZNH5nz1AD7Od439q3refz8JWDDHW9bWjpZ/aEfo+ys5HVSOh03fB04rbNp9u+4vz1zkN1vRK3bPUXT7lc0zrHpvtX2P8AJsq/Zv56VlXMjzv81XLDelBtEZ4htXeFLjZ86fJWJbfP984rs/ku02bPMkrkprR7S5eJ02FKITM5xLL2PyealUIX+yzdc10NnjZsf50rKv7TyG9a35jllEv205TG/pV+2u3tX3/wViW04dNlasMfnwbKYRNvz4p03oPMrb8K6zcaHco9pL5D765LTX2P5VXEjeCYPj5K2izNwP07/Zt+NkXifRrO0u3xNsT79fSaPvBPYV+Snwc8fy+FdYh82UpbP/45X6WfCz4hW3jHQ4ZfNUzJ8j10fEePVpch6NT6jWpKgmIUUUUjQKKKKAGUUUUGIRffFWKgT/WCp6mR1UtmPoooqDpCiiigAooooA/LL4e/tIeMPBgSW71NfFDp/qkn+R/+B19LeBv23/Dmr7LTxBazaLN/E8i/JX5v22pXFif3v363ofGMskzxf6xHT+Ov07EZfh658jTlKET9efC3xN8L+MbVJdE1i11GFu8Eua63zs4xgivx70HxUNKmS40+7uNImT/nyl2V7Z4K/a48a+Dodl7FB4ksIfufPsmevn6+SyX8OR1Qrn6OjGPU0oAPpXzL4D/bX8H6+IYNaMvhq8f+C9+43/A6950TxdpXiCBJ9Nv4LpG/jjfNeDWwtWl8UTeNeLOk3Uu6oRLSeeN+3rXK0dKqeZYoqLfTqLF8w+io2YKMmoIrpJ4w8R3rRYfOWK8G/an8YReH/AGpIJdk00WxK9vmf5OnWvg/9vDxjFPc2emec6Jvd63pR94w5uc+GPHmqvI6RP8Aff5683ubuWT5Hc7P+eddD4w1Lz7yR65u5kLpU1Jcx6NOPumZN/HWck/z7K0t+9HSsRE/0l654yNib+OhEO/rT5k+enwoUqAiVp08vrUKTv8AhWlebNqVnUAR/wAVWXj321QyQfOlbmj2P25PKoAwId8fSjy/46v3kHkPsCbKqXP+xQWOT5060zyHjeprHoavm18xN5o+0BDDPKiCLf8AI/8ABTHi8unwoUHz1q3lqkltvSgDKh+fHPNGxkenwwGPvV9IEng/26AjEp7Cj1q2b/udlZqP5j7Kv2H3zUG8R6JLG9dJpU4dNv8AHWPcx/J8lQ6Vd+RNUSN4SOt8z+OrkN35ibEqbyInQ+U+ErL5tbko+/56wOpHQWc80EySodlUPE9o91C9wj/On36s2F0kn7p+Kmmj8xAn8FQXIyNEn3od9ak0HnpXNzSS6VfvE/3H+5Wxpuo/vq1OYppaP/wOr+mz+X3p95B++81PuVTmxBNvTitInPH3C+77H3jJStK2ukn2W7lvn+5WdZxmf5H71Yto/LfZ0NUV9k6ezgeBEi/1j/7FfRv7N/xfu/C2sJaXdx/ofyJEn/odfOVnI/D+lbGm31xY3MN7F/yxeuilLlkcdWPOfsH4b1iLW9NhuIn370rcr5B/ZP8Ai19ohfTri43w/wDLFH/gX+5X10kiSJvQYFayR5rjyE9FFFQUFFFFADKKKKDEfF98VLUUX3xUtRI7afwj6KKKk2CiiigAooooA/FLS9DivrZ98Tzui1QvPBcvko9o585/4K5vR9U8R+GJ5ri0u/ttt9x/7lb2g/FSJLlP7Qt/ss+7/gGyv1WSl9k+Yl8KMqbTr6xf5/4KfYa5cI/kvv8AkrtrnxVoV881zEPPR60rzR9K8QfZhEiQJt+d0rVSkZKBz1n4n8xES4RX/wB+uq8MeJ7jR7lLvQtVvNIm/wCnWXYlcHf+EbiCbzbf9/bVQm+22PD+aiJ/BVSpwn8YuU+uvB/7ZPjLwq8NvqtpD4ks4vk8yNtj19CeBv2xPAnizyYr27/sa8b+C9+SvzB0/wATXcD7H3P/ALddPYeI7S6T/iYxRT/3N9ePXyqjV+AIylE/XvSfE2naxai6tLyKe2f7ro1aNtqCT9Nv+xX5O6b4u1CBE/s/VbqyTf8Acgl+RK9y8J/tXeJfDsaC5t/7bRF2b0+TYteLUyeovhNY4jlPvimBBCg2DNeAfDz9q7w74unSyvd2kXP/AE9fcavT9S1LWNaENx4d1LTvJ/j8z568arhatGXvo3jXjM0NY8RQ2MTxSv5b1+Yn7W/jSLWPiFcxI/Fiux0kr7n8faBrcumPdaleo9zDvdvIT5K/MT42alFfeLb+4373f5HrohHlgaUvjPGdbnSS8f8A9DrN2Cn3kn+k/wCxUMz/AH9leXUke7TiU5I9m+sry/8ASK1UT5N1UHj/AHyVlE0kia5gKOlOSMvsqfy/nTAp6QCObnNQWokM1j5iVlXMfkP612dtaee6IfnrL8SaV9gufK2fOlH2glAxtnnoj1t+GLv7DrFtv+477HrHWPyzwasw/wCuR8VcQhE6HxnoyJfzPb/ceuVmtP3NenJA+o2cEs38aVyusaV9kd+fLqC5ROVto/Ieti2/uVWeDzPSrNn+72etBgQumybPJq/H/qzU1zao6DPFMsH+f56s1GeQlEPyP71cvEED9KheP+52rORUSnPa+XMZUqby3+/U0P7x9lPeDy6ZZfs5/PhqteQJav5vPz1DbT+XW99kiu7bNLlCkQ6VrjoiRPXRX8KXaJcRfcP3K4Ly/In2V2fhWcX3+iZ/3Ky5TqjImsdSt77EXyQXKfcT+/XQpsntkdP3bp8jpXDaxazadeb4vkeJ66fwlrkWqw+TcffT5HpKHvBzBr2gRX1sjunzp86Vz1tJ5CJKg+f7j16Q9j5kZRK4zVdD+z3LunyI9OISL9tOl3YJ/t1Qntd6Om/56raa7wTJE/8AHWxqVo8EKSxfPvrQwKem3XlvsfmtuDZPsdHTfWPeWqR+TLb9Jfv1NbSeQ/pSiOXwnT2E/wDBitiw2Jxv+T+5XMQp89belP8Aa3miT/XIm+tE+pzvY9C8AeKZdA1LbC7Qb3T56/Sn4LfEFPGnhWzd+J0T56/KOGdnT5H2OlfWn7KXxUt9K1GwtJZQLe5+SX/YrphLnR59eH2j7v302OZJB8pzVO2vor1N8Tb0epdi88bKfKefzFa+1mHT7mGKU5Mv3a00f5M9azXSLzUSUbz/AAVdDrCmThEFEojjMmqreXaWVnNcvyiLvNWqj++lSixtjOlxHBKmCjLlfyrQHU1m2amKRYwoVF4UfnWnUS3Oui7xCiiioOgKKKKACiiigD8JZrDz4X/0h4N/z7EqheQefMkUtv8AIif3K6G88Ky2mx7a7S6tk/jSqFzPcWqeVLE+yv2GJ8oYM2jRQI/2S4e1f+5U1t4g1jStkSSu8KVtxT2V8iW7xJBN/wA9/wC/RqWlI7o8R2In8FEol85QtvHl3Y+Xudn2fOiPXZ+Hvivp99Hef2rpKb5k+TZXB3mmu/8Ayy5/2KrPo6eTuil2Xm/Zs/2Kz5QlI9Em0Pw5rCW39j6hsmf/AFqP/A9ZepeGbu12PFMs6D79cS+nXunT/f3vt87fBV+y8Xanaf6q5aBP+eb/AMdBnE2Yb69sf+PhJbX/ANnrUs/EcsEyfvm2f3KhtviNYyIBqtok/wAmzfWa8enzwpcfaGTenyJVk8nOdtZ+Kku4XS4RZkP9+un8PfEbUNDih/sTW7/S4U/5YJcfJ/3xXjn2S58k3Fv/AKimf2lKnyB6znRhOOpVOlKB9UXn7X/iqx0h9K1W2tdRs5E2fat+yavjDxbqMs9/eTb/AN28rvXTarrE0lnDDKP9+vPtYk89365r43MVCj8B7eFp/aOcuX/fUjp8m/PFH/Lant/HXys2ewojEg323XpVBP3c2MVsW3+oesr77v6VjzFyiarpv2P6VWff5ydc1pWZR7aFP40+/TL+BEmRKss2NNg+dOKm8YaN59ml3990+R6m0qD50Suthsft1nJb7C6PWPN75vy88TxbZ5iU+2g/d4rodY0B9NuXt3TZWVCnlzbHzsrY5uXkOz8MT79N8oGjXrT7Vbb9mXSq/h6+S0uUT+B/vV17weQ7vFsmSagqJ5F5BR/Wof463vEGlfYZn/grBdPMT5PvVZEomxbOfkR6Zf2qI/mxfJHWJDdPG/z1uLdGdeaz+AkSzfz4xE5p/kbPkqtCggm55qzNMj9DTNYxIdnlvvrSTZdQ8/JJVaHZImxzT7NPnPNAcpQeDyN6P/wCtLSrr5NnWrXiGxRIYbhH3o9Y0P7tN60B8B0M2nRXdtv/AI6ytKupdNuUf7jpWnomqp8iPV7VdH3p9ot/++Kk3pl/xDAmq6al7aRb3/5eNlcGl3cabc+dFN5Fdn4M1lI5pLK4zsf76PWD4s0p9GmdP4P79KLIkd14J8YxaijxS5Sat3UrSG7TrxXg9nqsumzJLF/DXq/h7X7bWIYXim/c/c2fx0SiHMVtYtURzKnyVuf8hHTU2OsHyb6pa9Akdz9kf7kib0eobCPyE8rHyUofAIZbQefN5TvsqG5gl2F9mx0qzc77eZJU/gqzfzo/2a43/f8AketIxD7JDYXXnw/7dX7aSaP99F9+sSHNjqTo/wAiTV1SQFIf9+hSMZGk7/OZY02Qv9yuk8GeKv8AhHNchuJXxC/yOlcSk7pBsd/uUJPvR99WnyEShzn6m/ALxhaeK/ByaxaStPNG/k3Cbq9Oh1FNQuHdHwEr88f2MvjR/wAIR4/TR72Xy9K1aLyX3/cSb+Cv0O0axiS3MsK7El+eu2EuaPMeJVpcki59kS+fH8C1quiSDY4BqtbwpGoCDNPeZIHRHON/yLWciIiJ5vnPv2eT/DTXv4kfYWp8yO4fY+DWJf2N3NbebEVe5SiKETWeupcaulmkbuTlWbbgJhSeT74xXU+tcj4SsJrBEFwd08rFmP4Guu9ayqKzO3D/AAsWiiiszrCiiigAooooA/B+5TUNDuXtN/3Pv1ctvEbz+dJdxLPAnyIlex+KvCVlqVzeS7IoJrmHej/368K1XRrvSYER/k3/AMFfqlCcpnyfKbFx/ZkkO+J97/f2f3KzX+0bPORy6Vjw/v7nyt/k1Np998+x32JXYaRgb1nqkUZ2SpT0jsp9/wBxJn/jrKh+/wDOm/f/AAVYv9AifT3Z5ZYZJUKGJAVYAggkEcg88HtQ5u2iFKBahsXgd9nzpT5rTTLtIXvbf7ibPkry6D4CaRLu8241IMvLlZo8D80qwPgRoJjP2XU9Tt7wcxyu8bqpz1ICqT+DD615yr1ltC/zNo06PSf4HS3/AIc89Jnt3+RPuVWm8Oahp3yXHzun39n3Eqgvwe8QugNv8QtRkYj5QyyAfQ/vj/I0f8It8VtFtp2h8R6dPHGnIKKzOB0BLQ9T6k/jSliqsfjpv5Gns4raaLkOq3VqjxI77E/v09NReb79c5qvjrxRo0Ng/iXw5YQaTG62801jzMwPU8SMu7AJGQBnjjNdfpeiWPiDRrbWtJvG+z3BKrBcIFZSCVLEAkZBBHBI46mtKOKjVbik0+zKcJQSe6Kd/Odnz9K5LUvvyV0mtWNxpVy8MtclNIXmc18lm/xHr4f4EY7yfvs1M8b/AD1WuYPLuavwyV8tI9EmsEf7HNLWQnyTeua0bb/VvVPyP31Io2LP95DvFTXMf3Kv6JY+ZZu7vWbeP87+lBvy+6bHhu+i+3pFLXovhjZ9p8p+N9eJwzvBexvmvTvDeq75oHd9lZSiFI2/iF4Y/d/2hFvk2J86V5HqFqE/1dfTHyXdtnpv/grxPxvpX9j3kyeV+53/AH60jI3q0uaJyUL7Nma7nw/ffbrZIv40rg/Mre0HWP7O+f8Ag/jrY44I6TWNNSdPn2PXnV5avaXLps+SvXX8q9s/tET1xPiGBHcS/wAdRGRrKJwF58j7061ZsLvzKL+A7XesreY/uc0HMjqPkk+tRoj1QsJ/Phq/bSf36k6kWYX/AH1aXkfx4rNmTYnmxHhP4K1dNuxOhT+OgziWbNEntpreX50f50rE8ny5vKetVN8F4nStLWLGKb97ElKJconNxokE3rXXaPfefD5L/cri7+B4Pn3/AD1No+s+Q6PW0TGPuSOk8Q6Mkey7t/kdPv7P46teWniPTdkr/c+TfUqXdvqtnviz/t0/R9NOnTff+R65pHTH3zyvVbF7R5EFGg64+jXm+I4k+5XZ+NtOSSF5ok+evMn3xv1q4e+RVhyHutnqtt4q0pInm8i5RP3T0ls/np/tpXmnhXVfJdE+bNekQyRPDHKibH/jqwiWZv3kOarWafbkeL/VirNnh3f+46UyJPLuQn3KUQ5Snc/PCjv8+yuu8Nyf2jbfPzXNeR5d48Mu37NL9yr/AIb1G40rUniSLfjfSMUaV/sR3R/kH8FZpdJJk2VpaxnZvrm0ungufnT/AHKq3PEzl8RrOZbGb/XtA6PvR0/gf+Cv1V/Zd+L1p8VPAFtMJd97bon2hP8Ab2fPX5L385uk6/OlezfshfF5/hd8UbN7i7eDStT/ANGuEd/kR/4HrqpS93kOKvS54n67f+g4qtLO8cuzZvJ+7TLG+ivoYZYWV4ZU3pVfUZtQij/0SKK4mH8Ej7Eq0rHjl+283yP3uN9PSQv9wjZWTBq8qXUNvdwGCd/7j70rcT7tDHAYif6TE2e5H6GtA9TWTHLLHfRR+XmNiSZPTgmtY9TWE9z0aPwsdRRRUHSFFFFABRRRQB+Glt4q1CN0ieZ9ifI++qN/fPOjo7+Z8/yVn6b48sp3f+2LL7L/AAJs/gq++k2l95Nxpl2k/wDHsr9Tg/ePmKhgy2j+dvSoX01445/vps+etiax1BEd0sridP78EW+riP57zRPE2+Vdju9b8woSMHR750vE316v4ensr7zrK9iR/wD0OvOrmytPsyPEn75Pv/7lM0rVbjTbl5djSI9DYTPoHxB8JNOntrZtKlZN9unnfPXN6x8K5bewS4hf7nyOlX/BnxDcw21vqHyJ9zf/AB1c8S2+oXSTPaTSwwwy/cf+P/brgjVlCZhE89ufDmoaTseKJndPv7KhW+uE/wCPiH/vutO58cX2j3L2nm7/ADfvpVO78VWmsec9xb/6NEnz/wC3XpwnzlcvON8uz1JDbvFG8TAggjIIPBBHcVTfw9Y2EMKWdulrCnyLHGoVQPQAYA59Kqeejv8A6MnyVZed44d7vVShFO50xTjocf4z/eP9xkH+3XmMs5S69jXpHjnVZp/JR4tgRNi15dcjzJunFfBZtL96e9hvhGXknz76mRy+zvVO8f5diU/fsRH718uehE04dnmc06FPnqmk/l/PVl38zZsNB1RN6zfyEqnqVp5Fy/z70emQvvh2d6uPb+fbf7lYlxMGb9w+XrqvD10j7K5iaPz8ofv1Nok8tpMhrYIn0n4Pu4rrTUR3+dKpeOdATVdNmRE+fZ8lch4Y1V4Pni4rv9N1lL77/H+xWafU6onzZeWuzen3BVa2d0fYK7/4o+HH03VXvYk/0aauGSDzvuHmtVI45R5JHT6bqr2Nv8r1cee01i2cJ9+uSmke3hz3qG2u3gfzUpAWbq18h50dMo/yVzF/Y/ZX65SuqudR89PnOKfcwW+o2CSxJ86fJLT5hcpw0N15Etb1hv1KHMR/fVlalY+Q4zmjS757CZHRtlMx1NWG+eOZ4pfkrodN/fv8lZevaP56W2oW+zZMnzolUrC+ltXRPuFKiRa3PSIdNiu4T8lasOjy31n+6T54v/QKyvDGq7Hhd/njevRtK8rek0X3P40pnVGJ454q0qW0d0c1wvmPay5r60174dWXimwSWJPn/wBj+CvK9Y+Bmq+cPKi875/9Xs+elzGfsjg9Ku3g+eL7lei6On2qz+5vrpNB/Z31W1hhlf8AeI/349ldP4B+G2t6Hr3lXtk32OZ/vvWE6ppCPIeY+JPD8v2B/wC+leG6rA8dy9foX4t+BlxJYT3FjF56PXzb8RfgLfWu+9t04/jg2VFKfIdUoRnA8P02RIH9a9A03VXe23764i/8P3GjTbJUZHp9rrP9nOldUZc5w8vsj1LSr7502fPV7Urd/syTQp89cT4b1U3ezYK7+F3ks6F8QRfOU7n54U+ffsqv58umvDcRDf8APSJ+7R0ohkMls8T/AMdWY2Ozv4/t2mpLF/c+R64maf7Qno6V3nhiT+1dNmtAmzYnyVwGtwf2drwtHTYJvuf7dRGX2DPlJkBeGqdzYu/nRRSun+2lTQv5832ffs/g31NseCZEd/n+5v8A79bRlyEtdGfpN+w38en+IfgO20a9dzqWk/6HK7/x7P46+or+9xau9u6vc7Pkr8gvg54/1X4J+ObDVS//ABLbl0e7RP44a/Wrw9Lp+qw2l7p9wt3Z3VutzE+/f8j12xlzHg1aXJMuw3T3VtbSyj99W3Ds8rf2esyC1eG5CRD5FetOaZLVMv8AcqJHOS25/eqB0DHH5GtL1rMtnR5UIKsckAj6Vp+tYS3PQw/wsWiiioOsKKKKACiiigD8CtW0CKea83/c/grm30O905EltJX87f8Acrt7yeWd/nRY0RESo7a08xK/V5Uj5iUjK0r4oa7oFrHp+oQxOiPved/469F8PeO/CXiOZ7e9V7WZ0/df3K5650K3vkkR4lfelcff+AJUs0e0ieR5n2JXE5chUInvCeFfD8lzbPaXsTpcJ/BUz/DJvs0NwiJ5O753r5stb7UPDF+iSvKk0P8A45XpGg/H7VbGz+w3B+1Jv3pWynzkTge5eHvA9v8AYZonRPvp88lehf8ACP272cyIV2Pb768c8PfG7SdVudSSVNkNxFsTZ/frsX+KGnyfY7eK43/utj1zyj7xjI5H4heEdHf+zbi08qCa4R0ldE+f5K8fmtZYEmTY3+/XrWvX1vdWEezPyTffrhtSglgd7Lzf3M0u/f8A3K76UQpmLoOqpaTeVcpvhevU9H0rR9c85NkT/ut6JXkT2KRpNtX7ktP0rXNQ0C5+125ben8D/wAaVdVnXB85m/GC1/s3WHi3/c+R68iuZ/nrpPHnia71/VJri7f53rj5n+evgcyl+9PoMPH3R9zvRKIZN/NEz/ucdKrWz7/evAO40kcyVZtk/fH56zoZNkme9W1f+5USKibCfu3zWhv2J0eqDQP8j1bSTy/v1ETqiZryeXNmrNzb/Zdk0VULxHjm77P4KnsJ/taPE/LolUvhCPxHTaDrO8bM/PXeaPdv/B9+vE0ne0mSVDXoWh+IPI8hh/HWZrTkeha3pv8Abmmvb3K768NubSbSbx4n+5Xvej6rb32xK5Xxz4RinFzsT5/4KcWdMoc8TzpLX7VDWO++D5K1bPzbGZ7eVPL2VcfTUu034NIx5TmE+f3q/pqPa/c4R/4Ke+jPG+BmtKzsHegI0im+lJP9+ue1XRvsL/7Fel22ju+H2ZqzN4ftrt3TZ8j0+cpUvI890RykPlfwVfvdH+1Q+bEnzp/zz/jreh8APYzCWJ98L/wV23hjwlvfe5+5/wAs6iUiHHkPPdBtbh/kSJ/3de2fDfRri6mRLiJtn3K6Tw98NUtXR/3SJXsHhjwA9rDbeUkT4+f5KHzhGYzwH4Hd38qWGvS7P4T2+z54v46fo893o00e/T9+yvSNN1WKdP3sXkf7FQOTObs/AFvAkOyL5K0pPAdrPv8A3XFdtpvlP7VpJpqSPV8hmcTbeGIo7Y2+z5NlcH4n+Gto4ffEj7691/s3y0+5WPrGmpInzpWHKXGR+cX7QPwM+xPNd2iZh/2K+MPE8Eti75TZX7GfFTwdFrOjzReVvk2PX5lfHjwH/Y2q3PyffopS5JG9WPPA86+HupBHeJ3617TprvPZpXz3oMhtL817t4VuvPs670zz6b+yI8ZguXR+1MT5H9Kv6xaJHMkv3A9UOY32H79UL4DofCW+PUt+/wCSrnj/AMOf2roLyxRP9vsf30Wz+OjR7XzIUf7gT567a2jS7hT+NH+SuWS5JFqJ4DpV95+yWul1KD/RoZYv9+sPxPpsXhjxbeaZ/wAuz/Oj/wByt3w9qX27SpLL77pXQmYzj7x1muJ/wlXglL2L5Lm02PsT+7X3B+wF8Rn8aeBr/wAP6hdSvregOiJv/jtn+5Xyj+z9pyeI7bxDo/lK8ypv2f7FTfATx/cfAz42WF3LLstru4fSrtH+5sd/keuyhI8ivE/WpZkSJ3T55kWuWvtRuPEeiO9v+4uU/wCWFbeglHjLo+9G+7J/erRh0+KGdpURUJrWXuyPK+Ip6BDLKlo842yxqePqCK6isq3jCToV6MxJ/I1q1zz3PRw/whRRRWZ1BRRRQAUUUUAfgJZ6/FPD89bVnIiJs3/O9eE6X4pIRA74xXX6b4jdM/vd+K/Vo1YzPm5Uj2+w1Gy862SX/UInzv8A3629KtJZLZJkRPJS73p/n/cryLTfFSPs9a7TR/ETx4SKXYj/AMFE6UZmMZckjqdY+Hlp4mfW7t9kdymzZ8n36808W/CS70eG2l08vP5yb3gr3jwx4q0yea5W72bHi2b0/v12dnp1uk1hLmJ02OiP/wAArgnGVI6OfmPjCwtPstz5V2ktvDD/AK10T7ldz4e0o3UP2vTNTinRP4N9etal8PbTUtBv0tE8h0vnhf8A20314/r3w8uNK1J4tPt2tYbZP9dHRSqc5EonQpPqtjcpDcI32Z/46oJqsWo/Om7Z/t1lab8QruPH9rIz23+p3on8ddIniPRPEcNnEiIj/c3/ANx67IyIUfdK1tAk/nI9Q6xaxO6bE+RErrYvh5bv5Nxp+qxTzXH7l031m694S1DSoLm7l+eG0TZ/9nV1JhRfvnzZ4nRI9Vudm0JvrmLx3R63vEk/l6rc7P771z037xMV+fZjL96fV0vgJvP8xKrW13+9otvn+Wq00ZjuK8aJ1RNJN+/mtK2n8vL4qhv/AHNTWEib/n5Q0iludbbz74Y0f76UXLpv9axIZ/LR/b7lFzqKJsdHf/bjpRZ0lm/jd6p20jwTdK20/fwo6J/BWPeI6O59aOb3Rcpfudl2+/Z5dTabvtEMSv8AJv31m2chdO5NXEcx01sOB3nh/XPIdIXfZmu2gnS+ttm/e9eOW07yfcrp9H1yXTnTf0rnkz0KfQ3te8KpfQu8SbJv79YlhY+RJ5VeheGNVt57iHzfuPXZ6x8L4tVs/tFvFsf++lZ8xvKB53pvhWK+hIdKg/4QC4R/NiTYlekeD/A+pWt+nmxPsf5PnSvVJvAaSWxDxVMpGfNE8Bh0CKC1TZuf/beqaaM0b16x4h0BLX/R0T7nyVg3mgSoiIkP75/u1MWbt+4eea3d2+h2xuH/AIPnrhrz4heINs9xotl58MP3nT+CvXfi78OdQ0b4aXl15XnzPKnm7P4E318/W0ktpYXMUVy8cM330/v110o+8fP1as/snpHgnTvir4/0rWNbsri3TStGT7TdpPcbJnh/j2f36970H4EfE3UdEttb8OePXe2uU3paz/Iif8DrwTwB8QtT8MeDtb0m01P7FDqifZriBE/1qf3K+7fgzff2P8EtHtJX8y/dN/8Aub67ZcgoRmeP+D9V+MFhrf8AZ+p3EV6lu+yW6/g31734en1We2T7W6+d/sVf8K+HPM3yvFjfXW2Hh9bRN7JxXnzOou6Ilx8hfrXa2cj7ErBsE+St7TY5Y0TA5oKNjmRPas25tN8LnpWrDHTJo/krORKPN/EOneYj/wByvhj9qXwAk5uXSLZj+NK/QXW7T5H5r5g/aE8P/atKmdPv1zfCdsdj8qbyx+xaq+z+B69a8E3ZktkeuJ8ead9h16ZNn8db3gCR/uJ/BXoKXuHm25Kp3mqp5ltvCb9lUJvKdEuP44a6SaDfpr9R8lcS8bpviL4ohIqpE7/wrqMJ+R+E+46V0miXSIj26Pv8p6868MbJJfs/z73+5XpHhtIkmO//AJbJsrOXxIqn755X8S7T/iawtv8AP/26oeFbr+ytVhf5USX5P+B16L8TtAf+zftESfcryWGfzLZ4t+yZH3pWkZc5E48kj6N/Zp8Qf8Iz8eLa2uIv9G1O0dN9Q/tY/D+LSvFr3dlv+zatE+x/4EmSuJ8K6klpeaJqqOfOt7hJv9yvof4r6x4f8cfCLWZUvYpL/TnS8tP77vXpUIc0TyK8ffPqr9jz4rD4j/s/eG7u8l8/WNOhSw1H5vn85Pk3178tynl7ycCvzJ/YZ+JX/CHeKtY8NPLFa2HiFPtO93+RJk+T/wBA2V+i1hqVvPpqJFewO4/6apXS6fu3PGqx5JHSW7ZnjG7PJ4/A1pnvWPZuDNGC6O4znY2ex7VsL1rimrM7cM7wHUUUVmdgUUUUAFFFFAH81E1jaXTfPF5HyfwUxND1C0gS4t5Vnh/ufx0555U++n3KIJ3gfzYn2PX6Pynjk1nrkto+yXej/wC3XVaV4nO9Pnrkri+e7tnS4i+1TP8A8t/7lQ2Fi987paXCwbE3/v3pRqzgYSpHseleLfV69F8PfEOW0toYorjCI/3K+ZLPVXsf9a/yV02j+KkJ2ebXbGrGe5zeyPpxPiNssLn/AG5d++rM3jG0u/tn2fbPHLFs+evDdK8Xb0RPvoK2EntJ0P2d/Id/4EreFKExScoRLiaVb3zvby/JC/8ABXK3Ohy2TXN2iPa2yPs/33roXurux8m4iTfGn8dQ/wDCVPJbPY3Fv58Dy+d/wOj2QoT90xLDXLvR0+0fOj796Ij10n/C4r2ewvE1D5/NT7iVg6rJFfXPm28Pkf7FYN5pvkQvM+KwrQ0Lp/GcBr10Z9Tmf++9Y7/dqzq26O/fcnWqVfnuNX70+nov3Cuj7H9KtTRn79Un/d/cq/bP58NecdBNbOmynwv89UP9W/0qzbdqyNFubyQO6I9TWehvPcF3+5U2lbJ4dj10mmwJvrn5j0qMSHQbT7K7xum9KZf6V59dUulJJ86VC9gkkL/P86fwUHVyHnqf6DMj9I6szffDp9x/nrevNDR0es2GxdP3T8VpzHNykNsjxuj9q7PTdK+3Ig+5VDStN8x0R0r1Twxo0KeSmxc1hOZ2UolzwN4AmnuYUeLf86PX1v4M8DolsnyfI9eafDrTreO5h9Er6f8AB+nJ9mQ1hB+8aVZchjw+AIo0wkS1Q1jwr5af6mvY7PTUdClQ6x4fR4PuZSurkPM5z5XvPB39q6rDb+UX+euPuY7KDxVNE/8Ay6XGyvpPUtG/srVUuEi+5XGeIfh1pWsXM179nVJpvneuWMfeOnm9w554NM8Qaa9pcFXhdNlfJfxF/ZevbHW3l0K9R7N/uJ/cr6uTwqmnO6JxUyabvRInSupSMY0onzT8M/2YrixvIb3W71L2ZPuWqJ8iV9aeEvAlw8MP8EKJs2Vc0exiTZst8V22jl40o5ucUoch0OlWkVrZoiIfkq55fmVTtpDJlP4K1bOMvWciEWba0PyVt2Fp89U7CP5627FMMTTOgvxWwHOwCq1za5D+9a4jzjAzVe8GB0xWko+6cynqcZqsCSQ814n8XdDS60e5XZ/BXvGpW/yPXmPxCtfP0qb+/srjqRN4S94/I742ad9l8STJs/4HXMeBp3tdShB+59yvTv2kLTyNemf+4/z15FpV8ljNC7pvTen3K66XwGNWP7w94s4PMs3R/ubK4/VbVEm80P8A7DpXT2135nkum/ZWDqsB+3zRf3330UpF1Y+6ULCd4Jt6V6LYal5ey7RPLRPndK8rs5/MSu58MSfbtK8r77p8j0TMaB6R4ntG1bTbm337Ibu3/wBHnr5pvI5bG8dHTY+/Zsr6Q8Paymo+D0t3+e5sd6JXifjW1RL+5lP35n86sqEveNqvvRNDwlO93bTxD5/J+eugTWUSzubeXBSWJ0rhvCt//Z1/C78wv8j1q392+x3Ra9nDT97lPJqwuP8ADGsxJeY3siP/ABo/zpXpaX32XZ9n17VEf+N0u3rwS2ne1uf7ldV/wkHlrv3n5697CSXNyTPNxUOakfYX7HvizW7v4/8AhOwn8W6nqFg7XYazuJMpIBaTEZHsQCPcCv0zHINfj/8AsJazJc/tX+BoWcOHN9n8LC4P9K/YFRXnZnGMa6UdrGWDjy07DqKKK8s7wooooAKKKKAP51L/AMMJ5KJbjfvT53euYudHltPkTfXpf2d4/wDcpj2lvOmyVMV+ryhzHz0pnlfkyxo+9Ki8tNnfNeiXmlROmxEQJXN3nhnh5V+T/YrCVIuMzBtp/slykrxLOifwP9x6spPaXcjy5+yzO+9ET7lMudNuLT76PVR+hrllDkDmOjs7u7tJvKTM/k/fdK3rPxH9z564O2eW0TZbyvGj/fqb+1Rv+eLYiVpCrKAShzxPZtK8TRSbP7n9ytVJLK7b5Nn9+vFrbWHtx8j10OjeI/mTzX4rsjXMVS5DvU00+c8qP/H9ykv7G48m8Dxb9ieds/2KoWHiCLf9+uusNVt3fY8v7l0dHrd+/AwSlCR86eJ7R7S8cPWDC/lvz0r0X4o6U9jeZ+//ALdeb/6t/evz3MaXJVPpMLLngE3WprCfY9V3y/yetRwyeXnvXiHdE2PL8ymKmwYotpPk4q7DALqFzv8AnSoNomppU4j2PXUWd2eX5rkdNkRPpWw8jp/qvv1hJHo0vdOwtdc8t0+86Vm6l4jfTdTdJYvJ3/wV3nwx8JWl8EluP371wfxp8MXeleLfNf8A49pUTY/+5RGJFWrOJW1XxV/Zvk4TfDMm9NlWfDOq6f4muY7f/j1uX+4j1wFzP8iI/RKv+FUmvvEkNxb27SOnyfJWkoxM6UpzkfQOj+FcQ7HT50/jrs/D2lPHMm9PkrY8E+HLi+8Pwy3cWyauq03Q/IT502V50j14nZ/D21Tzk/v19FeD5P8ARkr578K77R02V7x4SnT7MmacfiIqxPTtKj2VsXkCSW1c3pt18netvzPMTYnSunnOXlOP1XTUnTZsrB/sdE+R67+507L1m3mmp9ago89v/B1vdb9nIrN/4RV4E+5XePHsfYafvSRKsmJxNtprp9+LBrVs4+vWun+wxT7/AJKZ/YyInyIaIxJkV7BPudq17VEEgSoYbHZVyGP7lAIuQ/I9dDYR/wAeaxIY627PfRAqRsRfdqtc96I5KZc96o5Yx94xL/KR9yK898XQedZvzXot5J8jpXGeIYP9DmrmkdcD8vv2pdDSPWLxtmz5/v182JH88favtL9q7R/9JvJfL+4m9P8Afr488jY/vRQn9gVeH2z2Pw8/9paJC8X30TY9UPEMaQalD1+en/Dd3ks3i/gpnjnelzDg8IlP4ZglzwOYe0+w6leWj/wfOlbfhW7NreTZ+TfWNfz/AGq/trjf8+zyXrQ0qdNN16237fJf79dD2MYHqngOREv7+3lQ5/1yVx/xCsYo7+f5Pn+/srp7aRLHXbC4T5E/1L1T+Jem7Jku0T7/APHXmxlyTNpRPJbD/XbP7n8FdVcJ9qtvN2VyvNrqsm/mvRdHsft1miJXuYV++cNTY8v1GP8A0/8AuV1lp4VuNYs0lii88/wJWb4z0f8As6/h2PvSuz8GTu9oiRXHlu/3K9zD/wAU8yq+eJ6r+wn4MvtD/ax8ET30TRyqb4jPQg2NwM/rX6/etflz+x7aamv7S3gqW6uluIlN5uI6nNlOB+uK/UU96wzFNVlfsjno/COoooryzoCiiigAooooA/nds/EaeTh6211G0uE+fej7N9cxqvhj7JM8tu77ErM+1XaDMtfq8GfPSO62fJv/AOWdMmgw+O1crba/L8nmv8iV09hqKPDDL5u9625jAHsLd33yxb3rH1jwrb3fyW77Hf8Av1vJOknenvsk+SjkjM05jzebw5cR/OeaoXNjKiPvh+RP469ahh2ffTen9yqE2hxTvvKb2d/kgrllQL5jyvmP7lN8yWP50rttV8IvBNMjw+RMj/cSuaudOlt8o9c3spG0ZhYeKZYNiP2rs9E8VRPszL/v1569j/H3qt9nlgk3xPmrjV5AlHnPQvG13LqVgku/fCleYzda1n1y4kh8qX7lY7ffr53NFz++d2F9wfu+tQ/6uo/9Z606T7pr5Q9SJdt3+Stvw5Jv1WFPvp/HXMI/l1q6DqSQalbb/wC+lQdFOR6Lc+EvkS4iTNMs9KlR/nr2DRNON3ZojxLTLzwj5bo/lfI9cvOezTjoVvh1rH9lXieb9z5K9L8W2Pgrxxo/2bUE3zfwTo+zY9ZWieAIrqP5ItiV22m/DrTI9jPb7x9+sPaBKlznzxYfs5xT6w7/AG2eay3/AMde2eA/hXonhg7Le3V3P8ddz/ZSQfJCmytzQtH3zfcpqci4QhA19H0ZPsafulT5Khv7X7JDjZXTwwfZIdlYuoDzEc1nICnoL7Jk316z4VuvubK8lsER7xH7V6p4Sj/1PFI1PXdEf93XQ2z7NgrntEj/ANGSt5fuV0Q+E54mkiK59Qap3NrlKswyVYQq6HJ4pRCSOQvLT56x5k2O9dVqtr5L8c1yV5+7etCCzaSbPpWlDJ5nXmsGGf581sWc/wAlECZQNJI+lWYY6hhnST5O1XLZC+RQapFm2tU+/WxDAn1qhDJ5fydavp0rSJyyD93sqF97uh6VZKb+TxTHT5/aiRmjEuU+esHWLQvC/rXVXKeX89YN/mRHrnkaxPif9p/w+93C7p8nyP8APX59a9J/Zt5981+o/wAftHN1pU0v8Hz1+YPxjsf7O1JIs/P9+saXuTOmceamd58J9RS6meJOmytv4lp5CQ70z/cevMfgtqTprH3/AJK9X+Jd2kmiQp/y030qn8UzpfAeOPO8cyVt3M6I9tL/AB765u/k/fIBW9N/yB0fo9da2OP7R6xHfJd2cMz/ACF0rU8Wyf2r4ehL/Ps+d64bRL57vw7DKib3irp/nvtHyj/Js+dK89x987Y7HlGsfuLxHQ769O8DXUUlhsf76fcrzfWe3+/XW+D7WWezmRJfn2fJXrYX4onnVo+6ZvxL/d6xCkT74XTf/wADrY8MXUUFgnOx0rB8WxyvqSBx/BWrYWFx9jh8qLf8lfS4b+KePP4T6D/Yrukuv2q/A7xNIiFb3MbdP+PG4r9X1r8lf2GVlX9qXwQHi8sf6d/6Q3FfrUO1c+Zfx16IyofC/UkoooryTpCiiigAooooA/AHyE2On8ElUH0eKff8h2Vt7Ef7nyb6ZNA9u/399frvKfJ8xyU3hmJ08pPk2VlS2N9Y/PlkT+Cu5dIgj733vTHtPM2Js3/7FRyhzHJW2pPA/wA4zW3bXwkTf8mymTeHIn3vF8j1mvodxGm8I6PTS5DRM6qG7inT5NtPTzXfe6bHrjP9IsX+/wDJXSab4m89P9L3uz/3P4KouRceN5Hd5f3m/wC/VC50q0u3Q+Vs2ffetKGbz0/dfOlTJBFJF2FEffIizjL/AMPpsynSuem0fy/uV6XNY/J/fqs+nRSb/Oi/74rGVA0jM8ufRn6ulY9/pzwdzXrV/pSSJ1rnNf0B5Ifk715eLwvPA7aVXkPOY4+lHmVPNA8DhJB9yqTfeNfCVqfJM9qlO4TdKYkjxzI6fJsqy6fJ9ap/feuc6Vufa3w3j8/TbO4f50dN9erWfhyK6+fYprxn4Cal9u8JaVvTkRbHr6H0SMOiZrzpH0FH36RNpugImz+Ct620pIKs2dp8m/ZirqQPs55rlNDDm02KSun0TSjAlMttO8w/Olb1tAkCfJW8RSK159w1yurP5fCcV1t5AmzgVxmt/uKKgx+iQeY++vWvCUHl7K808MR73T+PfXqnhdNmwVCiKR6jpSeWiZrbhg5qh4etUeMntW8iJHXUtjDmK00fkJxms3zpZJsRAV072sc0XYVWS1ihYKKFAzjVMSVJZkHm4rldb06WB96V6c9rFs+XFYmpabE6PnNHIOM+c8r8/Y/cCtWwvvM96s6xoaDeENc4++0egs7u1dNnrWrZz9K43Tbvenz10dtJlEoA6RNmDmrju0cTt6VlW0nmVowvvADfx1pEwkRWeqPcO6GFk2Vf+/UMMCR/wbM1M77EqTEhmj8xClc9qUHl/JXR1kXke8PvrIo8E+Memo+j3nyfcSvy7/aN8P8A2HWOvyJX6y/FSx8/SrxP76V+Zv7UWmvHfv8A3P4K54/GdcVzwPJfg2kU9++/5Nleo+P/APjzhi6b68i+D8Z/th3z/HXrXxIR44rD/b/joqfxCqMPdPH9b/dp8orp08qfRIfKGf8AbrntYg398Gt6z3x6aielda2OZx946fwfep9jmtPuVt+D9RSezmid+E+SuM8MSeRebqmtpHsdZuYon2JI++spfEafYMfVZ8Xjp/Bvrufhi7yXjxfwbP8AWVw2twbHd66H4b6j5Fy6OONj/JXRRlyHLKJseMNGS01s2+/fsrrbaP7JbIk3yOiVyV/OdS1iaYf36nudVu0L/P8AJX1GA9+XMeJivcifSP7GlvE/7S3g2RDgx/bB+dnOK/UXvX5QfsM6iZf2mfBcbLvJF4oPoBZTnd+OMfjX6v8AeubM3ev8kcuH+F+o+iiivKOoKKKKACiiigD8CnnSdxcdnq48iJMhG13rmLa7ltf3T4rVsL7zEjSbbv8A79frp8pGBf8AsKSTQ+Un3/vvVaGNH37DVy2keDfsffU1tYxX3yI/kTCjmIkZv2X+/Q9r5kPH3Kvxx+Q+biLeiUqabFJ/pET/AN9NlWNMyf8AhH0nQSuheH7mysG50aXfMkKbK7lE8iHY+5Jv4Kp3kDvM7zffoNVM5WKOWB02O8H+5T/7V8h/nya23sUzv2b6zbnR/PTenL76iMQgX7DUkkU7xVx0if50eubfSrixG9DU0OpSyffTyHT+CgDcexT8Kz7nTuH7b6mttSeT/XVfdEkT5PnomrlnkXirw39l/erxvrjJrXZ0r3vVfDqajYTb/v8A8FeOarYvaTPE9fHZng+T34nsYOr0MFH+fZVb7k3pUk0ex6R4y4318nI9U+kP2afEH+hzafLw8T71/wByvrrwzP8Ac31+ePwi8Vf2B4ntnd/LR32PX3b4Suy+z58f7lcsons4Wp7vIetWexyj/frYh2R/Jmuc0qQoiV0EOZMe1Ycp3lyGMv7VcROKZZx/I9XPL+SoiBTv0rkNesfPmRErtX/ef8Arnpk/4mX/AACiRURnhtPIfrsevQtBuxA6V5jeXSaVMj1vaP4jSRE2S0wlE9+0HVSiDiuhhvfMT0NeP6Jr4j2fPXc6brPmIfnqzBx5Dp7/AF+HTrN5ZpVRET56+XfHP7fngzwx4nfRLK3utbud+x57X7iV678RdK/4SbR5tMlllghuU2PsfY9eQaD+zF4S0B3uLTTIt+/fvf56sw5T27wL8XbPxjpsN3bu2x0+49dbNqvnp8nz15j4b8KxaUnlWkXkJ/cSu802DYnz0RZooFnyN6etYOt6Okg+Th66eHMiYFPuNK8xKByPOrOR7SbY54rpNMvqx/E+nS2P71IqqaRrCSfI5rL4BSZ6JYXSSVvInFcZYfvER0fFbdnfbOa1jMzkbz/6sUxOlMSfcm9x0oR/M+tBgTfwVQuf3lXEdKp3n7tH9agS3PLPid/yDrn/AHK/N79p+1+S8lzylfov8UZ/L02bn56/O79pJ/Ps7n+/s2VySl7530l7kjwf4Pwf8TL/AFRHz73r0v4kP5kNsh/grm/hFp2xN/V0rofiFzeJx8mz7lKT55HRSjameT6r/wAs66XSkSezRHylYOqx/Pmt7Tf+PNK7I/CcnL7w+w/cX+yrl/s+2Qv/ABvVC2k/4mSfwUarJsvE2Zc76zkUo+6Q6xJ8j1a8EjY7vspNYgR7Yy9qf4GjSS58rpW0PhMlSbmdnbackkjunSqdzZS3U2xPub9lei6b4Ou5EDo6xpWlD8JLu+h3pdrBX1mAnCECcVlNWtC8InQfsPWc1n+1J4M2f8e7reKP90WVwR+uK/WMflX5n/sn+G7rQ/2kPBy3Ee7y/tYMka4QZs5xX6YjFcOOlzVU/I+elh54Z8lRWY6iiivPJCiiigAooooA/nj8ZaV4g1JxfaFNa+UnLwEAPI2exIxjHuO/J4xyMfjq90a7Wz1uwexfJHmJkr9QOcj3BNet/wBlS2qbE+Smaj4bh8QWU0N9bq6iPAVxkH/A+45r9Oq0Kjk6lOdm+nQ8GnWjbllHQwdF1uG8iEttcpPGQDmNgcfXHQ+xrViuy/8A7PXB6x8GLaVVks7qSxV/vKQZFPp1II59Sa5Gd/GPggzxK94LKEBfNaMywBc8EFgQufbB5xXHUxVahb2sNO6GqMKvwS17M92N27ps3/JU6bP3Lo/z/wByvM/CnxJsdTiSLUZ1srteG3nbG/uCeB9Cfpmu7t707BKpDKwBDDkEHuDXp0MTTrxTi/8AMwqUZU3aSNZ55dnlSuJ3/v0+G08zfspkM9pdW3383j/wVMkD2k2xH3p/froOYrJaI6e1LDaoh/26lkSKZ3S3felMg+T79aRNRj2PmY+TKf36rP4be63tEfkStOF97uadv4/uf7FIG+pys1jLBgJ8/wDsUW19LAd6fJXSJHF5m90rNvNNTf1qCoy54lZNY2f63599cN400eKffcQpzXeTaO8iYi+/WDrGkzJvi5KbK4sbS54HVhp8kzxma02O9Q+X8lb2sWvl7x3rFr86xEOSZ9FBkFtI8b/I+x6+yv2fvH8WuaVDaSy/6ZbfI/8At18a/wAddh8OvE8vhXxDbagj7ET5HT/YrzpHZQnyTP010S+Mnk/7ddhZ5ROc1458OvGNprmm21xby70dK9d0q6inTg8Vge7CXObdt8nz/frYT94lYls/ljZWnbSfOnUVAyV08tHeuP1VHtJvNIrsLl/krnr+Pz0dPSgUTC1jTrfxHbOjy7N/yfJXn7+H9b8JS/6Je+fZ/wBx67y50BvO3xSsif3KZNprfZUSX5/krnNitonj+43oksWyvS/DHjz5EyW/74rz2w0CI/O6V3nhu1t3TZ5VbxIqnVWviP8AtK6+c/JXYWBt5Idj15v9kS0ud8Vdhol15/yYrQ5eU232Qfwc1oWc++qsNpv61ZtrHY/pQNGlDIlX/M+T/YqhDaH5Kvumzkc5oKkQ3Nrb6jC+84ry7XvDD6deO8Neoo6Rp7VzfiGa3kT53olE5ZGP4b1V/wDVSnL12abJPucV518nnJLDXbabP5sKViUb0Mh+5VxKoQp8iVZSTy/rWxRfBCIPSs3UZP3L1Z31j3k/yPQZ8p4/8Xb4JYOm/ZXwH+0NOjwvFv8AnL19vfF2+89/K/4G9fn1+0Jqv/Eyht3/AI3rzZ/Ed0Pdph8L7VEtvtG/7n8H9+qfjyfz7/OfuVsfDGx8vw9Dv4esfxh894+/79Spe+dUPgOAv49/XpWrYI8em76oXn7z5O1a1tH/AMS3ZXa5HLymZbP/AKTVm5/eP0QCqCQfOmx+laTx/vkpSZERk2fsbpWr8N7QvrH3C9ZV58kLiuh+F0HmalM/+5WtE78NDnqxR9A6Ij+SjV0Om3UscyViWEnlolats/77ivdovkP0Ojh/cPavgBfpL8ZPD8BSPeomwy9R+4kr7dHRa/Pz9nyeWL9obwjAQxSSC5fceh/cy1+gZ7H2rOu22rn5XxJT9ni1Fdl+ZKOlLSDpS1zHyoUUUUAFFFFAH4S/259qeSV0Pz0SarE7wvs2IibJUrlYbuaxTynqzDfJJvP8f9yv12J8obFy6XcMKfwJWe0QDTqR5sRHIIyCPSq5uvuf+gVMkiyJWjgnuVBmHqfwN0XxFI93azTWM0w+5DtESHGM7dv44BGfbNcPd+BvFPgW5lTRrwXcD/LIV2qAfdXJA+oOfpXtmlSImErbWxsrqzmQfPv/AI68mrgqbblBOMvI6Y4qaVnqjwHQ/inHbTJa63Zy2d0GAe5UE4OepQjIGPTJ9BXqOkamlzYw3MDrdW0wJjkXIDAEg9cEEEEEHkEVB4h+H1lqcMlvcWqSQRZwVHzE+oPUfUV5Nf8Aw31nQL2C88NXEkqkdpVSRCOoJJAZT6fgR64c+Jw3xLmj+KKtRq7e6/wPcglvOE8r5HqymySaNLhPIT+/Xk+k/EeSK6hsda099FnkAxPIGEbHOM4IyBnvkjjkgV6Yms70Syux9z+OvSo4mFZXicsqcqbXMas2leWn2iIF4/uVleW6OA9X0keB/Ot5d9tQiRTzTXDfJM//AHwldQFZoEg2Oj/8AqJNjvsqxeQPBUKQeYlQYxJHj2Q/JWbfwJJ/B8la/wBlmjtndPuJ9+qPKQ9wTTa54m0JnlvjPRkjmd4f9Wa4C8tNle2eJ7H7Xbb9leXaxpTwO6P0r4nNML73PE+hwtXnicrNHvTfU1n2qbyNmUpnl7OtfJyPUie/fs5fEabTb6TQpX+T78W/+5X2r4V1gz2fz/fr8wtK1G4sbmG4tH8i5hfej19r/B/x/wD8JHoltcPL/pLoiS/79ZSPYws+f3T6csL1JPkrYtpzxXnulX3mQ+9dRbXT7MGufmO3lN575NnFZkz/AD1UfUfMT1qrc3Wz5EqJAolx77y/v81WuZPMqh53mfJVyH94m+szZIms/v123h6x+TelcTbSRJ9+tuw8VRWLum/+CtR+zczsLlFkfYlaWio9pco/8FcBbeMU+2f3zWrN4jfZ8j1YfVz1RPEFonV/npn/AAk9vH/H9yvFrnxH5E2/zcpRf+NLe0h+eb56sj6uezTeO4o/uPWVe/EM8pXjMfi77UiPEjTb/wC5W9oNje6zseWJkh/260iKVLkOh174ry2Ns7/PO/8AcT79clonjHW/FqPcXFldacm/5UmTZXf6V8PbTejypvf++9dDc+HIo0CIn3KzmcVWJzGgyO/yPXf6R/qq56HSvIbNb2mxhI6xOWx0kP7tM85qTn73NZ8P9zpmnm62JWxcSzNJXPaxdGOF6s3N9vrlfFupeRYTetZuRoeLfEjVd800tfnX8Y9ZTxH4/S0i+dIn2b/9uvsn45eKk0bQb2V3ffs+WvhXwBYzeIPHD3E2HSFN7/7b15/xyOuPwn0J4etE0rR7aL+4lee+JP3l49ei+en2Z/8AlmiJXleq3zz3M0sr7Pv/APAKiPxG8vhOM8957n/gddU8b/2Vs+4K5XRI/P1X++iV1usTvHYpF/BXYYrY5izk/wBJrYm+fZsrnrZ/3z10MPzwpWpNMfeR+Zbfc+et74XJsvH4xvrCu3dIXR/krf8Ahd/x+PvrWjHU9vAUuevE+gtNjOzL/frThT56zNKj+Te/3627aPz3r24H6TBHo3wBTzvjr4Ll352NOMfW0mr78XotfCH7OtsD8YvDLnrG84H420gr7vHQVjVd2fjvFP8Avq9F+ZIOlLSDpS1gfHBRRRQAUUUUAfgVeQJN88SVmwwPH85TmsXxB4R12+v7i+0rxRPEHl3paSlkiRc9MqSCB6Fee/qc22+IN74Ta4sfFFhNcqZGVNQtowvmY9AQqsD1BBBGeRmv0z65yStUg4rueFCjzJODudlc7/v7PnpkM8qZT+B6uaBrOl+LtPW806RWTOGjfAdD6MMnB/MHsaHg8tN7psr0IVIzjzRd0csouM2mrF2w+f8AjratoLiPydn3HrmE/cJXSaH4mi32cUybPJf79ORi/hLNzqMs7zO6bHrEexi3/I//AACutubG3voXlilTl3+SuYmj+w3hqIgolb+zLC5Yte2kF4iMAqzxq4BHQgEHB9xXQ3tjb6jYQgoqXL/x1zG/zHrSsL4o/wDt7PkqlTSbaWrNLvlSKEyXelXOzPyJ96rkN9FP8/3HqzcwCb53/jqnNp32T50+emc/MX5o5oH2Sp9/7lTfZLeNP3L73qGy1JJ0EV6jv/Aj0XmnXFj5csT70f5/koOhbD3ndIXi6o/36hSDegf+CmPqqTp5T/6+rnly+UkvWGgcDKvIIpIXQ1wHiHR3dN6Rb9n369LfZO4rKv7T7LMm/wCdJq83E0eeB6GHq8h4bf2PlvVPyEeu58Q6H9lf5E3wv9x65K5tXt5uhr89xdL2Mz6Wh78ChDA8dz/sV6p8LvHD+Dr9P+eLt89cMkCTwfc+erMO5Oc8VwvY7KPuSPv/AMI+I4r62hlif5HrtrDUvMQ5NfG3wK+KaWl4PDmoXOz/AJ953r6i0fWN+BXHynuUnznXQzndx9ykv59iffqsk5nhQUP+/qTeUSFLpEp97r8WmomxzWD4kuv7HtnuEidz/cjry7UvHCQTB7gtvegqJ6pN4medH2UWesfP89eV2HjHzk/0eJ53/wBhK0Ej1jVZvKhDQI/8aVZ3U4Hdp4m+yN9/56vw/EmHyXiSXfcp/AlZvhX4ZRD/AI+LiWd/77vXeW3gfTNOeF4raJH/AI3/AL9WaSMF4NY8TWyJaJ9ld/n3vXQ6J8GpbuZJdQupbp67zRIIoETYiZrp7OT91sT79BxSkVtF8D6dpUKfInyV09nBFHbJFEnyI9UIUlnzmuq0rSkg2b+aOc4asy5penf8tas3NpiT7lWbb93j5NlX9iSPUHnSOYvLGoYf3Dx7O1dDcx+ZWVNa1Ax6OP8AgdVppKf5fl1DN/BVklOZ9nTmvOviFrKQQv8AP8iV22pXRghmd6+SP2mfivFoGmzWlvLi8u/kRErCcjWlE+bf2jfiH/wkesXOn2ku+GH5PkrA+Gnh+Lw/pUL/APL1c/frm9HsfPvPNuD58m/e+/8Ajrt7O7SO5+f5ESsLe4dUPiN7X737DpVy/wDsV5VeXey2mf0r0LxDexPpXzjy0evKNYf+4PkNRSibykM8MIft+/H8ddVr3yWz1z3hhP3yVsa9P+5eupfEY/DE5Ww++a3vLPkp/AN6Viab9+uh+5betXUFSgSal+/hml3/AO3XU/DGD5/O5rmLxIniRFGa7PwB/oqImwf79dGGifU5XSvVPadKf9z6CtiF/L61zFhP5iVtwyV7lM++S6Hsn7Nru3xf8ODO5A03P/bCSvvH+Gvgf9mq4/4vF4cjP96c/wDkvJX3x/DXNU3Pxjir/fV6L82PHSlpB0pawPjQooooAKKKKAP58rkXEZylRR3EkiskoDEggqQCCD1BHcV0H7qSEIapzaaibBC9frjSnoz5ZOxxV78OIZrhrzQppdI1KIiWMeYfKB744LD8z6Yx0tT6h448LxyPrWkpr2nqT/pNptBAAzkbBkL3yyD6iu3tkijvHl2b4dmyti2vkgRE2fJs2V5s8KovmpNxZ0qu+VKaucR4W8V6R4vuI4rO5aG7ZSwtZkKuSoJOCMqcAE8HOATgV0q6bvhrdtoNDB+3w2FnFfOSrXUduiysSMElgMnI65PNNmu4tj7M100VU5bVHdnNNxm7wVkZVnPLppxv3pV99RiukdH4SqE2zAqs8iR9q6uUYTJ9ldHTvTFutj79mRVny0u4f9ymeRElq6S/cl/jojIyOhs57e6t4fv70qaa0Hku8X3N9Y9snzolo/ybN9dJpU9vJprxP8j1EhRiUH0dNRRIopeNm+qFhPLpTf6R9yt6axlsXm8r5Nn36yrxE2Qvv3u/8FEWMhmsIrtHe32I7/fqsk93au9u+7ZRbJ5Dvsqy8jz7EfpVyNRkMcV8m2GXY9Q3MF3Yp9nlbzk/v/36P7Nl3/uvkFbelQS+TN9rh3xp8i1xYirCED6PLctq4ufuo4/UtNivrZ/KT5/46831vSfkkPrXs1/+7R8JseuB1K0+/hPevz3Gz9rM/R6eSOjSPPLZ3tXrb+y+ZbJKn3Hqnf2XkTfcp9tdPY/J9+GvIkeLVw0qMynqUcti8NzE+x4X3o9fTnwT+KEXi7Q0ill2albfI6V8337pPDhKwdK1++8HawmoWL+Q6f8Aj9ZkRnySP0m0fWPP/dPXSaZd7H2P9wV85/Cj4t6f4302G7ilWC/RNktrXuOkaqk6J1R6wke3TcK0Tp5rSKfLum+uP8SeDrK6R5Xi+ffXW2d6knyPUN4/mfJXMZ8vvHktno6adM+xPLrpNN/cPvSt680aKT59tPtdGR8/7FdMJHdCful/Sp5Y4f8Afrrbb96ib3rE0q1RE611tmkUiINlHMctWqXLZAifJW9pTuPvvWPDbvJsrb01HjfL9KOY86rVOt0268vjZiuhs5t+zNYOmwb0rbto+iVocvNzmwj1Z8+qcKeZCn9+rKR0Fj96bKpvBxUz9KZN8ic85oMjNuf3dZt5deWnWrl5dp84fiuG8W+I4tKtnmlfZGlKTNErnJfFrx/b+GdKuZZZdibK/O74keJrjxj4hm1C4P8AG/lf7letfHXx/ceLdVe3ilzZw/8Aj9eJ3kf9+ufm5zshDliU7D5JkT+/Uz3Tz3KRJ3qh9qlg37Bsd02Vf8Paa0m+V93yUSBC+KtR/cww764W5k899ldJ4tkt7R3lf+Cue0eP7WBNn5KqMeWIuf3uU3vDqJHcwxfcqz4ofe91/wAtN9M0qCKS/m819iIlQ6xIkifJinLoEihpsGKv3nyQJGc0/ToP3NGqhI0SlI3pMs2EfnomyvRfB9r5aJiuG0FCnz9a9I8PfwJXbh9z7LJqfPLnO2sNm1Oma1YXrBtsfwVpQv8AwE166Z9jynsn7ND7vjb4b/3p/wD0nkr9Al61+eP7Mcn/ABfPwsp7tcf+k0tfocvWsa26Pxfir/fV6L8yWiiisD4sKKKKACiiigD+fK2vn2b60raRLtH3y7KzXg+fZ/BRDGex+Sv12J8vyGr5mxNm+tVHt75/nPkf3Nlck87x1c029L/JRIzkaVzaXCI/2d/nqn9ruIHdJa0odVRH+f56p3Pz/PRGI4xJoZy71uW2mwzoj8b6xraOJ+a1bCd7VU/jR6ssZNpctpbTSxJ8+/8A9nqzDY2+pbElfZ/uVrefb3yOU+RNn3KwLy68i5R4k8uueJAeXcaHNu2fI9X4buKeGHY+xw/3P9imT6zFPb+UayvP+yzebCfkrUs7Oz1zfHNFcHz0+5UN5psU+x4vvulc9DqPnum9NlaX2qWC8yifuUSshQhcx9/l761tE2ecm/OKz7mT7dP+6T/gFdboPhny9ksqD/crmxGLjRgfYZTktXGSJtN0N1+d331dvIP3PyfJW6YDs/uGqF5a/JmvjMVip1j9qyvKaWDicBfweYj+lcreWqPvxXoWpWPyVyt5Y+XxXkTZ7s6KmjzfW9KfZvrnnj2JsftXpd5aJ1c1xPifRnghd0ylckoHyuYZdzR5onJTXTWsn+xVO/2X0IZOKrXl8r4ifpWVDe+Q57pRyn51iFyT5C7oHiPUPCWqw3unyvBNE/8AB/FX2H8HfjzaeKbaGC4k8jUh99Hr4vvHR6k0S4ubG7Se0doJo/40pTgLC15QnY/U/RNfinh3o3360nu0dK+N/hH+0Dvkh0/WpFtXT5Fff9+vpjQfEUWowo+/5K4uU+opOMztoXR6spH5b1z0M+JK2La+3x5KVmOUTe0/+Cux0q1SfZ/BXEWE770712FhPs2U4nDVgdPZ2qfJW3Z2if3Kx7Oc7ENbdtP8mK0POlE6HTY/uJmtu2g61z1nP86N1Fb0N18npWxEEaqbI6H2VmvMZPWiS++SoLJnk8t+KoalqPlp9+q15qqInNcH4n8XW9jv3vWcjKEeeRa17xGlqjh32V8ufGP4my6552mWI3w/cetjx54/l1l57e3f9z/G9eV39p583mv9+uWcz0KVLkOGv4HfLbK5W/03e33Olel3mm+prEudO8x/uZFRzGpwNzo+9/kStryItD0fgfO/8FdDDo/mfPs+5XK+Lb1I7n5+UhoU+YyOV1Lw/ZeJ4XiubvZMX+4lMTSrfSrCbyX+SKKuSs/teo+JH1CLeiP8iV12sXSJYC3H8b/PXavhOeK97nMyCfYjv031cuv+Qen+/WPD+/uUVO9dDN/BE+azOgZbSFNntUOuv5lzsT7iVZhT5t/9ysSaf7Vfzf3N9BvBHYaUiR6bG/8AG9d/4ef9yjbPuVwOmQOkNsg+4K9B0FzAiHmvSoR90/QcmpctLmOntpzJ8/3KuQVm20lX0k+SvQifS/ZPXv2XAD8dfC5H964/9Jpa/RYdTX51fsvf8l18L/8AXW5/9Jpa/RYd6ym72PxPir/fvkiQdKWkHSlrI+LCiiigAooooA/nin1eCxtWkvJBDDGMs5ycDOO3J54wKpr498Ox4SPUlck4G6KRR+JKgD8auBYLiN45o1ljbhkdQykehB4NKPDGh3dlPbXGkWwEowJ4YlR09wQMgj/9eRxX6ZOWIv8AumreZ4EfZ2965r24i1GEOgCqACCOQQe49qV7X7LXG6h8LBppivfDd7OL23beouGU7iOQAQoAP1BBzg4FH/CxdW0+2C6t4ausRYE1yhZU4OCwGwj/AMewT3rKGKcG1Vi0aewUleDud3bbNm/fT7lJY/4PvpvSsLRvFOja2Y2s7tEdzj7NMwSXPptJ5+oyPeujin/v/PXrQrwqRTg7nPUg4xs1Ye9rsf8AdfcqzZz+W6fxpT4Z4k5Tg/3KmREnWrOaJfuk8+G5lt/kd0rH+1bHRLhP3f8AfqaF5Y5vJ3/JV9yk/wDD/BUGhz3/ACxd6uW38CD54fvrUV/pstogzSQ6kY/lerNInSJpyGFH/wCBpVmwRLuZ7esuw1XyPJR1d0f+Ouy0HSrSffcW77N/8FefiKvsYH0GSYD65iORlnR/B1pps2/7710KQfP8ifJVUebprokqb0/2K04vu18Ria0ps/oPLsupYOFoh5abKoXkfydTxWqke9Kg+ypXCe1GHvHLalH8m/pXJalBv5zmvQtSsfkrmLnTsPWci+U4a5tfkxsrntf017qzevSJtNKY71lX+lfJ8nNYHLiKPOrHy34h02S2mdGXBFc3vMfBGMV9A+I/BkWrZx+7nP3a8t8QeD7jSpikyYPtUH5lmmU1Yz54HJ1qaJP5Eu/Oah/suXPVsVds9Jk7Lmg8KhhKvP8ACaP2VLr96n3z9yvWfhf8ZdQ8MzJZam7z233FevP/AA5pTeZ84IFd/Z+EYp0R0i4eseU+wwWXTkfVXhLxbb6/bebDKrpXbWV102cCvjbRE1XwdefaLKWbyf44K918DfFfTNcSG2lc2t6n30n+SsJUj06+AlA9y0262BP79dhYP9x68usNVSR/k4rq9K1z50R6g8SrhZHptndmPBrVsLvfXE2eqxRp9/79X01xIE+/VnjVaJ6LbXyJWxDqWzPevMYfEiSZ3vVz/hLobRB+9pcxxqlI9FTUfLrN1LxGkG/fLXmOsfFC3sUdPNrzTXvine303lWifuf+e71Epmiw56j4p+JUVjviR/Mf+5Xj+t65d6y7o770es37dLfP5svzvVmGD+4lYVJG0aXIZU1pmHOys37D82f4K62a18xPuGq01p8nvWPxlnE39j89ZtzpRynyHiuwubKqb6c+/LpWYHDatG9pD8mS9eXeMEM+9OpevXfEKeWjua8r1qN5n2dNlaUokSOJhgSxfYaxNe1JXm+euhvcRzT70wlcHqsD3U3yV3QgcspckTe8JP50zyj/AIBXSTP89Ynhi0+yW2zFbkwRE6VEviOil8JH5+yN3rCs38y5d8fJVjWb77JZ7Ef53rN0Gcyd6qJ6FNbHeaP87w7H34r0jR/khQ15l4f/ANZHXpthsREr06R+i5XHkpHRWvercO3PNUIZPk2GrkKbBjfXXE9SJ7R+y9t/4Xn4W2dN1x/6TS1+iafdWvzn/ZcJ/wCF7eFgPubrjH/gLLX6MJ91azmfi/Ff+/L0X5kg6UtIOlLWJ8WFFFFABRRRQB/OvDOmzINXIbp4/k676wfL+er6T7Pv1+rxPnJROks5HkR3R/kSrP8ArPuZSsTy96F4n+erSXz7ET+5WsUnuaQZFrPw00LxB5jG2azuictPbMVJPupyvPUnGT61y1pF418GWdxbw2drqdhbKXEzNuwo5IA3Kxxzxg+g4rvEvndM1pQ3Quo0im+RErhqYPmfNTfK/I29s1o1dHP+CvGWl+MsojvBqwQGSGQYDcclDk5APrg46iujSd7T5HNU20Swt9Xj1drVHuthKzAkHBBHIBwTgkZIJA4rVKRalvlT5P8AYrooxqxjao7tHJPlc7wVkQvdu6b9+yFPvf36La+/26he0ZHKO9NdPLrqCMTRub77VFCj/wACVSmtU2b85emw/P7U/wCdEdB89ARLNhP5DokvCV6d4edEtv3R+SvLofn/ANb9yvTtEfZbI9eJmnwH3/Cv+9nYxIl1Dh81Ve1lhcf3KNNkw6da62G1SeFEr4uR+/UzHtoP3eKh+zN71sfZfss3lfwVfexR0rCJvGPvHH3NoHSsG/g8t/au2mgLnZ0rBm0Z59785FEogck9pVC5sa7l/D/amPoG96x5Q5TyK50r5t6JUMnhmLVU/exbxXqM3hWKN031J/Z1vA/yRfJWZi8Mp/GeQ/8ACsrSf50t1Si5+FdldIcReQ6fcevWHg2JwlVXtPkz0oM4YGl/KeY23gC30rGxN9attpyR/ciNdm9j5iYqa20rzIfkSs+U7YYeEPhOMudK8+P50ya5vUtK+yTeanyP/fr2B9K3w7BlKxNb8Of6M7/fpygTVpRnE5jRPiFruibAjvfQp/A9eo+GPi9b6rsEv+izf3K4bRvDCXafco1XwAP9bb/JcpWHsTzamAhNHvFh473x79+f7lTP40eTYj/IK8H0HxVLpzx6fqfyTbPkf+/Xf2F8k6ffrln7h8bjMP7KVjuf+Etu3G/fReeJruRNiP8AJXPRfdq55G/61y8x5EoFB7R7598ru9aVvY7Ks2drWrbWr/JipIIbCxcrxWlbQ7Ks21j0q/DaVZyykU0sXfvUNzB5aj5K29nl1D9l88UomHMcw9i7nlM1Tv7TYldomm/6N9w1zXiHTndBs+RKiQ4yPIvEn7+SZErzS/33V5sRPn/uV6v4kTyIa5L4e2MWo+OYbR03nZverpfGXV+E8H+JGqvpVy8RJR3rjNE1KW+mzMlbfxjnl1L4kaxb/wAENy6bKh0rw/cWKJ9oiKb/ALtepD4Dxfa88+U6rTv9TVm8f5DTLBE8lEo1KRJHGzqlcx7VJe4c34ndN8P9+n+Hsp89ZWpTmeZ99auiZ2fJVwid2Hj753nhj53dzXoVhXAeFf3b/PXf2cafJXoQP0jBLlpHQ27/ACJxVlJErNtn+T2rSttj5FbxPUiezfstJj46eEmVt6F7nn0/0WWv0bT7q1+bf7Kg2/H3woD13XP/AKSy1+kifdWlM/E+K/8Afl6L82SDpS0g6UtYnxYUUUUAFFFFAH84sL/PVyH95w9ZtnIj1ZSfy6/U4yPnzSTej/um2PVmGQn79Qw/vEzU3lf98V1w+EC5Z/fPl9aub9jlO9Z1tI8Hzp1qXzzH8/z1QGxbXz27okvzw1Zhu/Ik35FYiSeZvepoZH5egzidJ+6uvnf79VvLZN6VTtrp0dH6bK0rPUUnudkqbERKgIkM0PyIiD7lQwz/AGdxvq5sigwnm7/4971O8EU0OE+/RIuESAxxO6eV/d+f/frvPDru9mm/+CvPUje1m/jrs/DF958PlV5uPhz0rn3HDlX2WJijvdNH3PnrstEnSR037zXB2D10+kXezZvr4Opuf0Hh3dHc3Nil9bb1SqdvHFImzZs2Vq6ROkmyKodSgFpc4TIR6k6olOaxik/1VCaMsaDzav20dTRwefznFBfKYk1jFH9xN4rNm05661NO7U+bTf8AYqJF8pwFzpXmIH2VTm0bf8+yvQrnTU2bNgSqE2neZUSiHKcBNpv+xUKaM/8AGnz13M2m/Jynz1W+ynf9yo5RnJf2L/sPT7LTdj11SWPz/cpbbS/LmCbPv1fKBjf2UXg+5VO/8OO9nNhP4K7y20ry0qzc6diHyyv8FHKQcB4e8OeRDvbitW80NJIcba3rOFMbOxqbyfnplcp4j4/8CPfWbvaP5Fynzo9cL4J+JNvPN9kvZfstynyPA/36+kNS05H3/JXyp8e/h6+ga8mu28TJDc/fdP4Hrkq0ozPl83wvNT54Hv2j332uFHifen+xXVWySyJs718g+HPHfj/wHY2uoXGm3FxoFy/+j3siYjb+/X0v8N/iponjCFPJuFSbZ88H8dcMsL/Kfl9TGck+SR6BYWPetGH5PvfJU2lQI/3OE31qyaUkj/wVxuA1WK0KeZ1q55Hl+X6VchsfL2PVn7L/AHKvkM5FBIMP8n3KmtrXzH+erKWnl5xVnYiJRAZWeBNnfZXJeIfkTZ/frqrm6RMIK4zxJP8AI9YSKh8R4542fY+93/3Eqn+zH4dl1/4rz/fH2exd3qbxanmV0P7MBuNJ1vxnrsUX7nTNJd3d/wC/XRQj7xGKlyQPlf46+B4vDPxF8Qypd+ej3bunmVlaD/aPif8AdW6NdzxJv2f7Fel+BvB3/C7PHl5qvjN5dF0R0mvLeef5El/2K4nUoNY+F/jD+04tKntdNvt6WL7PvwvXuey9w+ahV5apD5D2qfO/z1m3Tvsd6oXOufanR/uF6BdvHdvp9wnkXO3fsrmVA+kwdeE5cpz1zP5lyUrqtHg8iHf6VmvoZ370Sun0rZ5Jtn+/U8p9VhaHv3Ot0SPfbI6c12Fm/wAlcxoKeR8ldJDHseuiJ91ho+4bds/l1fhnrKth5lX4eldB3RPaP2U5PM+PnhI4xl7n/wBJZq/SjsK/NX9k+Qv8evCe7rvuf/SWav0q7CpnufifFf8Avy9F+ZIOlLSDpS1ifFhRRRQAUUUUAfzYI5T7hxVxJ0/jqonQVKkaSc1+oHz5ftr7y3zitu2f5K56FPnq/bT1rGQG8jpUzojp8lZsU/8Acq5az/PXQAeY6fJ3q/bOmyodietPRDHViiTQ/f8Ak+5WlNfRXaQIibHT5Kx037/4qs74nhCYG+gJFyGTH3+RWrYQSn/VfPWCjuifPWlZ6q9jMjo+yokXD4TQdy+9OpFaPh4eRcuiYrKd0nH+j/I9bfhWB5H3yxcJXnYuXLSPrMhozniIuJ3NnJ89dDYO+OtctZz/AD1u20j/ACV8FPdn9FYSPuano3huffMhd63db8p7bfs4SuG0G68t05rvJsz6VNx/BWZ3xKdl/qxWkkfdKoWHz4StlE+TCVRoORPLqTy0decbqVFZfmc5NL8+xMdakooXNq8lQ/YX2VsSQ9zUOxER0f79KRBj/wBnVDNp3+7W95exEqFoPnoiWYkOnbH+5gU+ax8u5tq2/IdEGOtU7z93sf5PkemBMkCfjTLmBHq/D1qGaPe9AHK+X5dzs/26JpNj1ZvIzHeO/WqckY5ftQA99kif364zxz4Vt/E+iTadcJvjdPkrp0n8t/cUy5j8yoOWtS9ouQ+LvG/xN8W2mgDwFqskUmi6e/7qBE+evaNY/wCCffi3wL8N7D4paJ4zgmLWcOpS2Tps2o/3E/26zf2gfhXd648Gt6FZPdX6fI8EEW95f+AU/wAea9+0r4V+A+n+D/EumS2ngZtlyl7Oiedbwo+9Ed9//slVGPun4hxFg/qtXnifSHw60rxRp3h6FPFemf2Xefc2I+9H/wCB12cXevh74Uftx+Nvh5o9z4f8S6fF4y02VNkU87/vrZ67DwB+3Pb6z4h/s/xBZRaVZu+yKeD5/wDvuuGrhfe5onhYXFe7759eo/yU+s2zvoru2huLeVZ4XTejo9TTXexPeuKcD1FPnLk06QZrKub75qyr/UdmS9Y82rPv9a52b8ppXl989c9qs/mb97rUyX3zvv8AnrnNbn+QCszSEThfE77+Old1ol3/AMKr/Zj8c+JrmLfJrz+Tbp/voiV55qT/AGu8hi3ti4+RK9y/ao8F28HwN8AeHJbuLTrZL6F7je+xH+R3+evQwtPnPNx9XTkOS1vxp8LPiv8AD34bfDfRNbsN8LwzajPHsR7dE++le5fA9/hb8RfiheaVp9xp2v2Hh7Tks7G1nTf8+99+z/vivln4e/Dn4D6/4M8TW97e27+Lbu7+x6TawS7H3/wfcrzP4ufsNfFD9nOzt/EV1qEP9lRfPFq+hXEqXNi3+19yvoWoxhyHyvNqZni/4c2nxC/ax1jwfpkSWltd+JZrZEg+4iI/8Fcl+0/4L/4Vt8e9e0q2felpsRHT+5srgLfxBrHhnXIdQstTuoNVhfemoO++bf8A361dYnuPFUN/qF7qb6jqu/znnnf79c3sjuw9bkmb2mvFfWaTJ/HVb57fUoX/AIN9ZXgPVYo5vsUr/f8AuV2F/pXmDzUSuTl94/Usmq+3idnYeVOiSolbdr+/hP8Afrj/AAlfb99vLXWw/u39qs+5w8uQv23yY7VpJ/33VN497iVKej1qdaPbP2Tzj4++EV9Guf8A0llr9Lk+6K/M39k7d/w0H4Sz033P/pLNX6ZJ90VE9z8W4s/3/wCSHjpS0g6UtZHxQUUUUAFFFFAH82cXepn60eXs5/jej/WPsJr9QPCBHq/89UOPerO8VpEgspJ0rSSSsq2dKuI9blSNWGd9u+riT+YlYivv5q/F92q5iImqmzyxjNMeBI3D4qpDO8aZfmrcOdnOdlBrCDnOyJ9/salT5Nh2b6LaDz+IvnP36vw6Ndzxp5UT1y1cVCB9Bh8oxFb4IkmlT/vkRPv16JYIlrbZ/jrntF8JS2lzBcyuu9P4K6G53+XXzeNxvP7kD9PyLI54T36pZs3+euhtvnx71yVm/lv1rp7B98PFfOyP02nHkgdPpvyOnOa9L0r57Pyvv15jpp8yvRfD0/7rNRE3iNsI0Tf1rXh2PzWOif6TMn9x61YfkTf3pmxpUz593tT6Z+W2gARGywPC0x/nmx2qZ8KvC1D8n3/uUokAY94pnl7HzT6Y8jxmmWTJuy2/7tU9SQSWzo9XPk2VDcb1jdeXFKJIyHe6J7VZmj2cVWsHLpu61ZuX8ztxTCW5z+qwfvk61n3Mfy/JWlqUfz1Tl/1dKRRj/wCsf5yaPM8uHY+Pno2fPT9Sj32e9D86VJIzQtUfR9Utr2IebNbypMu/++lel/tT/FDQvEv7NOspLcxJc3Hkw/Zd/wA+7fXjKO0nz145+0VfJdaVYRP/AK9Hd6pSPh+I8up1qXtZFD9p/wCFfw/+GVz4el8NXe+81S0+03Frv37P8/PVz4lyfA/Vfgh4V/4ReK1Tx+7ol86J++/299fN1va614q16NLq6m1C8lZLZHk/hX+BK9A+M37Oeo/AjUvD0txK0/8Abdp53+49bxZ+H1I+znZHpHwitfjL8Np7C9uNC1K98DX1wlsmqffs/n/jr7D8Q2l3oF49pdpmZE3q6fcdP76Vt/8ABPL4haf8Tf2cLn4f6g0c1/oqzWb2rvvd4X+dH/8AH68T1v8AaV8O+B44fg34mkm1HxVompy2EXiD+Dyd/wAiO/8AubK82rS55HZha8ofGdJf3TyP3qg8/D1Z8Q6dqHhG/hstaiNrPdpvtJ/4Jk/vo9ZVy9eZOjKB9HRqxqof9ufZWdrE/wC5FQPO9UNSd3tnJPyJWUYORbqchQ8H6PceLfiR4e0myRXme+R3/wBxH3v/AOgV3P8AwUL+FfxF8W+J7C78P2kt14S0nS/9L2fcR/79e6/skfBq0tdEfxrdxb7m4/1Tv/AiVznx7/ao8P8A/CgfFT2WqwPf32svYadao/30R03/APs9ezh1yHzGKq+2mfJX7Nv7CvxV8b+JNH8Yl7XwtYWjJNbz3S73f+58le2ftdftLeMPAlprXwi8Wpp3iWfU7Rd+p2sXk+Un+5V/4Nf8FPba4vbXw74j8H3FidiW1jPa7Nkr/cSud/aM/Yl+JHxA1zWvibrGsacElX7Td6FCz+dFCn8G+u9t83vnj/DM+Arm0GsXTy2kT3W/7iQV0nhjwIms+CfE+qvc/ZbrRk+07E+/Kn9yvor9or4J+Ff2dPjf4P0/wlFMfD2s6XDqVvPI+/f99Jv/AGR/+B183XOsXel+LdYispWgtnu3R4P4HSqguc6E+qPPbad7S5SVPkf79e/eGL/+3NEhu35d0+dP9uvJfiF4Ou/BWvPpl2mX8pLlJE/uOm9K1fhj4nfTr/7FM/8Ao1x8n/A6znSPrMjx/sKtpHf7H0q/SZE+SvQtNeG+s02ffrlb2BHh71Z8Maj5b+U/euU/YaNT2iudbbP/AMsquQx7PkqsnzvvSriOXTeg+etI/CelBnsP7J42/H/wkP8Aauf/AElmr9LV6j6V+Zv7Jsu79oPwiP8Aauf/AElmr9M17fSlPofi3Fn+/fJEo6UtIOlLWJ8WFFFFABRRRQB/N1v9jUfz/fPz1D5jp1p8M/Ffpp4hMmzYamRKr+Z+875pyT8VZnylz/Vp61InQVVd6mhfYcdq05jQswz7KspP5dZu93qdfv1fMXCBtQyeZsArs/CXhX+2HSa4i/0P/wBDrlfDejy6zeJF/B/G9e36XYxWNslvF9yGvLxmN5I8sD9C4eyT20va1Saz0q1sYfKiiRI/7lX4bRY03+VFsqHYXeptjp/uV8rPETmfsuGwVKjH3UWfsnyVQvE2Vfhn+Snv+/h2c1yc56igc8ieXz0rYs38t07VQvLR0f5PuVZtvkx2rOUgR2GmukiV3/hufy9leXaVP8+yvS/CsnyJxVxNF8Rff/j/AJ/++62LaTzOOiVlXP7u/wAdfuVq23apNizhs53/ACUJJTPLT0qb7lAEfz9S2ynbDs++aT7/AONFAAmzl6Y6bG9jT0T749af/B/eoAN+7nNDER4L80eZvYUffR88UpEFbTf+PbfmrNz9yq2mRiC2KVZYYVE9auIGPfx+ZA7/AMdZUzuiGti8rN+/USiEWYkw8t8mhH3psfpU13GY2x3qmk/zmiJojL1WD7DP+6+49fOnxy1Lz7uBA6vsr6Z1WDz0Svl346wbNSSoXxHzGfy5MLIwfgt410f4bfELSvEet6f/AGjYW0v+kQf7Nfef7RvgfQv2ufgtZ+JfA97FPc6N/plu6f7nzwvX5oJJvh2VpeFfiH4w+Httf2nhTxBPpFnfJsuLVPuPWx+BV/jPoP4TfBz4gfCr4dal8a/BXjJtP1K0t2eWxkh3o8P8aV82zar/AGzqU17qdw17eXdw9zdzv993d97vUVr8TfiB4c0DUtKtfEdxPo+oJsu7J/uOlcjpuosk2yWpJP1H/Y3+JOo/tGeGpPhl478OXur6bp29NM8WwJs2Kn3Pnqz8VvhlL8HtdfStQlvb3Sim+31aeL5G/wBh3rY/4JqfHrwND8M7PwJJe2tlr1tK7ukjbHl317LrPx2SD4o6x4E8X+HG1vRIWV4dWtbfzo4t/wBxHWsZQ5mTSrzpM+T7F7TXL/7Fpj/2pfv86Wtr99691+BX7P1x4mu01HxDpUtqkL7HsrqvqfQvhl4S8NyC50rQLCyf7++CL566o+VBvcbU96x5YmtTFSmYU2j2mh+FbyyskisrZLdkX+BE+SvwN+IWmxf8JDrFjp7/AGqHTriaHf8AwP8AP9+vv/8Aba/bR1i3l1vwV8PHiura3t/s2qXSffh3/J8lfmzDPLaw+VC7PvT53/v11UYc2pyGn4e1GXw/eWd2/wA7xOkyf7Dp9yv3V8PeIovHHwGh1mV0nOo6A7yundnh+evwt8K6NLr/AIh03Sk2f6dcJbfP/t1+p/iz9niX4A/Ba6l8KeLdX+0WlikP9nzzb4Zmf5K7a6jyxOL7Z8uftM/A/W/C3wg8GeOtd8V3+r/aJfsdjp7xf8eNs+90RH/ufcr5S8SeEdbtLCHxGlvLPo9w+x7qBN/kv/t1+hvxz1X4kSfAiz+H/i3wF9vhNpClvq2nnf5OxPkdq8R+Geq2Xwg8PeKvBnxL2pbazp2+0dPnRH/gepos01PHPAf7NvxP+PvhjVfEGn20iadoNo80c96mz7XCn8EP+3XiE0b2lzvifyyj/JX7AfCv9ofwZa/skfZNEu7K11630t7CLS/45rnZs+5/t18Kftk/soj4AzeErqxma9sdb05HuX2fcuU+/USq8rtI6aFTlnc5zwl4j/t/RIXdUEyfI+ynz/6DcpKnyV5p8PfED6VqX2d3XyJfkevUdSj8+H0FctSJ+x5FjfbUuSR3mlXUV1bZT5M1fRxA+wnFcB4S1Xy3+zv9+u/mkikRHQ1cH7p9pSkeu/skgr+0T4RA+5uusf8AgJNX6cL1r8w/2RXz+0R4QH+1df8ApJNX6eL1qKh+OcWf76v8K/MfRRRWB8WFFFFABRRRQB/Nhs3vULx7Hq7UEknWv008GL90ZD0p/wDFQ8fyZSqyI+/pmlI0gaG760JP5f36gjk6U/zD604yA0kmTpV/TbWW+mSKJN8z1gw793Ne0/DLw4kFt9tuE/fP9xH/AIKwr1/ZxPqsmyuWLq3Oq8MeHItDs/JRN8z/AH3/ANuukhg8tO1Mto6uQ/7Ga+SrVec/dsDhIYaEYAievNTfP92rMKbzntVn7C+yRkTNc8T3UjK8mn/7lX3tfkqts8is5RNShc/dqGzd8f7FXJk+/wC9UIX8uZ0rGQG3psnz16d4Pn+SvKIU6YevQ/BM7u6Rf+P1cJAdTf7/AO0k2P8AJ8m+tWwjeQ7ycVlal+8vEer9nmPYas1L/wA+/wBsVM9VvM+erO/bzmpCRDD1qZ6hd9ifIPnof+Df0oAfQ8mzp1o8xPWmP86UAP8AM+SmJJ9+oVf+5T061QDNN6zfwVpB12Oax7bfHeXKHlK1YdkkL8cUGcjNuYeU9KynT79bFzsRDWXQOJjX8flyPWJP9+ukv0+cvXPXI2PUmiHu6Omxvkr5g+PH7vWPK/gr6WdPMR/Svl342T+Z4hm6/cSs/tHyfEX+6yPLuUSqc0b1Zkk3+9QzSeZ8lbH4LV6mVdb9lc5M/kTdcV19zB8lYj6NqF27vb6fcXcKffeCLfsqOUxKemand6bfw6npl1Lp+pW774rmF9jrX3H+x7+33L8Ib650zxxb3GvWGsXCzXetO++aF/uV8jXPwk8Rx+FbbxXb2TXuiTP5Lzp/yyf/AG6Z4P8ADmoa/rFtpmmRfary4fybeD7+9/4K6KdPnRz1J+6f0MeDfip4U8f6Qmq6BrthqFmV3vJDcIdv+9Xk1r+0Pp/jzx/4w8NaLdx6lpWk28KPPa/Ojs/3/nSvk34r/sY6L8Mvgl4buNCu9SfxwIYft2mwXL/8TFf49iV7L+xJ8D9Y+Enw0v7fxHpX9l6lrN99s+yv87ww/wACb6w9lEzhU5jxL48fsaa7Brc3jD4ZW/n3Mtx9pvtIkf8A13+5XzNrfgrUb6a50/VdCuPCmtpvmdL2LYkv+5X7ST2KJbbETZXlHxS+HOj+ONBudN1W0WZJf+W/8aVdOXIbn5d/AH4dHX/jT4M0TWLe4tdK1DUUha6T5P8Avh6/TL4s/sx2x8MXOq6PruvT6npipeRWt1dvMkqQ/P5NeOfs5fsr+KfBXxX+26rqVrfeFYkdLHf/AK6F3+4/+/X0un7Q3hfwNrl54V8ceILPSNY0+3Wf7bdnyYbuL+/Trz5/hOenD3uY9P8AD2s6Z478MWWq2RW503Ubfzod69UevxT/AGt57vSvjH4q0y7fz4bS72W/+wv8CV9teF/27/hl8K/GfiTQtQv5T4Subt7vRtQsot8Ko/zuiJ/c318sftJ/Eb4W+J/itqXjPwrqDa9Z6p89x8v3H/3KypRnGR1RR03/AAT1j8JeHfEeoeIPFslrPZ6o8NtYyXX3La5T/wCL+Svr7/gop4SsvE/7M2ram6oH0maG8tJ0r8xPgOnhTxp8b/D2heLbiW18DahffvoPNeHY/wDB86f7dfov8fvg54r8M/s9eMNA0rxMut+BxY77aPU5N9zbon8CzUYn3zClHlqn4+XN39lv96PXtPhHXE8R6DDcb/8ASU+SVK8Q1jYZndErofhd4gOm6wlu7+XDcfI9TFc0D7LKcb7CrY9USf7DeJL/ALfz16LpV8l2n+xXn1zAknz+lbvhXUv+WT5xSifr2Frc8Oc+k/2SIki/aL8HhOhe6/8ASSav06HSvzC/ZEbd+0T4OP8At3X/AKSTV+ni9FqZ7n5TxS741PyX5kg6UtFFZHxoUUUUAFFFFAH83M3zu71DvymfufSiiv1A8IE60zyqKKiRcCGSPH3OMU9HMdFFB0R+I6rwNof9v6tbCRQ8KfPgnBr6Et4Et4Y0QfcoorwMY2fsnDFONtjVs4Pn4NacMav9KKK8E/SIpGpDbqlX0j+SiitTpD7KNmyqd3ppQ7wDn6iiig1MeZPSsG5/cTetFFcMgL9tvkTGcV2ng678mdEZiU+lFFMs7vUm/wBS/ffV+2/eomeKKK1KNCJ4/kwWqZNsfHNFFSAjps+em5NFFUAh+dwnalTKIExRRWACRf6ylXgu23J+tFFbgVYSz6hMCfldK1IUGxx/doooImZ0x3h+KzXjQvwNv0ooq/shEp3KPt35Gz0rBu6KKyLKjSbFdx1r5N+Mz+Z4ruQfufJRRR9o+P4i/wB2PN/uU7C76KKo/C57kLy/wAYFeq+BvEF34A+FvizWZbKO70m/CaYCrDzFZ0POD2+ZfyooraBzHtGlfDrxT8D/ANmyw8R6s9vq/h7xSiJdWGRutd/9w55rj/Ffjr4b/C/xx4R8SeBNIkSbSs3V9FNGUbePu4PQ/hRRWlL4jCXwn3j+yP4n1X9oDxrqfxX1W3S30qa0jt9HsywJgz97IHSvoprqXUfEl+MgRW37pRRRXFP4iKRcuY/3O/NcxJpzajdeWThPrRRVI1Fu9E+yp+5cp+NeFftB/s0eF/j3bJN4gSaPUIU2W97bPtdKKKEKJ8L/ABX/AGTfFPwd0yG+zZ+K/DsBx5srLHLGvoEJANeC20dldW94LK2FuwbLxABSjeoI4NFFdcCvtFLw3o76j4p0nTZn8vzLyNnKdNqvvYfjX6J+G4rT48fE7V/hxZ6/qUPwu8OaCmo3NozsGmm+55eCM7PlooqKqXsyIbn5mePJLVvEGqGzYrp63LiAEEEL6EVzVhdmG6R+9FFcdP4T0MP/ABD33wlqT6xo8EzlQ6/I3B5rXsJjZX6OHJNFFJfEftOVtuhqfUn7GtwZf2g/BgP966/9JJq/UYdqKKie5+d8Tf74vRDx0paKKzPkQooooAKKKKAP/9k="/>
  <p:tag name="MMPROD_21909LOGO" val="/9j/4AAQSkZJRgABAQAAAQABAAD/2wBDAAMCAgMCAgMDAwMEAwMEBQgFBQQEBQoHBwYIDAoMDAsKCwsNDhIQDQ4RDgsLEBYQERMUFRUVDA8XGBYUGBIUFRT/2wBDAQMEBAUEBQkFBQkUDQsNFBQUFBQUFBQUFBQUFBQUFBQUFBQUFBQUFBQUFBQUFBQUFBQUFBQUFBQUFBQUFBQUFBT/wAARCACLAIw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IDFSKKAtOCVzJ3PEJFFQalqtho0D3N7dRWkC/wDLWdwg+nPU+wrzf4g/HCw8Lzz6doqRarqi/LI279xA3+0R94/7I/E14D4l8Tal4jvvtuo3st7df33bCJ7Ig4UfT05r3sHgJz9+b5Y/izGdZ/DT1l+B734i/aO0aw3x6TZS6rOvy+bL+5j+o4LH8hXm+sfH3xZrO/y7qLTUb+CziAP/AH02T+IP5V5Lf+JNN0bf9pnTf/zyXk/kOR+NctqfxKuJf3enQLbx/wDPWX5n/AdB+Oa9GpUwmD1dpS7bv7tketgOHMfmLTUHGL6vRf5s9T1bxlrV1A8l7rd46fxPPdsw/ItiuI1X4jWlt+7t997N/f6J+ff8BivPbzU7jUn8y5mlnk/2zn8h0H0FUd9eDis6qSThSiorv1/4B+sZPwDSw7VSvNyl2V0vm+p1UfxF1v7Z5vnReX/zwdPk/mDn8a9C8L/F+OXy4/7RvNFuv70V06Rt9GDDH414pvyKaDxXlYfNa1GTcpcye6ep9ZmXB+ExlFU4Q5ZJaSWj+fc+vNI+MXizS9nl68+oQf3b1Fm3f8CIDfrXaaJ+0bJ/q9a0hH/vS2D4P/fDdf8AvqvibSvE99pR/wBHumVP+eUnzp9MHp9RXa6P8SbSX93eo1o/95MvH/iPyNfSUcdhsX7tRKMvu/E/GM24PxmCTnRfPFdt16o+8fDnjzQvFv8AyDtRV5/+eEvyTL/wFsE/hW29fE2n61BLB5kb+bu/1csRz+IIP9a9Q8DfG7UtG2W2o79V077u5m/fxL7MT8w9mP0NLE4Dmj7SlLmXb/gnxKlUoz9nXjytf1qj6FPWmVR0TxBpviix+06TdLdwfxbfvI2PuuvVT9fqOKuq1fPzg4XjJWaO2ElJXTvc8Q+DH7MsHwl+I3iHxPc6v/br30eyzluIfLmg3uWlLkEqSSFG4AfxcDNfHX7TGlzaD8efGdvHbny5LwXKnZ18yNHJ/NjX6cAZr4A/bl8JanN8ZrW7sUZlutIgkkP+2JJU/ki1x6LRg4Rex977q+f/AIufGqS/nn0XQZ9lkuUmvV6zt0KowPC9sjr2466nx5+Jf2Df4Y06fZPIo+2So3KqRxGD2yOT7cd68AceV/q/++a+9y7LE4qrVXov1PncZjXd06b9X+hS1fVNStf3dtpFxdv/ALyBP55/SubvLLx7rMLyQaRfva7sbbK3Zx9Cy5Pfvxz0rtXkklr174ZxyReFYJP+e0kj/kdv/stfOcWY6eU0FUpybu0rXstVd7H2HDOIpe2UHCMmk3d3b0ttfRHy0/gnxL/y08ParF/e3WUo/mtUm0DUYh+8sriJV/vwsP6V9vLcSf36l+1yf36/FZ8UVJauK+8/dMNnEKSsoL7z4VlsJ0Pzrt/3uKreWfQ195u/m/6z5/8Ae5qrPp9hdf6yytZf96JT/MVnHiZfah+P/APXXEcF8UfxPhXa/pR5c3pX29J4S0KX/WaJpb/79pH/AIVWk8B+G5f+Zd0p/wDtyj/wrojxJTe8H+BsuJKPWL+TR8TS+ZFTQZI/4Hr7Tb4deEpf+Zd0z/gFqB/ICqNz8HfBF1/rNBgT/rk8if8AoLCrjxFSv70Zfh/mcss8w9TTka+4+S9M1m70uXzbaZou7KOjfVTwa7TSPibBL+71GH7O/wDz3gUlD9V5I/DNe7yfA7wNIP8AkCun+5dz/wBXIrJ1D9nzwZ9gupI7W8SZY3Zf9LbG4Akda+ny3i6HtY06bkk2lZpNa/PQ+LzyGXYqk5Sg+ZLdJJ/etzL8HeO7vS501bRb1d/3W2YeOdf7rDPP8+uMGvpr4ffEKw8eWPmR/wCiajD/AMfFm/VM/wAQ/vLnv74PNfFNl4J0mwm+0WSXVpN/fW4b5vY5yCPY11XhvxHf+HNVtb2yumiurf7src7vVWAwCD9K/W6mEeOo87ioyXVO6fqfg9avSwta1OblB9GrNf5n2wDXzL8bvjB8PIPGYtb7U4L69tYPs8/2SO7lWJ1kkBjYxjAYdx1Gea938A+MrTx5oaajbf6POvyXFr3icDke4I5B/rXjHjz9i3QfGXjHV9eXxK2nPqVw1zLbNFCwR2+9gkZ5PP1Jr5OrSUJunNWaPSjUvBTp6pnjt/qU+qX11e3Mnmz3EheR/wC8x5JpYo/8/SqSfvZ/9jdWjt8r/gK1+wUlaKR+e1p6+ZAx/wDHa9v8Gw/ZfCulx/8ATAP/AN9fN/WvC3evoTS4fstjax/c8uONPyUV+GcfSdRQw/d3/JH6Fw8uVyqdkl95Baa1HfwXtzbWV/dWtnJJFcXUVq/koycuC+McD3pnhCTWviNfXseiwRaPBawQzLdazbyZnWTdt2xqysowpOWPcHpS+Ek+1fCvQf7mseLn85O06edICrjoRiMdfQV6J8Pf3vjj4h3v969ht1+XhVjiC7R+JJ/Gvm8Bwzg/YqtOLlJLZvS+l9D6CvmNadRQi0l5LUwz8LPGf/QX8Pv/ANus4+b/AL7PH4VXl8AeOrDfJ9l0TVU/uWt3JBJ+AkQqfxYVyfxo+JnjOX4maj4d8D6u2npoehy6nfItvFNvdRu24dGwdpjAx/eqD9lP46+IfiL4j1jRfE+rrezrbLcWf+jxQsVDEScoq5PzJ1Hqa2lkeFqS5XTXy0/E954XEwoOvzppJNrVtJ7XRpy+IPK1X+ybnTr9NeX/AJhCQmSdlP8AGu3KmP8A28hexINax0LxhL+8j8IS/wC5LqNuj/luI/M1uLBJL+0ZrflzvbzN4Viijl2g+V+/Y7trZDcsDyO2K8T8GftJ/ELxH8UrLwrJe6X5MmqGxa4/s759gcgtgOBnC9M9+9c1ThzCYWS54uXNZq7el+isZ4P6zjIylSkkopt300XU9Jl07xhF/rPBV+6f9ML20k2/h5oP5ZqjqWrX+jaVdajqPh7WbGytV3zSy26kIo6n5WOR9M1tftC/GLxD8HIdIvdOg069sb5mhaC6ik8xHUbtwkWQAggjjb2zk54r6H4z1b4x/s5+Jde1aCytftVpdpb29kH+VYwykuWY5OV7Uf6v4WrNQ5Gttm/1Cr9ao0VWclyvRd7roV9M1S01mwgvbK6iuLWZd8bo33s/qD2wfocGrE8fmwTx/wB6Nl/MEVifE/wF4esL77bZaJp0v/CRaBqN3N9oso5DFdQ2wkjmiZhmNyGbcAcHGcbuaveGJPN8OaX/ALVpF+qCvnsXk0MqxNOpTk5RlLZqzVrPfqcP1+eJpTpzjZpd97niVxF/0z/h21R3eVPWrfL5U8/+zIV/I4rHuv3W/wD2Wr+nMpang4NdVc/IcVdV3FnoPwm8df8ACG+KrWST5NOvMW9583CqT8rH3U859Cwr6y3f9NP/AB6vhG0/e/7lfU3wi8eR6r4JtY7640yO7sWNo7Xr/PIFAKt/3yyj6g15mY5e6slUpb7M9DL8XGnzU6r03R8l2v8Ar60JH+/WfbCp55Pv19rHSJ85Nc00SWcP2q+tY/8AnpKifmwFfQF3N9lgnk/55xk/kK8P8JRfavEelx/9PKn/AICvzf0r13xVcfZfDmqSf3baVv8Ax01/PvGFX2mNp01v/m0fp2SLlws5Pv8Aki94Eh/4o74PWW9X+0Xs2oN8v8QMr/8As/Wu58AXlpo1j411q9fybX+1Lm6mllbhURFBPPAGFzXNeGdP8rXPhLbRpsS10WSZk/usYwM/mam0b4eyfEX4ZajpVzq+o6PZX1/O839neVm4QkfKxdGIGRnCkZ6HivoaMLYZKJjQnCWKi5u0b6vyW55T8BrTx9421Xxl480H+wYf7avZLeRfEEUz7kB3FUMZGAA6qc5HyY7V4/psurfAD42w/aUiW40q7HnLaszRywuvzqhbBIaJ+M88gnkV9yfC74Z2nwl8KpoNle3WoWsc0k0b3ipvXeQSvyqMjIzz6+lcJ8UP2Y7D4oeKpte1LxDf28zRrFHFBDDsiReij5QTyScsSecdABXLKjJRjbdH6NQzrD2nSnZRkrKy1aWiubWi6lBdfH7Ubm2dJYJvD0Txyp0dS0bBh7YYGvj34dpf6p8fbU6VcwWl7NrUrw3F1CZo0YtI25kBUkY7Aivpv4ZeAbjwR8Rr3QY9bn1NLPRfJt7q4iQPEhaIooABBC9gfp0qr4c/ZGsPCXirTvEWneJdSlvbW5+1fv4YijNnkEADggnp68VWLhKq4Pslf7kcmXZnh8MqkW7810nZ6+q7Hn37Wll4stdD8Pf8JHq+l6rB9pmWH7BYvbOrbRktudgRj0xXof7PC+Z+yzexx/wx6iv3vUsf5Gt/44fBG/8AjH/ZdtHr1vpVrZszqn2FpnZ2GCS/mqMYA429cnPap/AHwz1L4VfCzW9BuNUt9VtViuZoZYrZoHXchLK2XYNzyMAdwc0qMJRrJ9NP0NsxzDD4jBRpqS54u7SVlYh8epHdQfCyST/UXS3Nk3+7Npkwx+YX8q5T4a3X2rwP4ekk+/8AYol/JAD/ACrqvHo/4of4X3O/Z9n1bS/mX/bjaP8Ak/61xnwqHleDtOtpPv2/mW//AAJJHX/2WvnOJrpQn2lb7z4/CTvOS8v8jgdbh/4nmox/9N5V/JmrBuEjl3/7WG/QV1HiaLyvEeof9dy358/1rkLiT9+n+0v9cfyr9iyCpfCU/OKf3pH51joctefk3+ZLZL5X+fX/AOtTb24Im+91APSkST9//wACH+fWrryfNX0MrPc8pXepj271I7/fqJjQ5+/VKV4nXy2kdZ8LovN8Ywf9MYJJf02/1ru/iPefZfA+qSR/faPYvy+pArkvg9b+bquo3P8ABHbBP+BM2f5LXo2r6Faa9YvZajard2smN0T5w2DkdOetfzfxVOcMzhWavGNrpdbO7R+mZPFSwzgtHK/46C+O/EureDfFOgx6TZXW+TRYrD+1IrF7uGywR5jbYwd0gA4VsDkE8Zp+i/8ACGaDpUFtHp3jW4SPO5pdWe23sTlmMf2mNVJJzwo68VkW3w68L2H/AB7eGtJT/a+xR5/ElST+daMXhrSYv9Xpdgn+5boP6VU+JoRioxpy/K5qsrd23Na+VzQPiDRYoP8ARtO8S2iN93zfFcKfo122PxFOsvFk8U/+haprdv1/dPqFnqg49YlYyMP90n8KgjsYIv8AV2sUX+4gH8hUd9pdpqkHlXNrFMn3trKPlx0IPUH3Fca4q9+0qb5e97v7minlNS141Ff0t+RRs/H+rf8ACf6ve2V1pCXTWEafaltZroSsCMLFCGRt/wAnIdht46iuj0jxxq2vQeZceIdWsv739naFbThfX5onnx/9asIeHYPn8y6v7iBv+WEuoTPH9CpYgj2NPm0DTJdnmada/L8q7YgCuPQgAj8DXTU4sp88VTg2ratpJr0XUilltVRfNNX+ep1dlq091P5dv8U4t/G2LUdOgR/xBEZP0rUvoPHctjdR2174f8QWskDRfJFLaycgjKsryJnnoQPwrgpdJklgSOPUb+KBfl8jzzNH/wB8Shh+VUB4Zu4v3llPaxT/AMOy08g/XMLJ/KvRocS4Wo05Nxfmv1RyVMJVp3Vub0f+Z0PjDVYL/wCCyWUiPZa94fudMa6024x5kTJcRBXHZo2wcOOvTrXP+BYvsv8Ab1t/z761fxflcOf61keK/B3iHxR9i+06osr2rDbK7tv2bgWjDsCdpxnBzyARgit/wvp9/az6vc3sMVvPqGpXF8sVvKZAiyMGxuKjJzntXk59mVDE0LU5KUuZOyvf8TqwFGcal5RaVmrv5HCeOE8rxVe/7TK35op/xriLhf8A0H/GvQ/iJH5XiP8A3oEb+Y/pXnuoL+/ev2bhisquDpy/ur8FY+DzaHJWnHzf5kEreVW3FJJaLs9QG+96gGsY9P8AgQreudP8yX7/AN0Bfu+gxX1r1PBk7JHO/u4p3/j2/wDoNQTNUt/FJFO/+f8AP/1qrKvm/u6lPodqSa5i5Y6jJa/6vzU3fe8qUpux9OtXovFl3F/y9Xif7t04rLe3ki/g3/7lORo//ZmrzJ5dhK7bqQjJ+aTOtVMRSScZNJ7atG/H4/1KL/mIXX/f7f8AzFWbX4h6t/0FJ0/30Q/zFcu0cEv+rR6hltv+eVcE+H8JPenF/Jf5GscfiVoptfNnZy/EjXYp0/4miyo38LW6f0FWNP8AiN4l1S+gtrJFup5m2xxLb5d/QACuCB83+P7temfAO5nsPH9lJHZS3cbRyRSPEhPkKw++T0AyB+ZxzXlYrhzBwhKfJHRX2X+R6NDMcQ5qHO9fNmvqM/xG8OWP23UdBVLVfmaXygQq/wC1sY4HucVjr8Vr/wD1f2K1f5d38Sj+dfSPjXxHB4c8K6he3qNLBHA+6JUL78jAUgdsnGTxzk8V8YEx+Qkf8fCr835mvKwXDmDxsZOcIqz6K1zfF5jXwrilJu/zPSE+KN//ANAu3/77NTJ8U7v/AKBcH/f015eZZ4v9W/yVFFdyf32rulwhgW9YL72cyzfEdJfgj11fitd/9AiL/wACCP6Gnf8AC1X/AOgQny/3bv8A+wNeTrfz/wB9/wCVKdRn/wCWb7P8+9c74MwLXwW+bBZxik9J/gjs/FPiWTxHfJc/Yvsnlx7NnnB92CTn7oI6/pXI3L/5/p/n0qu0l3L+889nT/epkUclfZYDAQwNKNKmrRirJXbsvU8OtVniJyqzd5Pcs2cUcs6f99N/OuiaRSf3v+s6t9Tz6e9ZmmJ5W+TZ/nv/AE/OvoT4SfDrSrvwfFe608SXN5K00ay9RHgKv4HaT+NXicXHD2b9DKjh54htR2R4v8SPBc/hLXLqykT/AEWTL28vPzp2/EdD9PSuAt5PKnr7M8b+DrTxvob2Un7qdfnt7jqYn9fcev8AjXyb4o8PXeg6rdW17B9nuoflkXs3ow9Qa5MBj1iIcsn7638/M9OvhnQnp8L28isZfNn/AOA/99etVRHVhY/9Bj/6Zt97/ZP/ANcCo3Hm/wDAa5Z4p4Wu+f4ZW+R9rhstjmGBj7Ne/FtW7rsSwT+V/BvokPlb/wC43/jvoDVbHlfvI3+7/C/X8v0zzVgv5v8AuN/49XZVzJUJx6wkt/O/5HDT4enVpza0nFr3XpdGeh/4Hur6a/Z31LSf+EOeyttqavDIXvN6/O6kny2z3GBj2wa+bJo/K/j/ANnb3r6m+D3hS08JeHIY/Pt7jVLpRcXTxSh26fKoweig/qTXHmFaM6Cs92mrbHl08NOhVaqKzWjT3TPQy0f/AC0+RF+9v6be+fbFfF3i57CXXNRk05Ei05rmVoew2FztwPTHb3xX2RFexy/vPPidF+8yuCPxOcV8w/F3w5aeF/Ebx2zq9ldZmt9rhtuT8ycdMH17EVxZPUcKk4y3a0MsbFyjFrVJnn0NvJdf7daQt47X/f8A7n+NSW8kcX+xUW77/mfxf5/KvbrZlDDrlWsnsjswORYjGN1Je7Bbvp8r7kaRxy/vJf4asSRR/JbfcT73yfw/jVMXMn+rj+/VlP3UH+98zVjWzO1JKK9+WyO3DZBKpOUpu0It3e10u3qKsEcv7r7m3/a/zxVVZ/sv+3t+Wl82T/ln99vvf4U+z0efVL6C2t4HuLq4k2LEn8THsP8AE+mTxXXGpKNJTm9ba/qfMV6UFXnTp/Dd272vodP4A0Cfxv4jtdJj+RJP3txKn8EQ5Y/XsPcivraDUU0eCO0jbyYYlCRxr0VQMAfpXIfDD4ewfD7Q/Lk/e6pcYa6nX2HCL7D/ABNdiW/3f++a+FzHG/WKtvsrY9zBYaOHheS1ZWJzXHfEf4d2njyx/gt9UhU/Z7r/ANlfHVf5ZyK609KRq8+jWnSmqlN2aNp041Y8s1ofG2o6fd+F9Vn07UbVreeP5ZIm/iz3B6Ed8iqc8Xlf6v50b5lb/H0P/wCuvrbxf4K0nxvY/ZtRg/643C4EkTHurYP5HI9a+ffG3ws1bwRA8nkPqel7vlvLdfuf9dFGSp9+R719NKvSxtNRqO01t2O3LMdVy2s5RXNCW68u/qjhyaZGvlb/APvr/dz/APXp0aeb/wAs2f8Au7cH9Mj86Y00f9//AL6Ujb+YryK1CtBOLT5fvR+nYTNcHiXGalFStbWyduzvuPP/AKDXXfDPx5B8PvEb3slk1wkkDxKkTAOuSh6njHy/rXHqY6DJXRg604P2c1zRelv8jhzfK8Li6br05cskr33TSV9UdhZ+OrSw8D+IdJ+xSvdatOHjlVlwuGBweck/QVyFvBH/AMtE+emwr/y0/u5X/wDVUimtcVWlRqOFFcvd99Ft2PKybJ6FWKqVnz32XRWfUnElJ/rf49if+hUwNUZuY4q8yCrVJ8yTcvvPu6tTBUqPs5OMYrpeyt2ZaUf880205oftX8fyfd3f3vYVnyzyS11Pgb4a+IfG86fYoPs9kv8Ay+T5EK8/w/3j7D8cV7WEpezl7TEStba/6n5znGbwqU3h8KvdejaVlbsv8zO03S7vVL6CysoGuLqRgI4IurN7+g75OPfivpX4Y/C2DwHB9pudl3rci7ZJeogU9Uj46Y6nv9K0vA3w90nwRB5dt/pF7Io86/lUeZL7D0Gew/HmuqL1x5jmUq37ulpH8/8AgHx2GwiprnnrIeWpaj3/AOf60lfOXO+xR30jNTW6/wDAqSSqMRzNSBqY3Slroi+XUg4LxZ8F9C8R77m3T+x71vm821UbGb1ZMgdfTHvXlfiH4E+KNL3yWXlaxB/cWXEn12v/AEJr6RpyfwV6VPF1YR5r3XZkKnGa9paz8j4vv9Nn0ufy72yutMuv+eU8LR7ufRsE/UVQaT/gG6vtqaGO6kmgnjSaH+5IoYfrVE/DvwvdhvN8PaY3/bqg7ewrvpzVaUarVmux0/2liaFLlUrxelmfGsUnlQP5ntt/qaX7ZHFX1vF8LfCPn7f+EesNvp5IrQ0/wroun2iy2ukWNvJx80Vsin9BSr1aTkqk4tteYYTNMSr4aD5VJ7rdeh8l6R4X1rXp/wDiXaXdXe7+JYWx/wB9YwPxNd1on7PniHVNn9ova6Un92V/Ok/74U4/NhX0evSkWuaWYzatSiolShOq/wB5Ns4bwj8EfDXhz95cQNrF0v8Ay1vMFFb/AGYxx+ea9BR/+Wf3EX+D6dvyqKP+CpErzKlapUf7x3HGEIKyRNk0L1qM9KkH8deaUPWn+X/ndTYetSjpTbsB/9k="/>
  <p:tag name="MMPROD_NEXTUNIQUEID" val="10119"/>
  <p:tag name="MMPROD_DATA" val="&lt;object type=&quot;10002&quot; unique_id=&quot;901&quot;&gt;&lt;property id=&quot;10007&quot; value=&quot;Next&quot;/&gt;&lt;property id=&quot;10008&quot; value=&quot;Back&quot;/&gt;&lt;property id=&quot;10009&quot; value=&quot;Trả lời&quot;/&gt;&lt;property id=&quot;10012&quot; value=&quot;0&quot;/&gt;&lt;property id=&quot;10022&quot; value=&quot;Thử lại&quot;/&gt;&lt;property id=&quot;10068&quot; value=&quot;Đúng rồi-Nhấp chuột để tiếp tục&quot;/&gt;&lt;property id=&quot;10069&quot; value=&quot;Sai rồi-Nhấp chuột để tiếp tục&quot;/&gt;&lt;property id=&quot;10124&quot; value=&quot;Click to continue&quot;/&gt;&lt;property id=&quot;10125&quot; value=&quot;Click to submit answer&quot;/&gt;&lt;property id=&quot;10126&quot; value=&quot;Click to go back&quot;/&gt;&lt;property id=&quot;10127&quot; value=&quot;Làm lại&quot;/&gt;&lt;property id=&quot;10128&quot; value=&quot;Click to clear&quot;/&gt;&lt;property id=&quot;10133&quot; value=&quot;0&quot;/&gt;&lt;property id=&quot;10134&quot; value=&quot;0&quot;/&gt;&lt;property id=&quot;10135&quot; value=&quot;,&quot;/&gt;&lt;property id=&quot;10136&quot; value=&quot;2&quot;/&gt;&lt;property id=&quot;10156&quot; value=&quot;1&quot;/&gt;&lt;property id=&quot;10157&quot; value=&quot;1&quot;/&gt;&lt;property id=&quot;10158&quot; value=&quot;1&quot;/&gt;&lt;property id=&quot;10177&quot; value=&quot;1&quot;/&gt;&lt;property id=&quot;10183&quot; value=&quot;Bạn phải hoàn thành câu hỏi trước khi tiếp tục&quot;/&gt;&lt;property id=&quot;10185&quot; value=&quot;1&quot;/&gt;&lt;property id=&quot;10188&quot; value=&quot;The time to answer this question has expired.&quot;/&gt;&lt;property id=&quot;10189&quot; value=&quot;1&quot;/&gt;&lt;property id=&quot;10194&quot; value=&quot;0&quot;/&gt;&lt;property id=&quot;10195&quot; value=&quot;1&quot;/&gt;&lt;property id=&quot;10196&quot; value=&quot;0&quot;/&gt;&lt;property id=&quot;10198&quot; value=&quot;100&quot;/&gt;&lt;property id=&quot;10200&quot; value=&quot;1&quot;/&gt;&lt;property id=&quot;10212&quot; value=&quot;1&quot;/&gt;&lt;property id=&quot;10213&quot; value=&quot;1&quot;/&gt;&lt;property id=&quot;10214&quot; value=&quot;0&quot;/&gt;&lt;property id=&quot;10215&quot; value=&quot;0&quot;/&gt;&lt;property id=&quot;10216&quot; value=&quot;0&quot;/&gt;&lt;property id=&quot;10217&quot; value=&quot;1&quot;/&gt;&lt;property id=&quot;10218&quot; value=&quot;0&quot;/&gt;&lt;property id=&quot;10219&quot; value=&quot;0&quot;/&gt;&lt;property id=&quot;10221&quot; value=&quot;&amp;lt;Format Name=&amp;quot;Presentation Default&amp;quot;&amp;gt;&amp;lt;Question FontName=&amp;quot;Calibri&amp;quot; IsBold=&amp;quot;0&amp;quot; IsItalic=&amp;quot;0&amp;quot; IsUnderline=&amp;quot;0&amp;quot; FontSize=&amp;quot;44&amp;quot;/&amp;gt;&amp;lt;Answer FontName=&amp;quot;Calibri&amp;quot; IsBold=&amp;quot;0&amp;quot; IsItalic=&amp;quot;0&amp;quot; IsUnderline=&amp;quot;0&amp;quot; FontSize=&amp;quot;28&amp;quot;/&amp;gt;&amp;lt;Button FontName=&amp;quot;Calibri&amp;quot; IsBold=&amp;quot;0&amp;quot; IsItalic=&amp;quot;0&amp;quot; IsUnderline=&amp;quot;0&amp;quot; FontSize=&amp;quot;14&amp;quot;/&amp;gt;&amp;lt;Message FontName=&amp;quot;Calibri&amp;quot; IsBold=&amp;quot;0&amp;quot; IsItalic=&amp;quot;0&amp;quot; IsUnderline=&amp;quot;0&amp;quot; FontSize=&amp;quot;18&amp;quot;/&amp;gt;&amp;lt;ButtonPlacement Orientation=&amp;quot;Horizontal&amp;quot; Position=&amp;quot;0&amp;quot;/&amp;gt;&amp;lt;/Format&amp;gt; &quot;/&gt;&lt;property id=&quot;10227&quot; value=&quot;1&quot;/&gt;&lt;property id=&quot;10229&quot; value=&quot;0&quot;/&gt;&lt;property id=&quot;10235&quot; value=&quot;0&quot;/&gt;&lt;property id=&quot;10236&quot; value=&quot;0&quot;/&gt;&lt;property id=&quot;10237&quot; value=&quot;0&quot;/&gt;&lt;property id=&quot;10238&quot; value=&quot;-1&quot;/&gt;&lt;property id=&quot;10239&quot; value=&quot;-1&quot;/&gt;&lt;property id=&quot;10240&quot; value=&quot;-1&quot;/&gt;&lt;property id=&quot;10241&quot; value=&quot;-1&quot;/&gt;&lt;property id=&quot;10242&quot; value=&quot;-1&quot;/&gt;&lt;property id=&quot;10243&quot; value=&quot;-1&quot;/&gt;&lt;property id=&quot;10244&quot; value=&quot;1&quot;/&gt;&lt;property id=&quot;10245&quot; value=&quot;0&quot;/&gt;&lt;object type=&quot;10054&quot; unique_id=&quot;10002&quot;&gt;&lt;property id=&quot;10139&quot; value=&quot;1.0&quot;/&gt;&lt;property id=&quot;10141&quot; value=&quot;80&quot;/&gt;&lt;property id=&quot;10143&quot; value=&quot;0&quot;/&gt;&lt;property id=&quot;10144&quot; value=&quot;0&quot;/&gt;&lt;property id=&quot;10145&quot; value=&quot;0&quot;/&gt;&lt;property id=&quot;10146&quot; value=&quot;1&quot;/&gt;&lt;property id=&quot;10147&quot; value=&quot;0&quot;/&gt;&lt;property id=&quot;10148&quot; value=&quot;0&quot;/&gt;&lt;property id=&quot;10149&quot; value=&quot;0&quot;/&gt;&lt;property id=&quot;10150&quot; value=&quot;0&quot;/&gt;&lt;/object&gt;&lt;object type=&quot;10042&quot; unique_id=&quot;903&quot;&gt;&lt;object type=&quot;10003&quot; unique_id=&quot;10012&quot;&gt;&lt;property id=&quot;10002&quot; value=&quot;Quiz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1&quot;/&gt;&lt;property id=&quot;10029&quot; value=&quot;2&quot;/&gt;&lt;property id=&quot;10072&quot; value=&quot;Quiz10012&quot;/&gt;&lt;property id=&quot;10123&quot; value=&quot;1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Passed&quot;/&gt;&lt;property id=&quot;10166&quot; value=&quot;Failed&quot;/&gt;&lt;property id=&quot;10167&quot; value=&quot;FFFFFFFF&quot;/&gt;&lt;property id=&quot;10169&quot; value=&quot;Question %d of %d&quot;/&gt;&lt;property id=&quot;10170&quot; value=&quot;Send E-mail&quot;/&gt;&lt;property id=&quot;10171&quot; value=&quot;Chúc mừng bạn đã trả lời đúng&quot;/&gt;&lt;property id=&quot;10172&quot; value=&quot;Bạn chưa hoàn thành câu hỏi&quot;/&gt;&lt;property id=&quot;10173&quot; value=&quot;Câu trả lời là&quot;/&gt;&lt;property id=&quot;10174&quot; value=&quot;Đáp án đúng là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70&quot;/&gt;&lt;object type=&quot;10062&quot; unique_id=&quot;10014&quot;&gt;&lt;object type=&quot;10050&quot; unique_id=&quot;10015&quot;&gt;&lt;property id=&quot;10020&quot; value=&quot;2&quot;/&gt;&lt;property id=&quot;10102&quot; value=&quot;1&quot;/&gt;&lt;property id=&quot;10191&quot; value=&quot;-1&quot;/&gt;&lt;/object&gt;&lt;object type=&quot;10051&quot; unique_id=&quot;10016&quot;&gt;&lt;property id=&quot;10020&quot; value=&quot;2&quot;/&gt;&lt;property id=&quot;10102&quot; value=&quot;1&quot;/&gt;&lt;property id=&quot;10191&quot; value=&quot;-1&quot;/&gt;&lt;/object&gt;&lt;/object&gt;&lt;object type=&quot;10061&quot; unique_id=&quot;20000&quot;&gt;&lt;object type=&quot;10058&quot; unique_id=&quot;10097&quot;&gt;&lt;property id=&quot;10201&quot; value=&quot;Điểm&quot;/&gt;&lt;property id=&quot;10202&quot; value=&quot;1&quot;/&gt;&lt;property id=&quot;10204&quot; value=&quot;-1&quot;/&gt;&lt;property id=&quot;10205&quot; value=&quot;10&quot;/&gt;&lt;object type=&quot;10064&quot; unique_id=&quot;10098&quot;&gt;&lt;object type=&quot;10059&quot; unique_id=&quot;10099&quot;&gt;&lt;object type=&quot;10060&quot; unique_id=&quot;10101&quot;&gt;&lt;property id=&quot;10020&quot; value=&quot;2&quot;/&gt;&lt;property id=&quot;10102&quot; value=&quot;0&quot;/&gt;&lt;property id=&quot;10191&quot; value=&quot;-1&quot;/&gt;&lt;property id=&quot;10210&quot; value=&quot;0&quot;/&gt;&lt;property id=&quot;10211&quot; value=&quot;49&quot;/&gt;&lt;/object&gt;&lt;object type=&quot;10060&quot; unique_id=&quot;10102&quot;&gt;&lt;property id=&quot;10020&quot; value=&quot;2&quot;/&gt;&lt;property id=&quot;10102&quot; value=&quot;0&quot;/&gt;&lt;property id=&quot;10191&quot; value=&quot;-1&quot;/&gt;&lt;property id=&quot;10210&quot; value=&quot;50&quot;/&gt;&lt;property id=&quot;10211&quot; value=&quot;100&quot;/&gt;&lt;/object&gt;&lt;/object&gt;&lt;/object&gt;&lt;/object&gt;&lt;/object&gt;&lt;/object&gt;&lt;object type=&quot;10003&quot; unique_id=&quot;10004&quot;&gt;&lt;property id=&quot;10002&quot; value=&quot;Quiz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1&quot;/&gt;&lt;property id=&quot;10029&quot; value=&quot;2&quot;/&gt;&lt;property id=&quot;10072&quot; value=&quot;Quiz10004&quot;/&gt;&lt;property id=&quot;10123&quot; value=&quot;1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Passed&quot;/&gt;&lt;property id=&quot;10166&quot; value=&quot;Failed&quot;/&gt;&lt;property id=&quot;10167&quot; value=&quot;FFFFFFFF&quot;/&gt;&lt;property id=&quot;10169&quot; value=&quot;Question %d of %d&quot;/&gt;&lt;property id=&quot;10170&quot; value=&quot;Send E-mail&quot;/&gt;&lt;property id=&quot;10171&quot; value=&quot;You answered this correctly!&quot;/&gt;&lt;property id=&quot;10172&quot; value=&quot;You did not answer this question completely&quot;/&gt;&lt;property id=&quot;10173&quot; value=&quot;Your answer:&quot;/&gt;&lt;property id=&quot;10174&quot; value=&quot;The correct answer is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0&quot;/&gt;&lt;object type=&quot;10062&quot; unique_id=&quot;10006&quot;&gt;&lt;object type=&quot;10050&quot; unique_id=&quot;10007&quot;&gt;&lt;property id=&quot;10020&quot; value=&quot;2&quot;/&gt;&lt;property id=&quot;10102&quot; value=&quot;1&quot;/&gt;&lt;property id=&quot;10191&quot; value=&quot;-1&quot;/&gt;&lt;/object&gt;&lt;object type=&quot;10051&quot; unique_id=&quot;10008&quot;&gt;&lt;property id=&quot;10020&quot; value=&quot;2&quot;/&gt;&lt;property id=&quot;10102&quot; value=&quot;1&quot;/&gt;&lt;property id=&quot;10191&quot; value=&quot;-1&quot;/&gt;&lt;/object&gt;&lt;/object&gt;&lt;object type=&quot;10061&quot; unique_id=&quot;20000&quot;/&gt;&lt;/object&gt;&lt;/object&gt;&lt;/object&gt;&#10;"/>
  <p:tag name="MMPROD_THEME_BG_IMAGE" val=""/>
  <p:tag name="MMPROD_34140PHOTO" val="iVBORw0KGgoAAAANSUhEUgAABK4AAAMCCAYAAABA445kAAAAAXNSR0ICQMB9xQAAAAlwSFlzAAAXEgAAFiUB9loYUQAAABl0RVh0U29mdHdhcmUATWljcm9zb2Z0IE9mZmljZX/tNXEAAP+QSURBVHja7P0FlF5HmiWK1nv33pk7r7uru6vKLEymP39mZmZIZmZSopSgBHFKqVSKGW3JzCSDDLItWcxk2a6q7urq4q6BO+/O7PvFyUwpJadsV0/1zHtrVa6114E/Tpw4AV/E3vlFxA8q2mLw5GlhjcjgyFLAli2HPU8OR5ESzmIlLLkSOPKVKGoJoGdNA5Zt6caSsSbUDxaivD8bRX1h5C7xIbbYjYLhEMpHYyha4UWgWwNXsxSRDi0qR7xoXZeFzvEstK72oWbIhIp+DWqX6dE6ZkX7BjuaR81oWG5E3TIzmtY40bEpit49xRg4UI3evTXo2VmHvt1tWH6oD+ufWYVNz63Hvtd34cXjL+D9S8fw2Ven8PnPzuLD65/hpeOvYc8rB7Dl6R3YemQHNj+1FZsPTWDrUxPY/ewWHHp5O/Y8O4EVEwMoqs+DOaCHJ8eB+iV1GBwfxMptqzG8cRl61vajfmkr8lvK4avIginfC22WA/KQFQKXAUkGJeL1cqRZtRC4zchw6JFsUiHFokW63YA0mw6JRiXmqUR4TMLDI+J0PCrmYY5ciAVqKT2r4H6P18kxXynGPLo/XybAQjl/EopMxCv4WCBNR4KKD6nXCHd5DLkdpShfWoG2sUasONSLTa8uw46jqzhMvDpMedSN9ok6lA3mIasjjGhbGOHmIHwNbgQaXYi0uJC9yIuSJWH0bmnC4Q+24/wvj+OX//1L/BG/wX/Cv+A/En6Df8ZP/+ttXP7deZz6+XG8fe4V7H55M+XNErQurUFdTzma++uxeHUX+sf7UNtfB1uhm/KG8sQipnyRI92mRAYDnafoBUjVi6HwGeEpiaFkUQ3ali1GfX8bAuU5UAcskDg1EDuV4NvESDfzIXDI4CkLorq/AbVLm+As8SFRl444dTKSjTzEa1KRpMsAzyqC2CGFzK2A2C5FplEIuVsFW64d9lwHND41RBRG5pRBH9LDGGHQQR/WQBVQ0vMZSDOnQR1Rw1/tR6wxC9GGLOQvKkRlXzVymvOoDgTpfj4qe+tQQQjUxCCmeNMpreqYBcGGfESaS2AtDoPv1CLFJIOYysyQG6B6EwDPbkK8luWDitKnRaaG8onKPEXKR5pMiAyFGDy1BJlqMUHEgUd1J0MlQLI0AwsFiZgvSEC8PA3p9H18q5S+WQ5d0ID8xjz0reulslmK0vZCyD0ipBjiIPELoKZ2bSo2wFFhg7HQAFlQCqFXCElQDm2+AYYiM5TZVId9Egi8Ugprh7s6SNdy/Fj4OP4u/Sd4lP8YFornI0EWj2R1EnjGNEgcfMpvIaQuPuTeTOgiEoSq7WhfU43OtbWI1jpgCAhh8Unhofw2uZUQqTIgVAogo3yQ61SQ69WQG9SQmZSQmRVQmOVQWKgcqf4ILQJkmDKozqRB5JLAVxVA7qI8uCq9kEc14LmojtkESDJnUvtTwFVG9mdJPeqXtaN8sB7RRdkItQa4dtC2vhKdE1Xo39mI9k2ViHa7IIilY45lLubYEpHkl4AX1CDDp0WSTYb52kw8IUvFPFk6EtWUDoMMPIMCKRpqtwohFsoyqa3yufa6gBAn4SNekIaF6QmYlzwfqYJkmGxqZOd4UFIcQmlxEIVkP4qLA6irL0BzaznKq3LgCRihMYqgNQuhtQihNGZCQvVbpE2jfBDBFjQimOtGlJ7NKqB6metDNMuLaIyQ5UOYjt6AA1aHETqjGkqNgiDjzt1+O/JLoqiszUNVXTbKqkPILXIgmmdBtNCGQA7Zk7AavqgWZXUBtC4pQFmTG+FSBXwlYmij8ZTHP4Yg+BO4G9PRtSuEvZ+249Vbw3j1xjBevjyEt2+sxYe3t+C1M+uwal8VwtVUJvq/w3zxX1E+/RhphvlUT1OofgigC1Pbi8qg8rNyXYg4+UNIUDwEoW0h9BEe9TtUT6jfCVVoEa02IqvWjNxaK7IrTYiW65FdbUZZhw91A9moJNuV1WiFv0KHrHoHqhfnoplsYvtwLToG67CotwbVLUWIFQVgpzxWmUSQqNJgc6lQ31yE1WNL0DvcgHC+GQaPEDlVbvSvo/5lWx9aljUgVh+DOc8IiTeF2veP4K5KRt/2GDa8WI+WdT4Y8uMg9c+FtVACb4UZ+iyycaYkpGvjIbWmQ++XwxjSEvTQU/+iI5un8ZigdJkgdxqhcDEY6FwPJd3XhRxkixxQe02Q2lSQUd3R+UywhuxwhJ1wUBnbvVbYnCbYbNSWyZZ43Fb4fHZ4fTa4PBb6NhPMFKfRRbbNY4DeZ4DSTe3EIEC6LhNqqtux6hiqOitQ2laCELUXY8gCqZ3skUmCdL0IqVqyR4QkjRAJaoJKSPVfhDhqs/PlmVhAfVKcKhOJ1D6S9RlI1qUhiWxxgoLsgioefEMKFGQXND4xNAEJNCEJ1SMJ2UcJlGGyyVT2Sq+IvpnZYgHENurXHCKoPHKofPTdHhWETgXZfQX4drKPRjG1f7Ix1Ce4C+yIVXngytNRehdijviHiFf/BIpAMoLVetQO0PhiWTGquyPIrbYiVmpAboUJueVmRIqN8BcY4M03wplrIttvJLtFttsoRZJWRN8qQIKSR0hHkjINqeo0ZOhSKO8SKO/mk819COmax+HKlaO01Yv8Bgelh9pZOAOmbDHcpXrqmyi/wyLwHUnItC4Az/w41f1HyS6moLzbjYahCELlZN8cT8AeSkVnbza271iMCap37XVhlMYMqKP22VEfQndrFF2d2RhaUYm1WxZh9Y4ODGwi27W2HK1ritG2thRtoyVoXJ6LusEYapZmobwvByW9eageKceSrT1Y+/QarH1mlM6XoKyvjOvXzNlUV8Nki6nPcEVsCOVQe892wkr5K1YkQ65Jhy9sRCH1ddlFbtj9KoISxZS+ZRu6sOuZcYzvW4bWwTIU1tM3dWdh+fomdA0Xo7TJhaa+bKzevgjbjgxh05P9WLu/C2v2t2Pl3hZ0jhWhsMuOUL0GxT0+dI/XoHeiCVU92TT+orbiFMNFdTQac5KtDKKkIIzyoiiqSrJQW56Lhkqym5WFaK3KJ+SitTrnDlqqs9FSk3UXtXRNNq+5LguNdZQ/1dQPlFP6WmMYWlmDkbU1qFpkhyVKtif6GGxFc2AueBiWkodQvISPVYeysO+demx+sQQ9427kNIlgjsVR+5wHe04GcusMKFtE6WwyI7tGTfVSjuJWPVqGvehc4ycb4qD6aEZeM42pcyhf3XOofs+nOiNESasDZa1uuHNlUFgToXVkIJCrQ3GtH2UNEZQ3RFFM/W9+iRMRstF+GpN4QnK4CM6IAu5sNWxRBbR+6i88mTSe4kPi4dE4KwlJxgXU7y+gdhMHkT0NhrAC/kIrskq8yCnyITvfj9yCEAqKYygsy0MR5WdxVRGhBCVVlYRaQj2hgUNBeS09V4FNW3fi97/7A/7y95e/v/z95e8vf3/5+1/594OShgA8uWo4YnIa2GkRKNHBX6olkq5DqNaEQKURvjIaADZ40TpSieHN3ViyvpWIex6RdDecNXrYarVwNZuQMxhAxVgOytaGkLXUiki3EUVL3Vg0UYjlBxowdqQVa59swKr9lVixrxRrnirD2PMVWPNMCQb3ZKNrIoDO8QC6N8XQuSWGpokwqtcFUbU2ivrxQizaXItlhwaw+63tePXUK/jo2sc4/fVZXP71Tdz+T7/A1//l17j225/h/UsnsO+1Z7Dh4A5MEDYd2oEN+zdizY7VWL11GcZ2rsDojhF0LW9BpDQArUdNA1pK5/AirN29DpsPb8OK7WvQsLSVSFEh5UEOAjQ4cpaGoYpYkWnXIMkgRxyR2IVaGRINKiSbNZwQNU8pwjyVmLsfp5NPilZSHh4Spk4hDY+IMvCohIfHpZmYIxdgrkJAz01igYKJVkQOCAvlPCyQZmCOMBnxSiIeRGIK22vQs2EAKw6sxPrn1mD7m+uw/8NxPH1iE549tRWHP92EXe+sw8aXVmL1k0uxbN8Alu8bQt+2xWhcU4eq4RIa2BaidriABrpZqCFSP7yjEy9+dgg3fnsev/lvv8Af8Dv8nvBb/Bo/+7+/wpXfXcDFX53Gidsf4sg7+9Czug3RCj98BS5Utpdh2aZhTByaQNfaxbAXepFuESNRx0cykYJ0qwqpZjkSdAIiGTyI3TqEawvRtrIPSzeuQvfoIApaKmGIOJFJ4dINRHwNjDSlIF6VTAMyFYq7KjGwZQSLVnXBWuCmeFI44SrNLECygccJV+kmASdYyV1KCOn9qTQAlxNJ9RR54S50Q+5REDFLJ8JDAz2PEmoakOuCKuhDRBDDGsh9MiKpRLJiWtiI1DtLXPCU+1DSXYb2NZ0o6Sqnb3PDRfWlkL65YbgVVf0N8FVFoKKBviZqpvoRoutc2IpDkAetnHjFt2shIkIpclqQYTYQ2dPQ92nBoyNPJecEqxSJgI4iZCikyFRJJ8UqqgtMuBIbmJCj5iAySIlQEWlUpSNFx0MmfSf7XluWlYhoERHvJVg63ouStnwijDIayKZAGhJBl6+Bs9qBQKMftnI7pGE5MlyZSLXzwCMCKQrK6ShGspUGv24xPIxE9ddQWC/mqBPwN2k/xo/TH0KcdAHlawoy9KngGVPBt6RB4sykvCXy6U6H2JkECw3GW1aUYnBrK0o6gjAGBVBb0mElYmqhdqaiOiGjtiHXKiDXqSHTaSDVqyE1KiEz0T0zG8xLoaCyFNuJSBvTsVAZhwxKW4ila0kZfDUBKMJqpFp41PZSkemUwFMZRtPyDmobQ2ha1Y1qats1K+rROt6MkQN9GHt2CKuf6iE71IbFO+pQuTIf9noT0oh4MuHqUXMKHtYm42/FC/HvUx7F/5H4MP4mZQ4eo7aXoCLir6c80zPhSk5tUYSFMmqvUj4HJl7FSal+i3hYmJ6EuZxwlQSTXY3sXC+Ki4IoKvAiL8dJRx/q6wvQ1laF6pp8+INEJE0iGCwEJoCaiNwbMiGheq2wimHy6+AlYhnOZ8QjhJz8AGLZXkSy3AQPwjEPfEEnHC4zjGSDpFSPBKJMaPVKlBEpGR1bhp17N2B80yC6equQV+yAN6JBKNeMIMHNhNqoFuX1QXQMFKOmPYhICZGtLCpb12Nk1/4GGd6/g7uJh/YdIax/qwY7jzdj98et2PdhBw5+2INDH/Tj0LtLsenpRWhbHoUlRqRf/yhk7mS4S/Qoao+hdWUdteEejOzsQ/+mRSjqCEMZSKW8/RESNT+CwEbEzk95lsWDu1iGcJUO2Uy4qrGQjdbBnSMlksmHNVsIZ6EMjgIJLHkiOOg8Vm9DNfVHnSvoHevaMbiuC70r2tHUXY2c8ihsfiPVMz7EqjQixnq0d9dg8/aVWLV+MfLK3FBZ0xAsNGFgrJXs/hJU9ZbCnGskO59KRPARpNn+BrFFPKw+UoRtbzSidcwDQ/4CCN2PUn+QCn022R0ikRmmRKRr4yAwJkBuy4DSQXXfLYPOq+GEK63XApXHAgXZA7FFg0xq22KyD65CIqtdDWgc7EBhK9mZHDd0AROsMRd9N9kvKmdnyAGH1wo7PWt3GOF0muD1WOH32eH3U5n6HHB6bbB5zDB5jDB6jfROPVRuDWQuBTRUj1xkO7OJzBfU5yJSHoQzxwF9wAy5QwOBSYoMnQhpOrJHGgHZGPZPk0wkKPl0TbZBK6FyoqNeSjZXQjaXT0hHojaFyjAJcbI4JMnjwCfboGDfzcQpnxCqkBj6HDlMBWoYcsnuhiSccKVwCSG1U5nYqK7bBWSTmXClhtyrhtBB/QC1iSQt9YGKDIo/k8Ip4Mg2w19khZnZL/08zJf+PaXnEXpHCmKNJvSMVWDVzkXUP5WhiOpEIE9O7UaJaJGGzlVw0hjHSs9ayMZbsizQUNsT2NRkj2X0ffRtavomZQaSFKlIVaWAb0yD1Mmj/EtDovIRLBD9LeVpOkpaPKjspHZSoYcplglzjgjuMh3sxTpIA5ng2RMgcFBeWOdQn/YItKEklHV70DSchUiVEirHHJi9iahr9mDNaANGlzegsyGG2gIHGqjfqS9zoKrEgqpKO1o7ouhZVorOleWop36b/bMpr8uD4t4AqoayUNkXprbkRn6bG4XdIRQtpvLtyUZJfxHZwEqygdV0nQ9nuQPqsAoih4jyWwyVk9p4wAh/lgPhbBccbi0UmgxojAKEsm0oqYkht9QHm0/JCUo5JU70Lm/E+I5hjG4dwJIVjWjrL0X/qnqM0dhiZKyJrgvQMVyM4Q2NWLG5GUvWlFH/XoxlOxswfqQLfVvKkNOuh72cj0iTDuW9rC/1wluipTGoht7nQkV1jOxlCHkxLwpifpRkh1CeF0ZlYQw1JTloKM1FU1k2gcaH1Lan0VgeQWNF+C6oP2isCqOhKoS6qgAqy90oK6H8bIth2eoajIxWobSZ2mTgMbJDP4Yx7xHocv4OpsIfoWKpBJteLMOB95qwfHcIZV1imLMeh9D8QyQr/09qt39P7TMejlwe7NnpMIUT4cyletFqQPeaKPo3RNG2wo7afj2Nm8mGRxaSTfgxtflHqA7zUN5G37nIS/VRDKUlHlayHYVVLjR3FaK1pxRNncWoqI+SrXYiRjY6lmtCKMdANkAJvVsEjUtA9iWdszN8Yzwk1PcqAnzq7+Mxn+rpfMWjSNDMo7qdSmMcOeWtCeFC9g8LJ/UZLq7/yMoPUn8SQ15pDvLLcgkFhDJCFQrKagi1HLILKxHOKaH+Yxv+8Pt/+Qtj+svfX/7+8veXv7/8/S/9+0FWGQ3wCvQIFukRLqOBTLEW1hwxjNkC2Ivk8FcaEamxIbueOv6OLDQMlKK8Jw/BGifMhSqocoUwlMkQ6HCidrwES55sQf+RZnTvq0bXjkr0763HysPtWP9cNza9sBjbX+3F/rcH8eSxYRw5PoinPhnA3mNdmHipAcP7i9G3swA92/JRv86PvEETcgetqBvPw5K9zRjY34VVR5bh4Pv78entT/HlH7/CP/x//xn/hN/j1/gvhP+Kr//z73Dsyhlse/4pIiEbsW7fdux47iC2HNmFoYnlaB5oQd2SGtT31qKstZAGElYaBEjhynWhfVkHNhyYwNand2BgYgTZDUU0KHXDXRpBTkspfXMeZD4D4jVCGiAIsFAtQRyR8IUaKRbQOROs5imFmKsQYo5CwIlSj0t5eFScjodFaXhYmMYJVz/hM6RweJifisclPMxT8Lk4FzCw/2xLMzBfwpCOueIUzutDGbAiq7EU7aM9WHVgFba+ugEHP9iC50/vxOuX9+HNqwfw0tndeOr4Fux7dxO2v7Ye48+uxsr9w+je2IH6VbWEanRsaELvllYi+Y1YtKYaPeON2Pj0Krz8ydM4dvFtfHbjE1z8x4v46j99iet/uILPvv4IH916D0fPvYrtz02gvL0IhoAa9pgZLQON2PHsNhx68yks3TwCV0kAqUQ64tQZnFjFvI6S9HSt4iHTpkSgKg+LVvdjxa4N6BtfjvyWSiIyJiJHQiQoeHQk8qDhYa4kHguVydBnWdG6isp97zo0DrdCGzYiTpFI8SUjwyIEzyYiiCGwS4hkyIkMyWhgSWRLlQqZQwlXvhv2XDukLiknXAks7D/+RB58Chp8KokIU50v8yBcG0KkIYKspiyEasNwlbphK3QitzUfDcNNdKRvprQYc+yI1OVwwlXfxiF0j/ejoq8ewdocCu+HtSAAa2GABsI+KEI2+mY1knWUBxo5kSMVnWuQatAgXadCukrGCVapUiFS6ZiukCBDJUE61aEUGY+u+ZCaiDj4rHDRQN6V5YOR4pQRyRDa5XRUwRy1IlQWpMFwMZr661DTU4FQpZ/ySQEpEUdtjorztAq1BBFuDcNe4eCEq1R7OuaoF+AxxTws0CdioT4JC3SJnICV1VGItvU9yFpUiARjOv469Uf4UeqPibwRITPzIbLykWlKQ6YxhYh3BpFOPmSeDIidCdDH+ESmYlg8XoeK7gic2QroHXzYKM/dRBRtHhO0Zi1kGiWkGhUkWjXEOjWkhnuFK5WLytIppbyi+i+djxRDKjwVRGY6CuCq8EAeVCBRn4yFqgRoYka0renBjlcOYN3hLagcakZuN9mpIarrGxdh+aEBsj9DWHN4Mfp31mPx9joM7F2ExvXVsNbZMM+ehL+Rz8EP6T1/LZiHv0qnc948ardEyFVUh4m0p1EZplFbT9VQWVIZxcmFmCcTUNoEdBTStQgJEj7ieCmYm7wAqfy7wlUh1YvcHCeiITPycoiY1heis7MOtXWF8AdN0Oj50JmE0FvF0JiJ1BN5lBr5nHClIyJvD5vhJYIZyw8glwhHVo4P0WwPJ16Foi4EQi64fXaYrToIxTykpiVBrZWjpq4MGzaNYs/+jVi/kQlX1URYbLB7ZfBFDQhkGeEKKuENqVBW50f3YClaenORU6mHNZoKhXcOZMEnYCxOROFSE9ngAix7rhyDh/PRtT2IhlEHypbqUNSjRVW/HV1rcrF4XQmKWylNZXRvSQ5GtlO5vLQRL356BB9cfwsnvjqGj2++if1vbSQ7UIZglZZsLA96ep+GCL4ukgR7Pp/qsAq59Sbk1VkQLdPDnSOHNSKg+i6AJUcIc7YQJjraC6jvqTSRHQmgdnExOkcasXhFGzoGm1HVWo5ocRgWH/O4IrJuFMLl16OqPh8Dyxahf0ULyupDsAQkiJVZMUDke4iJaouiUBCZjFc/Svb9ryHw/i0qhhTY9Goltr1Zh6ZRK/R5c8F3PQyJNw5yfzqRRyYkT3roCE0JkFrJ/th5UDjE3D9GmHCl81uhobbMvK14VJ8SWft26FHSXot1BzZj72tPYdn2NchrKIQl5oCLbIgnzw8PlbOTeV75LLC7zXC4THC57wpXAb8TgYATHp+Dwljpe80w+80wBowwBI1k42wIV0ZQ3EZlQ3YiXBaAJWyAmuyH2qOFyqOjtKo48YrzutIIkKTkIU6Wjng5D8lq5oUlRoqObJNZiTSznGw6n/N8TdSlIklL/ZMqCakEgSGNE66UHgFnF9RhCSwFOjjLqO0X68k+KCgPqH0TAZc5BJxwxXldOSVU31RQ+MgeOBVIM1D/qkijfiAFccoMCC1SGPwamKmuKlyZ1B7nUZ/4KHjWuVCFUxBtNGBoSy12vjiMdXsWoa4nAC+NY+zBDEImbCE+TAEhjEEpbGTzvcU+Gud4IHHqkG6Qcd/G+qBkFROukpGiTCI7lwk92UpTlozyZS4e5/0VxJaFyK9n3tlZyG+ww5YjonoogqNITTZfQXUiBXwntb8QDyp/MtnHudCFk1G+2Ie2FXnIqdPB4IuD0ROPnEI1WlpC6GrNRktVEM1lPjSXe1GZZ0B+TImSYgMa24LoGCpC67IS1A3no3hJGLkdbhQu9qNsIIKCdrIDtTRGqzWRbQzQ79lkt8nWt/jhb3DDWmqGPCJDBtn7ZLLziep4pKmTIDHxYfZp4c+i/ozGON6AGRa7khOwYrkUf3mEE7C8UROqWoqwfMNSbD04gX3P7cTe53ZgB9nZHYc3Yf+LO/D0G/tx6OVd2H54HJsPrcW2w+ux9fAYlcMI1u4dwvbnx3Dwra3Y+vwoBjYvwqLRGize0IqhrT1Ysr4D7cub0L+2G+t3rsbWvRuwdmIVRlYMYPmKQaxcNYxVq4exes0IRtcux9jYSoyPLScsw/j6mRjB+Pg0hrF+CmPjQ1g3PojRsQGsHuvDxh3LsYfSt+vwOqzY0oW2ZWTzlhWhY00J2aMCdK4twtqD7Xju44145cRW7HhhKYY31aFlMB9VXVGUtIZo/BNDfR+VyVAFoZzzPlu8uh5rdy3B7udXYe9LK7HlcB/G9/fQO1rRvaIK9TRmblhMY9uV9RjdMYB1OwbRt6qV8w5duqYDY5SuHQc3YDvl8SYa66ylsdTI6BIMre7ByNpeDBGWrOhAG423mmjs2rC4CrXd5dTfl6OR4mhb0YzagSoUU/9YRP12aVcp6vpqsWikDb0Ux9LRXgyu7sPgyn4MrRrE8CjFv245llF+Ll+/irAGy8cpT8bHCRN3MLJ2PT23FodffAk/+6df4Df/8ocp/P5747f/8rtZ8PvZ8cfff/tvd36fjOc30/jDb2fB76YwnY5JTIafgW9Lz3fgN/ed/2ZGmn57/zvvf+9smPHcb2bG/8f7v3+2vP7dLLg3jQ/K7wem/Y+zl8nv/viHu/iPU/jjH2a/T/g9wx9nCfNvjN/PwJ/07HSa/+O/3MV98f2e5QO1BYZ73sPdnwX3Pz+FPzD8y2R8v7/nmT/Mit//8XvgX+7FH/54F/f/dk+YqfN70/07AqWNw/d8/x9/zz3zfTD93Qx/+OPv76bzzjvv4g9T+D3V0XswM9yM+GY+M41/+Y/34o8c/nAH/8LCzMAf6Pun8S9T4K7/5bd38Ps//Aa///2vv4Hf/e5X+PWv/wm/+tUv8GvCb37zT/jtb37Jnf/zL/8Bv/zFzyfxTz/nrn/1y3+k4z9y59w198wv8dvf/jMd/5mL69fc9a/wOxb/FH5L77mD3/7qTnj27K9//Uv8iqWB8M+/pvf+6h/xT//8D/inX/78Dn5B7//HX/yM8FP8A+Hn//AVvv7Zbdz+6ia+uH0Dt7+8ia++voWf/vQ2vv7pF/iS7t/64hpu3rqKW4TbX1zH7dvXcevmVVy9dhGXL58jnMeVqxdx7folXLtxmY6Xcf3GXdy4eQU36N6VKxdw6eJZXL50HtevXaY4puO9dgc3Kd6bFH4Sl/GDQKERsXIrcqrtRIANMMeEENkXIEX/KA1S50BFAz9viR5ZdW5k1dAAp5gGxdlq7j+nchoQSkIZ0BXJEO32oX1HA0ZfG8LG91di4igNJl4bxLoXerHycCdG9jZheFcd1j3Vht1vLMXTH6/E8ydW4rmTyzjxauubHRg5VIGubQVonshC4bCdm26YN+xE74EmbD46ionXRzH6zCpsf2073r30Pm7+7kv8/P/6Ff7x//49/gn/mfBfcOuPv8Fb5z7H+FP7sXTTeiIEu3HwzZex99Vn0T++Ajn1xXAWeOk7AgiWBmGJWiCzSWGnAVzTQDNW76R37FmPlpFOOIuCRKTsCFbnoqynAREinAKHCk+IU/CEJJ1IsxjxTLhSSzBfKeKm+3HnTMBSiDCXyO0cGR9PSDO5qYJsmuAjIh4eEqQT0gipeISOj4szMJdNPZLzJyHjYf6UcLVASgRCwSNyIESmVQVVyAJXqR/F3UXo2diKjS8uw5FPN+O1i3vw+qW9eOH0Djz18Wbse5fI6jPL0THWiNz2KJyVdvjqPSjpK0D7+iYMbO/Esj1LMLKbyDwNJvsmFqF3QwcWj3VgeOsg5ddeHLt8DCe//gRHL7+OFz57Grte2YolY53wFDmI6IjhzLFi0XALNhwcx9j+DagbaIKW8jNJn0n5kEHIpPwRII55CdHRSGS7ZmARBjatQve6IWQ3lnLEYR7l5wJxKlKIIPGMEqTqWT4kIpXIu7ciTIPJXvRvGkZBG4V3KYjIJCNRk8aJVRKPAjKfBnKvBjLnpLdVho6HdC0PUrsCRiL9hrCRfpMSMcuc/G+zVwG1jwhJWEsE24OyjmI0L2tC+9oOdKzrRMNIEwoWFdG7AxxCtVE4ij3QRIzQZ1ngLg1QfaimgfcKbKJB/BoacNYNt8FREuTKR011Rp/thiJoJWKlorRKEK9ikNO5Esk6FVK1CqQqpUiVEyGUEmGSCpDCvK9kAiRTXUiQpNGRCBuRKj0RUXeuH8HiGHzFEdjyvNBHLDAQXFSXI5RHWVURIqR+uPNtMEV10IaVlN8auCqImBA5yu7IQoiO1lIrpCEZUu1ECtXz8YRyHuIMSUgyp9G9TGhyTagcqseSrUPI7y7jhKu/Sv47/Dj1J0RoUylPxdzUHr45HXxTKuVnBuTuDCKeKVSWCdReeMhpdqBppBANA3koavBy07H8MROCWU74Ii4YbAZI1FRWSgVEKiXEWhUkeiWkRjlkRJ7lVglUVM5ylxzpxgyq/3F0TIOZ0uar9MKUZ4Q8QN9gSkMSEWdHiQ8ju9bi+U/fxOaX9qKYBvae+iiCLTEULslH9bJitI5VoHOiEk2jBejYVImxFwax+rkR5A3kY6EzFf+O/2P8jXgeHibS+oSahwVUX5OYx6BJgQyjkvO2StdNIlUjR4JKigUKaucyaveEeLkIiWy6YGYq5iUvvEe4KijwIzvLgZDfgOyYgxOuusme1DeWwBcwQanJgEpHeW8WQkWQMeHKRMTfJoHWo4LBq4XJpycS6SBS6UcWIZbDpgm6EaT8DEYY8XTCbNWDL8xAcmoCVGSX8gpjaFlE5KWzBs2LiMg05yOaZ4XNLYM7qIWH6j8TsVx+OUqrvVhMJKxrsBgFNRbYYukwxJLgrhQiv8eE1g3Z6N9Xjs4d+ahc7USkXQZzWSLVpUeR6fgxRM7HqJ+Qor4/C42Up81DJVizdwD739yOlz59Gseuvo3z//QZbvzhLK789gQ+vP4Snnx3A0YPdKFnfRnZhSDZA/rGMjE8xUJql1LEqin/qg3IrbGioM6FUiLjFZ0hlLT7Ea2jdlimpraoQaDSgux6L5HKbDQtqUTnYDPa+hpRQrbem031xWOAgey20aGE06fjPA/K67LQ0FmImvZs5Ne4UNMVw+DGJvSO1yGn0UXfk4i50r9CvO7fQZ/3CDo3WrH73RpsfaOc6pARttI4yAJPkP1ZCJErCUIH2SNbGoTWZMjpXOsVQMumy3nkVIYa6LxkOwI26Pw2qtcGpGnFSFLyoQlY0TTUyYlWr548ik1P7yB7VAlrtgOOHDccTLSKOOAkW+L0Wyj99N1eC7wEn9eKgJ8JVw7O68rjs9PvNtgpTlvIBlvUBkcutTmyVwUthURk61HRUQ5foRsaN9lNamcaSps5YuWmDMopj3h6EdnhTCSrMjnhaoE0DXHyDG6qOps+mGZk0/dkSKT6mqBl7S8NKTpmu5ORThCSvZDb+FA4+Zx4pY8qyHaa4amktJSaYMrRkD1WUl7IyQ6zfzYIIbYLOO9KGeWV0q+GzEvpIDser0qn9sU8bzOoXxBCaiPbY+WDb0xCmm4+MkzzIXbHQxFKhK9Kjv6N5TjwxnLseWkIQ9TWC+oMsARToLYthM6VAnOY6laBiexlgMYBeXAVBiBk/1jQUFkwbzL6viR6V6IiiROumCeYhWyoPV9D71+IxzL+CkLTAuTXOdDYl4OiFhcc+VJuqqA5Tw51VIR0ewLVi0yqm1SXS9TQh9NhzeWjpp/6sdVFyG80UbmkwuJPgj8iREGeFhVFFtQUOtBa7id4UZ6tQ35Mjmoak3X15WNgtAY9o9VoW1OBxpXFqBnJQ+0yaoeD2chuobKv0CJSY0JBewD51D6CDU4O3ho7tDlkvxypSNAtpD54IZK18VTGKWRbhFRH9AjmOBGmehYM2+GnOhYgRGLUvrNdsLtUyKVx0u5n9+LEzYv45MoZfHzpc8IpfHTxc3zEzi8znObwEd3/kO5P44MLJzmw+x9fpt8o/LHzn+G9c5/ifToeo9+OnT+B985+xh0/usjiPY0PL1C4c/TseYqH8AE750DXhI84ULz02wPBfid8OAMfnD/Jxc3Szr7hg4v0/gsn6N2fUtyUBkrXB3T+Ed3/9MppfHqVvovOP6S0fXCW0nzmON49/THePfMxpfk43j/7CYcP6LmPKJ5PLp3EZ1dO4QQDfetndP0pu0/4mJ7/iMIep+/+lH5jOM7uU9yf0Ds+o/w7QfnLwM4/YWmk/OFA58fZNctzeuZDet+xc8fv4IPzn9B3Td57/yxL22S6jtE7GVja2fd9eO4Elw8fnafyuHB6EhencQbHL53FJ0Q4GNg5h4vseA4niIycJXJyjkgMAzs/S8RlJs7dvh9XOZy/fQUXvoGrhGsczn9x9/zil9fvnN8P9tv07+e/uEK4jHO3LnE4S/Xzm2D3rxAoHUSE2HsYzt1i9y7fAbuemYb7Mf3cg/CgcDPvs3fc/97ZMJ2W++OZ/vaZ+XN/uOl3zMT9aflmnn572iffSUd2/sVdXP7yBq58NYWvb97B5a9v3MGVn96cBN2/OoUr9Nzlb8GdOL+Bm1OYPfyD4rg6891ffRvo2WlMpf0q4dpPb93BzLiuEpG/Su3gyhSu0nuvfTV5n11fJhLPgdrJ3TA3uTAcvpzE9SncuE3HLygMCz+NGfFfueddN++N636wtNyexPUp3GDvmML1Gfev3x+G0nGN0nGFlTHVg8vUTi9/eZXK7RqufnUd175muPGdYGHZM98HV6luXSNcJ9yg+naDyoDhOp1fp99n4sZX1zlco3RdJRswjWv027WpMNdu38V1SvsNws2vCF8zXMOtn16fwjV8QfiSw/U7uP31XXzxFYWn5ydxha4ncevLy7h1+9IkvriIG7fO4dqNM9/A5Suf4xzZ59OnP8LZMx/hIp1fPH8c5059iFOfvYcTx49yOPnJO/j8s3e5e58TTtI5w6lTx3CW+pqz5ygO6ndOnvoAn5/+EGfo+vzFzwgncJb6rNMUhuEMA/VT3DNT5+zeqbMf4fOzH+LE6WP49PP38PFnR/HRJ2/dwQcfv4H3PngV7x57BUfffwlvHH0eL736FJ55fh8OP7uHjnvx/IsH8NIrT3LHp47sxN79m7B7zwbs2zuBgwc248C+TdixfS3Wj49g7bqlGKPjxi2rsZXubds5xmH7rvUcduxeT89OYOfO9di0cRXWrxvGhvXLsX3LGHbvZPfHud+4464N2Ll7HLvomZ271mHHzlH8wJGlQogGlDk1DhrQ0cAyytYfeQJzJX+Nx4T/gQapTxBRViC/KYDsOh/9rqLBZiYN7NMh8qSB702FLEsAV6MVVWtL0H+4C+vepAS/sxJjrw5hYF8LmtYWono4QuQ+il4aXG58thuH3luGIx8vw+HjQzjwYT+2vNmF4adq0bGjGI0T2cgbooFUlw4FI14MHenA7o82Y9exbVj/whgmnt+EZz98EcevfY4zVBHP/eI2Lv/mH3HtD/+MM7/4KRHYj7HmwF70ToxjdP8+7H/rdex66TksWjkER0EEIocGCh8NarOdMBL5lzO3+Sw7anrqsHTDMOdtVbm4AQ4a2DoKgyjprCUi3o3splLwrUo8KkicFK7UEhoQyrFQI8ECpRhxaikNDhWI18gwXynh1qyay7wyZHzMoeMTUj4eE2fiUQ5MyMqg6wyKi0ckKRPzGLi1czI58YqJVvHyScKQohNza3EsUKZhoSoRfCcPPiKYbetKseGFPhz8cC2eOj6GfcdGsfvoKLa+thoD29uR3RaAPCSC0MeHq8pOA94K9G7txMCObizb04vBnT00IK5BUWcWPOU2GLO19M1WVPdWYeLpCbx66kW8dvYlHPnwINbsX47y7mKoAwoIzZmwZplRvqiEiGojCtvKYIzZkGrgY4EqFXEaJlrxOfFqgYL9t1cES74fpd0NqFzSDE9ZjOqZDE/wiSAKk4goCcA3KcBn0wWJpDBhSu7XoLCjDB2jS4jYNsJW6KFnKC/0meATqVf4tdAwzwGCwqeF1CEnUiOkgXkmdxRbpZDa5USi5JzQJrYIOOFF4ZJBSeTdHNUjVhNCbV81Okc70DXWjfa1nWha3oJyIsCRuhgM9I0iCi90SCg9amgjjHwRWayKoW6wFct3jWLF7lHUDrXClO9Ghk3GreclcGnBo7qSopcigUhRHNWHhQoJ4pXM+0qJVM2kcJWmEHOiFZtmFkeIp/qQSOWeKM1AMhHGdDV9h0UJDRFfc9hBee6BhYiGkUipIWSGnnns0LcrXQqonDIizAq6T2Q0Rw9XqQ3hhgByO7I44crfQO23yAxZSAqeOxNivxTaXGoHxXYOjgov8rqKsXjLUozsWYWCnnIkMuEq6W/xUNpDlK9ESp1STrgSWDIgspANsKYh0xSPVO3jhEchccQRmZNQPQlgydpqDK5rRuviUhSUBxDIcsAdtENn1UGsorKSyznxSqxVQqJTQGq4V7hSsGmfViZmZkBsE0AdVEIXUUEVkHJQ+KlsA2p4K4kUruvDJjKuK/ZPoLS/HoHmHPibIoi0hpDTFUBRbwjlS8MoHQiidbwM618cxuY3xlC7tg4p3kz8b6k/xH/gPYqHZEmYpxUggU3LtKiQadOAb9FSvSSwdckMas5bLpnKkJXlfLmE2iqVr3TS4yqen4b5aXFIFRJRJjuTletDQQER5SwnJ1xlRe2oqytA9+JGNLWUc1MFFeoMKHU8qC1CqCxE4KmOy8wiqKne6n0aaJxKKK1UX906+KNORHO8iGX7uWmCTLQKRSenCxopjTx+OlLTE6HRK+i+Fzn5QeQVBVBWFUVNYw7ncWVxSWH3KuHwq2BzS+H0ylBa6cGSoQr0DJaisNYKR1Ym5/mU02ZE3fIw2icK0bg2CzmLbfA0quCuk8NZKYUuKxUZ5kcRJ/87yF1JKGzyopni6BltxOo9S7HhMNmiFyZw5NgBvHPxFXx86028c/lZvPTZLjz9wQQOHF2D7S8txegB5sFYgoZhJrLo4SsRwJmXAV+RFAVEwpv7CjE03oKV2zvRu74e5YujCNaa4a8yI1bvQX5zGIXNMdR2laFrpA2Ll3ehuq0aniwvtA4dtDY1TE4N3AEDIrk2qo9eVLVE0bQkH+1DRVg6XocVO1vRuaYE/ko1MiyP4nHx/xtp1n+PUEM8VhwK4snjDdhxtBzdm+3IbSfiX5RCdTAePMt8pOoXIt0QT/UkESoPD5aIHOYIE2hY22UeVwYYwnYYqP4r3AZkGMlOGKUwZbnRMNiOiSPbsP+Nw5SGtchvLIKJ+iVTyAJjgHlPmWCnoytggSdghc9vg99vn4INPi/d91i4da6cPivnneWieuLJdcNX6EWwPIiC5kLU9taitK0Yrlw7NG5qO3YZjEEDvBTGU+CD2qNDBtnsREUaN2WOraU3T5SMuQQ2ZS9JI5jqh4RI0PII6ZxwxdagS9VSPdCkQmhIh9SSCbmdz00JNMRUcJSY4aG+h/O6ytfDSn2MNUtLfa8aamrDMpeY7IaEm86tCmihCpJ9oPafYhBw4lUCmxqtJVuoS6f0JXPriGUYFkJgi4fEmwCJfwGsRTy0rc7GzlcGcPjdVdhDdap3tAChYrL3ljlQ25PgzdNS/YyiorMUpe3lZKd8SNNLuKn5bD0v1s8mqjKQIGf9URLZOSGsOTo4Cw0QmBMwh/9D6lPikVfnQB3Vv/wmB5wFMrLHEuoTZFCEBEi3J0IdkyKryYO8ZjcC5UxUMqB1ObX5NaWccOXIYl5gqfCHhciOyVGQpUZZlhENhU40FTlRGtOgOE+D1tYgli4vx+DaWnStrkDrmjK0jdJxlAlYJSjpjcBfa4SrhMZwlQaEay3wVZvgLNdTfpvhrbLCUqSFIiKG1C+AJkI2hPLenmOEh+xAkN4Xoj4rEHMgSHUmHKJjwAavj8qL+huLVYHSqhw8f/RlXP/1P+A8kbdTRBg4EFk4RcTmczqeJIL8+a1rdH2dfrsxeSScISLEcJrufX6T/X4DZ7+8hXNffcEdz9Lx3Ndf4PzXk8czRLpOEdk7TaTlDJHDs4Qz9E7u/KvZcOvOO87OBN0/e/+9mWmhtLHjWXrnxZ99jYs//QoXvrqLc7e/wKkbFO4GfcOtWzj/5Ze49PVXuEThLv7sS8JtXPjZF7jwU/b8F7hE9y6xe+xbiPgxXLx9C5e+/IKI8G1c+9lXuE5gxys/vU1x3eJwhZ65+vMvceXnNH6luC7Rd16i771MuMSBxf0Fd7xMRxaOwz/Q9T9QOO5I+DmF/flNOlKYf2C/f0nnt+m7blGaKD2UnwzsnIHdv8jSPoULU2DfcPnnk89y7/3Z1D2K7zw99/nNyzhx4xKHz65dJFzgcOL6DNyYifMcPr9xjvJzCtencZ6uL+BzOp68do5wnjtn907duDiFC3dBcZ++eZED9xz3zBmcuHqaw2dXZgP7/Rzh/GT8U5i8d3YGznH373nfDLBnZz5/D67fDTfzfDrNDCfvvPP+907isyt3wcLced/16TjZd1+agcn8mf59GtPPzcSdOK5P5vU3ceHOcba0s/PTDCz/r1+8g0lR8D7h7Rbhi7s498WUgMYEuSlRbvK5+zFTuJsd55kIx4lxl2cNPzO+e5+dFvCu3IljNrCwZ+hZDkwInSH8TYqsBE7Um4rrJuHG5Tu4QGm5QOEvsPs3Z6SH2sr56d9uXZ06Tj5/YQoXCZcYbtD1dQpPOMdwYwrc+eU7mH5uOq5vgL2Pwl28fheXpt/B3sd+ux/TYVgarlEamFBNZX6Wyv7czQuU3ouUT5O48MWl7wbl4XT4B+LmJC5QXb5IuES4THl2mcriEj1/kd57Py7Rcwzs/DzZkWlcIDvDwIW7cReXbp6nOM/jyi3CFwwXcPX2xUmwc8I1wnWK8w6YEEXfwDB578IUztO9SVxnQtXNs5O4cRZXrp3CxcsnCJ9xuHRlEhcufYJz5z7CmTMf4uzZD3Hu7Ec4f+YDnDn5Pk599i4+/5QJVtM4ipOfHsWJT9/GZ9P47G188snb+JjwwUdv4v0PXsN7hPc/fB0ffPwmjn30Bt557xW8dfQFvPX2C3jnnZfxHl1/8MHr+Oijt/ApxX/ixLv49MQ7+OQEi+dNfHD8dXr+VYrnFbx77GXCS3j7vRfwxtFn8dqbT+OV1w/jhZcP4ulnd+PJIztw6PA2PEl46ukd3HH3vg3YtGUl1q0fxNp1A1hPxw3rhzC6uheDS1vR01OPJb2NGFnWiTVr+7lwzPN5bGIY6zeOYP0EwzDGJ5ZxXtFrR/uxasViDqOr+7FmVR+WjXRjeLgDwyOdWLa8G6vW9GHNaB9Wru6meBfhB8aACJ48NYqbvahdko3CVi+seRIajM9BnOpHSDU8DlNMgrL2GBqXVqCohQhwmQPmXBpgRqUQ+nkQRQQwVeqR1RdB7YYKLD7YhmXP92L4cA9aN1Qit9uLQJ0e4Xo9agfDRPQbsf3lPux4bQk2v7wI619oxKpnGtF/sBZtO8pQsz4LkV4LHC1KhBdb0batChNvrcH+47ux+91d2PryDux57RAOH30Jzxx7E89/egyvnT+JNy6extOffIjxZ59G35bN6Fy/HgNbtmHl3r1YvGE9Yo21kHrtNCBWQOjSQRO2QhsyQeXXcV5Yld216Fy9hENpZw3cJRGEawo40ap77RDyW6sgdGjxOBvMy3ict1UiEUQ2VXAh86jRyO4IVwumFltn04nms0XX2bVCiCekAjxGBPce4Up8V7iaT1ggy+QWf44jxMvZmkYCIsoiJBJxmCNNxEO8R/AQ/0eI1z0GXS4fJX1e9O+swpoji7DmcDtWHFiEwV1tqFyaC2M+kX9PBsw0+K5YWorerV0Y3LkESza3o32sCdXDpYg2+2DIVUHgItJrTESmNQ22AgtaVjZh39HdOHrlTbx+7mWMPbUGJZ0FUPnkEFv4MIb18Jf44Mx3QeZW08A/AwsUKVioTuemCSbqGMERcN5WqSYp5b2B8pyIm89E5EeARzPj8IQggVtbhIlWIqt6Urgyiaj+ieAo9hIZ6ULPhqXIbS2GzKflhDGRkwgOES59zMJBHTZSnJMeVyKLhOISQsAWLyfiw0QsIVv/yiKAyCyAxCaGzCGFgsi7OapDtDqIip4y1A/WoWJxBfJa87kF2Uu7y1HQVkTxm+mbkrBAnkhlL+Peq6E6oyYYsx3wVbA6ksWt7SVyqamMmCcCn5seyYTGJI0EyayeUJ3gxCu5BAlKGZKVcqTQdaqCiCDVh4WCdMzPTMNCIZFBqlupSgEnWqVR2aep+EQK2TcxIU4DFeWjmi287NJAZBIjWZ6MBHEc0pUpkNtE3KLQjnwLQjU+ZBM5j7WG4a5xwVxsgrXUBlORCcqYGp5qHyoHa9CwsgVVQ7Uo669C/YoWLNmyFIs3DSCrrQApREL/Pu0neCzzMfD1GZxwJXOIITSzNTZSKI8TkaFbAL5xHt2PpzqRAU+RDOVdXgxvbMTmA8NYOd6NyoZceCNW2LwmaMwaSFQK8GUy8BVyiGYRrhSU1woqTyY6MqFR5ZZB46ejjy3kLOSm8NjzzdRGPfBWhJDTUoya4UWoX9mDkv4GxNoL4a7zw1JmgrlUA3ulCoEGHfK6HGheV4xVh9mmBmvROtEKQViGvxE+gkc1SUiyy5HqoHI0yTnhiu/QQ2jTQ2AhmAkmHXgGDVJ1aiK7CqobUmqzYiwQCRAnovZK5bcwIwHp4jRYnDrOO6qoMIQCtqh6yMIJVzU1eZzHVUtbJYJkgxQa3pRwRd9mYUSbwLxh3EroPGpIqYwFava7HO4Qm9rjo3iDiGb5ucXZI3RkwhVbkD2Dl4q0jGSoKT/9ISc3tbCsKhv1zYVooLqdXWiHhfLT4qb886pgp6OL2nNZlRe9Q5VYPFSK8iYXQiVKBCtUKO50om4khsqhEMKtVH/oXrTdh86JJqzaP4DF65sQq3MSyU+B2JYCD9mZ4pYYlX8ByrsLOXtRM1COgc1sKucGbiOI3W+MYu2T3Vi9v5VsyiJseq4LG59ZROfNGN5Rjpbl9G3VUhjCcdAHkxAq06OxtxAjG9uxckcPescbUTdYgIKOILKo38pu9CO7IYjc+jCa+2uxeusKrN+5Du0DHfBm+6AwqyEn+6K3q+ENm5FfQra+kcL25GLxinKs2NyE8YNdWHuAbOJoHlxlQqQY/wZz5D+APPRD+nYxNr+Wh+dON+PJT+ow9nw+Osc9ZJNUUAcTkKD6CZ4Q/gjzJQ8jSfUElGRvHTka2LK1XJ1lbUZN9slIZW+OuaANWiFx6SF162DOoXhaSlE/1IbW5V0o66qh9uOHLmCAzq+H3qvnvO1sfhMnXPkCdgSCDgSnwIQrr4fagcsEp9sEu8cIK4W1UV2zsfYWs8Kd70S4MoxcaoOhsgDMZLe1HsoPVv5k30IlAfjpnRqvDulUFxPlKUhSplP/k4In+JM2OpFsNI9sc4pOhHhlBhI0M4WrDG4aNk+XDiEdxSYeZMzryiOCLqLgpgq6Kqyc15WrxAxXoRGufBMceUbKDy3lh4ratZL6YTXZVj0HqUeFdLOIWwQ+XpmGeEUypSkJaRpmbxLJxidCYI+n9jkP6bZHaCwSh7JeO9YcaMT+N4fw6qcT2PNiL2q6qV2448imJMCVpUF+XRhFrQXIbSyg8nCQXWYbomRwx2QtW4ieCXZkB1SJkNgzYc3Rwl1khtieggWSH1FZJiOn1sYt0B6pNHIbCtjzFbBSP6sICZHhSIYmW05214diqp8FrW4aSwTQuaYMHauKuemvjlgGXKF0RLNlZBdUyI+oUBBQoSJiQF2uBRW5etRV2LBkSR6GVlaim00T7MtGzdIcNK0s4USr0r4oAvVm6tdlcBQpEKjQwV2qgjFPDGOuBNYiFeW3GcF6B4Wj9lzvpfoaQdGibBrD5aCgIYacyiAihW74qV4Gg3bEwm6yT17E2MYPERc8Hhoz1OTj8GvP4vzPbuJzIhOfEcll+PTauRlg1xe+gc+I4E7j3t8ufuP32cMRpu4zj5/Z8NnVC98A9xuRPQ7seur+p9OYfjcRJU6IYeGuXXrgO07Sbye5cybUnOdwggkuTKxgAsJMzBAKpkn+GXrHWXacup4WZk5P4cwUyeWOty7fwZkZYWbiFJGzz4mMfQNceibTdJKJSCydM8DunbzO0nmJcPkOThFhncZpItcMs92bicnfLnM4fetBuMThDJG/s9/A5Leyb74nH25NCR6EmXlx//0zTMQiojothN17Po3zU3FfuitKzHjf6fvL4L733SmHm5ceiAelcWb6H/TOB6Xj/rhZXOc5z7W7mC1/vit93/Uds6V95v2ZQg8Tcb4BJu4wD64pXPzqOi7eZriKi/Q789qa7TnOm+s7cOnL6xwe9Pt3xTf9/INwcabX2ZQ34PRzl2d4Y136auoZ+q5LXzCPqmt3MeVlxX7jvNSmPNXYPeZpxnmbTYeh8JemnrtC11cZWHy36D61r4v3YTr8pRnveSCm4711Fyzuacy8/40wdLx88+qkwEVlf/GLy/Q9V+4B88D6c+BOfFS3rnCeU1fveEpdpTK4Qu++H1cp/DRm+/3+MFe/vELxXcH1L+/ixldXOdxz7/Zl3ORwhfOuYp5Wk95WV2bgMt2bxK0vL1HYi3dw49Z5TsD6ptfVaVy7dorDVcKVqydx5fIJXLk0A5cncfnip7h48RNcuHCcAzs/d/5jfH76GE58fgyfnXwfn5x4D8c/fQcfHX+bAxOz3n3/Vbz59gt4463n8dbbL3Li1fvvvYZjx17Hxx+9jePHjxLo+Mlb+Jjh07cojrfxyWdH8cmnb3P3Pjz+Bo599Bre/+BVvPPeSxTXs3jltcMcXn71Kbzw8gE889weHDi0BTt2jmHL1tXYsmUVttJxKx03T9CYe90gVizrxvBQB1auWIwN48PYum0Ntu9Yi+00Ht+5ewy79qznsJPznhrjftuyaSX3/JaNK7CJjutGl2JksBP9vc00BmpEf38LllN8zItrdG0fVq3uwQ98+RpkV7EpXyVYsb0Dg5uaUdWXRWRQC2OOiFurwZGnQu2SQizbsgQjm3vRvqKRSH023BUOGAq0MJUZ4G2mAfhADspWl6BhUzW697Sid28HFk3UI78nBEeZCpZ8IfLarOjfVIX1hzux5hCbslaMzo1ZaN+Ui8ZNBShbm4VInx2GGhGkhcnQVwpROBLEimf7cPjkfrx49gUceu9JbH1hN8YObsO6gzux4Rm6fvUFbHr5OYzs342ODeNoH1uP7olN6JnYTIO91Yg1N9HAMoBEIp2JeiUEbiPkQQsURBC0ETP8lVFU9NShabgd9UvbkNdSBls+EcLyLFT3taJppIcIWgmRWC3mStIxT86ngfukcMU8reLYelcMKikWKsWcWMVEKyZeLeCmEEqxQCXGXJkQj4n5eJgI7sPcVMFUPE7nc9k6V0y0kjLBis95WjHEyXiIk9Jgmk0XZOs/aZk4FIdHhD/B36f/Bzwu+yGUsSQU0aC9fZwI1UQRDWxzUbE0Ck+VAYqwgAa3OlQuLcPgzn4M7x5Az8YOtKyuR/HifLir7FBGJeA5U8Gzp0LqF0GfRQSvwoXaoSpsfmkTjl59ixOvNj43TnlUCn1IA4VTAlPECGeeE/qICWKnHBlmthOgGMlGERL0Qk68SjaIkWFVEMFQ029SxKvoG+WUf9JULJSlI1ktAM8ohcCsIOKrhsCiJIIkgdilQhaRi5Eda7By7xiKu6qg8BvoHczTSg9d1MpBEzZBGdRD6dcR+dFB4VZBTKQ/U59JJCwDGVoe+IZMbpogAxOvxFYh5zXE1rjyFRO5b8xGfnMegjSQt+Ra4Sx203UBke4yOGhgz7y/FhCZEVilkBO5U/qYmCHnymIhESo2dTFeTeSKSE+iOhOp9M3pbL0Yo4ygIKiQZlAhSS3nhKs4mYTIoRTJCglSmMcV1YkE5nElpHKmepCiIJKoFSNTJ+EEK+Z5lSBJpfA8+i4x5ZOS0q+G2KJAJhPJJImIFy5EiiwRIvpWrUdJbdaMSK0f0UbW9qyQR6Scp5Wryo1QUxi2Mgey2/PQs6kXy/evxtKdI2hb14mqoXqU9VejsKcM3towxESo4ojExcniIdCzNXsk3Lo9QmMq5W8cBIYE6KnORCrMqOoMo7E/Cw39UbQMZWNgrApjOxdjxfpOVNSTvQiZYGVTpux6bkdBAeVDJuWDQM3EKzkkTLgyTwlXdhlUVAe0XiKzXiV0PgURbrIhRIRNYbZOjRr+UjvC1QF4y/1wlFBbrclBtK0csfYy+Bpj0BWaIAzwke5KgMC3ENq8NISbdWhcQ/Vqfyc2vrwGfTuXwFrlQoZfBm2xC/aabHouCD6RNp5DB4HTiEyzdnIXSJOWCLP2XuGK0j9XLMQcPg/z+VROVIYJvGRkSnmwugzIyQugpDiCkqIQsmNOZGc5UV2Vi65uJlxVIxixQaZKh5zqqZrajtomhYrBIYeaTZekOpehTEeqOBkKaifesBNZeRRXfpjzuopms2mDQfiCLmjIrmVkUrnwUiAnO+QLOFBakYOW9kq0d1eioSWPE64cVD9sLqojHjWcbO0xnxJlVT70DVejd6QCdZ0hFDfakddgQXE7Ee/FAUSarbBRnxBuC2Bk7wjeuXAUF/7hHI6efQMrtw8hVOaCnC3K7ZHAnm2APdcEfVTDLQjtonKq6C3C8t292P7KKLa8uByD28nWroigeWUAvRtzsWxXKVYfqMbKfVXo30j9QJcRlqwEyJxzYAxlIkZ2iq0tU94VQ2lXFE3LS9G1vgENy8o44cpTYkV2bQjDE3146vWDePLlg+gZWQIXEXGJjuqVQQaDQwN/zIrCCj9q27LQNViEofW1GN3ViomnujD25CIsnihEoFZENuuvyY79v+CufAI9W0zY90EZXr7QgpfOteHgh40YPVyMmkE7TNmpZJcfwlzRjxAnf5Rs2QIYo2J4S4zUBslWeMSctyDbEMJI7zZnu+johCZk4/5xYmQ7uhV4YSv0UX/DvCkdMFJ/xIQrPYGtU2Uh2KeFq6AdwZADIeYdE2TTBK3we63wMo8rF4V1aKEn26B1qqCyy6F00HcHmJcNlV+WhdqTihO3VdSODf5J4cpf4Iab3qum+sDWB0xVk12mOrlQkoAnMhdggSSZ7LICMo8eaUYJt/ZUAlvDUJNONjAdaWQXMgxkmwgCQwYnXEltmZC7hFAFJNBlUV0rNcNX7YSvwk55Y4G3iIFsbb4ZFqovxqie+hGy6wTmdSViO9OahNyURCZcxZH9TVSwxe+TubX1BFY62uKQanqM+vS/h8j3OKJNSqoTuZg4sghvn96MVz5eh+6V2TAHUyA0zIPamQl7lp7e6YCT8pvtYpuiZ1O4qZ8iu5piEHH/fImTJyBRGQexnQdbnh6+UhvkHh4SFA9D6U5BrNLMeV15C9VUR8VwFanhKqG0Z8khDQhgKtAgp83P1dOyrjCqemNYtLIYLSN5KGyissoVwhfjIzdfhZICHQrCSuS4JCiitliTbUIt5U1bg5cGbAXoHylB05IYCltdKOzwoWIgi1vnyl9P7StPBG2WgPooBfVdBm6HTbYTtIPgKtdSPbZSnrgRa/Eji3metoaRS7Y/rz6MHLKbsXIvIoUubnH27Cw/SgqzUVdTisaGSlRXFyEScaK8Oh9PvvI0zv30Bk7evHifYDVTuDr/QDGK89CZ5f6D8K8Rrj69cp7DtHB18volDidmeAbdwVSa7mBK5Dr5AHzOgQlYFzjxinkWzSpazSJcMbHq7Azh6tT1u2FPfYdo8iDBY1bh6gYTpqZxYVZMvvfSA8WqbwpTD/59Elfu4MwXk7hHuJryDjozPXXv1kWc+2Ia3xSu7hdpvk0QOsPFe2FWnL01icnri1O49J14kHD1fYWh+9N5b3ovPVCg+q53zyZczSZefVv6HiRKPeh9MzH9vlnFqvtFq6+uc2Ci1aWvmdBz4+5UwwcITN8lKt0vMP1bCFfTcc+cQsnwTeFqClMC1f2i0fT9mfFOi1YzMfMZ7t7tSUFpUjSib7h5r2j1nWIVw3T8t+9ON5wWq6anDj5IuJopanFpoDZ96Yv/McHqfsHrQWDTEa+wqX+Ea1NTB698cZUTszhBa4YQde3Lq/fgHpHq/jBfXZsEm0JIcd+4PT1t8BqHG1/OAP128zabDsgEq7tTBaenCE5jcqogE65miFZTwtX1m+fuw1nCpHh19fopXLn2+aRwRbh6lc6vnMRlJlhdOcGdc9dXTtwBC3eJjucvfYpzFxk+43Dm3HGcOvMRBzZtkAlaTMz68OO3cOzDN3Dsg9fxwTE6vv86h/feexXvvvcy4SW8f+wVCvMahX1jUsRiohWdf/gRPUNgvx1990W88eazePX1I5xwxaYHMtFq//5NnFC1aeMK7Ng2ir27xzns2rEOO7aswdaNKzExNoz1awcxvm4Qmync9u2j2DklWu3eO449+6ZA5zt3rOXCMMGLPcee37ZpFT07hGWD7ejtrkdHWwU6FlVioL8Zq1ctxtrRPqwbG8APOtjWyatrsGZnDw3eB7F6dzc611aiaiAHJT0RZDd5kN/kR/vyOozuHsaaXcuweLQd5T0lyG3NQk5HNooHilGxohKVqytRtroMFaOlqB+vxqJNTWifaEZJXy4shUqoQkQcaw3oWV+BVfva0LuZwi33oWypFcVL7YguscLSrIKkKBUJvkewwPH3EMTmI9JjxfIj3XjhzCG8e/1NPP3xM1h7aAMWrx/G4vEVWLp1A5bt3Y6h3dvQvXEcnRMb6Hwv1j/7AtYefgbtY+MI1jfS4NaLBVoi4joleE4TxF4zFEQKjDRoD9fl0kCzhlBLg7tSOIhoyn0GGkSb4SwKw1OaBQ0RhWSNBPMkPCKsbOc7KSde3StcSe4IV2y3MYYFChF3j4Et5PyYKJNblP2hzGQ8nJmCRwWpmCNii7CnYz7FvVCayYlWCQo+tzjuQnEakYcUxCkYUeBxOzktUM7BY+K/wwL1j6DKSkJetxkNqyKoWxlBYbcLwTo9DWr53Lob2W1hLNncjRX7RtAz0Yna4SqULimiMD4oowqk2lKQYIyjQbcIkaYgakaq0LSynvKtFaufXIWDx/Zj3zt7MLC1DzlNROyDGmh8k7vZuQo8sBOs+W4Ysh2Q+Q1Is7IF6zO5aYIpRHREbh0UQQvkRL74NrZA+aT3WKpOzE2XYV5WIpsacrcBUrYTn1UBhc+IQiLcq/duwMQzO9CyopveE4DIqeaEK22EiVZmyLw6SDxa7p6GiZA+HeRE2PhMuCIClqllZGpSsGJgXkMZmhTw9GzxZCFMER3cBQ54it2w5dqIOOlgyjIjWE4D/YY8uIt8lDa2aDGfjmxai5qgoTRLkUTkbZ4sAXOl8VTebCFvttufgJtOKqbvYGAeegKrjhM/0vRqJKqVRMDkSFLIkKqUURpllB52lCJNJeaQrhFROqUcmLdVnCgZ8/jxVA9SiLgJISISKbGqIDTK6PsESFcSeZSlIE2eDD4RSTbFzJFrRqDCDTuRILGXiJkpEUKPAO4qN6LNUXirvSjsKcbSHUPY/NI27HxjL1YdXIcKtptgqZvIlw0OIjaOMh/ls54TAyVmEZQ2CeRWIb0nidI/D0pnBooaA1i+aRF2P7cKu59fjg0HejC4oYpIYyH6Vleha7CSm5rl8Gth9eph8TCvKx2EbBdFuRiZSgkEGjEkBgk3RU5mEUJDxNVI4fU+FTRuKfReGZxZGiLZOjCxPVhiQLTahaz6APyVPliL3DAXeWEuDcJcHoS+2Ak5hef72U6J8UizPw6BZw6cFRLULs/C0N52bH1tDBteXIfm9YuQ31uOgr4aZPfUwlVbAHW2BxK/FXy7HilaOZF5tr4VW1RfjVSNCkkqJeKo/ObJJHhCJMCj6WmYk5aK+MwMJPHTIFIKYafvzM0LoLSECGxJBHk5HuRRvJxw1dWA5tYqblFkgTQZEqo7WguRfKcCGio/tuuXguqx0EBlJ0lGsigJSrMC/pgHWQURxHKDU95WXkSzAvD6XdAa1MgUpHPilZzy1O21Ir8ogur6AtQ15aOyNoKcQgf8IT3c1E48PnbUwOmRo6TCg/7hGiwZqUADEe6KVh8KGpmo60BWs5PyTY9Agxu9W/tx9Owx/PI//wb/Bf8Vt3/zJY68dRi1PVXU9qhOmjIhtQmh9Mq5nTplfjnMeSbkLYqhc1092f0l2PjcMJbvaUbtENXBTjWqB0xYvCGC1fvLsfbJGqzYVYbGQbY2UwbUvvlQuROhD/AJVC+CmUTM1WhfV4OtL6/FuqdGUNyVA1u+AaXtBdj1/Da8f+YdPP/Os+gY6oQ5YKf6JYSM6paFbEU4z468cjeK671o6Imid00Jlm+twdjBFqw/0oohend+pwbK8EPQRP8eZf18rHk6gMOfVeKVC4149WIrjnzajA0vlKF9bQCROhX00QyyPXxYc5QIlBuR3+ymfPPAW2yENiiDguqvJqCGIWaGIWqDhq2DF2LeonYYcuycxyjbPZUtSq7waKAN6KEPGjnhyjQtXLGpgmRDfSE7AlOilZ+JVj7LlHhlgcOug4Fsg8Ysg9IihdQkgtgo4HboVLnlkFgE4DHbp6H6ZuRRG5PBHNRx4pU5RH2dWwmJbdJjNUWdhvnChVgoigefbLiW3s36wknhKpWbwhevTufE+3QDHzwjnxOumH0VGXncjoFyl4jsuBiaiBz2EjP8NS4Eqli5WuErtsBfYoOP4Cwww5prgjFm4OyvzKNAplXErXGYTHaciUmJqlRqc8z+pSLTlAoB9VmZ9jikWZ5AivkhCL1PwFUhQOWAE8t3VuKNkxN4/dNxLF6dA4M/EemqRyE2pUDnV8AQMcCYZYcyYOHWjUxh04JNDGLqW6kPli1EvGIB2XkB9QuUv+UOqHwCpKgep7qdSLZHj/x6F7wFauo/hHAVaeCrYLvKmigNNsRaQ2RHC1EzUMhtUFC5OAsNS/PQPJiLyg4fcit0yCpUoLBYh7ICPYrDSuQ6xSikMqqhPKgvMqOl1onOzjA6lmShpiNAfZEFsSYbstpcnGhlLJRQ354JU66UE84C1D5zmhwo6wqickkU5b1R5C7ywVNp5BaNV7Hpgr5MKg8hjGEFlbkWXvbPjUIn2YQAysry0Npch6UD3RgcXIzWtjrO66qkIgcHXzr8rxKuZopDDxK0vlPUujM17QGeVfcJWDNFq5lgwtQ33k3E/uTNyzh5Y0qgmvJA+qZwdRmnpsWrKcwqWt3vScU8fW5MTYXizqemeE2D3n9qavrXGSY8fA+hhJsmdvPCHdz1srofM9N1icMp7n33ilZ/DuFqWrSaiQcLV5fuYPIbLz/Q6+dBuJs393pxzYx7Mv6Ls3pZfZdQ9H08lr5L/Pku0evbvMm+jxj2fQSoB4lf3yeP7xetHiRc3SMQzfC2uuNx9dX17+1N9SDcIxzdJ17NJmg9KI7ZhK9ZRalpz6qv7n335PpXNydxn/h0R7j6jvRfZtdT+IaQ9QWF5zyupvCneFnN4tXF3ZsCW4Pr6pSodY+X2AyvL25truk0fHH1jnD15/KsepAINi1afV/h6vpX1+5gWrya6W11v7jFgeJm4hV75sbX13GT4atJ3JghbN2k81tfXefEK+ZxdfPLK3fB1raawk3O42oSN7iphZNTCadxY+a0wi/YtMLTuHL9cw5XOQFrClcmhSxO1JqBqxTu2o1TFP4ULtP1pWvseJrDpauncPHK55O4fJLD+RmC1snPPyAcw4mTx/DpZ+/h40+OcuLUBx+8yglX77z3Mt5596VJvPcSJ2i99/4r9NurePudF/Aq87J6+Um88upTePmVJ/HCCwfw1FM7sGvnOk5o2rp5Nfbv2YCnDmzGwb0bsX/3BuzbOY7d26cErE2rsG3TSmyn85071mH3rvXYs2cce4nL79s/gf37Keyuddg0sQxrVi7hvLTWjw5wz+6hOLbT8+x65XAH+nvq0NNRiYHeBqxc3oHRNb3YMDGMHwyMNWPZ5kVYtbMTy7azBbrrsGhNGZqZS/qyEhp8EenpL0LXqib0rmunwVctith0quZc1A3WYXD3MMZeGMfKp9egc0c3qolQFK8oQclyenZ1NdrWN6N8aREshUQGgjwEq4xYtLoUw9ub0DVOYYb9KOq1ILvbCGezCrKidCT6HsUj+n+HRzT/G9J8DyHcacCKwx14/tRevHXpJRx4dx+Gdi5D8/JOtK3uQ/eGlRjcsREr9u3E6kP7sP7Zp7Hzzbfw1EfHsffd97Bs/wEU9/ZDl5eHZIsRC/VKpLAduIhYqqN22Iv9nHAVIYLnKglDG7bRgJatYcMWRs/gFm1NVAkxT5KGx/nJmCNMxwK2k5hCROSVCVKTYhVbrJ27VrAFm2cIV3TOhK4FchHmSYV4TMjDw0QuH+Il3RGunhAQ8RWmYZ444x7hKkHO1j1KwwJRMuYTgZ0vS6L3xCPFGAexNxnWYjHyOi2oWxFE4+oI6ldGULTYDVc5DVbDabAVa1C/nAp+ey+aVzXS4DcCdzmRh2ovkX0auLv43CLdC3QLYCkxoXOiA1te20ykfjPWPLUSvfRc+3gHKpdWIlgbILKlh8wt43bmM0ZpsJ7vRbAyC7ktJQjXF0Kb5USSici8PBXzVTykmaWcaOUg4h5tKEagMpcIkAUZZjm3zguPwLyspE7mMWUm4kYkzqnlyiCnuQw9Y0NYRpW/ZXkPPZtDZMMEqUdL0HGQuLSQuHWcyKghIq7zaqFyKDjCzyPCI9BlQmQSQGYVQ84Wc6fzTE0aMoi8iYzpUBJh0PqU0AW10IV0HBixsedNLmrsyHNDSWRSZJVBbCXyZydyZ1dNwqGC1E3wqCkNKggcSvDt9G67elK0oqOAm/6o4bx10g1apOq0SNGokKZWUhqUyNQpITCyHb3U3JFvINKmpzwxTIKnk3CeVnGSFKoLaUTcRBCa5dy6VyKjHAK9GHwNfRPlNU+ZRucZ3FpX9mw2JccGXZTidfKI5GVAGVFQfSCiWGqHg5DTloO+rQM48N4hvHvlfRz58Fk0Lm+BPKhCpkMIQy6RtpooESMvjESiNZSvGrscKiKVQl0yUuVziBSnoYyI2sS+frz4/ja8/ME2PP0WGbhDPRhYV462/hxUt4SIqFnhDGpgcWtgdGigMlMeaaTgUftIlWQgVZqKNDkRU+ZVoYyHjE1F9atgYGXjkcDgFcMelsKbI0ewQIXsShMKGj3IbwkiVOOFmb5VmWWGIKBDho/SH1BBGKIyCwshJ4In8sWB73oClmIBqkeiGNq7CBMvrMT4C2sxtG8EdavaEF5UAktFFrT5QYrLC3nIQXZARyRWRHkvITKvQrKKCY8Kap/Me06KuVIxHhNk4uHUVDyekoI4HhOu0iFSiuDwWpBfGEZZaQxFBQFEQlaEqe4X073mlirUNZTB7tIjnR8HgSwZGosURrcaeqpPahfZQqpzPOZRJ07i8kdj0yDAPKwKIgjTMcDWt4p5EI76uB3lDFTHRBI+J14p1RI43CYEo2xLdRey8hwEG6I5ZoSiJm43QwaPT0fhZERQ3RgYqUXvSCUaOrNQ3RZCUaMX0Ro7POVsSpIWBZ152PnKPtz45c/wfwH474Sf/v4XeIE6wEVD7XDmuDivHUNYD1eBk2ypC+YCG4HqUa0XxV1ZaF5RhpX7ujF6qBPta8lutMmQ1yZC+6gbowfLMH6kFit2laBp2IlItQCmaAKUrjhILHHg6eeCb1sAZ4kK/Vtb8eSxbdj52gZUDhTCXWpB24pGvHz8eSKln+CZo0fQ2NtIdceEdFkGxHoBzF41grmMrJsQKdajoM6Cht4AutfkkI0ppzTVYmh3Cdk6M/y1qSjsFNC1F7vfKcYLZ2vx6sV6vHi2Hvvfr8CG54qxYm8xutcXon4wB3XUT3asqkbfeCO6RitR3hWBn/LNkkN1PscIWx7ztmJT041kq7RkEw3Qxuia6qw8oIHQJeemIsvZTn9+skMBsmV0NPr1d9e44oQrKydcBTjhiq6ZcOWzwu8xw26jumOSQW2UQG4QQmIUct6Laopb5ZJBZhNC65HDHtXDSnZOS/fkFiG1YQm0biW3EQATr6R2Ked5xXbXS1WnQUX21hSzQ+U3IN1IfZwqjQMTrpiwlEHvyTQKICSIyb5KzHxIrJkUjwByarfqsJz6fwPcFXbO48pXZoO/zIpgmR2BMvZPAyvZWxNMWZQnIQ3ZdHq/RYB0iifNyEeqnkd9MI0L2KYcigQkqeOo/0iC1JdO/TcPsmAihL650OYkItwgQ9vKMPa80od9L/dT+XqgdMwnW/UI1aE0GMNaKg8bLLluaKMOSLxGZFiVXD/FdsNN1KVR/70QifQObVCOcLUb4SoXtAER5cVcss3z4cyWI7fWwQlXxrBgUjiqslL/5kNRTz7qllXT+KkOjcMVqF6Sj/LuLNQuyUHrYAFaB3JR2+5HWbUZZWVGlBfoURJSIc8uRL5NhPKAElW5GlSX6VFfb0cTha1p9yGvyYZIgwXeaj30+ULIqG/X54gQrCabUkN1osKAss4g+jfUY83ubgxva0Nlfzb18dTP2OOwQPUIHhf/PeZKfoIU1TzqE1NgCsgQzLdyC7CXVeShqaka3d2t6OxsRnVNMdUtMwrJdh186al/U+HqxP33Z+J7Clf3TO2bKTpNi1GEz2aIV/9a4eoOHiRazeb1MrXmDTu/X7i6I15NCVdn/mTh6kEi2qUZmJ4SePl/nXB1azbhaqaQM4lzX3yXeHVv3ny7cHXp/6eFq9kEu+8Srr4r7P9M4YpbqH2Gd9KfQ7ia7f7/iHB1/7P3h7183+LybFH2ywz3C1ZTuBPuqykRaBavJ4Z/lXA1Ywrh/fjXClf3pIvzBps9/kt3wtyYuvfnE66+C99PuJr+fTbhaqbn1UzB6to3BKx7hKuv7xWuOPHqy2t3BK2bnDfWlTu4+fUV3Pr6Km6xhd7ZNTe18AHCFV3f9chi62idxdWbpydx4zS3JtYDcf0UF+bqzTMcrtyYxOXrZ+6IVwxX6PoqA1tji/3GBK3LJ3HuwqSH1vkpD62zbHH4Mx/i5Mn38Oknb+PDD1/H+++/MilcvfMi3qXju1Pnr7x6GM88vQdHDu+aPB7ZhcOHd+DggS3YtX0ttm5ehe3M22rXeuzdMcZ5SG2ZWHHHW2obHafPOeGKntlDYfdxi7hvwIH9E3S+Hju2sQXZl3LrWq1Z2YvNG5Zj7871OMCJYOuwky3qvmEY69csxuqRdqxZ3o51q3vomX5s3rwcP8hv8tGAJ4yqJRFU9RL6oqgeiKGCjiVdYRQtCqO0IxvVi4tQ1JINNxERAw3+ojUR9G1aiqc+fgYvX3gDO97di57d/ShbVYXs/nxkL8lF0WAJGlbXo7SvmAZQRmiIeAZoMF/bn4slG2qxZGM1Wtfko2KpD9ldNDBvVEFRmIZEz8N4VPu/41H1D4iE/oh+02LVUy04/PFGPPPJbmx8cQy9W/vQtHIRWuhjejauwKqD27HtlWdw4N3Xcej9o9j/7lHseON1rD1yGJ0TE8jr6oK+MA9pDjPm6+SIMyqQ6TZAl+uBszwCV1kYumwnBNw6RQLMkzAxKQlPCBPxuCARD6fH4cepC+kYz4lM84kgLpgWpaYhFxGZFU2eSwUc5t+HeRIBHhdm4hF+Gh5hohWfCC/Fx+KcK6R4xRmIY8KVjIlWfCRyO8xlIF6cynnczBXRIFQ+H3xHClzlGlQMBNAxznYKzEX9iiBa1+agYWU2gg16GHL48FaZUDdSRqiCu9IFiU8CZZhN3SCim2dEIg1gfyJ6FHNoMGuvtKN3Zy/2f7CPsBfrn1+Leio/Z7UHYr+EBvgZ4BEhERABkjilUHg1MEStREQiKFhUieyWciIPHizUCfGwOBEL1UwwUUKf7UKkvgiVfS0oaq+Bjsg0m07HPK6YcCW2azhvK4XHwB3lXiqXKBHm0ihym8tQ2lWH/NYKbtomu8+8rth//nkWOYU1clNumBeD1qeHhspPZZMTaRNxohUD8zqQWURQEkHTuBQcSWPeBiqHmO4RCbCLuHVolF4VNMzLh0ilJcsGZ74H1iwHlETc2HbszPOAiUbM20nm1ELtM3KEzpbv5qb5GCmsgkgmW/yfLTzPvi9VK6GjHGk6FUFD0CJdryESrgHfwKDmIDBOgm9QEjmS01FG72IeEGrOwypTL0KGTkAQEamUQky/SdnvJjl9o4gTrhiEWh59lwyWKJHlXObVoSVyrIE5n66JIBrzDFCFKQ9iGqrzLjStaMKeN/fg+Bef4NVTr6NjbReUITVSjemQ+dn0XicRSisMlLd6ylu9gwiuQwqJPhUpkseRoZwDb64KS1ZWYueRETz56ho8/dYoDrw8gvG9i9C7sgRN3dmobYmioMILF1vDhkiilPJGpCEyKCYSnLkQC3nzsJA/B4niucgg0ii18KicZDCyKYIBKZF3IQyuFBic8bAFUhEpVqCoyYGiVj+8FRbIuZ0SqY3p0zFXTzbEzifbIYIwKIQmh8o9mwdFOBGOMgmqhyIY2N6EoV2d6JpoQ/3KRvgaspDhUWOBXox4ytc0hx58l4kIspbbQTBeLkGSUk7EWYYEmYzapwwLZVLMkYioDfPwSCrzuCIyn8lDAi8VfGrrDrcVRSVZKC/LQhaRZJtZBpNBgoDfgorKfFRWF3LCVYYgHplS5lElgdGr5cQKjZsIPOVTOtvhTZYKnopP+a6HL+ZDJC+McHYAgagHQUIg7IHba4fJoodMIebEK7aroIPS7wva4AuZ4aZ67Qlq4I/oEYpZEIpYEaQ24/Xr4PLKuDWuBpfVoXeoHI0dWajroD6gLYpYjQf2fAORfBVyWvKw+Znd3ALFv/9v/w1/xH/HBer8dz69D3U9TYhQ+8yuyaG+ohr1A/Uo6CiGrcQJdZYWlmIzgrUuFHfFyO43csLV0m1lKO5WI9qYgYZlJizfk4+1hyowuDUP9YM2ZNWJqQ2mU7tOgtiyADzTXGiiPBR2+bFsbxfZ+zUYfXIpShbHEK5zYenmxXjn7BtESo/j0Gv7UN1ZRXVIhzR5GjLVaVBaBXCG1QgXGBAr1SOnWo/SVgsalrrRM56FpdsL0LM5htplNlQtNdB1BHuO1uDZkw147VIj3rjSSOcV2PlWATa/VIa9b3Vh/9vLsPX5YYw/OYhNR5ZhyzPLMbSlBSWdQbhLdLAV6OAtd8Jf4YOz0A1jthWmHBusBdSu8h1QRQ0QeeQQUl2XuBWQe1Rkh9RQc1Nk1dTudFT3qe0SHARPwIxAyIZQmC2obZsUrzxmeJwG2Mgu6U1SqA0iyPR8KKxi6H1qmII6GAMaWKns82ojaFxSgYqWfLhiRsgtAs6D0uBTwURh2DRjBbVvqU0CgYl5d4onPb+iFqi8TIAXIVE96W2VSLaGLaDONtNgm2HIrFLKbxXUTrJdRjZ1MB1CeybkPjHZHBn1rypYCw1kxyn9lU6EKpwIlju4qXiOfDPMnHClhtQjhZBss8Au5tY6TDVk0jtTqV+MxzzRXMwTP4F0czLZMhX8NWYYC4TIcD4GvucxytMU6iv06BsvQt9YEdVHNcRUb9JVc8jGC2DNMVM5eOAo8tPzXuoLbdSXapBiFHO74SZqUwkJ9M5E6CJKBKnPDFI6dUHq/7QLqD3Ohc7Lg69QA1sWW4eNCVdahGocyG0No6y3GNWDlL+9JSjuyEEB3StsC6GC6n3z0gJ0LStBWx/ZwyYXqspNqCjQoyyiRqFTgnwqi2K3GKVRKUoLFaisNKC+1YP6riBK2z3IarJRe5JTX5wIgSeBW8eqqIvsaluQ0mhE2SIfVm1fhN0vrqL62I/awVzYS1RUtxKRbl1IfXcc9d2JEFmTIbWmQe8Vw5ttQCR/csOHaJaPm36clRNANNsLp0eH4spsHHrlCM799N41ru5d5+quaHXPFLyZU/FmE5nu84iabcrenfvfIVI9SLiaNa5vpPHetZ5mrv/EgYlW1xguzj4Fb3pq4I2L3zpdi4lSp25emhUzp9jNOpVtynvrNOc5dZHDPaIZE8HuEa2+uYbVbPceLEp9U8D6ZvjZhSt2b1IguytKzeYNdfYBa19NileTOH97Enfv3RW5JnHxgfi2KYJ/iuDzp4pU3xffJaR911pffypmm254/9TDWcNO7zR4n6fVnSlxU95JFx+Eqd0Q/9QpgDOFH27Hwj9RuHqQ+PQgUeke4WrKs+rKfeB2TJyxi+E3pgFO7VI4m9h1ecYUw0sPEJy+S7iabdrht01DvGcK4wPinl0cu3ZnR8FvCE1fXbuD7yVMzQg/23PfFK6u3uNpdVeE+n64K2xdv0fkmgYnXP30xiSoPKfFq2ncEa5Y2K+u3MHNn17ldiK89fW1yV0KZ4hXnED1xYU7uGf9KyZc3T6Pa8zziuHWWVxlYtT105O4NgPXT98Vo26ew5Vbk7jKzq+f5bytpnFlKtxM4erS5ZO4cOnEJJg31pXPcekK3WMi1tmPceb0hzh96tikiPXZO9zC78ePv4WPPnqDE7Nee+0IJ1gdfmonJ14xT6vDh+n8yE4cOrCFmxrIvKi2bx3lxKax1f1YtayHw9pVfVg/uhTr1wxgjIHON6wf5sQuNrWQTSncs2uMztdg88QIxtYOYHxsiPPQYqIV8946sGcD9u9motha7Nm2Grs2L8f2CQozvhSbGTaOYMeONfiBypdBg0UeDDEerPki+CqJSDQQyagzwVmshjVXSQM9PTxFZm4XIAkN/sU2EbLqszB6YAyvnn0Lz595DaueGUfp8hp4F0Vgb/TC0xJCrCsXpQPlyO3Ig6XABC0RZieRhoKWANpWlqF3Yx06xkpR3u9HoFEDXXEG0v2P4wnd/4kfS36Ax5U/gDT4E5T16TH2TDMOfbAGu95egxUHetG9qRPNo21oGe1C//aVRCT24ekPX8eLJ97DwXdfx9qn9qJp1TJEmhtgKsqDJORHit2EeTo5HmfeUzoJ0l1aKLOc0Od5iNRakGaVczvhzZMT+ZWy/7wSCVUJuOMcIROyUrFAzNac4hNpFUwKV9L7IcR8iYATtmbDPMITIj4eF/KmBKt0DnPofB7z5KL44yWZSJASZDSQlmZyu8wlSIksSFOJQCfSoDoZqpAIsSY7mlbmYvGmUjSvjlI+OtA+loeBbdV0HoCHytJRooG73Ax1VIlUSyoNYkXwVvmQ114Ae5kbCcZUPCR6HI/JaWAfU3DTPvv39GLo4FJ0bF6EWHsMUiq3JFMKUs1ERJxiyLxyyNxySF1EcohYsf9eh+sKEKov5oSrOL0Aj4gTuZ0FBU4NDNluBKrzUNBejUhtIRETPeJV7L/oAvAtCk6sYt5WcrZgMZEIGZFNJZE0ddDCeV6Zc4mYl0bgLYsR6fMQqVFxCwQz8Yst9u4qDRN5CMEUsUHr0kBllUFmEkOozSTCn855IQm06RDpedARMQwUuJFdEYKfiKPeS+/nhCsZtAEdJ1oZwyaYo1bYc1ywxIhcenWccJVJ7xOYiDgQQZTa1VC4dERciHQV+OApCdHRD33EQfmiJzInRbJ60lMvWS1DqlaFdB1bH0lHJE8PoUkPkYkt9s12q2OClQqZeiV4OjZtUIw0tQg8vXRSJLNruPWs+CYiT5yAJeaEK6WN6q9NAykTr7SUl6pMiOiblTYpjERWTTEDtWsiz4UWeCs9VB/c0OdoISUiKfMzTzgFfFQXesZ7sOf1vdj20g7UDzdCG9WDbxcSkZZDGdBC5qQjtQ2dXQmDUwWtXQqxJhmJ/EeQKn4ENqqLLb15GNvRie1P9WH/i0M49PIQdj/bj4k9HRjf2YXNe5diaLQFBZUBGCk+sToDPHkqkgTxWMibi4WZc5AsmQelIxOBIgvCJQ7YwloYPBJOtLIGqOxs8yHR/B1kur+HxR+PWLkaWTUmql8SJBnjqV3Px0Py+XhUnYAEWyYyfEIIgwLo8mWwEOGzFAnhq1WiguxNx1gF2tZWo3RJPt0LINMtw48FC/C3vHg8TG1urkqEeLIVKcw7U6tEslLBiVbxMgm1fwYptXU2TZAJV5l4nMfDQoEASUIh4tKTkUbt2+62oqQsF2WlWQj6yP5RnVeQbbFZlSgsiqCyqhDegA0ieRr4lBcKqrMGTrii9uBQc2JlsiIdKQQBlbnGqYc7Sm0tN4RIbhghIprM64otzO7yUDux0nMaOSdesV0F7S4j/CEbAmErHY0IxIyI5FiRleckgupCOGKHz6+Dm9pzeZUXA8PV6O4rQnVzENVtUdR2FaCgKUp9gJHarAyu4gD61q/EmyeP48Y//yNu/eoXePnDt9GzcgAR+sYcauNdK9mU841Ys28Ulf3V0NKzkpAcjgoHirvy0DhSgYEtrVj3VA9WH2hAzZAVkYZ0lC6WoXO9BwNbY1g8HkbLMhcqF5uR16SDPVcIsX0hMq3ziIjL0biykPqAbqw6uBhdE/XIanEj2ujGil39OHbxTSLRH2DXc1tR0lIEFdmoNAWVhyIeAk0ibEE5CmucqGzzE9F3oqTNhIoeMxrpfW1r/WhZ60XzGg+WbIph+yuNeOnUYrx0tg2vX2rCG1ca8MyJUuw6WoC97zTgtTNr8MG1fXjz9F488/4WHHhzHDteXIW+iTpkk2225ssJGniYOFPp5dZiC1SHUdheQt9bRd+dA01Mjwy7gOykGHIvW6RcDbVvWrhScbtKMjHT5J70VnR49VTe1D7IzkQIQb8VXqcBDrITJrI5GqozKr0QWquU2ogWjhjZMuZF6lPBmW1CcVM22gZq0NRTgcLaCEJsZ7liss90tFB7Y2Kx0iGBzErt3yqCmuylPZu+JdsGpVtF9kvATZFma1wl6fhINU4KVwKTCFqPBi4Ky6YdCgw8JCkSqO0kIcOcimQ9nRsTIKe27C4xI1rjuSNcBcqc8BTbYGProkU03G6hErcUIqeEylzMCVcJKrY4+kLMFcyhvnc+1Uc2VrEh0uSELldA/diPkWz5EeVnIkLVCpR1OVDQTN8eobaln0OIpzyVwJpjITvtgY1stjHfC1XUwe0Am0h5toDewXbsTdIlIM2YCJlHAFOWhr5dB42f+hMTfYuW3m1JhN7Po/JJpz4jE+4iHaL1XmS3hhFtDpOddcGUp4ee+lxzjhreUhOy6pyo6opi0VAR2vpyUNfkRlWZCdVFRtTlmVAT1qPSp0R5QI7SmBTF+VKUlWtQ3+am8spGwwC1rxYHDNQWeM4FEPmS4K02o2qgEMUdMXiLdciptWKY2sPel1Zh/cElqOqNUt3TUFokcFfokdfqo7qejeK2CKLUHr25NK7L0sETMcDm0UFH/YjGQPWG+mAv2QxviOJvLMbh15/FWRrgM+Fq5q5xdwWs2YWrSW+my98UlrjFzr/dy2k2QWo2UepBYtY9otN3CFcsnZ9PeyLdmE24uswJV6euTa5hxQlWbAH0KZx6wLpFswlXp9m77vGGun/6HhM0JnFmBqZ3UWPnp29e+oZwdb+H1Wxi0+c3Zhewvq9wxa7PEMFl+LY1rk7dEejuelt9m2A1+dvdta/+R3FXtLp4zxpX/xbi079mTanp+/ev7fV9pwT+azyn/lXC1ZdT61ZNrSF1/+Ls0x5Xd4Sg6XWt7sfU9Lv7RaM/ZYrgbB5XM8NcfMBi6t/wlPr6wd5UnCj10xvfLlxNxzeN+0Wj7/C4ule4mvRwml6X6k8Vru73trr61U0OD/S6+pM8tv7nC1fXbt8VqK7eJ2bdK0xdvwfTXloMM3+/X8y68fV9otVPb8wQqe7i1tdTgtbX16fWw7rKgROtpnDz66t3PbG+vDw1dfDivZgSsa7fnty98Oqt85wAdfXm2SnB6cwkrt8Ft8D7zXMcWHi2G+LVL5joxRZ/P8cJVNOYFq3uiFdM+GLiFSdWfc4JWZOC2ClcvPQZzp8/jvPn2MLvn+D8hcmF39mOh2fPfYwzZz/Eyc/fw7Fjr+L1158hPI23jrLF3p/H23Q8ynYtfPNZvPzSQTx9eAcO7NuE3TvGOG+rtasmxavRFb0YXdmLFSPdWNrfhr7FTRgcaMOK5T1Yt3YpJsZHsHnjcjoOc95W60YHsHHDMuzcPob9eyamMClc7WPC1dZV2L1lJXZvXoYdE8PYRti+la7p9x9IHImQOuMhZTvvEBlURZKJ3PKgzeJB4kni/kMndaZD7hZAZJ38L6rELqGBWDYGty3DxAvb0LtzBNk9JVAXWyHN10NZbISZBm+uugB89WG4KrwwEoFhi/VacnTwlZpR1h3DojUVaCISktVqgTYnBZmeR5Bo+WvM1/7vWKD5P5Bp/yu4ShegbbUDm19swYH3hrHx5T4s3dOGXiLJPdsWo2crZdqhMRx45wheO/0OXj/9Pva++Rz6t64lMlMJsddOBFSBOSoxHlMI8JA0Az8WJ9MxFfP0AiSzRbYtUszTEPlk09vUPMRraCCsZTtLSWnQrUS6icirhgkREqRpZEhmOwgy7yqZEAulk5gpXj1ItJoWruaKBZgnpnMREWQRE8Uy7hWuxJncIt0JUhr8E4lOkrEtytluT2lI02UQwZHAXqRHTquLSHgQFUu9lIdq+GqEqB3xY2RPA3omKlDeG4KrTAueLQkP83+CJ6RPUNkaUbW0Bg0rWuCviyLNLsQTyjg8rpiHRGsKFDlKOOps8DS7YKuxQkkDb6FfAmmQBuFFdvirgghUhTjvAVOWncrUBlOOC87SCBxlUSiIDDPh6gm2M5VRTPmvhypkhSJghsRrAM+qQJwyAwvYt7CFxh1aKLwmbot4tji70KyAgIi9wKbipmuynazELg30MSfshUEYslzc/QWyVG6xejXF7a3IRrAyF848H0wBE7cwsYLKVEBlmiYj0ipLQoJwAeIEcyEzC5FfQ3VvoBGVrYWwEmFgHgZKtxIGIvdsYWRzzAIrfZudyL0laieCoofYIidyNiUkUZolVjVdy7iF0tkUGn3EykHlN3HTHjMtCm6rdeZxlaaTI12v5kSrTBPbWt0IkcVIcRroyMQrDSdapWvlSFGJuOmhC0RUFwVJ3BTReGka1Tk+PS+BkK1vRfkksxHBsxIsaigtKsiJdMjYFCGTGGqHHIagFsYwkZEwERcqczuVna3ICl02PROUQUplynfwIfVJKf+8qFhSiYreKgRrwpTXzItNB22U7aCog4pItCVogjtig5UIjoLIKo9IZALvYaRLHoUjLEJ7fz427OrClgPdhA5sPtCGbU92Yu8zA3jurXG8+dEe7H92HdqWlMERUCNTloAMKheNXQZ72ABzUE1QoLAhiJGJdgyOLaJy8sNMhFFjT4LBFQ+97XEo9D+EXPdXMHkeJ+KVQaQyHcmGx/DD9P8P/pr3Q/xI9jjmGJKR6hGDR88KiFjqC+Tw1RkQbjQg1mxAcbcL9SO5qF9WglwicfocPRaok/B3GXPwI8rzx+QCsgUCzFUIkahRcFM807VqztNqoURCbZRAx/mSSeHqMT6FFQiQSPeT6XpBahJS+OmwuSwoKiaiWBRF0GuGUSeGTiOElepvbl4QlVXFCGf5oNCJIFRlUPmJoPNoYfAZILerkE52KInaSaqSB5FRxglXjrALodwQovmT0wX9dO3x2+HyUtk4TNAZqD5o5NBSfbI5jQhGHMjJ96OghFDmQU4RmzboRnaOhxM+vF4d3B4Fyiu96FtagbauHBSW21FY7UUjlVVTfw0iVWGo2LpLFL6gtRbLt2/EvleexZ4XDqNnxVJ48kJQu/QobirFjmd24r2Lx3Dw6JOoHKiBNKyENs+AysFKrDu0Gjte3ohdr45h52srsfH5LrSPhZDXLkJhl4jKxIDOMS96J6IY2lKAka1l6B0vQUmHm/vHisybQPZHi7bRErL53Vi+vxOLxiu5dX+y27xYsasXb51+Ee+ceRXr965GVnUYcgdbJy6R7OhcpMrnwhlToqUvHwPratC9qhBVPXbkNiuoXoiR36VAzTIrOjaEsWx3Mfa+1YHXzy7Fm5e68c6Ndrx9rYkTrva8U4D97zbg5RPL8P7lXfjg8lN459whvHh8J3a/ugZLJmqQ00ztrUABcy6VQ6ERjmI7PNTOclrz0Li8FYtGu1DYXQZtNlsTkAeBQ0R5rKH2qoeB2gObKqj1aSa9Q51UntRP6a1yWBxquKl+hMjuRcI2BH0WeBw62Mhu6rUiqMkm6kwSeCIW5FdFUdyQi2yy1758O7x59EyJCwW1IZQ2ZKFmUSFaqM23La1DUWMWTNQGlSwdTrIjzKvWwufWxmJrGVpjZMNdSvBNbG1C6pd0mdxi5mlk43lkc8RWKUwhM4LFAdgpfKYuHfNFc8lOz0OCeiEeEz+KR4UPIc2UCFse283VjWC5DYEyO0IVbgTKXXAXsemUBqiCKk4oFbkkyLSJkUHvTKF+L0HBNolYSHY1FcZsHUK1bjgryJ76ErFQ9yOk2h6BnmxCsEZD4xMD3IVSqGkMI7Em0FEAS0wHR64dllwntyi+lqCk/kro0SPRQP0g2aR5ijgk6RMonQnUz6RAZKf+1iWg/klANjcdQmMCxKZ4KMgmKZzJ0Pj5lG7qi5uDyG6NwFZqg8grRLIpicYNSZC6eNRuZHAUqBGrtqKs1Y/KZi9Kyk0ozFWhkvKivcyFfmpjA4QuOq/N16Agm9pEkRwNVLeXrCxG15pS5C9yQ52VCYE3EZocEUINTs6DMVLD/sEihb9YhcWrSrDj2SGM7m5HeVcAoWoDIvUWVPZloXNtDZZt78KK7YvRt64F1e05CBda4IqwdQfVUBvEZF+FMLvUCOQ4ESlwo7GrGs+8/cKswtWJG99TuPqWBdD/FOHq+whbswlX93t0/WuEKzZV8PT1ySlnp+6blje5ntX3E65OTQlXJ2fg1I277z5F7zo9hUnR6gqHszfv4gyX1tmEq+/aKfDq/1ThanJHQfr+7/C0+nOIVf8zhavvs8D7tPjzbcLV913b688x5e/fQri643n1PYSry99TuHqgqPRnFK4eKF59PeVt9T8kXE15gM3wMrs8y/Pc/ZleW//GwtXV7/DI+v9/4epu2AcLV9e/t3A1jZtf3Q3zDeFq2hPrqynx6s7OhJfuEa6ucVMFp4SrG+fuCE3XZsGNm1PrY7Eph+yZL87fxc1zM4Sqc1Mi2Ix7TMya8tqaxqQgxqYQfobzbMdCtnMhnV+aWgj+0gxcuPQpPj/1Pj4+/hY++fQoPj9zDKfOfED3jnGi1omT7+H48Tfx/rsv4Y3XjnAi1gvP7cMzzDvr4DY8tX8L9u0ax8YNy7Fi+WIMLm3HyFAnVqxYjNHRAawfG8L4+mFuMfaxtQxMzFqG7dvWYueOMc6La9vm1di6cQW2bBjB5rGl2DI2iK103LxuAJvXL8XWzSuwa9cYfsB2xbHlEvJF0BMJlPoXQuCeC75zHjIs88CnQZ/Cw6cBmpQGajRAtQi4BVydBR6UdFehtLcGzpoQRFENUrw0yAwRsc7VQ1Nsg46gzjXTYIstgG6Go9AOe74J5iwVglU2GkzlELnJhrNcAZ7jEaSafwiJ98fQxR6Fs2gBsuvTUb9UjWU7otj2UhN2vdmNtc+0on93Awb3d2P4yWGMPLkSG57biMPvP423z72Do+eO4cgHL2H94e1oGOkholMEAxE9ZdQDcdCGFLsac7WZeESegsdVaZhHA/C5hMdV6XiCyGOcjgioXkyQcIu2phkVyDASidQrOAEiTStHskpKg2gx4uWTiJsWsbgpg2xK4INFq3ncuZDzzGKYJ2VCFg9zhemTwpWI0sB5XfE4T6tkGZ/bZS5ZOSVc6TOhCam4/zbntrmR02aGt1pMA/aFMBbEo6zPjlUHW7HphaVYc7AH1UvzoA4T0VbORYYtA77qAN2rRcniShpk+5BmF2OeNhnzdUTubGnI8POQGeYhPZCKFE8K0twZkIQVsJQ4iRzmoaKvCpVLqonAFiNam4tARQyesihc5VGYCv0Q+U2YrxVgnpqHDIcKsqCZW5x9IeXtjzLm4e9SnsAj/DgiM5ncIuxSt57zUBJZVeCzxcYpz3kmGSdYsV35mLiVSefMS0sVtBB5JaJnlGK+jHnEZUBABJ95dDkLQ5xwZYvYYCQyrrZTPdSLwFdnIF2Rgrnpj+HhhL8HT52CovocLB1djMYeyoMIESWXnJuWM+1pZc22E8FxEQFzQh8wEWFRIZNIYSbn6URptmkgNCmQqqZyoe9K0/PBt0i4nQaFNgWRHTXEFEZgoW8y0bNG5qmgBs84KVzxzUYILQaCnqCDwMw8sVScOBovz6T6kYrHM+Pxk+Q5+NuER/GT1Ll0n8rBoYEx4oA54oLGbYbEqIRYK4XSxDyh9DBSXurdWui9GiKRek64UvtVUPqVUAYIQbbumZKbKqgIySFmO565xVBRfTLmmGDKs5ANMMJAbdVW6ICtyEl2wQFvMZGt1jI0tlcjmseEFqqT/DlIynwUPNnjcIQE6B4qwraDvdh6gNrotjqs3lyJiT3N2P/cUrx4dByvvU+G7aX1WLqqCX4ipwJlAnQOKWoXlWBwXQ86hutR112AgXXNOPjKOHY8vQq1XTmwBkWQ6udAY3kcrkAcYgWpKCjPRFmDHMX1Crjy05Go+wn+Jv3f44fCH+Ix7TzEEdlM80mQ6uaD502HsUiJnHYXynsDqOj1oao/iKZlBWhcxshglL6ZeVyk4Qk5awcixFN+LqT2vkAtQ5JWiQyDFmkaNeKlsknR6o5wJcUcOn9CKKK2S88REvh8LExLAU8igMNjQ35BDIVsB8CwCz6XES67DnabFrEsP8orCxHJDkBN9VxE7UFqFEHr1lD56TnhKkMr5NY3Ywv0iymM1mWAI0yEf1q4ojh8ISc8fhvcPjs3NdFIdUqtU3I7DFrsek64KqL2WduUh+qGGPJLPIhk2RCNuRAOO+DxaOGm+l9R6UX/YCVaO3MQyzcSabWgpbeSyqMX1YvrOI9GXdgJS04Qocoi5DVUIru6GOagg2sbYmqzdT0NePmjV3DxF5fw9AfPonRJOWQRJdzVXizeuIRs9JN46+wreOPM03j2+BbseLUfSzZlo7xfhYp+JVpWWbBkIoyRnUVYf6gB257rwpZnl6BvQxUKFjkRrNYSUfega7wCa57qwegRIuA7GlC2NEL9UATDO7pw5L3dOHx0D/rXdxGRd3LrLKUoF5JNfRSpyicQKjFiaH0DNh/qx8SBTixZm4/8NjUsRQthLY1D4RI12sfD6N+Sh83P1ePlk7348OYgPv5qCV6/WId972Vh04tBbHq+ANtfrMeTR4fw2oltOHbxCN45+yQOUV0f3NaEssVBBGtM1I40MOdpYaF+z1HiQKAmiMLOYpT0VMBfH4U8okGGnU82UsKJxaYsC9kfK9khM3R+LbfRAtsQQWWm300SGCxy2J0aeMkO+n1G+KjNu2yUfqofOrUAahUPZrJBuSUBNC+uQddIK9qW1qOsOQ+REjc82SZ4CcF8G4rrImhZUsF5YOXVhqD1SCG1UP/ilkHtkpCt40Fk5nOeX8bg5OLtzNs6w8jnpgimsuna5kmbJ3eqyC5Z4S/ywxw2Ip3s7DzRE9QXku1SLeCEq4cFP6H2RP1UVIlAGVuY3Qx/qRXhSraOlBv+MgeND8zQUJ5IvZPClYDtYOqQgG8TI1mbhniyG+nGNFjyjNwuhZpsKZKt85Bofoz6ngRYi2WU7wYEK/Sw028GP5/SLoYjWwdvkYNbe80Qs5ItNEMeskAetkFK/Uq6Q07tPQXzVXFINiaCZ0umd6ZQ35NC9jmVxjwZkNnTITEnERI44UrpSoUuIICrUI/81gjyFmXBXGSmuDI44Urk5FFfLYM+IocpJqM+RYFwsQ7ZJXrEshWIkW2ryNZgoD6CLX212DPSjLGeYrSVW5ATyUR2jhD1rU4MjVVicFM9SnuC0OUKoYxlUl1VI1hnR6DaBlM29V/Ub/sL5OhZUYhth/uxekcryjt9iFBe5DTZULE4zO0W3bKsDEMbO7Bu9wD61jQhv9aHQJ4VnpgZFq+W+hElrAE9AgUuRMlWNFO6nnvnJZz7Fo+rz65fmMLsUwXvCliXvykKfYdw9V0i12zC1Uzh5tunCM4iXE0JOzPfcWqm99PUYuqnpgSsU99DuLq7PtUl7j0npzEjT2YXrphQdZXDuWncYrvtXZmM6z7h6kFrWN0Vp65x4tXnnDh35Y4H1p9buLoz5ZGtR8Wm992eOeXvu4Wn8zPCfxceJFzNnHo4iX/dFLsHCU4PmuZ3v0j0oDi+7f5sccwmPv05xKrvhampgn+qcHW/CPR9Pa6+y1vq/nAPErOuzCI8PUi0mpwmeIvDtwlX05gWiaaFom94XM3wMmNxXp3CbGm4MkNsetDUve+zM+FswtV02PvT+a3TCr9jjas/h3A189krbJ2qL++KTvcLV/eLVw8SrR4kdE0/c4PqJMNNKt87mPau+uoublH5fPHTSdx7//oUJoWru5havP32NGZMH7w96XF1nROvzk96U02JVN/chfAcJ1jdZGCiFz3PRK+rt89PThlkXlVTYILVNQrHYcpD69qUePVN4eo0t+D75asn74CJV0yoYmDnF698xh3Pnv+YE6tOn/0Q5y4e58DunZ66xzyzTp/+gFsr66MPX8fHhBN0fvLTd3D8g9fw9hvP4Nmnd+PA/s3Ys2cD9u6doONd7N41jl0713NgYhU77t27kbu/ZdMqTKwfwfq1bLphP8ZWLsHY8h5CN9YTNoz2YsvGZZPClbdEi0C5BuEaHTzlcqgiiUizPkJE7iGkGuZA4eXBmW9AuNwDV64NCocMPH0mkXMaKNMA0FTohoYGPuKYHplhIupRNUQ0SJTnmaDIJdIf1UERNdAA3olIbYTe5eEWPTVnq4kwBFHRlwNXhRrp1odogPojeEuSUNmjRs+oGyu2RTF+MB/bnq3A9pfqsPG5OozsLUPPljL07m7B0if7MPzUMow9sw6H3t6PN0+9jnfPv4vXTx/Fcx+/im0vHiAyM4bOsRG0rO5HzUgXstsrYaZBvSRsgsCvhyxmg7bAB12hH1IaeKdy0wWJgOokSNLToFgvRyoTrdhRK+OmfSUppUhUSZCglNBAmkHMeWBxAhZbhF3GxwJOvMq8I1pNrnc1KVwt4IQrJnZNrofFws0VZdBAPwMLxTwk0HUShWWeVslyhkxOtIqTJCNJlQo5EQxPmQXZzQ6E69WwFqXAlB+HaJMUiyfycfCdVXjvylOEZ7HzlbWoGyqHv9qNUEMYRV0lyGktILJuRZpFjAWaVMzVJCPFIYCMykRdpIU0T4rMSAZ4wQyIohLKHyJdFV6EG2PIbStAXmshDYYJjUUcovUFRCJyaNAegChgwgIi/wt0AmS6Ka6AGZlEwucr0vHjjPn4Sfr/w95fRsl5pemCaK07c2f6TEN1gVGYjMHMzMyRGZHMzCxlppRKMTNbssCyZZSZyuxylUEGWSzZVa4+c87MunetmXNn7v333Hd/kZlKoeXq6urus/rHsyLiiy8+2N/e797PEy8swUJpIQoNEs6riuWDYkKP0KLkRCs+qzLIcjpZmacbyxMlpn1FXE6rElb5yUjPRcfyiZViEQudVPNRalNC5TfDTCTESmTERMRf59TA4NFzIpbSJsUS3gL8OvvnKCVyUtOZwuTGEbQO1XLClSmohy1mJaLjhJ3gTnnhoT7BvK1kRMoK6FxL+LnIEuQhT1acERIVPCLDhYR86g9FXNVBoUUGsV0FuYvO6TERmTNCatNzuaxKWEJ2rYbGTiZUUGDSo9Sg5gQrnoH6v0HFefRly/nUN4qpL7AiAHnUNwpRTPesCxPRq40j1lRB5DAOc5BIuUkNEf1GZVER6aBnFLIR6bDA5DfQ9wYibAZo/KyNxUQweeDbeZD6xJxwpYmpiSDS845koEvQb2gc2yodRLA9cNX56L2Lxq0b5Z1pTG9biR37N6OzvwlGGvtFwoUoFD4MgXIhHCEBhldWYM/jZFwO92DtzgZsOdCKE89P4MzbW/Ds65tx7JlpPPbkamzaM4zqFj/9RkXEOYYt+6dx/Pl92HV8LTYdWI4DT63F6Td3YeexCdR2+WHyFkOifRBm12I0UV/fuDWFQ8dacfSpbux4rBmDa6MIt2qhiJWiNFSMkhAR6oAYeW5qRyKZxe5C2Bv0aFyZIDtQh4k9zZja346Ve7vRv6EJ5T0RsmPU/lZ6phYJ7a8Hz2dFsdOEfKOO+pqaqyKYp5AjS0zjRSxFllSGLBnLcaXAErmSxrQci0US6mN0zpISFAgFUJvIrkYDqKxMoroyhspUCImICz63CTarFuGIF7UNFZxwpaW+L9EJIDNLOOFKz7zaXEzIlXFVJEu1ooxwRf3JFfUhVB5BtDzM5bfyh5yccOX1u+DxOzNeVyZ6ntS3THQeb9CG6voouvprCJWoqgsgHLNx3laRiCMjXHmYcOXHylUtGFlWjbJKK4JJA7rHGrBm1yr0rBxEpKkK+rAXYpsBpcyDUCeDyKgAXytGiYoHFY23nhW9ePGjl/DJ1U+w7/n9SPQkoYiqyHa4ubDBdUfW4vHXD+P53x7HMx/txb4zyzC0LYKGCTU61hgxvieI1UcqsPZILTYebcGOkz3YfXoMW44NYsWeNizf1YyVB9ux9lgvNjw5jHWnhjBxuBOdGyvRtiaNib092PP0evrdWvTSvXgqLJzgkCdbgCzRr+l6s1DV5cXWx0Zw6tXNePGD3Xji9TV03Ar4mkuhK38UoS4hzRNO9K4PYP2RKjzz4RA+uLISv7k0iGPvxLHmuBbL9yoxdcCFtYeT2HaiDUdeXIkzH+7Dix8fwuEX12FybwdaViSRHvCT3bXRGDLARjbUkjZDF9fR+NNAHlRB6KPnS3aX5xJCFqDnG80IV/Yk2bG4BYagjquuqbbLoLHJOOHKQLDY5HA41XARHDYVbGQ3jdRH1MpSqFTFsDqUSNWG0D3ahIEVHeha1oTqjiQi1dT/yizwJU1w07zsiesRoDk6kLbAFlZBwRKqW3lc7j+Ni1UR5UNoomNS/zCQjdSSLZE5pZxwVcCFCTJhSQMF2VtWGMMUtsDB5lOvmrOz2fIlZJ+zkKPJwqPSR/Gw6EEaT0upH9H8VWWCh+CttnBV+1geKX+dE84KK41HWj9Q+0i9CkhY7i+vEmKXjH5Lc5VkMc2xS7kx62t2QRWTIN+6BKWubKhjfDhqNLSOMcCRUsMclsIWkcOV1MFXZUOQ7Joj5YAyoIOQ2kjg0kERdsCYDkCdcKCU7jvXUIAiSwFE7lJIPSyfYwl4ZiZeFZItL8oIV+YcKOw3hCtXhZ4TrtIDSU64KnaU0NxaTM+TnlElq5ioo+eqoOcqp7ZWI1apRZw+JyNSdFRbsX15A57dNYlXyBYeXtOO4RYnyiI8JBJCtPU4sWZnKzYdGULXmkq4GrQwpCSwVKvhrjPASsdTBwXQBXiI1Woxvr4au4+PYjUTugY8CDXqEGk2INJqgqOCriGlQHVvCFM7+rFyWx+quyPUL5wIpqntoyboWZJ+j5ILMQ1WOdA90YrnfvPibcLVp1czHleZz+fuKgrNCUNX/vm4k5B1N8+sm3436900TzS6X+HqMy40b57HE+c5lUk6Pos5r55rN4tUt+LzW4Wr+eed8Yj6YsbDala0mhWsvr52icOccHXt1jxZzNPpTqGAF+dEqy+uXZ4Tr2YxX4yaj1uFq9n9viRiy5DZ7+IcviTCeJZhXq6rL2dwq3D1l/S6+vHjnL+PhO8X7ktQmhVyZr2ubk34zjzhfizM726i1v2KTbOJz+9HuLpfYWr+Me8lXN2pmmBGKMqAE2t+gnD1ownQb8K1GVy9bb9Z4Wp+PqzbhKZ5wtFdz/UThKvZXFYXb8Fcjqs/zjvGn24Wre4spl29q3B1qyh1N/zYPvcKE5x/3nM01s+RLTl3/fZKgD8mWN3Ro+pHhKs50Yqe3xV6Jrd6S90XvpvBfI8rOsfFGVz6I2374QqHK/OFqzkB6wau0bO69sdrnIA1J2zNw6x4xXle/XARV/44k8D9uxteV9e+z4CFEF75/hwnQl2eTeA+T6S6Mu/z3LZ5ubJmva444erql3O4RJ8vz+3HEsJnfn/p6kwI4i25sy5d+YK+P8tVN/z20qc4+/WHnEfVF199iK+//S2+vfA7fHtxxvPq/CccOEGLeWrR90y8OsuFFX6Ir776iBOvWJ6szwhnP38Pn9Prh++/wnlinXnhBF6l17dYiOFvXsjg7efxJgs3fONZDm+99QIXfsi2vf76M3j+ueM4cYwlgN/CJXXfv2c9dm5ZiU2raJ0/Qev9FX3YsXEch/dvwMkTe/CzYIMZsVYrKvrcKOu2wVohQLHlASxS/C3ydA/AlBCjsjeMtol6VHaXw0REv4Tlr9CVQkAEVlfmgKsxAkdTBLoqF8S06OSF1ZAmjDBUu+FoCNBiiyVQDiJGRNVX64bcI4DUWQJPrQm1ozEiOA6YksW0qCxAbb8Wk9uj2PtUE06+1o1n3unF6Xe6ifC0Yc9zjVh9tALDu8vRv6cWAwc7MHaEbuzEFA6/tAfPfXgaL/3+DF769GW8+vkbOPO71/HU+y/g2JtP4/ArT2DHs4ex4tAGNK7qQbArBVs9kb/uajStGkTf1hWoHmuHOmpHvl5EC3MpioxyFBuZp5WSExaKdUrkq+TIY1DLkauScchRMsFBTGRWnBGlpCLuPfd5JufVrHDFXlloIUv2zH7H3i+WZIQrlpg9a0a0KpDTNSiEnHCVr2Chg4VYKspBvjKPyIOQ+5fVVSWHr16CWIcCHdNebDzehifeWYs3vjqCD69QB/nyCRx8cTMRswF0rW1H55ouNIw3w1HtQZa6EL8oZv+CExEwFEOZNMLTEUSQnrWrnZ4HkX1DrQ7GWjPM1XaYaRFrINKjYqFjQQPMcSfclSEEGxIINCThro3BVO6DNGhBvlmGAoLIoyfiYeBC+4qYF5tGiFy1gHstYrmaiJjzzXIILAqusiATr4TWTKigwKbihKpCnZgLCcwj5KqpHVR8TqzKVjJRsJiIDBEkJY+Oo4DWS9cVMHHCFfM8ckRs8Ja5YPRpkStewnlclagLECPy3jZch8q2OJf3xZmwwVXmhKvcBSft76skwlkdho3uUWSRYrEgBw/kLcDDRYuxRJiHbHEhbcvDAl42FgvZMymma5cQwSOiGTATLFC4DBCzMFMtkSGWC03Mo+fHR55cSttURP7VKGLee1oiZBop9SfaT8X6hRD5aiGNMRkUXiMc6SDibVVIddUh3lIBb2UElogbWpcJMjONMyMjthrYAizkwwk7tT+7d71XC31AC7WPtScfhYyQmQohcvGhiahgLiciU8mSRNtgoLGqJ1hSNP7TdpjKrJz3h9QrhyqoRrQpjKktE9h+YCO6hppg9dLzkWehVLYQfMUCmDwlRJLj2HaoH7se68XOI104eWYC732xHx9/8ziefXNzJtfV4WFsPTCCjuEU0k1+9E82Y9+JzXjipQM49MxWHH1hK55+ey9OvbYNq3Z0IFpDhNiRA419EdL1cmzfU4/3PtqIry8exFeXD+ODs7vIPqzD3meXY+XhXrRsqEdoIAZdjR38kBI8vwTmGiMapyoxfXQIO56ZwP4Xp/HYK+toXKzHpmMTaJ+qgy1tAs9GbW6Tgk9tLg7Rc/fZUWozUrtpUKhR0TOU0TOkscxCASU03qVyGvNKZCtUHJaKqJ+U8LCkqITahAiiz4NkZTlqG6pQV59GTXUciZgHLqceJpMK0YgXTc01SKbD0DPPQ4MIcuZV49IQtFA4VJwQWkLjhIUMigxS6N0WeBNBhFJRhJNBBCIe+OhafUEnAiEP/EEi5ly4oBo6gtmqhctrRllFAC3tKbSRzaukvh+NOxCLuRBlOa78GY+r+nofpla1YcWqFi5ROxOumnpSGF07iJaRdsSaq2AvC0Lu0JEtKsJCfhaK1TyoXMwbxwRfhRfdK7uw/5n9OPTiYfRvHISdbL0kRP2TjmWrciPZnUI32aDVh5Zjw7FRjO2oRdWwHtF2HmpGFRja6sWKA2VYsS+FyV2ZUMENhzuw8bEerDvcQ8+L+tDpMex8dgxbTg9jzfFesucdGN3dhJEdTZjc140NR5dh9f5htI5XwZnWkz3Jx2LRr5At+TUMAQF6Jitx8PQ0XvxgHxG95/H1H5/HE2+tQsOEGaaKxfA0F6NmuQmtK51YsSeJo6934uWzw3j6d83Y+JQFXRsLqD/lom+TGuO7g1hzoAabqL/veXIcu06NY2pvB9nictSPhVG/PI7q4Rjdnw/+RhcsFWbOyzFLnY2HxY9ioWop8q1FEHrFkAepncIa6KMGmGImbp41BDOhgjqXAnonwa6A0Sqj5yqHlfqM1arg8lrpqX9oyAYqlayaZCksDgUi5U6kG8NI0vP207i2R/WwhrVc3jgHncfklUFuKgKPrqFEuQRCPc0rlmLIrCWQW0uhcUlgo33d9FsXQR/SQuYQk00Tgmcke6Ljo8Qk5Sq76tmfBRErjEETl0xeYZOBpy1BoSqP7Fsu2e4cLJIvwiLZozSnsmp9IjqmFu4KA80h1HdqbAjUOWht4ICjwsLl5WMFIpRBQkANBUHikdFx8vAw/0EsFD8MXUyFWFcAlmodhL5CiP1FZMPEsFeqYU2p6JpYtVgxrKwQSVIPF41xV5quMW7gPLmKTAIa73JoaCz4msvga4lDmyQ74BKg1E7PxFVK5+RD6CiheaoAPFM+RNYCuv98iE05kFpzuVBBY1gEX7UJlf0JpAfKYE4bkWfMQ442m65dBnvKSHOlEga6Z0tEDH+ZEvG0Bim6/6YaK9Ytq8FLj6/H2VeP4fMzh3Fq+zCG21xIRkqRKBOgrd+JtXvbseupCYxT3yrr99C4UsOYksFYJoMuKoaGjm1LylFJ8/b4hlpsOtiL8S0NqOol21CrgrtGCWeVAroIj9Ze+XCUK9C+LI2B6UZUdtBclzbDkzDDFWVzp5psroT6hwJeWhP0TrTi+XdfvqNw9enVG8LVnQShv4RwdTcvqFs9sO4lXM3mfvpLCVez1epmBSlOtJgJi7ubcPX5vYQrJjjNiE5fXLmIszNg5/tqFtcuzuDCnYWra38N4YoJVJc4zBeumGg1J1zNE7D+tYSrmxO6/2W8rG4FVyGS5Tq7+BXhS3r/NZc4f/4576e6379n4Wo2Oftdhas/3izg3E24mi8EceF3f7xyD5Hnyr+ccHXr9f5E4erSH+kctx7nhxuC2L8H4YqJVt/QeP/mJuHq/F9FuLo0I1z9WeLVXYSrC3/M4NIP9PlewtU8ZISrqz8iXF2+Sbi6PCNcXZkTri5kwH2+RbiaEayYVxXDjwlXl69nPKsuzsOlucqFGVy5/lVGvLo2kx+L876aRSZ31hX23TVWnfAznP36I3z25fvc6zcXfofzlz7ltp+/9BknbJ1jXlkXfp/xxCJ8wwlYn+CrbzIeWLNCFidg/f43nPfVm288izNnTnJ4883n8P6Hr+Lj372J33/+Lj7lwg3fxWef0zm//IirfMgSxrPKh1+c/RAfffwW3n7rBU7weuXlJ/Hyiydx+tQBHNy9HtvXLycsw+F9G/DMU4fwyqtP4mfBRhvi7S5UDQQJAQSbiLD6liBL+7fIM/wc1gohmiYSGNzcTov5RgSb/VAQmeXR4kbs08BMhCXUluJgqQlAFDGg0COnVz2czRFUjNajarQO0c4EAvRbW4WJFo4l4FmyYExIUEHnbJ6gBf6gCzX9FnROerBqdzn2Pd2Ep97uxsu/G8SrXwzizO/78OQH3dj7UhOmj1dhaH8avXuqMXSwHauPL8fu57fgsVdZefR92PfCbiKm+3Dk1SNcrpUn33saT7x7GgdfPooNT2xD79ZRpMca4GtLItnfgIHNk9jw+E6MEjn3Voe4JNgClk+IJeK2slxGrOKbDjy9lhbjauQrlQQF54XBkEOkNovI7BKhGIsFIiKxEmTL5MglApstl86FBbIwwmyliBMqCpn3lpbIr0LE5blaLCHSyxK/S5mnFROsRCikfYtUIs7DJ09WRMgj4iiCPamBISqAKpADT60IfevjOPLaCrz+1X68+fVhPPnudmx/cgL9GxqofSMo64kQgapCLd1zWW+aCwXL0xfh17xHiEAtRik7Zr0HicFyQgLBTh9czTaO9OvK9VDHiEgQoWIl23M1JXTNxURe5JC76fuQA4aIi4iCE0qfBRJ3RqgS2jVcCCDLWyVgycMJPBZ6yTyoNHRPTLzSilCsE3PbmXAlZhX0mPeVTY1SixJFzONNK6b2YknOhchTZZBL7cGQLStFlriYywXGZyFzDpbImIhCwAgTEShb2EREzQyti47F8peUPIwCWTaXgNhbbkGI5eyqJPJe6YI37YaLyJ6jzAFvpRd+lqul3AW5iyXlZkn5C7hrl9E5RHSt2fISPFS6BI8SgS/SCaH06jkxz5JwQksETmxjYaXsGguxSJSPRcI8IvtEooVFnJBVqGVhaDJk070tVvKJ2JViCSsGQG1SSoRUFbLCW5dA7VAbWpZ1o6y1EvqAmQsf41GbiKj9WVVBOV2LxqWDNWSDO0nkOGSEyimH0i2Hyk/7eMQQ2EuJqOUTaczn3quIJFupD7irXHCk7dDTWFX5VFDPQOFhubtE4JuL6V5LYI6oUU3jt2WgCuEKBzQWPsTqXEI2+PIFUBGRq+/wYPPeHhw5PY6nXp7CG7/dik+vHMPHFx7Hk6+vw6ZDvdiwrxfr9wygY7QCqZYA2kZqsHb3OPac2IhdJ9bg8LOb8MTr23Ho2dUYXlcDX1pBzy6bSFUpxlbH8PI7a3DtPz+BP/2/nsaV//UEPrt8EO98vQ+vnz2AZ367n2zDZizbvwyNqztRPtKA1EgdOtd3YfOptTj+zl6yH3sIO3H6g9149sMDOPHmbqzYMwh/vZMIqpDskpIIs53GRxCGZICIp4P6MRPqNchXKzgherFYiCUiEed9xcSrXDnZArkKuWI5sngiZPOEEGg0sAf9SNRUoKalHjVN1aisLUMk7oHDpYfJrEQi4UdnRwMqq+MwOajNjSIuP5naroSaPkutLGxWTH0rEybMo3Fi9NkQTEURSscQSAThCzPhyoVgxINIzI9QxAubnSVoZ0m66RnbdXDSGA1FHSiv8HN5rpIVHsSonySSbsSprwYCROqdMlRTX1g51YK16zvR0RNDuMyAZK0b9T1pIsRp6n9pJIjge9IeSGwiuqYcyJxiIu1EstujSHUn0LSsDoMb+9E53YVwexwq5oXrk0NI84WC5gUTjS9vQwDxTrJJvUGE20w0v5RAF1sMe2UO0v0KdK/NVPhbuacSaw40YP3BVkxur0PfdBI9U3GMb2feWN3YerKfbHYX1h7pxJojXVjzWC/WHO7D+iPD9Ex7UD+W4Ih9oWkxHhL8PdmPRxGss2B6Vz9OvbYdb376GC79l9fwT//nO3jr7C4MbPTDWZMDX3MJ6sYt6Jh2Y3JvGc0rTTj6mzYcfLMa6550on+nGG0b+OjfZsCK/VGse6weaw+00JzVRn22Gg3DAcTovuLtVrqGKFpWVJHtpWffHoCt0gJZQIalmiw8JH4IizVLUOwsgSgggYS2SwMKKKmtNCEN2VUNjXcNV0zC4FbDRDC7NbC6NFyeK4udedQpYTDJoNGS/VGWQqnmQa0XUn9SwBUywMVyZblkkBjoHGTvpWYe5DY+5JZSyEys0mI28qULkCd9lGxKNn1XTP2uAEJjDlQuPlKtIXRNNqOqpwz6oArFGpacvIj6JZ9sGw9CJrT6DbDFHByMARMnukqNEpSqS1CkzEeBOo/aPoerhJutXgy+NQ/6kBDOMhXcKR08lSb4a+wI1LnhqyF7xCqhRvXUBlpoQ+xVxwlYEg/ztCUbLnsEhYYseOqsqBlNItRO9jYhhDxUAm1MBFOZnPoTjaOACBq/BIaQAsaIkmwcbY8wIZ7mdbcAhWTbeNR/TWT/4j0pWgek4ap3QxVTQujhceIVj4Hao8SQR3NUHt1vPs1j9GrKhcxeQLaS5dhTItzkQM1QGfXfBJ1fgyzVQjwsfAAFuhxIXTwaJ8WQ2/OhcxXBFRTSWJWjMqVHX3sIh3eM4uw7T+G/nnsfVz56EU/uHUdvix2RcAESFQK0DDsxTWNg9/MTWHtiEG1rUkj00DxVo4I+LqZ7EsOcVFH7WVDT58fAmkpMbGtC/9pKVPYxLzY1jS0Z3LVqWtuZ6FrNSLTa0TpWho5laaSa2J8dctj8TOy0I1nlQSBmhIPmAF9Yg8HxVpx5jwlXV/HpvKqCN+e6+vbewtWVv4zH1a3i1Y95Y91LuJqfY+qzOwhXs0ndWX4r5gX15VyeqZkk6bdiJofVbAXAL+bjx4SrefjiprxW5+fhxvlnz3mTODYbonf1/F1yXV2cE65uDQec7zk1i9kQwJtDBS/ccd/5wtXc+3leV3PC1WxVwOvn7lkN8L6Fquvn7kO4On+71xUTimbwz6kIyESr353/Ap98+wUnXn1BY2F+VcR7VQrMiFYZ3Cks8KcLV7ff79ffXbgvfDOTy+pHBa454Yp5WzHx6coMZsWoGyFyd8RdQgJvCEFXMiLYHy9zidJvquT3x8s3MCOUZQQudlx2PRfvGSp4P8LV+XnXmjnnlXsnc58J85sTr2Y9wu6Cu4lfmSqEV++Y4+pfSri6Ux6tWdHqa7IbX5Md+Yb667nr528Sru43LPB+hKtZXJwRry4yAYoTnC5nPKW+z+DS9zfe3xUzydnnH+MS52k1A064Yl5Xl3Flfo6rOwpXV2/kuGI5se6AW4WrK7cKV99dyIDa7+r1czdEqJ8oXM16VN0Qss7N4cr1eZULr389d+xLV7/hcPnquRnMeHVx1QnP4sKVLzLCFOHbS59xnxnOX/58Rrj6bJ5w9Xt8e/GzudBD9p6JWN+c/31GzPrmY3z++XtcdcL3338Fb//mDN56+wW8+ebz9P5FfPjRG5xo9dkX7+P3n7GcWR9yotW585/OJZH/+tvf40vaxgQttt/nTAz77F18+OGreOWlU3jqiQM4eWwPnn/ucbz9zhl8+Ls38TMfS5Da6KDFtgcVvSFa7ATgb1RDFV0Cke8B2GtL0bgyTAv1JnRtbEHlsgpO5FASKVGyf4ZTHloURTmSba8K0zYbSjxK8GmxaWsIomp5I5qn2lA5UoVoZ5gWhzYYyxW06BLRb3Tc4n5wYwNGNtdjeEMlRjeUYWpPCttOVuP4Gy145bN+vHdpDO9fG8c7Vybx4pfL8Ng7fVj3VBOWH63H5PFOrH1yOTY9vRrrT67C5IFRDG3pRv/GDoxuGyAiM439L+zBkVcPYc/ze7Du+AaM7BlH29oepIbqkOqrRdtkD8a3TmJgup/L0SGzEJEwiKAiYqB16qG06yEx68HXamkxrkWhQkNQoUBGpFWqoIW/AjliBZbyZVjMk2KpUE6kVok8IrQ5MhmypJmwQE600kpQYlJAYNOAZ1FzIhYXQijhYbGIhyyJgBM2CmjfYrWYCKuUIAFfL6DFrwixBg+ahpO0yFfRoj4X5d1GbDnRi9e/OoC3zx3B8Tfp/rY1INhshNCVT8QtBxK3kAtDMSYssKYcXO4iExEEHh0vR5sPsVcKb6MPqQFawPfGEWghAlxlIsIgA8/GQ7FJAL6NrsMsRZ6Cj2xJKRFXMfgGNZFYAy3ijZBYdRAYVQQFl/+J5YFSOHSQWdVcYmkRy11F91HMxCoNgxBFagYRSvQSzmNK5MiEDrK2YQnxi/Ryai86J7UFa5M8hYhrl3wFvac2y2VhlWK6FqkAPJWEyBh7XlruX38mXOk9aqiJlCtsYkiIbLH8VoXyLHp2SyA2FsASViJa70J5axhlLVGE6gJwp51wURu5K9ywlzugCeq46om6iA3h5hSNjyYEGso4cY7l6looyufyWVnLfHBVBYlEOKDwaiCysZxXUgitEggIQhuRaCKYSyVFWCJh+bkE1PZiIrFCLCDS+ZCsEI8oipDLEtoHTbBUBBBuSSPdXYdIfRJKp5r6VxYWFi/mQrOkTLSya4hoKrnvLFE7vFV+mGlMShwieuYiSL1C8B1E0GyFKCbSVWjIoTbNh8DCg9JDY5BIoTFsIHJHfSNICOhg8BMpDmvhjBvhTLLPYjpPIXR+AUxhMZ0vDyXKheArl0BOxxKrlkBKhDSW1mJ6czOeOLMar7y/Ba//dive+Gw7Tv9mDXaeHMA0EfvVe7qxclsXmojkhWocSDQG0DXejMktQ5jY0ouVO3oxTfss29yAun43bHE+tN5sxOsV2HywGR+f24P/8n+9QHgO5/90CG9/vgFPvzuFx19diUN03r3PbqAxvhP7Xz6KQ6+ewp4XjmDb6V048OJenHznIJ78YD+e+nAPnvvkAM58chhHX92GoY2tcFdZoCVi7qsJINVZh9qBdqR7muGvT0EXdhPZ1tE4lXOhwEskTLgSIktMfVIsRYFEjiIa6wU0/vOE1FdpG0+tgc7tgrc8iUR9NcobqpCsoXsu88PtM8NGz60s6Ud3ZwNqauKw0PNTMeHKJISa+oma5Wez0HjRkx1QUx9XlHDjxeCzIZCOIZiKwR9nwpUX/rAH0RgrYR9GNO7nxCqZSgAV9S2LjUirSw+X1wRfwEz7WrkKg5E4tX2ZE0nq30HqA3a7EKlyC1ZONWPr9kEMjZGtLtfDHVUhWuVEqjmK+v4atIw2oLq3nMaGkdpLCGeFHqmeMKrJHqX6woh3BhDrDMHT4IWejielfiTwq8GnPiUO6CELkq0IaCHxk30ISqCKCKEKF1I/XQip5yE4qgrRNG7H5J5KbDnehh1PdGHbsW6Mrk8h1aaHv1KIijYtBlZFMb2jFuv3N2HLkQ5sP9GPbSeGsOFoP9Ye7sPYjlaUD/ggDxdjifbX+CX/P1H/z0YtXefep9bhzIfUd754DJf/68v4r//3u/jgm71YtiVEJD+f7CYP9eNWdK31YtXhSux4vhk7XqzHzpersPu1Smx/qQzrno5izckENpyswZaTbVh3sA1jG+vQyP74qVHDTP3WmZYh0e6gcyZQ0R+Dr8EJfUIDiZdVq8zBQuUCZBuyUeIugTAghNAvgtAnpbZRQBFQQk3QUdvpfSoYPTSX+vRwBExwBS1w0rO0eQwwOTTQ0/hXMUFdVQo5QakTQmuVwky2z+RR0RxGdsBYCrGhGCJ9MQS6Qgj1hWT/CskmF0Cgz+Uq7knIPshs9Nm4BIXqhyG15aG2L4bJrQNoHa0m+6BEoTKb5iSyHwYe9U0e2QUZzCGyE6yQBZdb0AQts0lkz3mqEhQpCshW5yGXfpdFNpeFCYqdzEtJCFdSCU9KB3+VGaFaF9leH7yVbljiNBbJDql9WnplOfr0XLVFiZslaS8gu5sPU5kClYNhNE2mEe92w5yWQh0thSYqINC8HaJxRP1LF2aCFdnHgBhCdzH4dG6hp5hA48leQOsbEew1NiT74kgNMhHMB2uVEfKQhBOumM0sZWA5r0y5NEcR6FVE9lTtF8JC9+CtMSHW6kF1Px2jJwRLGa0L9IuxQPRrLGUim3YJtRWbb7KgseTSeCxGiJ51Oq5Bd5Mfuzf046NXj+P7s+/i7NvPYt/GPtRXki0KZiNRJ0LjcgeW7avFpmeHsPm5MUwe7kTPhiqU9zq5qs+OSi38DXYkOv3cn4CNyyPoXFWOtpVlqBj0IdBsoPaRwFGjROWAH71rasm+tmFqRw9GVjegotkFg6MUVmrf5vYEJla0o6cnjVhYjwDNEUMjjTjDQgV/uFW4OjeH2z2Zzs/gAodPOZz/yQLWTULSjwhX9wV2LA7n74g5kYad+/INnJ0Xvnf2plC+2zGbC+uLu+BzTii7GfM9p76YCTk7e5NodTNuFs3ukEfrrknaM15XGcHpwj0xP1fVDdz7NxmR6iKHL5mgNSuqzIokTJCZEa++uvbtX0a4uv7tTfjqu2/vmv+KnZs7/7Vv5zCb/+peCdjvJlx9dukr/P7CWQ7sfUa4OjcnXv2Y5xZro6+u31mQuptgNR+Z7zJte2fh6m64VbjKiFc/dj4uSTuHy/T5Cs59fxXnvmO4wuEm4eq+c1nN86T6I8uRdYkDe3/hhyscMoLVpQz+MB8znl4/Qbi6V8jebfmzbhGu7ii6zQhWc6LVD7cneL8f4YrDvyXhiuzUN9SPM8LVhb+YcHWRnuVNYAIkPb853EnYmhWybgH3/fc34+Lc/hnx6vIfM2IVe+XCBbnk7Ex0YriSEanmCVU3g4lUTJy6BSxMcAZcjqu5BO0ZME+r69Re16/fLFzdilnhajZkcL6YdVuFwlmBiuzbLK7Ow5ywdY3hHIG2kd3J4NxciCKraHjhykxlwtmk7jPhhUyY4sQrTsD6gqtK+C2HL+YqGbLPGdGKwIStmaTvnPfV2Q+4/Fi//+wdfPDh63jv/dfw209+g7NnmYfWx/jiS+al9TEnXDGx6pvzn3Jg77nP7JXz7Podvjr3CfcbJnp99PGbeOe9V/DeR6/jt/T5919/hJ+ZiaCw5LGOtIEW2n60jleiczqFqlEiOR0ihDqlqBxzoGoihIrxBBKjSTjbAtCkLFBEjbRQtMGU9MJWHoQ9HYKx3EOExQRBSEv7OBDqSqJ2ohFNRIrqxquRHkrQIjGMmtEIWibL0L2mCqNbibzuasfE9iaMbCzH8OYwVuwJYefpcjz5XjPe+HoA715Zhveur8C7363Fy+fX4LF3R7HlTC82Pz+MzS+sxPSpcQzs7EDLqmrUjCVp0cbKjsfQPFFNx+vB6kOT2HB8LdY8vhorHltFi8FJWgAOoHGsBdV9tVzp9ERjFEYiWSINLfBVRZDqBFAYpZCaFLTwV0Oo04KvNaBErUOBTIV8CZFVsZxelciTqJErUiNLqEKWiCBWEmQzoUViLpQwWyHgQuWKmYeRTcMJNEUGBXJULLSQyLCUyLBMgnylFEVqWvzrZBBblJxAofVq4CozoX1ZJbfo7FxRhpohD7VdNQ68MEHttAn7z6zAir2tRCJdELtz8bDoH/GQ4NdYIl+CbBURCA2RRI8S7lo/wm1xGJJmlFj5EHsksFfaEWmLINIahrfeQ8/UAJFDiDxNPnKUhSjQClCql6JUI6P7lxOBUaBUqwJfzxKXq1FKn4uI2JcohBBopZCZmTeQBnKLihbtLHSEeY/RvauFtJBnQpwUJczzSiVEsS4jXDFvK5FTywl6LESzSK9AvlZGxF2EbAnzOmPeZ2IUMgFLSp/FfOQTiqRClMqJ+GkkUFgU0Lk1MHi1UDnkkJqFdC0CKO30HQsHU+UgV/IovS6GysmDL21CZScR84EKlFGbeKvcsJdZOViSVhhiZq4KVbKrmvrqCAY2jBNBaIY8aMZiRQkX9qgPu+CrjXPClZqInMghhZJIp7vKi1hLHPH2JMLNCZjiTpQYpFgoLsQjonwskJcQgeXhYUUxfiXNw69l9IxYLps0kbimJDx1scxvqO0fzHsIv17yS+QKc6C0MUJr5voFzyCB2CrnEspHW+OwVzggcAi4fFZ8Zwk9XyJeRNJ4REqLTflEpPJQpCUCaORBRKRWQwTXXeZEoiFCCCNYQe/rvOggsjq5qQv9K2sRqTNCHyqG1EnEVfcItd+vUSh9hAhqLmTabEioLe1ePgaWl+P4c6vw2kc78MK76/D4y2PYfKwdq/Y0Ye3+Lmw5MorpXQNoHk7TOY2wxwyo7kxiaHUHelc20jOga2gxI1irgLOcD2MoH4ZgLuKNMvpdJd78bCN++G/P4L/8/57DV3/Yi9NvD2HDY1XoWxNC58oYRja3YNfprXj+t6/g9S8/xNHXn8aKfasxsnUYKw6OYvOpFTj4ygacfGcHjr2+FdMHBlEzGOPy69T0pbF8yzg27N+KNXs2o3/NOMq7Gon4erh+mAnn5dN4FsyIVmIUiKUopvFfKlWhmFBEdqBIpqSxoIHMZoU5HIKvogyR2hRiteWIVUQRjLrg8RqRTgXQ01WH2poYrE41l/BeZuBT/xVDTn1AbKKxphOiUM3y25WQPRBA7TbBFQ/CEw/BGw1wwlWAEKNtZakI4mVkg10GyGmMqXVieq8jAmxBIGKn/WzwhSzc5xDZ7FjSjmQqI1xZLDyUl5uxbn0XDj02hRXTzYin9HCF5EjUutHQm+aqC/asbEXrsmpU9ASQ7HCieihERDmJSnoNttlhq9LBUK6BJqmBKpHJbSgJGyEI6CHw6cCncVlil6HAQnbAXgqxjweZvwgi12JIPAvI7ojQvyGBnU/14vjrk9R/xrHn1CBG1rHKeBr4UiyPjwg1HTp0L3NT/yzHlkNt2P3EIHY+MYyNj/dh5f4OdK2vhL/dhFLPEjwk/1v8Q+n/CL4rDx2ranHkpW14/oN9eOGDrfji+gn80397De9/vQMT24KINheR/eOjfpkZHatdmDxQhvVPVGPq8TjWPBnHzteqsefNOmw9U4mNp6uw6/l2HHpxhM49iLENdShvsdEz50HtyYM5yoe7Uo1gvZVsA/WFMi2UQSnZZQHyaRxm6Zciz5Q7I1wJCGS//BKIfDLIfAoofUpofSoYyI6YyZbZfQY4/Uy4ssJNz9LuM8FEz9dINlNrlkNONkLKKlNq+VCZRNCT7WOJtvUuBbSsaqpdTHaQR/NYCSSmTDigkuyEysUqB/KhdBbTXJND9vlh5Mh+AaFpCWr7wli1cwjdE/WwRjX0HX2vYkJXKUQm9ls5LPR8HdSfWIiy0aWHhuy9jHnRKqnPyguQL89FjmIpspRLUGDIhsxdBFNEBGdSATf1FW/KCH+lA75KNxxkw/RBI1TUT1QeFuash8KjgdAuBc/KcvQVwxCXI9ntRcuKNBeKGWo1w1Quhi7OIwhnhCuyayEp7auheYzWIVEFJH4+BJ5C6nNkxwJk+3wlUEQkcNZZEesOIkH3Gmr3wFFrhjomh8DNbGcBJ1zx5pCHUnMexGRX9TEFXNVGBBrtZNtdiLd56dUBS5kCAnse3e/DZDMeoDn9QZqzHoFItxgK/WJodYtgp2NEfWLUkg3sawph03gnntizHo/vWIXlvWVIRgXwRbJR1iJF7XIbOrfEsPxoE9Y/M4BNTw9jzdFu9FEfrx0OcgJezUiCxmAM8R4PYl02bv6vHPKhjOW4arfAXCElSGi7F+M7urD3yTU48twmbNg7iNp2H9SmAtjdEoyNt+DQobVYt7oHFQnqtzRnDtDa6MzbL9wiXN2heuBtwhUTrS4RLv67Fq6++HcjXGXybLGcW5/fs7rgpb+KcPXV9XkeQTcJVxfmxKO/iHBFpG0+/prCFROqWIhgJkzwa9r3pwlXX12/xOF+wvXuLlxd/CsLV5fnhKtvvr9K7xn+JYSrS7jww2UOdxeuMviXFq4u3CvM8T+Eq38bwtXcvrcLV1dmhKvL/8LC1Vx44KxwNc/j6uo8oepW3CZaEa59d24e5glUdxWuMh5Ys6LVnHB1PQNu+9WvuRxYc8LV5a/uIFxlMBtq+O3Fs5xwxQlZhHMzHlIZ4WnWI+vm6oQsJxZL5M68p86e/RjffPM7nPv2U3x97vecaPXlN0yYyghUGZHq99xnDvT5LPO++ua3+JI+f3OBfnf+U5yl959//Vt8fu4TfPbtJ/iZOiyDwi+EiuCtNqNpLE1ErxEjOyrRszmC5mkP0qN2eNp0sDboYWu2w1BrhyxugIgW1coQLRwTXpgJ7NWU8sFQSYuhlBPqcjvMNR5Ee8pQS4vfxpX1aCYi3L2+Ect3dWHlvl6MbW/F4KZ6DGysRe90Cm3jPjQvN6N7tQVT+33Y9UwSx9+qw5MfNOP0J5148etxvPztOjz16RoceHsSO1+ZwKYXVmD5kQG0rqtBw8pyNK1MoYblzuryIkiLyUirG7UjKQxt7cXKwyuw9uQ6wnpMHZ7G8OYRuucmRBtC0PuZAJOHfNEiFEmzUSIn0q8ohEAjgNxCBMFtg9rpgNBoRL5MgRyRhCBFHhHWApkGhTIdbdchT6ZFFm1bLJRgoUBIC1hRxltDxsMiaRGXk6mICTdMnDEoOK+rfLWMSKoCJRolJwjxdEoiDyoonDqYiKh4Um5E671oG01hYksHJne0Y3p/F7YRYdtyog/ju+vRMR1H+1QCVUMBLowgjxbLSxUM2VhCBCJbXciFQ1lSLOm2hxb4WpRaaUHvEEEb1cNR5YK71gtXjRvmcgvUIQ0nwpQYhSjQ8On6BHR9TLyi62RCFYNKjmKljEiKhBOTCqU8lCiFEOqkRJCIMBhpIa+TcMS7UCXgBCsJCwu0KFGiFdMxhSihbSKbGhIiYizEkHlbldC9FxtUXEhdnlJMZEpIJEiEQkVGuCpk4XZSgkSAIkIJfc9XMe8CKeexoiXSpnawcDoRETYhpCY+hPoiutZsiAwFMPqlsEfV8JQZEG/0Id0RRawpSGTTAVuZBbakBZaEGea4Ba7KACr66tG2sh8NY11EVsohJxJZSOcS0L0Yo2440yFOZGLeWQKrGPqoCekeGkPTvehfN4jWiS4ixuVQuA1YKC7AL4oW41e8bDwkKcQDknz8ozALD8iov3l1cDQmEGivgKnMQ0RJigeLFuDni/8RiwsXQmaUwRJkBNnBVTgsUJaCZxDBXu5CqisNDz0/gZ0lTi5CqZ15GRRD5OFx+VpEDnrWRF4F1BYSmxhSIiasclm0LoSmwVo09FcgXu9BqsXHVfc7/cYePP3Gbqzc3obKXibOqWFNiLn8LkXyRyFg3lbaHEg1WdAQGatrdWHf8TG89P52PPXmauw42YUJsiMT24nsPz6MA8+swZYjk+idaoKvgto2pES6PYrlG3sxur4d6U4PdIECSOyPQu5aCEMoF86yEoTrhGhbZsb+0y347NoufP9/PIGzf9iN4692Y9nWAKr6dSjrNKBmOMR5WW45sRNbnzhINmUCqd4qVAyk0LO+BVMHB7Dz2Snsf3EdNp9Yju7pGnpGYTSMVGHlzgnsObUPe584jNW7N6Nt+QDZwwSENh0Wikrw66IcPFBcgEUCHnKYaCWVUJ9TgC9XQ6jUgk8olWvAU2jIXjBPQyu1rY+uP4pQNZHR+jTKa8oQS/oRCFpRXRlCX3c96uvisDnVkGl5EGtLabywfFbUl3VCTrAsonHHnnGhkp6ZRQ29l569zwG7n8ZqkJ5JyI1wzI9keRiJ8hBcXgs0enquRjm8AQuSaT8qayNIV4cQLyciG7MjGLUgGrciUWana9HCbC5FRYUVW7YO4DjZxel17SirNCOSMqKhO4H2kRq0jtahYaiSUIbmsXJ0rKxE79paGhPlKOtxw1GjhS4hhTIqgTKugIbGla7cBgWdR+DXo8SpQoFFhjyTiEA2ws6D0FMKgTMHfPsi6BOFRMAdWPtYO469MYXnPtyIU2+uwo7jNH7IrlV3W6h/2tE4QMS8VYmKNgV6JrxYt7cRu08NYeepYax/vBcjOxtRMx6GtVaOAuejeFDxv+CX4v8Z0kAhOlZVY9+za3DstXU4+vJyvPXFVpz/zyfw5mdrMbUnhIpeIRIdQlQNqtGw3IDeDS4Mbfeie7MZfTvNGD1kx9B+C7q26tC/3Y7NTzbg5FtTOPLiKkxsbqZxxESXPCjdubDGaUyWyWFNKrmqcrqIAqqAFGIXPVNLIfJpvJQ4imgOFUASFhMkEAdY+L2Uq6g3K1yZaXzaWNizl+DWw+ox0HsDTC4t9CxckFUadWigMUkh19E8pcsIV2qLGBqrFDqnnBOu1A4xlDYhFFYBvQqgcgihcTHhmmy/j+Z/VwlEpmzqZw8hV/YLstHZqB+IYu2+MSzb1E1j0AWxqXhGuCqh7+kcHgWMAT0sLK8gXZeWrkdlkpNNENF4yAhXefIcmvuWIEu1mOxlDmSeEpgiYthiZMci1D4RNb03wB6ndUTEBI1PR+2ngcqrhdKr5YrAFBpKkavJQ6mlgOYuNdL9ZK8mUjSu/fDUa2EsE8GQFNKcJaNXGTQRCVTM4yqmgjVtpL5J9rzaAGNKBV1SDnVMAlmI7jkmha3GhACtD4JtXngaHbBWGaBJKCANCsBzFnHCP99WSLazmOxqJnRQTG2li8phr9DTfGkmm2uhVwvNnwYYEqwaYjFyNAuxQPQrLCIUqR6FWL8YMs0CqNWPwkHHTARlSIVVCNuFiNml6KQ5ZrQthY4aF8qiQkTKipFqk6NqxIyalU40bQhR36vC+lM9ZMNGyX5lChYMbmpAx2qWBiCGaKcDvkYt/AQWhhvvcSDa7YCzjvpJSoxgkxHdU1XYenQCR5/fjM0HxlDb5ofSkA+HR4YVq7pw9PFNWLO6B4mYEU7qK719NXhhRri6kePqlrC728CEKiZYXZp5/ecJV7eKV3fb936PdTfM7XslEx74xbwk6Qy3C1cXb8PdRK5ZfH7l1qTqdxCuZsIO7xamdmdvq9kk8d9yObnmh/fNhvzdHBr404WrHxWt7pVX6aY8SfM8r35iVcGbRCwmVn1//ga+u3cFw1nh6ut7CFfz81Pd6s12Z2HrHCdYzYpWNyeFv1cOKtYelzlwgtD3/xxc+EmVGDNC1a24ePfj/2EG31/mRKo7YVa4upN30v1VD5zxnmLC1Q+XcJ7D5Rv4KwlXt/721hDDO4U53nTcHzL4cxK830+o4N2qGd7p+7vtfzfh6qYcVyxU8OrNwtWdBKwfCwO8VbRieaYY5otX9/O7O+HH9plNyM5CA68wAWsGP1m4mhWv/jSDHzKJ2TkwAesPFzlcZ2CiFeE7ahsGTrwiO3WzEHUz7ixWEb7/dg43RKrzd8GsgPXtnFh15fqNSodsO/PGmst/xeGruYqE7POsVxXD7D7nL52dE60yHldf4Jvzn3GeUucufEqfP71JuJpN6J4BbaN9z1/4nL77nD7T75iAdQsyx/ts5nNGxMqIWze+/5oJZnTOL+mYZ+k8PzPE1bQwK6DF4VIofDyEmuxoWZHA6M4qrDraiMnDDWhbF4evwwB9lQJ6WgCq0yaIwxoIWSJPIkLW8gAtzJ20WLTCUO6FuyUJT0c5LHW0nSV7rnbA0+xHuJPIwVAS3eubsOrgEDY8vgxT+3uIYNahZSKOql4HEq1qJNtlaFqmIxLqxPQhHzaeCGDLqTC2PVOGfa8149gHYzj1yRocfX8Ntr80gaknBtG7uxktayvQt60JY3s60b66EtEOO4xJWtAHSokYyRHvDqJnUydWHVuFDU9txMZTGzF9cAqD6/tQ1hqFggh/tuAhZPEfBE+VQ4vNYkiNfC7njDNOpI+IrKc8AoXTggKFDNmc54WEE7GKFGqClhb+OiKaOuQpNciWM08NMRazZO2s2qBCgEUzCcWz5CXIUxMB1sm4XFeFWgURVSXnwSQwEPk1qiG2ECHxGuFJB5CkNk21R1DR7kNNTxDNy+JYvqMF648wYaSMFqUKWkgLkaLFas1wmBb4ShSbc2nBn40cVR7ytCX0mRbsXh09JyOkXjV4NjFtowW6TQS5X02LbjMt/q30WyusFbTgrfLAnLRD6lIhX12KbFkR3RsToCR0/xIiJWLkyyV03zKCBIWyjHBVKCNiqmKheURgNGKUqFlJej5KdWJIbWoiJgZImbcQE++0YvCZwOXQcmGCrJpgqZmuzco8r7Qo1qtQqKE2onOy8zKPK5a4vohQLBNz3laccCUVZIQrgxQqGxFnBysjL4PMLOLCBIsVecgSPIo88ULYqO+2jVRjcFUr6noS8FVYYIlqYUuYiGiaiXBaOI8rW4KJV1bY0+zf9DJEWyvgqAhBE7ZBQiSST0RNZNNA5jIQ0TRBQeRS7FSAbyFSF9Qh3pZE11Q3BtYPo32yB2Ud1dAGbVgkLsDfZT+MnxcswkOifPxakIuflyzGYg0f+nIfjZNqeOl8Mr8ROdTuD9N3C4oWoVRRAgO1nSPqgjnshNisIJJZxCXJtsbtdPwUPDVeajs+kcRC8B18yINEXhNq6OKs+pQCCo8Uaq8KhpkQQVPEiECVG+m2GJJNfjiTavgqtRhZX48XP9iPNz89iu3HhjG8qQbDm+sxtL4OiSYbRIYsavtHIVQuhZT6mJiIaTStxea9fXjmzS04emYFVu2uRcekH93TcazZ3429p1dj+/FVGCMiHGtwwRRW0LgLYHJ7P9bsHUbTSJSuqxAC6wMQWh+EKZqHeLMS5UTgytsE6FtlwuMvtuD9c2vx3rl1OPpSO8a3hdA26UT9mIcIrRfJrhCi1O6BpnL4GuK0rRITe5bh8Ku7cPLdvTjxzk7sfW41pvb1omNlFZrHKtG7qgPLNy/D6PpxdCwfQLK5lvqDj/qlCovFGdHqH/OW4lcFuVjIL+W8rYpkMghUaiLpRsj1Zkh1Zgg1BtqmA1+thcREJNzrgiMe5oSr8sZKVNRXIJkKIRS2o7o6jL6eBjTWJ2F30lhXFhPZL4ZIx8YND8WqUurvpchXliBXXkTjrITLbSYxKiE3aaC1G2B2mYhwWuAPuRBLBDiPK7fPAh2NAZ1RBh/Z48raKBpbU6hrSqKCzhktcyEUsyIasyGetCEYon5v4yNVbsbqNe04cHASU2taUdXgRGWjG829SVS2haiP2KhfWJDq8KFrRSVGNrVQf2hG83gCwWYTTOUyaIhwKyMiqOIK6MppvkjZ6L2V87bKt8iwVMvHYlUxlmrykWfMR5ElF4WmRRA6l8BZLUbbyhA2HuvG469N4fQ7a+n5jmP1viY0jdKz7TKiYyKI7hUh6jMKBKtLUTdgxIqd1dhxahDbnxzC+mO9GNhG/XPIDS3ZwkLPQuTYHkSRayGs1XK0TpVj07EhHHxhnDBI51iG1z9fhVNv92D6QIjuRYVEJx+xdj7Ke8SoG1OjaYUW9ZNy1K4Uo2oFD7GhHHjaHkWkpwBD24M4/PI4Try2Aat3diFeZ4LKlRGuHAkp3Ck12RA21uTQRxRQ+qUQOujZWljybx5UUTm0ZSoo43JIwyxMMCNcSX0yTrhif6TYWK6qED1nsgUsPNDs0EBnpXFsEENlklIf0MFO35moD6lNYiiN9AxMQsj0PEj1pVCSLVKRnVfZ6dUu5KCeFa0IanfG40rFkpFb81CkeQSF6gep7xajaTiO9QeWYcPBCS5c0EJ2k68rRKm2EBILncclg5Ylj3droaXrUrOw5VnhivpusaKQ7FM2smSLkaVaRPedS2sMPtkcCYxBMZ2bnVcInV8BY0hH9ohVJ6T5yaeHiuYphUcNoU2KfG0RzZ1ZyNdlQxuVIMpycg5Fkez2wNuop7lKBnNKCmtawYURasJiKFiOK2p3W5rsW5MHYZYgv8UJe40J2qQCsqAQ8rCI+qkaliojFyJoqaT2rWBeg2qoYjJOWC21FkDkLKHrpjnSJ6TnV8xBScfXUz+3pGj8VOq5ypGWtI7WGXRsv4DLw8WEq6XSByE2ZUNlzYWe4Kf7b653oL89hNqkAXZaZ1ikWagJmjDUlEBfYwC1FWrEU3yyx1KkBvSID2vh75WjbJkBy/bX4Oib03j2ox04eGYVJve0oW26HDXLQoh30Rht0MJTr+ZCBBO9LqSH/Ih02GCrUtI1KhBvtdMYqsLavUNYsbkLaRrjalMRvEE1J1zt3T+NsWWNCLJUD1YBevpr8cJvzuDrP13D59eZKJUJDfzs2gV8OoPPZnCTcHX1Ij67eonw5wtXd/O6+nPFrR8Tsn5MuOKEqXm4TbS65bv5nzMJ18/fUbi6SRxiwsg8IehuycNvFVU4YWXWI2s2f9XVeZhL0P7jotW/jnD1Y15CP124uk2wofNy5752fg5f3SUH1Y1wwK+5XFa/v/Al954lZJ9fSTDjXXW7p1jmWv8awtXFGW+pC3fxpLpf3Fm4OveHy/NwJeNpNV+wmgkZ/JbhHrmgzt8jx9WdhKtvbxWu5gSsy3cVr+4nOfuPiVd32/9O+bHuKFzNild/ujaXlP1u5704Ay6p+30mZ//rClfn7ypc/RTB6qcIV3cTqX4Ms8e9FbNeVjcLV1dw7U8MV+8pXLFE7FeoP17548UMfpgB87Kah5uEqxl8R/fCgdoqU2Hw27vjFu+qOfwk4Wo+ZgWri/NwfsYj6+s5seoSl/fq67lts2LVfAFrNrfVhRkvrAuX54lZMzmxuMTuFzNg4lXm9VPuO1bR8CLb/+KXtO0szl34Yg5MBMt4c53lPLvYtlkR65vzn898/jzz/iIDfb70Ob4m/MxX7yKiW0gLw0dQYs6BuVyJ9IAH/VvKseZYM9Y/0YXRPY2onojA30ULvyYH1CkThEEVxAEtERYPnJVhaImMid0sibcDTlqA+bvSsDUQyS+zQhalxWhcC32ZDu56G+fW3rWmjohPC5Ztb0X/+lrUDQcQrFPBUVaCYL0QLeMWTO4Kc4Ri5T4Xlu+yYnSXHcv2BbHmZB32v7EcR95bg61nxrH8aBc6tlWjfVMlJh/rxaYnadueDjROxBHvdMDbYKDFrQq2ah2SAxH0be/GquNTWHeSCCwRtaGNPZwopCBSkSX8NQoVC2AOyLjy4anmCNKtRPo60ki2lHMiEqsYV6hmIX0sdE1KkKOAJWqXK5BPZLZEZwDfbAHPbKJFtwo5zJuKCCfPpqUFrYzzuPlV4WL8snAJHuLlcTmu8tVy+h0LvSMYlAQ5lytK6zMiVBtB/UAtEYlKlLd6iEDqEKo3oHFZBAPrq9Aw6oOvVgZ3tYyIuwPxDhct3Fmib5ZXJA+F+hJ6thJacBPRdhsgdrL8WjIUE9Eppe08qwQSIiAKln/Go4DELYchbkaoJYZgYxQqIhPZREIWCXOJRBOZVrCQRiFypMJM+J5CyglXRXIhEXo+CmVEuoloFyuY9xUfxQwqPgREppUsnMRnhsKph9Ck4CBm3lYOLfgWBYqIdBfRvRczjyujGoU62qalttGy8ETZPOFKjJK7CFfKm4QrIURE4HKEi/FQzj8ii/8wEUwvdjy+DqdeOYiVWwc57x+ZnQ9dQAVL3MgJV9aEGcaInksQrIswr0IXdGEbhHY1tZkMpXStpWYFig0s4TzzSmNgQmQpPc8c5KoLufxYMeo7TWOtaFneibohlk8pijylAH+f/Qh+UbAICyWFeJT6wwOCHK48e6i9EmX9jUSGQly5+SxFMXJkRBZVPCiJsFoCljnhSmpVzYSRlUJPxCdYF4at3DEnXAmJFOoTerjrmCedE6akkQi0lu7RDFfaBVvSCi0RFrVXCn1AQURZTM8im4h2ETpXRPHEa9RGb6zF5I4ajO+qx6EXp3Hi9S0YXltHpLcI+aIHwZMtgkyTC4F8IaxePnqXlWPLwQGs29eOnlURVPWaUdlnpTYIoXu6GgNrm9C1klVI9NB1qBBqcGBwfQvWHRxB35pqeKokkHoepf75K9jK6Dom/RjblEDnhBlty5WY2GrHnicr8NiZZuw4WY2Vu+IY2RxH+6ooYu1WIqusPwsgcqnhb4pjYu8KvPLFC/jmf/sEn/7pLbz21UkifOswvqMTbROVaBqpQuNgLSo7K+GvjBKhdkNhN1O/1NJ4VHKCcoFGzuW4KuSqQWoh1OshMRiJqNthdHo5qM1OSHRmCNQ66vMqLh+ewmElsu+HPx1Hoi6FRHUCwbgXbp8J6XSQ87hqbamgz0aIieiL1DzI2TjVC1FCz5Q91yIND4WEInr+pRoWhiuGUEttpJdDQ/bBRDbF7bMiEvMingzA7TVBrRNBoRHARcetro+jmfpUA9ku5nmVIHsdTZCNSLIcVy5EYya43VJEwmq0tAQxOJxCe1cY6Voratt8qG73wx5VgKdfCpElB/4qLbomU1i+tQ2jm5vROBaFr54Ie1wINQuTi4qhJkKvTmigjOkhDevBc6u43G3ZdF/5JhGKbTRmrcXIN2YhT/9IRriqEqN2xEXzQRW2nezBntMD2Hy0g+aAWvSuTaJ7dQLLd9RhbCvZu2EbYs0SpHvU6FkdwtT+Jqw/3oNNp4YwfXwQ/bubUTUVR2TIidiIE7VTEXRvqsLYnmZse3IYJ9+axjPvT+HUb/px+OV67Hq6DNMHfehYpUG0rQCeuixE2oqR6pegdpkSTVMaNK6SIzlSAHvjA5DH/waGigfRvNKCfc+N4cm3tmHjvkGU1VuhduZD5cyDMylHsMpItsVItkQDQ0QJKY3HEnMRBDTPGJM66p9ueGg+ZeKJfEa4kvqkUPjp2fpVMAe1cEZM8EStcIcsXKggS+SvMjCBSgyrz4BIyo9wyguLRwulQQCptpQTrcTaYg5yEws/FUDBvKyYcOW4IVypXczTip6ZmwetlwlYpRBbszmYwiLE2Z9Yoyn0rGxAXW85nAkjRMZSlGgKITYLILOx/HcsBFvO2SalRQmlWU7nl4BPfbdYWUi2KxtLpIs44arUlg91SAxzTM7ZGpmNhScW05wg4SqgGsNG6II0rvwGyN0aSJwKTrgqMpD9VucQlpBtKKHnY0KqL0gIINJuJ/umga1Cwc3xJlq/MBvARCbm4WaidnbX2hFoccNPcNRZoStTQR6kuSIgoHantozKoKJr0iVVMKY1nHilL6O50s9yBBbROfmcCKYOyWhu5NHzY9vIHgeZp7IMhgTNG+VamFO0xkmweZTNq/lYKn2I1gMLoHQUQkdwMdGq0Ykt6zuwfX0X2mtoraTOhlOVh2Yaj6sHG7BqpBodTTZEy/gIVQtQ3q9HfEQHS1Mx9DU5qKJ10e7nh/HWN4dx5nd7sOFYL5pWhJAapDHdbUGi20HrNy/12wg61lZhYGsTWldVINxmp7aQwBgVcn88DE43YGhVAxI1NmgsRfDTGm35inZs3DKKzp4UPF45LNRnugeYcPXifwhXMwLUfDHoVgHr7L1w5eJdPa5+unD17R2Eq/Mz15GpQPjlHYSrs9fvL7/VX0+4+inhbXcSrs7/iwpXTKRigtVvz32Oj7/5DL87f/Ym8eqGcHVnr7EfF64ucfjLC1ez4X53w19IuGI5rjjBahb/esLVjZxX/76Eq0v/loWra//9CFfzBSwuKTsTrf6FhavrDPclXM3H+Rv4/gbuT7A6fwfB6oZwde37TK6tS1zIYAY3hKtZ8eqrW4SreR5Y8353kfa9cHVW2Pqcw8V5OM8Sul/6PFPRkIUkEi5c+grnL32Jb2dwYRZXvqbtX+FbTtz6ghOxmJjFQhm5/Vm4IhO3WOgiXcc3hJ9F28Nc3o08HRETVwnn7l63LIyh7RVYebgOk4dogbOzDm3rqlCzogKRvhi0aSuK3TLwPEro4k7Y0gEi6TaInDpafJugIXJkqPZDm3JCHjUSedHQApH9i8kWhjp42cKs3UXEw4cGVnlpIoGqflbJTUmL/FIis1K0T7qwYncSU3ujGNvmROc0kYcJBWqWq9CyxomJww3Y+MwgVp/qx/DBFrRtSaN1QzmWH+rAlqeXY+PJUUwf7sOK/T1YvrsLDeMJOOu0sBGqJsowemAQk4fH0L+5E3Uj5fDXWCB3slCIBUQ8ilHZFsDY2k6s2bkMyzYMoH6gisi+A0q652IDn/NAKiKCWKpnIX5SLJUIsFDIQ5ZcSt/rIbLbILBZqF2VyNJIUGyhhbDXArHLgBwVHw+WZnPC1S8KltL7fFrcC1CglqOU9i/VyTKeSERQ1ERIog0RtC1rQu+qFtT2RRGsMSBYq6f2c6GJFqit49SGhObxOKoGQ7BXaFBARHOxbAEK9UW0iBZznkwiO5FuDmqIHBouNI+JWAIbEQQ7kVOrlMgBSxxeAJlXjVhHOZKdaSi8WiwS5+BRXhZy5USi6X4LlBmPKyZc5cvEKGAClowIqVxA4HEoVvBRwqAUoFQt5DyEVG4DJ1yp3EYugbuUgXlb2dSc+FNIpKfQwMJDMvmt8qntCrUs3w8TrqSZHFfM24rl05JnhCsWLlg8I1xJDESkrEQy5nlcMeEqi78QD2T/HNmiBajqiOHo83vw0gensH7fOKL1bk64cSTNXPl3e8ICPZFGuZPIpF3Khf+piCTKXFqUmuh503MvILD8VqzaYQG9FuqEyFGWYIEoi57rg/RcWXLebKgDOiQ70tSfuzG4fjlqBlrpmDr8Mn8xflWwmMgNq9LIwxJFCdQROxGPOiIgtdBFHcim4y2RFnCeNxIjkTu3DrawDY6YC5YIjS1quyIN3buOD7VPx1VBNMUtEBBBLTBkPK6MSSPCrSFCmMt/ZaZ7tJXTPZbbiUzrIXGwHGO5KNFng2daimL9Q7AmizG0PonHXhjDpiNNNEbNGNpShiff24pXPn0M0zSeLCE6r+wRCJRLoNAXQKRcCjkdw5dUoqHPj87l1B9HfajpZ55gRODrlPDUUJ9qsaOyJ4REq4fGkw7OtBa1QzFM7OjAwLpqhBpV1PcWoNj4c7gqSjC5vQqHiajtPNWMVXvCGNtkxbLNVkxsJ/uwK4jJnTEMrI+gst8Ga4oJsKVE/OlctWF0rxnE4ZcP4/d/+BBX/z9f4qv/+j7eufAMjr66Fcu3d6J+KIl0e4SIXAyhqghciQBs0QAc8Qg8qTJ4q9Lw1lTAx1BbCW91BVzlZXTvIZh9fjhCEfiiSbiCURjsXiLsFgg1OurzCiLtSohNBmi9TthjfvjKQ/DEPLB4jDBaWVVBD/p6G9HT04Bw3EVtKIKCnrHBo+OEV6FBCCH1XblTCbmLeV/KITQyUYtAtkFMkOsk0JmUcLpNCNOx40k/XHR8uZoPsaIINjfZuvoYmtsrMh5XNWEkU14kyt0oS3lQUelHebkTwYAGbpcYPp8UoYgCkbgKkTINKljRjloT5I48ZEt/CZ5xIbyVKnRNlmN8WxuWb21FK9nucLMR+hiPCHtRJuE6kXkpkXwBHY/nJVvmkqGI5e3ys3AtN+w1XmjiGhRb85Crpz7kWAxzGQ+xdh3NBT4s31aJyR3VGNucxso9Ddh8cgB7np/E3hcmiah3Y2hzGZqWM89SE+rG7OhcE8XyfU3YeHoU+97ciEPvbcfO1zdgw/MsjHwCe99Yg8Nvrcf+V6Zw4p21eOPr3fjt9b147ewEDr9ajZ1PR7HuqBfda1UINi+GveoRxLtKaR7UoHOtDSO7/Bjd50Uzfe/vXAJ1+c9hrVnMVR48fGYST7+9E+t3DyBaaYSK7klpy4MzQe1YY0W4xg5n0gBdgGy7sYjsWx7UYSUdP4Ka0QpEOwOch48yLIEsQLYrIIM2qISJ5kx7xABX1MwJV56wBa6AEQbqG2qTBK6wFU1kJwYnelDHwopdKgjk+eDJ8iBSs/yMpZzHldzMhCuCjZ/xtnJmoOFEKwEnXDHRyhAUk80TkW0uJZTQZwG09F5F48kQkMISZnn15GTDeeDrSyAyC6hPCrlXiUkEmUkKBdl3BROuyAYLmNiqLKR+k4VFkoVYqlrMiUAsxM7GquIGpWS/6DiWYsgcYmhovtGHDJxwpSRbJiL7zbdKIHbIaJ6SceHPPFsRtY8QnjozKgfC9PxjKO+lsdVopGemgq1SDXNKDU1EBrlPDAX1Pw21tYHOZ6kwwFZtpr5ngalCD20843XFvKqEXh5kITG0ZLtmhSsT2SVlRAIRfS/zCcBSKqhCUprDaWy5qV0DrLCABMqgmBOq1HROXUIFbUxJ9ofNt4U0ny+hOTyH2ruEE6681L7dXSHs3zmMvVsH0FHjhFeXh6CxFG00DjeOtWDLqjb0d/oQTvDgKS9BsleHmikmwGpgrM+DvakQXRsCOPGbabz2JauizHJ1xhDt0iLQokHVcAD9mxqw6tAAtp2ewr4XaRycmEDTZAqWMhmtX4povrNgdG0LRlc3U5+ludhUAF9Ei5HxVqxeP4iWDrJpXgVMNgHa+6vx3Ntn8M0/XccX313gwgU/u3b+JqHqs3ni1Y08UrPC1aWZ95nt9xuudz8C008JFbzv0MErGcwXrmbBPrPqfHOYDb2bwe0eTvMw9935u+SPmidc/QjmxKp5YYNcdTo6TwaX5sIWv5gJETxLpPRLIqxffnfp7uLTvIqA9yNYfTmviuCXM7mt7k+4upjJdfXdT8d8kYsT+L67GV/dZV9OFLt2YQbn76uy4KxwxUQrBlY98F7C1a15pL66fnEebhGuZp8Xl5z9ny9c3Yz5wtMN3Ps3F+8hWM3D95czydiZaPWHa/h2Hs7fI/TuXgnOM9X8LmdwN+HqpqqCt4tWF/44W2XwzqLT/eDHhKs7CV63fffDPNylquG/BeHqTrmuZj8z8eoc9c9z1y/cJlrdKlzdS0y6X+HqpwhRd8PNv78yg0y44Hxkcl5dwZU/Xc2IVzPC1dUZoerqvYSrefgx4er6zLZMwvbzc7h2B9z8/YV74m6C1bW53zKh7NIdcGHGc+vcTAL3O2FGlLry1W3gPLRYqOG1b+aEK4ZLVzL5sS5e+YK2E+j14uUMLl0+i8v028tX6LiEi5e/xgXCeQ5fccIUhysz2zhhKyNWMVyk7bOiFtv/PJ33W8I3dMyfeRrctPBiuTd4RD6UCDQ50MxCBXdVY3x/Nfq3lqF5dQz1K8vQsKoG5aNpLjH7UlMplup54DnUtEA0EwHW02JNAwGRa3HIDGncCmnECElIR7hZuHI1WOg8NvjridDWaomsGhBvtSLSYECgmkgTkdfqfhPaJhxoXW5C7aAc8fYSeOuzYa1aAkd9IWJ9OtSuDKBxbRyN6+OomQ6iZlUQvUR0157ox87nJrDvzCrse2Ea256aJHJTyVXW0ZWLkBgKYHB3J4Z3d6NmWZJILi2Yw7QQ9RZD7S6CnxauvRO12Hp4BfY9sQnTu0ZR1ZOAyidBjmopHhE+gkXSJSjUlqLUJEaeioeHeTn4ZeFSPMwvRJZSgnydClkqGR6gzz8vycYj0mLkEekstSi5kDiW0N5REaEFuhGPCIrwYDH7h1aAEp2CIOUECZ5BQAt6DeJNUXROtGJgdRsnXLFQLl8lbW+xorLPi5blcc5bpXdNDSp6g9BGpMjTZtF1LEWRoYSrBihi1cZcJohsOggsai68TRuyc4KjmJ4h2ydfw6droWsVZEHiViPVV4PK/lrIPRo8KqD7Ll2KfAVdlz6Th4vl42LeVnlSIXIlfC7HVbFSCJ5axKFUJZwRrUREuGVchUHmcaVmXiEeE703EDHXQ0rbJE4d1y5yL5G/oB0yj4ULGSxgbcE8mnQyFKpEKFAIUaTICFfFLM+VhIcCQrGMDz6dR0ykSWYhEmWXc8nZlUSYRUY+lvAX4IHcn6NIlYPGgQocPL0dR5/fhdF1nShrCSBY7US8IUhE0wNr1AQFI0smPkHAiVcKN12bm7WdEkU6MbUVS7TP514LtSLqA3xkyYuwRJqLheIsPFj6CB4ofgi5qgLYiay3LO/Ait1r0bt6DMaIGw8VZ+MXeQuxSFiIXDmfO5YiQCS1Lg5XTRRSOtdSOt5SaT7ddwmkRAyZqGEL22GLOGEMWiGh9mT9pNRAfZfInjVhh4nGndhJz0RXgAJDEZE4HSLtUcQ7k3BWuWFloaBJCz17LfUBCYTWUvBN+ShhoX/6R6l/LECqS49NR9uw79k+9K/3cKFT/RsjOP3BNrzy6SGsPdADX5qFrOVCbsiH0lQEiTYXAuVi2pYNT1KB+l4fulck0bMqiYYRL41fVn3LTOPaj+ZlZagbjCJMdsAclyDcaOb6b9/aSkRbtUT8FqPE/I9wVhZhfHsKJ14bx6m3xnD4hXZsPJzA8q0ODG8wY/l2L7VpAp1TPgQa5VyCZlO5GsmuJHrXDmP9Y5tx9LWjeOf86/j6f/8YX/1v7+OT66/gyXf2YnJnL11DGapo34a+ejQPtqOxrwNNfT1oHxlG1/LlNObG0T6xHO2Ty8kWLUPj8CDS7W3wp1JwRmgcxpMIJ9NE+hKwOP1Qm+yQ6k3gq9QoVSoh0jOvKzMMPjssIQeM1O9VROzVejHiCQ+GhtowMtqFsooQ1Cw3m0UOe8gCPfU1qYVIsUsJa9wGW8LBCdgSC/VlgxginQgijRBSDZFtgwJOGteRmAeJpB9OFobLvLfkBbC5NHOhgtX1MaSrgihLezmUp/2oqAygvNyFEPPssQths/Hg9ooQpnkgWq5BrFIHe1QIkWURl5jfS7a5dsCPobW1WLmzExPbWtE1lUJZlx16anuxJxeyQAkUZEtFRPaLHaUosgsg8MjJ/hvJ7sdQOdqM2uXN8DR6aO4oRI72IYhcS2GvoDZpN6B22EnHjKBzRRDt436Mba3GrmeW48R723Di3S1cfp+V+xsxtCWJrrUhmqs8aJkKoHdrJSaPdmPbK6tx+MNdeOyj3dj77kbse2cdHv9oC059sh2nPtqMFz7fht/+4RAu/h/H8eV/3YE3vhnCMx81E8FPYnCrGv7mh2GvehC1owqMbQ9j7dEqbH6qHpufrsPE4QjqphTwtech3iPC8OYEHntxFU68vBnL1rVQn6D7NOZAZSuAK0HzWI0NkWoHHHE9VC4xCtQ5ZDvy4Ktzo3tNO7rWtCHa6YcmJuUSijNxhFXCM0W01O4GuGNkD+IWeGNWeCOskqAWGppv9DY5atvS2LJvPQ4c342+Ze3Q2aQoFCxBsTgbYnURjUseZAQpzdNyVkWUnoPGKSIw4YrluKJtTh7UbN73izjhShcQQB/kE3hQ0TwosmSR3V0Mni6L+mMx7S+EzMYEq4xoJTQLwCfbKtDzqa9nvF1ZjkEJ9W+BlnnaFiFLmoUF4kexRLkIAkcxDNS37GWsmim1lYN+ZymFxEbHJVut8tH9BWhO8LHKsjLwWKECrxpGJranLbCmDXBUGRFqcaJyIIL6sQSXnDzcaoe7VgdntRa2Cg10sUxYptzLimTIyQYqoE9qYGK/r7FylY2tlQbIgsz7j2yfo4DzvDKlaZ8KLVdgwETrFF1CAXlQAKmfD2mAxhv1aYmHB3lARN8pYSjTQBmScHkEBa5S6vt0vQEJzZ0CCG3FEFqK6LnzYfLTsd2l8NDvmMfVhlXNWL+iAU3lJkTJ/qZpfHSkHFg3XI/t050YpTk+WiaCPZaPUDt9tymKoQNVqF3tgK0hH/baXAxuieLUe2vwzG83YepwPUKdCrp2Hsr7PVixvw+Pvb4Nz//+GF758ik89eFh2jZA/Y55s/GQaHZhclM3xtd3IFJBc50hDx5anw0ua8bU2gG0dJbDG9bBRP2lubcCz7z1PL7503V8cf3CTEJxIvVzQtVsYvMZ8WgWVxguzsOfJ0rd6fv5CdrvJ1H7nY5913NfzoCrJnhLYvaMcDVfnLs5d9T94S8gXHGYEZCuzeBuubauZr7nKth9d2mu4t+fK1zdKlb9+cLVje/mCzp3+/3dqvLd6xruLBZlxKv5wtV8L6vbKwd+zXlaMbCQwZtFq/N38bg6f9d7mX8dfxnh6t6YFZzu/v2totY9RKt7CFfn/8BEmZ+WR+puwtX5O3lb/TsXrm475h9vF5XmC0rzcaswda/E7D8mXN167DsJZZnPFwk/Llz91LxUdxeb/jzB6keFqx9mMCtesUTtf7rCgQlYV2fxx7vh0k0i1Z3wY8LVlXmYS+Q+A/b+5u9vHG+uWuH839xF0Lr+h1lczHh6cbg8g0vzRK8bidwzmM2LdW6uKuGlq7eDbb9I+3C4dsNri1UqvHz1S1y+nsGlq2c5IevSlbOcYHWFfstwmR3nCh2DcIHDuXmY2Xb5m7nP59n7qzOY3X7tHM4TztFxf8bCExRBGUy0mPTUscpyHtSPRzGwNY2hHSm0rA4iNeJCxViIFu3VKB+rgLLMiEc1+XhYno8cIlElJiURXwUKmfcREbMihwo8vxbCoB7ikJ4TrmQhFSdcsX89o11+pPpC3EJK6SuAhEiRJSFGlAhsotkCf7UCjvJSWOK5tMBdBEP4Ueijj9Di/kFaRP4KksBDUMSyoUvzYGmQwdWhhK+XiNawCfWrAhjf34zdL0zQ4m0ddpxejrGdzUj1E2mvlsFCxy4fDaJnezO6Njcg3uvmwlwk7lxaNBfDXa5ATU8AY+vbsO3IJHY8PoXRDR2INrkgtBdgkexBPMj/Bb0yr5Bi+h37N1iCpUQUf1G4AH+X+wj+Pn8xflmSh1/zaFtpLn5emoVfCnLwoCgP2Wo+lw9scONK7HzqKLpWLYeYyO2DxXlYJCzmhKtiLmk5j0iBkAuhiDeF0TxSg7Zl1Uh3+OBJq+FOqxCuN6Osw4XaoQiaxpKo7g/DXWmE2FmKAn0eoQClLFTOyrw2zFB5bJA6TBDbiEj5bDDHfTBE3JCwhOhENnLkJXioZCkepWtl+Zoq+uqQ7qmGzKPGo0IiIPxsFCiFEBg1EBh0RFi0XHJ2JlzliHnIl/JRqhZzidkZWI4rJlrxtRKITUQCbJqMcOUxZoQrLtcVkXSXDnpqE19tAuXd9Uj3NcFblyTiYeZC8Qp1Yq5N8pV85MuJDCuIFDMBS06fJSUoEJegmN7z6XwiAxEHIv1SK5EWRoaccvosQpZ4ER4u/iWEpmJUdycxsZVVAutCXV8S6bYQalj1y+4UorV+LreM0MznKu+J6bcSIlEylkDbqSFCokKpUYYiai8mWDERi71ms5xlqlL6XgZVQAeRXYwlRNoWihZz5KuyrxbLtq1Ex4pB6mc2/Cp/EX6e9QgW8vKRr2BeWyLu2Eq/GXJqH+Z9liUrJOJXgCIlkSKzDEaPnhOurGEHNLSPgIhioYr6iYF5SuhpvNjpmdogcSmQpcrDUmUOZD4lAs1hxDqSRPrcsJTZoGFJ+c3UjsxTylYCGZEuvjkbPPMC2Mp4mNhZg1NvT2PHk62o6BfTs8hG/8YQEaWNeO6jXVi9vxPRegNMXj609Hu1pQRKaleROgt81UIYvDzUddM43NyMyR0t6F+fJlRgYlcrNhxhlQBHsHx7BxrHYrCnZHCmFfQ+gq7pciQ6TVAFl6LE/HPYUnkY3hjFYy8O4anfjOP0O2N47Ew7th6rwMbHyrDtZC02Pd6A9pU+eBvk8DcbyXZVYnLPJLaf2kPf78SmYxtx5NV9eOOrZ/HxtVfw8ZWX8Mz7h7Du4DJ0jNejabAOnWOd6F8xgqGpCSxbsxpTm7dgevsOrNi2jcb+evROT6Fl2RiqursQq6+Hr6wcnngCoTLqL2Vp+MMJ2N1B6KwuagcrxFo9BBo1kXkNEX7q7w4j9NSXddT3VRYi0VYFUpUhLFvegxUrh1BVl+CEKxmRfxONOyZcyVj/dSnhLHPBW+mDMWSE3C6H2MjEWeqTWiL7nHAlh8NpQCjqRiLp4xKya41iKDRkPx1KxMrcdC4/yit8qKgOoqImiDS9pivJrtO2WMwGj1sBm1UIr0eGVNqC+ib6TY0J7ogIcusSSKwLUd5lxdqDfdh2bBk2HhrE6r09mNxOz3ZNJSr7XWRDS8CzL4LAnQORp5CrZFnEyLtHCn25Db6WBKqXtaJr/TC6NwzSHBCFkCWx1j4EqS8HgUYt6oa9aJ0Mo3MqivohJ8rbdFyYaS/1n+mjPdh8eoRIeit61sXQNuXlhKveDTF0rI2iYVUI9atjaNlShb59bRg71ovlx7sxeqQZI4fqseLxVmx/fhBPfjSN969tx7f/7wO49n8dwKX/czs++8/TeOaTFkwcMCDY/hD8TQsxsNGFXafb8dirAzj8Wj/2vdKFLc80YvxQHH1bfRjdkcDGo504/Pw09hxfgdbBJPROPqS6HKitRXBGlAhVWBGudMAe0UFq5iFbsojsewGSHTGyBUPoWdPGVaVTBPhQh4QwxpUwxzSwxvRwxozwxszwxWk+jFvhi1hgcaq46pMWtxpDE914+pWTOPPWM1i+ehB6u4wTrgTyPCiMfKhYKJ+B7IaxhEvGrvdIYPLLqB9KoGGeVo5SzttK4xFwwpXOJ4TaWwqdnwddoJT6XgFkjjxIbQVkS4vIlrKQQjH9Rgq5Q8IVdxBZhJywz4QroY7mGbKFYrKLIr0wI1ypi5Aty+aEq8XKhSilY6mDUpiiKs4DTe4UQmzNiGBimwRyui+FV8f9aVJqERNEXPi6q9aDWGcUia4wQi0e7s+1JNmX2lHqU8NRsm0uWrsY4KrRkY3TwZhg+fzkkHlpTFH/U9J7XUIDU4r2qbXDR3O5s84CRViCQksu9dM8qKISWh/oYa1kOa6UGRErxXJ40lxCz0dMNm0WyjCr0ke2uMoEdZjWO+Z8FBjzwKc2FbpYmDK1vZvZZNovRGsZ6gsuum9/SILyhApt9Q500FqrgtZdcTsfKbrGeuojy9pi2DjRhInhcqSqVLCEc+Gq46N7SwLbXhrG5jP9aF7rhL0uB/EuMdYfa8LTH6/H9md7Ee1R0RorC/YaBY2Jehx4aTNe/vIpvHf1Fbx9/gUcfGkr2mn9luygcTNZi80HJ7BqWz/iVTbIdXmw+xRcWODEql60dlUgmLDAzK6rO43Tbzx7R+Hq81nhaia87nbhar6A9R/C1V9OuLqQ8fJiAtRPEq4u/nctXH31ZwhXX99DuGLiFBOqmHjFMCtY3Zyo/c8Qrq7/WxKubv/+X0q4Oj9fuPrjPPz3Klz98B/C1X8IVxdweQY3CVfsdzMVCW8TruZ/N4O/nHB1fp5Y9e1ceOEN8Wq2MuEtoO8vzuHcnPcV89K6cv1rOga9Ei5d+3JGuPoSl6/S8ei3V66e495fIlvJcJHD+RsgezqLCzM4z4SqeZ8v0DrjAu17nn77LR3rZwWmQlqIKeCmxVS4zY9wqwepAR/aVkfRsymO1jVh1E2G0LQ6hZZ1DUgMpyCN6bBAk48FyiLOi6jYyHLByJCrFiObCPhSWsTmsX9MfVqIQwZIw0TEmMdVXEMLMVqwDcbRNFGBZKeHSHQJ/f4RSJw5cJYruDA4S0xIC+ZFKFD+HbKl/xMK1H8DvuUfIHD8CgLXg0SOHoHAuxB8Ly3UA1kQJ7KhrimAq12M5JAJgzuqsO+llTjy+jpM7G1FopsW/RUieJq0SPS70TCdQufWBrSur0Jy0EMLUDlUoSIYYnzEmizomEhjcmsn1u0fxvTufiKu9Yi3uaCLEWn0FhDhKuByZBiSWnjr3USafbTANSFbW4x/KHoE/8+lv8bf5i/EQlYJLGCFPhWAOukB36MnQqeGLR0mYv0YPrr8NY6++hzCTTWct9USUSkRG1oIs/AzVQmEZjFMEQPCdV6kOiKo6Awj0ezk2shHi+xQgxVl7R6ke4KIt7phLyeCROSpSJ+HfF0+tWtGSJFzYpGNiIcNSqcFKrcVuqCL2tkPfdBJBETNCUMsf9UjpVl0HflQuvWINCYRaIhAQgR6sTQPi8X5nNeTwMASyGvBJ2LOCVcyUcbjSibghCuBVkqQzAlXPCLYTGSRWJVclUTmcaUhIs+EKxYiKHPp4KoMo36kE0ObVqBv/TjKeuqJFNhQbJCgQMOqqwmRryilcxWjQM5DoZzPJYEvlJSgUErtRp8FTLgySogIEdlgYYIEuZ2dl36rzMEi4SPUpsVwEzmPNfsQaXDBX2NFrMHDCVfVnWXwphyQ0f6l2iJO8FLRvcvsCiJYcrpWJURWFed1xTMpUGKQoUgn5cIFsxUlXI4rU9xOzzMKT7UXYoeU2i0LpSYhgg1Etid7iDjUooja5m8XPYBf5y5EkVIEmU1Px9dwSeo5UYwIYJ6azyXDZ8nX+VoRtA4trH4z7GE7zEEbFPS5RCvkKs4J6LxMuDJFrTASRA45FjHCKFkCoVMCZzWrrhklYufjEu6rQ1rkqHKQrVwKga0YInshCnULaAwuQWW/HUdeWYlXP9+ONYdZlcJFRAYXYnBrBE+8txFPvb8NU3vaOOHKHBBCR4RWY+NDZxdCbiwET7UYCiKoqRYXlm1qxviOJoxsrcLGY7049uYGPP3hbpx8azt2nV6JsW0tiLaaYUsxbxsLGpeFkeq1w5AohMD+a9grCjC8KYbHiLQ9+fYEnvrNMhw+04EdT9Rh3zOtOPbqMPY924/+DUmyKW50rq3F6sdWYNfTu3Dghcew4cgmLN8xiq0n1+L0u4fx0u+O48xvj+DYK9uxmfYbXdeL9rE2NPQ0E9rRMTSEkalVmN6yHet27cGq7TsxuHo1GgYHEa6vhyOR4MIE7eEwfIkyRFMViCYzwpXDG4bR4YXW6oTCaIbEQM+UxojEqIWSnq/eY4bJR2TQZ4IrZEF1QwKjy7sxNT2KprYq6G0qCFWlUNsUMPoM0Lo1nHBliphpnFppzKghZbnoTKxCJvUZA5F66hcavRQWuwY+6hPRhBuhqB0OtxZGqwwmGvtOD9mogJ6+s6O6jsZYcwK1jXFU1UY4z6tA0AgTHdNo4CFKtqaTxsHAcAUq66wwuPJQpPhHssWPYnB9Gq/87hDe+PRxHH5uDab3dGJ0Yx3ZxnJU9jlhiJeQfV5ItjGbbHQe500lJ2Juq3Yg0lWGiuEG1E90oHmqBy2ruhDpjEDkKZkRrvIQbWeVZMupT9Rh2dZaLsw0XCeHI82Hr1GByhEnOtcn0boqhESXmvqzENUjZvRtSqBjfQyRPiMsjRLo6yVwdBpQvjKEWtqenLDD3iGiuUGExmknNp8msv+7Ebx1fhxf/Jd1uP7/3Ykr//c2vHlxAGtP2ml+WISyvnys3B+jcTCI42+O0jwyiH0vd2P7c23Y9GQTNp1qxY7Tfdj79HLsPbUCq7f3It1Ic5mlBDJdHlSmIli8UgSSZkQqnNRf9DSGi7CI9yiN2QIkWsMYWNeJprEqsnsGKPw8aMNimOMqWGMa2JlwFdXDEzXAT/NKkAlXYRMnRKoMAth9Ogyv7MGpF47iCcLgRBdM1FeEinzIdaXQ2sQEFnpaCqWJju0UU79VwhZRwRSQQccqCboF0HqF0PoyVQU1Hj6X44qFB+r89OotIRtdwoUR6vxiGJjo5ZPRfnLOG5UJV0KLIOOVStck0Akg1NH8SOsB5n3F1/FpTilGrpIJ6EtpblyKYms+pB4B57ms8Eggc9L+NiZeiSFhttqlgcytg8ipQolZhGI6vsRH113lRKSNiVZ+sglGGJMq+BsdqBlJcuJVvNM143FFqCK7VKajdYUSEreE+qQQAqcAsoAU2oQGjhobvI0uzutKm1DSWqIYfFcRJ1xZqnSwVtHYSSlgSitpzaCCkdYkyjC1JatCGKHrDomhjsphTjPhysyFfRYaC5DHwq1tpeA7aXzSs9dw4Z4010fU9CxVCNCzjTJPxpAEiaAYZdTmcVcpwuZCQhHKXEJ0VdqxcpDWHqMp1DRSfw7nw1pRjMbVfmx8rg+Pf7QGO1+i9cjmAKqG1RjYHMLBV0ex68wgKkfNkAaX0Pokm9ZwFozt7MRjb+zES2efxGvfPItT7x7CpmMrMbV7CFuOrMSh05vJxo2grIbsFa0VjPQ865ri6BtuQkNrEqGkjfqwArVdaTz1+rM496drOHudiT7n7pl76sb2P8/j6qeGEt5PSOCsaHSn480XlW4Vrr6YEa5u5Le68KPHmA8Wnsdwv8LVbH6re+VG+vL6Xc53W86tCxlcy2C+kPLVPcSn+eLVj4UG/nOEq2/+GcLVne7hq+8v4etZfJcJRbyXcDWHH0mCz8QqJl4xzBesbux3t+qI52/LOXV7e2RyXP1rCVfnOKHoyh2FK7Z9Fjcf4zKX54oTrr6fDRHMgAlXs3mdbgWrsvctJ1TNVNqbJ+5kts2IWHfKa3WLgHXhLrjIBIwf/nzh6p+L23Jc/en2HFc3i1csRPDavynh6qeGCt5vbqt/rjB1U96qP129DTfvc3UGV24IV7NgotU/zfxuvnB1F7DKglzlwB/uglurCtLnOczzuOKEKyZAzYpdM79n76/MF6ju8t2scHX9DgLZzbghWH1H44mBvc+EEN4ebpj5fGGmCuG3dwfte2kO3xLOcbj83Tf03Td0jAwuX8skeWehhUy0usrEsWv0e8JlOsdlOlcGF+dwifrZLJiQNStW3SRuXbvA4QId4zwd82fqqBaGMgMt5twItwcRbvOirNeDxpVB9G0uw8juWizb34bJw0QQd3YhOpAEP6DEI6p8LFKXotAkB8+iQbFeiQImXukktJ2HBVoeciwS8H1qyGgRrk4YYKqwwNfkQaovhvapWiIq9agdDsOelnPCldSeB52PTwtkHiTWLCLlv0S25G+RI/1PyFf9HfK1/4gi04O0QHwURfZHkW97hCt5Xhx4FOKyxTDWFyHYpUT/tjQt2tbhCKF7fQqm8lJo4kUoH/Sga2MtBna1oWd7E9o2VKNuMopkrxPeBi389TpUDwQwuLYeK3d0E3owsbWDq6DVNV2F+uVxVI+FUUuvjSvSRKLq0LOhHV3rO2h7LWw1XhQ7ZHhYlse1jTblR8eGcWx66hDWPrEP7RuWIdxVi2RXA3Y/fRyfUmd6+dP30bRsEEU6OZaKeeDpWZJ2EYFP5EACM5EYP5G/cL0L0QYn4rRgTzY7UdbmQXlHAOnOEMraA/BVW6EhUsIj0lSgYcJVEYqNAojsCiIEBk6s4uCyciKWxm/nRCu11wyhWckJVwUs3E1SSO1dTNvkMBDB1oaNXK6RPHUJl9erWCOma2TJmtVcuCATrvJZdUGWa0rOQgNFN4UKMq+oQpbvSsPyoTDSkwkV1BKJV3mMRF50UHgNRFAD1PbUzqtG0DTei3BLBVRBC4oMEjqvAIVqIedtlUvXli8tQd6sYMVCF5VC8JUizuNKQKRJbGWhfSrIHJlwP56hBEUaIhfKLC6fE8+QjxJ9DkoM2ZA6i4lgKBGodMCXckBDpKxEXQCerhhql4L6og4yuwoSi4IIvIrLyyWxaei4SpQa5JxwVaAVEYiwEPFyVQWQ6qlCor0MuogBWYoc5CjzYUrYUdZZQ/cZxkJ+Pv6XR3+JXFExbGE3QlVJWGJe7rjMeytfzaf25tHz4KGE2k1uUcLsM8MRtMHGhFCPAVKrkvoIta+GD75JAqVbC12Q2pXAntcjwiV4ULCIqxqpj1vgqvET2YugrDtNJM9H44iVbM+isVuIQv1SZCkfhDZUhJGttTjzu514/pMNGN7ihTX9IDwNWVi2J4Un3t+ME7/ZjLEt9fBXqmHw8qEjUqhziGB0SaCyEHFTZ0FsyIEnpUbzSATtK6MY2FSGvc+P4czvd+GF3+/Bybe3YO9zK7HqQBfqRgJwVEpgS4k48aqy34Ngk5bIZzGCzVKMbivD0VfHcPqdKRx9eQDrDpVjdLMXq/Ylsft0F42jAazY14KhbU1Yd3wSu57dhp2nd2LHk7sxvX81Jnctw6EzO/DS707gqd/sw+6nVmHdgWGs3jOCVdvHMLRqEE197ahua0Vr/yDGptdh46592LzvEKa370TPxCTKWtvgSJRRX/BD63Jz+a280TjCyRRCsTJ4AhHYPUFYXQGYXT7o7S4oLRbIjHpITBnhyuC1wB52whOn513uRbouho7eeoyvGEDvYBsRWxcXKmj06BBI+xCgfmSKmKDyqiAwC7n+W0T9UqBnYaMCyI1CIpwCqMhWGKlvumgMBSI2ghVunwF2txoWu5wgg92lRCRuRV1zDK2daTS1plDbEOfyXbncGqjURdBpS1FWZsfIWAOWTTagosYChWkhcsV/Q3b5YQxvTOONzw/jg3NP4ugLazC2sQbtyyNoHPEh2W6k5yeANlYEfYJPRJ9seFKBWFcY9RP1qF5Wh3hPBQJtZQh1lCPem4arzkUkvxBZ6gchcmcj1mHByJY6rD/aj02EsU21qB90I9FmQKzTgIohB1pWRdAw7kWwRQZHdRGSPWqyvVE0TvlhrhOgxL+A5oLFMDUpUMH23UQEfMQAYXIBCrz/AEtdDro22bHlmRQOvV6B5z5txCd/GsX5/7YOH/xhFLteCqFuZRGqxkqpT0Ww95l27H++G3ue78TOZ9s50WrV4WpM7qvB9MFmbHisD+v29KF/sgaRlBla6v9qQyGUugLorQL44kbEq7xwkg1lVU0XFj9Cz68YoVov6gbTSLQGYC1TQxMUQh9mnkhKLpeUPcKSsuvgIfjJhvgjRrj9OlgcCuhobNvIJjV0V2JywwiGp3pRXh+B0amAiuy91iKCziaGzi6Chq5BYxPA4JHCzISUINl0vxQGnwRGejUGZTAEJDevetcAAP/0SURBVFyidOZxpaW5V0tzr9ZXQp9LCTxuO/te75NCR8dhHldSuwQCC9ldUynZwBKaB+iV7JVAx3Jd0VxukpL95FOfLUYh2dFiM+3jLIHAw8JJmTeSGDIXwSmBxMHyCMrJDqs40Urm1kNMdpRnk6LYQnad9lFRexjLjFCF5FyVP54tH85qI+rGUmgcTyHe6YajioUJasmWZIQrVkFVSHapyFRCdi4XeYY8iDxCmFJGsPQI3mYXzdcmLq+VMiqBOiaBrkwGPUM5tU2KiVPM80pF6yOyv2kNrFV62q6h36i4P61M5Xoo6DysEEaenq7LIYTYK6NtKujCmhnhSgVXVIVQQo1kUo2ymAKpiAxlfgEitgIEjbmIkA1Oe0RoLTdiqC2I4b4oapvMcCZKYE4VI9qvQ++uMux4ZRgnPlyNg6+NYZzscf/GIDY90YqtT/egdXUA2kQhCkwPQxkspjWWHxP7+rH7+Y04/NpO7D+zBTufWofdT27A4We34/DT2zC1uR9l1bQG0BdBy4TruB011JfKqsj+xMyw+VWo7f7zhKtMHqhLM7hZuPpzBKs/V9z6KcLV3XJc3ZSc/R4C1e0i1a3fX/zR3FH3I1wxb6vPb7mfjHiVyWl1lhOtMhUG5wst/56Fq9uELM5z7MJMnqtbhatLd7mGm0Wrr65duC0x+61i2aznFROwbhasbghXd04Gfz/3wq7zn1tV8NI8QenyPZOr3024mi9O3Spa3fod53H1/ZUZT6vrOP/H67jwwyyu3RBs7oBvmUg1g/nbM9vuQ7S6h3B1Q7T61xOuLs4X6+4lXP2J4Tou0fvZ/FZ/CeGKHWv2eH+OcDU/Qfv9CFd3y2V1r9xWf2nh6l7f37ztBq4w4YoTr1iuq3kVBu+EH2aEq/mC1C24dgdcnxG1mAfVnDD1xwu4+sPFGVy6AU7MupDBvO3z82kxD6zrhO/omLfizuLVpVvEqxv73eypdfGeubPmMM9z7PL35wnfzuAcrnyXAcufxbyvZqsVMu8t7rfXM7hCNu8K2Z1bcauINStSzRe0Ll2/yOEi9b8LdMyfpQYr4W/2c4s5fxMjBR4iBB6uUs3wjkqsOtqJdSdHsPbkMgzs7EGkP4FijwwPyHKwQFGMEosKYqeJFrEaFBtUKDKrkE0L1wVaPhaoipFFCyKBVwFzhROJnjJUj1aieiSFrtWNWHt4ORHP1Rjf2YVgvQkCYxYt7LO4Utn2mJITscSWpShU/hpLhH+LR3h/Q4T8b7FA9g94WPb3dA1/h4dU/4CFpn9Aof8BqCpz4GoRoXNDEodeW4ODr6xG61QU2jiRiUgBkv0u+q4Wg7s7MLinHQO7WtG/tR4da9J0TUFU9PvQtCyOwXUNWL65Hcs3tWHFzm5sPDKGracmseXUOJGX5bRQXIGdz68mrMO2Z9dh3YlpLNu3DO3re1Ex2ohAZwXi/fXo274KR955Ab+59gVev/wpHn/vRaw9sRdT+7fi8Vefw7vffo7nPngLbZMj4BlVyJJkhCu+UQqhRcz9s22JE4GptCBQY0O43kYk2o2a7jAaBhOo7UugvD2EUD2rEKeH3C2h45SiUFuCQj0PJSYRBMxTyK4hssHC8lhCdANkDnrv0HP5pZgQIyCyUawRoVDN50LPChSlKFCWoEjLQ7GRzwlgJUYRSvREBNh+KgmRaDknWhUpZVyi9kK5mBOuZpOzF0hLkC8pRragAAWyUkionxiDdpijLugCVs7biuW4UjERK2CBIeIgEueFIx2EvSJE5MMHRcCEErOME4VmPa5ypUXIERciR0THpeOXKjJJ2YUaMcQGKUQmCSdcMW8VqU2CEiJOhUT4izT5yFNmY4n4USwQPIBs2aPgm/OgZB4AHlZhiyV1Z2GNhSjVFEBGBNDgUxN0UDpUkNvVRNp0XHL5TJspiLRJUaSjttBTu5tZCXsmwPkQbUki2hqHOWlFrioPjwoX0RhRwF8Xg608QH25CL9Y8jAEainCFQlUtNTCmQxQG6npWlmSfgEKWdJ1um+xUQ4dndMessMVccJKbad1aSGh8/H0rDgAyzUj5bwV1HR+ld9Az12MB0oX4ZclC5CnY9Wv6PcVXoRbE6ij/lnemyZyxTwF8lGgz0aW8lEUGRcj0mLExmODeObDrUR0BtGx2gJfYxbi3XyM7Ephx7NjWHe0H7WDfuj8JXRtOZAYCyAnYqqxC6Ag4i7U5hCBXQq1twjeKjmibWq0Tfuw54UhPPvbzTj17nocfGkldjw1hjWHe9C/vhLhFj20kWI4qxSo7A+gbjiMqkE3miZ9WLG/Fo+9PIZTb6/Evme7MbLJj/phFTpW2LBidwWmDzRjbEcTRnd2YuMT09j57DZseWIrNh3bjFV7prD6wCT99hB+c+55vPDxERx4jsbssZXY88QGHDy9G7uP7cG6nVuxcuNmbNi5HweOn8aTL7yGky+8gr3HT2Fq6w50ja9ATQ+RvOZWRKprEEpXIFKeRiSZQiASh8sXgtXpJwS4kEGr2w+9w0ltYoXaYSbCb4Ul6IQn4UMwHUC0IoBY2o9K6g9DY51YtmIANc0pWH1GWPxGJBviqOxMU/t5aGxoIbIKudBVqV0EhZNVcRNBaRZCRWNSTX3AYJbTebXwBo3whUzwUB9weohoO4h826RweFSIJKx0vgCq60NcrqtUhR9JGm/+gBF6HR8GPZ8TrsaWNWHldDtauoLwxUXQuBbReF2MuiErdj81jGfe2UZtN4aO8TCSrXqyPXL4a6Xw1ck5wdHfqCOSr4C30YqOdS0Y2TGE2mV1sFV7oIpZYEy7YK1x03s1kWzqe+qHIPHk0m8NaJmIYXhTLVbsasHE1kYMrE7Tc06gZTKCFpb3al0CHdMR1IzYUN6nQ90yGydcNU8H4W2n8R7PhaysEKEhB/r3t2LyVB/adpTB1FKKfO/fQRT5ORJDpVh+wIFNpz3Y87IHT35Shg9+6MeHfxrB0fcq0L1FisrRIvSsNWFqTwLrHqvC+qM12HiiHmuO1mJoK/MW9qBxmRe9q1IYmKpBfVcE/qgeJno+JpsQGkMxdGYefFETEtV+OOi5FEqysbj4UUhMfHhTdkQavHCljDCyqnQRKcw039moTRxRLXxJE6KVNF9WuRErt8Ef1sPpVcFCNkRPz1PnkMFJxw5VeOCOW2HykJ2iZ21yyqG3S6Ay8aC28GAgm2YNKOGiOcRJYGFrxoAM5qCcg4mlCAgyAUvKzbn6gJATrpinlcZTTCjhPLE4zyyPGBoWKuhk3qxiTrgqofssIntZpCoilEBooO9Zzku7imwTzQM0D5WaWZgd/SYkhSTIqiaKIfMwjysZFG4FZMxOu9QELaQePQeJRwcRbefRvfDoXEKa14QuEfL1OVgofQi52sWwVxrQOF5BzyLNFXqxVWphTWu5HFiWcgPUZN9YkYp8XSEeES3Ag8IHkWfIhS6hQ6AlgEhnCH6aS1nIIEuOLw8JIPIVQcIKDMQEMKSkMKXZukUNezWNp1qW2N3IJW3XJdRc6KGhTA9lWElrnhLk6Qu5a5UFNdDGDDCw/hBSw0bfe2MaRJMalJdrUZ3SorZMg8qQGOXuEtSEJOisMKG/1oGBOhf6Gj3obHEhXUP3EiumtUsejDXFCPYp0bE1jM3P9ODoWyuw/XQPVuyrwsaTzAuwG90bEzTuaM6wLKB5sxiRVjuNmUr0bWrBwJY29G5oQe+6ZgysbcXQ2jbqt81o6StHPG0lOyGBmdYKXq8WsbiNrtXOCVcmtxzlzVGceuU0vv2n65x48dOEq8v/JoSrWWHnP4Sr/96Eq4tz4YK3C1eX7nwN127gSy7E8ltqs3Mc7nT++eLVv23h6so88eoGzs1iVrj67obQxaoEZsSpqzcJVbPeUX9p4er8fwhX/yFc/RsTrhiu/mlelcF7CFdzQtFPFq5mwESoP13K4IdbcIftmcTwl/6iwtV39yFc3eyZlfHIulm4mi9eMa+rDDgB6/o3M5UKv7lFuGKVDZlQdWUG84Wr2zErVN2Ki99l8LOejQOoGK5CqI0Wco1erkR3tNOFmjEPujfEMba3HpOHujBxaAB9O3pQNlYFYUiDX0uz8ZAkD4VmBSQuM/hmLRF4JYqtWvB9JvCIhOUSoV6gKEC+SQB7rQ+t050Y3j6MnvUdGNzUgS0npvDUuwdx+KWtXGl6lasUIiLTvgoLUq0hRGocMAUkEOiXEtn/BX5d+J/wi4L/mQj53+AfSv4n/KfC/wF/U/T/wD9I/gfkuH8BHQsXbJWgbtKPdSf6sOH4ABrGg7T4FHDClb1WgXifGy3rqjGyvxtTx4ax6ugAJvZ3YmBzPTpXV6Jruhq9q+vRv7oBw+ubsebAEA6e2YiTv9mFk+/swOO/2YoT7+3Akx/vxRMf78Pht3dh23Mbsebkaqw6thbTxzdh1fFtWHdqD3a8eAxH3n0BJz95Dcc/fgXHP3wFT3zwCp56/zW8/Pv38foXv8XJN19G++QIkVMdsiQZjyYmREiJnGj8Sk6Q8lSZEai1ItroQEUHEfd+Ik9D5ajqiSFc74G9zMTtK7IyIYOPYp2QC1tjCdf5ZhlBAb5JBb6BCIVBQZBxEJoUELHvuFxJfOQrSlCk5qFQWYJsSS4Wi7KQJc9DkYEPvkXK5cHKU/CRIxUgVyZGvlzCJWcvVBIUYi5UkOWcypMUcSiUsXxURLjNKthjXsQaUkTYymGNe4j8aOjcSsgcOk7I0hD4FlZJUAgeK60eMHPCValZxiVAZ8IVu0YWOrdUmIcsQR7yRAUolJZw4pVYL4XSTgTEQe1gIaJjEtJ98TjhiqFYW4Bs2RI8UPQLPML7FbUvD7FmL5d0P1DtILLFvMVyCXmQmAVE2BUweImguFVQu1TUNzVQu/Vcji6pTQ2BUU7kTEptLSECJ4WA5RHz6qELm2Ghhb897YQxbkIBETuWqD1PXQxjzAFzwkNtKMDDeUvAV0rgjvgQLI9C7zZzYZb5shIUKHmcgFWiFUFGbcSSejujGW8dFiqodes4ksiqDRaqS+lZiuh+lJxwpfYbUWKS4IHSxfhF0QIieTyoQmY4q4IItbBkxjVIdpdBR0S2yFRA3y9FqTWPvtehd201dp2ewIEzk5g+VIfWKQsqBiVkCzRoWxNA+5o40gMswTu1ryUbJerFKFHR79XZEBsK6TkXQWzMpTGcBbEtC+pALhHMIjRMmLHlqTYce2cFDr82jl3PDWPTyT6sPtyFZTsaUdHvhiHOh7lMirIuH1qIjPZvqMP4niZsPN6Bgy+O4PHXx7HnaSZchdA4oicCFsS6Qy1YuacF7VNpGucpDG3vxfrj67D9ye3YcWo7Nh5ei81HV+Op3xzGhxdfwm+vvIIPz5/B+1+/iA+/eQMfn/sAH335W/zmtx/jjffp9eMv8MlZIhgXvsen317Fm7/9HKdfexuPPXsGe04+hc2HHsPU1m0YXjmFzv4h1DW3oSxdhUAoBicTrBy+DJw+mF0eGN0uGDzMhjlhj3rgKwsglA4ikvYTMbQjknChu68Jk1MjaO1ugCNggc6pRrQ2jOquSq4og7/GR2M/QH01ilhTCK5yC7RE+jU2MfRWGQxmFhKogM2tgdtvgC9ogpdeHZzHFfO2UsAXNiCStCKctMBP790+HbzUV2JxF+J0DS6HCmajENGoCYNDtVi/qR9T61sxSsS3oc8Ofy0PgQYeuqeD2HFiABsOdqGun/pjhRDWRCFclXzE27RI99oQazfDWkHnbLahf0sXpg5OomllM6yVbshCBmgSVqjiBpQ6ecjSLkK+YRH1z1K4alTw1WkQrFcj1WlF00gAHeNRdE+VoWMqzv2R0rIyiI5VIXSuCqJ7TQi96yNcqODg9gq0r08gNmiFo1WF6LAbAwfase31aWw4M4pG6jPq6izwQn8HZ8siDOzUYetzPuw4Y8e+15145XwDPvynYTz1Kdn8PWqUD+SidkRM84Ady7eFsWJPgvpqFVYdrKFzhlHeY0C0WYPafh/aR8pR0eiHJ6ij5y6H06OE2cYELBH8ETNiKRovHi3yRUuxtHQBJ4676Tl40xZYokrogmIYI/ScEhq4kvRckkbEKh2oaYmgsSOJilo/glEjPTM17GSLzPQ8dXYpNAQtnY97JZjdSjgDWlg8CmgsfE64svoV1N+sSDZ4ECYb50poYYsoOZhnRCtTSAZzmEEKY0jE5bhSe4q5HFcqVyHZPBY2yHJgSQkyAqsMK4fYQfMLnYMTr8i2FZMdEpvoWjx6+g3ZJ7MEpUYBBHYRWB5NcUgCUYCF2ou4vFMqr5JLxs5yWsk8Oq4YhWQW9FnipfmB7oXvojnMRedy0JyjzcEi2aMoMGRxwlX1cAJVQzEEm+3U5zQELZzV1P9SNB+GVBAy4YrZX/7D+HnRP2KhYhG0ZPfi3XGU9ycR6QjA02DnvKjEPpr7rEtR4siCLFzMCVeWShUXOuioNcJUoYMqKqV7obnGK+DCYLUJVnlQhRIbH3n6IpRYhbRdAyONNUuC5gHmORfVIFRmQCKlR0WFHrWEmoQSldTWDXE5Rls82DhWgY0jlVjZFcNQixcdTQ5U1xvgr6AxniiAPEm2tDIXbi7c1Y0VB+uw7mgL2ehGbDjRgZWHm1FPax4tC9d1ZsFcLuO80FIDIVrLuWksWuGuM8FO98AEUiM9c9YHAiw5fMqCENkEr1MFD9mBMNmPRNJBtskOvU2CSJUPJ158Euf/8/c4+x0ToL69D+Eq4231xbXLhEszn/9yYtSPVQn8KVUE71b97+awuxvC1Vm6H4YfDwn88RxXd63Wdw8Ba064unrhNq+y2XY+e/X2vFj/JoWrGdyohjgvfO5H8BWrkshVSszgq+8v4+tZwea7DG4IWDO/u3YzvrpFuPqSE6HuLFzdWbTKhAJ+830Gt1dBvHt7cALSzHV+8/2d80ndd96pP2REqHPf3xtcm1zPnDcjPl2dEa3uLVzdhD/M/O7PEK5uFa9uxpX7E6/uKFjNx19fuLrERKgZIeriHcIk/xrC1axo9VOFq9tErGt3F66YYHWraPVjwtW/hGh15Z+ucfgx4Wq+WHWrcHXln27+frbK4NW7CFfX7yAYfXercDUvhPD6ny7fCPebEaCu0LGuzgpl7P18zN/+xwyuzODqPI8vds7vaZ/5yFzLRQ53ChXM4PI9hK7bxazrc/m0LnK4+j3zlpoHzovsPOGGeDUrXGVwbi6H1jXqO9e+Y3m26F7IfjBcoff3wp3ELE7QYiB7+LPR3RNESjuRHqpArCOCcCstlFutBCJQXWrUjBMJ2FaHqaMjWPn4JDo298Jc58MibQke4JKNs6TSBvDNOuRr5CgwqaFK+OBuqYC9Lg6eS40Cixi2GpY3qwuT+1dgYs8yjG7rJUIwiK0nprD28CjqBuO0KGa5NORE2pJoHa5Fmhbv7oSJiDotelkInHopcjWLiezQq3EJHlU+iF9K/x6P6P8BsnQuIoN6/P/Zewsou64rW7Qf/Pd+9wvbjrhUDJeZmZmx6hYzM6lAVZJKzMxoyzIz24mdOOjYieM4tmWRYzvYYcb51zklKMklcpzufuNnaMxxru49sM8++6y95qy11k4OWpAmAtO0IsJGW5X1ORBsIoe+XAp9SghbNTmNYzGM7u/DxvuWY+uDy7HtgWXYfNdSrD2yBBM7e9C3uhEdE9VEjok4Hx7Fsae24b4v7cfdL+7G8S9sxR1f3IoTX96JO7+yG4c+vx1bH1mPNSdWEtZhw/07sPGBPVh1YjuG965G6/oR1K7sR/O6EUwc3oJ9T96De198Bg99+fN44MXP4cRzT2B44yoi+U4sFpcgX8FlhSsVESBjRMP+VZ6pwxSusyPR5GKFq6quKKq6Y0i1BOGrdMISM0LlUdJx0xE4fBMjWCkgZEQp2vJpyzcpwdPJiGSICdOiCCNYCWlfJh2tQFGCPFkRClUlKFQWI0dCJEG4GLmKAjbiim+ZrjWVLeUgW8Sl34lIyMQoYsQrRrhSSFAg4SFPWMRGQ4l0TDFgO3zpMEIVcYSrU0g3V6G0tQreTJiNWipU8lkwNbjMcQ+RIR1y1TwU6pk6IUbIiVwztZ6Y2loFKh7b5kIVF1nCPGTx85AjyEeeqIAVrpQ2NfR0jNrL1IoSI19Jx1DbBWYBnV8OqZNZ/TEXny78BD7L+wz0YQW6p5qxet8Eele0whE3okSRC44yH3KLEGqHFBqnnLZytsj7dNSVGlK6jthMfWuUU//Jqb9lF4UrsUPF1hQT2SVExOREyBQo1pdgnnARFhBxLWTSZ4xS6tciLCjOAVcuhN5OpMhtg9yoQomcj3xJMfIZ4Y/GAUctgIyuZfSa2Ggrf9ILd9zFCldMhMNCHr0DvCzkSQshNEtY4UofslJblJgvysdt9HshjQd93Al/LT2D5gTCrTG4ql1QBOREBHOJbBWx9WL61jVj/bFR7Lp/OTbc3ofhzWl6f+xonjSjmbYVS2zwN2tgLhVDG+JB6xOwK2bJLByIDIUQ6QsgNRPJovMpXUXsKnQy7yJYMnmoGdNj+aFybH+oE1vu78TaO5oxsa8Ow9uq0Lu+HOX9XliJKBoTsunaNUMpDGxowurDPdSeYRx5cgJHGcHrni6MbIrRc/Nh+53deOhLO3Do0TXoWV2PGJHQ8sEMlmwfwda7tmH/g3uxj97Fo4/txlMv34NX3/88Tv38a3j/t9/GT/5wCv/+h3fxs9//BD/9zS/w/Z/9Amfe/3ecfOfHOPv+L/D+T3+Pd3/6O3JG/h2vvP0OvvbdU/jSd97E8698C49/8UXc9chj2HPoKFasWY/u3kFUVdUjGk3D5QnDYvfC4vDA7PLA4HJC52RSO22wRdzwpQIIlBKSbriCJnjDFra+1cjSPrR1N8IVdkBDYyxUHkB1ZyVqeqvRMFyPnqluDK8fQsd4M6K1Xhj8jGAhoWuoYKVxaSPS6fBo4fYZ4AsyaWUG+k4JOxPlR6Q0Ve5CoswJL7N6oE9F+6rYNMIgXT+ZcsPL1MQyihAI6NDdU46NW4ex8+A49h+fwKodjajs1cJbU4iaQSNW7W3E8u2NqOiwwFPGp3eZj1iTCuU9FmR6bYi20LucFsPXYMbgli5suWcDlu5ZinRvJQxpBxQRA4ReOQrMhaxwxbXm0vgUwVVJbaLjtMFCGMJFZPckSLdY0DwSRftkArUjPlT021DVb0XDEifal/nRtSqE3nVxLD/QhFXHutGxIQMXjVF9lQSp8RBW3j+C3S+swdS93YgMaiCMfgqazKfQuk6G7Y+GsPdpH3Y/6cAjr9XgS98fwr2vNGF4jxalA3moXSJB13ILBtZ5MbI5gmV7ymneKkfLpAeBehk8FVJU9wTQMVKJysYIPCEjm8rn8WngclPf02dGRAyErdBbZSjgL0IefyFUNhHcCTO8pRbYYmTjw1Ky8zJYYwqyQWp4EjpEMzZU1AdQQ+ctq/AiGDXCG9DCHzYgnLAhmLTDGTbB4FHDwNRBY0SrkAGRUjvBAXdEDwv1sSemQ2mdD5VtESTqPHRNAxx0TSddxxZRwsoKVgpYogzkM4SrEla4YsUrD5cVroxBJUwhNcw0hvRBLZQ+JaQeGdk6mkdofhAwNptZeMBvonncNF0XkFnR1SWl503zjYcHjpsLvksAiVsClU9Ncx7Z66AZSmZ/JtqK7BobdcUUaPdrIaZrCOgafNqf5xSQLStAnpYR2gtpjGnInnnYFQZdVUZYStWwZ5gaVxZYS5mVaVUQ2oUo1BXhNsEc/J+Cj+EW4W1QhlVI9SRRPlDKCldMrStzmRbykABcB9lDZzaN0RKYMjI4arTkt1BfVmjZVQdLbAXI1i5ElmoBcvU54Dn41EZqH80tJRY+uNQXsgCNv7gFlqQFjoQB/pQR8XIb0hUWVFaa0FBlQj1drz6lQie1e7IrhI2j9M4tKceK7jhG2gIY6olgeDSFjrEoEl1GGKo4kKWyoSS4GgWoHnWgb0OSbHQGvRvSqB7zwlVHc5BrMfj2bOgTEjir9DCVKiDxc6gPC6k/OVD4+exCHEoCE20XLDMjWeFAPGGFn2yI0yxD0K1DKuEku+CCjcZXui6O44/di9dZ4eqt86sHzlxV8Gpi05usaHUhkukbN4j/DOHqmtFSM0SsV07dTC2rGy/OfjUB65sXVxD87qW0uPMrCb7MFsV/nQXz+ZXTF+6JPp8vIM5iZu2sy4qzX8IF8WcmvnmhgPuF4u+X7ffmB8SsV2fBbMLVbLi0yt4b08XKrwdWiDrJRisxkVYXoq2ujDb6gHB1Hq+xmD7XleLebOmC14oGe+3cm7MKV9eLHruU3nd5jatrpfVdW9y6FA11ERdFplPs54ui3vloq8tx9VTB2TEteH33SqHmQwhX07+dOo+3Z8e75/EPFK4uK7x+sQbX+ULqVxZlv4jT0wLUBRHqPC7f9/QMzDjuex+tcHXy3TMsmM9vMPtdge8y1zh39Uiry/HmB/BdGqdvnGPAiFUzcO7kpe/OXYF3ZhZLZ9o5Dfb/5/d/85232T556zym++fSvjcTbXW1GlhXE67evkHh6mKq4LvnMWu01cmLOEPtOPPu9OdTl+FC0feTlxWBP/3uqWkwn8/j4m/M+VjhaRrn6NwzMVOUmv58SbA6R+dkcPbdkxfbfvoD0WJvXlzl8PRlEVuXcPodJnrsLbzN4pJwdeqd13Hq3Hkw6YLnC7wzqxcykVbTwte0aHX6vGjFClfvnJy1GP7b75zHTCHrnWmcpM+MaPUWteFfBraOoHNdDzlDtexKT74GFyzlRNSjueTMzYe3UYbujVXYcM9ybHpgA4Z2jSLck4HAr0MWEetslRhckxYCiwEFGgUKDCroyyKoGOtC7WQvHOT4SBmnvsqL8uEadK3pQs/aTrStqEfT0nI0j5ejoi8MT6UBhiAR14wTTYM1aCXCVtoYR6DMjWDGg1hNEJHaAEL1PgQbvfA3uWGpMpAzJ4a6XIDQgAkt65JoWZ1AZsiBWAc5+a06JLvIYRz0oayPCAARIT+hcjyBod1dWHPnGLY9tAKHntmIOz6/HYef3IytJ1Zg6dYe9K9uxujGTmw6NoGDj23C7c9tx7HntuDI5zbg4HNrCetw8PMbsP+5Tdj5xAZsuH8tVt65GmMHl6Nt4wDidA+GqgC41E8FRC6kCTv1Wy315SSW79tK5z2AAw/di3tfeBprD+2GMxNHtoyLbGkxxFY5NH41TFENEUMzwrV2xBocSJKTXsbUtmrxI9HoQ7iGSGe5AzZylJnizWKLFAKjhI2ikti1LIRsMXGCSQm+XgoOk4ZGz42jFbKCVYmajwJ5MfIkBWyUVa4sj0WOJJeQg3xVEStclRCxzVfysFhcjMVCDnLEAuRJRXQskyIoZWtc5QjoN24e8oQF0LmNqGqrQ9/EMFqHuhCrKyWiGyIEiSS5qI1qLBYVYi5nMSuwuTMR6CNOVrTK1wtZ0UoZMCNHwcEc7mLqm2KUMCmD1P5ccREW8XKxoGQxcoX5kBkVsAbtsITt0BLp4RoEWCjMwnwiiiKrCP4q6qu6EFtX5VbOp3FLySeh8kvQMl6Lye3D6JxshCthBF9TAIGGSX1j0t7EUNokUFil7ApvcpuSrSvFilYmOQuBScGmCzLCFRMtxqRlMn1VpOdQfzFpMnxwjDzkKgswn9pzC2cBPl20EJ9hCveX5IErJSKhU0JpUEOslbErI16IViuQ0TlURIzo3HqXnoiqA4Gkj4260nv19Bz5yBLmYJEgB9niPHqefCg9OiLCdrZOTL5GgEXMioQmKXQRIrPVEXjrwrASUVGGFESymBXdcqAKy9CyrBab7pzCjvvWYMuJpRjf0YC25QE0TtjRtdqDnnVh1IwTSeygsdhiRWmXH3X9SdT2laKsJQJ/mRVGrxQqBxdaIrqmiBD6MJdIaQ5sFfmoHFVheFcIq49XYepYFZbsTKJtdQB1Sz2oGHIh1m4moqWGJa2Gu8qGVGcUrcsqMbqdibjqwuEnJnD386tw8JElWLYjg/EtZbj/hY349vefxJMv346lO3sR74gQEY1Tm9swuXs5dt69DXc+dRBPfPUefPmtx/HSuSfx9VOPE/l6Fqd+/A388Nen8as//Qy//fMf8LPf/gHv/PDnePPsj8g4/jvO/eBXeOfHv8G5H/8aZ39Mn3/6a7z7i9/gnZ//Eqd+8GO8duosvvC1b+CeBx/Bth17MD6+HB3tvURMGxCOpeEORFjhSmky0nhSQKRXwOCzElEMI1GTQIKeRSjlRijpQnVDKTr7WtDYVgtf3AMjkXdfmvqlvRytoy0YWNNP9zuKJesH0TBQNd3XPjmMbjnsPg0rWDFwElw0Ljx+Jq1My6YIMgJVvNSJyrogK14FYyaUVwdQS3Y1GLWykVmRiJ0VrmwWGcJkp7u7y7F+8yD2HJnEiYfXYvuxXtQOGeCpzkXVgAYrdtViYksNqjotiNcpUNFhRNMSD+qGXfTcTPA3kP1PcOGp1WNoSxcOPbUPex7Zg571A3DWBCDyqVBooXfCkI88w2IIHPkwJMTw1WjhrVbDHOdD7c+H2psPV1rKRjX1ra5A75oytE4y0XYu1A3Y6Hsz6oYsNE79mNrfjE13D9EYa4C3RQdBKBeqciGat1Ri27NT2PncMjSsDUKemku//W+UjRZg04NeHHkhQjbciwe/VYHH32jGnmeiaFpTgmRvNjpW6DCy0c8KV72rPFiyOYbBjXGU99Fcli6BIy1CTU8IHSPVyNSH4QwYYHGQHXOr4SI4nWS7fQY43TqodEIU8rKQT/ZIbuTDHqbnlDSxQpWZiXSKSGGNyWCPKeGMEEIq+CJahKJ6hCIGeAMaeHxqRBJWtnB212ADatsz8KYcsAT0sPu18MfNSFV6UdEQRhnNk8E0jbc0fVfjRaLWQ/OqhY3ociU0LBxsPS05XV9BkFMbZDCERNCdF67UrGhVMl2wnRGuAjTmAioYaF5ioqXkHjmkXoJLDrFNykaAMsIV88cDRrhSuTRQuFSQuKXgufkodBShyFEMroPHfqfya6ALm6ENWaGgYyQuHcQuLZ3TACnZcAmNbZH3gnAlZkWiYjPZM3MBJB4eDHElK1TZy/WwlmpgITjKqb8rzDCnyC8IkJ22TdvieeKF+D8FH8fHij8BvpNPfkEIpX1J8gf8sFSYoE8pyd9hUgWLaXwWQBnlwFwug7NWC1uVFnqmQHtcBkVYQm3iI8+YgwWK+VikWoxCM5dsqYgVr7gOgp0pCC+jMayCk+aUWKWDnocHVXUu1Nc70ErzeGe9HZ21FnTVmNBXZ8FoiwcruiKEKCa6o1g2UoaNW9qx6WAfvUPViNKYU5cXQRRZAHUqF956MY1DM6oHHUh1m8lnU8JYytQPy2WFK4m3CPIAF0J6hkXmxSiyZEPkLoYqKIKRxpg9pYO/nN7fWidKq91IJm3w2pWwkT/gpzkuFaXvyQaF4nY099bj3mcexmvvfxjh6s3/64WrCxFYr/wnCFeX7XeFoHW5cPU6u8+FZ/MKG0V0HjOvwQhO1xWu3mbxzTMnP5RwddXoqxsWrt64IeHqglDz7RkpgjcsXJ29JFzNHkV1Y8LVtGj15owi7TeaInilcHXpuw8vXL11KS3wYnrgJYHponB17oPC1ZW1sW5cvJqOzvpohKvT/2WEK7ZY/IW23YhwNVOEuiBczYx2milczfj+v7Zw9UEB60JbpjGbSDX799PC1AXh6rw4dX7fmfd36bfp3/+jhKsLqYLXE65mRlXdmHDFiE6nLheu3pmB6whXF3Dmssipt68iXM3E1YWr0zcsXJ38AE5diBw7L1ydeue7tP/rOHNuGqfP17liRasL0VrvTAtWF3BRuGL6YpZi+G9/74M4Re1nticZEZTs05uMcNW0oh11E01I92fgqvdAnVCB68pBrv4TyNH/K/TpYjSuSGGSWcL+wBgaploR6EiRA+UkR02DQiORdbMGfIuOjbjK18uhiLkRI4encrwTwbYMDGVuWCs95ChGyNFKIkHENN4eRKLdj2S7D4E6MyxJBTnvGkRq/Kgh8lTTXYFkXRSRygDKmpJoGWpE12Q72ieb0Theg7rxKiLEpUgNhZAgMlMzFUbv9moM7qpD01QU0Q4iW0SiEt121C+No3Uqg/plaVa0qpxIo3F1NXq3NWHq9kHsfWItjr+wE0ee2Ybt96zC1J4hTGzvw8o9w9hwZBwbj09g673LsOuRKex7ahX2Pr0Sewh7n1mNfc+tJ8KzEZsfWYeJYxNoXtsGb1uMCJIG83UcfFKcjU/L8pBtFkORcJAzHEegIYOKnlYs2bgK2+86iqXb18OViSFfJUSegssWq9USWTHHdPCSgxmpcyDe6CQ4ECOnN1Rtg4eIiIuIiTPFrDpmIcKhZ1e+E5rl7Mp3UqeBhZgRryyqabGFqcWkE08LVhoBChUc5EsLkSvOpy1Blo9cRrCiNudIslEgz2frlHAZMYYpti/n0PeMaMVjhavc81FXhcyqghIBFvOKsIgRrkSFMPotqO9pwcjqCSJ3PQhURNkVBZkC7TxqB5NyuFCQzwpXzMqCoZoUjFEXK1RlKcjJDlhgSXlQYhBjHi8bi0R5dMx01FUR9dH8kizMKZiPEtrfHnIglAnDHLZBRuSxWMvFPP4CzOHMhYxIRN1gHdqWtsJCRGK+aA5u5XyKxmsRPJUWxJq8bB8zS72LjRxImZW4mBpCDiJXRP4VRMoUDjmbKsikCcrZFEclG23F1U/XuOIYZBASaWMiroR26mciLwIrkRmLEAKLCFyjgO6rCLdxs/DpgoW4rWgxcvjF4MtEkChlkGoUEGtkbJF5jpLPooTA0wghor7SUP/YAlb4El5WuDIT2dMS2dMQyVMS2WOKtBdpePScqZ0+E5QEJt2SEQE5Zjq/Ww993AFzqROauJ5IDLXJytSnK4YppUXDeCWW7x/BWhq/Kw8OoHNVmk2HqhgwonNlAP0bU+hYk0LrygyGN7di1b4l2HhkOTYdWonVOyfQN9mKVJ0f1jAR4bCIxqUcrlIJTLFCIpb5KB2QomejCxMHUhjZHUfLKhfKBvWIdRI5b9ES8dKxq4I5K41wV9kRbgog1RlEpt+LxokAVuxvxsFHJ7HnvhF6L6uxdFsN7v/CDnzrvWfwxDfuxMoDo6gfq0XNSD1alnViZPMYtt+5Ffd//gSeffkRPPeth2n/Q9h/3wbsuWst7nxiH5756qP4xhsv4bXTJ/Gtt87ga986iS++9Aa++PU38OI33sSXXn4TX3vtFP3+Ps78+Jf4/q9/jx/85vd4/xe/xrkf/TteP3UWL379ZTz82JM4duwEdu3cj9VrNmNodAKN7V0Il5ZBa7eBoyAyq5LQ+2BHWWM52ofb0EN2sWOoGa1kI7v6m9E3TP/va0F5fSmCaT9bnD3TUoq20RYMrulH71QnqrrL4C21wRwkghlSwR01wB+zIBCxwh9mYIGXjbYywuklIk9j1h3QIV3huShclVV5sHxVD7buXI5mssv+oBl+P4HGUYCQTrnQ01uJlWs7sWlnP46Qzdt8uAPlPSpYSxch3SnHyMYMxjZUob7PhcouC9rGAuhbRfZ5aZB+JxJdr4ImxoGjSoOhrV04/vwR3PG52zGyfRyu6iDNGVKaW4qQo8tFri4LAkcBTEkpgvVGxFutCNbp4EhLyJ4VwRLloazdjuGNNVh7uAcbjvZgxe4GDKxJsMJVuk2JumEbxnbQ73f0YXR3M5J9TrKzHPCCefD3WTFyrAPrHhpC8/oQ1GULUez+b/C03YqxQzrs/1wIR74YwvGvJrD7abqPnSKy3Z+Cr2kuelZbaB4oxfCGEBqWGNC81I62ZT5EmxTQhwpgi4tQSfNXXVeSnpkNVrcaNnr/XW4VnC6CWwOv3wiXxwCNQYJiQQ7y+Ysg0hTD4FHAHtHBGlXCHJHCnlAgWGFEmOyRm+ZAg1MIvYUHq10Et1cBh0sGO9mxWNqJviVNWLVpDH1L2xCkedXgUcEe0CKWcdL4CaGmJY6q5hgS9KyDaRofzBwR08IWUcGT0sNfRu8YvfOMaGUKSWEKy9gC7fqACFo/HxoflxWuNJ4SaFnRitriE0PnFUPtErMrrootArbGldglgYTaJmbEGpMYEuYPLh492SYmpVoDhVvJilR8twAlLg44TIF2jwhyvxLasAGGKNmxkIXsk5ZNCedZmf11kDPpg34dpH4NxD6a08g28xwCcMhmCRxcKJli8Uy0GvkqhoSStgpY0ho4MsbpVQeTeij9CjYajGsWIkdVgFv5c/DJkk+j0FQEZzXNo+1heOpd0NI55CEhFGE+5GEeW+OKEa5MZRLYqlQwldNcTPbM3WhD+XAKFSNlcNbZ6Z54yKYxnGMoQIGZixJ6VkUWMbJp7lmsLCK7z4ctqkO8xoWKBh/qGr1oobmmp82PJZ0hDDa70ZrRoi4qQUeZDpMdIazsT2K8J4rRwQTWbmrBruOjWHesj3yuCCx11N/RLCji2TCXlcBTLUagVoFIsw6lPU5UDAbonuxsmq6OxqYxJaXPalgzKvo/zWUhATQhEdlkGRwJNZs2GsrQO1TpQjrpQJDmESfNZQGa31JRB1I096bKfRiY6MZDzz+B1947i1eIZDCCFQsiMt9gcPr6K+xdJlydvgquI1xdT8C62dTDGxOZPhpcrcbVTQlXs4ARrC7gst+uFK4+cO7L63J9i57rBbxKJJIB85lJSbyI8/sxKXlMhNNM4epC1BODG0obvMaKgTdS5+pqAs+1RJ3p1LxLNZ6+fRPtux4u1MBiwLT/Zlf7u9Z9Xe8+r3eNq9WquvTdtYWrK0Wm2YSrq9Wuujn8YyKuLqbxXYGPQriaFlpOz4obqTn11nWirq62auB1UwWvaOvF+6JnzeKK68xcVfBata9mtuNqdbauuuLhxT774P1+sEbX6cuErJOX1aj6sMLVJbBphudTDd++KFKdvgrenhavLog+TArg+TTADwpWM8QmGjsXcFGYuUK4mnX/80LVTJw9Lz5dDWevELauK1y9eyly7NLqiNM1tM7MErV1AacvFpO/UHeLSSv8Ls6eBytesfjutADGRopNi3fTmBFd9e7sBfFPvftBMM+B2Z6ckZb6L+G2GMIdcXgag1CRw5dnLcIt0k/iE/z/js+I/zuKHQtgq9Ei0hWEvz0EU5UT6pQVipgZkoABAnJ4+A4163QW6sVESAQotBHhj1lhJaJirwnCUu6GJeOAo9JJBJWBA94aIqiNLqTafEi0eNh0OG+FDcFqLxINESQbo4jVhBCl41NNMdT0lKNpSTVqB8uQIecu0x9B5UgMVeMRVE8G0bwujoE9tRg/3IquzeWI9Vpgr5XD12pEeiiI6okkKpYmkRyJwt/jg7vThfhIEJ1ba7HmzmHsenQ1tt4/RSR5CMNb2jG2vRtT+4YxuacPg5ubMbyjBVNHmfTCUWx/bBl2PbUSe59dg33PrcP2x1di5YlhdG8j8jlGBLMlROTJhGxymm+R5FJ/5iHLwEeJk4l0kaHYKIbUqYe7PEr3X4NATRIylx5FGqY+lRByIj6GkAH2FJHKSge7oiBTgN1fYSWSoyWSoYDKI2WLt6uJuGjI0VcTZE4NRDYVgRx+Or/YoScHWs0KRTytEALd9JLlQp0IHDUPRfJiFMkKUaIoRomSoCii/zO1o3JQIM0FX8eF3M4sfS5HiW56xcELwlW2iD8tXklFyGOirSR8ZAlKkCUsQoGcCxXdT7AijrLWGkRrU0SQbGw0GJOSuFhcgAW8HMznZrPnNEfc9IyroA86MI+bi/n8XBiCNkRqE9D5TXTufNp3IV2nEHyDCMUqDj5bcBvmFs2B2qlCaVMpUg0ptr5VAZGGPGbhAP4CZEsWw0j92E4kr2WsGdqgGotlC7FIMheFmiwiXIVQ+Xn0vQTagIz6UwqZTQyFQ8QWwVYQyZY7ZOzKbuYYkdOEGzpql8iqRZFainylCPkqMfWNFAKzkp6blq0xpY9YoQkywqGSjZ5jIDDJUawRI18mQD71W7FEBL5EAqGUSJ+CyJ9KCrFGwhaZF+ok7AqJAh3zrKZX6tK7jLCHnHDGPXCXBhBvpvegqwZB6iOFx0jtoGeh5IFjZNJ3tCy4JhmK6HlzjHRu6hslkUFFQM2m6oiIHEuJROqiCrgqTajoj6NvXRPGtrWjYSxK7yeR6QYVqgZdaFwaRvuKNIboPVh3aAy77l6P/fdtx8H7dmPfiR1Yu2MZ2gZrES63wkUk0l+mRKBCTgSpBLZUPsItQjQtc6B/cxxd68Js2mG4XYtAix6BJiN8jYzgYSMyZiPiaYWt1Aw9EUplWABVjIdgsxlNk6VoX1mJhvEkuldVY/8jm/DMqw/ivi/cjg2HV2Jk4xCW71yGLXdsx5FHb8fDX3wUz7z0LB790qO444nbsenQeoyvH8XY2hFMbVuFjfu2YeexIzhw4j4cvucxHL3vadz+wLM4RttDdz2G/ccfxqG7H8X9T7+IL36LcU7fJaf3XXyHwelz+NYbJ/H1V7+Dr7z0Cl78ykt4/sWv4onnvoC7H3oU2w8cwtDkMpTW18ES8sLodyBcmUDHaA9Wbl+FLYe3YOfRrdh9dBt2H96O7Xu3YO2WVRhbMYz2gRZUt1Wgiom4GmpE37JOtAzVIVThhsGrIMjgTRqRrPKhvC6Oyro0quvLUF6TQDztg5/Gnsuvh8OrRjBuZUWryvogmxJU3xLG4TvW47GnjmF0oh2BkBluN72nfgviESfKM350kZ0dW1aPZWsbsOPIAFbvbUSyTQ5tdAF8tUK0jIfQO1WGpuEw6oksd0wm0bc6g9YJetd7XPA36KEMEfEvlaNvQyvu+NxB3P7cEQxtWQJrmRfFZhEWqwuwSLkYWcoFNA6LYS9TI9RgYoWreIsZoVoNrHEu2YM8mhPEaJuMYuPtvTj6xBQOk+3dcLQdLUvd9A7Ikek10riswOpjvRjb04qq0TAsVQoIgoVQlgkQHrChasqHyCCNp7I5KPL+N+gq/180rivG5kddOPxiEvtfiGH8iAbR/s9CGPpv0CY/jcZxI1burcbwhjjSbQqkWlWoHXBS25iUOQ6NczlKG91I17phZWo/2YSwkT12+9XU/2p46P0PJWh/shlmlw48sl15vEXgKQuhIbtiDqpY4cgQFMJXoUVdbwyNfWlEy+0wOMVsnSoHPW8P2SwLs2qnXYRkuQcjy7uwZutSdA7VwxnWQ2MTwRM3orY9ibaBKjR0l7IiciBthTOqhSUgh8EnhjWsgI9JO68ww5lUs8XYjUExzGEJTExRdi9js4vJ7hVDwxRl9wkIQmi99JtPQr8JIDYXg6vLB1dfBIGVz9oRORt1xYhXErJ3cqh8jA1kVopVs6nSYo+EFav4HgFEPhFkIZq7IjoYkswfJhzQhU1kq2Rko4TgmSVsoXZNwAh92MyuaKsK6SD1KSFial05JZB4ZGwaoD6mhjoiJ3smZKGLyul8WrIdBljIj1EFmD8kSNhzC+xSFBl5yKFxx7XxYUqZaCx7YCu3QB5kir9zIQ3woIjwIQtyCMXQxvlsuqA+LYU6IUKiJ4BR8gWWHVyCpqkauMleSQNiFFmKWSE2V8dBtoaHBbISLJQWshG3xpASwXIzElVWVFRa0VznwmB7GMsH0ljSGkB9XIEyDw+tpTos74tjargMve1+NDbb0Ut2bvWeTqw+1IO2NSl4afypUzR2EgVkG0tgiDPvjQSZbi9GN7fT+zGJdcfGyFdpQuNkCm0rSsmPacCSzQ1oGInAU6Fgoxgl5kWQmbJp3BTBSWMjnrSiNEnvUohslMeCaMCGWIQ+R21IlXsxtmoAj734NF577xy+SQSDEaxYMNFXDM68eX3h6vSbVxesblC4uiBQvXTy9Yv4+lvfuQjm/zcqaH1YAeqmIrWuEK6m0ybfuLlUweuIV1cVrq577qsLVxcw8/eZ+00LWycvr23FRDe9M42LItbVUgb/s4SrjwhXE66YVQcZ4Yr5/82ISrOJVFcKTDda7+pq15lNdJr53WzXnC0y6moRV/83ClezCViX0gMv4WqphFemCM6GCxFQ1xOtbla4uqoQ9s61hauLuEJgulbdq6tFft2scDXbvV69uPzlwtWNFF+fWXPrMvHq3fOYURvrasLVlWIJgzP02xkaf1fi9LsnZxWsZhOurhZNNXOfK4Wr2cSnv0+4enu67tZ7b7FgPp+ZKcDNKOx+2TW/N40LwtUl0L7vMnW13qDfp8GKVxfxxkXh6gy9IwxOz+wLpl/pGVyJ2cTDM++fYbdvz3j//8Ve5SRH30FOkRHFLiFukS/E/yz83/jv+f+Cjwn+H2SbF0IalUCT1kMe04Dvk4HrITIe1EIVN5MjZYEizBRTVbGQkNPOIyezhHEa6f/apBnmjAPmMisspSbYMkY2nN9NCNc7UUUOe/OSclR0xeDKmKENKmGMkMMdN8CRssCTscNDzjyzsp6vipxuIjnmFDni5LQFmnQoH3KhaWUYPdvLMLS/Fn27q1G5IghHiwqaCgEMtQo4Wi1wtdthIVKkbzRCXq2GuFwGIx2fHg+iZ0sdJg/3Yen+XnStb0DTigq0r6lF7+ZWtBFJrlgSQc3SOLo31WB0XxtW3TmIzQ9NYNdTq7D76dXY8MAohvc1onF1Gaony1A1VoVQWwIScuAXqTmYLy9Ejp6LYiIjReTQ5qqKkK8qAccgAs8oJiIgZFfw4xqEEFqIDDiZPqA+KnfDX+2j+/bAkbbBEKJnwKy0ZOCBw6zYZCAyQM6+1K6CnMiRnEiozG2A1M2kXhghsGlQopehSM1HiYoDrooLvpoHrpIDjrIEQp0AcrMUchORC3K6ubIi8OXF4EjyUSLNIwdXTKSHyJFHx65gl0tOea6Ui8ViLhYJuMgS8bBYytS9EmCxhIcsMYdNdyzSMKugKek+dGy7JNQ+oUWKEi0P+Yoi5NC5F/KzkCXIgcgkR7gqhfK2Bmg9NtyWuwifzVsILbU/VpOEI+ZAibIICzhzkSvOBkdbjDxZNm4r/DTypdkIVwcxvGYY3ZPdsEQtdO7FmMeZg7klnwVPz0Gg0o/W0VakW5Pgm6jv5YuofTmERSjWzYfYmQ9TQkmExwRtWMMWHZY4hNSHYgjtfPBtAqiIPHroPOGGJLsqoMhqoPsWI4uJOFNJ6bkpITSr2VUajeT0O9J+2BIuIgoGNsJMwohaNj0UdhNkZno2Wj2ECg2EUiUEEjn4Uup/hZi+l0Kml0PErNwo47D1u4qk9Jy0EigtWujcTF0cL0J1KVQONqFioBGuqhiRfz1ylEIsFBNpomeQRc8oVyFAnpLPilkFamZsiYhcyqDwqggKKNh0HRnkRCh5llwiiSJU9IXQs6oGFb1+GIjEmRNiRBqJ2HR4UNMfQvtEBkNrWjGxaQDLtoxgxZalWL5xHCMr+tDSV00k3oNQqRbhchXCFTK4kxzY4oXwVguR6begYSKI6hE/Yp12+JstCLQ42ZW9fI3uaUGbbJEzY4MxRmTVS6TQSqTQnA+Omw89ke5QexSp/lJUjVZjfPdSHHjsAE48exx3PHYUdz52O5744qP4+ne/jtfIEH+bjO0XX/sm7nnmcWw7ehDLNm0gErYak+s2Ytn6LRhZuQHDU5uxdN0eLN9yGKt23Ym1e05g9c7bsWzjXoys3o4lq7Zh7a6juP2hp/HI81/FY89/GY88+wIeePJZPPTUs3jqhRfxxZdexle/9W187duv48vfeg3Pv/QKHv38Czh6/wPYuH8vRtetxMDUOMY3rMDGA9uw755DOPrwMRx/7A7c88QJ3P3YXbjj3mPYd3QPduzfii17NmLNtpWYXD9O7R3E4GQX6joz8DC21i6G0SNFiGxpdUsSLT31aO9tQVtPK+pba5GujMEfc8IdNBL0iJc5UdfCFPmOobLBi5buGO68bws+98W7sWJ1L0JRK9z0foYDdiRjHpSV+dDakcTAaAZLlpfRvTdjdFMGgVomSmYB2V0u4s1mVNM4qRuIoWFJAi1LS9G+vBwtE/RcBiMINlpoHiiGOiJAy4oqHHxyB448tQ8DG/rpeCeKyGYtVhRgkWwxshWLaCwK6bkbEWowI9pEJL/ZhFijFu4Mn+aAfHgr+WhbFsK2uwZw9wsbcM8X1mPPQ8MY2JhAWZ8B5QMWDGypwprbB7B0XxfqJ9PwUhsUMSErXklo/KkrCghZkKQ+CX70f0Bb9b9ROr4IU3dbcfjFSuz9fAYDu7VwtdzKRmSJAx9HskOGJRvT6JmKwl8phr9CgqoeN5JNNCellfClNYhW0hhO6aF38qChsWqlMesOqwk6eCI0XtNuRMtpLgpb6Z2m91CUQ/a3BBqnDAa/HDqfAPoAD9F6C3pX1KF3ogGJai/MNL8y8EUN8Eb1MDpFMDjEyNQFMTrVxYJJT9TZRFBZ+QjSHNk12oDJDYPoGmtAqILm24ASJrqGOchAxhbj9tAc7k7r2ELshoAIxqAItgjNpREhtYcDtasIKicTbcWsJCiFhgGNNx3ZCZmdi0L1IrKf81CkzSG7ySe7qIAmpITSJ2cLrivoeoyt1IS0UNJW5ldA7JWwEPnEkFI7lORDaJJGGEutMJfaoApowDXS/KTnsjUa1V4NTGEzrHE7zHEbdCEDnVcDmY/mbI8aEgLzWU7nFrqZKKwCQh59z4WW7suWNpCPYIEpboQ2oIWeKVOQdJHd9pCdt5OdMxIMBD21VQkxnYNvL4HIzZkWysnuyYMcVnzVJ2n+S0mgivIQIf9hcGszxvd2o3NtDVJkIy0ZLSQ0fpkVBZkoq4VkqxeIuLTloJDmHjnZLWNICKtfAK9PiPKEFr2NfqwczGCsLYyasBxJJwet5BOtpHdu+XgFGpociFUoUdnhQN+qcvStq0TlkBeuejkMpTwY0lxoYiXUB3l0jyI0DKex8861eORLx/HUK3fj7ud30fuxAnsfmsQd5J8cfXwZ1uxrQnW3icZBNo3DT0Gk/AxU+izYHHz4qS+jIRviEQ8SER+ScT9CzBzm1SGYtJIN7MHjX3oG33l/FuHqwuf/IOHqSrHqa2++dhEXxKsrBax/Clf/FK7+0cIV0+YLqw7erHA1m3B0ATOFpZsRrmb+/5/C1X+ccDUzJfA/Rbg6d5oVr25WuJpNvJrt+//KwtWVxeA/WuHqgzj97tuzClb//xau3pgWrC7irY9AuDpzmXD11nlx8l/8TUFYquwQh5XIsZRgjjobnxDfik9IPoW5urngh/gw1VhhJ+KjJ1IpIYeU65LRVgtjmR12crQtFU6YSi1w13rZ4s8O+k4R0bFh/ioioWY6zkzOJFN7gvmrqL1UDzs50P4qC2r64uibakTzSAUMUWqDciHyNdngmIsgcQmgJmdYG5JDTU623MuB0L4YHMsc8B1z6ZxcVC1xoW9rBqMHyfHfVYGyCTcMdSLwYznghLMhTJZAXk6Oc6kYxdESFERKkMdsYxxIMyK4242oGI+gc2MtOjbUo2ayFKVDEUIUZUviiPcG4G+xItLtRCXt17y6DH3biSQc7cX6+8ex7bHlWHffMIb21KN1fQbtG+rQub6diHoVkTcr8rRCLJQVkmNbiGIzOedOMTn9UvBNQhRrOSjSlICj50NITrvYJoPIJoXEIYc+bIIr44W3KkDOuBNqH5F5u4xdZpxZTa6IwKPPYosMUpsKUocWco8R+qgLhriHnH0ruBYlCrUiFCo5KD4fUVUsL0ShNB88NTnmbg2cYQuMLiIFKi5KRHngSwvBExeAJyGyZ5XDEjRB7dGCp2ciqzjIIac8S8TBQgE56EIeFkkEBD4rmCySlCCbWRVPJwbPLAePifjRCZBPZK2AgaqIyE8xtb2IraNVQO3Rek1INVYi01wLtcOC23IW4pZFcyDUiOGMuIiAmaitRAx485ArWog8aRYW8udgPu82um9y3AfrsfPETnLedxCZrqU+KcGncj6Oz+R9isiWBKnmFOoH6uEpc9N185GnyALPSPdnoDGmX0B9Vkx9bIa/zg0tjVWRiwgWES1l8DwxshABIRLor4+grKcWgbo0RHYT5gsFdM8iFOuYVQz19GwYUdEArY9ZLcxDcFO/GSFiirjr5JAY6PmYTQQi1QYr5Foi+Co9RDIlG3nFk4ogUkkg1dEY0FBfC/Iwr2A+FpVko0hK40Yrg9yihSXqIZKfJiJVDlPGjxJ69tkqAXJUIixWCDGHX4xPFSzGp/KzMJeXjxx6Hkxh+xKtgIihBAqXEgq3AnInfWaiIaxFtM9tEFhzEG2yo2W8DIlmJ+REYtV+HgLVZiSbPSht8SDd5EKqgQhOnQ/xmgCR7BCSNRGkCWV1YYKPPluRqjEgVimHN8mFI14Cd7kYoSYt4h02RNudCDQ7WLHK3xyAt5EpkOyDq8pDz4FQ4YItaYYyoAKX2ljkkEAQ1MBaF0Ll0jbUrehG+WgTOtYMYuvde/DoV54g0vISTU5v4gc/fRe/+P0v8LM//g7nfv4zfPm7b+Gep57DjqPHsX7nAWzYeRhb9tyBdduPYHzVLoyt3o2pLceweucJrCQs23YMY+v3on/5ZnSOrUHb8EosWbkNWw/dhSP3PYaDJx7A9gO30/G76Vx7sPf24zj+4EM48fCjuOOhR3HkgYdxlHD8kcdw9xNP4t6nn8JdTz6GOx97ECeeuJ8+3487H78XRx+6HQfuPYR9dx/Anjv2YNv+bdi4cwO27duCQycO4MRDd+D4A0ex4+BGLFnRh8qmJLxxM/QuKUweGQIpMyqbE2jqrkdzVyNqW2uRqS1DNBOGL+aEK2gk6BErc6ChLYbuoXK09sbR1p/A7kOTuOfBnRidaEUkZoPPZyLi6kI86kY84UA9zQd9IymMTJVh+dYatE8GyGYXQu5bBFOST7ZbDn+1EaUdftQNJ9FM46VpPIPmpeWoGozDU2Mi25wHkacQlcMx7H54A449uw9LNg/CVupEEdm6xUwdPUUuvYdFMCfUCNUz0bcWRBqZ1fr0iDYoEagRItIgQe2QFSv2NeDY01O4+wvrcfTp5dj5wCDGd1Whabkf9ZM+DG2vxepjA5jY14vmFZUIt9G7nKL3LlAEfiAHwshCiOI0xuP/Bkn6f8HU+H8QWzIfSw7rseuZDHY+VYnhfXbEBwqgzdxCx85FsFGA5jEP2RQX7AkuvBkp2ZEw6vuYQud2eGkec9F8ZQtIoHeWQGsvhMUrYIUrZ0gHO/W/J2ZFoNQDZ9RG7y7ZfLK5UjMT3aRghSG1mwtzVIhMhxcDqxrRMVKDEPNHHvrd5lfBGzWQfdZCR3OGmebS+s40xlf3oHO4Dv4U2RETF2q7EKFyJ3qWNmPDvhVYsqYHgXIHNGTHLCGyWzTv+svMcMaZulZqdgVBJtLKGBDBEiYbyxTyTtK+EQH0Ph60bj60HiY1UAaNVw4NXVcXUEBkLUa2bC7Z+NtoTsmGjGyjPqqCgc6pId9BHVJAzWzDzP81UAVVkNHcfZlwRfO4Kk73U2qCgdqlSxrZVMISZuVXAxPdK4HBTzYuYiY7Z4OJ5iatX8dGcakCBqhC0yvNSrw6cG1iFJmKaU7Nh9BVDFVYBENCAXcFjaN6H0J1AXgybjjTbgSq6Jk1lyHeXApnxkd+hArFBrom2XYZ0z66FyE9Q7mf7j0mhj4hhSEpgZnGurmUnlOEQ76GGMkeep8m4zTG0sgMkt2qNVKbJHQeLvktRVggLsZ8AQ8LJVya94vBs+RDZM6CWDMfau0ihDxCdFS7MNXHCFcR1IQViDs4aMoYsGI0g/GxMpTXGeFNixFvMqJxJILKfg/c1TLoUxwY0jzyuYRQRoohcCyGNiig8VmK7cfW4OEv3IHPv3ofnnzlGO5/cQfufn4D7n1+DU48PYGdx9swvCqAylYZIqXFiCR5CNN9BmjsesgXYdKEY2EP2QCy6YkAfEErDORrMKtSdk8045EvPonXv/8OvvXO23jl7FssXj5zSYx6eUY9qFkFojMzRK4zb/7dEVc3K1x9VCl/H7VwdSNC1bUErCuFq2sJYFcKV5fqVZ28Jq4uXM1IC2QEnRnC1ZV1r2429e5aItHNCFfXErFuRty63r6zte1Gznkj9aOuJi5dCzMFsesJTDeS/nc94erDi1U3IVzNELDevCZmF65Ovn/2hgWsSyv/nb7mPpd9P0tB9g+TKnizYtVlODeNi3Wtvne5AHct4epKEevDClez/X7lPc/2++xRa6fOF3K/SjTVDAHrMuHqvQ8hXM2SnnZRvJpNYLoJ/GcJV5ftcy3h6kKq4Azh6iwrVl0pXJ28mCp5IdXw7LtvXlzR8Oz3rlyt8Arh6oq0wMtFq0sC1SXRkL577+w03j0znS54Xqj8l/KhCnibApCRA8rxiiEgB1Se1EKd0UFbqYel3gZXqx+OZj+0ZVYIPHIUWUUQ+lSscOVpCMLbQE4iQ1p7S1E/3ohkVyk5WhYiLxLIggoYU0ZYyHk2J/UwxVQwM/UpmCXA01qUtQcwtKaFLYbOkJhbuZ/Ep0s+gfmSOSjQ5YJvLYHIyQPPxqwoNI++/xjmiv8XFin/la5RROQljPEDjRjeX4vqlQEY6gQo8H4WC62fwDzLJzHfdisWuxcgy70I8+zzcZt1Dm61z8VC32Lw4kUw1igQ6XagfAmR7+EoYj1+eFsccDVY4STY60yw1ejhbiaC1+NE2ZIg6qfS6NnagKWHe7HxgaXY+OAYlh5qQ++2OvRubUHv5m7UjjbAUR5ki87m66ajDIpNzMo+KnL4TZB7VOAY+SjSkQNtFLKildTFLDMuZ4UrhVcNIxEfe5mHtjZIHUxdJRG4Oj5KNAQtH3yjGBKbElK7GjKHBuqABe7KGLw1CSjoM5O6mafio0BZwkYtcRjxTJ5HnwsgIwLlIaIazfhh8+khJlJVJMxBCYErzIWYjrF49bCFrZBYZciXFyNLkI+FwgIsFnGRLREiSyzAQhEf8+n/84TktIuKsFjOQaFOTM9NSVAQQWDS6YqnV/mbIVzlyfPB0fJgDjuQaqhAtLIUMpMOc/KzcOvieSgkEqC2qaF1qiHS81AgXYx8ySJki+ZhAfcWLBbPgz6oRudEB448ehR3PXMCo5tGoSbSxwhXtxV+hj4rkWpJoay1jEiQCUWqfDbaSmghQmvKJsJEhMLPRbzVh1hbmF0qXeqTE3HRwVXjpDFrIvIlhSI4LVxVDTUj0VYDqduKuXwiKGIhPTsmqswCuZsIlU1L0EDrs9D1HFB5DBAaZChRicFTySHS6SA1EfkyO6Exu6DSWyBRqsEVS1As5oMj40OkEUNmlEHC1MWhvlzMy8XCkmx2tUYunUfnp/exIgJTmQ/FNjnmiAvonSimZy0nKLFQKsBnivLw6YIsIlEFyFcLUKgRoFjDo/EipGcppTZKqA8EREaZ6LjFmMf/BDiGRQjXW9EwnCLS5CLCSiQuIISv0oQEkxLV7EGkygI7kXWFjQcBETOhhgOlRUIER494pRc1THRPZxg1bbR/nQaBtICIMQf2lJDeBSkRMC28ZE/8jcwS7USQGkPwNYQJEfjrCDVBeJi04piFHf8cJoWIWTWtJoz6lf0Y378R/dun0LiiDyM7VuLE5x8iMvU6fvjbn+A3f/4t/vy3P+Kv9O+3hPd+/Ru89PYZPPrCV3CMEZ2OP4BDxx/GgdsfxKZdxzGxZg9WbDiILQfuw/ajj2DjoQexctedGF23Bz0TG9A2shItgyswsGwT1u48jK0HpsWv5eu3YXjZKvQvXYahZVMYXjGFvvFJtAwsQU1nP+q6B9A9NompzVux8+gxHLn/Phx/5CHc/cTDuPeph3Dno/fi0L3HsPP2vdi4fxtWb1+Lpasn6FzDGFs5ho27N+LQXQdwBytcbaJzd6CsPoZohQc+sqmuGNmiuAGhjAepmjiSlQmE02H441744m7aOuChse7waxBMmlFPBHlgvBp9SyvQMZSgazVixdoONLbE2YirUMROZNWPaMSNYMiMCiLWA+OlWLGpHpNbqlDdx6RsLYYumgd3lQLmuAimqBihWiuqB2JoWZpB41gp6pYkkezwwZiUIU8/DyW2LCL6Xux4YA3ufP4glu4YgTPjInvHxSLxYhqPBdAFiEg3uJDu8CPcaIK/Vo1gnRKhOhmbBtg44sCyndU49Pgy3PviZhx6cjm23NWDDcc7Mbm3Fj0bUuhcl8TQtlpM7uugMdGB1qlqxDv90KdVEPqLwQ+QLYtmQ5yYB0H04xAl/zf0dR9DsG8uWjaJsfSoE5PH/Bjc5UDzGh3KxxRI9EoRb5ejvNuIeIMahlA+/BVydI6XoW95LaraQrBHFGSfSqC2FkFrL4bewdhLIZxMDTLqe7NXA3vICE/cDif1s8Grg9qhgMZF9sVPW48IajeHTRNsHkmhf2UDjZ0k2WQjrEEVXFF6zjEDfVZD75ayz7xrpB7LNw2jdaCKzqmHnOYTlU0If6kNbUvqsHb3smnhKmOH1i2Bh+bdirYoMi1hVryyx9RseqI5RO9sVAZnUgE3U78pzdQ9ksHKFIqnZ6L3yaBjRCtGYAsoyQ7IyV4UI0cxnzCP5q08KDxCVrgyxTVs2p6OoGVErAiTwqeGMqQk2ym7TLiSMX+AIttqyJhZ8UoZYSKomD/UMFHDEihp7tPTe28KGmAMmqD166GifmT+aGOI2smGhOCsjNC1HOBaxSg2l9BnFSJkv9M9YUSa3Yg2+VDRk0btQDUSzQk2cssYscJTEaSxFYc15UYJzbuf5c+leTmf/WOajfpG7hOyPoYyKIC31ox4mwuhJgvNATKoIiWQ+HPYiKeKJV4MbKlFx5oKxDrIjkfE4FpKaN7Lozkhj2wpB4tkPOTrac410VyrmQuO9DOQK+YiTH3WVevB8p5SDDcFURtWIe0RoLHcgOG+CLq76D1MK2CL8BCs1tD4cyPUoIWO/BRNrAjmjBCWcjHbHpEzF/qwCJXdcSzbOoQdd6zF4Yc34vanNuDO59YRVuH40xM48vAA9tzVii0Hq7FuVyk27KrEui3VGB6NoarSgAj5e2nyA6oq4yhNRxAhO2B30xxmEcLgFqF5sAoPPP8ovvuD77HC1WwC1MvXEHcuRV19NKmCV6YLzsQ/Ispqphg3sw03X5T9g8XZryZcXS2S6koR62aFqwuC0o1EXF1NuLqEN6+Iurq8xtVHIVxdT0i6GeHq78H1rnE9kWs2YetGi59/lLhaVNTVorGu3He2/W5GnLp2ZNapGwMrwlzA9QuzXy/i6mrC1M38ftWIrKvUvrqZGldXilPXEoTYaKtzpy7VlLraqokXiqhfEdU1m1h1szWurhsVdp1+YCPV2Gg1Jprt1LXTAGcIV9fbZ6Zo9WGFq9Oz4Grfz4obEK6uLjxdwmzC1ZU1sT6A9+j782IVg+n/v33x/5dWSjyf3ve9UyxmnoONMmNrU02vmMjg7LtvzVjRcMZKhGydrOnjzrAi1OlZalqdviamhavz4tW7Z+m5nGZFSFa4qh+vR4IcZlOlDepSI+xNfiSXZFAxUYXUSBr+zgCs9eSgEYmXhIlkO8UoMPFpK4U2YYKnLkBENARPrRfJriRqR+uR6i6FMU2knBGufFLo41qYyEE0kdNqJOJrIKdfH5bQZykRVT2aRzMYXNeKUL0Li8k5/kThv+EWzieRp14Mvo0DqVcEARGDHM08zBV/DPMk/4Zc/afgqJKgY20aI3vr0bw+Dl+3FoLYYiy0fAy3av4nPib/b/g32f/Ap3X/B9ne+eCliiEo46E4VYTCeD74iWLoKmXwtJgRaCXC12SDs8EGa7UJ+owW2rSGHGwNjOVaWKp1cBG5CncR0RoOoW5FGXq2NmHViSXY8vAy2g5ieFcLujc2UZvaUDfWjGBDGtqwExyzHLmqEhQZeFD41DDGp2sgcc1iNhqpkMicwCqFjEg689dgMTnwTFFZnlkEiYsIgFsNkU0GAVMHRM8DR8tFMR3H0fEhMEkhssghddJ5ybmPNZcj3FQGsUuHHBXdq14MnlEEnpbDClYMxEYeDD4NkWE/UtVhOMNmyPQCFImykcddAI4oB1qzFOFSH3xpL7taYZ6sCIvIMZ/LzUGWkEP/F7PiFSNczaP/zxEU0bYQWbISVrgS2lTUdg34VhkK6dqMcJWvYsQrArWBEa4YIc5OZDtalYIj6gdfLceC4lwsKMpGPp1LqBGyqYxio4DanYcC6bRwtUg4h45fRKRKhfqBWmw+tgV779uLgTUDUHkU+Ez+J7GAiImWCGSoNkTk0Acl9SNDlrn6AoiIbPJM2eCaFsGckKKqP4GynhRb+0QT1cJb50F5fylK6Tt7hR3qsJZIkwfprmqk2mvp2bmxiO59kUQEjkFHfU9j3W6gfmYKz8vY9Eitn8iQUwu+XoZipg6WQgqeisi0zgCZ0QqV2Q6VwQKpWgueTIYSqRDFEhoHahERBiIUlVGEmYL2dg2yzq+gmC8pgcxG45IpQk/ELs8gwnxpIbKZgu4mFY0zLZElpraVDnyzhsaPktonZWunFTIRdRoejR8B+AbaX89E+hXQc1mELMmtbL2vSIMDNdQXqVY/nKU6OMt01H92JJs8yLQHUdrsha/MCLmVizxxFnKZYtM0Fl1RC6pbU+gZqcPgZB16ieC39BOBbDEhXqeh/leykTrWUhURTyv1L42rhiArWkXouGRnJRJt5fDTWLQQyVd7tRDbFPTOq4jc2pAZbsOKI9uw4a4DmNi3CRN7N+DoU/fjm2Qof/yHX+K3+BN+/7c/449//SP+SNvf/PUv+NHvf4+TP/oxXnrzbXzuKy/j0WdfxH2PPoejdz2CrXuPY2r9XqzecgjbDt6LHccewqaD92Nq++1YsnonusbXo31kNToIg8s3Y2rLPqzdcQjrdhzE2u37sHTNRrQPLEF5Qwv8yTSMHj89Uzv1hRUKiwf2UBLpuiY09Q6id+kkRlevxsqtm7Ht0D7su/Mo9p84hp1H92Pd7i2YWLcCAxPD1Hd96BsbwOjKcazcvJKutQaT68aoHxtQ3ZZBc18NWgdrUdmWQKDMAVfMAj+9O4EE9WXMAw+zOiAR+mDKCV/cDJtfQb/r0UTEdvmGdqza1onh5ZVo7QujsoHeuaSZXVkwkfYhUx5DNOqB26NFLGVE/1gp1u9ux4ptNch0aqEJLSSCX0z2mex4TACpI49suBDJNg+al5ahfiSJZLsblrScnlkOFso/hSLzQkQ7XNhyz0ocf/4AxncuoTFgR56qAHMFc8E1FsJdbkbtYAq1QzE6tx5OIuWeKqbotBjpdhV6Voaw/UQPmyJ4/HPrsO72LizdVY3Vh1qwbF8D+jdl0LO+FH0bK9C/sQYdq6tQQ3NWpNULY6kaAm8RilxZkMULYa7jw9pQBGPdQjhaFyC+pACVy3moXMZD1aQALWt1GNodxNi+FPo3R9E87kZ5lxH+Cnofg3mIU/sGV9ZiaKoRpfUeqKwl4CkWQqzNhtpWDKOLD4tXDJuPxjnZeHvQCB9T9LrUA2/KBWfMBkvISHZXxYpKapcAlrAUld1BDK5pRPdkDVL1PtjCGrZwu4eejytmhIVsnNHH1I2zoXusEUvXD6CxpxyOsA4yE4fAgzWkRWlThMYtjTl25Umaw0JqxGrcaBmqZJFu8LOrCpoCNO8GxKxw5U6r4C6bFq9cSQWcCRXsUTXMYRXdsxL6gJKNtlLRPC6i+y0x5KBIx9jNPEgcHKiZou4x9bRwFVdDG2WEKxVUhAvClcQrYSEmP0BG51Un9Wzar4Z8AQXtY0gY4cw4YYmZoXYrobBLqW+U0Pq0rB1QetTsXMks1MH8QcZTFYMmbCE7x6c5Tox4Wwi969rRt76N7DgzDsNoWFKN3qlu1A3UscIVk6YudVEbI2R3/XqaiwvxqaLPoFBfiFBjAJlesv1JDfJ1i2j8FiJG47qN3pXq4ShslQooo8XgueZDEclDzbgfU0e6ML63DZVLgjAkZeDZi7FIvhi3cRdhDo9Jg6X5Tl+MEmMu2f454EhvgVabhTLql6GWMFb2ZzDaGkFr2oSKoAyVcSXqq42oqtTBHxXCHCiBN6NAqs0GX42SFa6MaR6cNXIC+U4JARS0jz4ihp/saRmdq64vjS5q8yT5INvuHsTBR0ex94EebDhchZW7E9h+tBr3PT2Mr7y2E1/6xi4cOtaH7m43qqsM6O3JYGJpL9rbahAM2qCh+UFJ84POyUNdTxr3fe4hfPcH7/6XEa6ut5LgP4Wr/3jh6oJ49U/h6p/C1T+Fq/8k4Wrm+f9O4erDFmf/p3D1X1u4uoBz9P9zM767MeHqQprf9YSrk+fbcYZweoZwdfrvFK7OXBKuqpdUooxIurfZD2udC96OCNKj5aicrEJyOAlHowsKcup4fjF4HoJLgmIrEXbmL6TkYDurvfDU+WErt8NDjnKsPY5gYwjGlAlyH1P3QkoO7XRKAfMXWm1IRo4oOc8xGcxxGQxhEeLNLnSuqEXVQIqcXSFu438Knyn5BDmYWRDauVCRc6cmJ58J5Rd7iiD1FUGX4CHRaUX7mjS6N5ejankAng4NFKWFKPLPRZb9k5hr/jjm2T6JvMA8GJplyKwmQrKrFpn1Sdh6TVBWi6GrUMBeb4K9zgwTOXHmKtpWmqEt1UNBbVbEVNCkyCknJ99YoYWryYpQlwdpcmqbiCiNH+zB2rtHMXXHAAZ3NFN76tA61Yy6sVZyijPk3DvJgZWjQCNgV+YT2ug+fBrIPEy6Ah9Z0lxkKwrAs4jY75TksEvdKnLMhUTyipCnLmb341vEEJiF4DK1stRFyJfnI19RiGINl74TEJFQwJxwINaSQaAuCa5FQcfyyWHXsucUmen68jwUK/Iht4qJHJnYVK9UTQReOk5tlaJYnI2sYnK0Jbmw+/REzFNEphLsX79ldhV4eglbfH0BrwjZIsF01JVEgAViJuKqBPNFxciSTUdciZgoMLcWApuM7r0EOXTtPEUe8lVMu/PZqCu5QwlXykdEKwKdx4oShRjZvEI2uqhQUgyOgguRTgAhI9ap6RhFNgqVi9moKa6hEEq3DL4KL5pGmtA52Yl4U4z6ogS3Ft2CLPEiNiXOmrDSGDMQeWFSM4vAMxZDwERcmfOon4uIGJhQt6QMpYx4S2NWn9Aj1BQg0lKJKiJ8jMiiDGmgDDDEmvmrfRqGqBf5ajkWy8Qo0qroXDpwDEq6JzG7wqDUSX3u1kNiUbHCFVdLoP25KiV4ag0EGh0RXgNkBIlaC6GK9lPKwJEJ2HpWtpAdjX1N6JnoR6K+FGKTHIv4uYR8lGiobx1qIoN6cB0qIkhiFOjo2ekVRCyZPrfDno7DV1UGU9QHPjP2qB/z5RzaclCk4qBETSRUUzRdZNlUBLG9BOaYErFGNzKdIVa4Ctc5CE5EGZGj3oVUkxeVHWGUt4bgSZshIcLMkRdAbZchVRtF39J2LN84iKnNfbRtxdK1tRieKkfvZBnq+iN0Ljts9E4xhdddlR64a4LwN8So32tQPdiCdEcNnKVBqD0GKKn/tD4zbOkQ2ZN69G2cwrrb92PN0b1Ye2wfjj79MF46+xZ+8sff4jdMhNXf/orf/PmP+M0f/0D4E37zl7/iF3/5C/3+R7z/y1/S5PQDfOP1t/Hci9/AvY88iwO334/NO49iw/Yj2LTnDmzcdydW7TiGsbV70DuxGR0j69A5tg7d4+swtGIzJjbswqptB7B53x3YdeQE1u/Yj97RZSirbYLJ46d+UNF7I0Q2RwaBisabOwJXtIzeqwr4U+WIVlSjsrUNfRMTWL19G7Yd3I8tB/bQ500YX7MCoysnMbl2ClMb12D5hpUYXz2B4WXD6BntQnNfPTqGW+i7YazaMkl92o2KlgT8STu8UTuCSS/CpX5WZA6XehDJuNlV7pxhFUKlRnSPVmDH4XHsv3MZVmxuRlNvAMkqE2JpK2IpF9KZICqYqK2ICzayIcGoBsMT5dh7xzC2HO5A3aAVxkQurKUcsitqGCJclOjmgmdaCFe5mhWdKvvC9G6oIbBnI09zG+aJP4ZC0wJE2hxYf3wSh57aieEt/TAnTVhMBP+zvFvI3hUhVO9E69IKNI4k6L3Swkrk3FXOh79GSKRdge4pP3bc1Yvjz67G7gdGMbKtEv0bUlh9qBVTB5rRv7EMbVNxtK5IoGkyiYqhMKJtbhpbFphKteDR+51lmANJpBjJQSea1xHBX2mnuUKL1o1W1K3SINCVC2fDfKSHxBjcGcXU0Vos21uF/jVxVPWYWeHKleSjtseP0XXN6KT+dNO8wJMvRLFoLiRkizQ2en88QlhofjS5pOwqf5GMB+VNSWSaUohU0lhnUgZjFhh9ZONtTDqeCJEaO/pWNmBiazdalmTIDlphDqjhiBrhTVnhiptYUcoSVMNHz6u2s5QVL9N1IZh8SkgMJRCTvVM7JHRuE6JVPhaelBn2qBaBjA0V7TFqewrpRj9cCR3ZWSE0Lj7MNAe7Uip4ypTwlCrgTirodxUccTVsNAbMEQ0MIRXUXinZfj7kTj4UXj7ZdbIbphyyefk0X/GhCcuhjShojldCE2FSBRVQhZXTwlVATnO1lEA2MaCEIqqDOmWAOqmDgkkrpGuEmyKo6q8mGxOhPlFBQLZeQnOdyqNmhSs1zV16JnUw7YU9E4Iu6mD/GJJH84fULUGiLYKu1TTvTtWjtCvCRlzV9GfQOdHGpoi70m7wTWJ27mWOEznk7Hw0lz+fxiAP0ZYwqofK2dUICw2LwbPls8JVz5p6Glfl8DcZoE1ywHfPgzKai7qJIFYd68bSfS2oHg2yEVkCVxEWKRbiFu483MpdTPNhPnJUuTQ3LEKxcg4Eirmw0nivLTVhaVcKm8bqWazsy6C9yoZ0mO4jIkYkKoY7xIMlxNRmVKOsg2xwo458KyFcNXIEmvXUHj2s5TLqbwFUAT71kYj6TQIL9X2kwYKWySiW7qrBhmMtmNpbhp5VFnQu12DToSSef3k1fvSbR/DuTx7AA4+No3/QgYZGA6ZWNGPv7jWYnOhDjPpXpiyAVJ0HvZODhp4k7r8oXJ26XLg6jxtKs/s7hauPAn9veuDfI1xdWlXwjY9MuLqZWlkzBaUrhavL0wDfvm764LWEq5n49nlMr+r34USrf5QY9Y8Srmbbd7b7u1K8ul5K3o2k8t0oricqXbnvzZzrzffPfACzneODx5y+MbDpe9N48zIR69RF4epmBKqr4S0iySw+rPD1vZvDtWpcXS3F7qo1pC7gSuHqQu2uK4WrK4Sxq600eDPpi1dLk7zyfq+eJnj6pmpcXfn7RYHqeisMMivZsbiWgHJeeLlMvLn022yr482Kd68uXF0UiC6IVjOFK7rG2RntOHsFrpeqyIpd54WqC3jn/VMsLohXl1YYPHk+suqKds24/uUF60+yKxay+N4M8Ys95gyLMzNwPbFqtjTBs++fo+05nHr3LD2v6Wf6L5n+UmQGyhAmUuok4mojOJo9cDQ5Ya2zQEMEQEhObjE5uxynkBWueE4pBG45uzqQrcLFilcWcrqtBEeFg0iOla1zISOHSk7OvDoog46cW1WAWT6bA5GziEiKEsFackgTEgRqmOXGM2ierIK90oRs1QLMEd6CxYoFbL0rno1ZRUdNDqUfFQMJlA9EUTEYRv14HO2rM+jeVIm2jRnUrIgg1EvOfqMMliZyzLvUCC2xILXcg869Ndj49CSOfHMXtrywCg07KmHvMEJboYK5yghLtRnGSiOMFWaYyq3QpkyQhdWQkoOtSqihjJOjnVTCVGmAo96KcDc5yMsybNTV0O5WDO5oRNeGGla46lrbicalHfDXpiF1mlGolRIkBCGBiwIdh1BCznchFstykaspJKdaxEZaMSmEmpCBddaVfiJfTEqEkQeuWUBkkZ6BjhEfmKilfBSqClDM1sgiZ98ugyFmha8mSv3vA8ckpeMk0DI1rOhcEjp/gTSbhZTO5YhOC1el9VGEMl7o6NqF4iwsKLwVXGqTh46pak6zq5vF6uKI16eI5ITANygwn1uIeZxCZDErC8pEdA+C8+AjW8FHsUHCCmbqgJGNGGPSIVnhSpmHQrrXIoLIIiRyRMSwnBFCgkSmjOCpqY8kXEIJK1wVSRnxqhgldL8cbQEExmLIHHy2aLAuyEQCMKtZiaD00jPyqYlM8bFYmoX5/HnstoT6WGQRUd9I6DcB9V0JuMYS+lxMxxXDGJch1uJCRV+crXHFkC0VEX5HpQ2hpiAhDDONZaFTghKTAFKPlvrYTePYQfekJBIupnuSsZ8L1TIUUPs5RibVUwMpQWhWQGhUQmRUga9VgKNkoCIQ8VVqICAIVRqI1Crayuk7EbuioNlvRWV7FXom+9A83A5nyo98ORefLVyEhYJ8lNBzFbo14Ds1KDISidNIkKsUo4DOoXAzCxmUItZQA2s8CK5Oijzqxzx5CXJlzKqQhciV5rNjSGIVsOTUXWZmV61MNvuQbPGxYlWQSHWgmjmXBc60Do6kFtEaB6q7Esgwdexo/DBpgpaAHnWdFZhYN4wNuyexbucSrN7ehbXbO7FxTx+2HhrF1PYBNAxXwFdFNoVItaOcERciCDSUoqy7EZV9rUS6KmCKeKHxkA2J+ZFuqkXb0hGMbduEqf17sOrAPqw5fBCHH38UXz75Jn7wu9/gtwB+/VfCn/+C3/zpT/jt7/+EX/3uT/jlH/+CX/zlr/gl/oZf/fUv+Pkf/oT3fvZLvH7qe/jC117Fg49/HkdOPIRdB+/C9gMnsJW2a3cexcjqnehZugk945vQt2wzYSMGl2/C2JodWL5pL9bvOoLtB49jy94jWLFhG4YmplDR2Aq9w4t8vgI5HDlEKgdMngQcwVLaxmFwhWALxBAqrURVaye6RsYxsnI1xtesoe0UxlZPYdXWjdh2YC/23XEEOw/vpb5jCskTsVzaR/t3oH+ily3Wvm7XKizfPI7WwXpEyn1wBs1wBa0IJj2IlwcQr/Czqw3GK10IEklO1zsxNFWHfXcux6F7VmBqawvdXwrtQ0m0dJeiojaKWMqHRNIPr88CC9mQWNqItVs68PgLO4iwrsWSjSkEG0RwVQnoeTHpyzwU6+bQe3wbW8A/0epApMkGHRHpYtN85GlvwzzJx1FgmItgswWrjo5gzyObMbCpG+aUkQg9EXvJHLJ1JWxtq8ZRJuIqjECtGjZWuOLBU8lFrEmMDrLbO+7uxR3PrMLWE/0YYKKr1iZZ4Wr14Tb0byhF/ZgPVUMelA/62dQtV5UexpQKhjS9Xx4uFmrnQRTkoG55GuvuobF5ogujByqw8ngdBnaGEenmwVQxH4FWDppXujG4NUnnjaF1qRel7VqEa6RINenRv6ISyzZ3or47Cq2Dg2LxXAjkWdCaaW4im2R2C2F0CKElO+sk+13RlETbYCPqe2oQrw6zta7ccSuMfiXkVg4rNDTSvLty1zAmt/aiqjPKik0m/yXhyp0ws4KUI6Kn7/TwpW3wl9phDWqhtJFdM3AIXMgtAug9SrjiZE/LHHDGDdA4aT4xFEFm5ULvY9IDFdB7RVA5eGRrmWgvJspKDU+pCr4yFbxpNV1PxRZxZyKuTGQXtH45a2/F1F59UA53uQnmhBISZzF45jx2LleHpDTXy6CNyKFh0idZkB0lyOma0gCdI6CAIqSBOmGEhsaXnK4h9pMNj+tROVCNnlW9KO/MsMIVR11Cdl4ApXtauNL4mTRBpj6mG6akl+ZEM81tEuQoClCoK6C5UoFAvQNRZmVipvZYpRWhGg/NWSEE6B0x0BzEpNQXqDk099I8SvMBl+aeAm0RRA4R2SIbHe+BKaWF2M2B3M+Dn+b3ulFmZb5yGlde2KvENJbmQBlZjNpxH5YdaEHf5nIke63sH9A4thzMl83BZzi34TMl8zBHsAhZskV0zQUoUc6FRL0QbvKfGirsmOwpw97VXbh//wo8fHQNNq9oQn25EfGwGB4vB1ZvIdk/AVItVtQP0/zc7UCgUYNouxmpXieiHTbyt9TQx0XsirhyBxcq8svMYQX81QaU9drJL3KhecKOqn4p0h35aJsU4+CDVfjO93bid3ga7/30btz1UC/aulUorxRiyXAaO7ZNYuXUIKqqwtDTPKqgvjXR+9M2VIYHn38Er3//g6mCF3BjwtV5sGLXf45w9WEErGud48NEXM0eAfXGhxKlPirhaqZodT3h6mo1rmYTra5X1PyjEK5mCjoftg7U3yNczRZpNVu9q5sRrq5VW+pmxKgbEaeu9ttMUenDRlvNFK5uZL8bwjVrTp2+aYHpMsxSWJ0FkWcGVz3fDFwQvGYe/2GEq5ki0YX23Ehh82sKV+cjrr5Ldvy756bBHn9FJNW1CsRfL4rsZoWr69e4ujHh6mrRVbMJXOx+538/xRZln8bMVewu4iqiy2w1ma4vXF0hKM0mPF1R4+qCgHV2luOuJlxdFtk1Q7h6Zwa+9/4pFu+wQtY1hKuZ17kAtibVqfM4H7XFClcnL0ZsscdQ/5x9f0adKhZX78vL+/ssK1YxOPv+O+z2NH13ivZhntu/RFqCSPXEEe0KwdXogrHKDCU5sZKoBIIAH1xy5oocJSiyc1HsIPJPzh7fKYXYp4ImaoCp1AZruZONuGJgKbUQidFC6mTSqAqJ1OexES5yDx9Kn5AISxGE9jx4iGBU9gbJ2dIRaTGggXEUp2qQ6ArSeZkUA2bFoCK21tUc0W3kIMvQPtWIDcdXYdOJVVh7bCmW7+/H5P5erLx9CKvuHML4wU60rC9D9YoIWjaVYuhQAybv7sTKB/ux6ZkJHHppE+5+cz/2f2MjBu5oRWjYDV2VFoaMEeYqGwtDhhGtzFAQURASyRAFyAGPqiFnHPGoHCpy9g0ZPQLtHtQur0DL2mraJlA9HkLD8iS6NzRheNsQWpd1EwFLQGQzoFAtRYFKxNYbytdyUUhkg0tkQ+KWQxs2wMysGEgkRUj9yrMSAUpYkOmuQM1wA3y1ISgDGvBtQupPDji6YnZlPYGJBwlDXuxiiIgsSRwyqJnaIAk7VEEjOGYJCwU5/poAE3HFR4FsMQpl2ZBa+ERQyFmuCSLTRM++0gctXTuHPw/zCz4NnjwXLmpXqjaC6o5ytAw3Y3jNKNrHemGNebFYxMFthblYKOAgTyFBnlKCfBVtVUzqowjFRikr8ugiTK0iDUoMPOQzQpumkO6hBHwTh60/5SnzIFQVhSflh9ZlgkgvR4lCwApXBZJiFEinC8kXKvKIfBRD5ZXCFNXAmtDBnmaWTFcTgWIK4+ZgkSQL84ULsFC8kBWtFooWYZEwC3nyAvCMfBqDIvCoHVwjhz6XQOERwF2hJ+LtRrjZCWOSiItHxELipT51Cel5iAhiCB0S2sohoXuSe81EeAwo0MiJnAiRLafnqmGiyhhxUgauSQGRXQOxXQ0BI1yZVBAZNeBplHRvChTJlSyK5So2UoenYKKtFOAzqxPSGOFrxWx6oCvlQVV3HbqXDaCisx4SqwafyV+AT+XPR66KyJKF+opQoCMSpxSz7chTSCG0GKELeGEKByCzm1CoFCJXWoJ8BZPeWYIsYR4WCXLo+2KoiSj6KlxINAURa/QhVOtgUwMD1Ta4M2Y4UnpYmEjJoAwqIuZW6vvS5jBqusvYseMgQhmkZ9gx3Ig12yew7dAqbNgziqnNHVi1pR1bDizBgbvXYdvRVehe3oZIXZCeGxFrIpRM2o+/NoNIUx3CDUy0VQLGkB/ORBSZ5kZ0jY9jbOMmrNyzDxM7dmFi+07suPsePPfqqzj3y1/hl4xo9TfgF3/+G37157/idwz+8Ff8+nd/wS/+8Gf87M9/wc//Rr/RfqzARb//+Je/w9vf+xG++sp38dizX8Id9z6OY4R7Hvs87njwWWw9eA9WbjuGFVuOYNmmgxhZtQNDK7ZgdPV2TKzfRfe1F+t3HMTmXYewbf9R7Dl6Jzbs3If2gTG4IxnI9R7IdF5orET+HFHahqCzB2H1xeGOliKQqkC8og5VTR1o7h1A95IxjK0ie7ZnNw7fexceeOZJPPzsUzj+0L3Yfmg3XW8VRleNoX+yH31Le6k9wxhfN4q+yS5UtZXBF3fB6jHAGTAjlHQhVu5BssqLZI0bCXqW1R1+9C+vxNS2dkxsaEDPZBJL19dj875RrNw8hPq2DDxBKxxuI4wWJYw2MSrq3Th8YgVeO/0gvvLGUaw5UI94mwzeWiFibXq4yhmxeDFK9HOh8hWxKaCWpASqQDG9MzlksxdhgfwTyNPfhkCTiRWu9j66GUNbu+EoN6PEXIAiQzbZJCH8NUZkenxEzl0I1KnofRTBXcWnaxQjXM9H5woP9tw/iBPPrcG2OwcwurkSQ2Tfl+2px4r9zehdl0amz4JYqwHJLgeibTQHZdRQhyXQxVU0R4mQpcsGx1WCyrE0dj6yBvueXIP19/Rj20ODWH64DhUjRrjrS+Bt5CHVr0PVEgvK+8n2takQb5SjjO65dTSMyU3NWLKqAZFyslPabAhVi6G1cmEnm2R1SWBmRCuyRSqyNa6wEbXUt10jLajvqkI444OH7LIjZoLBr4Cc5lJvmQmDq9qw8dAyjK7vQKKB3tmAAmay9Yxw5aY5wMMgaZ1OGQzSvONVkJ2UQkFzhITsmEhfAjHNCXKLkH7XIVEXQkVbik0lFeiKcFvux/GZ7H9FFv9W8HW5kNE8zAhXTNSVmeZTe0wBD831QbKDwXID2WEtrCEl9Exhdg9dx0nXsXFY2JN0/hYfzdVMmruQbFwBpOQbaKivtREpzfly6GJKaFmo2HpXTMqggmy0MqKBOqZn51Vt2gRpWAGBVwRdUo/aJXUYWDfICldMqiBHXTwtXLlUUHk0bI0rfdgMc8oFU9LD1nEUOZhFR0rI7mXTlu7Lw4M5qYSD5mVHmmwW+R96vwpqF9PXCnal3hK9gBWu+PRZ5lHS3CujOUrKrozIRIwZE2pYy7Q0F6sIShrvJtSOxNA4GYe3QQGO/RYaT/NQNeLE0j0N6FibRLTTAHWE5ijjfMwV3YJbOLfgVu5czKV5KEu6kOb9heCp50Ouy4KP7repyonJngz2r+3DUyc240uPH8Dtu8fQ1UTvLPk8dkcBjalsWEI0FpttqGOFKycirSZkBryoWxpFBX0XarHAWqqELiQmuyyge5XRfGFAgN6ncLOWIIOnugDOzFwk2xZj+R47nn55CGd+thff+/lhPP/SJNZtD6G8Nh+ReA4aG61YPtGG1SsHMUxzfSnNCRY3U69NgP6JGjz64uP/FK4+IuHqSqHpn8LV//+Eq9na/l9RuLoyYuq/vnB15p/C1UcoXF0tFfDvEa6ulvJ4reLslwlPTOH190+x+I8Trs6eF1su4f8W4erMf4Rw9f5M4Wo6zfDmhauz07hsX0a0+t7swpWjgkgPU3iZSI632Q1ztRnKlBLCEDl69nxkGxZjsT4HuaZCFDDFnK1E/u0MuWdC/fVEEIwwJE2wlFphz9jJoTLDQARX6uSjUJONxdJ5yFctYlMM9OTgMumBxqgI8RY76pfEEGkwscJVLX1uX1mDpmVVqBhMIdOfhJMIdI52MT5R9DF2yerW5Y048Pge3PvlO3Hvl27H7c/twZFnduDY53fjwLNbsO6ecfTvakTPjlpM3tGJ9Y8MY+PjS7DpqRFsfHoU658cwZonhjHxQBc69lcjNuaHuc4EXRm1udwOQ4UDaiILzIqJPHJuOS45bRUQBdQQB5UQEYGXkpOrK9Uj2h1G65oGtKyuQqKfiBcRnPSAG+2razGwqQcNYy1EwCLUDyYUa+XIlfOpH/gQkiOtY/6KTs5huClK912PxqUtRAqTELqlyNUVwpiyoGtVDyZ3r0D9aCM51HaInBJWuCohQsKsnKdwMyKOAZY4kQEiO3JqJ7NsOBOlJWEIgEWMYpOQjdgS2ETg0HGFimzw9YXQesjRTZqJ6ASRaY4jSmSXKfKbxbkNC4o+DbG2CK6oCZEKPzItpUR4e7Dx4Bas2bMJFZ0NEBjU+GxRPuYxKYMypvi6FAWMOMdETGklrHAl8+qIDDjY6DGeSUC/FdB4KKDPHIjpWsawHn46f7AyDEfcDY3TAKFOhhLqpwJxMQok1F4ZkQI5kx5HJMnOhzFC5CLBFPhXw5LQEWE2EGGmezVz2NSMbDmNUyVtZdmYx19A7VuEHFk+9Rv1O/UDA7FDxEYB6sJyeKtN9AyIUFbqaCwzhYSF4Du4yNfnYaF8IbKovwQOIqUpBxGBCI3vAF3PBq5ZjVyVBIukAiyWC6eFK60MhTo5OEZ6d2yMcKWByMpEXamJiGnA1RDZkiuQL2WgRJFMDY5cDa5CSZCBoxSjRCkEVy2E0CAh4qZBoCqKjok+tI/30X376Z7y8Ym8eUSKqH+01O8M1EwBfilBxkZcFWtU4Gg1KFYrUKAQIU/KY6O1CpU8FNA2S5iPLEEu7SMggmdBhMhurCEANxFpM7NKWlILd8YEV6kJNuprI5FPXUAOORFznU+BcLUX5e0plDYnaPwwwmYGI6v7sPXgauy9cyO2HJjE0rWtGFlVh7W7+rHj6Eqs3T2JjrFWJBoT8FYE4ab3wlOZJJTBXVkOezpN147CmUgi1UDv1MAQepYuQ/fEFHqWr0HvyvVYsXs/7nrueXz7/R/gh3/8M34G4N//8jf8jBGuaPu7vwC//xPw2z/+Db/801/xs7/+DT/529/w078Cv/obff83Rryi///mj2QI/x1f+9ZbePxzX8GTL3wNX//OKbz03XN44ovfxN1PfAlHH/g83csTWL/7TizfdBBTWw5i9TamxtVhbN5zFNv2HcPeo3fhxIOP4+5HnsTOQ8cxNLEO6cpOInxpSLUeCBQ2iFR2qM1+mNxRGN0RGJxB2Hxk89LVqG7pRufQOMZWrcXGPXtw9L578eSLX8CXvvVNvPCNr+ORzz1F3x3HtoM7Mb5mAu1DHWgbasfwymEs3zyJiXWjaO1tRDTth9NvgidEdjRhRaTMgWilHcl6B2q7A2gfTaBlOIqabjcaB/1Yv78PJx7fiZ1H16KltxbukA0WlwEakxR6qxB1bUHc99gmnPnx00Rq7sK6Q/WItYgQaBCiYsCGSKMeGn8RBJZFUHgL6T3iQR0sYaFgVvFz0Hyh+TTNEQuR6HJj413LcOip7Rjd0QdvrQ1SLx9yHx9WmmO81To6txXxVguC9Sr4aiTwVPGJcBch3CBAzyo/9tw3gGNPrGCFqzX727B8Vz3Gt1djbEcNOleS7WrR0nEKJNptKO3xwV1thDJIhD4kpzmK7KmhADmGXPia3Fh9+wT2Pb4RW++fxI6HJrDicDtql3oRalXA3yxFuE2JcIuczseHv5KHdLMK7WMhjG+oxdi6elYI1Du5EKiyoKG50BVQwRvSwu6Ww8BEqWgKIdUUw+rVoqwuxkYiljXE2VpXzpgZ1ogOep8carcQ0ToXxjf2YMPBCfSsaECgwgoDUx8rpGOjGV3xadHKm7KxKYOWoAY6ug6TFsgIVcziCCWKXHBV+ez/vSk7mvpr0EXzTqo+Ah615eML/hc+vvD/wULeLaxwJbeWsNFWWg+9y2TrmJUFXUkVQpUmRKut8JcZ2ZUI1U4RZDY+JHSPjGilcPHJJhiQbPMhVE/tjIoh8xTTfMOFLiqBPiaFIa6AIaEmX0BD0NJnpqi4DloW5CeQj6AnH4ERrsQ0j3LpnKqomub5crQvb2fTvBUOKTjUf0Kat+QOBdl8eoYEtV8Pa9pD8EFL41XqYur3CVBEc1kJ2WqJs4QtPeDK6Fk7ZqNr6v1KqGj+VjgV7OIiXBPZVyPZVrsMKj9Tt01L7VewpQyYiDF3lRmRFg9cVUYaxzwaP3ykuj1omozDXcssOPBxcGy3oHzIhmX7mzCwuQIVQ06aq5k/RM3BHMEn2RTYecL5LBYI5yJPNpee0RwaE4vg84rRUu1hhavN4804vGkId+1bhu1rOtDV7EMpPQeHqwhK0yKo7LmwJyWI1BvovdDRHGVE1XAQrSvL0DyVQc1IHMl2L9lRIzQ+CTRsqqAazlIV2VMJnJVcWFIL6PM8tE5KcPjxKnzj7Eq88cNNeP6bS+jdj6J9gI9o6RyE41moqtJguL8Sa1cNYtOGUfT2VyAYUyEQl5LtacUTX3kK3yHn8ZvnPhrhalac/o8RrW5UuLqRc9y8cPXGdetSXfYd8/kagtSHFa6mcWlVwZmi1YcVrq5cVZCtbXUTqYLXq2X1UQhXs6Xd/b3nvbK916t3dbV23Eyq3/VqUd1sKuD1UvlmW9nwyqis2USq2VIGP5RYdRXhajYx6mriErOq4IWVBW9WuHr7vbMsrnq+C3j//O9XCFc3ImBdq8bVzPZcTyj6MMLVzeJadbpudMXE2e7xA33C1gqbWbvqJE6+9zbefv8Ui6um/92scHUe1xauzrLCyQXMLlzNLl6domueOl/Y/LqrEH4EwtVs4ti5905dQ7h6mxWeputWXWjj9EqAVxeupnGWSTd8/8I5LtTXoutR35z7PoPpVL8LmBaozlwB5rtz03jv3GWRVue+/z0WzOfLhCvmL43OKiI9LW74yHGz1pqhSSshYoQrWx4W67OQpV2MbH0+8o3FKDIzofEiiMiJVgTURBLU7NL1mpCGoCYio4IlriHSq4WeyIPMyYPYVkzOpwjeSiOSrW6k2lyoGQyjbkkUkSYTOcMGVA9H0LGqGoNb2jG2sx/juwZRP17Nph3MFX8WuZrFRJ58WL5/Erc/dwQPfe0ePPi1E3jwq8fx0EsncMcLe7HurgkM7GzG4O5GrLqnD5sfW4J1D/dh+T1tGD3eiIEjNWjfW4aG7XFUbYggOuqHvckBbZkF6rQFyqQZoqAeHLcShQ45isnpZT5zPEpwvXJwmVodYSL31Q5UjVVhaFsPOtbWItxhgrVaBHeDEqleLyoGk4i1xcl59LKrzZXo5MiV8cE1SGGK28kRjRPJKkPtSD36Ngygb/0gEh0pIn1i5GgLYEpb0bmqG2Pbx1E5WA19wgSBXUTONwcccta5BnJwPVK4Su0I1QTIYbWzjjgTmSX1KCAkAsC3S8CzSdi0CK6JiwIVE2WTxaZ+OJNGhKtcSDWG2KK+oUoXlDYBsnmfRY7gs9AxRW+r/UjWhRGvi6J5qBkbD23F/vuOEtlaCXs8hPncYtxSmIv5Qg6y5WI2VS1PJUKhVsymKWqCRL4q/LAk7RBYRchR5CBHlkXtL6IxIWEFN0/Gw9YgMQbMRL5UbMRRoZSDQlkJiuTF0yshqhkiw4HSLYaJKRxMY8sQVRJRUVP/Gogw6SFxS9gVG0sMXBTpSuhaedQuJgKLxq2cifrjURsYsqWAMW6EvcwMR8ZIJJfaWE3nSBGBCdOY9vDBsRQhV5uDPF0BJB45EZoAynpqUDvcikRbJfRRN92fku5XhCwpH4tlQuQywhEjXrHClYqupYHYoYPUYWQhthjA02lRIFMgRyRHnpgRrjTgKjXgq4mEqRV07/SsNGLaj6AnkqUT0DtjRKarFm0TfYg2VoBjUGAOP4+uzUOBlq6rFtBnIfKUUrbmVoFKgQKlHPkyGXIlIuRKBXRNIQoVfAIdI+MiW1RE2xIiiWr4yv2INUThq3SzK4dJHUTYvCI2os1VamFhYUgnE3XoEEFN/eHJOJFojKKsJYna3ir0L+/C+r1TOHD3Nhx9YCd2HluFJaua0D2ewbLNXVi3axzj64bQQmMo016FeGMZEa44HOkEbTNwlmXoGklYY0lEquvQ0NuPziXj6BgeR/PgGFpHl2N4/XbsuuchPPfqG3jrp7/CO7/7E9757R9x7pe/x3u/+gN+8rs/49d/+htog98SfvkX4Cd/+Rt+8Oe/4Ed/+gt+/pe/stFZjHj1e8Ivacez3/8ZvvGdM/jG62SAf/wLvPvz35Fj+e/4+hvfxxe+eRZPvPg6Tjz6JRy8+2nCE4THcfjux3D03sdx5O5HcOyeR3D3w0/h3seexe33PYo9R+7BijV7UN8yAqMjiRKhCcUiA2R6N3T2MHS2EPT2IByBFOLljahtG0Dn0CRGV67D2u27sO+OO/Hwc5/Dl1/9Nl59m5zd02/jG2+8iqe/9HnsveMQRleNo3OkG0vXT2LfiX2478l7cOD2PRgc60ayPARv2Ap32AhvzAh/2ohYjRXVnX60LIkTYmgbj2NiaxPufGoLnvjqndh31xb0jncgU0ftyYRh8+hgsAmpXQHc89hGvP3DJ/DqO3dh252tqOhTIdWlQsOYF4lWM3QhDkTWxVD6imBOiGFOiuk9FELqy0ehcQ4KTXNgLpOgbWUl9jyyHoef3o6R7T1kvx3QxZgi/Rp46b1zV2oQbDAg1szMAWp4q8RwlHPo/SxEtEmMzuU+rD3QjK2392HLsT7sv38p9t4/ipX7m8k2ki1fHqXjlXBWSJDqdFL7Uoi1elnhSuIRQuyWUls4WEB2TxVVoXdDB3Y+tAkHntxK2ISpQ32oHQsi2KSGv1GBcIsKnhoR3U8+nOki1PVZsGJbPY3vLnSOJmALCyHSZEFhKITDr0SQSekL6mC2S6HSlEAgzgZXlEO/C+GMmBHOeBEq88CbtMGdZIQrsl1+GUxBOTJtYUxs7sPUriVoHM6wEU3MSn5M7UFPgvZnQMd5UnZW9DL5NdC6GOFKygpVJWTjFvPnk73MJtstQSDjRkNPNdqXNCFZHyFbUohPZf0rPpv/CXrfF0FsKmZTFFVk/7Xu6TpXOq8AdnoegYwB0WobbS1sfSu1SwSJlWymqQQSGxe6oBT+KjM9Jyd89NyMcTHNNzxoIwJ67hIYU3KYyIaaUmqauzQEPcylBhoDJphKzexCLaYyG0wZBzRJmsu8EhRZSyD2SRBsDqGyv5JskBdSpnamughCgwBiM2MHac4kKDzkT6S9sKZ8bMSVxMHUFRSimBGudLkQ2QphiEjhrTAhUuui+cwBZ4KJbtOwhd7FF4QrkxACpsakRwV1UAtVUEWQs4XZI81elPfH4a21kG9TCKEzH5EWKxrGI3BUiJGt+jcUmT6N0l4T+SCNmNzbiLapGPlOdC+G2zBX8DHME96KBcJ5+CznVtxS8HHMLfkYsrgfB0/yWXioT9vrAqxwNdaaQH+dH4MtYQwyNbpaA2iodyAck0FtyQZfOwdC80JWILalJeQvmFjhqnEyifbVVRjc3Ir+dc2o7E2Q3aR53ymElvrUFBHTnMiHLVNM89tipDuLsWy3C/d9sRVfObkUX31rDPc9U4cVmw2oac1GJH0rYqlsVFap0duZwvKJTqxdPYDe3gxCNMfGy9RYtbUPz3z9ObxGjuQ3z759SYCagauJPbN+f4WI9crZacwUrj6MkPRhRaqrFpP/h9TMuly4urKG1Y0UWL+acHWjhdlnE64uF6XevqZo9e133mYFqtlEq5nC1c0WZ/9H1bW6Xr2o2WpU/T2RXLMJWzPvc+a5LwlFb18F1xeuridMfdjorH+EcPX3iFWXRTV9CFwQmq4tXk3XyZouCn6axXUjrmbW53rv9MXjLtbIYnHp+4ui0vdOXcIsotVsNa6uhdnEsb9HuPruRZy8iOnorFM3JVxdrXbWhfpZ109BpH3Og/nMRGAxBbpPXnxOH8RJeg5vn8f1hK23ZwhYN1Qk/L2zl4kvNxJpdVG4eu/UZXWqzsxSt2q2+lSziUdnP4BT53H596yA9P60cHW1GlcfEK5mOc+VwtWFaCr23Kx4NfP6zPdnWdHq3PfPXSZcnX3/LIuZwtX0d+dmwTvE0965KFyxUVfvT4tX/+KptsJeoYennhzXNg9cDTboSlUQBngodhQg15SDxbpsLNbmIo8cxeLzwhXfIYHIKYWISaOi/wusAiLtxRBaSmAhklDZGUXnRD2aR6pQ1h5CgnEMu0NoGk0TEc8QKalA83gSmV43Mj0uNC9LY2hbK1YdHcXmu1dh/fEp9G/sQqjZDw45uQvlC8Cz8xBpjWBo8xA2Hl+HHfdvwe4Ht2Lfo9ux9b41GNvTg7Z1lejYVI6xQ02YuqsDo0fr0LI1gsrVLlSscaNirR+V64MoXxNGkpxSb0cQxmoX5EkjBEE1SsipLXQqUOBQoIipz+SUI5/uMZfuL8fKB98vh7vJj451HVh+aAw9G+rha1ZDEV0MkX8+pIE8KILkbDO1PdxaSOw6cLQyFCiFUDKrxTUkyFGvQcVgNStKNU22om60Ae5qLytcce0CVrhiIrDCLTE2+krqU7ArKAmJRHB0+SjR5kPmFMFNZCDWGEaAjjXFTeSEa8C3C1Fk5IBrJZLllNExYtbBXyyZhzzFAmj9EkTrPexKRKXkOCfqfQhW2NkCrxzlYvDUOUS0jGjoLUdNZynCVQEkGpLoWzGINXs3YnDVUtgTYVa4+nReNjnphVgo5rORRzl0jyUmOVQBIm10TFV/HRHdFBReJRaIFuCzJbegmNquo352Z1xwlbrYOldKpxoig3Q62krKQZGCi2JVCZGvEiIxPMjontQ+KZETJStaGWJKWIkcMSvUWZmlzKmveTYB+DQOmbTEHEU+FklzsVhRiDwNh03PZOqESd1yNirQV+sh594IXVwOTYxIWEwKZVgMsZfImoPLroLFRBF6a4OINKWIOJTCX5uka/rpmRrZqLJsGW9auJKL6b5lyFXLUahXsNFYPGZFP5MKXCN9JnD1GrofNfKkCuSKlUQ2tdTXevDVOgh0egjod4GeqYWlIKKogpjAMYrZYsLGuBPB+hS8lQnqRwt9p6b7MLKrRhYbZHSvImqLmJ6tDPkKGrfyaeGqQCZFkVIKjor6VSmi//OQJ+YgW1QCnpb5C70DwaowfOVeNnJP7pJA6hBA6RHDHNWyopU7Y4MtYYSenhcT4af2KYlg2+Cv9CHZGEPzUD2WbxnD/nt2ECG6Hfc/cwx779yAgRUN9FsKI2taiSQNY8lUP1oH21DX20R2oYGOL4MtmYCzNANXWQWc6XL4MtXINHeidWAEHUNj6BqZRP/ydRjfvBvbjj+AB774DXz11Pt49fs/xzfe/Qm+cvp9fOWtd/HSyffwnXM/wrkf/Qo/+Pkf8JPf/gU/+N2fceqXv8ZrP/4Jvvvjn+L93/4ev/wb8BvC7wi/+uNf8f2f/g7fOfMjvErnPPuTX+H9X/8Z5376R5z8wR/IMfsVXnrzR3jh5dN4+suv44kvvoonX3wVz331NTz/9e/gmRdfxsNPv4h7H30Wxx9g0g0fxV0PPo3j9zyN9VuOIlPTA7HSiXyuBlwpjW+jHwZHFI4AvU/pepTXdaGxcwQ9S6YwvmoT1u/ch3133IX7n3yGzv8yvnmSJpIf/RDf/9XPcPbH38eL3/w6jtx7HFNb12Ld7k2458l78ZVvfxnPvfgUdtA72TPUimoao/EKL3xkB1xEZoMZE0qb3WgaimNobR223DGKh17ci2+cfQJffvNxHH1wDyY2jKJntBNNnXXwRe3QkY0rq3Pg4F2TePXMvXj9+/fi/i9MYeX+KgxsTKBrVQzJtmnhSurIhTbEhatCBW+1hhWvuLYFWKz6FOShQtSOx7H29jEce24n9j22kWx5KwINTlhKdfDWWBGotxC5VrLHRhqZNCcVHGV8Og+R9dIihBslqBuyo391Asu21WHz0T7c9cwG3P259XQvfVh1oA1LNlUh003jsVaFsh4POlbQGOqNkh1k0nu57Kq2HLqn+bJF4LuEaF7ehCNPH8Szrz2GZ77zMM0d69GynN7teg3cNXKEGpmIFSHZmBwakwXoXOrD5kOdWLWjBel6euf0C1jhyuqWwB81IhAywuFWwWAWQ6EugUhaAIG0EFKtADqHCnb63ZOwwkv23J02wxZRsxFNPrJZTUMZTGzux9jGHlR2x9koIYNfxRZw9zIRnkk7HHFGSDLBHGSKqiuhtEshMQvIJnLJVvCgsDMrBGrhoGN8ZEuTdVGUt6TJnvvA0xTjs/mfQhZ3Dn2m+cJCdtTCYVcEVdN7rnEKoHULYA5J4E5qEKDx4is1wU5jh5kLmGgrnqGIFa5MZHODNRY22spVrmGFK31MyIqVxoSY5isZQQ4T+Q3mUhoLpXpYyL5ay80XhStLuRPWShebLsgn+1pgLiI/gkf7MtF2IbIrVojp3oqVBeDpuODr+ShUFaNQXQy5Ww1HqQ92sr9qv5nsoxIlei7ylTlsNDfPRGORST2tMCNFc3Oi3s/WAzMHmH4je2mTs8JVsV7ALnTCrNgrZFLsmVRIJm0ypUNpdxSN45Vk612scMWn8R1qNKFmOAhrqYDmkn9Dgf6T5H+osXRPHdYc68TY9jqapw00t8zBLSX/L+ETrGiVJVkwvYiIciFy+Z9GCf9WuB1C9DRFsKy3Au1lDoRNHITMHFQn9OgjX2mAWV2z0QWbn0dz4QKa4+dA5sqFt0qL6qEwjdMy1NE7VTeeQPeaBgxv6kD7RB3idK+WiBY6v4zmVQG1VYhgoxSJdhGaxpX0nvhx9MkqPPKVVjz7cjce/UILdh8Lo3dMgnTVQsTSOagoV6KjOYrBvloM9NWgutoDj1+MZLkOa7YP4NmXnsNr7/5TuPpHCFdXCljXFJ/O48MKV6/+U7j6p3D1f4VwdfZy3JBwdfY8PmLh6r1/CleXCVfv/CcIV+cu4U1q+8XaV+/MghsQrmYVsN67unh15jLx6vJooQ8tXH3/7A0JV6f/LuHqzFWFq3NXClfvXV+4uogbFq7OfWjh6tz5/c6+f0H8YoSrd3CafmOFq7qRDAJNdvibbIh1+xHq8MBUqYXQz0GxMx/55jxk63OQzUShMMIVs5qYRTgNplg4838TF0WGYuSSs1aoyiIHXIq2kUpsPTKF3SfWYeWuISJPzehcVonO5ZXoXVWDgTV16Ftdhc6pMnSvLseSbU1YdXQYW+9fic33rsTKI0vRt6kL5YOlUEdUyFJmYSFDQOxCOKvcyAyUo3GygV3Br2ddO3o2tKJlZRWql0ZRvSyE1g1JDOypRNeOFDIr7PANKBBcokXZSi/qt6RQsyGNsskUQj1xOJqCUKRMKPHKUeCUId9O5N8uQ6FLgUKnHHnk5C4ycDBHQ31h5cBa50b3pm6svn0SA1sa4W1SkDN+Cxao/wc+K/6fmCv+OLKVi8i55rGruvH0cohMRGQSPpR3UxuH65DuySDSlkCU4G8IwZA0QxFSw1xmI4IXIofeBo5dQH1eRIRQwEYVCaxMjatc8A2FUHmkcJYxZMIHf7WbLXqtJQdW6BKhyFRC4LD1sngWPvJU2ZgvuIUVrkwRJUrbw6juTaG0JYhwtZOIjg3OBJPGIoHeI0a8xoX2JTVo6CtHsNILe5z6LxNEtC4FV4op0K7GnJJC3FqUjzncIjbqKkvGRy5To8mmIeIZQN1wK/rXDKN9WSfspXYsFC3Ap/I+jhJdPhxEZBjBzVvhgTFshIyIhZCJMlIKUCjjolDOIaefEa447GqICpeYjQgyMqtTMtFWCSLLNXZEWgLw1rqhIUIocAjYOmBFRGiyFfnU/wUoIJJSYhKxwlWumogSnUsT1hFRMbErYEm8PEh9HKjCIiiCTMQIH6qQjF1gIEyOvLcmCHXIxBa5z5KVYLGcy9bwylHwsUhSjEVSHl1LSvetQJ5GScRGhRIjgVlhUDtdrL1ALaN7ZlZkZKKujOCoCUoDuGoD+FpGtNJDaNRDbNFBZtdB4dZD5TdC4TcQ6HOA2hqy0tbK1tfShl1ETkIwJbyQOAxE3GTIloqRI5UgT0pjl5AnkdJWimKFDFxWuBKjgGkrPafFwhK6HhHkpB9uIoNav46NgFN6ZPQsNLDGmToxZrhKrXDQmDJH9bSPCgqPHCofEVMi0o4U9T31DSNcrdm9Anc+cRjPvfQIHn/xHuxhhKupJrQuyWDJKka4GsH42iXoHOlCY38bantaEaurofOXEcrhyVTTGGtAoq4N1e39aO5bgrb+UQwtX4e1e49h3wNP4r4XvoFnv/U2vvjmu3jutdN48Cuv4q7Pfw0nnvky7nn2K3j0i6/g+Zffwkuvv0sO1k/xrXd/gmdffwv3fOmreOhrr+CVd5n0wr/gp38CfvybP+Pcj3/FilZf+85ZfIXwrTM/xJs/+CXe/uHv8Nb3GeHqN3j55L/ja6+/jxe/dRYvvHyK9nsH3zn7E5rwfobv0v5f+dZbeOoLX8d9TzyHux95Bg8//SU89fmXcdcDz2F02Wa4AhnwpRYUCXSQqJwwOeMIxGqQqmhDZUMvmjpH0Te6BivW78LOQ3fizoefwOMvfAnPf/0VfPW175Jz8T2894uf49//8Fu8+/Mf4yuvvYLjj9yH/Xcdxf3PPIwXvvEFPPm5R7Fz32YsXz2G0RX9aB8gu1IbgI/GdyBjRrTGhsouP8a3tuHeL+zBt3/4HN7/06t4/YdfxoMv3IUthzbQsxlFa38TvHEHNFYBohkDNuzuwHNf34WvnTyMp1/ZgjueGcfmO9vRt47sVYsOmmAR5O58GOMCeKo1cFeq6D0pofF/KwpNn0Wk3Yo1t4/g8DPbcMfnd2HrvVPoXF2HUJMLzkozQo1uBBvssKblsJfJ4atWw1MpJ7vBp3eTA2c5H4FaskMtKtQOOGnuyGDzkT6ceHo97nhqDbYeH8Sue8ew655xDG2oQlmnA+kOJ5rHy1DaGaT3h1l5kweZTwa+U4yFimzwyJa2LG/DY197FO/8mibb357Eg1+9E73ryH7X6GArk8Bfp6RrC1jhyp0uQN+yINbvZQrax2APloCv/CxU5gJ4yE77I0a4fTpY7QoYzWQ3TWIYLGSjyP4ZHTqY6D22BY1wxcxwJ6cFIUuIWb1PjwzZ3d5lDWyqYO+KJpS2heFKMxFZBjjjFriSjD22whLWQ8ek5LtkUDqkEDPzraYIIiOf3hkfOsZb0b20nc5HdpmN0rIjVO5jPwt0HCwoYSJo50OgLYTcOi1cSc0cKGx8qJkoHTfdq08Ea1hO19UQdLBHp9MZpTYeeDTPiG0csrsK+KpM8Nea4KxQsyKlkRGt6PkbE0KYkufFq4vClQ6WMgPBBH3SAG3cwNbBdNR4oSuzQhikudVKc5SZSS9VwpKy0rxkoDmSqcOYi2JVEUrUHHbV3IvCVZmPXXVUF7RBYlehmKlxJctihSuBOR/6oBiBSgsSjT5EqjxsUXuDVw2dh4lIUtE+kmnhSk9zAvVfkaGE5oRcGrO5bP3M0u4Y2lc0INkRgJx8H4m3kOYAKyoHgjCl+MhWfYyO+RTNN2IMbMpg7bFurD3SjZphP82zC/Gx3P+Bf836n/hM0aeh9ilQ2hpDop6pd8dE4s2D1yHCQEsCK/qr0ZyiZ6XKg0uVg0pmFc++NCYma9HZF0e4VEttLoHMkQdTVIDKvgCGNzeTf9SGuokk+QzMvOdEpieCajquvCOBSDUzR9NYCQlpbhAh0a5B1ZAWbct0WLrDhi13BnH86Qo8+fVOfOm1MTz2fBfWbvOguoHuMZ6NREyM2go3mupjqKmieT5qgJd8uNIqI1Zu7cXTX3sGr737zkcuXL0yo87SzP0+ihpUf69wdTP738g5Lqwq+PKp715TuLooRBG+xWCGYPXqeVwUsC6kEl6x32y4ICC9+pEIV29fXs/qKsLVTAHrP0O4upb4dDPC1fVSDK/13Wz1rT4oJs0uXL3x3vT2ammFN5IK+GHTCT+scDUTbxE5n4kbFa3eInI6E2++d/YS3r2ES2IVI0iduyhKXUuwun7tq/PiFZNixggf719PFDtNbTwPOuZNFqenRbZ3L+CD6Yj/KOHq5Ayh7IOrCp5mRavXz51kcUGMmlW4euc8ZgpX9P/L2v29mxeubub+ridczZ4yyURjncbbbIrnGVbEutoqhJcJWfTM336XEZlOfVC4ev/quKHaVucxfcx5wYZNoTvzAbDne/dyMGLZxX3eu4RpUerC/y8XrC6KRywuCFtvT4OtS3XqvOD0Ngv2uwu/X0W4OncB75+5DB/c93Lh6tz7M3H2MlHqajjHnOMCZghbZ1jh6iz+ZenOQdSOpFDaH0TlSBxlwxG4G82QRchJdpHjaM1HnjEX+YZ8FBiLUWjgoMjIQ7GBhyI9k57FAZcVrzgo1OShWL0YGicf1R0RrNk1ggP3bsCeu9dg46ExTGzrwODaBvSuqiZUYWBdDca2NWHZ3nasPNyLDXeNY+1xImG7u9GzsRVd69rQRA6+s9qJfH0h5ooXYKFsMUosPGhiOjiqXfAzf2HtiiAzEEf5cAzpAS8SA3aUjRGRWR9Fx7Ykqld7EF6iR2iJEeWrgqjfVErbJKLDUfjpWFdrCCpyqIs9jEglQbZZhMVmIfIdcvACOvADWuRahbhFkYVb6f4UKR2aVjZi5dExjO1uQ6LP9P+x99dxcmRZgibav919s73bUJgsDGb3cMZwhkAPZmZGKUIhRSgkhZiZmZWpVGYqlcxQyVXJzFnYMz09vbuzs/D27feOWUjKkFJKKaurunt2+4/zM3czc4Nr18495/NzzsVSNoNZzv+On6T+BT9N/u+Ybbyd5Ixk0twGtbC2pyBEYXMF1QP1VAxUUSCGbU5rPtkteXirg2Lcu/DXhmhc1MzguiE11TDBlyxO12xmiYEb65D2V2ZYdEVjztSoKXOZNT6y6wIEKj1q2lygRgzixixxIrykBTVilCeIxDPHOIOZ6beQ5JxDsMJBTX8x9UOllLVnk1vrFSfIR1lrFuVt2RTU+akQ479lqJz63jJyqkKYw2ZxJFLUGenuSonm9kSR5Hju0qQwIz2Fu7RynToF4qSJU2DClh+gtEupXTLA/HUjlPWUSz+J52fxPyLBEU12TYDq3gq1vpJPHDVT0ITGoSXBmEKMLoFoOU+MMU6td6L1pmLKTMceMU5BqxJxdMS4j7SGKe8rpqirQJ2tTBvWkqRAOvnNbJP0WWW2Ra+eVL9SwFwcD3Ocui5BiVYIabEWmNWC7M5SM+ZIGppwAulZyThKrOQ056jw0FbgYpYpnh/F3ymOyW3cmhxFlDmNaEuaCrJmKql3pnQ5rkXOYWOu1cgso1atf5XitaEPezBnB8Xxi8g91xAsrcDgyyTR4iLeZJf7s5PqdKBxO9H5M9AHnfIbhwqtXGUhcaTF+empI7+1AmdxGE3Ijj7LI45iLt7SPMxZAeljDjXSKkqvJypdx1xtOnPS0pidmkqURhxBnYZ4Q5q0q1yrJlEtrJ/uESe1LA9XgU+c01SRZKzZJkLSb5QZuYqkT0bEGQqJQ5mhpNRkmcV5NMq9WHDmi0MqznikQUlDa2XTwTXc98xpnn/nUR58/jRbDq9k0doeRld3Mbl5mPW7J1m+eSmDiwdpGeyQPtVBRUcrBY1N5NU3ybJd+l0vdd3zaB1YSMfgQrrnjbFw+Ua2HbuXu59+lcff/JQn3vqU+196hyOPvcCOex9h48n72XDsHJuO38euux/m2PlnOff4qzz2ygecf/Vddj74OOP7DrPiyGnOvfQr3v3Df+LT//Cfeeerv+eFNz/jkRfe4oFnXuehX7zNU7/6mBff/5pXP/oDb3z8H3j1g7/jF2//hud/9SXPvP4pz77xqaz/PV/+h//CH/6X/4s//OP/KcrzH/jVh1/x3Gvv8JQc//nX3uPlX33Kk3LcvYfP0T04QSi3Cq1S68row+krUMFVVUMfTZ0L6BqYYHhsLWs2H+Do3Rd4+NmX5Xzv8tLbH/DyO+/z2vsf8d5XX/PNP/w9f/e//k988e9/x0vv/ooLzz3J+aelrZ96mCOnDzG5ajFjS4ZZvnYxi1eO0LughbpO0YMtueTJu13Q5GVkQxv3/eIA7/398/z2//c+n/zjmzzzzmMcPX+IVTtW0jHcQbb0N1eWnoIqGyPLy9lxvI899/Sz9WQ7G4+3snR3DW2Lw4Tr0tGFZ5Memo2nTENWvRV3qQLI7yLa/lPRy0mMbu/izC/2cfK53ey5sI41x8boX9NMaW9E3q0QJd3iHHdk4Sk14izSEKwykFVnkmMZyVYin5R6V3KecE0qpR12BpaVsnZvL3vvWcyOU6NsODzIicfWcuGVfey5dyldE6UUtLoo7QzL79wYw6lyfRp5r83osgzMscaQ5EulSfrrw68+yn/iH/kH/p4Lr91P74pW/FUWuRetGrkVqk2T93WO6L145i3NY+mGWmrandh8szE4Z+GWYyt1rbLznISy7PiCZvxBK+FMJ3kFQQrlvcwtziEYCeCPuAkUZODLVwqr63DnGVT92rGgSn0/hld00Dxf0YNZZFUHCJf7CZX48ClRVvKeObKtGP3papRVujttanZVazz+Ig/j6xdKnz/EjmNbaJvXhE90lTPLSqBQxgL5bbpLdGH6LHn356iF3JWZ50yBVPTeZDnmRXCVpUgaGbk6FaopaYLKjITeApuafpbqjkPrT5R33kCoykFmnYNwrZVgtRFfRbroIY0KrlzSdu4KPe5KsywvpgtWOkQypD/YsRbZ8ddJ32nOxVHlVcFVvD9J/YNFmQDDkmfFkWdT7zFGP5doQzSx5ng14irBkYw+0yx9JYS/PIcMGVtMYRvJzmQSbDGk+xJER+nIlHFNmfVUKXKfXxtW64S5cuw4ZF+j3yT3IjpZxJBplfM51NT72Sblz7A7SA0kUCBjYdtEPWV9Ebkfg4wxJioH86idF5E+mkys/SdyrXcQqkujfUkek/u62HxqAf0rKzFkxfLXc/8b/t2df8EdKbdR2V3OpkNrWL5lAfkV0h/N0p9COka6K1g50sxAfS4lfg1F8hxaZexeOFLFxNJm+obLKKlzybPXiM6V51ymp328nJUHhlmyd5DG8RJ8NUptUQ2OIoNsd5IttkNBfQ65NfL+FiiTJMQRqEqScUNH5xKb2Fc+tpzMk/eljsde6+eVD5bx5MsL2bijgLrmRHIjs8nJSqJYbJzSAi+FeRkUiM4vr/DQ2pXNqi3zePyVx3nv11/x1pef/iCIdCOw8+ZV4OrPDat+CKT6Idd289FZH940uPrVRXD19jRgdQmAXAZYl+DWVftdSy6Bk3e++ngatLo2uLoaXl1a9444ht/KlbDqavmXBFdXQ54bgasfGqX1Q8DV1WDsu/WslO+fXCEKsLokNwuu/hTyfZDreuDqZmDUzYGrLy9Dq09++/UV8vFvvros08HVFLz6app8f8TVjWtffXZDcHU1jJra56L85rOL8OrzK6PErllP6/vB1fVqSV0v2ulmwNUHci4FWL0n770i73/58XfPefG8V0RnXRTl+7XqgX1f3a7rFWS/XnH2q2uC3ajG1vUiwD755tJxPp9KLVSfzR8Hrq4FsK5X1+pKsHVp/bXrZylRV1fLtc97JbC6Gkxda9sNwdXvPuWr3312Wb5U5LeX5PNrQqmv5bsqSgrgb68GZ9Nh2peX5evffXWlKOumbb9arg3optIO1Si1336lRl39xb7zW1m6Zz4D61roXFFH7VgJOZ3iaFWJgSSOhSFfR3IwkThXrFr3J9oeL066fHckqfWEEpxJJLtSxCgUUVIFM2Ixi1GaU+GkSwz0tbsXisOxVmQ1m4+Ns3R7H0OrG+iZVKY2rxeHqJvV4ogsPzTIsoODDGxspma0UKSE7lXt9K3pIa89IkZusvrP+QzjHOYqRb6DYtwV2tVUhHCjn0hHmOK+TAr7fOR02cntt9OwPJv+nZV0by2lekUWJeNBKpflUbOihOLxArIHcgl1iXRGsNcGScm1qNFVd8q93WFPJDZkwloZJqMuh7SITQVXf51+Kwli7FcvrGLy4ALWnljAyI56WiYzCbYkkxz6OXPtPybZPUecfR3GkBlnnjj69cWUdVSLg1VMuCGLQF2QYH1YhW+eaj9ecVyKe0sY3baQ9Sc20L60nfRsPXeZZnJr+h3cpb+LuaYZ4kgk4FXgSr2P3IYg4Wo3zkI5R5GFvNZculf00L28G58cLyYjnigx7hMyxMAPKgVsjZSIw9g4v5zawWJKlMiHBh9F4ky2zCund7yB5qFSKjtyKG3JVFMIXeJQJNqSuD1xBj+eexs/ibqD2xKimKVJZq5BiT5KV+s8zVTT5lKZq4AdWyqaoFJ7Jpv64UYq+iowiQM5S3cHSdI/lBQ0BVyVthWTVRUW58mGxqFRC7LPSYthjiaaKHFeEmxxpHmSxdnQYIvo5R5NeMotBGqc4gD7Ke7Jp6xfac8whlxllj3ln/FYZqrgKkmFVsp1xGfI9RliuTN9jsgsdJl6cVBK6FreRs1wKc4yI8mBGFLD8ehy0sThNZKuOrzx/CTpLn4Ufxc/T5rDXdp4ZhmSmWVMEocnnruUqCtDmrSxmTinXdal87Nk2ceUhlOc1+rBTvqWT7Bo0zoWb9lC/cAQxmA2MUYHMQarOGZW4m0WkjOsaH1O0v0ONH4L2pBFrsFFVlMR9Qs6VQnUFZLoMxPj1KMLu7DlBlVwle7zkGS3yzGNzNXqmJWqYUZSMjOTkpiTkky0VoFXqZfB1VytkmZkxRUJow9YpZ2V1NNEzJkGgmVuStuVaLxa6vqrKWyK4BUn2ZZjw5qj1Kxz4S0V57oiQFFLPj0THWw+so6zTx7noV/czaFz21m2ZZjFGwbYsG+JGn118O4dbNq3jnlL5lPf00xle5P0r1Yqu7qo6uqlvm8+rUOL6JivRP6M0ymfe4fHGV2+QZy/uznx+ItqhNWpp19h29mHmTxwkkW7DjO8ZS/zNuxieONuJrYfZt2Bu9l54jxHHnyWPQ8+zcjuo1QsWk7DkjVsOH2eR371Mc+88wUPv/w+Jx56kX13P8ruUw9x8P4nOfnYi9z91KucfeqX3Pfkm9z7+K84++jrIq9x9pFXuO+J13nmdRncv/kHfvuP/yd//5//b373n/53PvvNP/DmR1/zytuf8to7n/KGHP/F1z/kwcdeYtvuE7T3LsQVKCBV70Jvlfc9t4Kq+h46+xczb+FqFi/fyhbZ7+7zT/HEL37Ji29+wEtvf8Qv3nqfF371Li++9Q6vf/iBGLyK0fGlOCgf88Jbb/DI809z+vy9rN+2np7+Ttq6mliweIhla8dZuXmCyY0LWbiqn6ahCiq6cxle186JJ3fw7CcP8Oo3T/D0Bw9x7vkzHDi3n9W71tA31kdNRwXlTTnUtAXlWYTpmwjRNuqgbshAw4iZmnkWijr18k5rseXHi7MepTr0CrQyZEUzx/xj0Te3UNDlZecDq7nw5in2PrSe1cdGWXVklNGtvdSKY57THKakO5+STqX+nQVHgZasOhvVA1m0LioUKaB5gVJ7zUZWjZaKrgwGl5WyfFsbm2R82CjjxOaj8+V5beLpt49z99PbGF3fTKQxQ/qlRZx3PfqgAjvSsRbY1DqMSpRwsk9LSVcl+x84ynu//5iP/8OnnHrihJyvXnSKEvWjI6fBjL8iCV9pDOXtRoYnC1iwrJiqVgeRCiMFSppjoZVAlplgpizDVoIhG+HMDHJzfRSX5lBepRTfLyRcGMKX58aba8OVbcAe1uArMFPdlceCVZ3ynsxjaLKNChl7Mqu8aoRjZmWQQLFPdK4DZ7YVp7x39izRBUGjGmUVJzpRSZ0ubyuRvruDR35xgQP37KVjuEWd4dOd67gMsNIzUkkwxZJqi1dnIbSJzrOE0jH5Rb8Fle/pcux0FVw5s9Nx5xlVcKVEhwVLMnAoUVfBVMzZWvzlDjXiSqlLlt1gJ7NOmcFPj7dCi7tcOw1cGWU5Ba9cFTYyyp0yRlsxy3Pw14YJSf+ylbtJy9WRoMxS7E0kxZ8qz8qgznB6CVzNTp8t+iyWJIdiV2hk7DKqUajOgoCMpX7MYTuprjSRRGxy7eFyO5E6LyXSt8pbZexqyiW/Rom68uOQZ5TiSCPOmkyaz0CgMou85kJcJR5i7THqrMUxjtl4KhyU9xdQ2JWlFvgv6cmmfUk1TQuKReelow/PEZ2eQKAqRfqRnb6Vpaw60CfvVgO+Mh13pPwNfzPr/yPj4gx57xrYe/d2NuxdSll9ELvYTZEsE0Py3MZ6KumTcbFOxtW6fBud9SHmD5UzPFpNp4zJpQ1KeqgyOUccrsI0WsdKWXt0EauPLqRrRS3hJifGiLSLT5l0JJp0bwq+Qhe51SHcBdJPArOkrWapEyqMbAyz7UwFdz/TweO/mscL743x0nvLePCpeSxfl01FTQLZ2XMJi00R9moJunRk+k2Ul/jo7Cqmf34ZyzcOST97jPd/8/W/GnD1xqcfXJZ/A1f/Bq5utgj79T5f/durZ9C70fG+D1xdirr6fxq4Ur7/Pw9cff6vAlx9XxH0fxK4UqKt5PjviU57b1q63rXA1Uf/SsDV9WZRvBG4+vhfBbj6/L8ycPX5ZbkuuPrdl98BV9MB1tUg6o8FV5fSMq8Lru557gj7HtzE2uOLmb+lk5qxIrLaPWJkusnryBJDKSiGkoHYjFhmW6KIssaKwZegTketgKt4h/KvaAKJIkoxV70Yo2Z/It48HZWtmYyt6RKHcgUH71vPvntXs/7QKIs2tzG4upYFG5tZtqeH5WIALtrZTv/6OkrnhfHWmslu99E22Uj/uj5xhopIDmiIVtIRnfFEOeLFiReDN9eErciuzmLkq7HLNdsJNJhw1YqT0JJO1USQgZ1V9IvUr45QMh6meFG2LAvIX5BPsDsLV1MAR60fQ2kGCdlGZntS+bkphlstcSSLsx5qLyW3txJjuYefmmbylyk/IcoXT9m8EhVc7X1oJfseXcbuhxYxvleuf1CZTSkBS16SOGUmcfgteAp9FDSKQ9NcQqg6U62fpEwFnlHhxlXpwS2OS7AhREl/CUMbxag8tJLmxS3ocvTMsMxitn0uid4EUrxxGDNT1ZnfIo1BClsyya7ziUFvxCrPKL8tj1Xy253ndtA01ow2S0+cSxyXHB3Z9V4qeiO0LKyifayWern+sq5silqClLVn0TZSSf9EI+2yrOzIJqcqA2eunlRnArO1c7krZTYzUqPlcwJzdalE6TVEKbWVzHqizDq1xpUCrmYZkrg1dQ4/TbqT2aZoMopd5DTmkFEgzoY7Hq0vSU1FK20vFOe0kLzaHHHUMkgT5yJKI30sNYo52igVXMVLX0tV+lQ4Dav0J2eJCW+lOEHV4qBVOQg3KMAyh2C90kfN4pymMVcBV8YYWSaS7NWjCVpIcKVzh9zDjxNu43btDMJ1mWqR//0P7WJs5zCZTR7SMuV5B5UJCOQ+jXdyq+Z2fpZyJ7fIvdyVHs9sQzIzdUnclhYjx4hhhj6OmUrUlXLfFiPRDit3pKfyt3HSVvoUMuvLWbprM2eefoyHXn2JE488Stf4EoyhXBLtXpKdXuJtdqJMemKUwuxKUXevlVSfSe7DQIInHa04x77qXHJay8mozCHeZ2aWJZV4p0Ha0YE+4EbnE0cww6nW0Io1mJmr0UsbapmTqiFGoyFOryXeIJ/TU5iTlkiUVpweuwmD30mSTfZLjybJnoQhqBT3dUh/iNC2oJmexV00DtUTaZD3pCxEoDxTnREw0phPfmOEiq4yBpb3svnoOo49uE9kN6t3jdG/uIn5kx1sO7KKs48f4cFn7ubA6d0sWrmIuu4mSptrxfFupq6vj5b5C+gdX8bA4pX0LlxGpwKuBhfSNzzBguXrWbHrMJtPnGPLmfOsOnyGBdv30bN2C63L11G7aJKqkQkaZNm/egsT2w+yas8JNh2/n5XHztGyZjuBzvlkdg0zsHEvu+5/kkMXnmXPvY+z5fiDbDx8jjV7z7Byz0nWHDjDusNnWXfgLGt338PqHWdYu/Nutuy/j+2HHmDH4fMcPvskj77wFu98+nu++bv/zFd/+J/58Mu/47V3P+PFX37Ay7/6kDfe+ZRX3/yY515+h9P3PsbCJesI51WQnO4QcaoQq6K2k755Sxlftpk1m/az/9h93PfYizz24i958uU3efKVt3jm9Xd49o23efLVN3j0xV/wyIsv8MQrL/HML1/j6ddf5sKzT3Ls3jOs2riGrt5OmtrqGRjpYdnaxew7vpOzj57gnseOsf34OpZuG2bV/kXsv7BRTds79OhWtpxezbpDq1h/YD1r96xjYv1itQ7ZgmXd9I1W0DYUoL7fTGVXKiXt8RSJ5DTFiqRQ2uWkrNtHVp0ZR2GSGnmV5L6NWca/QZcdRefySk48u4v7XjvC+tOLWbKvn/WnJkQvjdM8Vkeo1kduc1iOKe9tZQa+ciuVfXlMbOtly4kJNhxZyLKdPbQtzKe8y0XrSDbDKypZtKaWlTs62Xp0hP3nlnL3kxs5/+JuWW5l2fZuuU4/3mLRgzkaDKFUjFk6rPk2LPl20oKKHjCSWZfP/PXjHHzoBGefvZ+NRzeKHqwkIDrFV64X3Sw6piCazOokuscyWbyukgWTJfQvLGB0spaRiQZKqny4fFo8ASN+0S0quApnkJPtpaAgk8KSCHkluYQLAnhzM3Bnm8kQPazAocxyBy3zSlm2dR5r944zf2UnJW25eIpEn5VkECrz4yv0qLDKmmmWz27Rw1kqzNJ5tSRa4rGETFR3VbJ+31oOnTsgz2+VCq5KGgooqMlV0wSVWlipNtF/sr/WmYRJrtca0mNTJKzHnqlcj0FESQ3Xqunh7lwFXNnVIvKhUhmTpN3seSZ8pXbyxQYo7cykoM0rfcBOuNakgit/VbroYyVNUKRSh6fSgKtcxl95phnlNhnjHJhVcGXHWx3GV5eFucRJipxPAVeJ/iQVXKUrMyUGDaLHUojWz2GWZiYxosNTM9LQenVo/QbpZxbMWRlYs9yyr40U2ZasTPQhx3Hl66Vt7RTU+1VwVdOp1Poqo0ied0a2U007n62LQeM3UtBaSv1ws4xJeSR7kkWP38Ec8wzMEZ3cW4Dc1gD57UEaRkvFRmmlZ2kdxW3S38UmyWmwSD9JwVeRRFlPBv0rK+ibrCKvwSnXMps7k39GlG4OxU2FLF4/wuDiVnKLxT5xJVCcZ6OrPpeOiiB1uTYqQgaqcy20VPvp6cynu6+I1t58KpoDhEqUVM0oud84GkYK2HxmGQce2cSqowupW1isRrYle6KZK+NUtGEWBp/YO4ViT+Qb1Vk+85qM9K/IZduZVu59YT7PfbCUN75cza++WMNL767gngt9jC0LU1aRTG5uAjlhDSG3Frc1lZDXSF11FkNDtQzMr2Dxql4uPP8wH/zuG97+6rM/oq7TDwNXNwOXrgWu/tg6WP+84OojFUh9H7S6uqbV98Gofy5wda1UwRuBqytSCaeBm39OcHUtIHU1lLqZfa4nV+97vWNdb/0lcPX+Nx9flqsh1pR8+oNnAvxTgqvp93ktcHUjMHUz4OpjFVpdSvn7p4Gr6bDmZsHVt9u/hVaXwNW326efezq4+uKiTKUMTtW7ugG4mlb36lJk0dWRVjeCQdcHV9NkWhrk9cDVNcHQnwFcXQ9ifR+4uha8+mPB1ffKTYCrm5GrZ8z7vu3TgdV3Z9q7Um4WXH0HBv3mSzW970bgSpXffn5NIHVJLkGr68n1gNU3v/9ala8vpQ5+R768LJfB1eX6V19c3qakV36uylf8xdFHd3H8iV0cfGQLK4+O0jpZQUQck7zOAGUDYgx35mArspDoSSLKFku0LY5YmwKskklwTs3iFm+PJ8Eeh0apnxFMxhpIFKNdS7kYgkNL6lm3ZwG7Ti1n/72r2HFyQhzFISZ397B8bx8rD/SzbH8Pw1saaZzIx9dgQJMdg7UsnaoFJfSu7aFiqEoMYHFAssSh94sT7k4SJz6NtLBBhTPpWRr0uckYIkno8mJIj8zBWplA+UIfgzurGdxVS9O6Yiom8igbz6d0rJjcoQjOJi+pBXqixfid6YrjdnsMPzfN4W80M7jFHIu+2EuROO8lww2YKjz8SH8nf5n8Y+Z64yifX6zWcTnx7EbOvrqJ+97YyJGnJ1h2oIn60ZBa90WpDaJEstiy7eL8h8muEWetKqRGiTkrXWRUurGXObGVOnGUZ+Cq8lLcX0bbZCdlgxUYIyYSfElYS+xkNWfiEePckq1RUzeyajzirGVT1CaOTUWGOJFmCtrz2H52Kw++fp7J/ZP4awKkBlPVaKzSzlyaRiroWtpA10Q9jcNllHXlUNQcpLglTFVXLrU9+VTKfsVNSmFgC1p3LHO0dzEzbTZzdHFiJCcxVyf9QJ8qn7VEG6fAVbRFR7RVpxZnn21M4k5tNH8bewt/E/0TEuVZhaqDYviHcCpOTLZOnaku0pAl546Q3xDBW+BB49QSkx5PlFb6mCGWWFOsCq5S3AnoxBG1imOhpKAEajLEQbJjledmFofFLtdpLDCSGtKq4CrGnqCCK6Uwe5wzjVSfUphXzx3aOfx17M+YYZxN5UAlBx7ay4NvnGPt8eUUdGWiy0kgJRhDtGMmd6Tfxq1pt6sRWrONyiyFKUQpda30iXJvcXLsJBIy0tVC9DF2I7PNU3KrJom/ipnNz1PixKErZHLvNh771Wv84uMPxcF+it4lk3LvlbgKykVK0fp84nzomaVLJdaarhZbT/aKKOmNLunnzlSS5LMu10V6jotYj0EFV1EWDfE2PckOMylOm5pumOZ0oXV5Zekm0WwjTm8kTqcjXp+ugisl6ipKk0x0eppsl3PIdSsF26N0seJ0pWAOG8WBziAizlXDYK0KrrpF6gcbKGuvoLS9ksqeWqp6aygXp7Cmr5qhlQNsObaBI+f3cvDcdhZvHKK+v5i63iImt45w9omjPPXaQ9x94QQrt66kdahTHMs6ylobZZ9eOkbHmL98DfMn19I1soSm3mGauubRNSTrl6xh4dptDK3ZQufy9bQuWyO6aY3oiBWUzltEqKUbf2M7RQMj9K3ZzJJdh1my4yATu44wb+sBSheuwFLdjrmihbL5y5i/aT+Lth5kbOshVuw9w6ajDzC54zg9yzbTsVjOv2SD3O8GOhesp23earpH1jO6YjcT6w7IchcLJrexcfcpHnzyVX71/le8+eHXvPzmxzzx4q94/IU3ePGN93nzgy94873PeeGVdzhx5gIjY6vIjlSiNbhJ1jqwu3MpqWyhq3+MMTnf+i0HOX7PIzz6/Bs89eo7PPaLX/LQ86/x2Eu/5MlX3+TRX7zKfU89zakLFzj2wP2cuHCeM488yMkH72P/qWOs37qJxcsWs3BilCWrJli3bbU4pSf55cev8tHv3uX1T1/koZfPcvSRXWwW/btkzxDDGzuZv6GH8S0LWX9wAztO7GLr4S1s3LuGNdsXM7ZKnPXRbJrnO+gcc4pj7qFjIkPeGT2l3SbaxnLVKJOuJeVk11tUaBVl+RuSPLdS2OVh3YmFXHjzOOdeOci6k2MsPzSP7edWil5aS+fSZlylNjyldnIbQ2TX+clrDNC7rIkjF7by5FtnefT1U5x6fAdLd/TStrCAnolS+kRah7MZWFLKxoPzOPnIWu5+YhOnHt3A8YfWsXJ3v/TLLFyFekyZU6nFJhkXzDkmjLmix2Sc0GVa8FdkUdZdS+eSAUY3jst5e0WH5hMQfeIt0+EqSZLfzBLdpGVsfQVrd7awbEM9K7e0s/PwGOu3z6eqPoTDnYLLp8cXMBNQ0gRDTrKzvOTmBsmJZJJVmEW4MIgvT3R8phl7OF1Nx8utdqngamJTPyt2jDI42UZhk1x3vhVvoZNgqQ93vgujMnOgSKgsIPq4gry6PHR+nSqh8qCsK6djYRu9E910LeygY6SdzuF22oaayKvKEl0q47IhihSlHlZGMjpXKgZvmjojYUaOGU+eFU9ExqccAxnZ6RfBlYFAoY2wGnHlwV3gUGvehSszKFT+3OgKU9DmJlOeeaDaQLBah786XUSHr0qBVjo16iqjTI5ZZsFZZsNe6sAix7QUKmmDQdzVIUzFDlIVcOUXHepT0rmTSZVr04gk2RNV8DNLM+syuEqXdlbAlTZgwhCS8S/sFBvDRppsi7cqf27MFrsjBmeOhqwKB8XSr6qVqNGeSqrayggVB2RfDdGmBPRhCxW9tdJ3e+VeCmRskHHfcKcKrozy+1Ctm5xmn9g8IbV8wrx17Yxs6KRnqdgPCwqp6AkSqNLKWBsj959GeY+HmoEsFVxZc5QIsHjSvVpyqrOp76mgSMY8lz8VtyuJ8kJ59tIGFZkm8uQ+c2wJFIotUyPt0dQg52sNU9cWprTRK+1vJN0zh3T/XKoHc9hzfh2Pvn03Z144wMjWHjIbXSS65jJTxqnZ2ttJMEejl7HPJTZAVX8OS3d1cOjCGPc8s5j7fzHKw68t4Nl3J3jlo1W8+PZqTt8/IDoji8qqdIqKdJQU2MkLWfHZtWT6zdTK9ffK9Xf0FDK6rIMHn3uID373a94Wx2A60LkR2Pkh228WLCnrbhRx9U+V7wNXNxu19X3g6vtk+gyA0yOVbgSmbg5cybG+unGNqx8Krq4Hsd6ZJn8suLrZAuk3KqZ+M1DqRmmCNzrezVzPjcDVteHV9N98/i8KrqZDu+vVsrr5elbTfv9HgKsrodW38Op64OpGcrlm1RUwavo+088zHX5dhFZX17i6Bri6lIL34U1GXN2ottXNRlxdglCXUgUvpQleFwR98y28ukJ+/dlNg6ubqX119bZrgavv2//72uFbcPX5FYDqslwDXH1+EVx99utv5Wr49NlFwPXZVaDrWlDqe2HUTYKrL68TVfXV90QuXSlfXKxPdbGu1WVY9flFWDUlX//ui+tGU03BqUsg6qtrfr5SvlZFhVZ/+EaVr+XzV7L/98m1otCmtk2Bq89+OyV/Mbl3hA2nlrD7/Bq2nFvK2J4uWpYVUT4/RGGPn1CDGJ8FOrWGUIpPca61xImBE+9QZunRqvAqTgzkeEcM6YFkMbx1ZJaaKa7LoLFHDCAxAMfWtrJ61yCbD4+y7fgitotDs+P0ONtPj7HpxAJWHupneFM9NSOZ2MvkeL470WTFEOkM0LqkntrRarmOMLaSDNKylcKuqcT7tCQG9CrIUlIOErzRxLlnMcf+c6JdP8VYFE3ZsI+BLdUM7qina2M1LasraVxRRdlYGb72EEn5Wm61zuCv037OX2tu4SeGmdxqmcttllhixEnwNuRTO95B5cJmjHLuv9Hcyl8l/4RYXzzVC4rZenace19Zz32/XMEDby3l/JsTHH9mhOUHGqga8OOIKFN6J5Eq7WQMWMlQUq3KlJmW3DgrMrAUW9GKQ5McSlP/gY52x6PJ0eMX58hfH8RaYsUhTl5pfzGtixvE2M7Cki1OSDART7GJovZMMaYjRJpDKtRS6nRsv3czj7/7GJtObyS3NReNHNsWMVLQkklNfxHNCyppHqmgdrCI0o4sCpQZvuo9ZFc7yax0kFWVQWaFE3uOlmj9XdyWeKs4ElFEG8WpEJmlS2CuPpkYUzoxlnQ1WkiBVjEic0ypF4uYJ/DzpLv4q7k/ItoWKw5BmOKuEsJ1ISwRM44iuwqz8hpyRZR0NB/pbr04W8nE6uOJM8URb4kjQX6bJM5Amj8Zc54eb3WG9APfxdmqXOIsubCX2EgKJDFHnJhYRxKxdqXuVLxcQ5xcV5LaXxNdWu7SzeXHiT8nyhZNzbxq9p7fxT0vnGTFwQlKenPl+Kmk+mOJc85hrmW2HEOpZxVHjDlJ7luOr5f7Eok2pZDsEscybBcn14PGnyH3bmKWUcetacn8KC6aHyfEkOJ3UT3Ux7ojh9h3/32sPXiAxuEFZNU2SHs3k11bL88yizirkZlKGp9R7t2hTHpgICVoJtFnIFb6TZQ9lRhZxrl0RMn2WeYUtZ2jTRrizDppJwOJNnHOXW4sQWnfUBi9x0uy1UacQafWuIrTpakSk56qRmAlmpSC7fLMFAipgCt7ChkRJ/kNeZS3l1DbW0nrcBPd0vcVeNW+oI3m4RYaBpuo6qqmtE326ath/sohtp/YzMlHDnPs/D6Wbl5AVWcheTU+ukYb2H1yExeeO8e5x8+y/chO5i1bOFXjqr2Nut5+Oe5i5k+uZ97kOloHxyhr7KGsvpvG7hEGFq+hf+kGqgfGyWnpJ79rPtUjy6hbuJxI93xspXUYCyrJbOmhbdkaRjbuZnD1VrqXb6RhfDWZ7fNIz69Bk1tJqLGP6vnLqB+epHl0FaPr97Lh8DnGNh6kqncxha3z5V0YpbJTrqFlhMK6QcqahmkdWk7fwnW0DU1S372IeRMbOHD6Ao+/+Cue+MWbPPj0y5x79DkefuYVXnlbjIAv/8B7H/+Gp1/4Fbv2n6SnX649rwqbQ56JyYfVkUkws5Si0iaa5frG5P4OHL+Px2X/V975nFfe/YIX3/qEF95UUgI/4uk33uHC87/g1IWH2X/6bnYcPcquY0fZc/wYOw/uZ+uuHWzfvYPdB/ey5/A+dhySPv3wWXGA3ubX//Pv+Pf/33/PZ//wCY++cZ7J3YuoGiykpDuHrmWtrNi3XJzbw9z/wv088soFLrx4jlMP7WHTwVFGVlcwtCKPlXvlPbmvnz3n+lmys4r2xWHax/JYvLVDjtcv/TkPfeZM4hx/Kw59Kot3dnDu5T08/9n9PPDaQbbds4SNousPXNjAvgc20zvZiiPfIO+NFl+5g6C8vwUtIRZu7OOR1+7m0//0Jp//41v88qvnOPzgdoZWtlA3VCD7eAhU6ClocjCytoFD51dx7tkd3Pv0Nk4/vokNh0ZonJePS5xwfSgZY1Y6hrBGjbqyKfWlRHe7it0EygJEGguoG2igY1GH9OcaIg1BQpXitJcpQCJW7uc2Ik1pLNtew64TfWw93MfOoyPsOTbO5LouSiu9ZLhT8fqN+EWn+wM2An4noZCHzKwA4Rw5Xn6QYIEfX8RNRqYFmwKucnREar20ziuTPt/K0NI2WgYrKajNJFDoxFfgxFvgFr1rQ+vVoJexLVwVprq/llzRkVr5nlHkoaqvmpoBZV0e3lIvuXW5dC7qZmLjEoZXDJNbk0u86K2o9Fmk2BNIUyYIsSeqMMsaMuDJs+ONOPBEbGqUlRJ15ZgOrkrcBKWtPAV2XPlKtLASdWUkUGkkWG24CKq0stSIHpZlbTr+GhkrK3W4ynVqfShXuQKurOofXuYCCxbR945yDzZlhlw5R0pmuvqHjFKcPcGdSKIymYgSSW2OYlb6TGZqZ8r4Ijo0Q4MuYJRnakYnOtEQtGIKWWUsNZLqUmYVFD2tv40E+wxsWSmEymzSxj6KGzOp7iiitqucYmk7Z66DNE86FlkqNSZ7J3tl7MwnWcbxu/S3ythxJ8bcVIJ1Sgq6l8LOMI1it8zf0MnEjkEWbu6hZ7JWhUhZjVa5R9GXpUnqDH4hNfrMgq/CKm3kIq8xi6qeUirbCwgVWLE64/C4kynLd1BXlEFZSEdV2EiLtHNHTYA26X91DV5Kaxzky3Gyq0x4i8Xe8s4l2T2TvCYXaw+Pcf7VE5x//TRrjkxQ2pNLmjdW2up2ZmvuELmTWMMsXAUGRje0cV7ewV98fJwLr6zj8EN9bD5ZyY4zNdzz5BBPvLqKey4sYmJ5ETV1JsrKzJTLtUSyHLht8kxlHC4q8lJTm0VdUxYLJ7t46PlH/mhwdTMRV/8awdXV9/Bv4Or/HeDqRumGf2pw9f43n/yrB1fTC7Rfkulpgv/PB1dfXZZ/DnB1o9n2/rnA1Yf/CsHV1Z9vGlz9+rNry/8rwNWXfzpw9fsfAK5+/41sV6DVr9XPX8m6y1FWKoz6+jvy5e8uyVeXRd33d9+Cq0/lHf+L+rEy2pZXsmBnG2tOzWPD2WEmj3TQu76Iyvkuwo0GMUL1WPPFcMy0qylNceIoxzusJLnMpHj0anH2ZG88lrw0IvVOGvuy6VlQRO+iEvoXl4ljWs3YuiaWicOzdt8AO04tYt/ZJew9O8HOu8dYf3SI0c2N1I9k465IIyU0A0NuDLmtLhoWltI4XkVJXwGBer84qxaSxfhL9CvQSk+sR0uMGL4JYoSmBONI8M5Sp2V3liVR0u+hdVkhnavK6FhVSdvKamonKsjqyUZTZOA2xyz+Nv3n/Eh3G7fb5hLtTyUlxyTOrg1ziZ/8nmraVwzSvLQbe4WXn2pv40fJP5FzxVK/sIA95xfx4K9W8sBb8zn/TjePftjHw+8Oc+CRHron83FEFPgTQ4w+kWR7ujgjJjGezWLQmzGJkZkcTmVuRjR3WWZzh3kmtxruZJYzCo04OWbZx15qJrPRR9NoJX3LmsVpycdbYsKWmyaOn5nC9iDlvTnkt/rxVpjJbvKqIObUc8dZum+CzKYwmmCa6siFK93kN4Yoas2iuC2LknaRjkz5HiC33oW/1IRbLfhqwysOh9YTz53Jt/DTuFuZoY1mjiGB2Xql0Hsi0ZZU6QPpxMk9xdp1UyLfFfgyQxevgqtbk2eoEVdKhF5mQw6VQ3Vkt0QwiiNpuvgPfLAmm1B1NhkFHnQ+E4lmOa78Nk6clnhbDImOOBVcpfqnZghTgF+oKZPczkJqR5toX9Ylx63GmGfhLt1sOXe0OD9JxFhSiFaAkzmBaGsiMeK43SkO0c+Sf06cM5bKgTLWHVspjvVGRjb2iyOQhz1fR6onVu5pjtxLFLGWWKJN4gAa4pirVySBWHMKKU6dCq3chX5psyzsuQGS5V2YrdNyR1qK3Hcyt6Qo/+Qb0IbD5La0SL8eoXbeINkN9eJAF8vvSsVRLsYiTm6y28JciwKj5LodaST5xCkLWkjxW9SIrjglEs2u1NFKZZYpUY36mq1EShk1cj3yDCx6FV6lOmwYfB4soQBGvxJ5ZSfBpCdOPwWu4vUaNfIq0aRTZxpMUmYa1CURnR5Hsi2FcFmI1vnN9C3upn2kifq+Klrm1dIz3kbfRBfdYx2yrl6cwiIK6vKp7akRR3mQ7Uc3c/rhY5x66Airdy2jeaCGwrosGnorWbppEQfPHpDtd3Pg7DEmt26gc3QBdb0DIvPk+IsZWLyewYkNNPVPUFDTQ255O+UtQ3QsWEXr6BoiLfNwl7WJg9hLSc841UNLibTPx1JQgyZUhKOknvyOIaoGxyjvW0hJ9wLy5PfO0mbSQsWyTzHu8mZZN0B+cz/5Tf00D08ytmE/PYs3klPdS7C0k7zaQYoa5pNf00eWnC+3skO9jvquUWo6RqiWc/YvWsWWA6c4+eCTIk9w/P5HOS3Lh597jVff+4IPvvoPvPPJ73jiuV+yfc8JBuRaS8taCIVKcDpzMFuCGE0BLLZMwtnlNLcPs3rjPs4++CwvvymGxZf/UQyOf+SDb/6jGPB/xy8/+YYX3vqAB59+kWNnz7Pr0HG27z0kxz7Apu072Lh1Kzv27ubQyWMcPCXbDu1jz6ljnH/+KV7/7AN+81/+I7/+L3/HY288wfw1QwQq3HhKnLSOtbD59Bbue/l+nvv4Wd767eu8+/tXef6D8xx9eD2r9nWJtHFIHNwn3t7Js+/v49STy5nYVk/bwjxG1jSy9sAw81fXyTFT0AVvo6I3gx33LOKRXx2SY97DuV/sYdupxWw4tpDdSqTt6VV0j9eTkW+Q9ycFeyQdZ4GenHqPCq4efu0sn/3je3zzX8S4+rs3OfX4MXqWduKv9KIJJ5EUiJYxIZHy/kzWHJzPvc/u5IlfHuORVw+x555JOmUcc4vDrwnGky7HT/UlqCnGwSo35d1KWnIemaLDq7pKGJW2GN8wLH2xjsImH1nVJoKVGjKKouWd/SlZDfEs3VnBwfvnc/j+RRy4Z5x1O3vpHCggK0/0pEdDMGiT5+rE73fi84r43QTCfgI5oovz3Gq9KbdSFy7LhD1ThytXT3lrNoOLm5k30UpTbxmldTlEykNkF/sI5LvU31jDZtG9Gmkjs6obi7vK8VWGRB8ocChM86J2VbIb8jDnKtFrflpGO5nYspz+FfPxl4dFN8QyWzuHRGuCmgasTHKhyUjGFjbhy88gWOjGX+CUa5KxSIF7meny2Yhf9LIyG58iAfnsybfItjTS/TGkh+ZiLYjHVZ6CtzoNT00qXiUlv1aLryYdj1qsXYen3Iin0jI16UW+Xi0zYC6yYi11YirJIF30f2qm6J9AqozVySq8inOLfrXO4S79ndyhvV30+AwZY2LE1tBgCCspgnaMIQv6oAl9yIAuoCVN+bNKxsp4x0zpf7EyLhrJqXWRW+uRd9qjzpZb3SXjhDJrb02mWqdPqdFX1VtF10QHRe0Rkrwx3Kr9W2aYfoY+J5FAnY2cVi+F3ZnUKamC69oZ2zrA8LoO2sYrKOvLIrdN2q7WjKMsDUtRoozR0hbVZlnvo3KwgOaxajqln9f3FpJZIGN4Rhw+dxKFWQYq88w0F2ewariOYzvGOLBtAUsW11Lf6iOvykiwXIu3TJnVMo0031wZh24XeyGFppFSVu0fY/8DW9h4dLm8g7VyPzrm6u5SwdVdSbcwM+UWnLmpTEo//cVH98j7fIFH3tjO3vsHWbyjiPGtEXad6eSxlzdy4Zn1rFhfS1WtiaIiPYUFNrLDVjIcWlxuHeEsKznSP0qqfSxc3svDLz42lSo4DVzdLMy5Fmj6PrB1UzMT/hPlh4Cvm0kL/GHpg99f12p6quD0ulbTAdb0FMHpqYLXTx289HtldsEPrwuubiTTwdbbX31yzZkFr5cqeK37uFb9rmvN8PfnnmHwRqDrWgXebwiuvv7u+a59zI9VuTG4+vQywPpT17a6BJCmw6vv23Yp2upawOqPBleX4NU1YdTNgavrzSz4w8DVdBh1NUi7Oi3x6tkGP1eh1bdtOwWupqfr/VBwdSOg88eAKyVd8P2rorsuR3ldKs4+LUXwO2mCfyS4mn6dNwPhrrftZgHedHB1aSbCq+XS9k+ngyr53WeX5bug6nryfSmDfyy0urzvpbS5HwKrpqXsTQGoi5DqdwqkmgJVVwCqSyl704HVxZpUl1P+/vA1Xyvy++ny1VXy9WVgNQWtfi3H/Uau/+vL8tVFsKUCrenyuyn58ndfXwRdF2XajIIquMruVIqZOykd9tC3oZg1Z7rZ9dA8Np3rYmJfNd2rCikfzBbj2YNWnOlYs0EcejNJzgwxID2Yc1xY8sTALTQQqrFS0xsSZ7SUReLUjK1tYFyZOXB9I4s3NDKxqZkVOzvZdGQe204sEBlh64lhNhwZZGJ7G11LSyhoc4oRnEaoTk/VvGy6V9TRt7ZZhVcF3bm4xBHR51lJESM2zqsnyqlhrj0BbbaOzKYgxT05FHT6yW/PINLmkKVIp1Odoj2vy4e73kFSdjK322bxc/MM5njj0RZasFf58NRnEWiO4KrOxFmZSVFfDf3rRxncMEpOWz6zxLj+acpPxNCeLYZtNvsuDPPYe8t45ANxvD5s5LFPmnj84z7ueWlIjMVaQlV24kzxROmSSHEY1KgrZWY2S8SIPldJl0jkLussbjXcxe2WWcxwzCHGF09atkbuUSk+n064zkH9vEL6ltbTNV5D3VAhFd3Z4ihmUdmfRUlXUBwtOw4xdjNK9bQtqWXpvjE6JlvFEPdjEofEmqekgdlUccu9+pTi7nUeOU4ONf35FLcF8ZeJMZ6fjrfUIvtZ0HgSuCP1dn6aoKTMxTBTH89MXRxzjElEW1OJsSlF2NOItSsRTQaSROIc6cxVIoLMSSq4+tuYn8o+8WQ15VM72kpeRyn6iB2diE0crozyIPZCjzgnVtLEYE62a0i0JBJvjiHOEkWiI1Yc0BTSlSL3YvTbip0EGrKoXdTC0gNr2HrvXiZ2r5DnXEyMPZnbUmczKz2OeDlOnC1VBVdzTLEiMfxcjPsfxf0tKb4k6oarWbJ7ERM7R8UhaaC4I4eMQpN6z/FWcRgs0XL+OGLl2UXr4+T5KZ+TScswYMnMIFCWRX5jEcUtZQRKckl1WJmRIn0qKYkZWh2z9SZmmyxEO1ykZ+fgLCnBUVwoDnWAhAwHKS5pg6ALXTiDNOkT8RnpakF7JeIq0WMQJ9VMqrxrKV6LtK1eXR9lTWGWMYEZ+gS11tYcw1TU1RS8SifRJr9zKumdcmyPU12m2s0kWwwkGKWvGeQ5GbUkm3WkKODKoiXemEK8IQlthpbC+nxGV42wZtdKFqwcorannIr2fFrmVdO3uJ3+8S6aBhopay6ltLGExt56hib6WLdrFYfP7uPkg4fZemgDQ0t6aRmsp3OkhQUr5rF+30b2nz3KwXOn2bB/L/OWL6d5aFScynnUdC2gff4Keheup3lwOcUNQ+SUd1JY10+VEv0kEqjqwVHYgq+ii9ymYQrbR8Vp7xedUy3PMh9NsEjep0pp4zoyShpwlTbJs2zAlFUhzq1s9xdgj1SJY9sgfb8GR14FOTUdNM9bJve3AGd2Hc7MesJFXeRV9ot0kVXSLNJEpKqdotouiuq6KGvsVaPCxtdsZe2uQ2zcd4wdR+/myL0Pcd/jL/DEy2/zi7c+5yWRx579FYePn2flqp309o5TXt5GwFeM1RLGaAxgNAdx+wopq+xgYHgFW3ad5P5HXuL1975RwdWnv/9f+Ozv/mc++f1/EmP+9zz/xnuce+hpDp+4l117jrBp806Wr1rLxOQky1atYu3Wzazdvo2lG9aLrl3H+gP7OfX4I7z2uTgFMqCeeeJ+2kY7cUYc2HJtNI40s+X0Nu79xTnOv/4Aj7x5nsfePseF149x4slN7D+/jJNPruHJt/bzq1/fy1u/Pccz7x7gwP2LGdvYxPimDjYcEqd7a7taRN2SM5PCVhNLdzSz59xiTj6xnv33L2flnn7GN3fIfn2Mb+ilsb8Yd768Q1kpWHNSsOWlkVXrYnBVO0ce2sOTbz8i8hhnn7uHZbtWyFhQSnqWmRh5L2N8MSQqgKLKTK+MCQceWM2Tb57guXfPcOqRjQzJOl+ZgTTZJy2YKO/MHNL88Wp9pm55x1vmVxGpC9A2UsPmQyvZcniF9MVWylp9ZFfrCVak4CycLbrmJ2Q2xjC+vZhDDw5z6rGlHLl/KUvXNVFem4HXn4LXoyUr7CQz7CHgd+Pzivi8+OX99mX7yMiSNgnqsIpYglrsYS1B0b0d86pYvXUhS9YO0dhVRqQ0QHaBl9ziAJmFXnyRDOxZVoxKMfIcB34ZgzIb8rAUZMiYkyr6z0P5UB11C1oo6iqX7WECyjjVUUndvDZZV4Upzyn6Lo6Z6XOJMsROFTm3J4pO0GALmQiX+CmozSWvOgtPvgOTXJ8xqCEjx6TOgBiWcyhRV+GSDLlmh5pKqJO2T/PPEh0cg6MsEXd1Ku6aVDy1aXhrNHirtbjKtSq48pabRCw4i02YIukY8vQquLKUOTGWONEX2kkXe0GbbSA1pCE5KDrIK3pa+fMm/XZuT7+NmcaZog9jSJJ7VtL7rDlOzJk20Zl6dUZYnbSnKVuLJVfaNqIhUGEm0uSTPihjYY0LX7GFYKmNkuYsGvpFj3UUE6oI4pMxp1Q+N86vIdKcKbo2ip+k/CW3aP6KtMxoAvU2Ip1BkRBFvdk0jJbRO9kodkkt9cNF0r5BsQPkmTc6cFZLPy5Nw1aeTqDJQelQjtgoZTQsKqW6P4/8mgzcIenjtii8zjhyfalUyRi2qKuIh06s58PX7+O5x/ezYUMXjWKDlTTbKRTbJ7tRabs0ufcZzDb8jMSMmXilLav6ChjbNMjavUuk33apRfQTTLOZo1XA1c+ZkfxTrOF4Jja38cIHp3n/7x7j2Q+OcPdza9hx7yA77xng7DOrePXjkzz7xkHWbGmluEKBVInkZOspKPCQX+AnUugnU/qQN9NIuNDKoOj+C88/yodifL7zJwBX0+HVnwtc3SgK6nrg6nq1s/6YWlw3U5z9zwmupq//9vd/PnB1Nby6UWH264GrH1Lv6ocArh8Krm6UNng1gLqZiK2bBVeX4NX0Au1/anB1LYB0re3TQdTV278PXN1IbhZcTY+6UmDVh998ocqfA1x9V77iU3GaPxVHWpGro7++jcL69pwfXd3Ov/n8muDqco2r66QJ/tPA1bf1ra4Frz5QzifvryKXznX5/Bev4dL2S9DqevLRD4BPV0OlHwagvrjp3/8x+346DVZ9Ln1rSuS77HOz8rn624vyG0W+5IvffHnDguw3AltfTqsBde3opitrRl35u+l1pL64SqbN4jcdXF0hX12OtLokSgTU15cA1nS5DLK+UWHV1xeh1bXA1RS8+ua7oqy/tP2SXFz/hchnyjupgKvc7gBZnVayu/Q0LPGw/EQDR58f5d7XJ7n75Un2PDTGqDgoymxQSeJgz9SmMEcnzq8rA0t2AE9pphhb2eo00s2LShicrGJsTT2TG1tYtb2T9Xv7xXntZ9WuLpZvb2f5jg7W7Otl7YE+1u7vZY0iB3pZvqebhZtbxEgsp2FBHi3jhQytb2Ri9wCLdw8ysL5DDMNaCnsK8dWE0IuRn+A3Mceeyp3GKLRZOiqHKhjZ1M/Qujbq5kcI1RnFCEzEUZKkGtaWojTi/dHcar6DW0wziA6IA6XMSigOeqS3jPzeCnLFocioDmMpEYeio4z5m8ZYemAVDWNNpIZT+XnaT5lrv13O5WP3A/08+eFSnv58gMc+refhj2p49KMOHnxrAZtOdVPWlUlKRirxZnEasvxkVxWQU5dLqCaAUwx5fb6JhEAqc92JRPmSScjUoBFDXxfRo89Jw1qolbbNoGG4gIEVDWK4drNke79IH4u39TBvTQNNowXiuHjwiAFtLkgh1JBBaX8Bee05eOTeHMXifCgOSIFVjP900tzx6PwJBMpt1AwU0LawUgxtaatKuzi14oAUmvCIo2EMa4gyzeW2FKXmUwx3psdy1zRwFWVLUSOFFHiVkKEj2WMk0W1QIctcSzK3KBFXMT8lyhonjmCEhvFOivqrMYtjpBMH2lToxpSvgBsD8XKsWHMi8aZEEswJU+DKPFcFV+mhdLXAslLgVyeGv78hm4ENCzj0+CnO//IJDj16koE1I9jFAbxTE8WdqVFyPHnO9jQ12kqBVrP0c/lJ3E/5UdyPMEdMtE20MLJxiJ7lbVT2FxFpVKYSN5OupK5YFWilnD+OGEM8cxVoZUhC4zKSkSfPsLqAqu5a2kc76VzYQ1FjJZoMG7fGxvAzkZlaHdFmm5zboYKrRK+PZL+PBE8Gc61GZhm0RJm1JLtN4oTZ0ASnwFWU2pap0oZ6Uv1mNAGrOItKDSEFCGrleFNAUInMUuptxcgxYi06FVrFSv+KNqapEi/rUi8CrHSXSIYyY6OFVDm3Aq0STVpxeDQkmtNItmhIsWoweA2UNBWzdNMEu05sZ3LLYmq6SymoD8uyhJ5Frcxb1k/fWA8tA8009NTLsonuBZ2MrRpVZw3cd2onWw6sl3d/AcOTQyxYMZ9Fq0dZsX01247vZfeZY6zfv4+RlWtomT9GedsAxY39VHeM0jK4gubBlVS1LxKnuo+8qm5yqnqkT/ZI322TZ9uEs6gFV3Eb7uJWnIWN6DPLSfLkSdtliWSS5M2V9izGkFWOPlSKxltAckYOKe4c9P4C9IECtB757gxhySwht6aTQHGTtFEhRncZ3pwWsoq7yC3vIKd0ClxlFitAq06c+Xpyypooqe+koWseHUPj4tCtYvmmXWw/dIr9p+7n4N0XOHH/U9z/+MtceOI17nvweY6feIiNGw/Q07WInHAFdksYuz0bt1xbZk4VpZUdtMm2xcu2sevgvTz05Gu88s4XvPXpb8WY/fdi+Pw973/1BzUN8ZEnX+LM2YfYt/84a9dsYXThBL0D8+jsG6Bv/jCDY2P0j43TNbqQ/qVLWblnF0cfeoCTjz3Iyt2bKO+owSPOqbfYS+NwM6sPrWfHud3qZA4jm+V5be5h7ZFRDjy0mgde3sUzHxznja/u5fUv7+G59w/z6Ou7uPeZTey7dznbTy5h6/FxJnd00TCoQG/RJxWJVPTY6RjLYWxjPUtlzJi3sobWBYXU9eVKP8qloM6Ht0Deo0g6jrw0HJE0smsz6Fxcx+r9S9lx9xbWHFxF/4p+8poK0WfZSPBKXw2mkZKdSmpWEsb8VPJa3aL76jn4wCqeeOMoDzy3W3Rjh1yDUfqE6A1PNDONt6sFrMs6cli4tpc+eecL5T1vX1DDzhNr2XdmA4s39lLTk0lOrRFfaQLWvDtJz/wx4cYYFmwqYP8D8zj92CSHzo4zsrSSvGIDbk8SAb+enCyXWtcqFPDgV6BVIEAgM6SCK3vIotaUMniU2lIpODJ15Ff55BjtbD+4klVbFtHcJWNNsZ9Qrhyn0E9WUYBgoRdXrhNbtgN7xCV93ou9yE1qyEC0K5n0XKtcWx6FXeWU9VZTLONTdn0Ed0kIa8QrY4aDZJ9uSu8ZY5mjjyFKH02ifE/3aLGFzeRWZlLVIb9vKVJno9P7NTIeyLPIFt2a7yRUpERcucgslesSCRSaseekYsyOEX0di70sEddV4MpTqYArzUVwZRSbQH5TYMAg44kuV4ex0IKp1IGxNANDkTLu2dFmm1RwlRJKJSmQTKwzhhmGu9T6grNMM2UcUcBVCnq5ZhVcZVlFJ2pFJyrRt+m4S21k1brJa/RQ1B5UJxopbg8TrnJil/NawikES+yiZ5S6jaVEGiJkVmdS0ByhrLOArHqv2ld+nPjv+Enyf09aOIrsFjfFfdlktXjlvuyE6zMo686iZjBCeW82kTYv4ZYMgs1OAiL+JocqWW1uCvvClPRnkdfmIVRlxp2bhiUjCot5tgquCkJamqQ9lwxU8MDRNbz61BEeuGc9k5MNtMpvOxfmM7iqmuaFBQRrjCS47hRd/zPRX7PVyO2smgxaR6tYtK6f/olWshVwZZzFXM3tzEy5lVmpP8Pgj2JgWSUXXtrDq5+f48m3D/PAK9s58+w6zr+8jVc/O8NX//Acv/r4HBt29BAplmfni6JAbIOevloWjvXRNyjvSVkQh0+DQ2yTzuF6Hnj2oT8puFLk38DVv4GrPye4ulbk1g8FVz8EQP0x4GqqvtUn1wRX38KrT66AVv8Grv6FwNVvv+GT3yjXcUn+CeDq139KcPXFDwJXqnx9fXD1wQ3A1Qcq/Po3cHVDcHXxOH9ycPWd6KaLMOkHg6svbx5cTQNWX/0QcPX7a4OrLy6JrPtCja76Vr6Yvv2iqNt++82V4KpsfoTS+X6qFrno35zNpgeaueeNcZ74eANPfbqde1/dyKoj8yjqFqfPq2VmujJDTxqJDiV6yEeoOpfqwUoG13YyuXcea/aJ7OxhjTg1mw8MsfvkGHtOj6uzQa3fP8CavX2sPdDPuoPyeX8fq/b2sHJfD6uV74fms3L/PJbt6WfZvkFWHR5Rp1Jfum8+w5t76V3VQdNYIwVdJTjLg6SEbcx1aLhVN5uYjDiCdX5aFtXQMVGjRiT5K3U4ChNxFCeTUZYuhrdSGyuG2WJQxonBbKkQp6Mll0BrHuF2MWY7isUozcdU7CE9TwxX+Tx/8yLWn9nMkDh3jnIbdxlvYbb1ZxT12Nh6toMnP1zCc1/N47FPG3nw/Uoe/rCNxz8c58DDI7SMFolTkE6SLV2M6Ig4cK00j7RTM6+Owu4Sgo25ckw/6fkONBEb+iKHGPZWObdOrjWdcIOLhgXFDKyqZ2RdCxPbe1kl7bNB2mSLkoZzfCET0s7dk5UU9/jVWZ2sxVoc4jhklDtwlIgRXyhOUIEdZ74NgziAUcYZxFtnqpFVdYNF4mjWqPWuQmLwW7K14iToyCgwY8s1iOOfxCxdDHelx3KHMpOeAq5MU+BKgSzRF6OuYuyai5KmrlfA1W2ps/hR7M/FCYnGWxWmZrSF0qE6nFUhcVycaHOspAT0qpOlzPg0VyRap6RVRhNnVuCROKBi8Osz9XIfbqzi8KRm6Qg0ZjO+Zzn3vPQgT330C86//iibT+2grKeGWFsKt6dIXzAnE29Ple/Jap2qOcZobk2+jdtTb1fr3dQvqKN+pIaiTnnuteJ0linOjgGtJ5FE+1RReKU48CzNXGamKY6fVoVWhY3l1Pc10zsxIE7vBJNbV9AyrwuDz8lPo+bwt3NmcUdqGrP1CqAyyb1bmGW2ipjls4HZZj2xdqOaHqgLybPOylDBVYwtVY1oU8BUskeuQ9alh2zipJmvAFdKuyqRbglOAykuizwfi1qkPcog59QmqRJj0Eh/M5KWYUPnFmfRk4HZ55Kl9DGHSYVWccYUksxppNnTVUl3iWNdG2Hx+jF5X3ewfNsSFVxFakNUdRbRs6iNsbULWLxujOFl81Rg1TbUItLK4OIBlqxfzNqdq1i5dZkKqxQZW7OQRWsWsWzLSjYc2MnmI/tZuXMH8yZX0Ty0iNKWPiLVHeTX9FDRuoC6rglqOhZR0jBAdnkHnoIm7HkNWHLrMefUigOrRFAVk+zKVyXRFSHekS3tEWKu2S9tlElaoFDarZhUT0T0U7a0TZgEe5Ake4gEW4BYs4cYkwuNK0ueZxWWYAnJliy0jkIcoToCkRYyixSA1US4sB5/XiWuzGIyRFxZpfK9gszCGvIrm6lp62dg0XKWrtumAqwl67azbMNutu07zbEzj/DAQy/w6GMvc/eZx5hcspmSgkYcVjmvM5dguIz84kYqa7vp6lvM4qVb2bj9GMfveZSHnnqVJ3/xFs++/j4vvvUxL7/9MS++8R6PP/MK5x54nIOHTk2BqwUTdPcM0tjaSWN7J639A3QNj9A2f5jWkWEGJpexeMtGxjetpWt8HsWtVeTJMy5oLBAd1KoWJ1+weYya+TX4qlyEap1qHZ99D6ziyXdO8LI4vm98dR9Pv3uYU0+s5uD9Exx/aDWnH9/K8Ye3suvMJCt39zG4vIzaAS+RJh1ZtankNaRT0+uhXRzxlhFl9kk/eXV2siptZJbZCRRb8RaZyMhXIHk6kUYPXRN1TO5ayJoDyxhY0UNuYw7agE6eaRKxrmRSMrXoItJPc1NIy4zFlBdPXpONxVtb1VpX53+xj4ltPSq4SsiYqdapu1N3i7xLMVT1FrB8+wKGV3XJvQepHyiR/riU3afXyvohmocLKWiy4ymOx5B5K9rQj8hsiGN4fT57z83j2IUJGcf66BzKIStfh8+vIStsJS/HMwWugh4CAS+BUIBAlgKuvNhDVtEJWhVemXxpuHNNlDVls2hlD5v3LGNi9RB1bcXklQbIjHjJLgxInwsRLBQdnu/Gne+R9nFjzp2aEVGJtlIkPceCuyKgplhHWoooaisjt76ADPmdJmAmwa0l1pFCjFVJl04k1pIgujSeeJEURzLmgIGs8hDlrSUUN+XjK1IKwct1BjTYs014Inb8BRkECpXIqwy5JidBeV7uAqVWWCKWwjg14spTraQJpuGt00xFXFVq8JSLyBjrKdOTUWzAkpeOLkuDJkuLNs+INt+CJt8q45xIjplkOW9yIJW0sAZtpoZkv+gvy6wpcCVjVJwjRuyNFIxZZqy5oscylbIEySR55DnlaAlUZ1DYFlJnO1SkpCNMQXNA/UPGnKmkdM9F70uQ/uYkvz6HSH1ErQeWL2NuQUs24RoXyd4ofpr0l/w89X/AkJtAYZe0zWAeoUYXliLlD5M0sSEs0tfc0t4espqkPRodhJqdZLd7iPQGifQE5bOXsGzz11rwVOjxSRt482QsdUVjMs3C70qgQu69vcpPf0MmSwbKWT1Wz/hIGZ2dIVp7w4yuqlUnrVm0pZ3iLp8899nyLG+TPhkvxzOTWe2gpD1My/xymueVk12RQao9ihjdHcxOu5U5mp+JXptJy3BE3s91PPLaQU4+sYHd56T/nhrm4IVJnnnrKF/8/XO89fGDbNwxQG6hBn8wnpaWCFu2LhfdIrps5QJKKsKYHYmYZPxt7a/i/qcv8NHvf8M7X3/+g2pc3UzU1Y3A1D91Nr8fkip4PXD1Q2ZKvN72qbb66J8dXF0Jr6aWb3/5scgnU3IFjLpxjaubTRW8BK7euk4K4PVqXf0pZhi81vGvPtbV1/NDUhRvpl7WtcDW1es//M13i7O/9/VHl2UKXl1KHbyyvtUfU+PqRil7N/rNnxdcfcXHCgj6zdffylV1rqaDq6uh1p8eXH11GVx9okIrkV/L519f/HxF+uC3KYMfXQWtVLl6RsFLMOvXX1yzMPvVNZxUsPKbqRSpa4OrL67c5xr3fwXEugivpkOy74Kri3JNcPXp1O+//i64uhng9OeQG0ahfR8kE/n0GwVafTklyudryKcy/l0t19v3W/j15cXoqy9umBJ4PXB1Q2D0h69vWOB86jjflS9/98Vl+Xb9tSHV9a5DLb7++2+uHUH1uymI9ZXIJTD1+SX53bdyCWJ9Pn37Rbm87XfTwFXFSCG14zn0by5g7T21HHq+hwfeHefxj1fz2IcbOPXCCpYd6KGsPxdjjlGtIXSXJp5oUxr6TCdZ9Xk0L2pgfMcwG08sYevJcTYfHmbb4fkcuHsJJx9ay8mH13Pg3CQ7To2x9dgoWxQ5PsqmoyOsOzTE6gMDrD86zI57lrHvwXWq7H5gDZvPLGHpviEG17fRsaye1ol66hfWUdRTirsyjDbLTpxHz0xLPHfqZzLLNEOM21js4hT5K0yEqk0EqsSQFGPSXW7AXqxHH1EMaT3msgz8TbmEOwrxytLdkI2vKYKvIQ9joVuMaysBcaDmbZZrPbeNJfvHyWkPyvlmEe38OfmdBtafrOfxD8Z54ZsRHv+shQffr+DhD1t44pNFHH9mkThhldikzRJtqeKQhKnsbKR9rI+uySHal/VTOb+ZYFMhNjEUHVWZeOqz5bMHXb5BHAInLRPVLN07j8m9Q8xf10T/imp6l5cztKaGpbu62XxyIVtOj7F8fz9dyyvF8A7ilPu0FIqjIQ6HtcCGPssoTr8yTbxS3FbDHMOd4tDMJFjhoG6wRJzLCiq6xVivcGLL1WHJTseRb8SWZ0IjzpdSK2qWQUlRi1dT1eaaFXiiIV6JsvKaSPQYVXilbL9LF8scc6IKWWbqYvh58h3cpZ+DMeIg0llGpLtcBVfaPBvxXg2zrcpvouQcCeoMUsk2cVQN0cQY5xBnnUuSMqNgpg5HiUvuJ0Mc2ClwtWj3JEefupsLbz7Jw289yckn72Zo9QJMWU7uTJurzoAYJ9eQ6FBm30tWHbhZ6Uoh39mYc5RCw15xxEykibOU6otHF0xB5xdnxxVPkiNOBVdz0udwa/wd3JE4S422yq0ppHGwna5F/SxYs5C1+9az7dgO5i0bxZ7p42fRc/ib2TO5PTWVGenKLIbp3KrVcYtGyy1padyeniZtYyAxQxw3n0MckgyM2S5xlK0qCFTg4BxTolyPSd4rhwquFIilzF4Ya9cQZZkCgrEOJVrLjNarFBx2yLXq5X5TmKVRZuQSB9eUTqJVqXllJt1lU6GVM9OPMyuA2e8kzWEgxaZF49Chk/tKlc/JlhRCpSEWShvuObWTlTuWUdMtTnF1kPK2AhVcTW6eYN3O1SzbuITBxf20z2sVaZfPgyxcOcrYqkWMrV4oMrUcmRxm3pL5LFqzhJXbN7F693aWbt7EvKUraBlaRFlLH7kVbeIgt5BT0Ulx3SDlTfMpqesnu7RNHOka9IFy0kU0vhISnLnMNQTkOXqYrVNmYwwQZZqSuUY/sbYwaUrqoEiiM0vaJUycJSjP3idLr4iHeEXMbtKcYUz+QnQZuSQZQ2hsESyeCpzBGjxZNfhyq/HmVOIIFmLMyMIgxzO5crD5I7gziwkXVFFU06pGX/WMLKFv4TI6hsbEyVvE0KJVrFy/myPHH1DB1eOPvsLuHcdpaRzE647gdGThDxQTKaqnur6HgfnLWbFmD5tln/1H7uPE2Uc5c/4p7nnoGc49+jwXnnqJJ154naeef50HH3mGY8fuZduWfaxeuYFFY0vp7huisb2L+s5uWvoGaBmcR/PQkLzXw7QtHKFj0TCdY/NoX9hLizyzur46tch+20L5zXALmXVZoiM0uEpM9EzWc/ihTTz17hle/Pgsr35+H0++dZiDDyxl9b5u9c+G3fdMcuC+dew8vYxNR0ZZvbefxZub6VlapAKsknYrRS1WyjrcVPUEqOgKUNzipbDRS36dl+zKDDX1yRHRqEW/y7uyWbi+my0nVrP99Abmre6X99Mv70kScc4k4t0pKtzQ5WlJy1ZqGc5GE55NTpOZJTvaOff8du5+Zjsj65oJVBjQ+GNI9ceJrrqDFG8stX2FrNq1SM7RL9cVpqo3n8kdC2QMWsGKXfPpXFwu1+DDV5YkeuAW0oM/JrcxWY5XyO6757Hr5DxGV4qObHSQmZdOOFNPTraD3FwvmZkKtHLL8/TgD/nxZ/ml/3hwhOW9C8oYE1DSBdPx51upaoswuryL5RuGGVzUQpWMNUVVWRSUZZFXlkl2SYhwYUCdBS9cnomvJCD6zCrvfwpRtgRph1QMuTY1AstW4MJd4ie7No/8phJyG4pwl8p4GLIQY02WdyJe1akJ9mTRZykkWBPVyS6UQu2ObBuZSl2tyhDeogx1fLJm6XGqsw3a8UWccr0OAvl2/BELXhkLXAXp2AuSsBbF46xIxl+nIdAgY2ydVgVXSpFyX4VW2jAdT4lexg8dpmwN2nDaVDpgSEt8UEtcQJYBjTojcIIvFU1muhxT7qnYJp/TZDyYyW3an8uYcTsxjijSAmlYI3YZz50yhokudMYT74yW/ppKoNpJYVuQ4o4Qhe0BClp85NS5pE9ZMGcmq3/OxBrvQutOxCnjTUjuOU9slaLmfPKbswlKP0zxzuXW1L+SMehvsRWmUtyTqdo5wQYZb0oMmPPTsBcqkWRiQ1SZVDAVaLCrqYIKvMrt8lPYn0V+d4hQoxNPlYwt1WZy6jPILpf78sZhNM7ElxFPZb6NljI3tXlmSoOpFAWTKMxJpVCOX9lop2+8mJXyLi3fO0DTaKHctzyzjNvQBubKWJyKJSdZxuYksqodNA6VUN9fRKDILPp8LrPTfiryI5Ltt1PTG1Zrvp15ahubji9gcHUVVQM+mhfksH7/IE+8cpgnXzrKinVd5BXqicjzHR/v4NTJvRw/tpux8X5yC9yYHQmYHLE0yjhw7snzfPSH64Or6fDqRtFJPzSa6vv2eeOzH1qc/YMfBK4U0HQ9MPdDwdW3EVd/vhpXl7a9Kce+JH8KcHVpnRJx9638sBpXl6GQApG+B1pdLZdS6d5VYdP1I6JuBK6mA7Gra279EHB1swXbvw9cXQmePlXB1I3B1ac3fdz/GsDV1fLJ776akqsKs1+dpje9vtW1wdVXf4JIqy/lnN9GW30LrhT5tXz+tRqBpUZhXYRXl4DZ5YLsSvv8dlpx9msUOFfrUF0EV9eKtLpebahLv/no60sF3L+FVn8suPqOqHWuPruytpV6/dLXlOL8Ih9989k/CVZNv+bpYO7Stn8quLpRtNfl9v16ClxdAk3/kuDq+rPq/XOBq69+MLi6FGH11e+ujLCaDq6+/v1vVHg1BaC+uQJaqeBKjqHI1esvyWeXo60ugquiwTxaVxax/GQjh57v5Z63hnjg/VEuvLeYe1+fYPv9AwxuqKREDCJnsZV4MYTvTItiZnocmoCJcF22WjNoYE0HEzv7WXtgHluPLeDA2aXc/egGLry4W2QvZ57YwuHzq9l7dlIcgqXsPDPBjtMTbDs9zuaTi0TG2XXfSg4/uoWjT2xj/0MbWH1kAV0raijtzyavPUh2sxj29QEyxADUZVtJ8RvVYtZxGWli7M7ixwk/5meJfysG7my84hTlN7vIbXISrrWK4WnGXWHBWW7FVuYko9pPWJzygsEaCodqyekuJ9RaRLCpQK2/ZCx0ktkaYf62BWy9bwuThycolbbS5cWT5L+NnNZUJg8Uc/7NeTz31TBPfN7C+ffKefC9eh5+f4hTz4+yeHsT4aoMkh3JGAN2IvXl9E2OsurQVjae2cfCnaspH27HXZdPRm0u3sY8tdaWSdq5oDePxbvns+O+1aw+tID2iRLKupX7MRBpMVE7L8iCjfWybZCVBwcZ3tBCw2gJ2eIkuirsOEodGLLNJLpSSRLnR69MsR7SqTWcUlyxZFZ7xLEsoLI7QqQhgL/UTka+CWfEJI6KtJE4MmlereoIKbAqSkkPtKZcTGlLI8ljwpjjxhLxqSlvSm0rJSprpiFe9lFmyYuX77NUcJUiDpxLHCVffQ6WUg8p4oTMsETzs9Q7uV07E51Se6UyjLfQrc6ANTf9LqJNs0j1JqkRV/YiJ/YSFxpxsuxlHiqHG+lbO8LE3lVsvnsnBy8cZXL3KkJVeUQZEi6Cq2RSMtJJdmpUBy7OKk6PTZw3dzKp4szMNc7ijrRbmJF+m2ybQ5IzTo22UiTOHMustDn8LPZ27kyejSlop6Slgtb5XVPgavVCNh7cxO4ze1mwahxndpBbldkEo2ZzV1oqM3Q6blOAlVbLzzUakTRu12nUiKt4pe6Uy0Ka34YuPAWoEpzpKhxU2k0TsGDKcUmb2OXZKVEnafLOadXPSvSVkpKpgCsl4irJaSbWrFMjrmKM4gwqtatsRlVS7CY0TosaaeUI+8jICeLI9GL22zF6rZjk/Ca/VfbRkSLPNiSOs5Lit3H/OhauGaakOUJInlWR9MnOBS2s3DbJdum363atZd6SITXiqntBNwtXLmTZxmUs3bCMyU2TrNq2Sj4vkX3m0TXSS9/YMAtWTsoxVzGyYqU4aEvlt2NUt88jv7qLQEGTOMsNZJa0U1Ddp0q4qEUc/3JSnQXy/PJJcMhzNQaZpfUwMy1DlVlaN3P0PqKNAXHSA8RaQyRnZEubZKnAKsboJ1rvJdrgJtbkFufdI++hT9rFJ85eiHRnNqmWMEn6IGnmXPT2QoyOIizuIuz+YuyBIhVWaSx+2e4n3RrE6MrGGSwgkFdOTmmdCq+qmnup6xiktm2AqpY+GjvnM7hgks3bDnHuvid44rGXOXb4HEMDS8gKl+G0Z+LxRMiNVFNT38OCRWvYvP0o+w7dy8FjD3Dw5HkOn7kg8iDHzj7MPRee5tFnX+WpF17nwYef4cTx+ziw7yQH9h5jz97DbNy8g/HJVfQMj9LY209dt1xPb584sL3yfndT199D24JBuscG6BjppHmwmdbhDjrG+qjtb8RfHlAnbwiKnhpardSa2szjvzrJc+/fzcuf3sdz757k9BPr1ZTuRRsbWbKti7X7Rth8dIxdZ0SPn17CugNDjG1qpmtxAdW9HtEnJhELFV0+muZH5PwlNM8roaozl7xaN25xmJU0wawaB20LK1i9f4y9omN3n93C/DX9+Mq9JCmRVj4taUEd6dnpaLJTifPOIcp5O/qcaOpGsth+9xj3Pr+dnfcsoUWc/UClAXvBVO0jZZKFVG8sJa2Z0ve6GV7VSWVPhHpx+sc2D7BizyjjW3vpWVZF/bxsMmu1GEK3YwjfQkGzhvmrC9hytJfVu9po7FNS+TRk5enIybUSibjJy/MRlvfJ73ep4MoX8uLL8uLOcuPMsmPNNGELG+WdM6qpd3VdJSyY7GLR8l7aByoprsmiqCqbkuo8CitzyJH3L6c0U/p/RJ0AIUu2mbNtoi9El4o+inEkkhrQky7H1AQNagqdtyRAUasS8dZEUXsVtoiHGEsSs3XR8k7Eq3pvCl6JzpMxQCNjgVGZnTDXga/IjUfGOGeeBUeu6Pw862VwFYg48EdsuLKlPbM02HNT5dhJ2IoScFWlEmzUEW4xEGxIx1+rzDCo9B+lTpgBb7Ho6zyt9CmNXKsGTSidpICWaE8KszMSmeNMYK4znkS/UrPLQU5broylcq8FBmZZ7+IWzU+4Q3cLUbY5pAVS1WjhjKIMTFkGUjyJJHvjMOVq8FfZZCx0E2l2k9PoJKvWTqjSQk69m8LmEMEyBzqvUi9xDomi9y2ZZrLk68VjAAD/9ElEQVSrMilvL6akPV/GCpfo0rnclvbXzND/CENOAplNMr62KrPWKuOnQU3VtxfI/RemYS/Wiu2gw11jEtvBiK1Ch6fOSq4CZgdyyG33EayzkS3XUtTiI7/KiTuYgkXGFp8rnjJp5/pCGUf8afgNd+Ix3E5uKJ78/FTyy9Op7HAxuLKK8W1KIfhSPKVaEjJuE732c+JstzHX9DN5pj8nWG5k0bpuNh1cQu94Lc6cNGYk/zV3JP73xJl+QkWHn52nlnHq8W2slveydn4W1kgMpsy5FIkttHxzN9sOjDEwUkV2noESGVfXrlnA/eeOcvDAVnp7G/Ar6ZnOJCyuBNFtJZx9/P5/cXClQKrXr5KbAlefTpOL0U5vfPqtTK2bkmtHhP1zgasPVbkSXClg5eOLIp+/uASuriFfXBTlGJ998K0oYEs51mVQ8/GfAFx9+icGVx9fKV989K1c3v6J/O4T3rsaXinwSEQFWxdl6h4/+o5cmuFwKkXy+tFg15rZ8GaA2R8Prj69PLvgt+DqY3Xddwu0/2sAV8r3G8Gor6bJnxZcTU8jvHbNqT8nuJr6fCNwdWmWxKlZDr+4WMz8sytrXH1zE+DqIhz6WJ6vKvL5QyWFT/qwslTglbLu0998cVn+9ODqoqipgZ9Ok0vg6kbyw8DV1RDrh4Krm01TvBpcXYq4Uj5fksvQ6lrg6pvvAVeX5cvLNa+m4NSXF+V7ZhC8JNPT/S5BIwUg/VcLrn4j5/n15eipb6OtvuZLOYYiX1z8/sV0cHURWn0Lrr7iL4qH8hnZ1cSOR/o5+lIfx1/r4OTrXZx+bYgjz8xjzckWtUB79fxcshoCpAf1zNBGcad2LileMVhrglQOlNI6UcPgmiZ1VpudJ8fUSKsHntvBY68d5NFXD3Lfc7s4+ehGDpxbwbaT46w7OJ91h4bZempcHJClbDk9wWZxgrbes5xt51ay/uRihtY3k9/pxS5GnDGSgjZLnJmAGKNiUEXbE4h1ppLgTic+I1WdvS7aFi2fY7BHdGrB8eq+bIravGTWWPFVmvFV2/FWu8T49pBR5SfYEqFkfgP1S7qpVWowDdSR3V4q20I4K/1ikJYzvm8x2x5QwNU4VQsKZL0Y5Ll3kdUSz+j2TM681MnTnw/y+GfN3P9OKfe9VcmDb/dw7ysL2Xyqnyq5Bn1AgzFopbyjnvWHdnH+1Wd59pO3uPulx1kixmLpPAVeFWAtD2Iu8+Cq8dM40cDqY0vZfPdyRrd2UjUYIq/ZRFa9Vgx1HUUdVpoX5TB/fS0Lt7Yyf0MLnZN1lA2IUV7vx1EyVT8q9qLzovUqKSE6NO5kcdDSxMh3U9AUJk/2DZU71bpW3mI7gVJl2nhp81wbKRlpRJmmIqjinOnqDHfRFwFWitckRn0Af2UezuKwOAEmZhsT1ais2SZl5rs4cQiimGOJJdmfjqkgA1upT61vEi/G+8+1d/BXsT/ijvQZ+CsCtC5oprqnUo1UmJFyK3el3UqyOwFjtlGNuFLAlTbHRFJQS2pIT5o4hhZxvkp6q5jcs4qV+9ZS3F5JslynAq+UulkpLi3JGRqRVDQeLek+pcZXimxT6r/MknPczky5jmjTbOIsF1MUzTHEGGKYrYnmjqRZROnixQnNIL9eHO+ueur6mulfohTJXcuOE0rq2wLsmX5uT4jhZzFz5d1IY6ZeJ/eVzu3pOm7XyVKfzp0GLTNNWuYqxdTtenHMjWoNK13YLg62iRhp13iHBl3IhjXPgyHTKW2qJzEjHa3frK7LKAyKU+4h1WMWB1WpQZam1rpKlOOlZBjFOTWR6jSRYp8CV2kOE+kZFkw+B9agG3vYLc60tGU4Q67ZJZ8dmANWLNI382vz6V3UzdDSAep6qsgsDxAu86kpRa3zm1i+dRm7j+9i26GtjK5YQOdwhwqnVm9fw/bDO9l1bM+UHN3Nhj0bGVu9mJ7RQTqGB+gaHaFjZAGt80ZoHlxAc/9C6rsXUtY0RLioVRzkWjw59WSVdKjF2b2RevSeQhItWcRbsok1ZxKlD4j45Xl4maNEXYnMlc8KoIo1T0mcJUCsyS/rPcxKczIrxc7sNDvROqc4sC6SbB6SbV6SLT6STT4S9V4S032k6DNJNWSTZswiXc5pdOZicuWis4dJlf1SjV7SzD75HsLqycEVKsSXU0qooJLc0jqKa1opb+imuqWflu4RhhetZPPWg5w+fYHz9z/FwX1nGBlaRn5uNS5nNh53Hnl5NTQ2DTCxdCP7D57lnnNPco/se+LeR1U5es8Fjt/7MPc+8ixPPP86TzzzKveee4yD+89wcO8pTh67l/vue5j77n+YIyfvYfWWnfQvWkJjrzir3f3U9EzBq/r+XhoHumnsb6OpX3TEgm5GV4+zbNtqOhf1qZE9in7yltjoGK8R3byMB186xPPv38OLH97Dk28e5dxz29hxehETW1oZWdPA6NoWlm7tYfXeIZaLvldqWTXOz6aw2Sa6IxVHXqzok2TRLw5aRvLpW1pNz+IauZZCInUevEV6XIVachuU+lZVLN+zgI3HlrNq3wTtY004Cm3EOxNI9WvRZysTWehJDScxx34Hc2y3YJNj962qYu8Dkxy8sIox0X+l3V7CtWYCVVYcBQZS3LGkeWIIV9hpmV8q56+jabicjsW1ojM7GdnQycDqRrqWVdC6qID8FiUlbSa2vBlyH+l0jWWydEs9IyvKKam34M9JFkffRH6+i8LCgCyDZGb58CsRVyEPftEBPvmugCt72IYlJPpJdJk1ZCBU7JE+X8nYyn4WTvbQ2FUq/cZPXkmQ4qo8kQh5CrSqzKW8qYTKtnJya3KnwJUjWa3TN1tkjiVuKvrKKfrcr5M29lLSVkbDUCsl7VVYcjKYa4xXU69jlVRBc7zowhi1zqI91y77iw6JONUC8K58J+4CBVxZVXjlitjkvXOoda6CBUrUlR1npk70QzKWcKK0TQL2IiVNMI1ws4GsNpMs9QTrxQao1ROuke9VMsaWGFRwZcqS8SZLr0b8Kvo6xpPKLIeMD/Z4ZikzxvpTcVUoxebLqZpfgafKSXTGLG7VKuDqZ8y1ziTZm4Alz4y7OEN0nw17vglHkRGvknZan0FuUwbZDQ5CNWa8ZdKnitLVdLqhlR2MrOqhvC2C3psiOuBO0SVxeAvcVHZK+3YXy7W6xZaJJ9ZxJ8m+2VjyU9TC/6E6ufcaO65yGd/keHbpp9ZCZQbBVKwladgrdZhKNGgiCRiKUgg1Z1A6mEtBV1B+ayOrzi59XK6t3E4wR0ktlX4T0lCRb6NRxuSaXBMRVyz5/gSaapy0tQWoanZS2mKnYX4W3cuUGp8RgtVGNP6Zoud/yizdX3OX9n8k1vZzed5+dp9ayYXnj7LxwBi51YqO+ytui/9viUr/GwqkPRSwrERFTu4aoGYoV96HZDTeWZhDcRQ3eGnvl7GsPkw4y0CRjKHLlgxw+OBWNqxbQlNjCb6AkQyxF+yeZKpaCrjn0XPfAVfTIc2NUgb/JDMBXgNcXYJX1wJYb1wCUZ9MyS8/uZSi966sV+Q9VaaDpG+BlvLbD1X55WcfXZYbpUR+X/rklVFfV8oUtLp4DAU8XZS3v5gCNqrI57dl+1vqPteQLy6KchwFll2Sz6cix96aDqumy02kCX4XXN24vtV0UPTuNcDVu1cAKyVK6lNVLt3r5fv9bEre/nxq3RS8urives5PrxAlhfGti2mZ00W9fzW98dJ9ffydGlw3qot1sxFZ10sjvBoufRdCfTKtWPvVswl++r1RV9cDVzc7s9/VMwpesf0ijPnwonykpMX99qvvlU+UFLuLcqN9P/7tt9DpanB1dVTVtepefRuB9dV1ANSU/PBUwa8vQ7MrUhhFVHB1BVS7CKjU+lJK1NNXl0X5fqkW1RUzCn792XfA1bfQ6iIckmd+GVpdlA+/VupPfawup8DVp3Kez8Sh/1yVTy7J9HpXKjz74nuh1ZXAbBqg+vW1r+OSfHJD+WEw61tI8eUPjq76PvB1/XTLq67nm2/l04v1r9TvMv5dEgVaTc1EeCWsuvxZ9pmSiwBL9lPqXX0p96XKpcLtF+XLa8nFfZUZ9b5UalcpUOoPilyEVxdrSl0Nmq4Jra6I3LoEra4f2XWjCK9rgSsFTn3zhym5ssbVby7LpRkDr6xh9fWVMwv+/tt91HRBeYcuyWfKuyfyF83L6tl83xiHnlvE9kebWPdAARvOF7H9oQa23t/KiqONLNxRz+iWDtqXNBGoDKj/5t6eNotEd5oYrUEaR6sZ3tjN8n3z2Xp8jCMPrOTeJ7dw/vmdnH9hF+ee2a5GXB1/eD277l7Ksp099IrD0COyWPkH//Aoqw6OsGTPIGM7xbjf3sPAumYq5+XgKE0jKTCLWNddRDtnEOeKIsGjhNEnqzPJRdtTiHYo35PUmhgaMRRdRSaqe3NpX1gmyyyyaqxi2BoJ1rnIac0iuy0Xf0MWzuogrrpssrtLKRtppGKkmTwlnU3u0VUdoHZRA2tOrmbPwztYfnSchokSMdhtZFTGkteRyPAWPyeeb1HB1ROft6rg6v63Knn0w16e+miSE09P0DtZLk6aGNbFPgYnR7n/hSf58O//wO/+j/+Vj/7h3/PQm6+weP9W8nrr0RV60BfJNXYVMbx9hPWnV7F49xDN46VUDAaknbPomSyif2UpfStK6F9VpoKrBZuaWbi1k+FNXTSN15LdnIWt0CGOn4HEi/BG41FmhxIRZ9AsDoW7SHEynSIOcTbsKrQKiSMRUeuB5IpT4ybZqdRrilNhVYJLJ208Ba6UWlYKdLFGfLhKMjHlelSwNcuYqEZnqYXETfHMFKcpxpGEJmzEoBZkz0CbaxEnJpkfpfycv4z6K2YaZ1HYWsDouhH6J7rVma7uTLqFn8T8tRxnruq4eCp8U6mCYTmHNZqfpSjQ62f8KPl20rMt0h7zWLF3LdV9DWh9ZhVcqamCcp2JthRxYJXaXUpEmQujOJIJdiXVNUqFV3NFYkxzRaKINigSTbQ+Vi3KPkcbS7w5FVNQiVDIJFyeS051AQ0DTSzZPMHGgxvoXzyANezhtoQofhY7VxwMJeJKy+1aJT1Qyx36dBH5rleiAlOZY9YQZ9eR7FbSmszow3a0AQsp0r6pLnH0QkqRfGW2zgx0QaVIvl2eVUic/GIKW8oJVOTI7yxqkfxZBnFOrcqzNctztcnvTSQ79CQrIMthUNMCtRkm9G4l8sqmRltZg05sKrjKwJGVgTvPQ7gsLE5eBfU9dRQ1FBAQhzirIkhNdyVtw020j7QwsX6cHUd2qLJs41JGJhewcusq9p06yKkH7+buh85y8oEzHDl7nL0nD7Bh9xbGVi1jYHwhHcMj1PX0U9bcQWlTJ9XtQzT1jFPXsYhIRQ8Z4Wqs/nLc2XX4Iw3iMFeQ7swj0RQi3hgiViRaHyDWIGKcgleztS6RDPnslm1TEqVzyTPLYGaqnRlJVhELs1OsRGntxBmcJBgzSBRJ0GcQl+4kTiOS5iYhzU9CqojGR7LOT5opiMYcJNUo3/UeETcpRg8aiw+DM4TNm6NGXnmyi/DnlZJVXENhVSvVLX10D42zfPU29h+8hzNnHubEsQfYtG4vA92LKMirwePKxeuJUJBfR0fnAlav2cmpux/m8ade48nnfsnDT73Cg0+8xN0PPsmJ+x7h7MPP8Ogzr/Hw47/g+IkH2L71MDu2HOTg3pPcfeY8DzzwKPedf4yjp+9j466DLFyxnt5FS+leOMHA0kmGly9ncOk4fePDzF86ypL1y9h0YDs7T+xj/vJR/MUBdF5xyMXJLuvIYnxTN6ce28qz75zm8V8e4fQTGzl0fgU7To+xak+vCq46FpXQIM56dW+I4tYM/GVp6IOzibf9lLmGv2FW+v9AvPWn2HLEUW510zZaTO9EDc3ziylu9hOutOIr1augo7w7TPfSWkbWd7FgfR9NIzVkiC5KyEiU8UXe3cBUylmSP47Z1tuIc99JuNHM/I0NbDwxImNOD+0TBRR1uihoc5NdL307X4fWG0+6Nw5PoY7yjrCMBZV0L6mjd0UjPSvlHiaraF1SStuSEtomiijpcsq4EYNHpKBJT22fi67RHJr7w0TKDYRytOQV2MXR91NcHCY/P0RY3ntfwEUg00s4L0wgL4Aj5MTkM6Jza9E4k+UdTMSda6VlsIal64bViKua1kJCoouyCn0quCqvKaKwIpfCyjxKGgopaSoSXROWd99MvOhPJeJqpjGaO3VzRLfMIcaaQLpfL3rbT4m8t3X9zRQ0lqIXPTJHH6tKlDGOmZrZ3JU6E41bQ05tDpXyPufK0pZtxZEr41iBA0fEijOigKyp+lbBQpdaoD0g2zJknDD7EzEGYrHkxOMsScJXqyWz2ShjqImsFoM8Cz2ZdbKsNsr4YVDBlTOiw5qtw5JrkrHBQlpYmQFYw2x7EndZ4rjDOIe5jliMEQuF3YXUDFeS1RyU/eK5y/gz7kj/MbPNt5PgjsaQrcUt/SFc7SW3KUh+eyZFXVnyvEPktyrRVg6C1SbpMxqMmXFqLSgFXG0+vJLxDfPIrvQzJ20GM5PvxBI0UtKSL/2hgGCFU45rJL/Fp84YWDOUT6TdR0FHkFKxHfI7QirAshUpf5opkwIkYSvT4qoxYi7VkJQdTUp2DN46K2WDOWqavr/KRLDSTE6VnbwKB3kyxubnWymVflNb6qKzJshAQybd1T666vyMDhWzbLKehcuqRcfmUtUfoGogREW/3GerE0+ZBrOcQ+ufITp/hjyDOBrmRdhz9wrOP3eALWKTVHYG0brvIsbwt6L//kbGz1S6xypYtL6TzvEqituDeErlmjOVAv0x2EMpZBXY5Nqc5OTZKJBxvrOtkqGBFhpqi8iRMSEYNJOZY8MVSKOsPpvTD93Dxwq4+ubPD66uVch9urx+k5FXb1w61ifvX5ZfqqDqXdn2zkW5WXD18UW5EmLdbI2vm4kquwy9LoIoBVC984USZfSpKspnBd689bmyz0W5QfTb9Ofz1vdEV/1TwZXy/V0l6umbT28CXH0ryj1dkkv3OSVT0VXq/X42DV6JvPP51P5vf6EAKuX6vnvtV97/x6pcaoNv5eOLMO/GKYNX1+W6mVTC76ttdS3I9O0sg98fvfV98OuPhVbfD66+VEHVdJkOj64nl6DOZfDzT5TvA1d/Lmh1Bbj6nnv8DkT79VStrk8vyifK919PAZOPLkGr7wFXH6uRTAooEvnNFJSaLgpM+vDrj2X5iez3iRz34j6//YxPfzsNYH0H+HwXXF2dkvitTLuGi3L1ddy8fP4dUSPDrgmuvprWbteGT99X0+pq8PXHRG9deb6LEWzXiOCaKuj+5ZVpgYpMA1dffP0FX3zzJV/8WoFRX307a95vvrpClO3TZfq+6v7Sh7/4vcgfpkQBWN8Hqy6DqukzDt4AcF2zftXffXNj+cOvL8pvrpIrwZUSkfXVb7+5PGvg9NkFr1fMXYVbSvuoooCsb+TZfsNf9G/sZvcjK9nx8DxG9+fQs9XC/N1ulh0rYsWxGtac6GDrvQvZ9+AGVh+apLK/ilRvOndq55DgSiFUG6R7so0Nxyc5+NAmjj2ygdOPbuDsk5s59/RWzjwu6x5ax5EH13D4wlq2nBinf0UNeU12QjUGMday6F1eS9/qBnpWNdC5vE6ciSrqFxZT0hcmU/ZzVxmwFWvR5ySjzUpBJ06WPttEik93EV4lqE6Oxp+GxpuIPS+dCjFue8YraV9QTJkyxXWzV4zSLEp6CynsKSbUnIOpxEVipp6ETB1GMSxddZnYKwJo8yxYyzKoWlDNiqOT7LqwlbWnl9K/oVHWZZLboaN0UMvItgDHVXA1j6c+7+CBd8s5/141z301yC///QaeeH8Dqw50UNWbQ/1gNZuP7uRVMbL+8H/9X/xvwP8k8t5//Dt2P3yOsuFutPlezGVB6pd0sO3+nRx+Yj9L9y2kQdqiYWGE8e1t7LxnnH33T7L73BLWH1cK2XezZGc3k3vns2T3MJ2TrWQ3Z2MQhyHZqyNVnCiN1yiOnF6NOFKirsxZBrW2iSPPoKYH+koc4nR4yavPorS9hNK2UoJlYdLcOvUffKV4eILr24ireGe6Cq60QZu6VL7PNiWpotRgUlLf5pqV6KtYEj0aTPlOrMUe9BE7iSHZ1xnH3yb9lP8h5q+YY5lDWVcxS7ePM75+hEIxlJNssdyZeiuJrgS85W6CtSEM8kyi5ftt+pn8JOV2/sfYn/KjpNtJCxloXtjOgg3jlHdWy32a1CipOEsK8YrIdej8BoLiCObV5eMu9JDqSpXtscSYook2RhFlUOpizWF2+lzm6qJFFHAVT6whmRSbTgx+q5rqaVCik8J2sqtyaFvQxrzl86jprkPvtXFHUgy3JoqDqdNwV3oat6Ylc6uaIqjlNl0at2iSuF2bqIKrxAyDOCMWDCErpky7OFwiYRvGkB1LtjjeuR5seS6sORnyfHzi4CtFhUvIU2rZFAVI9RiZa1IiMZKJs2nkOZlUeJXk0BNvlePLumSHjjSnAq7EiXaZMLjNGL0WzAGbOHD2y5FWrlwXmeWZFIrDHKnJwy3n9ea7qeupZvm2pWzYt4bF6xexfMsk2w9vZ9exXWzcu5F1uzaw5/g+zlw4y/1PPsh9jz/I6QfPcuTsSQ7fc0K2HWLtjq0sXrOGvoWLqW7vJbusFn9+hTpLX2l9vzjwoxRVD+AK16B3FmByKWl6pZjcBaRZskgwBInT+YkRiVaWehGDjygl4krjZFaaXZYO5mqdqszR2JmZOgWsZiRamKmCKzNz06TvaCzEaKzEisSJxMh+sck2YpIcxCa5RNzEpbhJ1CqgykuyzkNSulvEJZ/dJBvcpBrdaK0+uc6wXGcuzmBErr0AX64Cr2opr++gZ3Cc9Rv3cfLUBc6efZwDe08zOb6e7tb5lBTUEfAVqOAqP1JDR+cIa9bu4szZR3n2hbd4+fUPefHV93j2pbc5/8SLnLr/MU6ee5R7H3yas/c/yaHD97J100E2rt0tsoutm/eya9ch9h44wYGj97D/uGw/cJIVm3cztmaTvE+bmNyyhWWbN8hyHet3b2Hn0T0cOHOY3cf3M7RkWE0RNQXSMYfSCJRaaRAHfv3BEe59Zif3Prud3fcsVifTmNzZqaYD9iwupbjVhSOSQKr7dmLMP2ZW+l9yW9J/yy0J/w13JP87eY/+SgVXhuBsAmXpap2rjkXltC8sp6onm4JmD5nVZvzlerLrbFT359A5USPjQiv18ytwiz5KcieRkJGkLlP8SSR6o4my344mcy4F3W56V4uzvbGGtqX5VA76KO/zUT2gRNgGcRUZ5F1Kknc2EVdES2GTl9bRMvpWyBizso6WJWU0jBeI5NO4OJ/m8QhlvW7C1Wnk1GopabVR3manvMVBca2V3GIjOfkWCorcFBcHRbKI5IXEwZd3JSCOfraf7KJsApEgFp8VrejAFEsy8Qq4182W90xH+7x6Vm8dZ9Hyfioa8wnkOeU3fkqqIiq4Kq6IECnLJlfexczSIM5cp+iydGKtCfKex4oujWaGfq7olzlEm+MugqsA+aIT8htL8RQqkxBoRI+J/tLHMCNtNnemzFCjbbNqcuhd0suiDYvk+dbjKsgQ3WKRZ2gTschYYJLzWfCJng4UuEQy8OZZycjSqeBK74vGlB2LqzyFYIOOrBYTOW0mGWcMhOt1BKq00uZJorcScOSkYM/RymcZX/LtWCMOtJlW4mUsmm1L5na5j1vSZzLDNIeUYBqh+iDlA8UUdmfLGJ9OtPMO7tT/mJmmW4jLmI02lIizyExec4jqwSIa5DnWjRRT3p9NpNVNZr1VjU7KKE4jzTdbdGq8mv6+8dBydhxfT9NANclKDcyE20l3yfOtCpEn44m/1EZlTy6r9y/kwPlNrNo/StMiOfZwEe0TtdQvKCdLbAZjJJnU8Fx0ufE4xQ4JtYhOrjWTmhtLfGgOGVUmquYp/ScTT6keZyQFb2E6OWVWCsuclJW5qS730FDmZbAlj9UL6lm3qInJkRpWLmlkn5z3yOllLNnUSnmPl+wmC5UDITomSmhfXELLQumnw7nUDmVR1Reid2kFW48t4sj5NXKPIwwuq6S620+OtIHeN0v6/FwidU4qFbjXEpD3LEMtWO8tNmPPTscW0uDNlP5c4KRAxsJ8Je0124VfxhSzPhGLjOHBoIWI9AO/2EVVjXmceeieqYirf0Fw9fo0cPXap+9flpsDV++p8l8TuHr7v2Jw9fZNgCs1ne+LKbkUSXVJ3pP7VUTZ9tZFiDcFrz68/H0qsuzq+/vkGuDqo4vg6ts2/nZGxRuDq+kzIP4buPrzgKtvU+5+OLi6ujD7v3Zw9fGfAFx9fCkCSom0UoDSry/Cod9+Lm35+XXB1Sf/Bq6+NwrrZsDVRxdFTc+8mCp4OS3wXxm4+kbWf6PMCvg94OpGUVb/kuDqknx5GV5NA1cdq1qZPDKP4Z1VVI+bqBhLpn2NjeEdERbuLGf5oU523r+co4/vZvPJ9TQuaMGU4yDKnKDOMpjdkM28dX3sum8jp5/Zw6knt3HykfUi6zj92AZZbuDoQ+tUaHVYlpuOj4lBVoarJBVNYCaOwhRym10UdYeonJ9PvRiPjWNT0jJRQdeKWvrXNtExWS8Gbj7uCjuGXB2mPKUWkE2c+HSSXIrRqkEf1mIIp4hhrqe0XYy/0RJ6F1fQvbiS9vEqGkcrVCM5tz0PX704bMXitAZSuN06lztsUczxJBDjTVZFk6snKMZy24pmJg6MslKue2xPL91rKqkZ9VI/ZldTBY8+3cKTn8zn6S+6eejDWh75qI6Xfj+P9//zZl7//U5OPLWEZQpY2r6QYxdO8trnH/LN//a/8R//7/+bX/8f/zsviEGy6sQhcrqb0RWFCLWXs3DvCh588xHZ9jwnnz3C+I4hBtc0sv7IAk48vpmzz+/i7ue2s/f8CtYcns/KA/NZe2Qxk/vGpL06yBED2ZBrJdmrl3Yxi5OjiBGdODvGoAGLGK6WTAP6QKo4eBrchXZy6zIpaSsSJ1PaqKOCnJo82WYjzpZKrD2NeKdWBVRxar0lvZoqqHyfa0m5CK0S1ZkFE90GdXuUUmvFFE+qnM9Z5iejIoguYifak8xd0t4/Sv4ZfxX3N8w2z6Kks0Ac43FW7lxM+3Ad2ZUBcQBsBCp94pxECNQESRYnZ4b87lbDTG4zzOYOw1xiXalkyLErB+upm99MZlUuqUqqoC6OeMVxFIkzJ8o9W9T7KWouwV8SJM0t9yLOTKw4hEqE1SzNLGakzlJnEZyTHiMSS5QY8ck2vTj1GdgyvWrUVZpLR4ojTZwDE75iH+GKTHH4lPQznfwmmTl6JbVSzwydRgVXt2nT1GgrBVz9LDVB1ilOaJr0V2n7oA1LlkMcvAy5VzcZ+V5VnPke+e65vM5d6MNTHMAlS2V/jddAgjyDWJtGno1WBVUJskxQCuZb0og1p8i6NJId6WgyDOKsiUNzCVr5FVilFI62YpQ+YRKxZ9pxy7l8hV4VWLnzMsirzmFwST8H7tnH2cfPqMsdR7ez+/hu9pzYy96T+zh45hBH7z2hwqqzj9zP3Rfu4/h993Do7pMiJ9h38hhb9u9jxeatzFu8nOq2PoIFlVi9EUzuCN7sGnHUu8gr7cYdrkVnyxeRfuuMkG7NJlmBVuk+ojUeojRu5opEXZS5mgw1BXBWmo3ZqTbmyOe5GrssLcxMMTEjSSTRzKwkM7OTjSIGET1zkqRfyufoFCMxyWZiEi3EJNhEHPI5g/gUF0npXlL0XpK0bpI0LhVcpeg9Im5V0kweDI4gVo842t5s7L4cMkIKiCgjv7yB5o55rFy9XY2OOnf2MQ7sOcnSRWvoax+mqrSZrFAJXk8emZkl1NV3M754LYeO3MsTT73KL159l+dfepsnnnuDcw8/y9G7L7Dv6FkOHruXo3K8w4fvZc+O42xet5cVSzYxMbaa8fFVLF6yluVrtrF59xF2HblH2v0EyzbvZGTFGhasXMX42jWs2LqRzft2cOD0EY7cc4yt+7czNDGPMnknMst8eAssuEVvZlaZaR0tYO2BIQ6I3ldTBLc20zVRSN1gkIImq5oKGGf9CXel/ffcmfLvmKH5S+Ya/pZE+20YAlF4i9LIqjaJTrGQXWOksNmhzt7XvbiGpvmiY7rD5Cv1hBocFLX7aBwppFf0e9/yFqpFPzuLFOieTLInVY2iTfEnkuSLIs51F/rcWHLaHVSNhKkYCVDcn0FRj5Mqubbm0SJq+iNyDw6ceeKkZ6Xizk8nUp9B3VAeLTLu1I8VUrkgi+qF2dSO5VC7MIvaBWHK+zxyLTbKOzOo7fFR0ZZBgVJou1hPTqGZSKGTwiIfxcUhigozyc0JEgxNpQkGcwOEC8K4sj3o5X1LEZ2YaEwgTqk1lT4bW8hAj4yb63YsYcHSXkrrclVwFSkNq+CqqCJCfmk22UVBAvIuOjOt6L0yrtmTiDbGMlsvOkmWc81xzDXGqOsUXe4vDZJdnatCK43olGi9bE+PFl0UzW2JdxIj+i2vvoAl25Zx5MJRkSMs3DBKTn0OtjybOmGHPdeMOazDGtbjzrXhzXPgzrHINeixBTUYfAlo3HMxZsXgrdKo0Cq3wypjqFkFV5n1OvyVaTgi8aIjo0WU1GqNmn7oLnThLJD3JcdJos/ELGsyt+pEh6fPZJZlLsky9nqq3BT15lHan4u/1kZaOIoox+3Mtd1KbMYMUv0xZBQbKe7MpmlROa0yntdJfynuCpDVYCNUayJT5P/P3l9HyXGuab5o/3HWurfXnGnY5G1bUMyVzMzMWVVZzMzMXCoGSSVmZrYsGWV729tsyyjbkmzJuKl7Znp6+vbAOfc+943IKqlULsny3rv7zJzTq9azIjMyMjLii4jv+95fvWDM5INP916c4jH6XRH65pqx7dgcGvurqL8TUf+whgVXBr8axqCSxgE56geLcPy5nXj26insPDeNpvFSlPdmo3a4iH4rhwVXXEcc4vSPI9UeDVW2EM4qA8xlGgiD1M9a1kIZEiKP7u2CNj9MmWK6/6Pp92JgCwjD4CpTh5yQDoUhPTqq07BppA6b19VirLsA44PFOHZ8FJevbMP0zmakVWpgzuWjuNuLEab68oEOzBzsxPT+DozubELnbAkLjzfSul2nh7DpcBdm97ZgZk8znW8p3edySK1RdH5c9p73FOrYoivWbDU9E/Q6g4GS9NqnhZfuZT+NKW6XhoVWMlEShNxYKCTJMJvpvnerYXNIqD/LwJlnzuFTmkz+S4YKrgirbly7o7du3IVVb974+I7eWgBN993XorfVHY+rj/EOC68+ugdcMcBq8bfuwqul0GoRXD1cxcOHbYOl4IX1IFqAU4zC4XELHkm37noa3Q9Y/RC4un+FwIfPcfXBl5+vXFGQjFxWSxOfLwVXy5PM3/6MzeP1/kpQ6MtwLqsw3PqMVTiX191k9EzurjvQcSGp/WLeKgZSLeYUu6t7E+AvbrsSuFopIf5SPcg7608FVw/6zg9VD/wxoOqH8lutFCoYBldffg9crQSofhS4us82P95ja7ES4Pf1IKj1/c+//KPO4w5EWwJfvg+u7oKWpeDqk9thLYb+LQdGNxegVBhcLYbo3ZvbarnuF2J3f1j148HV4nGtpAfCrCXhgvfmufpyhXZbOYH7SqF+S8HVcni1ku4XlrgYInhPwvul4Ira7gbpJulzJkn7V8sg1oJufX0XXDHw5Q6wWQqtmDC4ZV5bt5aCKzYH1L3ginl9+z7gioVPDLT67Vd3wdVvv/yjQgH/WHB1/1DBu95UK4Grlb6/1PuKSez+OekvMtsyUNiXhkCjGqaSeDhrEpDXK0flmANV67yoH89G93w91u0eRM+GHuQ0FkFBBnWKXggZTW5CdZno39KFXU/O49gLO3D0WSYkcAqHLk3g8FNTOPb0HI4+sx4HL89i35MzmDvUi+rBLGjTOEjQ/BKpxrWQepOhyRTSpNiAzFY/ihnQNFLAVhMc2NmC6SODmDk6gt7NbfBXucC1pIBn4UHhVdPkWwWJnQxzB020PSIy8MVs5Z3sGqZ0tBd1fRnonCpD74ZaNIyVIrs5DbZiC7S5OjYJeqI9FWu0saQ4xFqSkWBJRbw5GYm2ZPC9POgLVAgx+5kpRte2GnRsLkPdZBpqx23o3erGrqeKcfnjZrxwq5GtLHjldine/LtWfPpfZ/DxP+7Aizc24+iVaex7YiOOP3scz3/wBt6lh/Lqb77F5Q+uYu7UMWR1t0Ka6Yck5EZefyM2XTyIN3/zPr7471/i6u/eoe/vx/SBAWw8OoRDT2/EqZe24+jzmzB/YgDD25swuqudJrjDGNnVj8bJeoQasqALmdn8SYxXlMiiZCGU2Cplk9TKHXJIyJhKZhOSx7AeWK58B0I0SQ1VhpBengFvQQBqL11nnQhxKi6Jj0RtODl4qlF6B1wxydqZ8EBGsaq74CqaSeouYxIKi6GmY9Hn2iCmSXOsIQyu/ib1Z/j3CX+FNeLH4S93YnhLD2b3DKN7shHV3SUoay9EaWcxGZRZ0NCkP1abiNWyKDwiXsOCqyhtEhTpBngr0xGozoQ110nnpSJjj4NYcWIYWsmSkCBjEuPLYA5ZYctyQOFUs/ApgT6LlyUgShiNVSlrSGtZaBXFhEYKE5Ao45Exx1RBS4O/MAvWkIcMPBVSNVy2Slc0GZBruPQdXjQbTpisEiNZI2OTr0dIhHhcyMNjIj4elwjY/FaP8JLwKD+RPktFgloAPhNqSQadLmBgDVBjuhV6MiY0fh0rfdDEJl/W+g2QORXgGQVs6GaCMpWMMw67j0SNkK4fn46Hro8sFbGSFMTRsSQqeHScQvB0Egh0Uoj0dL2NijC4MsvpvBRQMwYLGS6WNLo2ZCyrnEqoHIoFcOVGTVc1Nh+cx9nnT+Psc6dx6OxB7GSh1W4cOHMIx544gcPnjuHA6SP02XEcOX+a3p/BgVMnse/EMew+ehRb9h1gcy+19K5DXkUTnGkF0FgzINF4IdOlQWfNhclZBI05B2JVAEKlFyKVFzyZHUkCI2I4WkSmqBFBWptKS9LaZBXWJMtJMlZMKGBEqgKRHAZgSWmdCKsSw1pNWpMoJAmwNpGPiAQeImgZSe+jEsjQT5AgOl5+B1wlpOiQzOa8Mt4FV7wFjyuBllWKSAuBzASJ2gapxk7n4YDa7IHBGYAzkI3comr09k9gz55jOH3yEg7sOY7xoVk013QiL1QGtz0DZoMXZpMPwWA+ams7sHF+Dy5cvIIrv3oLl55+BcfOPIWdDIDafhDrN+/Flu2HsHffKRzYdxa7tx/D/MwerOufQ2/nKLq7RtHZPYquvgkMjs9jbutBzO8+ipH128hoH0FVexfqurrQOTyE0bkp7D6yD0fpum0/sB1jG+j7o22o7SpDdqUH5jQJ3RuxdD+morzLzXpazR/rRO/GYjLMLWwCc4U7Eiman9H9/1eIlf0UXN0q6leioXQnwZAmYA3mombqLwdySJlsZUF/iRIFTW4WXFX1ZNHnPjaEO7/JRc94ADVDOWgcLUH9SDGyG/ysh02qMQUpRg4tU5FqSkSKKRrJpjXgO6OhzkqFuUQAe6UInhoZgvUa5LRQf98TRBGNH94iJo+WmO5lPkxB6tvylNTH6OCr0sFZqYSrVom0NhMyO63IbDMiq9WE7CYT8hpNKGqyoajBiuxyA3w5SjiDErj8MvgCWrpeRgQCFjZM0OWm9nCaYXdZYPPSs+vU0zMmA4eByUyosiAWCaI4JFMfo/eo0dRbhfGNfWjsKocvywoTPfvedDuCmR64gw44/BZYPQbo7UpI9EzBhETqx2JYD6oIUSwbnh9L62Jof0y/JbPL4KI+z1foh8atR4KU+mFuDCKpP1rLjcKjyauov5KhY7ILF1+7hKtfvYdXPvk1Nh3bjNzGPKgDaojtIsio75fQWCqzCqB1yqF3M0nZJVBa+XQ+KeBqYqiPeRxCexQsBUL4alTw1angqZLBUy6hdpWRlPAUyamPFEPvE1DfIoTGo2BzaunTLZD7jEilMWitPBWPCKgPF6zBWkUUUmgc12VrEKhzIYPuD2eZDsp0LoTuePZax2keo3sgEsZsOfLoulYO5aK0N4SsZidcpSoWWjnod31lWjgL5JA6mWqKvwDfGIPKrjxM7xxG02AtDH4tEqWxEGhTqI+j8cglhjEoQ/1AEc1VtuKJ1w5h57kZmt/Uo7I3B2XddI92huAs0YNjj0OM7nEkWiMgy+DCUqqGtVwLZY4QyY5oyOh4s2l+UNYTgqdQDZEpEgL9Wlh8fAQyGY8rLbIztCjLNaO/KQfzwzUYbc9DS4ULfe2ZOHRoCOdpTB/fWodghQq2fCGqhtIxdaANc0e6adxvx/ieFhrjG9G/qRIjW6uw6XAndpzsx9bj3bTspbnWOPu+sssLrS+RlAxnLrVLsYHmQjoa2030XNrgyjbDyeRWo/HGGzTTPayDg8Y0l12NgNuIoNcEl01NfZMEdrscNrsY5TWZOPvs+T8ZXN2vkt9y2LQUVrG6/jHeIr1JemMBVr1x/aM7eov1prp2X+DF5reidVeZ370ZhlfvLNH9PK7uHttnS7yu/jhwtdg2PwiubofzM33wxV0tDaf7IXC1uI8HffYgcLXoUfVDACusG3fyWi2Cq48Wk6Tfx3NpJXB1B17dA5EWPLIWvbeWQKMVwRWT6P7z5ZUZw/u/+sUnS5LyM9AyDLquLv3t+1RwfBhwdU8FRHp/bVlC92uLWqjGdj/w9MNJ3L/vDfXnBFfLtZg0fSm4YsHMQ0KkhwE+KyVZfxhwtbjd3c+/vsfzigFRn/+W0Vf3hVM3f7NcS0HW3X1/Tv0eo6WeVSt5f905rgXw8vmCZ8hycLVSgvDvg6sFMLUSIPo2nCNqeT6n++mHwNX9tBRa/Vhg9aeAqzBIejhw9UM5sn6MHgZsXV/ibbUIrcJaVmmQ8bZigNWC99RSGHV7mbfRojfR8oqGi9uHv0PL34SB1ReMfkvbLgvvWw6twvqKhVas7gOplgKoPwe4CgOqb1YAV9/R59/d+XypR9XSJO7f99q6u/3thYqErMeVpdgEYwEZrVkcMgiSYCvnI71Jg8wWMzIazAjWWBCq85HhUoD8ljL4SrOg9lshp0m2uziIuuF6mmSNY9fFTdh7aSP2PDGJ/U+M3QVXz86RNuLQU3PYd2kWG44MoHGsEKZsMRLI6EnSr4HAkQCpnwNDvhKBeifyu0NheLWuAK0bqjGypxNzx0cxdWgE+W2ZENg4ENDE2phpgjXbBm1AA7lbBF0a8x9+mijW2GkSF0R9fzoaBjPQPlGIrplytEyUorwvD7mtIZos+2EoNILvFyLeloxU5j/0WSqoc7SQpEmR4kxBvDkWyTRxVWQKEGy0om66AP2767Fufx0dUyFG94Ww7WIBzr1bj+duNuL5LyrxwpdleP0PDbj2z+vw2X/dgqt/2I1nPtyBUy9up/bYjxMvXsS511/GwReexcCeHcjtbqNJcDr4ASf0xdlo3DiKo68+hff/4w18g9/h6//zG7x++1UcvbIP205PY/f5WRx8ahN2nJnE0NYWtE5VYnhbO9YfGcf4Xgbu9dDEtxa+igwofCZqJxVEFjUZMYwUUDgZKWmdkM3ttJb/ODj6FFizzAiUBODO85Ch54UnP0AGrAMCMjgYbyvGmypBKwxXtSMx0IpN1M5UGVxYMrmvmG0YcMXArlhVKptnS+rTQpGmB98jRxwZQ2tVsfi54Jf466S/wi95P6PrqEb7ZB2mdw9i3aYutI3Vo3GoBhXddL+V+yBwihGhjMFa0i/Fa+m7q5Fg4sFW6kVmcwFsBW7wLUxych6S6XeTFKmIlyaR4ccAqBQIjRIoHCpIrQpwmep8dLzJTGVEBR0zGZerUyOwhhPJhghG8OIQJUgkg00GY8CN9NJCZFUWU3tkQE2Te55ehFhJHB5LeQw/jfkpVqWsZr2bRCY1+CYNkrRKxCrliJBLsEoqZLVGJqT3AkQq+NRGfCSqhWwuLga6GtLoHs6yw5xhhdavh8qrYXNxGdJN0NNnCtqGCRlKVCaSmAph4SqDDLhK0tD1oLbmaEVIYSCWIhwmmMqAMR0TOiKDyMhUD1RCZlFBSUaKitpB59XCFrIirZjJp5MGR6adDRHUujUw+PQwB03wF/hQ31uH9XvouT29F3uO78aW/Vux/dBOHDp7BKefOocTT57B4XMn6P1JHLtwjnQBh86cxe6jx7Bl735Mb96B3tFpVDNVBMsbkZZXTUZTOUzOfCgNIci16VDqM6HQhyDVBCFhwgXVPggVTqSITIjhaBCRrGJh1aLWJMqxOkHCag1pbZIUESkyNhyQBVdJIqyKF+DxOD6rVfF8rCGtJUXE82jJxdo4HiLos8g4EaLjZCy4imXAVbIOSTwmTNAQDhPkhcEV43WVJNDQeg0Lr7hiAx2jGWKlFVKtHSqTGzqbF1ZPBkK5pWhpH8CWrftw6vgTOHbwLNZPbEZrfTfyMkrgtqfDYvTCZKTnzBVCUWENxic24sy5p/DcC6/hzIVnsW33UYzNbMXA6Ab0j8xieN1GTE/vwOZNB7Fjy1FsmTuAiaF59HaOo6tzDB2d69DaQeoaw+D4Jkxt2oexDTvRNjSBitZOlDU1o76zA/2jo9h1cD/OPHkWR84cxu4j27H1wBwmNvfTtS4kw1ZB983jEBh+CX+JBF2z+RjfXYuWySxkNelgzUtlwZXA9Dik9mjWO4v5B0FunQtZ1U6EKu3Iq/egigz/tvFSdE6WoqjFSX2yhPanYcMQq3uyUNuXg4bhPDSPFqJmIAslnUEUd6SjvCcbuY1B6NIVSDEmI9mQCo6JA54lGRxzDBIN9KyZV0Hoi4ImLwn2CiF8dQoWXIUaTTQ2OJHX6EKwxAh7pgK2dBnd2zL2OA2ZfCjTkqDOJqO+VoG8QTfKxtNQOOBGVpsZ6XU6hKp1yKk2ILfKhCzaR5CMfm+GesHbSo9AwAgfY9y7THC6zHB6bHD67LB4zFCYFeAo6bmUJCGaF4tYfiw41A9JjCI4My1o6q1G/0QbyutzYQ/ooLcr4ApY4Ut3wem1wewyQE99tJL6KgE944mSeMQIo8Ohf+I4xMgTEadMQpwiiS2aoaFnOEj9dXZlFuzUT/Pp+Y8TJiCKF7PgdcV4vpnQv34QJ6+cxqU3LuPw00fRt3EAgap0yLwK9p8/QpLYzIXSLl4IFdTASJ+pHSKIDdTfyNcgWvQz2jYCjmIpMpoMSKN7wVcjp/3IkNWgQ2GrA6XtPuTXu6jfMFC/Kae+Us4eoy5ogdJnAd+qRbRKgMfE8filMAKrZBFIMCRAlSGHt9qOtEY3fNVm2IqVMOdLacxIQJJxFfh0n3nKdKynVdVwDnJa3fBW6GDKFcGSJ0awUo+8ZhdCtUwuJz71jY8iXrEKDhrHK9oLUFCXDaNfx+YbY8CV3CqgcxVC5eTTvevG+I5ObDs1gYndXagdzGdDTd3Fevhpac5VgueMR7xpLZLsUWwydk2+BOZS6kMLZeB64yFNS6G5khv1NFfJa3BB7Uqk31kNnSMV7qAMaWkq5GUZ0FwVwOxgFbaM1qOr2o/8gBTlBXr09+diZKoUFXTv2vME8JTKULcuEyM769G7qYL2m4nKPj9qR9LpOczB0OZybDjUhi1HO7HhYDM2HmrG3vMD2HtuGAMbSukZpOeU5ivMPc8AXFeBkZZMmLydLRJgpTHGzUArnxFWmxJ2qxLZGU40VBeirbEMRXl+OOnetNtp/KMxtqDUj1NPnbkDrh6UlPzPDa7eWoBWd8DV9Xuh1SK4ensJuFr+PQZqXb3jcfXHgKtP/w1cPQS4+ughwNXSCn/v3/50RXD1we1P7+rLhfcsMPrkHnD1/i0GUl1jPejCXnSL1/Qj9j3z2dUl2zDr377xId0vtLz58R1vu/dIzP7+FHC1NDTyoyXVDj9aIaE7C6W+/b4H1f8q4OrGvwC4uh8I+tcHV18t0f814IoJ42MTsy8DRv8Grv54cLUSiPpjwNWdhO0rVBi88SW1GV0/Rjf/DODqjui5+2IpuKL7moFWXyyrOMgmb194fS+4WtBvv/pXA1ffD/0Lg6ulHlcPA67u2cdycKXN1UBJk3tlSAJjPk1YaJLorjDCWaqHrUALU7aGZKJJlRcOMt7NWUGofA4YQx4yMkrRvaEPc4enMX9yGnNHhrH+cA+2nuilydQw9l8cw/4nJ7D34gR2X5jAniensfnkCNpnKmnfSiToVpPW0uQ0EbIAH7pcBRwVJnjJGHJVmeEmA4KZFJYN5KB9Qx1GdveGE8TnGGCmYwpWBBEoD0CfroWMqeATkiFQZkJFRxA90yUY3VLNTubaJ/LROJKNpvEidNJ++rZ2oHmuETld2dAV6SBiSl9ny2GrpN+tccFYbII4KEaqkwkZTIYqWwxvrRk1kwWYOtaN/c9N4eDzw9j5ZD29rsKFq8147gbp8wo883kBfvVNKa7+Qweu/dMU3v27LXj2o0049vwG7Dq3hdrgCPY/exHrTx2j/a2Du7YCqtwMqPNCcNWVo3kz7fvlS3j5yw/w4X+iDuw/f463v3kb5147je1nNlDbztB+NmLjETJaZxtRN1RGxkgrpg+MYmzPCIZ2DKN1upMMikJo0mzgW1QQmJWQWBlwpYSCKdXuULCJ2qMYAyL1USQq4qEho8WaaYXWq4fOZ4It0wNLyE3tqkeyXsRCKSYBexhcSZCgEbAhhEzo4B3PK1KskkvGQzikMIEBSUy4okXCJuhNMPPYMMxofSJWy9fi59yf4hHuTyBxclHSno3hTR0Y2thOhm0pcutD8BS52HLoCfokrJVHIUIVi0clEfi5cBW7L3MxGTFVGZB7NYiRJiBBQddLywdHxSUDMhGxwjgkSpPA1wogpOPm0HEmyVKRLOfQNnyk0LHGihIRwWW8FGKwlgzOVakxiBKkQGLWwpmdgYyyIvgLs2FO90Bm0yCFgXhM2I5gLdt+SfIkCA1kaJFhJrLqkGpUI1GnIiNNhlVSAVZJBIhSSZBoVCKFrkWKSY5UQzh8U0oGgpox7siYYGCV0q1ipfFr2YphKo8afKOQLWefqEhAsiqFTbTPVB9kQgWZkEGOQQyJXc2KS+eYQufI04khMsogYXJZ0W+y0IpJxE7XlvWySifjO8eBUFk6a/gykMoessGaboEtw8rCK41LDWeWE6XNZega78boxlFM0r05t2MDth/axXpbnbp8DicvncOhs6ex/yTjaXUSu44cw6Y9+zG+YQs6hyZQ3dKDwqpmZJfUI6u4EVmFTfBn1sDkKIRCF4JMk0FKh0QdYKGVlCRWudnk6HE8xuNKhbVJC0pUYk2CDKvjxSQRqzUJIkQkSxCVKkVkqoT1sFrFQKsYHqtVsTysjuNiTRwDrDhYE0uKScXaGA4iYui+jZEgJk6JuAQ14hl4lcrkuWKkvSM2zxVfE5ZAg1SRDnwmUbvSApluEVxRG/ozkVNYhbaOIWzetIcFV6eOPoHNszvQ3tCDnLRCOK0BmA0eWM0++DxZKCmuxdjYHE6dvohnnn8Fp88/jc07DmJgdD3aesfR2DaI+qZ+NDcPoa93BjPjOzE/vReTw5vR1boODXU9qK7qQAWpsrYbzV2jGJjYjNH1OzEwtQkt/etQ20Hre3oxPDmJXQf24/TFMzh76RSOnd+PPcfmMbt9EE39RfBQ/8vR/AIc7U/hzOOgpt+NxtEg8lr1CFRJ4SuXkCEshDNXhIwKA+r6s9HDJFWfrEJ9fyGKWzKQV+9l4VVZexpqeqk9ak2wZPLgyBEjh/r1mh4GapWgb0MNuuYqUdLhY0MGXUVq5Db5kN+cDkNIhSQ9k5w9CTwzB0IbA8CjEaP+JRJMj0GWEQ97pRi+JhWCjWr461Tw16gRrNEjo9qMjHIzAgUG+HK1cOcoYMpgqsMlQhVKhq1cioIhDzp2V2L4aDM6t5ejbDgAf5WKxjgh3LlipBWqESqgfdE4kxYiZTAJ2c3we01wOwxk7BtgsxvhcFth99HzQn2kxCBBspT6P0E8oqgvYbyuRNRv6twaBAs8aOypQvsgk5g9DWYXPeNmKWxeIzxBB5w+Gz0PeqiNckioX+UrqY9iqgKKmZDlGESKaCmJQwz1AUzOKq6BT/20Fv4iP/v8BvID0Di04DB9ryge8RLajr6vdDG5jnJR0VONovZSpFeHYMlzQO5XgWsVUN/MFK5IhsCQSv2DhAUbDjpXW5oOBo8CMmr7BOkqrE79K6ToV8FRLEN2mwVZrUYE65RIJ+U2G1Ha4UFtbwhVnRl0PE5YM1RQOZl/FijoGPSQO00QUt+YqJNSP56CR6jf/IXgcUQoIiD2CeCk65XW4EKw3g5vtYHmHxpos7jgO6MgDyTR71hRM5yL8oEQgsz9VCCBLpNLcwgJMustKO9NQxHdR64iJbimSBoLfkn3cQy0bimbcF5pl0Kg5bCSs5UeeeDr4mh8k6J+MB9Dm5vQMEzPZqGKxiKai7hTaOwUsVUF+S7qdx0x4HjiIU7n0FgthrFECX2RAnx/IguusmmO0rW+Gk0jhfDmUZ9rioHCHA+zk49AUImyIicGOgqxdaoF28cb0V3tR45HiKCLg2CQB3caB3pvLAwZychuNKFzfQkLrlomc+mZMLEVL9NrVSjrcaJ7juYge+oxtbsGQ5uKMLAxHxM7KzG3vxGjW6tQ3e2Dt1BBz5yITVTPgCsPU0EwZITGKYPGKoPFpYXVqYGN5gMeel2Y60NrQyn1J1WoKMmg+5zmgMw4pEtGeo4Nxy6eYHNcfUAGzf3gyw+FyT0IXK3kLcXCqs8+uqvrYS0HV2y44J0Qv+/DK8Zj651FLcCqt2/crSy4FFy9+/n3wxWXnt9ycLUUPC0HUw8DrlaCfw8EVwuVAJltrt7H6+1PCRW8m8Pq8x8EV4thgHdgDeNhdB9wtQh/3r91F1a9d+uTu7r9Cd7/8tOwmNdL9AEjBlp9ce2ubl2jfV1bgFJ3c5a9fZMBUx/QdX+frvEH7Lp3v/hooZLkh+y6t5aIAVlX6R54//MwDFsKqh4ErpZ+/sFCyOGd0EPmnL++werDJfm+loKtRcj38UOGBD5MmOBK4OpPCSlcBFfXf0Ovmfff3V6o/vfwwOqPBVc/tI+Vtl0OrsLw6qs7YmDUjSXVC78fTshs9/US3QVWy3NZ3e947+bs+j64uv717SVhbYvw6fuhgp8wr7+8gU+ZxOvf3FwCrO6G/61UQe9+EOZhq/F9H1zd1fIqgYs5tB5aS4HWnfW3HgCKvlqAV18+NJR7UKjgSp9/8Zuv7tH9gNY9n7P5q8JaCpcYUMUAq8+oj/4x4Opu0vG74YLfA1d0zF/QMX/BHsuCvrvN6jbpy+8W4dVCRb7ffHVHDKz6mtax+t0PA6g/D7j65nswammY4O3vvr4nRHCl/FYr5bn68ru7VQaZe+MvTMVGGAvNMBdYYKUJjqWAJtF5Zhiy9dCHyKhO10ETNEJFE3SF2w6Zk+Syw5QZQHZ9KVonOzG8YxAD27rRM9+Avk1VGN1Rg7kDTdhwpB3rD3di5mAHZg91Yevpddh8ah1tVw93qR6JejL+FY8h0RBFE8QUKDNpQkoTP3WOFOIgB1KSqUDB/ie2mIygrvlmtM82oqSzgAycXDbRbHZdNh0LTY49Aliy5MiotKC+L4SJ7fXYeaqfdaWf2UOTxdkitM2UYHBnK6aOjmDd/iE0ra9DHhlf6Z0BBNt8SGsjA4aMJ0elA9o8LaTpYqiy5XCTwVU8kI3e7c3YcWkGF9/bj+c/2YNLV6fx5NVBPP/ZAF663YXnPq/Cpc+y8dSNTLz0dSne+F07Xvt2HJffn8K+S6PUFmPYfn4vzrzxEo6/9hKG9+9EVlcLTCV5MJUXwtVQidKxPowe3YWDLz2Jyx+9ghevv45L7z6NvRf3YHr/JKb3jmP+yBy17yR65tpRO1CBptFadMy2onmyGU2TbagZaaIJfQF0jMeUjalOp4KYAVdWFWRWJcQWKbhaLhlFkVjNeZytqCc0M5WglKx3kogMKI3bBH2AjHKfBQK7CvEaPgurhHY1FH4zVAEzlH4j5F4D/YYK0QoOVpHRtoYMtrXiRDbvVaQsGbFkhMXTbyUYeIgjAynWmII4UwqitTFYI1uFaOVaKH1Cuo40eR6tRMtIJfIbQnDkWaD0yMhgTSWDNY6tQhWliccqeRSb54oJFWSSvYu9TCJnDmvcJcqTwaPj5DJeV9JkxIvjaZlEBh2H1vGRquCRQchBipy78Jr2LaDj5cQggsN4W9Hxc+JpP0IYAm7kVFegqLEWweI8ek9taZRRWyVgNXcN1vJXI1ZKBo2GCzGtl9p0kNgN4JGBlmRQIVIhweNiPguvYnUKcO16CNx68Kn9+FYFWwFMaJbQPoXg6clAMgroGklYWMVAK33AAJldzpayj5PGI0HOgKtkJKqp/RhPMSbxPBmqfDOTZNkIJV0HoVkOjlYIvl4CsUm+cL3VZKypoHZoYPAbWGhlSTeScUlGeI4DgUI/fAVk7OR7wsrzwJ5hZcMHtW4d7CEHGaM5qO2qQ+e6LvRNDGBwehiTm2ew7eBu7Dp6EBt378T4xnmsm9uAsQ2bMTq3Cb3rplHfMYDSunYy1ul+LKpHZmEDMgsakZbTALu3HBpjDhTaTBZciVV+iFQekhsipYsFV/F8HaKYMMFEJdbGK0hykhRrGHAVxwAqAVbHM7mrxLSdlCSmbYW0TsB+vjqWlgy4iknFqphkrIpmlITVUclYE5WCtVFcREaJEB0jQywDr+JJSWrE028mpGqQwNUgkacJ57lidRdc8WRGOmYrm+dKZ/PD6gnReZWgur4Dg8Mz2L7tIE6feBJnj1/E1rldaK/tRqY/H3azD2aDGy57GrJDxaitbsXo6CwOHDiGM+cu4/DxC5jfuo8FV609Yyy4qmvoQ011D2qretDeuA4j3euxrnc9OpqGUF5MbRsqQzC9BBnZVSiqaEdDxxh61m1A/8Q8uuk6tPWPoH1gEIMT41i/ZRMOHN2PMxeP49QTB7Hr8HqMb+hETXsmnFmM1+LPkKr9CfWlifRMKpFeLYE5Nx6WvESkVcuQR4Z0aZsb9dQf9s/VYGxrOwY3Ur88Vo3KDjK0a7xIL7Mgu9qGwmYX9cdauPLFyK4xo6YnEy3DhWgdK0b7ZCkaRvORWWeh/psPc7YYWfUuMtQDrMdVvDaO+pwEur851H+l0DMegVj1L8FzRcJaKkFGmxGhThPSWrSs15W3SgFPmQJp5QZkV9mRU+lEepGJzkkGtTeJ+sJUpNOx10xnoe9AHTZcHsSOFyaw8YkB9O2sQn4bjX05PJjTUuHNliE9V4dQLv1GlplkQ0aGDX4P7Y+eb6tJB4tVD5vLDAut09AzLdAKkED9Xiw/jhSPFOpnmLBca5oZORUZaOmvQ3NvDbKK/TA5VdBYZDC7dHDSuOrwWmF1GaGj51RhEEOsZfqwVCTKEhAton6SH4lV/AhEiKMRr0gEV8+D0qmgZ9gCT44b7iw39B56/nWicF+n5iGFvs94ZnF1PLbPiJbRcakSqD+lvsYuBsfM/GOBAWGxSFEnQGoRwOTXwpFhhCPdwOZCUtsFrMfVYyn/DnGqX8CSL0J2m5XNCZbVrENWkxY5TQYUNFlR3RVEbXcm8mu9cGTqoHJIIbdSH0TjDwP0+RYtkg0KRNLx/Zy/Bn+b+nM8Ln2c+nAeXBVmpDe6kFZvg7daD1e5EvpsPmSBRGhDPITqragazEJpTxBeup9MuQLosjiwF0mQ2WBCWW8AJV3Uj5VpIHUlIlG1GjHix5Esj4aIxgaJgQ8RtZmY+lk5nafYlIwUGnfUHg6KW/x0P5Ygt8EFsYPaguYkMpqLKHw8SL2pNC+JB8cdB0EgGdIsPtT5EhhKVSy4EjDgKpjMeoENbW3G6LZWVHXS2JUhgdqWBIONgwyaQ9VXp9MzW4bp/gqMteWho9yN8iwtQl4BzKYoSNSPUFutYUMu22eKMHe0GxtP9GJwayWKO+1wFPLo+UtBVoMGbVNZGNtRgYGNBWga8aB+0Mkum0Z8qO3zIK/ewIJlUwYPVpoPOQsM9PzRMxbU0LmLIDMIoaPxx0JjuttNx5BuZb2sKoszUVEcQh7dS0EaJ3w+DdSaRARCJhx94jiu//67+4Krh4FYP5TfakUvq+Xg6sZH9+S3WoRWby0LL7zHc4uBV58tiPG2uUcfsx5W4VCylUMV7+chttK5PujzxfN8KHB1J2n5vcnZ71bT++PA1Q8lX1/J0+oe6PXlgliAdi+QYavvrVCB7w60Wgjvu5trivGIWtDta3jvyzDAeo/e39XHLKBi9cXH+ODzj9klo6sLMOpuon0GXDFA6n288dlVumfeo3vmPXbdHdFnby2I+eytz97HO9c/xHs3r90BV98DUytAq3tCF299thCWGBaT8H3RC22xwuJdXQ/nB/vqxoLHWhhe/RCQ+lO0Egz7nkfVfaHVnwdc/ZhcVT/2uyvn11oEVvffx73eVV/dA6uW6oeO4XvH+l1YDwJXD8pxxUArRkzFwLBn062wVoQ1txe8ku7NqRUGPl/+qGp6D4Jai6BtUQ/Kq3WvVgBX390FcDe/uR+UCh//orfVjW9uP7Rn2b8IuGKACQOWWLh0bz6qRXC13OPq86XJ2v8M4Opz+pzV4rEtCSMMQ6p7YQ/jocQAq29+9w2rPze4+uYPpN+HgdhXv13UN/fR98HVD+W1ehC4Yryu/sLf4IO/Lh22Yi/UaRaI3TQBdqghcpBxbZdBZFeQtBDbTWSYW0l2SJ0OaANe+ErJoB1qwsAWmvxv7kL7bA2axwpQP5yOhpE0NI9noWUiFy2TBeheX46Jve1Yf3QQAzTJC9FEkW+nibnqcUSpViHeEA2eJxXiIB88MjQSrJFIIkkDqTDmy2hS60DNcDHtp5nUho7JFpq01dCkOQ+OPDP0GVI485ncVlY0DmRiYkc99p0fwfFnpnDoyTGsP9iG3k1V6NxYjY5N9Wiaq0X1eAkqxsl4XF+BuvVVqJwoQ9FQAXK7s8kgSoOz2g4XKbc7hNaNtZg9MYKDL2zFpQ8O4cUbB/HCp1tx5dNZvPT5OH71ZT+e/6IOF69l4dyHXpz/MICnPivGS7d78ezHE9j/1BDGd3dgjgzFM29cwYX338TMqcP0e92wVZXAVl0Ke20FAm31KFnXg54d67HxzH7sunQEm07toO9OYWznBKZ3TWF27zTm9k9jmNq9aV09KnpKUdCSh4zaENJrM5FRlwtveSb0mTQZd+ogtKogIQOC8RiSWhTg6QRIlCcikq2ktxpRogia7CeySctTyejhqIUQMsm8bUwIpoH2oWW9qpiQQbnXRBPpdPgrsuEpDcGa54OMjCbG2+qXjOeSJBHRilRESpPwOD8Gj/LI6BLHIEqdhDhDCuJNKUggQzRGF4todSTdAykw52iQVmmnaxlEXl0AviIm35OSjpuMLl0iC66iNfEsuFqjJENOFYskCx8ch4RN0L5WGsuCqzhJApLoOFKUHNbrKpWOI0mWjCQpGb5MHioWWoXBVbKUgwRRMqJ58VibSt/nxiNakERKBkfD5GsJoqixDpXtrQhVFEPns7EhgUz+mMeSH8cqzioyKqPIuExCKq3n6eUQmNTgmFRI0MoRKRdhNRMmSMt4gwp8pwGiO+BKSca4HDyjkDUuk1QpLLxiQJXGp2PBFRNmIzKLkaRMZj284iRxbEL5OCb3DQME5XROagHtRwGVxwgFs2+jFKkaARmr4TBBphKixMxUEFSSYaRk81oZA3oWXJnpNyxpJtbDiqkq6MpxwZ1LRjAtXdkuODOd9LmNDG8bPLk+ZFfkorSxDBUtlShtKEdtRwNG5iaxcfcOTG7ehK6RUTR29aGlZwitfevo9RCqmntQWtuBwqo25JU1I7uwCaH8BgSz61lwpTbmQKpKh4jJb6XwQqh0k6hfkNuRKjYjga9HdIoaa+LlWBUjxpoYCdbGkVhwJQh7U8UKEJEgQlSShCRGBJPTKp6RCGviaLkIrqKTsCoqEatZJWFNZAqJi8hIAaKjJIiJkYcVJ0dsogLxyXQdOWok8zQstErl60j0WqABV6iDQGaETG2DxuSBxRUiA68I5bWtGByZwcZNu7F/30mcPXUZZxbAVWtNF0I+6qvMfljpOwFPFsqK69DRNoDxsTnMz2/H1m37ML9lLyZnt6JvaAbtPWNo7x5DT+8UOjsmUFvZjbKCFtSVdqGlqg/15Z0oyKkmQ7MAHk8ePIEipGVXI6ekGUVV7ahs7qXrMIzW3hG09Q6gva8PvcODmNk4g/1HduLY6d3YQf3I0FQTXVMfHCEBRKZHIbI8QvdgNIyhaDLgH4Xc/yicJSko77OhcyYPvXOl6JurxOjWFszt6ycNYWJ7L3qmGtHQX4rq7hy2imB5ZwChKh2CZUpU96RjYEMthuYb6PvVaJssobEjGzmNdhY4BCqNyGvxIVTrpj5GiFh1DD1HCeCa6bnVxSBa9giSjatgLhQjr8uJshE/cnqs8DUqqY+WwF0po/5IjqxqM8pagyhvyUBmqRXWdBGUrni4SxRoXV+EqVPd2Hh5GLtensbBNzZi/yvrsen8AOpHM+HIF9LzkQIP8w+QPAMy8yzIzLaS7MjIsLPgymHRwWzUwmzRw+oyw+w2QUXPFkfFQawgFrG8OCSJUyDQiKCwKeg5sqGkIR+dI81o6KpEIMcBPfOcW+UwOjSwuo0suHIFbHD6LTC7tFBT3yDU8pBEz3qUMAqPp67CLxJ/iUdTaKykvjRVy4HMKoXGpYLerYPOpYOK8bo0MvnsxBAZJOBr+WwurNWctfhZ/CN4JPmXiJbHQkB9psynBN/GRwL1q3HyKNouGlxNElQ2CUw+DWxBHawBNQxuKXiaaDzO/feIkP4N1KEUhJqYfyK5UNhlR3G3nQUrJa00Nnenoa4nCwV1PjpnxmNTDqVdBaldA75ZveCJKkOEIgU/5T6Gv07+CVbLV0GeJkag1oHMZjeN8Ra4KlSwFIqgy+JCE+LAmCNEWo0RJd0BFHR44KlQw5QngCmXB1epjMY7HfLp9/NbXPCXaWlewoQ/xlNfHUXjQCwdfzKELLTiQUTjm8TIhUCfiGT5GhoL4+Ev0rPwiql0KbHHQeZIhCVTBlOmHKogPQ++ZPB9iRClp0KRK4K2SA5zhQ6Wci0UTPhpOpf1COucqcLkzk70z9Qgv9oJM5Nfzc5BHs1NutryWXDVXhVEVZYe9QVmtFd7UVtmRXq6EBZPPHwFYjSN5WDL6SEcfWEjjlxZj61n+tE+kw8/3dv6zHikVcvRNZuL6b21GN5chOZ1Xhr/mdxxVmTVSGDPSaTnNgb6QAKM6RyYQmJYslQwM/+ApGuusIohpXFGZRTBbJMjGDQjP9eLorwActIcCNAY5aP5QprfQJ/p6R7nIafQjROXTuP6Azyu/hzgaimwui+4ur4EXN1klteWgavvhw3eA66u/18DrpZ6lf25wNV7/4Lganm44ffB1Wes99TSxOofLWrBC+uDJduwHlb3QKt7wdW7t2n5ZRhgXb318T0KwyvGK+ojvHeT8ZD6EO8y3lSL8ImWDJR653MGTjFQ6j0WXC2K2ebNG++x6xmx769fxWufvIPXr72Ltz59n/b30Z2QweVhg8tzay1+/seCqzvgbxFcffMvD66Whx/+G7j6fwq4uhf+rKxFcLVc//cBVyt9/mPA1a3FcL478Or2iqF99+S5+gFwdWsZuPpiObj65q4eBK5u/S8Crr78zZ8ZXOW0ZdFkNBuWPDIabVoyEpQkBVL0UiSSEZygYnLpkJFtYpJEO6Hy+mjpIkPZCW9JLrpmBrD91E7sPrcT80cmMTjfhNq+DOQ1WpBdbyLDxIrCVg+q+jPZ0JB1O9vQv6WJJr0hmpTSBN2VRIZ9BKK0q5FojYHAl8JW7OG648FxxkAaSIYxX4pAtQWF7WlonazCyLYujO3oQ/dMMxlIRciq9cJbZkSgwki/5aYJXS6GNldh/lAH9j8xiqPPzNHxjWHdDjIexgrZctrpdW74a23IbvejerIYHVub0EcTz95dXeje3o7mjQ2oHC9F0UAOKsby0bOjkQycMRx8YR6nXt+KM29swOk3xnHunRFc+mgYz1zvwzM3m/Dkp8U4+2EQJ9714PyHOXjl62688c0cLrw+iok9jGdUPUb3zWLkwDZUjA/AU1cBU1kh7NWVcNXXkKrgbaxCXm8z6qdo4rqRjM7ZAXSvH8Lc/g3YfmwrNh/aiM1HNrLwqnd9F5vE3FPigj5DD2VAA23ITBN7DzSMxxUZDqlkyHBJjJePyCQlw4eLWKZClSgSEaIIRIqZEusxiFMweZTIUFRzkaLhgaMXkhEgZyFLrIL5r30yC8JseWnwlubAUZAOfcjJelytFsXhMX4UEsngEjOhiBYJm0j4FymP4mcpv8CjotVYq4xClCaGrnUM1ijXIlK1FmKa4Fvz9XAWGmDL0cCUroAuIGfLqfMtTF6tMLiKUsViDVP5kV6n2smwybFBFTIhRpeK1cyxq1LAIWMtlfG2kjNJhXms9xUTFpggSUG8KBkJZFCG4RUPyVLatzAFMbxERHLiEcVncmIxid2ZHFEyaNwOMiZyESovgTs3RIaiDrGiJKxNjcSalLVYSwZhFDcS0YyxKkpkK/olKuh5UQoRpxQhWiFEJClKJUaSUQmhUw+xS0/XIwyu+NSmTKVHnkEICRmxOp8BpjQLGR1mqD06yOy0DX2WIE9CNLVtzIJipYn0G1wWWnHJUBWTcSgnY1fMJI7XiZCk5LGAjcl7xSRnZ7yv+PQsCwxSNkm91qOFNcPMAismNJAJHWRCCDVkAC/KSAa0g0kanU0GXT49K8WZyCzNJlFfUZKNYEEIBdUlGJgaxa6jh7H3xAnMbd+J9oF1qGrqRFF1M4prWlBS24bS2nYWXpXWdqKwogPZRS0suLJ6SiDXhcCTesCVOMGXu1hvK6HSQe9NbGW/RD61OeNxFSfF45F8PB7Fx+oYIb1nvKn4WBXDpfdcRMSFk61HJYoQkcB8LlgiHtbGcrA2JgURMcms1kYnfx9cRcnCYryvEuRISFYhmaMGh68FV6Ajaeg1854McaEWEpkJKo0dRrMfHl8u8gur0dE9jI3zO3HgwAmcOH4e505fxsmjF7BpdgdaaruQGciHyxaEwxZARloBqiqa0dcziumpTVg/tw2zs1sxPjHPwi8m4Xpbxwg6e8Yxsm4j1q3bhLbmYRTnNSAvowoFmVUoyqlhwVVedhWysysRzCiDN1gMp78ANi9TtbEEeWWNqGjoQFVDGyrqmlDd0IjO3i7MbBjD3oPz2LV/BsNTjSim/tCVKYDOEwmNZzXdg49BYP4rcM3/DqactagYMGFiXzm2nu7E+sNtGNvVgJkD3dh9YRZHntmBg5d3YMfpDdh0ZIrGgQnM7Kc+a476sSY70iq1qKExYd22Zswd6MX6g33UF7ajf1MtGscL2GIdlaSyviwEquwQOlIRo4pCgi4eSXp6NmWPIULyMyiDySjs8qB5Nh/10yHkdJngrhXBVsaHs0wEX5kcxdT/t60rQutgEXIrnTAHqa/wpyK32YmxA23Y/vQktj0/iV0vz2Lfqxuw+8UZbDjdj/rRbLgKpPRsCJFG/VF2AY0NeXbW2yqUaUdGuh1+rxlOmx4WsxYWJlzQbWHzWynNNF5K6TnlRCKWFwsePZ8yswRqlwK+PCeq28vQta4FlU2FsPp1UJhEUFtl0NnUMDj0bHJ3b8iNtBwffNSfmugZFOmoL5EkIIIXibU86qOZCoXCWMTT88+h/llqlEBlVUBtUdLvKyFnADVTgIEJN2Ry2zFFNKgvjGf+kSCOZcONpS4ZjFkmGLIMkHok4DCeR9TG8YpI6jOjINQlQ+0Qs95WDLgy+2l/ZuofRT/FKtFfQeiOpjFTh+J+P8oGA6gayUDtSAj1g5loHqZr0p+HgvoAPLlGGHwqqN1qyBwacE0KJOloDFGLsFaWiJ+kPIK/Tf4bRGsiYCrQIK8jQPIircEEZzkdYx4H2qwU6LM5MOUJ4a/W0pjtRm6rA+5yJcx5AhozhDTmKxCs0iBUY0Soiu6FAhW0fj4kNppD0LkJjanU73EhMgioPfjgazjga1PAozElSRaBVGUElE4OXHkaOPPoWgSFsIak8BcZ4Ss2wZRN5+/nge9JhiiNCROUQl+shqPaDG+dFbZSDR2jBHb63aLWALqnazC8oRG1bSF4AkyCcy5KC60Y6i7GcFcxynNNSLNxUZKpRk9rBvq6s9DQ4kFFk43aLx0zB1tw5Moczr6+Dede386+nj7YiqIuB51vKjLrtRjaWo4tJ7uw8XAzzYHKMLGrnOZgGXT+IpqTPUZj/C/o2Y1mCywYMwTUHgKo3EI2Kb3CLIKUxn4FjdEMuMpIt7HeVkW5PmR4TLAbZHBZFMigMSErZIHfr0J1fQ7OPnuBzXHFQI0/FVytVD1wpdxUy8HVG4tahFcMuLp5F1wthgW+vSxR+zvX6f1nH7MKf87s+6MFfX/7e4+DgVfM+k9Z/Rhwdb9QyZW+970cVz8IrsK6Xx6rHwuuVtKPBVfLE6+/vyKsWgKtmDC/W3RdGN3+GO9+SWKWtz66o6uk975goNKHuMrAKsaD6rP38NanV/Hmp+/idVIYTl1dAqauLgFXzDbvsHrtk7cXXr+NV6+9hVc+fIP0Jl7/+F3a5wcsvGLCBhmAtRxcsd5iC/mwlubEWgRXV7+4fkfv3VrezteXaTm4+hzXfkT1wIcNG3xYcLVSCCGz/sZvv2TFbvddWDf+jODqQds9LLj6sft4kFaCVsvB1cMc1837hAr+UFXBRf1p4OrrBS2vaPgg3QdoLeRzYrVCON4Pa2Vw9fl34bxNN/9IcPVjKgU+TJ6r5QBruW4xFf1+830PqeVQ6g7I+mYBPH31/STrLKxa2Ccb+reob8NhiEvFhgcu6A60WhI6+fm3S5O33w9cMdDqW1Z/DnC1dB0DrsLr7gVXS3NYLV13+7swtFopn9X9gdcKVQW/Y/JcfYO/yG0KIVSbSZN2PwxpTugCLuiDXuiCLihpUi6hibrArCcjWQ+hzQKZywmB1QyFx4H85irsOLEPv/7odbx78x288sEVnH3+EDbsHULjUCHyG9w0obIhp96F4vY01A8XomOmCu2z1WSo5CPURMZSuQGyAFPJbw1SHNFQ5YhgKVPDVKyAkSl1XapCsM6C3BbaR2cALZOlGNvZjum9PRjd1obe9bVoGitCcXeQJrYu1Ixko3e+Cn3zlRjaUoO5Q13Yc36SNE3GVC+66LfLurKQXu2Eq8QAf5UZRd3paJmtwvCeHkwfH8XMqXGMHR3G0P5u9Owi43J3I8aPtmPbkyM4cGUKB14Yw46nerD1yRbsfq4Nx17vwemrPbj4aSee/qIZT14vw7lrOXjqRgne/kMvPvuHDXjt5gQ2HS1FcYedJt8u6PK8EAUd4LjtkIYyYK+qRrClFb6mejhrS+GpL0ZGazmy2yuR01KJusE2bNw/jyNPHMDhC/tw+OJe7D23E5O7x1Dew+T9MkHsFCNRn4pkkwASrx4ijx5xOhFWM+FtQjJ8ZPFI1nLAMfDJYElFgiYJMYo4RMqiESGNJgMxFjHKRMSpk5GgTUayjgs+GVkCUqKSCU8jQ8cghcRpgsLLeN4xyd81SNLQb5BhtUYYSdsLYA4Z4cy1QuOTI14ZhUdSf4qfJP81/jblr/ETzt/gp7y/xc/5P0OEcg3EXgEMORpoM+R0/Fy6zxJpH2RcmFKRok9mw1nitAmIUsfhMfEaFlzJM3QI1GfDUODCGlUCVinjocowwV+WDmOaCcl0rEnyZNZ7LJUBOXIeEiWpSBKnIlXGI8NSDK5ChGQxH3E8MpJ5dG6CVMSKuIgV07ZyEbgaORk6CjJ4VCQlUuR8xPDJiObEIDI1GpFkpEZxothkyFGCeESLEhEjTkaslPYj4yJazkUUU+1PIwTXqoSMCefzm9nQSolTS+0WDhdkKhUaGa+mfD/cZEQYgzYypshwNTFhfwK2OmK0KIGM1nhWCfJUFkIyMFHqVEPpM0JOhi7znqkAGa/gIkaagjgWpNG50Pkzy2SVgIVXTAUyS7qV9aQyBSzQunQQm2RIpm2YymQpSqaamAp6jxXOzABCpfkoaqhACSm3sgDphZnwZgeRV1mMoZkJnLr8JK688QaeuPIim4y9qKoRjmAOPKEC5JTWhuFVfQepk153Iq+8Del5DbD5SqDQp4MjsiFZYARPaoFIZYdQaaZ1aiTzVWxYXiJXg5gkGdZE8/F4JIfVmmgeVkdzsCqKUSq95yIilkm2LkRkPClOsCBmHQ9RsXQtYjmIjk0lpSAyOgVrI1MREUnXKUqI2Cgp4qJkYcXIkZikRCpHCz5fB6GIkRY8vhJcngICgQpisRYKuQlarQM2WxChjCJUVzZheGAc27ftwYljZ3Dh3CVcOHsZRw6dxtz0ZjQ3dCIroxAeVwZczgwyGgtRXt6I3u512Lh+J/btPoa9pPkNuzA8PIv2jiG0tA6gvX0Y/X1TGOifRlvzIEqLGpCdXoqs9BLk51ShuKgOFeXNKCltRGZ2OVzeHJjtGTDZMuDw5CCQUYzM3Apk5VUgm5Z5hRWorK5Bd28btm6fwt6DGzA604ziWifcmTxYgjEwBlZD6fop9ft/SffsT5HbLMLY7nwcfKYHR18YwY4LXZg91oJNpwdw+MpmnHvjMM6/eRynXz2KU78+hjOvHsOR53eRId6HqoEQ+8+LmoFMrNvejM3Hh7Gb+uLdF6aw9Qz1tYd6MLS9ifWErR4pgI/GC76D7nl1BGI19HwpVmOt5BdINUUgrc5E25Whb3s56iaDyGxVw13Dh600BbaiVPhKpajpDWLdpjoMzdWhuN4Pa7oM9iwFagbzMH96HQ7+aiv2/WoT9vxqI7Y+M4mxI11omSlBTpMDnkIV0oqNyC93Uzu5kZXlQEbIRloAVz4LXTsD7HY97A4DHC4TG+KnMsqQIqTnP2UtEoQx1F8w1etEMPjlyKzwobm/Gq2D9cgpT4fGQc+tUQiVVQYNPftahxZmGmfdGS6k5wYQyPbC4jNDpBUhVhCHCOpj+FohbBkOuLI80FLfIaI+RaSifRjk0FnU0Fm1tC8tlBYN5EamKqEMQq0EPDUTOigAlwFdFglM6Qa4C+xwFjDhmRpoghLIPUyevBjqV1bTsx8JmTkVBq8MloAS5qACCgeNE8rHsEr010gyPU7jsQJFfWkoH8lC5UgOmzC9biQfTeuKUdtfgMKmNASL7bCG9FB5lBBapNSPixGvEdO4Qs+mPBE/Sfo5/ibh3yPeEAlftQXV63JRNhBERpMOjjIaD3IToc1KgD43GaYCPvw1GuR3OJHTaoW7TA5LHl3zXCF8RXIESlQIFGvgylVA7xdAbEkETxcPniGJfpvLhsCLTEIWXgl0zD8zOHSeiYiXRCJRFgGBMQk6n4SOV0VtrIQ7R4v0YivSSqyst5LISdtbEyDwcqDJpd8u1cNda0OgwQUvHbuR1qmDfBZ8VXbS3GOS5iMducikffkdPFTmmzHQnouepkzkM/s3JyI3JEcbzYcGhvMwMJ6PofVFmNlbix3nenD4+Qkcf3k9Tr+2hbQVe5+aROeGEqTXalHYbsforjrsujCMvRdHsOv8AD1HA5jcW4WSdgOM6bGQO1ZD64uDNZMLS0gAjTeVrn0SRLpE6ltJsgQo1Bw4HRrqR5woCHmQR8sA3Yd2uk4eGpdy0i0oyHUgi8bxppYinH/uCVyjySNjjK8Ipb749I6We/6w6++Tz+pB0OpB4IrVjY/uVBl868ZiPqsVvKSYpOzXw3pnCeS6kwPrgeDq3s/DnlkPl9truefTg7ys7gVXYTj1wQKoWgqumJxX7zNwZGF5P/i1kjfWnwqu7n73OutZ9MGtpVUA7wOubt2t5nevp9tCPqrPP8Cbtz7AW7c/xDtffoR3bjP6MKxbTH4qEuNNxYCpz97FG5+8jTeuvY3XPyYxy0/ewRufvsvCqu/ps6ssrHrlozfwqw9ew0vvv8ouX/7wNVq+ipfeY/Qa2Sxv4o2Pr4bh1fW78GopnGLeM+vZz9icWEyurU/uA67ulyT/BqtFABjOE8bkBPv8Tq6rayvkvLpfyN9K8OqHcmStBKnuB67u0QPA1QMhzh/hffVjQNGPAVI/Flg9LLxaKTn7DQYaLXheLfWCWik8L+xtdeOOWID11c07+a0+/82tMOz5bhFcLYU5dz2twqCMjvXbb5YArK+XeWJ9Xw8GWj8OWN0Li24vHPete8HV4vksApkVPZ3CeYxWSs7+Q+BqOYz6Y8HVrd9+zer2ndxRXz8wzO+uFnJgLQFXdwDVgzy87oCpsH4oifwiuLr97b3eS/cDV9/8nl7/4V79ucFVuI3ubafwugVwxUCtJV5WK0Gq+1UVvL2QnP0W7YMFV4UtTFhHBZpHWtE7O4TRLTOY2rkJE9s3YGh+Cu0TQzQpaoItL4sMbibZtwkcoxZGMmrbJwfxzJsv4bf/9Hf4x//jH/H3/5/f49bvPsXrH13B8cu7Mbt7EH1zzeiarkfHVA3aJqrQMl6OxvFS1IwUomokD5XDuUhrtEGdxYUsIxXWcg0yO2gy1eNHQXcQFWT4VA3RJLk/A1VMhUAyMkZ3NGF6Txvm9rdj4+FuzB3uQv/2WjRO56NzvgIju5sxsLUOnevL0bupBtP7urDxyBBm9/djancPRrd2oG99I3ssdUMFqB8pQtt0Je2jDWMHBzB+dAjrDvdj9Ggvxo/3YPJkD9af68OuZ0Zw6KVx7H1uEBvPN2P2dC22XW7FkdeGcOrqMC5+NowrXw/iyjcdeP7rOrz8XQPe/099uPVfZ3HtD1M4/lw1KvsMEHtT8JgkBj8XJeKXUiESrDZo8ooQbG5DVlc7/M1VcNbkU1uEYC5OJ6MshIKWKoxvmcC+Uztx8NwuHDi/CztObMbwln4yurIgI2MjgSana6TRWCuLQ4yGixidENFMEnUtH7HqFDICw3lOODSZl5FRIfUokGoRIE6XTNsn0nZJiNMnI96YikRTChmLPIgsTLl0ERvKlqgKJ15PUEtIMnotQbxazCYKjxDFIF4eSxNlOXKqA6jrJWO+m65tmQUSxhCVP4bHhD/Fo6Kf4Zfin+NRySNYq1yNJEsC+GQcpNLkOk4diSjpasTIo9gwlkQtGRgkBlwxVQUfYRL6qmKhyjLCX58FeaYJPxGuwSp1AvwNOWif7UF+YwE4mlRE8CLYyoJ8nYgMP3HYy0rCBVdBRoxGToahAhwZnYeAh3gBF7FCDqIXFCPiIlqQitVJsVibFINYPh2bgAxTbhyraE4sKRrR3Bg2R1a8JJkMPw5b0S9BwUGcjNqafjtKlkznwOQFU0EVNMOU7YIl10PPjgNqnwkKpx5Kh54MLgvMZJga0+xs5UKJRcV6SzHeU8y+YsXJLBSLk6Qgha6nyKqE3KuDPsMKc44L6oAZQjI4OAYJG84ZLaX2pm0ZiBZDYl7Hybl0DaVQOXUwkGFsYHLzuAxs/isOGcHR/ASsSaFz4iWSsSuB2mGCMzOI7IoSVLbWo76rBVWtdSiqLUd2GRmoNeVoG+zDtoP7cfbpZ3D2mecxuWkbMgrLoDA6oLV5EcgpRm55HRnsDfSdBnrdhNyyZmQWNcKTUQG9LQtCJixQoAdPrIdQYYRApgVXJKd1MnCEalpqkMhRICZBhLXRXKyOTL2jVQtaHcUkW+ciMpaPqDghSYBoVnwStUcsDzGxdI3jSAy8ik5FZAQtI7mIixIjIUaOhGgFq8Q4JVKSNRDwDJCIjJBK9JBItBAK5BDy5ZCK1VDKDdCqbTAbPfB5slGQV4nmunaMDoxh++adOHX8LC4/8QwunL2Eg/uOYXpyA1qaupCXW4aAPwd+bzYLu0pL6tDRPogN63fg6KFzOH3iEvbvOYHZ6a3o7xtHe9sAGhu6UV/bibraDtRWt6O8tAH5uRXIzS5HQT4ZrLQPBoAVF9ciM6sEHm8W7I4MOF2Z8Hlz6fcKEEwrRlp6KdIzypCZWYr8vBLU1FRganoQu/bOYnK2HWV1brhDZOwGImEMPA6d/+cwZvwCodpkdK/3YM/FZpz59QiOvjSIHU+2Y/P5Dux+egzHfr0dp988iFNvHsWJ147h5GvHcebNEzj2q/3YfHqC+t9aNE8Uom++FusP9WHHWerDLs3h8HObcfylbWSob8KWM2MY3NGCyqE8uCvMEJGxHWdgijGswi8Ff0t912PwlGnQu6UG60/0oG97KYr7rQjUk6Fdw4ezIgX2oiR4S4Wo7QtgYlsjpre1o6EnH6EyOwob0zG8tRN7Ls/jyMu7sPfKJmy8OI7O7XXI7vTCUaJmvWbSyy3Ir/aioNyL7BwHMtJsrFdKOiktzQo/Pacepqqg2wAHPUcOlx52Fz2HjPckPZ/xnAikUP8r0MdDbkuhdpSisCEDXeONaOqvRqDADYVVAgkDrmwKqKlf0Di17LNoZUIFg3bYaWlwGSGkPiuKG0190Fp6FrWo62rA4NQgyhvK6LnR0POSCrlSBJNVy3p+mVxmaGwGevbUEGvlEFAfzVOJwaf+WahjPG7kbIJuX4EN3gIzXPl07PkamLJkkDqTkKKNAEcXBYWdC6NfRn2EDFqvGHKmbzZEIkL2MxonHoUuV4i0ZifSmlywlxlgzFPCUaxDRo0T+c1B5DcEEKp0w5FjhMxJ/a6O+kUNjR3UnyVT/xSjSsZPEn+Kfx/7l4jXrUF6gw1NMzRWjKYj1KyFvZQLfW4cdNlxMOYnw1LMh7dGhcxmEzIa9HCVSWHN58OcyYE5nQNLGg+mAI/6shTIaAyRWVOhdAqhdEsgdYioXxSyY5jYzBSsEIOnZSqv0rgijUESjYciI4dN4m5Jo3sgQwt3th7eXANcWVr2/EW2VAgcXMiDEhiovRzlJnhr7Wz1Y18NkxOU+nb6fcbTy19kQElDGkqq3MjOUCDHL0FNnhFtVR7UldqQkyZFwMNDdpYC1Y0udNK8ZmRDKdbvb8Du8z04+tw6nHh5Gqdfn8eFd3bh4rt7ceTFjfRs1CK31YaSLg9Gdzdi76VxnHxpHqdf3kTayMKr/vkCFLeY4c0XwZLBCStE7UJzDYE+msa5RxGX8gh4omiYTBJkBJjjcSGT7p0Mut8Cdg08ZhnSXGrkhizIyaB7xC5GUYkfJy+dwiesx9XnPxgG+K8Grhbg1Q+Bq3f+nOCKrUr4SVg/ElwthpL9ucDVe/8TgKt7gdX1O/qA8Sxiz/dTFlwxsOqt6x/iTVbhEL83SK/feB+vf06vP38fb33xQRhW3Wb0EaurDLj6nNbffI/2QaLvMF5X79L33lnwsHr7ZlhvfBb2qmL16TustxXz+lcfvI4Xrr6CK+++jJfef40FWb/++M2w19VHb+LlD97Aax+9E851tUK44F1wFRabD2sBXC16nV2le/zq5+HlStdhsSpl+LPrS8AVkxOMqUL4LwuuHgSr/g1c/Qng6j7J5n88uLp+R58yidkXwdW3X9yBPyuDq0UvKzrO7779N3D1PwW4+nJlcPVDoYnLwNXNhwFX333JeoM9NLj6/b8GuLq3bcLtFQZXjOfVVz8Irr5b0LLqgsvBVdO6Oszum8bxZ07iytVfsbHiH3z1GRtf/uqnV/H0269g59njqOrvgjbND65JD75FD395ISZ2zePVT97Bf/gf/4D/hv9Of/+Mf/7//if8p//2HW79gQapz67g8munaN97sfvcRswdHMHQljZ0bahD60wlOjbUoHdbAxpnShBqscNapoK3wYzSkWw00Lq2DZXo2VyD9rlS1K2jdaPZ6N1Yjok9TXTMbdh0hPGmGsHBp6ex9fww1u1rxMDOWozsacTQjnp00PdaJhmjqQbrdrRiak83th4bxcGLG3Hs6a04dHkTtp0cx9T+Xgxsa6FjaUbfznb07m5Hz+5WDBxox/CRToyf6MbGJwax58oEDr8yjb3PD2PLxXZseqIVe57vx4m3JnH6/QmcuzaMSzd7ceWbLrzyu3a8/vdteP8/9+DmP4/h+n+exIsfdWN8Tw4cpUokmBkvMxm4biuEfj8k6SHYq6qQ2dmCtLZqOGvzoC/0Q53lhi7LR+2dR0ZZA3qnujAw143h+T70znWheqAS3gofFEEVRDQBl3hV4DsUiFaTkS9LAZcmpK7SENJqcqDLNCHFxAPHIqTXZhizrZD6VODYhUi1CcB3SiCgfXBpwp9ipe3MXJr0C6GwkbFlkYJnIENEK0IiC6tEiFEIEKPkIVqejBh5HMQ2PjIq3OgYq8bsrj7MHxjAyKYmVHRnwVduhjlPTcaIBvp8NSRBIRJMsVirWIXV0sewWvwoHuf/Ao9xf4E1olWIVZJhoU1kYVysJh4RiigWXK2l9UKfEoZCJ1JdMvytYBUi9CnIaC9C7+YhFLWWIFWdgseTH0OcJJ5NnC7US5Eq57PhgVwy9sQ6BUkFnkKKRJEA8UIeYoQcRApSEMlLDoubhLUp8YgTJLPfTZKkIpobhygWWsWwiuHFsSGIKdQGXGoXPhlmHMbrSU77EcWz8CpOxQXHRNeFCcHLcsFZlEYGo58MLxd0fivkdi0EBhlSNSJWPDJYubRMUdFxyTmIk9J9IiXjT87kH2MSuUuonZX0LJrhoPvDVRyk1zYIrExFLSm1mRBxCi5i6buMomUcOo5Uul50jGQ8MlUGVXYdGc06MqI1EOllSFHwkUDnFy9KRYKYrrlOCUvQi7SiPORVV6CiuR4NXa1o6m1HQ3crqlobUFJfjcKaKlS1NKN9cAh941Oo7+iBNysfSrMTShOT5yUDrox8uEKFpCJ4skoQyKlEWm4NAllVcPgLoTH6IZJbwJdQvyLRkui6iOQsvOIKVUgVMHmmVEhIlSE2UYRIJmdV1F14tZr1uGIqBPJYD6voeCGrmLhF0T1K6+PieIiPJ8VxEUf7iI3mIS5agIQYarNYBZJiVLRUITleDW6yFiK+ATKxEXKpgaSl1yrIJWqoFQbotVZYTB54nCFkh0pRWdqItoZOjPSOYMuGrThx5BSePH8ZZ09ewL5dBzE1Poe2lh6UFNUgK1SMUHohcnPKUVHeiPb2QcxMb2G9rY4dOY+D+09h+9YDmJ7agsGBSbS3DqCuph0VZY1sTqxi2kdBfiWr/PwK5OWWI5eUnV2KELVxMJgHny8XPm8OAv48BAOFyGCBVRWyWNG2WYUoKipAT28rNsyvw8RUOyrr/XBncGH0roU1fQ08+dHIbeCifcqKzSfLceLFXhx/sQ87nmjC3IlqbDjdgp2XR7Dn2VnseGoDNl/cgPkLG7Hp/Dy2XJjHprOzmDkyjIl9XZg51Isd5yapn96IQ0/P48BT1P++uB0X3jqIi+8cweErWzG6rxsl/VmwlWghDXCRaInGasUjeET4V5D7U9A2W4pDz2/A3qcn0bYxF8FGKezlyXBWpcJbzYO7lANPCQ+lbXYMzlViZls7Bpl/mIxUYWxLD/Y9sRVHruzG7mc2YfJ4Pxo2lMFbb2L/WaJM59F3Dcir8yK/yoNQro2tIpgeIKM+aEVa0IJAwAy/3wQfyeNlvK20sLs0cHq0sDhUkCg4SOJHgSOPBl8TDYkpAeagHJXteeifbUdjfyU8uVY2QbbEKIKavqN1atj8VAa3kZXeqYfWpoGW+gQh9SeRTD69+MfZ/FVtQ+3Ysm8z+sZ64A7awRelQCrjwWzVslUJzS4LfdcIhVEDsVYBgVp6B1wx1Q3VTjlsGXo6BhPcuXo4cjWw5algyZFDE+BB5kqG0sOFLVMNZ7ae9UKS27mQ2lPBt8azFYATjavYKnq6fCnEdI0YsPhz7l9T3/1zCGyJcORrkVHlILlgzzFAYhcgWcd4zlK/xsB4m4L15v1p8s/w1/H/DnGa1fBVGVAzno2q0TRktenhLF8AVzlxMBWkwFYqhKtCTtdYCVc5XfNiIWwFAhZcGQLJ0HtTaHyift4QA6Wdg0ChDcVNOciqToMhjan0KoKAaXOrFCKzhPpPHlI0KUih4+DRsUnMfGhcUpgCTJ+ngjVNBaNPSm3OhcJBz0OGEr4KJ/zVbhq3mVBGuv7VVjoeKzxVZhpbdWwban1caD2psKdJ4M2Q0TMuQ2muFrWFJlTk6ZEfUiAzKEFmSIbsXBVKqixo7kvH6OZKbD/RhaPPrMPZl6dx9tX1OPfGZjx5dS9pPw48N4vO+VJk1BuR22xjPcm3nh7EoWdmcJQ+O35llpaT2HmmF6NbK1He5oIrRwS9P4naJxVqdzL42kjEcH+G6KSf0n0aT/2DAfnZPmQHnAjY9Eiz65Hu1NFrJdLdaoT8OnjsMogFq+k+l+PgmcO4TpPJD7/84i40IWN8Ue8yYXQLeo8BJQtiDfovHi5EcCmkWjHH1SLAWrGq4Md38lu9vbzC4GII4fW7ny+FVz8Mrj5mgVdYH98R430VPr/7g6uH1T3QaAm4YuEVA61I7PsvbnzP0+phf+9hwNX98lwt/+57bCjjZ/hwAV6FE7KHIcydyocLgItpp8XwzDC4+oCFV2+QXmf1HukqC7LeYryrvviQ1dtMzioGTjHeVqzHVTg8kNFbTJjgtbA31Ssfvc56UD371gt48tfP4MKvLuM86SK9Dr9/il136dVn8dzbL+FFxtPq/dfCQOvdV/DMmy/S+l+xEItJ6M4kbH+bjvEqkwj+Vjih/LtM9ckFvcNUpFwIK7zKAC2mGuXNsK5+/slCnqtFcPXZwv3/yZ375T1qr/eY3FdMHrDFqowsvArrQVUGl4b9XVuW1H2lkMA/N7hamufqflDph6oD/kuCq0XQtPgZ8/oLMnwfClz95v66H7S6ecfDKqzwuX+1AK6W6D7V8Zh8UZ8x0JLuCUafkD79MgyvrtN1vDef1EqQ5q6n1Re/+ZYV8/rzJTm2Pl+WbyvsnfXVAgS5fy6shwsHvH1fz6Cl8Op7oYILIO7+31taVfDLH/F7CzBqMRfSd0sA0QLs+fzbZSBpacjeku/d+s2DwdVKECucuH1BC9UH74Krrxe0Eri6e02WhgWG8zmtDLq+WIRW7PGFPZmWHuP3wNVCrqul8OqPzXF1B379PlxN8KsF3Q9chWFaOEH7A8MDmfW//47V17+/F159vXCOt5hnms75LyZ2rcPpF0/hjRtv4pPf3cAX/5Fu8L/7Ch99ewNvffERXvroLRx86jwa1vWTgewjI1wHqduGvGamcuAOPP/er3HzD1/i7//rf8Q/4x/xf+Cf8P/Df8F/w9/jd/9Mne1v3savP3kWl944iePPk+FwgQyc42OY2E8TrX2dGD/Qjd5t9SgbzkI6k2S1L4iW+Sr07mhEP2lwZyM6NzBeWrlomy7Auh11mD/WhW0nyIg61c/msDry/Cx2Xx7D1JFWDOyoQt/2SvRvq0T7bCEax3LQSUbPOtrXhsN92Ht+Ciee24IzL2zHCTKY9l2axfzJYazb24GBna0YpuMZOzaIseNDGD0+gJFjvRg72YsNF4ax87kp7H1hGjueGcHmJ7pInWS09WH3lUHsfLEb216oxa5XynD6o2q8+JsWvPUPnfjgv3Tjk38awPV/XIer347iwDNNZKD5YCt3IKerEk0bRlG2bhCmshLoi/PhrC2Bu74I9uocmEvSYcgPQp8VgD7kgynHTcaGi4wsH7Lqc1DUUYKirhLkdxahpK8CjVNt6Ns2itqxDmizXIjRiKANudE82Y/x3XOo6K+FKs0Avk0KY7Yd5jwHFH4NBE4JxG4ZVOk6qMi4kfgYTyw+knRJ4Os5LLhSOclwJ0NLZFOTISJjoVWENBWrRfFYI45hQ/qsZKw0j5Rj/d4B7Dk9hQPnZ7D79DjWH+zHyI52dG+iaznfhPb5RhT150Obo0Kkag1+zvlbPML5KX6R8hM8kvIzrBGGwVWCNh7xJMbjislztVoagVWySMSZOJCQUcL3qRClJ8OIDA9PfSbK+qvhLHAhWhyNNZw1SFQkQ6Bn/ssuQrKMqTTIBUcpgkjLeFwp74CrOCEPUYJUrOUl0fcSsDo1Hms5iYgVpkKglUFBxiFfI0EUNw5rkiKxNikCUanRLLhKECcjRcUjI0jMhuJxdSLWSypSGI8IUQIixYmIkiWxVRlFTiY8x8p6SCk9JqjIWGUS4DOQKkpI2wkSWO+qOEnYuypWmsJCq2QFnwVaIpOCjC8FGYQqmLLs8JVnsOBK5We8IKVIpXNN0twFVzEL4CqSBVd8FlyJjXLImOplVjVkZhV7XqkKPrtkQgTFejKoXWSsF+aiqK4apU31KG+uQ01HExp72ljVdbagvKkOueXlCOTmwpeVg1BRKbJLmOTTRbD6Q1Bb3JDp7ZCSVFYvDK4MGD2ZMLqyYHHlsNDKnVYMmzsbGoOXDCoLBFId+BK6LmIGXMmQypMjiatAIis5ElOY/FMirI3hYA3jZcUCKy4Ls6JiF7ysEoSsd1ZsPF0HRvQ6gdYlJgiQlChESpIIKckSWpISpEiJlyN5AVwlx6rASdRCmKqHVGiEQkLXSG6CWm4g6aBVGWDUWWEzueB2BBEKFqCssA5NtR3obOrBQNcQ1k+ux8E9h3Hq2FkcPXgCO7fuxuTYHDrbB1BV3oQCJlwvpxwlxbVoqO9Ef98E5ma3Y/fOIzh04DQLrhiItXXzPjaEkPG+Glu3Hp1tg6y3VW5OGXKzy1gvLwZaMbAqI6MQmZklyMoqoffFSE8vQjCQDz8DsHx5CAaL6fNKZGdX03dqkJtbivzcfDQ0VGN4XSeG1jWjos4PZxoXJl8UvPnxKGqSoGPSQX1tCU6+2EUGdT92XazHyO5sdG5KR+/2QgztrkLP9hq0bKxG83wD2re0oXNLB7o203JjIzo21GKY+tStp8dwhPrcUy/vwqlfMdqDi28dwfMfn8WVTy7g9OsHMHt8BBXDeSy4kvg59IyvwSrFzxCjexTp9RZsPjOCp94/jP3PTqF6zA9TUTzU2Wuoj4yDr5oHX4WA+kU+smu0aBrIxMhcLea29WD7oSmceno/nnj1BA4+uwMThwfYnIWWchWEgUQoM3kI1lhR0hFCYWMAoWIr/Ol6BAIGZAQtCKVZqS2N8Hj1rHx+Iyu3VwenV0vSwUp9o1RNz6koClwFkysqFioHl9rRiKb+cgzMdqC6sxhW2q/ULCBRv+xWQ+fRQu/RQ+/SQ+fUseDKSNI5tGyoYDQ/Bo8nraL+V4marlqs27AOjd31cPptkMh5UKqEMNm0sHuZpO7mu+BKowBfFQZXArUYYoMYaqcCFuozHVk62LM0sGYpYcmWw5wlhSlTDHOmDO4CPVscI7vKC1NQznovyeg8ZG4u+I54pFgjwXHFkGIRrV+Nn3D+Cn8Z/b/hbxL+3zQePAaNn65BkRGBMhts2XrIXUyeQgFEjnCotIDaKVadhMcEj5J+jkTdWhhywpUKywbcKOgyw1sthCEvDuqsGFomwVoshKtczspSKIQxlwNbgZB+Q43sajNyKplcfWJqoyQ4MjVoHa7BDM1pWkcb4cixQmgRgWsQQGgWsyHvTPVWgYmOyczkFhSy1RQVtFTaBSQ+1A7m+tC4oWW8h4UobM1E76Z2tEzXIa3OBXsJtV+pHo4yPdzlBvgqjfDSPWtME9A1T4TRy4Ennc6JxraqEjOqi03Iz1Qg6BMgLSim9WrkFGhRUG5EQ1cQ0zvqcfjiKE49P4mDlwex+VQ71h9rxY4nhnH4ynrsujSOtrli+h0N9fdqVA9ksP+8G9paxVYdnNhbhz1PDOLUlVnsPTeE9tEcePLE0HjiofEl0TKZTUIv1ERDqomHxS6l/sGK3EwPQj47gnYDQnTvZNJ45Lcq4LPJ4LXLYNXzwEl+BBabGAdPHcTN331HBvbnLDhhvX4+/+yOrt789I6Wrr/zOeP99CPA1XKAxX5OeoPVfcDVzWvfS6x+Z98Lid3v7OvGknXM95jE7J+v7PnFgivGW4vVx2ExEOPza98LHVzqhbU0POzqF0v1EPBqKUxioBWrJRUFfwBc3Td/1n08qh42efv7rBbgGp3Hh4zoux/dDnuGfbhwrO8vAVfMMbzD5iK72+ZvstfuQ7z+2Qek9/Dap+/h9U+u4nVavkbLV6+9i19/+CZ+9d5rePGdV/D8my/h6V8/hydevIyzz9F48dRZHH/yJA4/cQyHnjiK/ecOYuuRnfTcb8DIpgkMrh/F4MYxDM9PYGzLDGZ3b8KO43tx8MIxHL10ir53AocuHMf+s4ex+8xBsgkO4/gzZ/HEywzseg6XX7vChhaG82ctgDbmGNnje5cV8/7NT8OQi9E7Nz4MhxIyXlgLydjDoZKfLNwr4fvlKuOhdTsMsN5frMp4O1yJ8ceCq6Xb3m/9/by1/hRwdZ0BRwy8YYAQA4oYoPQD4Gq599IfC6se+L3F41ny+YM8pz7/TThfzhe/eTC4CsOgBS3CrO9W8FZagFasWMC3qNusGC+apZ40N5g2/5quOd0Pi/rkyzC8YoDWD4Gru6GCi/BqUfdCkpXgx/2Sm/+4PFa37wNgvloCrm7fzdN1B1jdfihw9TCQainIWdSt71ZIqL5Et5Zu892XS/TVHS2Gpi1NEP6jwNVSffvV967N0ra6c73Y6oV3deu7r8MAbeGz5XCOhWoMMPrdfcAVC3zC0IdJ1L6Y52p5yCALsf7wNb76/Q+DKyYh+7e//4bVnaTvC/pqIYn6bTaEMawvl+TfWgRp94Ar9vi/ZXWb9nn799+y+vL3DMS6C62+XtieOWcmR9hf7Dq/HVfefw5v33oHb9x4Gy998Cr734kTz57Hfurgt58+hHU7NiKvpRZynwMcix7qdB9KOhsxSQPC4cun8fSbz9PE5F3c/rub+MM/fYN//G+/wz/+j9/i9/+VbtT/QB37Fy/RbzyBi68dJSOIBpCnt2LbuWnMHh3EyJ52NE4XI6fTi4w2J6om8jGwtw3D+8n42VyF5pki1I5moXYkkwVXozvrsPlED3afHcIemqjtvTCCg89MYOeTw5g41IT+7eXo2VyMzvlCNE9moWk8iyZ6pZg92Ibd59fhyFOzOHBxGttPDmHDkW7MHO7ExMF2DO9pwcj+dkyfHsGWZ9ZjxxU6xuc3Y/7yHDZcmsLmp6aw7ZkZbL5MhubZfkwcacbwvhoM7C5H965idOzKQssOF3oOWjH/bAAXPivH6/+hFe//l058/F+68Nk/DuD6f57G5feH0LOtBKXDhRg5OIXjbzyN/S89hdYt61E41IXsnkb4m0thrSAjvygIY34atbcHPJsecXoxEmkCrkg3wVeTieLeStSNt5ChOIDJIxuw/eJ+7H/uJNbt3QhPRS5STCros3xomuijCe4G1K9rgynHCbFLCX2mDfqQBRK3Elya3Atogir1KtjwQS5N5Jn8V7GyGKSoEiC3iqEnA80QtEIbsLJVJhOZUBZ5Kh4XROFx/hoka+ORVuHE8KYWbD06jJ0n1mHPmTEcvDiDQ5c3YP/ljdh9aQN2PzVP2oKpo2NkqJaQcaIFx5qMZH084lXRiGOAlToO8Zo4RCujEUWGIAOtmJBBxvMqlpY8lxTWEi8cFUHIQ0YI/SooQgZo6TXHwMVq7lpECWOQTMZkKpOgXRnOcRVOzs6UmpeQYSdDqkyMBCEfcUIu62W1CK0eT4nDWl4ifU8EjdtMBp8TUmpLxtvqsbjVWJ24lvW4ihcksJUJmdxQiXIukphQQQYWiRNZcBUpSsAaWj7Oj2UBHwOvuBY564HFNUghNMpZb6skMkIj+PFYy41FJC0jBfGIEtH5SsL7TWWrPMohsaghtpAR6CTDM9cNb1kGzDluNkF7soYposAUU+CHoZUsFTF0fRbBVbxCwIIrEZO82UTXmSQxKlhgxSUDmDk/Jq8VA61s9HznVJaiorkBFS0NKGuqZcMFa9ubUNPWiJr2ZtR1ttH7dhTX1iKYVwBPZg4COYVIzy9HMJfuX18mC654cj0EKhPkBsYLywO53g2FzgedNQNWdy4Z3Xkw29Kh0lEbK4wQydQQiKmNBNQuHCnikyUkKRJT6X2qHPGJEkQxuatimLxVfNarioFZsQli1iOLeR1PrxNou8QkKZLouykpEqSSOKli8LhS8JlcVTwlhBwVBCkq8JLU4CZqwUvUQZhigJRvglJshkZuhV5lhUFtgVFrgVlvg93sgsfhR7ovCwXZZairaEFHUy+6W/ow0DmI6dFp7Nq8Cwd2HcSebXuxZeM2TI2vR1/3COpr2lFWXIviwho2MXtnO20/ufkeaLVrx2HW42rz/B5s27Kf/YzR3Mw2tLX0ozC/CqG0QqQFGM8qMlI9mQgE88LgivW6KkFGRjGCaQVsqKDLlQWXMwtebz7S0kqRm1Md9tjKLUJ5eQmaW2vQ2lmJokoPnGk8ODMSkVcrQ/uYCxsOluLEC914+uo4Tv6qC2N7M1E5qEVehxKFvWSQd1kRbDDCU2NCVkcaqsbKUTteheK+fGQ0eJBR76I+uIz1tjr/2n489f5JPPvhaTz/8QX86rNLeOnTJ/H0e2dw7OW92HR2Ch0b65DZQvdGjhQJlghEaB4B1xWDot4Atl0YxYW3dmPL+T4U9ZmhyFwNcfAX0OVFwVPJQ6BSBF+JEP5iKQpqLWjpy8PMli4cPL0ZT750HGdeOIjZw+uoz8mHoUiBRFsEOO4YBOqt6N7YgNHtXajvK0Qg1wCzQwwn9ZEBprpawEjtrIPLrYHbo4GHXnsDBpIebr8OdrcaequEzR+ULI4AVxFJz1cizGkK5Nb40DlWj/6ZdpQ258Po10Bs4i/0p1romQqiHgZa0WuXjtrfDl+WFxa/BWLq62NF1A9xIiA1y5BdmYOSxlKkFaTB5DJApZdCq5ez4MriMsLoNEJj1UNmULOh0OE8fgLq54SQGCQsuDIG1DClq2BOV8AcksOcKYEpJIIlWwJHngrBUitKWjJR1JjBQiClgweFkwe5hw+hKxkp1ii6LmvZfJTROuoH5b/Eo8KfYhUpRv4oxDamIp8S3kIzHNSOWp8cMpcMCjpPTbqNxhc9EvUc6tMjEa1YRX36KvDskdBlpyJYp0R2qxb+WjHMhYnQZMdCn5sES6EArjIFnCRDLh/azFS46XXdYDbGtjZj3aYmFNZ7YQ5KECp1YHxLH3af3IKuyVY6NwNS6feSNakQmMQQW2WQO5XQBbQwZVCbpemgouOTmLhswnauOhYCXTwto8FRRsBI+2wercD2sxsweWAQWc0+mPMVdH9KoKd71FqohJMJM82TQudLoevLQWaxDpV039fUuVBZbqXnTE3PqwTp6VLkFehRVulAWbUDxdVW1HX4sX53M04/N4eTz05iluYTVf1OBGqUyG23oXtTGc2RutG3pQa5zQ6kVetRTPOk2qFM1I+E0DCSjs6ZXGw+1o5Tz8/g4BNj6BzPY8EV441myxLCmSuHN1+LzFI7PeMB5Bd52WqCPrcBAacJIbcV+UEXsrxmeMxSOI1CeGxSuOgeVUij4Q/qcPTcUTIIv8XHS8DV+59/xup/JXC1tDLh4vf/eHC1qGv/euDq9v8k4Or2EnD1xfWFxPE3WS2Cq+UJ+RkvtzAwXLyWH+G1Tz/Aa5+8h1evvY9XP76KVz54Gy+8+zqef+sVPPXqC3jixadw8tJZ7D15EBvI1hieG0Xnuh60DpDNwBQv6m5EbVc9KturUVxfiuzyPPjz0+HK8sMR8rLLYEEm8qqKaf5Si+b+drQNd6GFvt/U14qm/lY0D3WgdbQb/etHMLtnM7Yd34u9Zw/j6OVTOPfiJVx+7Xk8+/av2HxYr157m61GyCxfvfYOXru2ALA+e5/11GLCDRmvrDvJ5z//+B69w37GwKtP7gCuxTxhTEXGPwZcPUhLwdWiRxejfy1wtRQu/T8TXN2+RyuDq+t/Ari6C68+/+7r/4nB1V39S4Kr7wGopbBqqf5VwRUDoRjwtBxc3dUXC3CKAVU/Clz9ZsHb6oHg6ht89d034XC+Pye4+t2fAVwtemotwKpbtN9FMRCLhVf3A1c7z23BhVfP4vKbl3HqyhnsPnMAM3s2Uke+jiZtPaimTr6AOn17URbEZNjyHEbosgIo6mzAwOYprD+wFdtP7MKJp4/jhbefxfs336QH8n188dsP8Nlv3sUHX7+G1z57Ds+9ex5nf3UQBy5twZbTk1h/bBjj+7vROV+DPJqM2ctVcNfqUDaahZ6dDWxC9MbZQpT2+1HU7UblQABNEzno21SKyb0N2HKsC7vODGDvhWHsf2oddlzsx/TRJozsqcLA9hJ0bcxHy1QIbTPZGNlegS0nyIi5PIajT5NheXoAk7vq0buR2a4IXZtL0b2tCoP7mjF1egibn5nDjhe3YvfLO7Hnld3Y+8ou7HuFXtO6TZdmMH60B+2bylEyGEBmqwnBZg0CbXKEesQom5ag55AGO3/lx6WbxXjt9zV47z814tN/6sTt/z6N176exuYLHejYWo+pk9M48+7TePr62zj2+hXsev4JTJ/Zh/r1A3DV5kKeaYc83QG53wmRxwKhzwx9UQDZ3dVo2tCP3l0TGNo3jfHDGzB7ciumjm1G3/YJFHTVQZ3uRIpRBZnXBk9pDjIbiuEuyaD3OgjsCqj8Rih9egisUiTreUjUppJSEK9OQrQsFpHiKESLI++AKyMZcZYMOxk+Dig9RvAsciTq+FgricFqwSqk6OKQXevG1M4O7Dg+hG1H+7Dr1BD2X5jA/otT2H1xGnufWo8jL+7A8Vf24cDzuzB3Ygpt65tR1EWGbm0Q7mInzNkmyL0yMnASsVa6FquZhOyySBZeJZtSIfPTfVIeQElfFRnPlTAXucFxSBCrTWaTy0cII7FWEIkoMvoSFClIVvNYoBTPJE4XJtIyBUkyPlJkQiSJBYgX8BAr4LDgajUnAatS4/FYcizWcBPB0cpgSnPBme1nva5iePFYnRjBJmePp30lMt5RgiREMbCJH4cIPgO8wssoYQKiJcksQIqWpyKGCSXSicCzKsAncQ0ycLVi1psqjo6JBVf0PRZaCei7oiQ2TDBJwQuHEJKhyqfvCIwyFlxZct2wF/rZ68g1SlholajmI54J3WRyW8kYLysOm3+MgVcJSgG7DzEDrEhig4wNExRopRCS5BYNtG4zdB4bHBkBZJUVoai2Kqy6KlQ016K6tQFVLfWoaWtG20A/BqemMDA5hcbuXuSWV7HgKphbgvT8Cngzi6B3BCHRWsGV6cBlvKnkRogUVkhVTsi1HjK+/TBY0mG0BKDRu6BUmyFTaCGRKsEXypHCkSEhWYKEBMkCiGKWZNDHCxEbJ2QBFQunWKhF90yKNPyelJosAyeV2pmrCIMqvhxCgYyVWEBtIFBDJtBCxidjn2ckmSHnW6EQ2KAS26CT072udsKqc8FuJJnoPmCgld2LNE86cjIKUF5QjeaaDnS30LPY1o+h7iHMrJvGtvVbsHN+B7as34oN0/OYHJtFfw/1p43dqKlqIbWipbEH64ZmWFB1+sSTOEXat+c4Nm3czXpZMUCLgVWM5xWzDQOxpiY23YFXPk8WmxjeagvA7clEMI2eoVARGch0DYIFrBhvK7crGzYGEpJcrlyks/CqHPk5RcjPz0NpWT4qqvOQW+SEJ4MM7CIJarvtGNuSj91nm2hsGMFz709RH1uPpkkj/NWJcJQmsp4xznIRtLlckgjBRheqmZyBEzVIa/RDFhBA5uOhoD2IzSdH8cRbR/DcR+fxzIfn8PQHZ3Hp3VM4/cpB7HtqG7acm8OGUxMYPziA5tlqhFp8UGQJwHVHQ5qWhIwmM7q3lGP+bB/W7a9BdocGisxVEKc9woIrdzkH/gohAiVieHKF8OfJUUx9Ue9oDTbvGcPBM1uw6dAEGfulsBRqwHHGIskWCXW2EGUDOZg/Tn3UE1swNNdG9zD1P5ok6I18OBwKuN0qVq4FOT209Knh9mvgDmjh8KpgcIihMnGgNKdC4+CxoWa+PBNKmmksm2xmwVVJYx4MPg3EtF8mz5XBq6X3OujcWmgdGhg9Bnp2/Mgpy4Yni54Nu4r6Bx7iZYmQ2RTwFwTIKAvAErDAyHhoWdTQm5QwWTUwM3nySCp6hqV6BYRqKQutUmVc8Kg/WARXOp+SrdhqCEphypCFwVVmGFxZs2Vw5mqQUe5EqJzu9xD1Bx4RVG4B9cd8SLxcCFzMPw3iqb+NRao9jlWyJQYJurWIlT9Kfe0aKF1cOLK1tC8D9EEVFG4FO87oM50svOLb6RmmsSJGtQrRyl9Qv/4zpFofgyYrAa4KAdyVfBZcaRlwlZMEc4EAzlI5SQlDDh/6LC7Sa40YnK/D/vOz2H1yEo19+WSoKhHIN5FhWo11870oayuA3EW/ReNXkiYFIqsMKg+1eZoJtmwaEwvdcOTSc+5XQ24XkYTQuMTUB4roGiUiVbEWSmcqqvtysfP8HOaOjiCzyQN1SABJIBmyIF3rEB+aDC6krljqm1fBFEhFfWcQ43M16B8uRFmFhZ5LEbKylWhoSsMoPRuTsw3oGSpCRaMHVa1ezO5owrkrG3H8qQkMbiyAq5BLbfM3iFL/FNZCEVqmCzFM27ROlbDVN+uGc9A0moeu2WKMbK3C9N56ek77cPyZSew82Y/m4Sx486Vw5YpZj7SiZh/qe/PRO1GH4alWNDQXIRAwwW5Wwm83INvnQFGGl/W4cuiFsOsFSPdqkJtpgdclQ3GJD6eePEUG7DdkXP84cLV0m3dvPlx+q+Xg6m54H+MptQK0Yrx5GPi0sK/vhf5dv3YHfN3RIri68dHd7968H7i6di+4WgwXvLmoa/etGLgIr/4kcLUkfG8RKq0ErJZ+518WXIW1GLrIaml448K+31lyPRbDM5cCw9c//RC/vvYeXv74Kl7+6Cp+9cE7uPLOa7j86xdw/oWncPTiaWw/shcTm2ZortGJoppSeLMDMHmt1F/qoab5mNpM/QtTSZXmMRKNFCK1BAKFEBwpH8lCDlJEXPAVYpqDKCA3qKC3G2EmG8ZC+zD7bLAFnXCGvGz15LTiLJS11KBzrB8jGycwumkKUzvWY+uRXThw4SjOvfAknn3zxTtJ3sN5st5mPcRe/+Q9Vm98+j7dtx+w+bzuTUZ/VwzoXKyu+N5Cjqy74ZZ3va7up6UAarnuB6+Wf295hcHl+h64WtBn35G+ZXQXXt2j+8ClH8oX9WMSoD8QdP0J4OpBul/Y3XJwdXNJbquVwBWrJdDnOnMNvloJXN1gqw2uBJDuAUL/QuDqx4UDLgVNS9vo4cHT/fJM/dD3lh7jFwuJyu8Hle4Hne6nH4JV9wdXX93RLUaL0Oq7+99fTN6m2wuV95jtF7WY0JxRuKLekjDCJWF4d7yXFsBRGBaFQwXD68I5qJZ6XH37d9/eo2/+Lgyv7hsWuBAa+M0db6uv7xHj0bX420v1FZtv65s7ugOhfhf2qGL05R++w+0/LHhc/e6uFj2xvloJXPVv7sL0gXFsOjaP+cObMbFzBu0TPSjtqEZ6dT5cxZmw5qdDT5271O+AkIxbTaYPuW016J0fx+SeDex3Nuxfj8NP7Mezr13Erz94Fq+8/zReePcinn/3Al547yKeefssTlzZh/WH16GTJnbNk6Vo31CFltly5HZ6YaXJqbVcgYx2G0rXZaBpQzGa1xejil6XD/hQPRxEwzjjdZWL/vkSTO2uw+ZjHdh1th97nxzEjos9ZPy0YOZoAyYOVGNoRwl6N+VjcGsRpsnY2XqyA3su9GHfE4PYfrKTJny16N9UiNbZLLa0ev1sDtrIOBo40Iqho90YOEJG0ul12Pj0Jux7dT9OvHMMJ94+in0v7cLsyXWomyyGu0oLZQZNYtPjociJhb02GblDfNRs5KP/iARbntfj9AdevPRNAT74z4344v8cw0f/sAlPfrARWy6NY/25aex6bj9Ov/scnr7xNl759lM8ffNtzF86iLz+Osiz7JClOWgCm4OctgZUTw1i8PBWbHrqBHZeOYMtTx3BzNldGD+6GUP7ZtC0vo+MxkIyGs1IMSmQatJASJNToV0PnkWBZCaMTcVFopYPgVUOsV0JvkmMZA0H8cokxCkSELMAraJEkWwCW542hQ0V1Hk00PsNZPyQYefSgW+RI9kgQCQDi0SrwTPGo6Q1iB0nRnDqWZqIX57CoSfGsPv0EN1X3Zg51IUtZ0Zx8PktOP7KXtIBHLqyh67bVswdmcLI9gG008S6tLMItgIbHX8KC64iZBFYI43AWlkkOFY+rAUO5LYW0j1RQ21SDEOeHQlGLh4TrMUvUh7F49zVdDx0/OJYxMmTkawKg6s4JsG5kAn/o/NkcznxkCAkw5DPgCsuIvgpWMVNwOOceDySFM16XXE0MlhoUu/OTYOaJkuJ4hQ2STuzTGGq9klSEMNPYD2lVqVG0XciSVHseyb0j0mOnqwVsW0vIENUTO2m8JuhDlrJoDOAr5eyoYAM5GKA1aJYcMUcJ+MlJuMhWSlgxeS5YhK2C6ntDSEbjJl2iOgapupFC2GCAsQpuaynFbNkYRaTnF/JRwKJAVdym5oNE2SgFSPG00pORrCUJoFSsxoqhwnWNB8ZgTnILClEVlkx8qvKUdZQg+qWBtS0NaG+ow3tgwNYNzuH6c1bMTQ5g8rGNqTnlsAbKmChlSstnwVXUp0NHIkGCVw54lOlbL4qrkgPvtgEgdgMqdwGpcpOspJMJD2USi1kjOeVSMWCp+Rkaqd4OjcmVxUtmdC/pCQxUlKk4HDkbLU/Lk+OVI4MySmMh5UcPI4SAvotIZ/aXchUAlRBIlZCIlJAJlJCIdZBJTJCJTRBLbJAI3ZAL3WzMijcMGs8cBh98FoDCNiD8Dv88NmpXVxBZAWyUJRbitqyBrQ3dKO3dQB9bTTh7R7G3Ogsts5uwZbZzZgdn8XEyBTWDYyjp30ArU09LHjq7hzB2Mgctm/ZjzMnL+HSxRdYcMUAKgZWMdBqfHQDK+Y1U2lwx7aD7OcM2BoamGLhFxMW6PaE4HSlw+vNIoOUCQvMpyUTJpjHJmZn5HHnwmHPgsORzXpepQcLEUrPQ3paCJmZQeQXZiAr34W0XB2Kai3oHM3E5PZSbDpSg4OX2nHm5X7MnyxCcY8I5oLVMOZFw10poP5PBnORCMZCKYKNTlSNlqJmrIrWO5FkjkWCLgKOIh2NE43Y9cQGHHh6G/UBM5g8OIThXT0Y2N6F/q0dGNjRjdH9A5g5Noqxg/1onKtCRpuHxgMljMUiGhvEtH8taibS0DCTTp/JoclbC3nmozAVxcBVlgJ3CReBEgkZISI40kXIyNejri0P66bbMLd9EN2T9UirpOfFnQyeIw7aXCn8dXbUrivB5hPTOHyJ+tFNvXQP2yBTJUKj58JikcBml8LhlMPpVlA7K2B1SGC2i2F1y+AKquHPNCAtz4zsEie1XRBlTZkooGVulQ/lrXlhcEXHUNSQA4OH7kHqM5VWKYwMRPEyOa7UZIipw+Aqz4+8ihxkFKXDleOCOd0CJX3OwJZAcRC+Ah89m2ZYfEZYqC+x2LUw27QwMeDKHgZXEp0cApUYHDl/AVxx2ZxaKqcUarcUGo8YOr8Ypgw6jywxzDli2PJksOXQtcyQUn+ngCVdAYNPCp1XAkNQDlO2GrZCPRsiZylSQ50pgtiXAqEnmeYDyeBaYhArf4TGjJ8iVRNBvyGAJaSCjgFXHgVUAT2M2fRcZbkgcTPjRjxi1asQp3kUsdqfI9nyCBTpUbCVpNJvpEKTFQ1pYA3kaTEw5vLgKAmDK3OekFWo1oyemUpsOTKMTQeG0dhXCHuGEiobF46QFhllHrhyLWxy9lR9CrgmPqRO+tyvhzaop+Oi40k3slUPZXQtDUEN8uoz0TJUjbreEha8JSvWUl+7CjkNLmw7M4ENJ9Yhg+5xsTcJHEc0RL5EyAN0/o4YJKofof76f4fSHomGrgA27WzDBN3DJZVmeIMCVNW5sffgKF594xSee+kg5rd3o6rZT32qC1NbGnD2uY04cXkSA+vpPHI4WCX4S/zvMX+BaOVP4a/QoWO2AsPbmzG0pRGdM+VoGy/EwHwVthzrwcEnR3H2xTmceYH6k+M9aBwIIViiRHqZFhUdQTQNFaBvug5j8x0Ym+tAY2sxMjJs8Dh0SHNZkBtwoYiM9wynHiZlCiw0F2ASs9dUpKOkyI3mliKce+Y8PvkuXFXwvTvJwRfyWC3JccV4Vi3NcbV026srJGdffL/cQ+oeaHRjASjdvIY3by6E+S1WE1zwlmLFAqRlFQWXe1Et5re6ee3efTwAXC0mfX+HXX50VyyIeBhwdf3PDq6Y7Vf28Ho4j6uHybW1+BvMeTH7WSkHFuP9dY+WfncBVL690IYsrPrsQ7z66Qd49ZP3w9Dqo3fx4gdv4crVN/Dc26/h0qsv4vSzT2Lf6aOY2rYRLf2dbCEYm98JuZ7mAlIa+3k0j0uheVJiNKLiIxEZR3NEUmRcJKISohBNioyPwproCKyOWoO1sZH0eRSr2MR4JNH3OSIOuEyhHikfXLmA+kghxNRv6pwm+HPTkVdZiKL6MlS219JY2IuJLTPYcnA7dp/cjyNPnsD5F5/Ec2+9yCZ2//WHb5PeYfXqx+/itWtX74FY9+j6h3fCTJncWO8tSwS/HGCtpKWfLW77MNDrQeDqfqBqJXD16bekb+6FV4vA6GGSn/8QuLpfcvQfA64e5reXgygWIPz2W1YrgavlSc1XWrcIrsKeZ9Rm3966K2rnRXAV1i0WXDGg6uNbn+Da7U/o9acsyPr0qxts4nZmm4eDP18tO+YFL57ffv3QIGg5qPpfE1x9eQ90uh94+nKZJ9Xy3ExLt/l+ovH7g6u7+uoeAHXruzCcWry/vqfffEv7+faB4Iqp1ndr2W99uSSX1VcLCdm/WpKYfSnI+vK3SxOrfx9cffuHcAL3r5fpG2Y9+9m3S0DVN/cAq/BvfbMisFr8jPX6ug+4+uoP37Hw6suFEME7uh+4YnJcZTelo6gzDw0jteiY6kTreDvKu2uQWZfPeuiYcrzQhFzQZvkgT3exnj+qDDeKuhux8dguHH/+HPZdOIT5gxux7cgmnHnmKJ557Rwu/uo4jl3ejWNP78YTrxzDZZq0HXlmJwa3trH/hU+vtaGoJw214wUoHcxAoNEEZ42apESgWY/y0Qx0bC5HJ6ljYxE6NhSy3lG988UY3FKKsZ1VmDvYiK0nOrD9bCe2nm3H/KlmrD/RgLljDZg9WofZw7VYf6QOm443kZqx6VgjttBy24kWbD7WhKl9lejclEMGUQBVk+lo3lSMzl21qJ0vR85QFjIGslA2W4UBmiDvvLILZ66ewVnSrqe3onGmAqZ8MpQtEUg0r0KS/VEo8iLgbUlE7lA8ymcj0b43FusviXDuIw/e+vtK3PgfQ7jx37fj/X84gZe+Okv7O4Idz+7C/JN7ceCVJ/DcFzTo/eE6nrj2MsaPb6E2aEf1WC8Gd2zG9otncOzNl3Dx5lU8/eWHuHj9TRx751nsffkc7eM4tl0+hJmTO9Aw1UOGXBZkPgsLrfhWHZK0MtYLhwlbWyMIJw1PUHGRqhOAo+UhWZVCk/QkJKvDSpDHIU4chQRpNHiaZMiYBO1MNSyLGAKjBFyDhIUliVouomQxiJSshtCSgIrODBy8MI2nX99D138Ljlwcx6ZDHRjdVouhbXWYPtSNbeensPPJ9aR57L60FQee2Y0jz+3HgSd3Y+PhOTSN1sNeYEWSPhFR8kg2x1WkMpqFV1ybAPYiF9LrsuCtSIMuy0qGqAKxdIyPCyPwKHcVVglpIiOJRrQsHvE0EU9aBFeSMLiKFiQhmp+EGH4K4vice8DVY9wEPMqJxy8So/DLpBhqEzH0fgdsmT62+l+qUsCWl2cmOily2iftL4IXi1WcaDyWFIlHkyLC4IoXR0ZcUhhcMd5SZjImbSoInRrIfSbo0h3Q+On6mBRIVNDvi+mYmHxYC15bDLiKESXTNUgNS5JK26SwMCxazFQAE0Du1kDh1ZJRFr4WHCZxvk7Ilp7nmxkoqYbQqkSiRoi1dCyRpFR6zYArpkqZzKxkpSTjl4FyEpMSfLpPZBYdTH4XnJlp8OdlI70oH7kVJSitq0FNSxMau9rR2NmB+vYONHf3oHNwBJ0D61DT1ImCsnpkF1UjLaccDn8O1EYPxCozTRK1SOTIEZskRgzjMZVAyzhaxjEeUzLweGpIxDoo5AZo1EZotUZoNEYoFQZIJTrwmBxXiULEx/GQEM9HcpKIDf3jcmQL3lQqCAR0/Hwl7UtBUtI6On+BGiKSRKSCXKqBSq4L56pS6GFQWmBU2GGSO2GUuWCSeWBV+GFTk3QBOI1BeC1BpDnTkeHOIKWRoRdEhpcmtuk5qCisRFNVM7qaetHHgKuWPgx3DmH96Ay2zmzG/OQGTAxNYLh3BH0dg+hoorZq6cfwwDTWz2zDvt3HcP7M07jy7Kt4jsSAKwZOMd5Wk+PzGB2ZYzUztYX1ttq/9wQbTnj44Bl2yWw7MjKLmppWZGYVIxDIDYMrktebw3pa+X35CKWXIjNUTuuL4XbnwenMhseVBZ83E143naPXg/SQD1l5XhRUeNHUnYPBmRIMzOWjbdSD7lkvZg/mY2RnGkp6pfBUJMBZmor0RhVyOqzIbLMjrcmG9BY38rozkduVBXORAYmmWMSo10Dm5SFU50HNUBGqSJlNfnqGjTDn6+AqtyHUFGRDC+unqJ/d1YWJI4MY3NeJurlS5PX7aL8m2MvFMBSmwFcvRWa7Co6qFCiyHoMs9AuYiqJgL06EszAVaWVyBPMVcKZL4AupUF6Tht7hGgxONaOiLZv1MmISjaszREhrcCGf+quSrhy0jNeiZ6oFte3F8JHRrjUIoDcJYab+zmqXsAmqnR4F7C4ZTFYhtCYODHYBPBka5JW7Ud2SjZ511Rifp+Pf1IO2wSqUNmSiqq0AvZMt6J9sQ15VBjR2KaR6PlQsuFLD4FZB51BC71LDFmCMJi9CxenILAshqzILmVV0DYvpHizPQF49XcvKTLhznHCkmWH3Gel49Cy8Mtp1LLhivBAUJhUkehkbIphM/UaSJAliOh8tHb/OK2O9qHR+IYzUBgy4suRK4CpSwlWgYsGV2s1nKwsqHXzofFI4c400F/AjpyWD2szDJifX5lA/EeBC4kulcYYDkSOexpNfYi3/r6l/+gXE5gSY0hSwZhrodwzQU5ta6NyM2U5IPTKkGOOQao6GxJsIsTcG0kAk7CU8FHSbUNhjYisLinyrIfZFwpDLg6tURWMazQ1o6a3QIrvehpreLHRO0PxgjNq6OQO2dAWEOiZJexJ7nqZ0LfWxSuoHRRBYRTQWyiByUj9sFdO4x6FxIYn1KI6Xx8CYrkPHZDP2ntmKrUdnUdSUQX0lGbyCv4W7SI3J/XRdD/QgWGcB30XHbqNj9yVB4klAqmEN4uQ/xVru/4t+/5coqTNicmMlhidLUFhmhDdNiIa2dJx5YjOuXb+CV948jfVbOlFGz0QlPQtzO9pw/rlNOHlpGiMby+EvktLY9bf4y4i/wE8S/zeoAqloGC3CzL4+TNDz0TCcj8JmJ8o6vOhbz8Dldhy5PEbzrAlsPtyBpsEQMit1yKkxo76P7kt6rkY2tmB4thkdA5WoqMlCbo4bWWlO5ARcyAt4UJjuQZDGBY04Djp5AvJCFnS00FyorQjDo8148qXL+Jgmyu8vAVd34MifGVwt1dLPw+Dq2gPB1dsLEOq+Hl0L+/k+uFoZnK0ErhhvmkX93x1cLT2v/z97fx0eV7blacL1fN3VVTfBzAyymDEiFArmCEWImZnBkm1Zktkyysx2mp3OTCczozOdzMyZN+neW91TPVMNUz3fzPutcyTZslNOuF1TM99M//F7zonDsM/ee72x1tpqQvbrJG9/a9T+byseX6OglwqtPn5PDQtUYNVF1cPqTZ5/7w2efec1nnxDAVbPcffTj3HqvgvsvOUgPRvXUNZYgz3DS3xqCmGxUSwOl35gSBDzgxYxZ9F8Zs6fzay5M0TT1ensebOYI8tULZgry2YzY/ZMps2ewfRZQ1KWLZB9g0IWSx8kiEWh0q8MWcj80EUsCgtiifT9IpOiSUpLUf8EsGc4yS7Po76riRUbe1m7YwNbDm7nwNnDnHvwdh547lGeeOU5nn3zEs+//SrPv/saL7z3GhcVmPW+6IMhmKWALCUf1ognlhI2eD1wdS3AUnTt7+uBq5Htfg16jQ4V/D8TXF1JfD7k3fSvCa6++FcAV2PCq/8OcDXkcfU/wNXvBVdf/N8KXH07Nrj66VfA1Y+/Dq6+HhWGdwUODYGj0cDoMhwaDbN+E7j6XtZfre/+8sOQfhe4GoFWP6g5tr5VErP/8P2vgKurodW3vwauLEV6XGVWshsyKO4opqi9mDzp3GQ3inFTX4ijLBN9ngd9frrq/RPvt8nUTc2qTk4/eieXPn2DJ954miN3HGbw6BZO3HmIB569g/ueOc/p+w5y/O69Kry68NRJbrlvD/17OylfkaMmxC3u9lO/ThlRqJjyVZnkiyGU3WWhoMdJ09ZCVh1tYuBUJ5vPiE53sOVUO9tEg6fb2SHaeaadPbd2sk8BUXd1ceCebvbdtVTUxZH7ezj5cD8nH+rj2H3L2Xdbm3T+6tlxsoG951o5cLsC3lpZf7yKrj0FdO0rpf+4GDAn2qndXo673YW+2oCtyUnJugpWn17HiWdPc9cb93D2+dOsObqCPDF+FCMoOTOKaN8i4rLnYqyah2/pHPJXz6B2xyzW3x7Bba+7uPTnOj7+X1fz8T/v591/uoPX/700ep/fx5EnjrDq5GbWnd3DqRce4Pnv3uWVf/iYxz67xF2vP8lD77zEUx++w1OfvM+jn7/LvZ+8zu3vXuTMa09w8qUHOfXSA9z+2qM89MELPP6J7PPyYwwc30NBey06aXhj7QbCDckE62JZlBzBwqRwmSr5q8IJ1UWowCpcF0akPoxYozLSkjJK3hJCkuazOG42YckLiTeEk2iOJtoQpYbfhSphb/pYMVakQ5EiHYDkucRallDW5mOvdPBve2Qn5x7YwuHb+tl2tIN1extZu7+ZgVu62XRyJevk2fXt72b90X4O3rWb2586w21PnJH3soP6vmrprOtYkqaEoIQSJwZiuC1SDRWMdcVjKrBiKXSoRkiYKYYQYxRLxAhRPL/miSEyT653oSaIYLmvsLQYwhQPM200ISlyjEQlrC+MhTGhLIwOZXFMBEvioglKiBEjJYrZsWHMkM7L1LDFKrxanBRFol1Pqs+i5pZSRvuLNSQRqxiFKXLvccHMjVrErIhFzAhdqGp2ZJAa9qeAq0WJEfJsIodC95QRAtPixGjTqDnCkt0GNb9VtBxTyWMVlBjGvOggOd5iNc+VkqQ9JDlKDSNcnCDvTa57XswQ2FqiiRCDKYFYRwrRVjHELIlD8MqaLMfWk5Zpx5TjQiOGbZgcf158KPNFEfp4UuQ+0rxGkWlYZvQes+pxlWjRoXOasQQ8Yghm4i/Ol45bMQU1FVQ01tPctZTuvl66Vq6krqWN4qoaCsurKa1uFCOtlbqmbhrbeqiqX0pmXhVWZw56sxed0UlKqp2EFAtRcWmEhmlYtDieRYviCAmW645Uwvj0aFLkulLNmIzKyH02TAYHep2N5EQjsdFaoiKSRUmyfbIoRV2m5KpS4FRSgkHdbrRSEk1ok8SYTzGQpjNhNYgBbXLiNnvwWtJJt2bht+TiM+bgNeTINE9+5xGw55HpzCfHnUeeL498v6JcCvzZFGbmUpFfSlNlI93NXfR29LGqazV9nX2sXb6awfVb2bN5Fzs2bmdg9QBre9fRL8t7OvtZvWIjO7ce4MyJO3jovqd49qmXefH5N3hapnff+YjqUaV4WCkeVf29A6xfu131tjp/7l7uvfsx7rjtAW49e48Kue6561HOnLmLrVv30dbeQ1lZg5rnKienHL+/CK8nX4VXOVmVKrhSlJlZKctlnVuBVvn4fdl4PD78AS9Fpdk0d1bQv7GZNdsbWLouV4zfFHIbIqnr07N0q4P2zQ5qV1kp77FR1e+hYWMerdvKaRgopagnC1+TA2uFAW1OEgk+MQDSYzDmanCVGHGUpKHLSiDSrgy0sJAgwyIiHWL8ZyRiKjbgbxJjfEMFfUe72HC2l+WHmqndlEfFGj+Fcr6Mdi253VpyupKxVi8mPmsicRnjMRTPxVUVSqAmjuImI4XVZgJ5OgI5eqpqM1i2spquvhryqz2kemNJ8UXhq1HuIZ+q3iJym/14S204sgw40tNweUTyDTldWpxuDW6pZzyKt1UgFac3BaMthjRrFM5ACgUVLmpac2hZVkLfQDNb961k2/4+eje20tlXR//mpQweXM/abcvJq/CTYo4lWeqsNGVwjHQ9Fq8Oo5zDFjAQKPSQLW1tVlkGWeWZFNQXUNVVQ2NfM61rO2hZ1UZ5ewUZZQE8OQ5cGVZc6WbsUo9YpT6xeJSk7kq+LAsGt0mFV6EKEI9dRLwpDluWEbs8E3NmMqbM+CFwVZSEszSF9Co9/kolYbsOg1+B2yPgSkug0k3V8hJKuvKxlctxM+OI8YYR7wsnJRBFamY0Gn84Mdb50i5Ml/ZkNlp3BL5iM7k1fgIV6TiL3LhKA1gKXCR5k4iwBEnZiMAj5/XUaPDWJlLZ52L14RpWHaqieLkZXe5iOdciLMUKuEojvdZERqONvFYXha0eSqStKWvzU9YSILfSgT1TQ6ozBoM3EUeuAVeh1CE5BjTpCqyUOtKWqIbEB0tbMT9B6uqIGUwJmcycmFlo5ZoapYzsOrWFweMbqOjIlXo/lBDtDCm7yXRtraRndyP5HUo/KF7KdhhJogTXEqIt84hIm05w4s0kmqZL+dOwaqCItZsrqG+Wd5qvobrezZYdHZw6t5V9h1fR3VtGXWsGveurOX5+gPufOsT5+7aybkcNGRUp0l5M5O/m/Q0Tgv+NtIXKyJ5N7L91Exv2L6OoxYMlJxp9IJj08gRqljtZs7uCXSc7GDzWzopNJVQv9VDZ6aV9TTF926Xt3dXByo1NNC8tobImm3IpY0py9pLsdMqy/FTmBqSuk7o3KZjUxMWqx9W6VS1sGehk1941PP7SE7wvxuo7X38+Jhy57OF0ndHtrtrmGo0FrkYDE8Vr6o3PrwCn0boCrT664k11bY6rzz4YE1xdpc8+GBNY/TZw9dGY9zX0bD4d1mhw9esjAV5vlL9rvaGuB66ud7zfM7rh6Hd8bSih6nn3tQKsPrks5fcQtPpMLQcjOcOUkM9L0n99UQFW773Jc++8rsKqx169yEMvPsNdTz3KqfvuZNeJI/RsWkdFa4PUxX41B+niqHDmBkmfauF8VXMWzGPO/HnMnDdHBVLTZk1j2sypomlD86oUSDVLls1kyvRpTJw6hYmTJzNpyhSmzpjOzDmzmDt/jhxnjhxHtpsrx5kzLJmfPm8GsxfNYWHoIoKlLxijjcPss5FfVUhdVyMdq5bSM9DHwN7N7D99WE30ruTievyV53j6jZd47q2XeeHdV3n+nVfkXl9RpwrEevWjt3n9k6Ek7m9+/r46auHbX344JrgaDaLG0rXAamRb5TjvXhN6eK0Ub6vfGyJ4BVwpIxJ+9XNw9Wuj/o2Mrvcruax+CVyNPv51zzUMrtTRBEeNKPgzjRH+dz1wdT3PquuN3PfF7wRXH387BK5G9KE6suDnKrgaCxoNQZ1vVP1ecPVLQOiXQNWvH+MKuLr6Gn4biPprwdXV+a2uePv8Vlj1LwWurgCsq4HV18PwSQFTqq4Drr4WfaNoGF5dq29+/O7KtV4HUCkw6yv5LpV1I8uv1nVCBf8yIgVO/Vzf/+VHVUPg6rtR4Go4x9Woc1wBZd8NJ4X/YUg/DkkBWH8cNbLg5REGVVj13ZVE838aBlujRhwcGb1QCSH8SvQ3Sf5otBkJ0qmUzl6ZE2+lR4wA6Tw3FJDVWISzPIvUXLcYIy6SsxzEihEf6zOR1VTOlpN7uffFh7n9yTvZfGgTS9e3sWFvP6fvPcx9T9/K7Y8e59T9B7jlnr0cvrCDnWc2sOZAN51ba2lcX6KqeVMZzZvLqN9USO1ALg1b8uncU8Hq42IInF/Gzjt62HXHCnbc1s2OW5ey63wXe2/vZq/83nOukz23drD/zi6OP9zHuafXc+aJNZx8ZBXnnljLnc8NcOezGznzSC/7bpOO2LFKNh0pZ/BEDfvON3Pwrk52X2hn4GwTA+da2XTbMlad6KB2axkZ3X48HT6yludSJh3Mjj3dDNy6lYMPH+HEk8c5eN9uBo6vYsWudhrWV6mhMpaqBNIqpLPdMBNf12RKN01n/R2x3PluJq/8+ybe/6+reOUvm7j33c0cemw9G8710L5b9t/aSd/xbarX1aU/fchH//w9H4s+/Kc/8sE/fs8l6RTc8/pLHH7qITbcdYplJ/fQfngLHYcHWHHLVgZu28/hx85z20sPcverj3PwnlPU9XdizPYSZdGxRBurAisFYCij3CngI0QbTkRqBFFpEUSnieGhJD03hhKlDyIiZT7BCbNZFDuNoNgZhCXPJzZNWR9FZFoU4foYURxh+miCtSEEJS8gTDcPZ14Krf2F0lFuZNO+FjYfaGXj3mb199q9Lazd387ynY3Uri6huCubxrVVbDu1kVufOMmpB4+yfn8/OQ0BYsVwCjGFkOBNIDVbT5JfQ4wrTn4nqaEmsc5EQtMi5b7CCNFHyHwEQbpQFqQsZn7yosvgKjQteki6aEI0CgAKY2FsKPOjgpkfGcyCqDC5R1meGMPipBjmJUQyKzqUySELmbRkPjPCF7EoIVyMMWVEviTizSlqTqg4QxKRSu6ouGDVw2pm2GJmSEdnpmhO1BLmxyr5qkKZK+eaHRPCbCU3VnyYOgpjsF6Md1MKMXKsaGPSZXC1ULZXvbbC5jM3OkiuVQwnxWNLFyfXrniEybGiFqveXYuSZJ1e3oMplkhzPJGWRDXPVbxTR5LHQIrXqI7+GOfQi9KIFyXYU8UYS1XBlV7WG9PFsPNb1akCr3QuIzqniTSPTQVXjuwA3oJs/EV5ZJYWUlAlhlh7GytWraJn9RoaWjvIKSzB7s3A5s4Qw76AwpJ6quuWiqHWRUlFGwXFDeQUVJGRXSzr83F5c7E7szFbAqTpfeg0TjRJVpIS5HqVcL5EHdrkVNJ0aRj1Zoxpdgw6G7oUC8kJBhLj9CTE6IiP1hEXpSVe5pVlKYkG2c9EqmyXqrGi19gwaO2YFK8qJbG6wY7dJMa+2YXP6iXD7ifTkUWeR+7LW0qeu4QcZzG5TmW+lHxPKQW+UorSiyn2F1KYkU9hYBhcZQyBq+aKBpY2dLCieTkrW3voVUYI7OpjU996tq7exGbRxv6NrOtdryZtX7VsLRv6t7B/1zEunL+fpx57kRefe53nn3mVxx55nrsuPKwmYd+yaY8aTtjU0MXSjj7V++q2W+9Tt3nkoWe54/wDHD92ngP7T7Bn9zG2btnHypUbaGhYSkVFE4VFtWp+q/T0IlyuXNzOPDVUMCuzUgVX/vRS/L5iMv1FBHw5so0Xj9dDUWk+7csaWLmulWVra2hakU1RUxr+ikjSK0MoX6Zh2Y4MVu0vZfmuEjq2FdG9u4o1t3Sy+lgXNRtKMJZpCXdK/eEMwVJioHhpHg2rqyiTqa3IQJQ9jMX6hSxKXcAivXynqYuYr13AQsNiaVOiSW9x076rnvVnVrLicBOVGzIpW+ular2Xuk1euvblSn2ZSc6yBJJyJxPu/js0udPx10dT2mkUg91FYY0Ff46WjCw9JaVuqmuzKK3248rSkWwPx5yTTGlXDi0bamlYUyX1TToGXzJJUp+kmhJwyHfjk2/C6zPi8aXh9qZKudXh9GmxSL2TYgjH5IynsMpD49IiqlqzySmzqaMR1nfm0726jlWbOth5aAPn772FO+4/ycYdvQQKHMTrwkg2RmNwabD4dJhcKRicyTgyTGSX+imoziVQmo4z10lmRSZtq9vYdst2dp3ZR//ONdR015JZFsCZZcXmM8i3Z8Ah1+mU67WlW+WYstzvENnRO9MIT4lgYcwCqbejh8BVrh5LthL+l4i9IEmFMq4yzbDHVZoKrkwZSeg8cSq4SvOn4C5xUNiai6fSSbhN6jHNTOZqZxJsmke0I4gkXygafxi69DBSfWEY/VF4CnTk13opa8klp0aut8CJo9CDIUfJjRhLsGEBiemhZDSYKVnuoXqVn2W7S1l/SwPdu4rIbNGqXlgpmYsx5EfjKNXgrjLgr7OSUWeT6zXhLZV3U5iqhghaA0lqmKDWEYXeo3iXadRrV0Y1TJZ3m+iR+taRJPWl4iEcwpw4qdsjZ0pdP4tFyQuJMoZjyUkjt95PfqNyvVKfeKRf5A1Tn1HJUjfN64ukvBSR2+ZBn5NAjC2IaMsiqVel7FrmEqGdTJJpOlnFsazZVML+I0tZs66Cikorefk6SsqsVNZ4KKt0US7TZX0VHDqxjvseO8J9Txzi+G0b6NlYhqcokQUJE/i7uX/DlNA/YM3XsGpXJwdv28ba3V3k1Mq7lWceb50t1zgPV2EElZ0WVm4tYvPBJtbvbWTZQKmUnQJaVxXKtIT2VeW0rJA+VluB1M+5lJdnkp/tVkMFizN91BbJt57hwCx9AgVclUpZ3b55GXt29rJn/7rL4EoBE2+OgJdhTxsFzLyhAChFXw7BqzH1V4ArVV98eF1wddlb6jKAGgtcXcfjSgk7HNZvA1fD8GpUviLlusYaWfCKlPv+9Cpvq9HA6beApGvB1du/ITn79byuxlp37b5jQa6f57qSexED+82vhqTCKwVkid6U7d6QY77+xdDzf+WT93jxg7d54b03eOYtaetefoF7n32c84/czy133sqOY4dYuWk9lW1Nam7NFKuR4LgoZgUtYurc2UyZNUPVtNmzmCm/Z82ew/RZw1Bq2mRVk6ZPYdI0RTI/bSqTp01n4tRpjJ88hZsnTmTchAmMl+mEqVOYPF2BW9NVTZ05Vd1nwlTZZsoEVcr8pOmTmDp7GtMVj66Fs1kYLt+4Jg6jx0J6YUDamCLqOqWuWrOCgb1bOXL+OBcevYdHLj7Bs2+8yMV3X1H17Fsv8cwbF3lOpi+++yqvfPgmr3/yNm99/h5vf/kB76jg6kPe/eqjy9BpNMS6dv7a9dfCrettM9oL65dyW10PYn3y41dDUtZ9/5Wa52rMHFfXAVeXl/2GHFa/BW5du58CxS5DrlGASgFXXw5DrGvB1Ze/UdeCq7FyXV27TgVXP1wDrr7/alSS9q/VhOufKiGb34wBrr4dAleffTeUw2oE7lyBNVeSm48+928FV78HCl0PMP1rg6tfW//VqITgvxdcjQWtRoDJ78mLdV1wNZzf6reCq2uP8c0PV8DVaC8rJdG5omvB1bXrhzQMm/58JWfVCLAakgKnfq7v//KTKgViDYGm74b1/ZVRC68dKVDxsvrphzH1xz+JLh9reL9hzyo1wbySK+unoaTzo8HViIeWArUUr6u/MRZqMBVosRYbpYNolY6sHXeFG0+FdODKMzAXiYGpjAiU7SAp005sulmMEzGQMyxkNBbRtK6DljVtFLUUEij3UtlRxMa9vZy+56AKrs49fISjd+1m77nNbD+5lm0nV7PtzGq2nuln44kVrDrUIQZQPe07KmnfWUbPkToGbu1i8M4edlzoYfD2ZQye72L72XYGRfsuLOeWB1Zx8qG13HJvH4fvWs6x+1dy23MDPPDGHu5/ZQe3PzvA7c9s4J6LW3ng0jbufHY9J+5fJtfQyODJanafqePIXe2cfqSPs0+u48QT6zn62Hr23LeaNSc7adlRTfWAGOrbGmjZ2U7jtlYq1tVSuaaWzp3dDEon8tZnT/Hg63fy0Bv3cP65M+y+a5CeQ63UbAqQvyqJrN4FlG6ax8DdWh74tIxX/2Mnb/1TP/e/38maUwXk9VgIdNgpWVUiRtpaDjx6joc/ucSr/146Df/zl7zx7z/l4rfv8NDbFzl8/+2s2DdI6boe3B116GvySREDJrnMS1qVH29bEeVrWlm6q581R7eybOdq8lor0Ge5iLbpWKyJYk7sEuaKFOgRpiQt10cQpQ8nMjWECJ10wvVLiDMGE2cIIsGwiESTGCXmJcSnBREj65LMUWIYJJJkSyIqLZ5QneLNpORciiQ4ZQnBSfPQOCPIU4YAX57D8nVlrN4qRujOVjbs6WDDXunIy7RtQyU5zR6sRXpyW/xsONzPmUeOsf/8DlpW1UpHPY04dyxJSi6WQjO2EjumfAspAS0xzjhCDEPJ44NSgglLjSBCDM4wJexDrmF+4iIVXC3WBROSFqGGMoYaRKnRBA+DqwWxIcyLCmZuZDDzIkNZEBPBosQYgpLjWJgULc8pXAyGRUxYPJeJQXOZFjIEkhR4lezUo3UpI4Np1ZEKF8YGMytM8bQaAlezwharid1nR8mzjpbzxEYwPyGKRSkxLNElEGpMJsKkJdKsIcKQpIYJhmqiVe8qxUtrTuRQnizlfEreK2VdpD5etotjseKRJe9PSeC+KDlMjhch9xhNuDGWSJMCrlLUvGPKiIXhRjmXvKNYuw5DlhtncTb2fL/qOaaRe9B5jBi8ZkzpV8CVwafMi/Hid2EJeLFn+XHmBHDlZODOzSSzuJCapmZWrFrD6o2b6erpp6SyFpsngM7oQG/24PTmkZVTRWFxI2VVHdQ0LKO+sYuqmhYx3OrUUe+Ki+vFcFJG1munvLSJvKwK3PYM0nRWkpXE6XFJaBKSSU3RyzKLCq7StFZSk81oFU+qeD2JMcqIgFoSY3Xqb12SEX2K3ING7kG2N+tdOEzp+GwZBFyZBNwB0p3p+O0+Mh1+cl1Z5HvzKQmUUp5VRVlGNaWisowaUS0VmTVUZFeLKmR9KaVZhZRk5YmRlyvz+dQUltNa2UhnbRtL66T+alhKT8ty+jtXsqa7X/W8UvJdbVkjdd767Wxdt42BVVvYtHo7ewcPc/7UXTz+0LM8/9TLPPHoC6q3lTKioJLzSgFXy7vXUF/bQW11G53tvWwe2MWJW27j/nuf4N67HlNHHVzVv4m21h5aW1bQ3CLPub6T2tp2qmvaxVhupaionkCgBIdd3r0tG5crH69XCSEsIcNfSk5GKdkZhaSnZ+H1BcgtyKOitoyKBrnXukwqWjJoWJ5FSYsZe0EQgZpIlm7NZNPxRgaOt9Czt5ple6pZd3wp60+toHZjCSm5MczRTmdh2ly8NU769i5n/x07Wb2vh4w6H1H2cIJNS4i0RxLtjCXIGMqMhDlMiZV9DAuxVplpGaxj/dkeug5Keel3UtBvpW6zj56jRex7uIv9j3bTuS+AuXIuoc6/lTZpEgUdGjo25tC2KpfCKgsuXwIudxIBv56MDAP+zDScAQ3WzBSya1w0r61ixWAHHQNNFDRlYvRp0Mh3ZJHvxeO14vc78Ads+Pxm3N40HB4FXOkw2hOIlXrG6kumeVkpKze2UNmaLfvHkmwNwVdgoK2nkv3Ht/D48/fw1scXeey5e1i1qQuXXEe8LoQUcwwmtwazkixdmXq0uDJNZBR7KajOoaBOgT3ZlLaVsHJ7r7Rxxzn98DkGDm+mfkU9mWV+bBlGjE7Z1yXXJdfoyXTIMRzYAkr+Kyn7mS4M8o1H6aIJilsk9XeEfN8aNfTPkpWIIz8ZV0kKnjIN7nIN3god7jI9jgIFXCWjV/4w8MST6pU6OMuArcBKvPyemTCDydGT5J1NZaFuJqGmucQ6FqH1h2PLi8dXqiWzwkBBrZPS5gxRtvQJ3JizlLxSdjW0OdIcwWLtbKIdC3BVaqhelUH3znJ6D1TSNJBJRrOcPz+I5MyF6HJCMBbIeylOxl6qE6Vilf6KITsBQ2a83EsyjmytCq609ihpu5YQlbpYbc8iUoOkXgwlxh5DnDOBaHl3YcMeV8qfHEHyLsJNkcTaYqQuDpX2YQEh2gXSngQRbw1Hly7nzU2Ue4/HUZKgjurXsamKuv5iuQYlX+Qios2L0fki0biXEJM2gzj9ZJwZS1RwdevtG9i/t4uWRqlzAgnYrGGYTCE4pNxXVHvZsWclDz95ipfeuJeHnjouZaaf9t58PIXJLEmZzrjFf8uMyPGYc1Lo2tDA5sOr6NnSTH69vF951sb0EAzpizBnLiajIo7GlR7W76ll86E2+rbXqOCqosNLbq2V7EobxfXp1LTkUd9UQFlpAL/biNucSkFAvoeKQqoLpb43xGJIDqai2M3uwZXsHOxhy/YeHnr+Ud4X4+AtFUoMwanL4Oqrq8HVZS8oRV+Ogll/Lbj6/LeDqzFHFfx/KLj6NY+rvwZcjQXExkoAr3pUDb/bN64BV8pv5d2PjCCo5LVSQgSffftVHnnpOe584mFO3XOBPaeO0b91gKr2IWCVbDEQlhjL/PAQZixawJS5c5g0cwYTVUA1lcnTpzNtxgymT5/JFAVKTZrEzRMncPOkiYybPInxlzWZCVOmMm7SFG6aMJkbxk+Q6XhunjBBtpvI+CmyftokOa4CvJRtZdmk8bLNOFXjJ43AK1k/Y1gzJ6veWPNDFhISF06cMtq004w3109xXSntKzvYtGcLt9x2krsevYeHnnuUR154QvQ4Dz//GI9efIInX5b2/s0XeendV3jtozdVeKUAq/e+/ljVaOh0PYh17bJrpax755rww2vzX/1LgqsR/R5wNaL/y8HViFfW/5ng6offC66GQgU/+QVw9fOQvv8Brv7fBq7+eA2YGp3P6tvhax8TXP3594Crn1R9/5c/DYOrH38DuBqtIVD1jarv1am67E+iP/8wNFrgKHD17Qi4GvVefhFcKSETJctyye/IIqPRi6vcjjHfiCYgBqJPT3KGGIy5DjS5TpKznSQoib89eoLMYkwboomwxpPgSibRlSgd3WR8RTYalpWxcU8vh24d5Niduzl0+6AKrgZPrWPwzFr23DbAvjs3seO2dSq8WnmgmaW7q+naV8XaU63svKePXaLtdyxj2/lOtt/ayaBo921LOf7QGu58fpAHLu3h7ue2cevj6zn72Frufmk7j717kEff2s9dz2/htqfWc8czG7nvJQVebeWe5zdy++OrOPvQCs49vIILT63m3oubuffSDu68uINbnx3k8IMbxAjronN3A41b60SN1G8WI3xVJRltOfjFyKnsr2bzqY3c+/LtvPrtc7z/D9II/ekNLn79PA++exfHn9nJxjtkv11pVGwNZf0FA/d/Wssr/7iCl/99Hyeer6J6kxFrbRx5PX7WnlnH+Vfv49HPXub579/nqa/f5O63n+LoE7cxcHYvnYNrKFzagKUsj/hsL0u8JubZUphtimWWKYqF9lhis8Uwq8+iaHklZStryW4pxlbiQ5dlVZOCh6QpHlehKrQK1oQRqhNpFNi0gIUxM5kfNZWQpNkkm4MxeaLx5CSRVZJGYbWdnDIrjiwxaMTwMXi1pNhTxDCIIUgJZVMSlGujCEkJJVwTgildQ2VLDr0b6hnY2cmWvSvYtr+XrQf72XRAjPo93bSsqcQvx9VmxOOVDvXa/T2cfugIO08OULm0QDrqOgx5YkSVO8T49eGVTr6jVMqfGJ5BqUuYHTuH+QkL5D7E8EiNIEwXLtcRwsKERcyNX8CClCDC5LlEOxKIsomxIgZpsGLAJUeoOaIUb6i5UcHMiVQUyryYCBbER8uzkWeUHCPHiBCDIZgp0kmZErKAqaELmBW5iFBtjBgoBgxi0Cphg0vkeApomiHbzAhRvK0WMzMsiOmimZEKYIogOCWBSKOWGJvi/WQizqUktReD0pJKaGoCixPl3JdHIQy5nKR9vgKoYodGGFSAlXKu4JRIdRqkhP8kh4nhNQSuwsTYiDAqXlxJaiL4UGVkQX2cnFNDmmLQlmSJgZqLNS99CFwpydnlPvRqbivTMLSyYPLbsWS4sWZ4RT5smenYRcpvm/z25+dSXlNHR/cKetdsYEX/WupbOvBnF2KwetAanRitfuyuPDy+EjJzqiksaaKispnyinqKS6opKqyitKSe2poOWpp6RCuorWgjL7MEp9mLPjkNTUIK2sQU9Cl6DFqLCqJUaSzok6ReiteTFKsjMUZLclwqugR5JykWzLKNVS/Gu8Elx0rH78wmVwnzyygQ5ZPrl9/eTPJ9ORT7CyiVc1ZmV1KdW0tNToOokdrcJurym2kobBLVU1dYQ02+bJNXSlVesahIlpXSWl5LV20rXXXtdNa0ybSDnpZl9HX0qFq1tJeNvRvYNbCTgzsOcmDwIDs37WH7ht3s3X6I00dv46F7Hufpxy7yyIPPcOuZuzm47wQ7tx9ks2y3un+z6m2lgKvS4jqK5TqUZOxK/islVFDxzFq3dhs1cu68vAry8isoLa2nUp51bW0HjY3LaGhYRkV5Kzlyjx53PjZbtiqnIw+/t5DsjFJy1ZxYRQQycvFlZOL2+zA7jZhcqWSUOGjvr1A9KL0lcVjzQ6hYZmXlrnLWHWmmd788g52VdO8WI3mwiuylbmL8IczRTWN+6izs5Rb6963g+IOH2XJiI1mNAUKMS1RPqyinMkJdCiGWKGZJHTQ1bhZBlmDcDU7adzey5swymneXkrEsTaSlasBO7/Eijj3Ty5lLa1l7tgRPSzBhbgVcTaR8hZHVu6tYvrGM/DIzVns0VlscPqmv/OmppAfkfvJNYmT4qVteTNemJvr3LKN7SxuFTTlqvaYzJ+J0m2V7FxkBNxmZLtlPySNlwOVNw5Uu5cyWSHRyEFap59pXVrN2e7eajN3giyPBvIRsaTs37+3j6UsPSMfzHT748jXO3X2UuvYSjNJGJhsj0dsTMMv5LL5UNVTQqkqL1a8ns9RH44o6+gZ7WbWrnz7RjjO7OHDhEANHNtG6uoXsygzM6XpS7YnynrQquPJmOfFkS7mXqSvbI3Kr4CpWCZNOCiEmNVzq7Vi07lhMUu+6ihRopcVTPgSuPAq4Kk3Fka9TQwnTfInoPYqS0XpTSHDEs1i3hOlxM5iZOIsFqXNZYpgj9exc4h2LSMuIlDKiIafWTEG9jcJ6F0X1PnJrvDjzLeh8OnTpiieojghzGMH6uURY5pKWF0n5Sq+UpRqW7yklq1VDfPoMot3T0GQvxlgYha00CXuZPKNinfRLUtBlxpHsjSA1PRa7tBXpRSZ8BVJm5Zpj9EEExc9iUdxMqe/nEpYWRKQlQtoBqSOtUi+apL9ikbLnUjyxNKRmpmHISpO+i+I9rCSYHwJXSc4o9BkJmLLj0QfC0KYvwVepo3pFLqWd2ZhydUSaQ4izhWOQ7Qx+BZrNIiJ5nBi0c6VuzOb0qVXskzawo9FPXkYyDlMYFkMoGX4NS5eWcvL0dp69eCcvvnYfdz4o3/3uTpqWZZNVaSLZFcaCBPmO4qbJtUSSX++ncWU5DT0lFDf5yKowkF6chDs/Cnt2MN7iIa+rVYPybe6uk29WrrPFgV/esSUzBqM/Bl++npLqdGrqcykpSsdllTInBnie105zZSG1xRl4TAnY9VHUlQdUj6vV/Q0sX1nP3U/ezwfSWXzrm88uA4s3R8OKEYjxO8HVCIAZa7TByxoNoD67TqjgsK43UuHoZO+vjwmuRnlq/Y5RBZUk2389uLoSTvhbw/euTZo+Oq/WbwFXIyMOXvsORvYZ611cm7dL+a2GZirPceQdS1lQgZXMK8tHErFfGk7EruSzUjyt7njsQY7ecY4dxw7SM7COoroq9E6rOkjO/PBgZi9ZxLQF85gyZw6TZs1iwvTpjJ8yRfWcmjh5KpMUTZLf4ydx07jx3KBo/HhuVODU+IncrGjCJMZNnCLTybJ8En+QdSq8Et2sAKyJoknjGTd5ggqtJigwS1k2fhw3jxunTsfJ+vFTJjB+2hDEmjBtogq7FM+uidOnMnnmdDV0MTgqlDhtPAaHgazibJq7W1i9aQ1b925jz7F9HDl7jFN3nuH8/Xdw5yP3cP9TD/HoC0/wzKvP8eI7r6jeV4rH1Vjhfr+ksWDWCLR6W8md9cWHYyZ9vxZeXavrAazR0Orj70Z0JdfVCIy6CmaNBlfKumvXjwZQ1wFao0MHrwJVvxZiqIQIKtBK9NWwRocNKsBqZPlIjqF/SXCl5rn6UXkuX193ZMHPvpPn/cfPrgJXQ95WSn6rKyMK/nouqtHnHgEkI/rjZf0WiPR71l/Z7tsxwdXI+X/pmNcDVn8NXBsLXP1aeOC/NLgaykP181C/L0eBq6//9IOqq8HVMOD5BXB1ZWS+P47pUXVVWOAwEFLD/f70w9A2o4DVkL6/DKyuhANegVZDwErRn+X3n+R4Pw15S/3p+zE05Ek1lofVyH2p+ulK3io1j9UwsBrtsXXVu1E9sL67vP2IlHDBv1l3rIe1R3pYur2F4u486SRaSPQlSAcvWjp6MdKJ1JKUZSElx4E2z01qoY/ELBtLzPHMjBfDPXae6uES74zHLJ3AQKmT0qZs2vqqWT3YxeaD/Ww5soqNB1fSL52zlTtbxWjooG9vG907GmjbUknTphJat5fSc7iO7Xf1cPTJzRx9fIB990vn796VHLyvlyMPruLEI2u48Pw2HnvrEM+8d4wnZPrApZ3c+dwW7ru0gyfeOciT7x7i3he3c+aRVdxy3wrOPbqK+y5u4fHXd/PUm3t48vWdokEef22Qh18elH23cvaxAY4/tIH9d61WPQjat9dSJgZbRqsfR40TZ40YM82ZVPdXs+pAP6cfO8bznzzK+//wCp//0wd8/l8+5eP/JB2A//AGT3/9IOde3UXvmXyqtsfTd9bIhffrefEvvTz3Qy8HHy+nZpOF/B4HfceXceGNe7j05/e5+MMHPPrZ65x84T5WnxqkZFUjtupMNDl24jwmIqVxDLbrWWBNYY4pjtnGKJmPJSogxkaVj6LeKpo3d9C0sV3eYwW+2iyMBQ6SfHqirIlEGOOIVBKxKyF2KUHMi53FzLBJTA26kamL/45F0RPRWpcQKFCGkvfQ1VcojXAdy5VQn4YM3DlGUsX4ipNzh6ZEqqPeBSVFqdMlCaEkmaQTXJnJqs3dHD07yPl7D3P+niOcvG0f+05sZcuBNfTv6Kaxr1KMAAcaf7wYTFbWinF75qEj7D6zSTUqPaVW0mu9ZDZlEpDzpoux6ap0k+KX+46bw4zIGWKQhBNjjlHBVVDiErmGxSxKWKSOJhgs6+LF4ErJMJAghlK4XO/ilHAxBEJZEB8q9y3GdZR0kiKCmRMRylwlj0JMBPPio5iXGKmCKyXXlZKkfZYS5hcTrHqrBSVHqqMAKl5XSpLzeTFBaljfjNAFKrSaFRrELAVahS9hXlw4wZoEok2pJNhN8m2YiFWAlVUv16MlRJ/I4uRo5scEqx5W85TwP7m+JerIh6HMjw5i6pI5TFg0nWkhc1SAFark6dJEqbmwFiWFEaSRc4iREWaIkXcbr44gGKqPUz2t4uxi5OW48JbniHKx5PnEcLSK4WoUGUhV5DKoidmV/FaKt5Up4LgCrgJD8Moa8GH2e7D4vXizs8krLqW8qpaG5jZaOrqpa1bCBSuw2APo0lykGjwYTOkYjBkYzZmYrdk4nVl4PVl4PJnqNN2bS2agWB3ZLi+7kpxAKX53Lm6LD1uaHUuqCYveiCXNglVvFznFwHJi1tpJU7yu4tNIiU1FI1N9kgmTxoZdzu02+/Ba/UNeVo4sNal6QaCAouyiIWUWUCwqyy6mKrec6vwqavNrqMuvpz6viYa8ZhrzW2kubqO1TFEzLaUNNJXU0FBUSWNxBc2lVXRUyTdR38rKxqWsaFjKsrpOVjR20d/WQ39HD73tK1jV2cumvgH2btnDkd1HOLrnqEyPcWTPcU4cPMuFM/fw6L1P8uTDz/PgfU9y+uQFdu84zIZ1g/T1DrCse40KrpRwweKiWjzyfDyuHKoqmtX8VzuGAVdnZx8lJXXk5JapACtX7kvJc1VR0UJjwzKam3qoruogL7cGl7sAiyULq8jtzCXgG4JX2ZklZGQU4vZmYrJKfaHVEJcSi9mTSltvDX3bWsmrs6HzLcGaF0Fxp42ubaX0HainZ18djQOF6sAamoIoqZ/mskAM+EXGeejzNNRJ3bHl5ACr9/fhr00nKC2IuSkLCLNGESvf6BJzNNMTFjA9cR5RvlgyOzNo21VH5wFlcAwvjpY4bE0RZK1IonGnh8H7mjn89HJWny7C06qAq39LQsYEKlaaWSfX0r22hKwCvQquMjINcu8ZVFX6yZK6KyvfRH1nIZ1r5f1taWXNvh6WSX2ZV5clxpMGnTFRnpGVLCnzOVnpZGb58PntuH0W3OkWnD4TqZZEYlNCsHi1NHaV0b+5k7qlRfKNJKJ1RFDdnse5ew7z6bdvS2flAx5//j56NyzFk2VGI/WV3iZtpCsFi0fxtNJgcieL0ZNAsiGC2NRQXDlWejYv58S9x9l7bg+t69poWtPCqr2r2XR0Mz1bV6geWWnKHwjWBLmOVJwBE55MG+5sJ55cD+kFfrzyvZvkehNM8cTopd6StiJRnnmyPQKDPwZnYbLUsxrcZSm4yxVpcZXoVHBlyUzBmJ4kdUIKhnQ5jyuR0FSpC2PnMD1uJvN0Cwg2LSZE3nGYcTYJzkWYc2LIrDJQ3OykRFRY5yCv2klGuXy78uw1cp9JzhTilT8TrOFEO5YQ61okdfQS8jutrNxXpXpcKeAq3D6eEMs4kjMWYCqKxlGuwVku77QkFUNuCimBWBLdEei8sXKtsi4nVf1jxSzXrHVEk2iR+t8cRqxZjEp7JImeeOnPaIhxJhFuiSXenYQ53yr37MVX7Zc2yIMpz0CKL5EUbzxpgWRseXrs+akYM+PQeoLReKTs58bhLUvDJuUryRNHtCWCBDlfmrz7tPRoYlJnEp40HqtvEZ3d6ezc1sDAqgraa7yUZqXis0ThNEdSmGNiVV89p08Pcpe0kSfPbWdgeydLe0uoX5pFcZMXd1GatDNRROiDiJRvRif34C22UNiYTkmTX56vndxqMZbLk/DkR5BeFEllm4neLcUsl75UUZNFDTm058VJvR6F3hshdXg8Gflmikp95Oe6VHBl0yeR7bRSU5hFWY4brzmRDJeG1vo81vY3UVcToKo2m/MPX+AD6Ty+9e3nKpwYgRVvqqFhn/L6MLRQwcWw1N/K8uFwsjev48kzVv6ra5OrX6XPR4GqUcBMBWRfDCWJ/y3g6rK+GD7mZ2MDr18CV298cTXY+XVw9dnPvKV+zetqLCB1LVi69lhjneNfGlwpifJfUQCg4l0lelnmLymjBn74tuphpY4c+NHbagL2hy89xx2PP8SxO8+z7ch+utf1k1dVRrLZwILwEKYvnMfU+XNUYDVx5kwmzhBNn8GEadOYMHkK4yZOZtwE0fhJqm4eN0EFVzeKFCB1o/y+8WbRTUO66eaJsl6BWxO5QdbdcLNse9M4WX7zMJwaL8cbPxxCqAAtWTfuJlU3KtPxN6vLbp40DLFkm3ETle0VyDWZ8ZOmyHVNZtLUyUydMZkZc6ezMHShCrHsXhtZhZmU1pbS3tPB+sEN7Dyym/0nD3Lk3C2cvuscdzx0lwqxnrj0NJfee031vPrwj59dhlcjXlMKgHpLypmia4HUaO+qa7cd2f7X4NX1ANa1SduHclsNr/vuSz76o6Kv+PDbIYA1AqMUiDWiTxWgNQyaPh1Do5O6/xK4+iWvrDHzV/014OoaXQuurqfPh8HVFyMaWabox2+H4NUvgSvlXXz9Me8r8FI0Aq6UdSNg6lqI8/NcVNd6Oo0Nrn5Lovbf4+30S+Bq6Dn+3Ovq94Kr33K9XwyvU/Jcff3DN78LWI2VxH00tBoruftYsGskKfv1wNXoHFdjg6tf97j6JXD1x+tJTbA+HJr35+GRAf8yOiH7r4GrP4v+Ir//fF1wpSZ0/9NYIYE/qvpW0Y8//Dq4GpWA/fLzvw64UvQ3e+7ewv67t7Pm8AoVXKXlaYmQzmWwQQxpQySh1kSipYOckGnFXJ6Jv7Ucf0sZaUVeoqUzGmaJQRNIJSCdnMquUuq6y6QDLwZiczZVHfm09lWxbFOzdLpbWLqpjtYNlTStlW1689Xk7EXSyatclU37jgrWnWnn4OMbuO2VfVx4/QDnX9zJOcWr6rmt3HFxkLtf3MFDr+3liXcO85To8bcO8sire7lPlj9waRdPvH2QZ94/xkOv7uHMI6vZf3s7h+7o4MxDvdz3wmYee3UHT76+gyde3cZDL27izifXccvdPew63cHW421sPNLKcjGcatYUEmhykpqXIoZRAtYyK3Vratkpncw7n7+dFz5+nLd/eIEP/8MrfP6f3+Orf/6CL/75Kz76Tx/z6j+8yEOf3srW+1po2JXGipMWzrxay+NfL+eBj5ey7+FKeo4U0nOogd33DXL+ZWW0wMc4+NgFNt5+lNbda0hvL1aB1Fx9mBgKEQQbk4iwpRHuNBDs1LFEnnuwK5nYLAP2ugwq1jSy4sAq1p0YYN2xjXTv6BFjrhZ3lZ+0XIt0zO1imPhUWXKtJDrjxRhZTFDSXJYkziI4cRrxhrm4s+KokvvuEQNw2+4WDhxbye5DPawQYy+/ykuqS65DFy77iJKUELc4FsdHEZ2aiL8gIEbaCk5fuIWnX3qI1959jjfee4GXXn+KR569l1sfOMme09vp2d5NeVcJ/hoPJZ15YpCt5vSDh9l7djOt/ZXk1ovh2JxFoDGAq8qNu9qDcxS4WpC0UB1iPc2vJ9qg5JlazKK4hXIvyj/mwUTb40nNNmLMd8g+BsJMcSxIDmVefDDzE66AKzWkLyJEhVdzosLk2OHMTohgtjIVzYmLYG58OHOVXFVxweqofGG6GMJ1sSo8mh2xgFnhihbLMZTQwxDmR4exMF5JXq9AKx3xNgNx8t6U8MBgfSILU2KZnxTFXDmPkv9qTlQQM+U4cyIXDnleiRSIpSRpnxezhLmK5LfikaXku4rUx4kxE0uINkruVcqFGKUj4GoIXsl5LRq0YmzbCtLxlGXjKM5En6EMDW8SA0iMb48R/ShwpXhcGX22YXDlUvNbqfJ7VGhlTndjSRdjKiOLjJw8MnMKyMkvprCkitKKenILK8Xgz1WBld7gVZWicRETZyE8Uk9UlIbE+FQ0yUZ1lMBUrQVtsgVNokyTrKSl2DHrnNjTnDhNYlCZpKyarDhMNuwGpwqlbHq5Lp0Do0a2T5LjJBhISzZh0tpwpInBZfETcGaR6c4hx5NHrjePAn8BRRlFlGQVi+FYrAKrirwSqgvKqS+qpqG4VqZ1NBQ20FTQTHNhq6iNttJ2OiqG1FnZSkdlI20VdbRX1rG0poHlDS30NXfS39JNb1M3fS3LWdvZx8Zla1m/fA3rlq9mU+9Gdm7Ywf6tezm4/QCHdx3m1KEz3HH6bh688zGeefgFXnjiZZ565AXuu+tRTh2/nV07DotBu4nmxmWUlzVSUa4Yju3UVLeRn1eF15WDW+4xP7dCBVpKOGF312qam5dTVdVCQUEVfrlnj9y/Mqpgfn4NlZVt1NQspay0hZzsGgL+cjXHVcBfQoaviIBXlF5EZqBI3dfpzsRocZCgSUZjTKGus4rV25apYV9adzjJriWkV2lpXp9H3/4Geg80UifzviYDmsJootODCXMtIsIVjC4nmYwGP01r6qnvq8VSaGGhTr6VpPkEGcIIs8l3qY9gcsw8ZiQvJDk3lbwVeVQPSNlanY67IwVjXRj6qoUYaxcS6I6h82CATXdWs/xYFp62JYR7/lYFV2XLjfRJ+9G2Mof0rGTsjjh5fn5W9zfT21NHcYmTzDwjzd0ldK9vYOmGBlYOdtK+romsqgCpdg06Q5IKrnIy/eTnZJKZFcCb7sLpkbLole9Jvh2DXUuqJQF7up6Suiw6+uqoasuTbyWJNE8sjctLuf2B47z+/vM88vTdrN+6kvRcGxpTLKm2BByyn1NkVzysFHgldbjVk4LFnax6YeXXZNM/2Mf+c/vo3dFLVl02mfXZdAx0sPHwAL3besivy5FvWL5xeyK2dCUE0ogrYMadbcef7yOzJJNAoR9rwIrGnqKOKJhojRVFkmRT8lBFYc1LwFWcchlcOUs1OIu0OPK1WLI0mKSuNfm16kiEifY4qfsWMC1yGjPiZjFPu4DFSnL9NMXjag7J3mDZN5H8egtlbS5p950U1trJqbQRKLFizU5T4VecNV7qphiibOEk+iJIkLIS552HqzqRjm0FrD/eSM1aN0mZs6VsjCclawHOqiQ81alYizUY8pPRZSWSnB5LsidaTbSvjJBoUGCTO071uHLm6HHnm7BmpUpdl0BapuJN5sJfm4GpwEGcSxlZUIOlyIFX2sb0mgyZ+nCWSd1Tasdb7iBQKdtXOHEXmzBmxaNPD8OYEYk5Jx5DZgLa9ATVQyvBoYSOx5PijCXJGkqUdiZa6wLK6qQs9uexRsryiia/1CcOqrMNZEp5T5f3UCrt7/LOMjasa6V/VT1NUn5KqlwUV9kpa5A2sSmdvDpp9wpN8s1JnS7fTJhG2jxXLNmVTspbMymqd5FbpYCrFHwFUfiLoqhsNdKzqZDOdflSpnXYcqJxKmGO+YnynOR5OSOw+ZLIyDaTnWXD50zDY0kl026myO+SetOkgquiLAvdbaX0Lq+hrNhBZU0m5x++gw/+9N1V4Oo1BUop3lbD4Oq1UdBqNLh6Tcl3pIaW/XXg6mfw6pfA1ZdXwNX19PME7//PAVejr+Nab6zR4OoqyTt6R1n/G8DV22q+MuXdDoGrl4d1SZ7Hi5+8x/Pvv8lz773BC++/pY4e+Mw7r/Lgi89w26P3c/wuaeNOHqVn8zp1sJcUi4H5ocFqHqvJs2cyadZM1cPq5ilTuFmBVZOnMn7KVCZMmqqCq5vHTxoCVOMmctPNE7jppvGqbr5ZkfJbdOOwZP7mm2Q7RfL7xhvHc8MNN8v0Zvk9TtaNZ9y4YY0fr4IqFViNu3lYV+ZV0HXzOPU848ZNYtKkaUyeMkP1/lLA183jbuCGm/+eG8b/PROmjWf2AulPRwQRlxwrdbuV/Ip8atvraOtpZ8X6Xjbu2szuY/s4fPYYx28/xe0P3cXjl57ltY/eVuHSSC6qd2VegU9vfvaelLv3ZPq+qqsglqqPhrd7X91O3fZT2e4zZbsPxgwtHIFXH/7xCz66DKu+uAKzRJ/IMjXUTfW0+lLdTtUwuPrw2yEpAGvE80rVd8MaTt7+6f8AV78JXL0n70oZWfCvA1fKtX5/Wf8DXP1eaPX//+Dq27Gkjs43FJr314Grv/wGcPXDL4IrFV79+KPc249D3ld/+uEXwdVogDU2uPpuCFxtPrua7ec30L2zhUCDSx0JKtQcIoogxBwtRkYMi01iGLtTsVRmU9zXSu2GZRSuaMBbl4enKoOSpWV0beli7d5+dVjxtr4aShozyavxUt6WQ+f6Ovp3drB671J6drTQvqmamv4CSpdnUNGXQ/v2Ktae6GTXvau45ZktKrR6+MMTPPzBce574wB3vbybe17exf2v7Obh1/fx0Ot7VU+r+18cVHWfMr20m0dl26ffO8pjb+znjqcGuOWe5Sq4OnJnB8fv7eb0gys4++ByTj/QxfG7Ozhwtpmth2rp215K10AhbdLpq16ZrSZgdVWKoVKgw1JiomhpAesOr+HCs+d54aOneOObF3jr++d47y8X+ew/vc3X/+0LvvpvUln/18958x9f5/Ev72HPIz207Xez4oSLo89Xc/f7HZx7tZFdD1Sy6bYm1p0Ww/fYCtp3r6BiXQc5yxvI6KrF01qCpsjJYlsMMzVLmJ8aSYgpWd6HlmBzCsFijIS6NUT6dGgKxDhoy6dpczt9h1ax5tg6Bk5uYt3RdbRsaidH1vlqAxR1ltK8TozyDe3U9daoCdCdRUbpHEuHutxKXrWF4nqbGHYBVg+Us3N/G0dOrOD42TXccnYD2/b1UL+0GHO6lrCUUILiwwhJjpcOdRKRqRo1rKx7dQ+33nOeS29d5NNv3uf7P3/JP/zj9yL5EP7yrTRy7/P0m09x5uEz7Di9g1V7e9Vwne0nN3Dgtu1sPbKatlVVFEvHPFsMZUelg7R8I6ZiC9YSuxgsKSzWKnlLIrHl27CJQZhgTSA4aYlcz2JCUkIIN0aq/64b8q0quEoSIzHUFMOClDDmJ4ayQMkTFRei5qCaGR7ErPBheDUCruIjmKl4W8WEql5XSlL1mdFBosUsTokkajiZuhomqIwmGK5ApyUqsFoUF0lwsgKWkokx68RQ0xMjhkF4WrLsG8fchEg5bgjTo4JFcn7RrCi5hoiFasihMprgjNB5TA+Zq3peWbLdZFTmYwjY1eTtyrI4awoaj4FYq5QHgzJKYaSawyvClECkWa7Nkqx6WyV7jGJgWdBl2NBnOknNcJAasJHqt6L3mX8OrtJtmAMOkROz3z2kdDcmMdxNPhcWnwd3hhjE2XkEsvJJz8gV5ZGZXUJWTpkY+AVY7JmkGX2k6j0kJMk1h6eyKCiRRYtjCAuNIy5ajOj4VBJjU2VeR2yElvhIHSkxiueUGbPWiiPNjtMgU4MZe5oiu8iBTe/AmmrHorNh0VpkWyU00KKGBrrMXtIdGWR5cshNz6cgUEhRhgKrSinPKadCVCnXWJVXSk1BGXWK91RpDc2ldTQVi+FY1EhrsXwbJR2idtrLOuis6GBpVSfdtZ0sq2tnWX2r6mXV09hKb3M7/a1LWdW2jFWty1m/tJ9tfQPsWruNneu3s2vDIIe27ecWxdNq12H2bdnLvq37OH3oLA9eeIQXHn+ZN158l9cuvsMzj73Inbc9wLHDZ1Uvqr6VG6mtbhfDsoyAX+6joFrNddVQ10lJUS0+Tx4OW4B0BczlVapQq61tJa2tPVRWtqgjCrrdOVgsfpEY5d5CcnOVEM16USOlJa2iFgrza8kOlJLulvrBk09GoFhN6J6ZXYYvQ8qc1YHWlEZRdREtUs9nlbtVUGDOSqCwzUnnllJW7qtn2e4aGjbKda70k95qw1imISEzioSMGCzFBjU8sGp5BcXtRegyU1mgk3IuRvjCtFAWG6OYowllQuQcZqYEoS80k7c8n9yeANbGFFKrwjDWhZBWs4iU0umkVc2maG0Ky4/n0H1U3veKKJLyJpBaMIPCDh0tqzOoanXhSo/Dao2hstTPmr4WenvqKZT61J+dRmNnEd1r6+lYU0vH+gbqVlRI/ZeOwakjTepXj8dOTmaAvOwssrIy8Pk92J0WTLY0LE4jHvmOAnlu/PlOskrcVLYUUFQXkG8kSb6pOGnzsti8ZxX7jm5l+apW2dZBcloUGmOMCrv8Umf5sky4A2nYvFpV2XJtDR0lUn8207dlmRh2y6jvqcNd4kIX0BGQ+rt9QIye7SvkemvxFrtJk7o/zZ2C1Zsq0uPwm/DlOMgs8st1yXXnebEq37pLh9aRTLIt7jK40rgjMGbGSv2fjLd8KFzQWZyCvUCUr8GarcGcoVXBld6rIVp5TzFzmBI+lRmxs5idNI+5KXPUHFcR1nnosyLwV+oobnZQ0e5RwVXRMLjyF5tViJTiSiLelkicLZ54VyyaQAyJ/mCiHLPQZQdR2edh0+lWVh4ox1MbQ7RnKslZC/DWanFXpaLPjSM5I1rq9igSPdGkeGKkHouT5xAv9Vg0OnsUJm8i6YUWMivc6qiCGk8cxmwteS3ZlHaX463OJCVgIMGjkXMaMeZZVM8rS6FVDUX3VXrIqPYQqHLhLZVlhWmYcxIxZ8diy0tQn40lV/oDuWkYpCxr5dloXckkmKOI0i4k0bBIjFQjG7fVsnNHI30dmSwtd9BeaKMu20S23HuGNZ6ybCt1ZemUyXsPZKTiTk/Cm6UhkK8nq8xMbrWD3Bo36dLmGaTNC9cuJihxLilyj0rC+7qufClzLjJKlDDJBDx5kXjzI2SZls41WdKGZpNVpcWeG40zP16UKMeRZ2YNxWCPwZOeSoaSn9RnIeA0kekwk+O24LfpcEs/rzDTTFdLCWt6G1m2tJQ169t54LmHeU8MhDcVcDXsRfXaMJh6YxheXQ4VU9aN2uZV1TtHGfnv54BlLOAzFpS5Oln7x5f1s1DBEV0n7PCyt9W1+/ySh5cCrkakgKtPrw+urrqnUaMKvv3VZ5d1PXD1W0Yb/DVwNdZzVOavzXF1lb4e2xvr2nO8PRzS+Jb6nj9SQyxf/mxIlz59n4sfvaNCq+dVcPXmZU+r2x+T9u3Crew5eYxV2zdT1lJPmstGUHQE0+fNY8rMmUxSvKumTuOmyZO4YcIE/qCG/03kZsXTauIUVTeNn6SG/P1hnOgm0R/Gc8Pfj+OmG8YNQ6wJ3HzjxCHdNGkIXCkQS7a78Q/jZPubReO4QXSjuo/igTVO9dy6adw4VYonliJl/sabh0DXCOxSj3/zJMaPm8zECVNVgDVx0mQmKJ5Y42+S/W5g3IQbGT/pZiZPm8isuTNZHLqIqMQoUgzKnxQWqZf9lNSV0bpC6vN1K+nd2M+qresYPLyHc/fdrgKsS++/ocKpES+qIXD1Lq8r+uSdoZEJh0HWiHeVMq8sf+3jd1S98cnw+i/kOGoerZ+PSjgEyIbhlarPh2HW5+q8Cq+GAdbH341ALQVcfTXsbfUFH3zzuTodgVej9VvA1Zghhn9lAvfRwOq3gasheDUWSPg98EqFNcNSf/84pM9/kuv86Ru5tm+uA66++hm4UsIFP/72U1n/5W8K3fs5LPr+MjQaC1xd0be/GUb9Nqj03xcqeL3r/D1gSxlV8KvfGSJ4BUB9OwyehuDT0Ch+V8DVVz9cffyfQ6ufg6vL4XEj0Opnowpe8Yz7PeBqdP6n0QDpmzGkgqu//KDqj38Zglbf/eXqkQRHg6sridj/pMKq7/78l2F49WcVZl0NroaA1VDuqx+HwgJH3fO3P/04DLt+kvlhKdv9+UcVpKkQ6ipw9XNdAXCy/V8UDYUJqqGCHYONdO1spaynAFNRKrGuCCJt4dKpjCXcGsdCfTgzk0OYq5eOo/KvbrsYgms6qBJV9jfTJB2bVXtWM3hyO4MntrB+by8rNrXSvLKcmq4CmvvK6d+5lG0n1rLz3EY23dLHyj1icG2upmVTBV27Gxg408OBBwc49tQWbnlmM2deGOS+t4/w6EcnuP+tg9z2wjbOPTPAHS9s4d6Xd6i68/lNXHh2I3c9v1m0VX5v527Z74GX9/Dwq3u5/+IO7np2C7c9vo6T9/Vw8LZ29pxpZPepOnaeqGbL4XLW7BRDZn0ODSvSqehwUdhklc6rEXepHmeJAW+FXQy1XDoHWtl5dhsXnrmNJ996hOfef5TnPniAFz9/hDd/vMiH//gun/zTJ3z0n6Xh/8c3eOKr+9n76Go6DmSy7Fg6+5+o5fxbSzl5qYXB+2vZcL6ZpfvryF2Rja7YSLySa6M0HX9bGbnLavA2F5CYYyRIDLAgcyyL9DHMTgxnRkII82U+wq0lMcOAodBOekMWZSsraN7YRNdgJ6sP9bHmcD+dW9so7ymhdHkRrZuaWXd4NZuOb2DtwR5a11dR2ZVN3fJcVm6qYfPeNnYc6mTfLd2cPL+a2+/dxO33DHD69g0cP7+JPcfWqTDSmqGMVBXKkvhwmSYQoU0myWqmpKGWw2dP8PqHb/PDf/iB//hf/yf+83/7J/7b//HP/G/8f/mv/Df+5//tP/HD//InPvzpUy599gr3vngPB+/cw8CR1fTvWsqyTU20rKqkalmBCq5MhSaS/WIciJGQmpVGvDuRMEM4CY4EMSRsWMUITLQnEZoSwpKExWquqxh7PJoMPWl5ZlLFWIgT4y7UGM1CTRjzk0JVeDUnNoRZkUPgSgnrmxmhjNanQKohTysFLs2IDlbDBGfFBDNdyWMVtYiwtHgMWU7seenqCH1zooOYFjqPWRGLmR8TLsaFErqYRKw5lXhrGjEmHeF6JdFuHAsSouRYYSq0mhapaIkcM0iuY7E6KuFcmVfA1dSg2cxYMpd4k4b6ZS2s37OZWpkqnlIhKZHEWZLR+y0ke9KIFkMwzKQkn49VwyEjLAlEWRKJtiaridpjrGJ02rTEOfUkeS1o022qJ5ZWgVqyTONQlIrOZRADcCjHldnvxKzAKgVa+YagldEry7xuMbYzVG+r7Lxi/JkFuLzZoizcvjycnlxM1gy0ejdJGgcx8RbCI/SEhKSwZEkcoSGxREUmEh+jUUcFTIjVkxybhi7eiD7RhDHZjEUBV3qbCq6cBrPIgiPNpoYP2vQjUsICbTgMDhxGpxhaHtLtYqzLteQHCijOLqE8r4zK/EpqCmqoK6pV81TVFVZTX1hJfVEVDcXVNJXW0lJWT0tJPa0lTXSUd7C0oku0VNRJd+VSltd0saK+m14lDLClmzVty1jbsYx1HctZ17lC1MOGrj62927kwMadHN2+n2M7D3Ji71FuO3qWO0+c5+yhkxzYspc9G3dxct8JHrz9IS4+fonXX3ibV59/i6cfeYHbz93Lvj3HGNiwk96VG2hXIFR5E7k5ZeRkl1JWWk+9knRd8arKryLgLyCQnk9WRrEKs+rrOmltWU6jXGdlRTMZgSKMBg86rV2mPlzOXPzpCpiqorCwgQKREqYZ8BfhdeXhdufh9RWSHighPUOUWYzDl4nJ5cKdnY47zy1lJIkUZ7QY9Abq+3Pp3V1H774GOndUUrdenvvKLAKtTkzlqSTnxpMsBr+72kl1bwUrBrtpXFOv5k1cpA9igX4Ji43hLDJEMUfqkolRc5mnDcUkhnpOVy6eFgfJxREkFC7CVB+GrSUMXdUcUkqn4ekIpWGnna4jfqo2pZLeGoyvPoTspnhy61NUQ95gDyNN6onsDDN1VbmUlflxOFOwOZOoqMtm+aoGMRqa6ZRpdXsJWcU+LPI9mK16fB4H2X4fORkBsrICKrgyW41o5Ds2O4wUlEpb0VZFWU2+6kmVVewms9iJJV2L3p2AK9tIfoWf7CLZz6klWdrMlLRoOb4WX5a0LflO0rMteDKNqqeV1ZtCSU2A9YPLOHzrTvafGaRrQxu+MhcxtijiXfEE6jKo6aujpLMUd7GLtPRUjOl6TNIGpFkT0cs3b/caySxMJ6c0i/R8Hza/VYxD+b7simdWEhpbHElyvCR7OBpnGMZANK6iZNKV0QQrtMPgKlnqNg22bC2WDB1Gn1bqh2TCtGHMjJrN1PDpzIqdy+yE+cxJmCV16gypa+ZhyY0mp86oJgKv7kynvMVNUZ08x3Ir3gID5oAWnVsj0pEWMGKWds1aoEOXGUG0fY7U63PJazex6WS7OghL+Uon8b65hJinockMQ5+jgC4FWkWS4I4k0SWGoDtWHflQlSNK7i8SgycBb76ZjHIXzgKjCreS3FFYCtNwV7oxFztIkfYrKV0nx9Wr7Yo2UyftRCqmfAP2IhOOIqM8hzSsSshkrkaFVYonmrNQi6NQSV4v2xRYMMt71vtkX7mveCnHkUkL5H3GsaK/nFNn13P4QDcrGtNpK7TQUWSnPsdMtiWOgKgs20ZFkZusKAiWIQAA//RJREFUQBoWWywmeyxuuY6MQjOZJRb8JWZ8xVZsuQaSHXEsSZrPooTZ8i6iKW3OpFX6UyWNHnwFKbhyY3FmR4jCCBTHUNFqobzVhrsoTspJiLznCKxZCuBTwJU8SykDTilzgYCJLL+UX4+FLDGoc90WAlad1L+xBBwaGqtz2LS+k1sOb+Tu+45z8d2XeeuPX/L6N59dAVcjYYBKuKAsf3MUvLrslTUqSfdrn344ZujZW7+QuP0qEDMapowGV59f0bUw5+fHGA2sho6heBD9Euz6OdQa8sJSc1t9+fN7efuLIb31xZX5d75UPJo+U/X2l5+OCah+LTH67wFX1+YOu/aZXwuuRnKVjU64f/m5jL5PNezzY9VL7dXP3uflT98TvculT97hxY/f5uKHb/Lih2/xwnuv88RrF7nn6Uc5fe8F9pw4Sv+WjZQ21mJw2wmOiWDWwvlMmTWbSdNmMmHKNBVSKdBKhVPjx6vTGydM4sbxk7lJ9IfxE/n7cRP4u5vH8+9uEP39OFV/r+jG8fzhRtn3pomqbrx5kjpVlv39H8ar+rs/jLuiG2Sfy1L2HT8UTjhuKBeWGoZ48zhuvHFE49UQxJvHTWLcuMlMGD+FiROnMWmiMp3ERCWEUEn+roCvcTfLNjerQGvy1IlMmzlFhVjzFs5lcehiIhMipd7W48/xUVBeQFF1CWUNlTQta2Pt4EaO3io2z9MP88Kb0k+QZ/rmZ+/yhgqsFCgl/QZlqkAsxcNK9Jq8g1dk+csfvsGlD17nkkxf/eRtee/vyXv/QN7xGOBK3vUH8s0q4OmKPlX1oSz/6NvP+fiPX6heWCPgakiKZ9ZXKuh6T8rIu1I23pNyocCrj0fyX30/JDWBuwqvlFxP3w5pFLD6/DoJ3f8acKWAoi9H4NRoXccjS03K/qfvhsHWD6q+VGDVGFISuY/AKFW/BLCGk5IrXkAKsBrRteBqKDn7l3w6KsfVkMfVx9cFV9cHWCOA6Y/X6LtRXk+/T0P388vg6mrANIaU5T8Ne0SN8oz6NXD15U8/3/fa8/4WcDXaa2pI340pBTZdhkQ//PFn4Eo55pej9NU1Ujy9vlS83777enj9H1V9rRx7WF+N6KdrpBxfgWMj+mG099fV1/XNsEbf31W5oa71UBqBQsOhgopn1JVE7D+MglY//UxDidn/pGooXPBPw+Dqx8vAasSbamT5z/Nb/TgMr64ALFXK9gq8+tMPV/TT92NreL26veibPyuQ+XtVf+Ovd+OtcakJsePc0dKZFAPZFUu8J4loRxKhllgxMmJYaIwlRDo1yXkO3PX5FC0To2ldOz07+9lybAu7zuxg+/FNrD/Qy9p93aza3UnvTgVqdbHl+Br23znI4ft2M3huA337xVDcUc/KA21subWfI48NcuuL+7j1pd2ceGYztzy5kfMv7uCe1/dx24vbOfbYag4/2MOpJ1Zz+8UB7nxxE7c/t57bn13HHc9t4Nan1nPqkbWqbn1C1j+3jfte3Mkjr+7nkVf2c9fTWzl+by/7zrWz62QzWw/X0D+oDBcdoLLDSV6tUTqMGlw58dJpj8GSKZ1g6cgWNmTQ2l/L+j3KvoOcuP8o5x49JTrBqQcPcfKRg5x/5iQPv3U/F796njf/8jqv/fkST35xH/sfXU/ngQKWHs5m92PNnH+7n5OvrmDz/Q0sP15F+cZsjFVaFlsXESoGhac2QMOGDpbtXk3TwFJcNZlEecRwsMcTLB1exfNqdnIYC9NiifHo0WWbpcNtxVokxn6pDW+Fg5xGH1UrCmjZUEXbpmpaBqro3FbHqsPd7LhtAwfu2SbvYQMDRzpYua2C1YNV7D+1jDse3My9jw+KdvDQ03t55LkD3PfEbs7eu41b7tjO7hOb5DnUy3MxEpYSRkhiJNG6JGL0GtI8Thq7l3LbA/eow7j+5Z/+gf/pv/wj//Cf/pG//Of/yJ//y//MP/zzP/Ef//f/lf/C/8F/Bf5R5t787h2O3nuEto1NYpTlUNGVT93KYiqXFZBR4yU1oCNOOvZKXpQEZ4I6+lO0OZokMaINch2GTJMsTyIsNZwlycGEpynlNkk1SnTZBjFSdMS6FLgTKUZWCHMTg5gTt4RZ0UuYGRksCmVWpHSgIqOYFSXPNiac2bGhzJT10yODVCneVtMiFjIjajExVi3+qkKKWmvF+PKqIYSTQ+YyPXwR8+PDCUpW8oelEG9LI9FmIMagJVSToAKthXGK10KEGIDhTFcVKscMlnMHMTsySE0WPzdKzhs0l7khi0i1m+le08POo3vFUFmKUYwMZRRDBVxpfUaSvKnEyrcZKeUiwhwr9xhNiCGSkDRFUUNeWOZEIq0pRIlBEi3XFGs3kOAQY8gpz0aMWo0zjRRHqjrKoF4dYdAhcmLyOsUIdKjAyuRVwJXI7caRHiCggKuCEjJyinD5srE40jFa0zFY0tGleUjU2olNtBAVbyY61kRsjJGYaB0xUSkyryFBSaqu5KdKkPeXYsWis6ueVFadDXuqlGO9HZfBjttox2MamrqMjiGZHENhhGYHHosbn9UnRpafbHcWBf58SnNKqCyspLa4hoaSeppKG2kubRLJVH43l9bToqisgVZVTbSVNdJe1qJ6WHVXdbGsainLZbqyppu+umX01S9jddNyNnb0sW3FGnb0rWdn3wYGe9czuHIdu1YNcGDDILds28vJPYc4s/8Itx05wX1nb+OBWy9w+9HTHNy0ix2rtnB42wHuOnmBx+99guceuaiGCz509+OckWWDgwdYtWoTvb0bWK1MV66nvr6DXDV3VTkV5Q3U1rRSVdlEcVEN+bIsL6eUwvwKKsrqaJRt21uX09LURWFBFVZ5H1qNFZ08X5MpHbs9C4+3AH+gFG+6vDtXLg5XNg5nDnZ3Hg5PPnZVeTjT83Fm5GLz++Xd26QsSzkzhJLojMBXkUZdXxYr99Sy7lg7a4510rylEn+ri5S8RGL80cRnxaMt0BJoDdC1o4Md57ey6mCPCrIWpQUxT7tY2pMwgoyRzNeEMi12AYt04Sps9tR5MZbpickKITZvMaaGKFydcViagtFVzsJcN5+StSksO+yn+6CPugED1avSqOkzU9Vto6jeiCMQhyYtBIMpFodDi8ks9UdCMCmaSHmebnp6W9i0rY/+NZ3UNpSQnePBKd+Ey2Ek0+ck1+8jN+AjK+DF63XIcXQka+Qa5NupqCli+cp2GlsqSc+SMhow48u24vCnYXAmqnmsElMjiIwPIjx6EQkpEVjsWnwBKxnZTvl+FHBlU8GVSdpXozee3CoXfVtb2Xd2M3vPbqJjQz3OEhMR1lASvAlkNmRRquQsrPKj8elIsifK95iKwZZMkjaSZF00Tp+Zgoo8NSzFleVCK998kimZFIsiuS5rPClSf6ZI266AK1MgGndhMoHKVAJVqWq+K0fhMLjKGQJXegXKmKTtSQplTvR8qavmMkfe1bx4RXNYnDyDWMs82SeG/AYLVUv9VHf6KW32kF9jJyD34MhJxehLQe/SYkw34cxz4SuR/kaJRQ3Di7MtItI0h3S5ho3SJh26e720B0UkuIOYEvH3zE+cInXcIhI9cp/eGJI9IumbpDjlHTvi1ITzKfZo1Rsp1RMn59OTLm2hS9pujS+GcONCQk1yDkck8enyvDJSpW1IIzVX6r8sLckZyTIVZSSizYwnLTsJR0karjIDlvwUbPka3CVSNpQRlwuNOAstKriyZJtUgKg8o0RDFPGaIAJZOtatq+fUibXs3tpMe6WT5kIzHWVO6vMtZNviyLAnUF7gpKLUR6a0XzYl35nIlZFGumyjeIx5i0QlDmljDPJ8lYFDZrIoYSY6ufearjyWbayTPksAb2EKjuwYHJlRWNJDpa5egkfeRUZpshwjAV9RMrk1FspafKoXly1DyacWI+dMVMFVTqadnHQbOR4LBT472VL+HakJ2KSdKcx1sm51G+fP7ubpZ+/htU/e4k0xTkeDqzdGcleJEfz2KHB1baJ21cNJHZnvg39RcHW9sMJrwdVV4XOjvbL+u8HVdUDTFz+XAq7e/VcAV7+23VXP/KsREPXJVQn3VRCpLPvio8sjNo7OC6Z4Wr2iAKuP3+HlT4Z06ZO3h/Sxkt/qTZ58/SJ3P/0wZ+67wIHTx1m9bROlDTVqv2ax9LtmzJ/LtDlzmDJjNhOnzuTmSVPV5OpqPqrhZOqKZ9Xf3yy6aUh/J/p3qsbztzeM42//IBqGVyrIunFoG0V/f/NEmU5Ul/27P4wf1rgh3TCskd/D6xX49fc3Dnlz3XCzAsHGc4MCrEakhCKOm6SGLI4bP5nxE6YwYYICsUY0RfXGGi/3oYQgKiGG48aPk+3GqRBrwkSZThqnwqzZ82YSLn0+nSEFq8uC1WvHLG2tLz+Dus5G1mxbz8FTR7jj4bt54uVnuPjOK7z8wRuqFDD18kdv8ao8f0XK/EsfvM7F917h+Xdf5uL7r/DKJ2/KO3tXBVdvffmhlDvFY27UaINSPhR49f7Xn8n8Z5d/f/D1GODqu6vBlfJb2UYNUfz0fd6TcqVsPzTa4C+Aq5/+rwFXYyVwvxZcffl/A3A1lJz9rwFXY4Xd/d8DXH3xV4KrL34a8lj7veDq639xcPXdz8DVtQDrSzV886ufJdNXr2kYTF2Weo9jgKvrJHq/cl0/D1f8JXA1OlzwanD145geVmODq5+uStJ+BVz9OApc/fSvBq7+qIKrHy97SP5Ngi9eOskRBKcFE6IPkY6i8k9vIkk+LSnpiveKHUtJOqn5LsJdOpZYE0nIMOFvLKCmv4nubSvo393P+n2rWbevlzX7lrHucDcDt/Sw6XifTPvZfmYD++/eweH797Dt3Aa6dzWrBs/Kg63slM7qqef2cv7Sfm69uIsTTw1w5LE1HH9Clj+9kVseX8OBB1aw//5ujj/ex20vrOfOlzZy4cUN3HFxPbc/t5YTj/RxSAkLvGcFR+7r5cRDa1SA9cBLe3n89aM8/PJBLjw1yOkHNnD0Qj+Dt7SxYnMhNd1eCuqtpBfrsGfGYnSFoXeEqCPr+fIMlNQG6OytYcPOHnYdF8Pi3E52n9nBthNbWLO/n2WDnazc1c3guS2cf/YMT370CC98/SRPff4AR57cztJDFbTuz2Pr/S2cfHUNhy+upP/2amp355C7yo21PpWYQBjJ2fEULs1n5e6VrD88QNtAF84yH5H2eKI90qkWo05f6FKT5Mf6DCT6jaRmmTAoCdPFyNCKgaNxRaOXzrqjUENRu5v2TaWsPtTC5tPL2H3XWo4+so0zT+3inDyHY/euZtepNvacbOHcPX08/OwgT720j8cu7uOh5/dyr2x3xyODnH1gJyfv28feM4O0rmrCLOcMVcBVUiSxackkmvRq4u7GZUs5eeE8L7/7ujqk6wdSGb/9tXRav/lY1ds/fM5n/+FHfvxf/xf+p//9n/nxv/1HnvngRdYfGSC3JYf0GhclS3Oo6S2iqC0TR75JzcsSmRpGZFo40WLkRpuipCMfQ5IzCZ1fDCK5Fp1fT6wyzLkxSoU3MY4ENVQwJaBTleBVEvJGqiMNzopbwIyYIQg1IyqUWTHRzI6JZ3a0ohiZD5NlS9T1U8MWMiV0vgqtpoYvYGZUEPGONHIayqnobsZelMkCeQaTlW0iFzMvKYJFmljC01JIsBtItpuIM6QSnpLIkoRYFsVFMzcmilnRUcwQTY8MZ4YCzqJCmB2pQKsQ5sl0dsgiFkeFkWa30NDRwrLVPeRWFJBk1RJtkHtzyH1504hzJhNli1cVaY1T4VxQagiLdEtEwWoIYaQYrDGOVHk+aUSaUwkzaIgyaVVvsRS3QU3SnqJ4XjnT0HutmIdzWxk9DnWknzSXHYPbNSSXC4s3HVemvKucAnxZ+Ti8mRgsHjR6hxjPdhK1NuJTrMQmWYhJtBCXYCEx0UpyopmkBHkmCWkkxyvSo0s0qvmqlFA/JRTQIXKJ3AYnHqMYt2Y36RaR1Y3fNiz7FQXsPrJcGeR5sylMz1NzWFUVVFJfWkdzeSOtFc20VbTQVi4qk/myJtrLm9WcVZ2VbUO5qyquaGllO11VHSyr7qS3tpvVDStY29jDmsYVrGtZybZl69i3ZhuHN+7i6MBuDm/YyaH1gxzdLPXVtn2c2rGfU3sOcGb/Qc4fPsy9p8/wwNnbuOPISRVsbe/ZwN51g7L+BHefvosH73iIB+54mAtn7+WWI+fYJsfo69tAT89aMX63sGnTTpYvX015eT1FRVVUVjRQX9emgitlZMbcnFJysorIFRXll1Et61saO2lr7qKirEENJTSmudDpbBiMbmy2AC5XjgqsrPZMTBY/Rks6Zpm3Ksvceaosbpn35WILZGMN+DGIYZsoZS3GFiHtQaTUSRqKlzrp3Fai1isH79/K6mPL8Ta7CHWFstgWTHxWEqYKC3nL8lhxoIu992xnw4k+fA0u5qXKN5gwl/lKGTVEskgbxpyEJSzWDg2ooM3WEZ8RQ7gviNjcYIx1cbg6knC0RWGomYeufAZZ3VEsP+hn3ckCuvf4aBmws2x7Jmv3VLFioJS8SgtaUygJmhC0+mg0mihilO83NhS/z0b/yk727d7ChrU91FQUkiEGg9duJMNjIz/DQ1FWOnnyHWR4pUw6TJjNWnmGyXjkG6msLqSzS95FQxkZWbLea8DlM8qz05FqjiNOGelU6pjg8PlExASh0cXichvJzHKRmS3lNstJepYNd6YRc7oyel8sjgINpR1+lm6qZvXedtoHqvDXWInzRpLkTySjIYvirnK8lQGp7+SbdWhIk3pAZ4gnPknaDm003kyntFUl5FcVYpF7jEtNIEbqowSpM5JMCaRYEtDaFNgThc4VgckfjSs/kUC5jowqPekydRel4MzX4MhLxZKpAG0lDDyKIGW009glLIhRPEuVXHyiuLksSZ5JvHW+bB+r5rcqb/dR1ualsMFJlrx/b2Ea1iwtafJedXLNqVLPGH1mLNJ3sGXrMQaSVA+wCP0Cqe81rNrVyv7bNtCyroxoaxA3zP//MDnkJpbo5hPvjCLZI9fviZfrkrZO2sVkSxyJCii0RstxotQRE5X8XC7Va0ov9WQUIWnzWKiZRZBxMTGeWFKyU0krMIoM6HJ1KrRKyUyQZx1OnCcUQ14Sea0+ed4ZeCrl+gvkmRQr4MqiQit7/pCsOSa5fr0arqmVa0g1hJER0NDenMWG/kp62rOpk+toLDHTUm6jKi+NTEccOdKnqi5Pp7TEi0/epVX6U4pnnsmlwSDPyZapJ7PSK+WhiKy6DJLknubHT2NB/FT0/hha+opZu7uN5t58Miv0uHPjcWUnYFLyzxnnS7kIIlCUTFWbh+UbKhk82sPhWwfYuKebkoZ0qcMTMDvi8WcYyct2kJthIzfdSnHARYEYz16DFrMmBr87jbamUjYNdHPi7F6ee+sl3pFOuRIqOBIa+OYoTx0FXL01DDyu0pdjh51dC2WuB23Gytt07TGuFx73a3m0fsk76dcSxSvzY4b0ybJ3vvi53v3yUxUQXIZXvyGP1fWe0cg1/dK1XHtPI9v9LGTy86tHahzxRhsZGXBEygiBarL14cTrilfVxQ/ekGVvqrDqJQWefDTsafX6Re588iF19MBdtxyif8sAZU11pEmfQoFW0+bNZvKM6UyZMZPJ02cxYcoMbpo4RQ0NVDyeFHilQCsVVF0LmFRANZ6/VSTzV8DVOHW5ArWuaMI14OrK/qpuGH/1usuSc98wYdiLS4FWE4akJH5Xk75P5GbRSKL4ceNGNPkKuBoOOVSTwCvwauJ4Jk6ewOQpE5kydRJTp01i5qwpLAqaR0y81POpycRq4onTSdsp7ZC/IIuSugo6+pax/ZDyB/LtPPjsYzz58rM8+8ZFnn/7kgqzXnx3SM+/8zLPvPUiT715kefeucTLHyvg6j3e+OJ9FV69qYS1DufIevtzJS/Wx1ImPxnWp6PA1WeXwdUnw5BKBVijpKx7X75txdvqXTnWB199ov5h/en3w/mwRkYjVCHNN0N5nn4a1o/fXjeH1ee/cUTBa8HVZRg1DK5G63rg6irvqzH2u/YYV+nH3w+ufqZhcDUyqqACrIb0ibpMASFfXgfY/HZw9fOQx9+nP/5qKN8vaQRcfT5KX/wWCPYr4Op6+vpHBehcHSY4BK5G9P2YGisn1dVhftcBZcNS5j8fDv28DK5+vAZcjbq/kVA3VT+NeFp9+7s0FrgarWtzUA1pLFD1pzE1FrgavXx0/qprf4+lsfa7KgfWT2OPSHjt/t+OBlex7ng1EftiXRCh+lAxcqPF2E0k2afDUuikoKOC2tVt5HZWEec3MVsBF9IRdldnUdXbKB3tpbRvaKdjXTPtSv6QjTWs2NnIuqPdbDm1iq2n17D97Eb23rWD/ffsZNPptSzd2UTdxhI6d9ey5fZ+Dj+2jSOPbebAQ2vZc+8Kdt7Vxe67u9l//woOPriSAw8s59CDyzn11CruujTAA29sF23jnlc2qeDq+EO9HLxrGfsvdLHntk72nO/k8J093Pb4Fh55+RCPv3aMh146xF1P7uL0fRvZdbyT5QNF1HUro/S4yK4045XOsy09BpMzHLMrEpc/iewCM5UN2XT21rJ6+3I27F+jatWuXrnvFqp6yihfXkTH5ma2nh3g1mdP8ch79/LUZw9y8rl9dB+po3Z7Nj0nK9n+UCcD9zbTuD+b7FUWAj1Wsla4cDeZxahzUtVXxspdK1gxuILCtmL1+YdZoqWznUagJZ+C5dUyLcZU7EWTaUaTkYYukEqqX4MxM0WMhGTsuYl4SrSUdXro3VPHngv9HH9sK+ee283tL+7nzksHuPulvdz29BZO3N/LyXtWcOcja3nshR089+oBnpT19z41yPE7V3HgXA/H7tzE6QcPsv/8bjrWt0uH3UaoMppdYriakD3eoFPBVd3SdvaeOMoDzzzKU688zzNvSiP6zks8+cErPP7eyzzxrjSsH77Bi5+8w3Pvv869Lz7G1pO7qVhRjbfKI2Usm9aBOlo3ilHe6CXVK0aTLpRwTTBhWjEGdSFi4AwBrHgxWrTpOjFOHLhLfZjz7WreknApt+GmKCJtMfI7SZ5PqhpqGGGNYoEmiNnxC5gZu4hZYlDOilWSr8cyOyaRWdHxomhR2LCH1SIxmOYzMXguU8IWyPw8pkcuJsFpkGuroLyrCVthBguTo2XbxcyMCWZ+suLVFUNoWhJxNj3JYggnGFOJ1CQRnBCngqt5MVFyvijZPkr1uroMrkRzIofA1UKZRibHiSFip6iqlOLqUkxeC1GpccSY5Jt0y7G9etXbKsIyBK0irbGEmSPlGw5hSVqw+i2HKXlXbGKQOXWiNKIsqXJtKYTL9cVYUkh0pqqjIyYq+bAcYoCl23Hk+nHmBrCku1VwleqwytSG3mFHb7djcHmw+gI4A1k4/JlYnOliPDtJ0lpJTLGo0EpVkpWEZBuJyXaSRRqZ1yQpidhNIiO6RAP6ZDPmVJsa7ucyufGYlBGtFFjlwW/1ErD5yLCnk+Xwke0cUo4rnWy3Ij+5nkwK0nMpySykIqeUmsIqGkql/FRKHVTdSkdNG53VSnL1dhVMKdBKBVRV7XRVdw6pqkOmV2t5zVL665ezvqmPgdZ+Nrb2sblzDbt7N3Nowy5u2byP45v3c2xgj2g3J7ft4+zOg5zbfYgzew9yas9eTu/dy4Vjx7j/5FnuPHxChVu7+gbYs3orR7bu59S+E9x+y21cOHUXt564wLHDZ9gux+ntW8/Srl5WrFjDmjWb6e/fQHv7choaOlRoVVfbSkV5PQUFFWRnF5PpzyPgySLDly1GaBEVcv8Nsk2d3LuSG8vrzsFgcJGW5sJsVryuMrBYAyq0MiiSZSZbBlZnjhjQeaoUcGXx5WLNyBEjWrZVk/priXNEybcUhbtSS2m3m5aN+aw92s6Jx3Zz8IEd1A1Uoy9LIzYrkbQyE54mLyWrill5uFvq8S2sOdaDu87OXN18psfPYb5808GGKBZrI1mQFMYiTZjqMRhqkbrFuphg5wJiskNIq47H0ZaEszVaTdCeVDBZ6ssguvb42HyuguV7A5St0FC5wkjXQB6dqwvIqTCjNYeTpAvDIN+M0ZhMYrz8jo8gK+Bm/aoV7N+9jd4VnRRk+XCZU/FY0sj1uyjJ8VMsy3J8TtJdFpzyHbtdJgJ+B8VFWdTUFFNbX0xJaTb+TBt2l06eZZJ8B7Ek6iKISgwiJHI+oRELiZM60mBKxuuTej7bLZKynWHHm2HBk2XCnqXFEIgjLTMaV6mG4g4vHZsqaRuoIKvRSUpmvNTzsn+NlPnmfBxS16VlmNBLHWCQb1dnSCRJE4XekEAgT553XQlZJTnopP4JT5BnGRtGdEo0cWmxJJnjVXClc0TL/lGY/TE4cpSR6pJJL9OQLuf3FGtwF6aKjNKWKN6YieqfFAq0CooLISheAVhBLJQ6dGHMXEKSZ5FoW6TmUcqpMVPUJH2FRiU/k5UMpQwUpGEbBlfJ8oxi9QmEJ8l1JQWTIPW04oll9Cuh5uHYslOk71DF+n1d0nZlEqybxw1z/w1Tw8dLvRVEokuerzNODZ3TSN9Ea09QwVWCKUbNMaWOmOiMIdUXhyEjEZ0/lhjbEoJTZxOsn0uELYQEfwKabB36vDT0+XpS83ToclJIkm3DbYtFCzEWJFHZm0/zxnLyWt04SlLVXFfOQrPqaWXPN2PPM2PNNqiJ6xXYZHImYrPH4XPGSxlKoTQnlcr8VKmT0mgqs1AtzyHHE4dXrrEgy0B9TRZFRXJslxaTQyP7a0m1JZIg5d/g01DaVsiK7ctoWduAOVfP/PipzI2ZgD4QTdfGSgaPr2TF5mqKG21kFGvVUYCt3mgS0uajk2+nsNrMmm0NnLiwlccv3cqrHz7MPU+eYMX6ejxKWKQCrjKN5GbbyAlYyE23UJzpVhO0Byx6bKkJeG1aSgq9VFYG6FndwgPPP6omZ39bDNc3r4FW19U1sGWskexGcitdD16NBXPGglLXnufXEsD/0vpf8gK7FoyNBZ0UEKDoMrQSvSe/3/9qyLvlnd+YgP3ae732Oq4FVyNSlr36yfu88vF7vPzRu5enii59+M6QPnpHBVEjMEqZXvr43cuQSpkfWa/MK1LzVr39Ks+/9zovfPAGz777Cs+9J78/eF0kv995Rfraz3LhiQc4euEsWw/tY8WGtZTU16j9iEWRYUyZM5MJ0yYzfspkJkyZyvjJU1Vo9YdxQ2GAf7h5KBTw724agUs/94y6DJ9uGANGjaXrgCsVfP1hSGMBrL9TQghvGvK0umFYl0csvHkIXt007grIunkYYCngavx4JWxwwmWANW7iBCZOnsgUufdp06eIJjN1mgKyxjNtxiRmzpvFDNGsBXNZFB5MVFIcSdK3Nko/LLMoh+blHWzdv5Mzd59XRyN89OITPP7SUzz58jM8/epzPPna82LjPMtjoqffelHerwKu3r8MrpT5V5UcWKKh3Fij4NVXQ55XSujgh2rOqs/VUEA1LFBNxD60TM2JpYQXKp5aXynhhp8MhRYOQy4FVI2MQjiiEWh1edkP3/xinqp/aXD15S+EC47e7ysx7Efrl8HVkMbKf6UuU7f74zCk+lrVZW8r5bfyDFTQ8YWa42oEXCkeV8r8p999Lsf6+nfld/o5XBrOnfSnsXN2XT0C4fUS1P+/A1z9mq4FV9dLdH9tMn0l1PHLn35+fyPQSvGMGgkRVK/3XxVc/ekXdT1wNdb6az2ufg+4ugykfiO4Ur2uRsBVUkBLjHQKY+zKMNPJ6NJTSQ0YMeZY8FZlUN3fTOe2Xir6WkjOtjMrWUmsG4ujMlMFV52bulg60Knm5uhc38jSjXX07Gxi4JYV7Dy/gT13bGaPdKL2XtjB9ls30X9oOS1baqhaW0DT1jL6jrWz6XwPG88sZc2JJvqPVtN/pJLVx2rYcmsLBx7o4egjfRx7tI8zT6/hnpe38Og7u3nsvT0qvLrwwgbOPLaaW+7r49Cdy9lzawc7T7ey99xSTty7RhrS7dzzzC7uemoXtz+8leMXVrPjaBt9cu7O1Xk0r8iloTuHus4sqprTKaq0kZmXissXL8Z5DHZPknQOrRTXZ1PbXU5jTzX1PVVUdBdT1JFL6TK5j/W1rNy7nG3nNnP00UPc8fJZjjyxm2VHmigfyKRmexbth4tp3p9H7moL1pZEvF0myjfkUjNQSt36SpoHGuje3kXTmmbSq/zEy7sIt8aQmKHD15xLcW8duV3l2CrS1TBBZeQ8Q64JS65BHQEpr85FzbJsOtaXsnpfM3tvX8XpJwa58NJB7nvzGPe9cYy7Xz3IXS/t5fZnt3HmkTWceaCPC4+u4+Hnt/PMq/t57OJezj2wjm1HGlm7q4rtx5Zx6I7t7Dy1hbZ1LdhylUThEQQnhROpjSNKm0iqNK4VzfVsP7yXu6XT8sSlZ1Vw9fyHr/HSV+/xwhfv8Njbl7jjuYfZe8cJenZtoKa3RZ5dOcVLS6jsKadzawv9+7vo3FJLRq2deGuEGE1BRKaGEqkPI0IBqmnhxJijxYBJxJBlxFfuJ7s+j/TqTNLkeUTb4sVICSMoNZgIazTaTDFOsvVEO2JVL6S5iYtFS5ibEMI8MezmxccxJzaRmVFxzIiMVEGSAqimhA1Bq4nBc1RvK8XzSslHpYCrTDFccxvK1WTn8xLCZfkSZseHMj85ggUpUWIoxRFtSiFRDIAE6Xj8dnAVrIKrJbERYoBosIsRkV2Si78gg1RHGjFinMZbk0gSYydRFGNPItyseEqKgSaGSKwrjlh3HPFeZeh32S49WQ31jXUqXlcpItnHNqQ4UbxdZNUQY0oi3iIGtBjmXjHM/XJOR7ZfzUOR6jAPyW4Vw8pGmt2JyeVVPa/MbjGiLS5S9FYxns0quErU2GTeTrLGQYrWqUqjcaJNkWOlWEnTWFQZRCadVfW08pjd+Cxe0kV+BVY5fGQ5xFB3+slxBcjzBMj3ZqgqSM+k0J8lyqE4I4+y7CKq8supU3JWlTfQVtVCZ207XfUddNV10l23lO6aThVWKdBK8bRS4VRtF8vrhlW7lGWj1KN4WzVKXdSyis3ta1RoNbh8I/tWbePwhl0c3bCHI+t3cWjtIIfX7+DElr2c33OECwePc/uhY5zdf4CTu3dzbt9+WXaU2/cd5dTgfo5s3MH+dYPsWyfTgd0cHTzM6YNnuPWWOzh57Dx7dx9VYVVzS5cYi41UVzfT2rqM7q4+VW0yr8CryvJ6CgsrVXDl92bhsnmxyzN02uXZpedRXFBJdWWTKgVeZfgLcbmysSrAyiTvzODBaJb3Z8vAJMuUqdWRg9WZezW4CuRgy8rAkuVG69Wp4CrFH0V6jYGqlQFqV2XQMlDE7jvWcevzt7D33p207GjG35GJp9mLr8VL6aoiVhzoZPO5tSh5FPWFWmYkzWZGwjwWaENZoo8mSBct30wsYYY4QhSQpeTASpvLYut8ojND0FXEYW1MwN4cg6lmCQl5U7BUL6Rlm5uBMxV07kjHUxWCPmsunpJYsirS8ORqpazGoTclYLWlYrenoRdj3GhIpjA/g/6VXWxYvZLaqhJc1jRMqYk4TTqyfQ4KM70UBNxkee2ku2x4nGYVWpUUZ9FQX656WhWXyHeSoUCrVPkG4kmVttBgScAk35nBnkyqOUGWJcrz1eJwGfD57Sq0ys7xEsh04skw48k24crVY8lMRB+IwpIfR3ajlaZ1xbRvqqS0OxtXhQWLknepzCXySB0n32G6AYPXgMltkHNrSJV6wWzX4c+V45dm48xwES/3syQ6hMURQYTFhRGtjSJBrjHFFovOEUOaOwZzegy2zFjsSo6kggRpP5Lxlurwlki9WiLfZo5J9bgK04SxODZIBVdLpN5U5hfFLpb5RVInBZHmi8RbrCG7ykRurUUNTcuptpBZbsZXaMCenYrBoyHJnEhYYgRzQuYzK2QmEdpgrBmp+IqsKtyyZ2sobPBS3iHlMS+FuXGTuXnh30r9PI0oSxhJ7gQS5J3GKx5WJgXEiWFniSPZOqQkewxJjmjZRhnAQtoK02IpV3MJ1s2W/YOkTpT7z0pRwZUuR0dqrry7PJnmaEjwRbHEOI9g03xMBUlU9xXQtrmKki4/ngqjCq4cBTItMA+Bq1wzZmlbFMhkkDba4knG6U7CreSqskTit0dSnJVEQ6mJxjKL1FsJOI3BeGzRVJW56WwrpbTEJ+UjEa28F70tCa0y4qI2BI0co6gpl5WDy+gYaMFRbCZIM5v5CZPl3UfStraULUeWsXyggtImBwWVZkrrnOTKuUyeKKmrl5BTqqd/cy3Hbt/E45fO885Xz/D8Ww+w4/Bq2d6N3ZtMIMukgqt86c8VZjkoy/Wq8CrTbsAl34lH2ojsTHmPmQYa20u5+6kH+OjP3/POd9cDV58Ma2xw9fZXn/x3g6vRCcavB67e+o0jF/614Gqse7hWCqR6718QXF0PoCnhlwqgUjQyAqIyr4Cpi++9yQvvvqFOX/rgbV5URvkbXvbCe7L8/TfVUf+UROpKEnVFyvzIsmfefvWyRtYp0ydff4kn33iJp966xONvXORx6ec9JtOHX3mOe597jFsfvodD50+y+cBuutf2U1RbRZrTxpKoCKbNm8OE6VMZN3kiN02YwE0TJ6o5rBRodZWn1I3DoYDXCen7dypsGgoVvBZaqTBqRGN5Vt1wzXbqca4Prv5eCRcchlZ/GAFXNw2Bq5t+Bq4mjgJXI/Bq2PNK7nf8pAlMmjKJKdOnMH3mVKbPmMzESUpS+BuHRjScMI5xkyYxefp0Zs+fx7ygRcxfsojF4SEk6jVkFeaytHcZgwd2cuK2U9zx4J088OSDPPLC4zzy0lM88vLTPPLKMzzx+gvyjl9TQdUbnyvg6kPe+ELKh5LAXfG6+nwoqbsS6vfuVyOJ2ofg1GX98Wop0ErZbiS8UPmtJmsfHpFwxMPqZ+Dqp1Hg6od/PXA1etlvBVe/3ePqXwZcffrHEXD1qepp9eFXH18BVz/+dnA1AkL+B7j6PwlcqYn3h0MEh4HUWODqZ9c0BrhSPKy+UaDVr4Crb8bQ/wBX14CreOnIKB4qWr9OOtA2fOXp+Csz8FX4CdRmU9JdTd3qdkqW12Mo8hIkHfNQ6aBbpPNVvLSStvXt9Gxbzppdvazd08O6fcvYeGQ5O8VgOXj3do7cv4uD9+xk5/mtrD3SS9uWBqpXF1G5Op/GTaV07qph2b46uvdU0rmziLbteaJc2gdzVYC1++6lHHm4V81xdezhlZx/Zj33vzbIY+/u4cG3BrnrpU3c/sxGbn1sA6cfXMstd/dx9M6Vqm65U+bv6OXQrSs4eHY5+091s/NIGwN761izvZK+TeWs3FBJ78Ya1mxpZMP2VlZtrKetq4BC6cA7vQkYbFEYnWJA+bVibJjwFNpwF1pxl9jw17opXV5A60AjXYNiFO9ZxroTa9l//172P7SHtWfkfvfV0ri7lKa9JVRsFcOuS4+uKlqMsVQqBwrpPtBK3+Hl9B7oYeWelbRtbKewvRhHqZvkDD2x/hTSSsWQasnF25SDudSJPs8kRo1VjBsnvkonmTVOalfks35/B4cubOTUw4Pc+vRubnt+LxdeOsDdrx3hzpcPcOsLOzn3zDbOPCHbPLSKU/ev5LZH1/LQC4M89ep+HnpuJyfl+W06UMOqwTI27Gti+7FVbNzfT1NfnRg0VsJ1kYQkRxChiSUkIYq4NA151aVsO7hL9n+cS2qj+Tavff0+7/7lS975y1c89cGrHLjrtBgFbZgLvRjznGIYVLLqwGq2n93CltPrZL6L5vWlcj8GYkzBYjQFEWeS41uiiTVHEm+NJkUMBZNi9JW4CVRlyn3n4FFGBcuxEOsQg00fxrykRWIEh6PL0su5LCSlpxCq5LkSw2B+cgjzEkNVcLUgMYF58UnMiopjeoR0rCKWDIcGzmNSyFwmh85leuRCNTH7nNhgYm06rPk+zGIkRlmSmR27RA0tnJMgx0sKk2OHi5ERRWRaAnFGjfpcIoZDBZUcV/NiI2UfZWTBSKZHhclxQ+TcwcyJHspvNS8yiMUxocSJ4Wn2KCPQ+MQIF4PVYxTDLIUEMXDixNiJVpKwWxOIFMU4lZDeFFICGrlfHcb8NKzFFrlvMTwzU4gSY07xxlIAV6wzmXinlniHMuKhRp5pElHKtZqlfKXbxADNJlCaJ2VcGSXNgd5lQe8UOYbAld7mwOBwYxSl2VxidNlI0plI1Mj1aS2k6OxodU50Ohe6VFmvSCtlVevApLVjSR2SVT80UqDb6FKBVUDJVWXzkakAK1c6uW4/+Z4MCr2ZFKVnURyQOigjh9KsXMqy8ynPLqQyt5iagnIaimtoKW+go7qFrroOljUsZXljFysau+lpXKYmV19Ws1T1ruqu7lSh1cqGZfQ2LlelzPfINopWivoalrO2qZeB1lVs7ljD1q517OwZYP/q7Rxat5MDawbZ07eZXSs3snfVZo4N7OLW3Ue468gp7r7lFBeO3cJthw5zft9BWb6fszv3c2bHAU5u26+GGe7ql7K+YgNbejexb/N+Th08y9njt3PsyFm2bd1LW+tyFUq5PVnqVPGy6uzoUdXctJTa6mZKS2vJySnB58nEbnFjTrNjVpLVW4fgVUFeOWUldVRVNFNT1UZZaSN+f5HqdZVm8KoeV0q4oMWWocpqz74MryyePCxemU/PxpapgCsPWl8q8fYoksXAT682UduXTfkyD7mtVjq3V3H0kd2cf/EMg3dto3pjNb5WL5YqI9ldAZbubmHtLT3Uri8jJSeJOZr5zNMsUXNaKd5WS3QxRJml/XEpIb/JhBjDWJS2gGDbImIyw9GUxmGqTcDeFI+tPgpN0Vw59hLqNrhYf7ySrp1ZuCsj5HucRIx5JnpPBNZAinw/WsyOVMxWndy3tGsWHR63WfWaam6sol7qqyy/S55dsgquHCYd6U4TWR4r2V47WT6pU30ueca2YXCVTWNThQqu8qQOMMn3nyz1oNYQgydgpKQyi7qWUupby6hpLKGsKp/8ogwyslz4Aw6y5Dnm5kn5zvWSninfWrYZd24atuwkjFkx2AsSyWm0Ub8qX/W6al5XIfVjLuk1HvmWrWgCehJdGlKcGvku9WIMiixajBYNNpcBl9+GXaSzpRKZEsMSqVMWRQQRHKN4cEYQb4gm2RqDVgVXsfJ9K/AqGktGFPa8ODwlGvzlRpGV9FLF+9KMzp1CTFo0oclhBMUHszBmMQuiF7I4LohofQRp0jZ6ClPJrDCq4EpRTrWZ3BobWRVWfIXGIXDl1ZJsSSQ8WercyMXMj5pPpNTFRl+y1DUK3JJ3FJA6LzORNH8sUSalzh0ndfANzI+fSbQ1nGSP1HN2pV6NISY1ghh9JInmWHRS/6VKm6B1J6jgKsYcQljqQqmH57AoeRYhqfOIc4RJ/ZiIJluLNkcBV1ppPxVwlYo2O5lYj9TbhnmEWRZiKkymdJm8y9WF0gZ7pC0ySlsznOOqyIQtXyR9AJO0y3pPitSPiZhcUn7cibhdCfhF+VL+amT75kp5n8XyXFzS1qctIdObRGtjrjrKZaWUF6M8E8VLT2OOI0Xq5whp72LSQqRvYaGmp4LK5aVYC9JUCBeWNgedL5ySFo8aJljS5FC9rQqqLDR359HSXUBOqVlNc2BwBVNUa2XlQDW3XNjKU6/dydOv38vBM1uobcvDl6mXcmmiIN9JWbGPyuJ0qosDlGZ7pA6We1XCYu1aFWyVlnnoW9fGwxcf50PpbL/z3ZfX8a76ZFhDyb7fHgZXvyWH068BqxG4NRpy/VpY3S/BrrGO/3uv79pjXb6+r0ZyBn122fNqRFdCBX8dXF0b8ndt2J8CqRQPKgVIKVLglAKslKkCqJ5/53UVUinrRryslHWqPnz7ssfVi8Og6rl3X1enip5+6xUef+1FVY+9elHVk29c4onXX+KRS8/xwMWnuF/0wEtPc/+lp7nruUc58/BdHLnzLHvOHGXjvh10re2juL4Ko8dJaFw0sxctZMqsWerIgTdPVHJZjecP4ycMJVtXclbdOO6KbhjHv/3DzaqG4NXV8EkJD/w3/+4m/s3f3XTVegVE/ds/jEiOocCvG3/unXVlu6Hz/O01UGw05FKuTYFXf1AB1vhfB1fjFXA1pHETZJnc45DGy+/xTJw0kUlTJzNVgVczpqjTyVOmMGnKVCZMmqJq4qSp6u9JU6cyefo0Jk2bxow5swmOCEVvMZBfVkDnyi627N7K4VNHOHP3rdz+8N1qTrH7X3iCh+W9PPnaRSkDr6pJ25XRLxV4peitYSmjFY7ku7oywuAQnLo2kfvV+lS2+Wxo5EEl59UwuBqtT0aHC14DskaDq18bJfCvBVejwwOvB7TGChX8pfDB3weuvlfh1edqMvpvhjUEra4GV/KslFxiSmimPNePlJDLb5T8Vl/I/t9cP5fTT78QevYzXQ9K/Tq4+uVRCX/tvMqIjcMJ1kfrx+skOv9xVFL2Pw3pi/9OcPXtT1fA1VghgL+qH4bCCL/8Xq7h+2+GNCoM8Ld4wH05/A5HErAP5Z8a1qj8W19fA62+VaTcwyhdC+RGQ6nRoGpsaPXXgStl/od/+PNl/RK4+iV4db0Qw5HjjRU2OHq/K+DqJzXPlaK/iZQObYIrCX1mmnTOnAQqM8iqzSGzLpsMUV5rMaXdNRR31+KrL0Cb7yIxUwzaPAfOsnTymwuoX1nLsoF2+ge7WLu3m4EjK9h+ejW7z29kz+2bGTw3wPoj/XRtb5VOYRnlK/OpXlNI06ZymjaX0LCpgMZN+bRuzadtmzLNkd8ZLN2Zx/qTdWw/38rWc01sFx28u4vbnlnPQ2/u5JG3d3LvpS1ceHaAC09t4a6nt3PPszu455kd3PH4Fo7f1c/OW1rZsKuatdvLWbutnFVyvt6BIvoGilm9uZLVW2plWs+GbS1s393Fzn0r2DK4lN7+Wlo7CqmqC1BQ7iZDgVU5RjX/h86XSIo3Hn1OCv56D1V95bRsambZ7uUMnBaD9vHjnHvx/8fef0fHdWVpnmh3ZVZXylMSvQXhPQLhvfc+YALee+89QDiCAAEa0IDeeyfRiJRIiqQoyhuKpGymbMpnZnXP9Jp+a1avfjPve/vcAEiQImWyqntqeuaPb93Ajevj3nPP/mHv7xzCrqu7sPnFCax/YQ1WnhxA3eZSOJsNkOSy0hcp8gYy0L2zFWNHhzF6eCWGdq9A5/ouVPRXIbMxF+7yFJgKHDAWOmCl47CUuKHLNXMeHbpMDRyFFqTVeFHSkYnutTWYOLIc+55fiwMvjuPglXHsv7IWey+twu4XV2Lb+eXY8lwvtpK2P9eDHae7sPe5Lpy4NITzb66nzu0mnH15DQ6c6cPEgUaspus2tp1NA+CquqsU1jQj4ihoiBBFIVIUi1BeJKIpUHJm+DCwdhhnrjyP1z94mzpG7+DqR2/h2mfUqfrqFp557TzaxwdhyHRB6FTBV56O5duHcfilQ/TdEWw7sw69m5tQSoGbPVcOni4MsYpwCI3sP+k8CEwUdDnEMNH+fUVepJSlwluUBEuWHeokHVdWGWdIRDAFRAxcsVI5NQVfFvrdNGk6COwsKI7BYnE45vFCMJ/H4FUiSYQFPD7mxcZgTkxoYATB2KWYHRNEfwdhQQIzdA/HYn4kIpWJXJAdruRhkSCcKzlcLIjEElE0FgnZNAohkljEKPlIUDPjehFdGz4FffEI4sVgUUI0FpLm0+e58VGkCMxn0CqBth9P+4kOwqKoIITEhSJOGgeZgZkaKyAxSSHQC5CgpeCGAtBoCt7iTSLwbRQQuin4oiBK4ma+XmIuGDPl6kk6rgwm3hyDMHUYghUhCFGw0pkoRCnjEacWcEbvAtqH2ERBHAW9Zr8b9jQvzMlOCmrN1Ok0Qm0zcuBKbtBDpjNAoTdDoTMHoJVCC4FUBb5EDbFMB6ncAJncCJnMRDJDSpJJjVCR9Mx8XRUYCdDCjQYY8LFi0IoBqySLC6lWD9LsHmQ4fchyT8Iqbypyk/zIT0lHoT8TxenZKE3PRVlmASqyi1GTV4GGoho0lzWglcGqyhZ0VLWiq6oN3VXt6KpsQ0dZC9pKmtBW3Mh97qZ5PfQdp0papqKNUzd97q3qwEB1F5bX9GBFXS9GmwY4cLW+eyWXdbWuawRr2gaxqqUfazoGMdG3ErtWrsfhDdtwfNtunN6zH2f3H8Rzu/bi2MRW7F+zAftWbcTesQlsHVyLsdZBLKvuQCcd3yB93rByE3ZvPYC9u45g88Quzpg9N6cEZpMLOp0VXg+1k4WVXMZVTXUzysvquHLB1NQcOGwBcGXUWmhqh9XkhsueDLfTD58nE9mZpagsb6b12ikArYTTmQ6jOYmDVgaTdxJc0WdjEgevjBY/jPY0DlzpHTTfTW2Nzwa5S8k9f0J7HBfIl/X4kdfigDlXRO2TBs3rKrH+1CoMHxxEfl8u9EUa8JPiYCrWoHq0BH0721EzWgZHmRUCtxhxZiFXJrhUwp6XOMRpJRBZ1eBb5NxzG66JQKw9GkJ/IuS5QmhLxLBUSWGvlkBbEAVzaTxKB5zUVrJy9FLkNBmh8ISBb1wKuTUOeqcUOpsSegu1kQYFNFopl3Xl8VgoWHdz8ColyQGbWQODhr7TybnMK4dJDRczaKd7PtlpQ5LLRtfYwAGv5GQHCovoXVCcAY/XBD4971FxQdAYxaiozcPI6l5s3Eb3x+YRrF43hL7BdlTVFiMjKwluD/2OXitSUh3wp9O97rfB7Tdy4MqQROeXxIMpQ4zkcgOKO5JRO5iH+qFiFLdnw1Nkh8wjQ7yeZXLyuHZATM+tlNohBV03ltXFwJWOjSBIn/nU9sRK4hEliEYYLwLhiQFwxVPGQaSNh9Q4Ca4cTPHQs9EF00X0ztcgucQMXyHLvKTn1aemaymB1CwBXyvkwNX8yEXURi1CuDCcKyO0+tXw5RuQXKgn6ZBUoOWyrVKLaTt59K70q26bvEsMIvBUfERRWxkyWWoYyl+EaOlSCHSRkFpiITJFIkEXggjZQmpvZ1Lb+zRCxIuQYIiGxE7vW+qjCHR8DlrFK2I4fyuFldo8hxQKp5gzbU+gbUXKgxAqWYgw6SLEaEM4Y3dZkpiDVrIUGeSpk+AqVc75W8Xb6F2mXwqeLQLGbBnS6hzIavIgtcoMT7EergIDHHQ+liwtjOkaGP0aaKjNlbGRNqnvpDQlwsjAFcnnlCAnTYPyfBMq840ozlAjxc6D0xiLNJ8S9ZXpaG8t4cCVga6thNpzqY5+V00swoSLESkNgi5JjtyGDOQ0pEPnl9P5hyHREAKVM4baaCHdMwmQ0L0uM4bAm6lAdUsGmrsLkFfm4LyuEhXzoXVGo7jBg/V7+nD6pb147uVD2LBnBSqaM+FJ1cBNv296uhWF+V6U5vtQkuNFToodSVYNrDoJ7PQssnLGxpY8TOwYwUvXX8EH1Jm+8fXneO+rT3+iO7Dl02maDmDu6H4eTD836t290OqXMrIepAfBoftlcf1WTQdX9wKr3wquph/HvRlW08v/pjKrprKqpgMqNmXLsAysqZLC2/osUF54Py8rJlY6yEAWy7C6dP0NDlwxiPXCm9dw6uUXceTCczh04QyOXX4eRy49h12nj2D9ge1YuXU9+sZH0NjXibzqMliTPYiXirAwNASzFi7AU3Pm4omnZ+JR5mP12BMctGIZVr97+DH8w0OPcvod6fcPP3Y3uLoHPt0GV6SpjKl/fOhuaPW7e9efDr4e+jXgKpDl9U+PPI4/0LE+9NjkqIOPzfgJtHpkmpjBPDNvn9LjnN/Vk1zZ4Iwnn8RTM2di5uxZmDWHNHsmaRZmz56L2XMW0HQBZs2aj5kz5+Kpp+fgyadnTWomB7FmzZuNxUsXIzaRjUpIfeg0H4qrStDa24Hh9auw+eBu7D9zAscunMZJ+m2ef/Uyrr73Bt0HNzmPq+uTHlfvfjqZcfXFxxzAmq73pi3HPjO9+6f3OU2tw2DXra8CwOtBYhBsOty6nY31G8HVg8zZ77fudLj0ILD1a+HUT76bPkrhJLi6n7/Vl1OG7j8Gjpczp//uz7e9vj6bBDEcvPr2S/yR2tOPma8YPetMDGKxEsKfy7j6bSDpu9ueQEw/l311f3j1zd99DF/eBlDfTDNnvxta3R5F74dAlhhnmj+VqTUNWj3QAH6avrrHhP2OOfvPg6spUHI/cMWyrRiwYmWAPykFvI9Z/oO8sL6aBpzu1b3gajqs+oYBqkndm1E13Wz9Xnh1G1axz7dFyzJYxOkv92gSDv1lUuzzJFT6LeDq13pd/Zx+LuMq4HMVgFf/LkwRSQF5AgUP1BmmIEWXzLKJHHAVeuAq9sJbmoKUqkxk1BfAX5cPe2kaNFkOyGk5ZbIe5iwLUkqTUNCQhYqOfDQMlKBrbS0GNrWgf1Mrutc1oWWsFnVDFRT0FCC/PRO57X4UdKejuC8D+T0pyO5wIbfLibLlyWhYnYmmNVmoG/WjfpUfHRtzsWxLAbo35aBncw5W7i3Dnue7cPbt1XjhvXGcuLYC+1/oxYFzA3jmyio8//oEXnxnGy68sQXHL4xi074WLF9TxIGqzoEMtPQko7HTS529JHT0Z6JnuAh9I2VYPlqFsfFGbNjUhU1bejGxiYKRiV6sXd+FwZVNtHwpiusykFrkgiGVGWTHItYYCXWaHDmtWWgdb8Oqw2ux9/IhvPDxFbz67dt49fu38doPb+GVH17HC5+fx6YrE6jaUA5Pix2+NhfqNtRgzckx7L26GwdfOYgDVw9i+7kdGNu/Gu3jXahaXo+injKkNWXDW50Kb00qXFVemAqZYb4anjIbKvsLMLClFRNHh7Dz1Cg2n1iO8SNdWHusE2uOtmPkYBOW76lF/85KDO6qxOiBOqw53Ij1R5qw80wXTr48Sh2UzbhyfSu97Nbj1EurcfziCA6eHcLuZ4ew7ehKrNo+iMbeSriyLUikTna4MAzhgkhSFAUf8TAl29GyvBOHzh7D5XeuUkfnCo5eOYXd549i5wtHMLJnAzIbiyF2sfJGEyr6arHpmS048hIF7ee3YnTfMtSvLEB2k40CBDFEligK0qK5/6ILTXGcx4k+RY3UsmQUNOUhqzYTzjzm+aKGgAKseIMAYaoYrhwwWBYOoUMCU7YVjiI3B6+06XqudG6pPBJzEoIwJz4MCxLjsEjAx0J+IgVJsVgQH0HzwrGIxIDV/PgQLOSFcdBqCZ1rEAVdiwURmBsfjDlxS7ksrCXCKC6Da5EwgvPqCZPFI1YtAE8rQoJKgGgJjwK0WATxorAoIRILmQE8Lxpz6fOc+PDb4GoJy9yKXoxZwbMwY+HjeGrJDCyKmo/QxKUI5gUhhL+UAroIRFPAH2/g0/kpuGdPl26G2q+jcxNQ0B+JWFMURB4eVH4JNOlymHI0HMRSUsAWQwFgkCiIGxksTEIBjl4EmU0FhYONkGXg/IwMXgsMbiYrjB4b9PSZwSuZXg+p1gCZzgSZ1gyJygChXMNBK8FtcEWSksRMesgkBigkRmhkBhjZiIEMWOlsHLSa8rPyGVmWVaAkMMPuQ5YrCTneZOQlpSI/JQ2FKekoSs1ESXo2yjLzUJVTiJq8YtTml6GuoBKNRTVoLWtAR2ULuqrb0F3Tjp7aDiyr6UBfTSd6qzvQw8BUWQs6SpvRXd6GZZOA6rYqabmqTvRXd2OwtgdDk5oOrpjH1XjHCqxunYRWrQNY17kCG5eNYPPAGHaOjGP/+ARO7tiDi4eP4sVDR3F6+24cWrsJ+8cmsHflJmzpX8NlcHVVtKK1pAGddGwrukawcWwLtm3ag00bd2LV6Aa0NfUgMy0feo0VWrpmPm86l3lVU9XEgavcyYwrlzOZAkwPyQ2n1QunPQkOezIsZmofjDTfmoI0fyEKC2qQl1+N1NQCOFwZHLzioJXBcwdcGQPgio0uaHSwrCtaxumCzmOFyq2BmIJ0ZhRtpkA5p9GFjFoLtGn0znBHwFKkRMGydBT20THVWCHNECLCuhRSfyKKB7IxvK8bQ3t7UDtSCW9lEmQUNIcpWaluKJZS+xEp4yNeQ8+wXowYBmjMPEhTpVDnKqAukEFXLIGlSgFnjRLG4kTYysUoX56Edce7sf3MCrSvKoY7Xw2lKwFqp4iOXQmtWQkDBeF6kxpanQxms5qDR36/i66JG0k+O10rA6z0vY3EzNmZnCSPzYAkhxVepxV2m55b12rVcVlTyal2GE0KxNDzHx61iCsX7OxtwL7DW3Hm/BE8e/YgDh7diXUbV6KlrRa5+WnwJTvg9dm40Qv96U6kZtE9n0X3Pys9S6Hn1MeDzs+Hu0iFojYf6pcXoG6gEHmNfjhy6NlzspFKBRCwUmE2kiC1LSJqW2QaMXRmesbtaqhpKqB58dQWx4rjECOKRURiFMITIzlwlSCPA18VB7EuHnILXScHUzz0vkS4cpTwlzF/Kie8BfTsJ6khMQkg1PO5kQDV1D6EUxs3M3gO5kYu4MoHVU4Z7Ol0rXJ08ORq4c3XIqmAlQkakFxghDtbC0uqggNXKrsUUhMdN/2+8fIEhNHvHhS3EEHx8xEmWETvkwhILXEQUduVoA1FtJLaJ5YxJVqAcNlSJBhiuWugYgNyuFS0PTmdgwQyiwhKm4Q7FrWH5jmESKQ2LloZjEjFEkQpl1JbGQ4RnecUuJImS2kqhSJVRpJSW5mIOEskYsyhEHtiYclXIKnKjORqC5Iq6D4oN8JH18ZdxPwU9TAxcEXSJquo7aT9qWMgUEZCqYuDxSJAikeBgmwTygusKGX+VhlqZNM+071S5KYbUFWairqaHOQX0LNKz5XaJIJYS7+ZLAxLE+dTGx9E7znaRksW8poyoKPjTGCljuZwGJITYfELoLCFI042h37X2VBbo+HPNSCv1ImkDHYf0O8tmQuBZjEy6bjHd/fi1JU91A/ageGJDpTU++FJ08DlVSGd3h1FBQxceVFE92R2MvXjnFrYTVI4bHK6d50YWFGHo2d24PUP38Gtb/6MG189CFzdT78Mru5Xuvd/Bbi6OWmsfuNfAVyxEQRv/gvB1YOyrKb7VTFNlQFOB1VTpYP3M26/d1TBqREFpxvqM6D11qcfcl5XrHSQZWBx2VZvvIyTVy/i4PPUrztzHLufO4ZtzxzEuv3bMLJlHN1jy1HT2Uz3XSHMSR5qj+QIiozgoNWTc+bg8ZkzAyMHPvrEbXD1j/T5Hx55DP/+4Uc5/cPDj3Eg63d/YHr0Z8HV7xm4+sPPgatHJ8HUE/eUGf4UXE1t444YuHoM//TwFLgKjDTIzOOnQ6spcPUwiZU8PswM5p94itNjU+btM57GE0+yssCZmDlrDmbPDWjW7NmYM3sO5syZj7lzFgU0dzFpEc1bSN/Pw9Mz5+DpWbMxi67fzDlsOhtzF8zFoqWLEB5N/VypgN5zRvjzMlHLSuDXrsTGPduw71l6F714DudfewlXr7+BV2+9zem199/B6x+8izc/vI63PnoPb9CU/c3mc99Nfs809f1rtB6b/9bHN/AOKz/80/sBk3eWtTUtc2tKt0cu/CpQhsgAFjca4eRIg/9PAFef3Rdc3RkB8fNJQ+8/ff3FPeDqM3z67Rc/63H1k5K8yXn/5sHV93fAVSDT6pufgKsv7wOuvvyfAFz9eQpG/VsGVwwQ/RjQd9Oyob7/219v698UuAqlYD5Ww8qxEimYTaROkhiaZB2sOXbYqfNizSXlUXBUnAJXWRpsRcnQZtq50QYNGaxT50ZGZQpyatKQV5OK4uY01PYXoHmknDrhpSjtzEVeczoFPGnIps54dhOpJRVZrUnIaHHD32iHp5o6wNVqZLVbUD2Shvb1heicKELXpiL0bi1G/7Yi9G0txOCOIqw7UovDlwdx4b0NnE5cXYFdpzq50sB9Z/px4sUxvPDaJrz07i5cems7jr8whk17W7FyfTkGVxWhe3kW2nv9nDoHstC7sgQj43VYM9GMjVs7sHXbMmzf0Y8dO5dj156V2L1vFbbsHMbohh50DzegtrsEWdUp0KUpkWiPh4E677XDtdj47CY88+YZXPrTq3j3nz/GJ/87NV7/jRqx/+93+PT//BYf/NfPcPm7a9h2dSeW7V+GHgrmNr6wEUffPopzH9JL5uMLuPr5y3j5i2s4d+MF7Hx+Nwa2D6FupBE5bXlIqU9DGnVoMzqykdqciqQ6D0qW5WJoZxe2n16NfS+sx47TK7HmAAXhW6rQtp4CoLF0CvJ8KB3woHJFMgcEezYXYfnOCoztq8WWZztw9PIIzr2xEede34gz19bh+dc20vXbiOde3oCTlzfi8LmN2LB3BM0D1XDnWMBnI9gJgimYiaAOdzwStWKY/Q7U9TZj1zN78cIbF3Hq2llsOrETvVtWonGsG3ltFdBnOpFolUFJ91Z6XTYaRxvRsa6ZpuUo789AXrsLqTVaut/EUHkoeLXGQWCMRryWXtCWeNiyjMhryEZZRzEyqtNg8BsgMAsRZ+AjWstDkIRlUy1BhCaWgmoj3a8euEo8sBbYOWnS9Igz8Wm5iEB5nzAeS0R8LOInYGEiBdKCGCylIC9YEgBUDFoxLeJHcJlVTCz7aj4vlCsTZMss4odjIZ8+iyMQKo9FtIaPBJ0YfArSeGoBl40Wyo9BEC8SixIiOHi1gBeF+RRUzqO/mRn8woRQLEmkID4xmIK5xZgfMQtPLnkETyx8CDNo+lTw41gYN58CsSjwjHwIKRBUJuknn0kf9HRdeNYEhKtDEGOka+WOp+dTBm+FDRX0HLaNN6B+ZRVSqr0UxAkRJKT9CMIQT8fKwJXSqSPpoXToKPDXQ+c0weSha5bsgiXJQX9bIDcaIdWbINNbINNaOHB1u0yQJJZpIaGpRExBr0gNqVjL+VqpWYkgy7ZSmmDVWDhPKwfna0XPvMGBZHOgLJCVBOa6k5HvS0Vhsh/Fqeko8WeiLD0b5Rm5qMzKR01uERoKS9FUXIHmkmpSLVrL6tFZ2Yyemnb01nWir74roLouDNR2o7+mC72VHegpb+NM15l/Ffu7r4qWre7kpv1VtGx1N4Zql2G4vg8jnHo5jTUPYC0DV+0rsKZ1Ocaa+jit6xjCpmWj2Nw3honeldjSP4ZdI2twdGILnttNz8C+Azi1dRcOrd6E/Ss3Yu/IBLb2r8HqtuUYrOtGT3UHuunY+pr6Mdy9EmODazA6tBarhtdhqG8UdRVN8DpSoKHrZjG6OO8q5nFVUlyN7KwipDBzdm8afB6SOxUeWtZu88Fi9sCod0KrsUNB116psMBk9MLjyUJSUi6c7kyYrSmBzCtWJsgpAK+M5lSY7ekws8wsZwr0Tjc30qTWY4TSpYTMKYIuWQJXnhqeQhXnyyRwhILvCoMqgw9DgRzafBmk6YmItC5FojuCa99X7OnAplNjGNrVi+zmbIhdMnr26J7nhyJKwUO8WoxYlQixaiFXAssGVNBRm2os1kNbpCRJYSpXwF6phrFQBGuJFGWDadh1YQ1Ov7EXw9s6kFxkhsKeCLVdAr1DA41ZBZ1ZC71JA71BAYtFw4Gr9HQvsrNTkJHho+tH96FVT4H6JLSi5V0WHdw0z20zwkVicIuty7bBpNPLIFcKkEDtQHxiGIwWOWoairFh80ocPLYdB45ux9Zd9BuO9KCmrpQDV/50D1JSXQGfq1Q7B678efR3jhm2NAW0SXTcyfGwZIuR1+Sid2cutXEZ8Fc44cih3z/dCIvfDL3XAIVVCTG1L2KNEAqDFEaHGma3Dlqaz8BVrJjaIGFMIOOK2hcmBrESlTzO50qkS4DUFA+FLZ6ed3p3JYvgzaf2uNwOf5kT9kx6ro08RIhCES2Npn0aYaVjjpbG4umlszEvcgE30qCaDY6RrOTglDVdAWc2y77SI6nAAE+uDnbmC5Uih8Enh4Z+bwaaJAYxElV8xMmpXaf2WudWwplhQlI+tQV0nsZkOWR2HvVBIgJZU+LFiJCHItHEg9KjgCGFfqsMG1yZDjomMwexlHYZVE7ah1vBDejBN8YgRh1KCkYMG0nQEAGRnfkdirhsK+ZzJWEQK1kMeYqY2soExFnCSaE0Lx72IhWSqoyckisNXNZVSqUNnmIz7LkGrlzQlKGFIU1Dz4QEPFU0YgRB4ItDYDDwkJ6qRQmdT3m+DUVZOhRlaFCaY0RFoQPl1E8qL05GWYkfeflJ8CQz30AheNwgJMGIU9ExOBLhKjCjqDUb2bUpdG+I6X0SDBEdozVDDH+JDsn5Spi9CdQWB0OiWQqlPhIaQwzk9J4UqYKRoFgEkT4E/mIThje34/AL27D31Ab0jNWhoDoZbgaufEqk0vszL8eBwhwn8tKsyEyi8/XS/W+Xw+VUICvXjs6+Muw9PoFX338Tt775Gje+YqWCn3G6MU03p+nGl1P6FDe+uKM78OqPvym76ZfA1f3A1M8BrClQNaVbX33KGVTfmjbv5/RbwNX700oH37/tcfXprwJX00cBvB/AmoJY92ZYTRmzT8+4uu8IiZ/frSmAxaZT8IqZsrPyQVYqyMDVmVcu4+jFs9h58gg2HtqJNbs3Y+XWdehdM4yariakFmRRG2yidkiIxRFhmLVgAWbMYr5WT+PRGU9y8OchrvSOmbA/id8/9gR+99jjd/To44EMrD88SnqEy75i5YNT4IoBpd//02O3dS+4mvKuYuAqAL9ouamRB++BV1M+WQGANR1mBfSPk+CKg1aTcIqNfPjoXXqKEwNWDzEox6DVjKcCy7HSQQatnpqFGU/PxpOkALiai7nz5nOaP28BaRHmzV3EAat586j/Nz8ICxaQ5i/moNasWXNJDHTRunNo3bnzMH/BfCxYtBBLli5BaEQ4eGI+9DYTvVcyUNvWSLHOauw6uh/Hz53CmUsv4NzVi3jhlUu4+PpVXH7rFbz0TkBXSJffvkZin1+lmOl1XL3+Ol5+7w28cvMtXCOxz9duvMn9zeAWg1lvf3IzkIU1CbCmg6t7ywsD8OpTzvD9Y1Ye9+1XkzDn698Esf61wdW9xuy/NLrgbTHQc9/RBL+97XH1GelucMWOdep4JsXmffMlB6sYtGIAi2VgsUysKQjyQP+o+4Ck3wKu7gev/vXBFbu+Px2J8YvbsGraSH7sM+3vq8kSxYBHWADyfTmVjXU/j67JLK0vfwhs42sOWH13W/eOGvibwNUPd0oF/0Xg6sfJEsEHadLfakoPAle3NQWtSN//7QdO391VEhj47rt7wNV3f6Fl//rjpP5yl6aDq+9+nPz+bwH98NeAuOUe4HP1S5Dqt8CrB4Erbp+kr/82Ca5iqBMpdSggdyghMotJImh8GthybJyXkJY6OHL6W+LVQJrETMGpA51ihD7DypUTFrcVoq6vgl5cxShpykB+XRLy6pOQ35SM3IYkpFW5kVTqgK/EjqRyJ1faltWYgvRGL5JqLHCW62DIo6AoJwHuCjlK+33omijBir31GDvQhDUHmRqx/mgLdjzXjeNXR3D+vQm8/PEOXP1wG869uRYHXujH5iPt2HiwBVuPduDQuRU498oENca7cf71bTh6bhTbDnRi/Y5GrN1Sh7Wba7FmohZjG2uwelMjNu7owra9fdh1YBB79i/H7n0MWg1hx+5hbN25Aus292NoDQW9K5uxbKwZrcN1KGzPQVK1BwXdBVh9eA3Ovncer39zHW9+/wGu/8dP8cF/+Rqf/Nfv8fn/7y/4Ev+Mz/FXvP9fv8DV79/Es7fO4Pj1Z3Hukxfw4ueXce6jF3Dyxhm89PnL+OA/f4gP/pePcOmjKxg/uh5ldG1dZW5Yi+1wV3uR1p6JooFiNK6tw6qDy7HvwmYcurwFu8+txdaTI9h4rA8rdjWgbjQT6c0Gur5iuColyO20oGEsg65tIZbvrML44VZsebYHO58bwL5zQ9hP1+zw+RGcemktXniVwavNpO04eWkbthwcRRMdhzPDwP2XmYEr5n0i1IugcungyU9B02Ab9pzajwtvv4hnXz6NVfs3oGZFK1Jrc6HNsCOegpcwWjdSEw2ehYKRVBmsBVp4K4zIabGjtNeLgk4K7srVMKWxbKBY6syHIFy6CAJTNAXMJhQ0ZqG4NR9JJT5InTJEKqMRTopQxVIwHIY58YsQa0yEvYDuucpUOIpcMLIAkZVaUkAhT9JwZXaRagGi1CKEKURYLIjnYNISIW1LHk/z4rjsqYW8UE6sLJBBqsX8QDbWQgpYl/AjaPmIwHfCcIQoY7hR/hLNUggpmBUapeBRIM7AVbgwFiEUSC7hR2IRLwIL+cyHKxaLhFGB7K3YJVicSIGLJp4LUl05FkgouJwXMQMzlvwTFvPmgk/Bm4KCNwmds9ghhy6dZQSkI6UqnQNXQqcA8mQJXUsHctvSUNidheqhQvRuacXaoyux7vgYejd3IpeBA5sUwXStouRsJC459/spnDoKGikYs2uhdRph8tCzn+yEmYErlwUKsxEywyS40pghZqbsMi2EEg1EEjVEYhVEIgVEAjkkQiXkNJ+ZsGvkRhjY6IFKCoDVZjh0Frj0NniNDiRbXEi3e5HjSUZ+UiqKklNR4k9HWVoGKtKzUJmRg+qsfFSzLKucItTllaCxsAwtJVVoKw1Aq46KRvRUt6KvrhP9Dd0YIPXX07QukD01UNPNwaleBqzKJ6FVZQBWDdJ3g9UBsdJABq4YtBqt78dYA9MAVjcNYm3Lck5rmgcw1th7G1xt6R3DVtLm3pXYNgmuDq3biGe2bMPJrdtxbP0W7F+5HnuG1mHX8nW0zFps7B7Fmo4VGGldjsHGfiyr70VPwzL0NPdhWWs/BrqGOLXWdSA3vQBWgxM6JbWRtmQOWBUWVCA3uwRp/lykpmbDz5ScCZ87DTarFwadHTq1FRqVFTKJHjyeHAkJcigUZlitKRy4cnmy4HClw2pL4UYaNBiYGLhiGVeZsLqyYHalwehOgsHjgsFrhc6n58qjtElSmP1SzsjbniuFNj2RAv4YyPxxUGXzoSuQQJ0rQqwzBDHWJbAVK9GxoQobn12J4T39SKv107MXjdmxCxCtSoDR74Atw0v3nyHgu2YSQ+ZVQJuthZ7aBm2BCtpCOczUJjgq9TCyz0UKFC5Lw56LE/QeeAajO/vgLbBCak6E0iKFnu5htUkNtUEFjV4JnV4Bk0ULN51HGu0rNycVWVnJSKH722U3wm7WwmbU0FQDp0XHjSbIpjaazzKurFYt55GlVAohk9P5KhIhVyZCpRVwGVdpmS5U1eajsa0c9a1lqKqn36k0E5nZybQ/H9Iz6B2Y7uUytjxeC3xpNqRkO+DNNnHQR5fMhzqFrkUGn9o1DTKrrFzZnifPiJRiF3KqM5BTmQVPlhsqmxoCarvEOnpH21Ww+Oi5SjLB4NRCopNw2VaR1L5EUlsTmhBOiuDmMdiloLZJRm2f1MijaRxkllgYkiRcuV9SkRnOHCO0bhnChEGYHToTwYmh9D3de5kexCl4mBM2D0vig8DX8qFxq6DzMG8qCQzJMtjSlXDn6ODN1cOTTdcuTQmDT0bbk3Im5kqbjPbJvK4kUFgUsNM1KKrPQ+tgA3pGW9DUX4mC+nS4ck1QuoWIVYciTLoUsRrmbyWGho3C6GdljPSb0fW2pligcWqgsMqgoG0r7BJqyxLB00fTOuGkUMRqQ8EzRkJoj4fEJ4QkRQoJtZGS5LvBVbw1ghQGlT8RHuqLpNSY6N2hp7bVAD/1T1Lo93AXm2DLo3uBztGSpYcpQ0d9JGrvDAmIEQUjnh8EvYGHrAwTKou9KC+wIz9diwJSQ7kPfe1F6GjKQ2VpKj3DSXRvuGH3aiHWxCFGHEzv0RjYM3XIqad2sC0b+c3pdE+boXQlgq8PgcQSAWuaEP5iLXKrLMivtCMtX0fPaSIkyhDE8Rcglj8fPNkSSIwRMKWIkFlhR8dIJdbvW8Gpa6QGhbWp8NIxOb0yeJNUyEw3IS/Lhpw0CzKT9fD7tEjyquFLUiOF3vVZhVZ0rajDuVcv4qPvv8OtP3/JZV0x3fwFMXh184s7msrCuq831M9kR/1S5tRvAVe3vvyp3v/qM9KnnO73/b362f09AFx9QPuYMme/xS37y3DuQabsU6MGMk33uWKfp0zap2dmTQda07Ox3vns/uCKy7qizwxcTZUOMnB1jvO3uoxjL57DthMHMbZjA1ZMrMYAKw/s7UBacQ7k1GaGJkRjztLFeHLeHDwxcxYef+ppPDaDQZ/AqIF/YCMHPsqyrWbgdwxcPf5EYPro41z21T88/Oid0sE/PDpZNhiATAxUMWA15XH1e+77SdA0Zbz+yBPcOj8Hrm77Zk36Xf3uth6/rd9zpYJP4CFW2vjEVDbV3WLQ6rEZDMrNxKNPzgqI/n7k8acC4OpJNnribDw1cy6enjUPM0mz58zHnLkLMHfeQsyfvwgL5i/B/LmLMH/eYixYuBRLFodi6dJwBJOCloTSMosxe/Y8zKJtsOncufOxYMEiTgsXLsaiJUEICg1GWFQEYhLpPaxXIz03Ey3d7Vi1cRw7D+7BoZPHcOzsszh54TmcfekCLrx6CRffuHJbL755FZfeukbx0mu48u5reIn08o03OWDFxD6zskMOYt18K5C19dF73CiFXOkhKzX84mMOVE2VCTKT9zulg5M+WgzS/PlzfPz1HYB1N9z51wFXD/Kyul9G1b0jCv4iyHoQRLkNU9h+vrt9zNPP77bvFrcNOm66BlPlggxgMd8rBkh+CRDd7/ufAqu7odW94OqX9e0Dfa5+agZ//3JFDl5NZakxCET6kgGkSYh0B1x9hz8zePTj95NZa9/evk6BY/jugdea6Uu2LQahpoGoKRj1a6HV/QDX/Tyu7gVWU1DrXrB113X5O8DVN6Rv6ftvf/zunsypSRA1Ca5+Aqimgavp3/0cuOKg1F9+5PT9X/6CH/721zv66xS8+uv/EHB1v2WnSha/I33zzwF49e9UXupsFibDRzKlWqDz6qhDzQy/vfAWe2DPc0CfYYYiRQexRwUxdVpl1MEx59iRWZeJxsFadI81o2WgAsWNafCX2OBmowrlUbBAnWJPIXXCCyzcfxJd9DmpzI70Oh9Sa11wlxvgLNXAlMfM3hPhKlegrC+JAu4KrDncholnurHl5DJsP9WL/ReG8dxbG/HSBztx9aOduPz+Nrx4czMuvLsRp15ZjT3PDWDjoVaM72vClqOdOHRuJZ5/bSsuM3j12jacurQOz1xYg2cvrMOpi+vxzLk1OPDMCHYdHsSuQ0PYc3gF9h0Zxv4jIzhwdBSHjq3GwaNrsGv/KDZsG8DQ2jYMrG7Fys29WLePAtADLBhbjvET63DijZN4/et38d4/f4I3f/gIr333Aa598wFe++Fj3Pgv1Dj9H3/BZ/iPpL/ho//2Nd77z9RR+I+3cP0/Ucfir+/imfdOY8PZLdh+cRcufXoFN//T+7S9N7Hh2QlkNmXRtWdGsjLIM5SwlNtQ0FeI5Xv7sfv8Fhy6sgP7zk9gx5lV2PncKux+fhUmTvSja6IM+d0upNTrkNFqQt1YBoZ212DsYDPG6fpsOT2AbWcGsfH4Mowf7MC6A23YfLQLe08P4ujzI3jm4mo8d3UTaQf2PLOOOr61FJQYwVOxkaYWI1IcAZGJ+U5ZkVtfiMGNK3DwhSM4ee00dpzejY51vchsLoIuy44EmxShqhgsloZgkXgxFksWIly7lAKKWNgpEC3vT0H/tnL0bCpCcYcTtkzmvxSGCOlChNGyImscXPlmZNX4kUP3nLvABYFViCAKGhYLghEqi0KwJAoLhSEQOGTwladQ0JEBW4GT87gyUJDISgb1mWbu3hVS0Me3KhGtkWBhYgxmRYdwUCpanYgEg5imfCwVRdG8UCzkMy+rcCzhwFVYAGYx36tJaLVUGokIbVzAKJ32LbErKIiSga8RIkbGo+sUh1BxDJayskKWvUXbDZbFc2buc+KCMDNmAZaIQqDyqVDbV4EVm5ahoa+UAkYNtD4RUsvdKO0spGctA5pUHRJtIi5rzZbvhiHLzJnPM7+zysEyjB9bha1n1mPl/n4s29yM9nV1aB2vR9v6RnRPdKB1VSsyqjIhsckRo2JZlhSM25WQOzQcuFLYtNA4DNC7zTB6LNxUTcG9wqyH3GCAVGuCRGOCSKmHUKaFQKKCQKSEUCiHgC+FkCQVKqCS0LHLdNDJ9TAqDLCqjLDTem69FT6TA6kctPIgx5WEwuRUlPrTUJ6egarMbFRn5aAuOxf1OQVoyCtCfV4xB63q8wPgqrm4Cm0ltWgvq0dXZTN6a9sxUN+NwYYeDDb2cNPldaTaHg5KDbCsqsoO9FeQKjsxUNmF5VXdGKpZNqmegBi4qguAq9UNA1jTuBxrmpZjbTPTIAeuVjf1YxUDV+3LsWXZKAeutvaNYsfgKuwdHefA1dENEzi6bgKHVm3AvuFx7B5cix39a7ClZwwbO0ewtn0FVrYOYaChD93VXWitaEVTeTMamSqa0VzVisaqFlQUViPNmwWTJgCjXM4UZGYWIC+vDNnZxdzogump2UjxZsBD39nMHhi0dmhVFqiVFihkRg5cRUYKEBcnhYLmWWzJcNM2fb4ceGnqcqXDZvPDxAzaTSkwWdM5cGX1ZMLipfk+D8kGY7IJ+iQNDMkKWNLk1L6r6N2ggZOeXSNru/NEMBVJYCmTQ18gAs8TiijzIqjTE7hsyhV7utC3rRNeupeXiIMwO3Ye1El6VC9rQNtwD7KqC6F067mSX1b2KvIIIPELochivlZyavN0sFeYYCqkY8hTIqM5CeuPrcSRK3vQu76dgn4jBf8JkJskMNL9q7PqqQOvgkIthUojhd6kgsNtQrLfiYx0L1cu6KPzctKyDFBZjCpOtsnSQatRDQtNGbiy2+keNiqh08mgN8hhMitgs9N3TlqP2hGDWQYttRkyTQLEyjjINXzozXLYXQa4fRYkpziRkurkPLbsTj1sbnp2qQ0y+KRQOhMgc0VD4Y2DNiUe+tR46JLioXYz43Qx94+C1EIPUvN9sCWzzEcZhNQ2yYxS6Jz03vQZYKT3t449vwYZ4qUJHLiKSJwEVzwGruK577QONT3LSiitdKymRAh1UZBb4+m3lXLwSeUSIUEdg9khFHTNewRB8cF0jBY6Bg8EOjEHslgWltQsDZTsOSQkER2nFLY0FVzZOnhyGLjSc+BKR/PZ98yDSu1QcMBKRsevsqlgpX5GVnkaqtrLKOitRkVbETIrkuGg94vSLUasOhzh8hAk6Ol6uhUwpNJv77fCkGSGlmWIUtstMUogNoggNYkgMQsgMPLAM8Qins4rXhfBKdEUxYErVhIo9NJ95RNCnCSElCQh8V2xiLOEgWcPo/eUCMnVJvjrLAFwVW1ARgP1cRpcSK6yw1FkhCVXz430Z0zXQp+igsYto2sqpntOitQ0I0qKPKgsYZ5RVuTTb1eRb8fwsgps39iHsaEm1FLbW1DgQ06+F/4cB/2mdB+wUYOzDchr8KOqtwjl3fnIrPHBnK6gdjoGQmMoFPYomJJ5cKSLkFVqRGNXNvqGK9HcmY+MHGqj9bHgS5aCJw+Czs1HWgm9k2u9KGlOR8tQJZZv7MDAeAuqO/Lgy6T72ZZI964IKSkaZGeYkJ1O79ZUAzL9BqSnG5GWaUJqFr0zvSLkVPpw7OJJ/JE6tR98/ed/FXD1S4Dpvze4um2g/m8UXN1P9xtN8Da4ev89DlBN+VhNz7p645MpeDWZhUV6+9MPOX+rt+8HrqYyrv70we2SQVYuePa1l3D62iUcv3QW244fwIrNq9E12o+6nhYOWimoHQ2Ji8TTC+fhsVlP49Gnn8JjDFo9+RSXbfXIjBkcBPqnxwIlgr975Inb4OofHn0c//6RR/HvHn6E9GgAXj0S8Lxi8IoDUPfCq3+a/G4KbN0Drn7/hylNA1cP3z26INPv7zV1nxKtw40syPyt7guuZkyCq1l0ngzSzcOMWaSZc/H4U7Px+JOzuGyrJ2fOmQRWCzF7MrNqLn2eN3chB6W47CrSooVBWLI4BMFLwxAWQm14WAzCQ6M5eMUysubMmo85sxdwsGvRoqVYsiQES4NCERwchqBg6gcvWYx5C+djUdBixPFiYbAYkF2Yi6bOFgytHsG6rRux/eAuHDh5BCfOn8LZa+dx4fXLePHNl/DiWy9TnPQqB60uT+ql997gYNWV669z37341iu4+NY1TpcY4KL5V1lW1vtv0z34Ll7/8DoHs1g54Xuff0jPwsc/zb5iIxJ+NQmvvvkCnzCfp9sZWAGxErH/u4OrL/4nBlf3H8Xw/wVX/9OAq7/eD1z99d8euHIXMN+gEhQ0FCG5MJUCZupkM9N1Cv4za9KQUZuBtJoMJFX4YaVgWZVKgSx1uEzUOUuvps5nTykaKeAub8lGein7D7oKumTq0CaLYU5TwE4dPWeuETbq0FoowHYVUOewxksdQydcpTp4K/QkmlZqkd1iR/1INvq3VWNsfzPGD7dh47FObD3Zi4MvjuL89W14+aM9uPjeFpx8dTWOvzSCk9dW4dQra3Ds8irseW45tp7owdbjbMS85XjmyjpceGsnNbx78NL1fXj5xkG8eusoXr15BC+9tQ/nXtqK48+vw6FTFHgeH8HuIyuw98gIjjy7Fmde2IrnL+3B2Rd348jpLdh6cAzju4awYe9K7Di5CQcu7cXhq4fwzFsnceGjK3jt6+t4+8eP8Pq39KL//F2cvvUKTn/wKl767gPc+t+/w5/wn/AF/hd8+n/+iA//P1/gg//8J3z4v1FH5X/9CMevn0bfviE0T7Rj43MTuPDJRbz85SvYRPtNb8yE0CFEvCUeMbY4iP0SJDUmoX2iFeuPr+ZGbNx2ei12nxvH/osbsP/FDdh5bgyrj3Sjd3stOjdX0JSu56FWTJzsw+bTA9h0apCmQ5zGjyzDih3NGNxci5Ft9Vi7pwXrSVsOdODQ6RE8d2U7vei2Y9XWZcgs8yBRE4klcfO4rCu+ng97tpMC0HqsPziB/S8cxKbjW9BDHfX8jhLYin0UIGgRY+IjTBODUFUkovTR4NliKXjgwZAjpmBBh9bxPGw5041NJ9vRMJwGU3oiouTzESaZRwFIGAW5UrpvrPBXJCG9ys+BK5GNZUsFYW7cIgSLabtqHqK0PChT9HSvplGwkQZLPitp1UKdpoUukwJaCnCVKTpIPRq6pipEa8VcBtTTkUGcZxXz2ZG5dJBQIBijESBIFIlF/DAsEUQgiGVdJYZhQUII5pPY/CBxBEIU0YjUxSHezMr4xJDYZZDaZBAZmEE7nYckFqHiaASLorjtBUmiECyPxWIx87lifluLESqPgCFNj4blVdhwYCU2HVqJoYk29I43Ys3eIaw9MIq6oWpulMQoCuZ4Vgq67BKEq2lbilA4SuxYc2QU526cwjOvH8LYgUG0rKlBXnsabIUGqNJk9Kw5UN5TjureWiSVpEJkkVCAmECBkYQrGZTbNZBb1BQUaigY03FSWrWQmykoNmoh1eshYabsaiOECh0EMg34YiX4DFoJZBy4EpHkQgU0Ug0Mch1MCnrmlQbYaT23noJ4swNpNjcy7V5kO33I9yajNNWPyowM1GTnoD43H035BWgpKERrYTGpFC2FZWiaVEtRBVqLq9BeQvd1eQN6qlvQX9eB5Q09GGpchqGmZYFpHd3TDEZVdWN5VReWV3ZOqoubN1y9DCO1vZyGawPLrqgJgCuWbbW6cXAatLoDrqa0gWVcTYEr0vaBMexZuRYH1lBbQjq4ahwHRtZi34o12MPAVe8qTLByw8Z+2l8P+qu70FPRgfbSVjQVN6KmoAblORUoy6Hfp7AWDRXNaKxsRkluOVcyyEYN1OtscLv9yMoq4uBVTnYxB658rlTOqJ2BK4vBBb2G7nmFmQNXQoEasbESxMSIkZhIv7HSApM5CS5XBpJ9OUhJzoXXkw2r1R/IujKlwuLIgM2TBZuPnp8kCqCT7LfBlTFFCVu6Cp58DdxFathZBlS+BKYCMaylMtjK5TAUiaDK5kGVRYF2qRLl/enUnjejf2s7Umt9iNCEI1gaguTSVIxuX42dz+ylAKgXtkwXPX88xBpjqb2IRJwjEqLUBGjypbCU6WAtM0JP+1VlyGAp0KNqsBQ969pQ3JLPmYmL9IlQWeSwuM0wOUzQGul+VklIQm70PQvdzwwk+ZJsXNmgy22CneZZzGqYDEoY9QqYaWo20FSvhMWopuuqh8NO9zA9F0wOpx5ujwneJDNtywSrg54XLR88YTjCYxciNHoBYhKCaZ98mKxq2Bw6WscQ2JdDD7ONlTBKoTQL6HijEK9hHk5LIXZEQOGJgtQRBqFpKQT6pRDqIiA1xkNhEkBpovMwSCDViSCjNkpJ56mmbalsSihtCu5vGctYk1N7I4jh/K1YtlUYL5IDVxKdFBq7msvS0jCPKLMQPGUE4hQh4OsiITTEIIGN6Ji4BE8sfByPzX8cIbwwaFwGmFPskJoViFfxaFk+ZBYpZ9wuNiZCYuJB4xDBkqKgfoMW7mwdXPS+t/iV0HokUNlFnMcVA1fcQBN0jAINtV1qBs74tF0RFDbmVyWEyJjA+RnyjWxk1khEKsLBY+bnXvp90m0wpFhpv2pu/UQ6lgRlAk1pHV0ixHSNJNQmim0C8E0JtF4MeMZo8C2xENriwXfEg+eIQ6KLlvfwIPLyaBqPeFs4oo1B4Dsj6D6WIa3ehvQGG7079EitNiC31Y3i7jTktaXAV2GHOU8HY7YWxozACIOOLAv1eZJQWpuF2sY81FSnoyjfgWy/DkXZFvQ052H/9hU4+8w2bN7Qj9qabOTle1BU5kdVYwEqWgqo35SHkpYs5DakIqsuCdmktEonzOlyiMzhEJlCoXHHwJiUAKMvHr4sORo7s7F+Sw82bR/Esv5qZOfYoTfTdVCHw+STIKvchcwKF1KKrcitS0b7SDWWb2hHfW8x3HTsCnoH6+g6eZOUyKD3Tna6EbmZZhTkOZBLyikgFbvgoPdGdpUXRy8+iz9RB/aDb/78i8Dq5pd3dOuLz25reoncL5by/Qavqt+yLlcSyIDST6BSQPcr7Xv/HtB13+1S0MnpHjjGbXtS798Frn67FxcDV9Oh1FSZIBs9kBm0T2VccfCKZV5NZVn96QMOVL3z6eQ8Bq+YETvLqCIxOPUWg1iT4jKt/si2f5ODVmz0QZZxFYBWz+PAuWex8cBOdK8aRGlLDbw5fmqnVAiOi8CsxQxaPYWHn5yBR558kgNWAWj1JB4m/eHxJ/EfGKx6hGVXPc4BqwC0eowDVv/uoUc4MXD1u0cexe9p/lTZH4NJ3Eh/DwfM0xlY+t0f7mRI/eM0IMW8saZKAac0HVb9h0eYMXxA//jInRJDbr2H7wAyzqCdjo8Bt0emlQY++sRkOeCMp/EYg1Sz5uLJOQswc94izJq/mJs+NXsBnpw5j8u2mjV7PlcGOAWpWHYVy7JaMG8JFi5cikWLgrF4cUAMRoUGRyA8LBrhodQmB4Vj0YKltPwSWo+WXxAUyMqi+SG0XEgwvU+DWZZWEK3PsrYWYPGSRQiLCINAIoDRbuYysCobatA12IOR9aNYv3MCu4/vw7Hnn8Gpy2dx9uULeOH1K7eh1OXrr3PgiomNUHjhzZdxnumNq3iB08sUV13DiwxokS6RLk8Ty8x67YN36F67cdsT673PmCfWJ9yzdxteff0FPvlmCl4F9Ok9Bu73A1f3wqB7RxD8udEDf06/DlxNwpIH6S+07o/f47Pvv8Wn331Dx/n13dBqWsnhZ9/++e8CV788st93+DOdA9ODRhb8deDqZ0oBf+XxfPkz4Oou3QOu7tIDIOHtY50CUfeAq+klgPeCqalStJ8DV0xfcuWNd5cETtevAVd/njaS4F1eVUz3AVcctCJ9R+fIicGrKXGlgr8eXN3Rz4Or6boLXJF+/NvfOP2cz9W9ehDk+i3LfHePQfxd4Cq1LBMFjSUoqC9CWmkGvHk+DlwlFbqRUupDakUK/FVpSKfOmac0Bdp0C+RJamipw+MqdCGnNg1FjZncf+Z8eSYYU5lZKh9qNx866kQZU9l/TCmY9UmhcAs5eJVBnbP0OuZBpKMOoRHp9XbktrlROZiOjrUl6N9SjYGtVejfXI7l26swtrcRO07348zrE7h8cxeef2sChy8yM/Iu7D7Tg33PD+LQiytx+NJqHLy4iv4ewd6zK3Do/ChOXt2I59/YTg3sHmqQ9+Pqe4eoYT2MK+8exMU39uDctR04dWkLjpwdx74To9jL/pN/ah2eu7gDl149hKtvncCF147hxMXdFGRtwMShVdh4bC22PbcZey7uwZHXTuDsrYt46fM38cb3H+CVr2/h7AevYe/V57DjpVN49oNX8Pp/oo7Lf/sRH/8ff8Wt//JnvPnDBxzoevP7m3j7r7dw/L0zWLZ3ECXD5eje0YOjbx3Dy19dw77L+1HUXQKhXYhQZShCdGFIoE63qcyCksFi9G3vwZojI9jy7FrsOrce+y5OkDZi1wvj2HZuDJvPriSNYPNzK7DhZB9WH+7A8N4WUjtWHV6GtccGMLK3C53rq9EyWox2UudoITqHc9G/qhib93bi5IVNOHN5N7YdGkVpYwZnmr4gahaCeIvAo0CTjULZOtKOiaNbsIU66L2b+lHeVwV/XSasdA/Jk3Xg2USIs1CAR4GFlO4DbYYcxhw5rAUyJNdo0L4hD7sv9GPfi/1oWZ0BlS8Si3mPI1w6F0o3D858I5JKHEgt99L9mAQnda4ZuFrED8Kc2EUIEUdToCKFxKWmwMLB3aeOIi+XkcQyrtRpGmjSdSQ9lCkaSDwUANkViKVgMFSegMUCCvQkFDSZ5VAmmaAiCaxKRFKAtJRBJ9JScRRXLjgFrlipYJgiBpHaeEQbKAiiwIHPBU8UYLKRtMxiJGr4iJbGIFQUiRCWaUXbWCqhbcmisUgcgfmCUM6bK1obS4GrDP5KD7rX1GHb8THsPLkGW46PYtcZuueOr0HtUBVdOxmCZKGI0sXSfmMwn78ACwQLYCu00m86iL0Xt2PVoRUo7y9ERmMSXQM6D0cCFgjnIUQRDBMFWsVtpchpKIAmSYd4CvoEBjEkLBuCZTGY5NQJZVJASgG8RC+HmAJ6sV4FsU5HgZEBQpUBAjkbUVANvkgBPoNWgkC2lZikEMmhk2lgVuphVxvh0JrgMViQYnYg0+ENeFl5k1FAKklOQUV6Omqzs9GYl4+WwkK0Fxehs6QEXWXl6CqtRGdpNTpInWXV6Cqvpfl16GYlgpXN6Ktpw/L6Tgw3LcNIcx+n4aZeDNeTapZhuKoHK6q6SV2chjlo1YOV9N0oy64irazrxUgNdeho3kr6exXLtuKg1RDGW5gC4GptyyDGWwexrm0IE130zC0bmwRXo9jGsq6W0281PIbdTEOj2D04ij0D9Ll/NXb2jGGC1hurW4blFe1YVtZK59aKtpIWNBTUoSK7AiXpJSjLKkddcQPaajvQXt+FurIGZKflwWJ0QKUwwGBwICk5kwLVEuTlliKTvkvxpsFlT4Ld6oPV5IFR54RaaeU8riRiHRITlYiOFiEiUoCYOBmkUhNth5m3J8PlpHWdGbBZ02A0psBAMlnSYHVkwOph4CqZ5IIp2UKBsx4menZYdo01QwZzphiWHAmsDCwVSmArlcJWLoOzSoWcLhdqx3LRsrYYyzbVYGR3O4Z2diK/I52ePT7ETiFXYr7p0CYceeEohjeNIKUkFTIX3Uv2RESbIhFtCQHfF82VHppLtTAV66HOVkLAGWrHQOTi03OqgILWkVnZCJxyGJwGOm5rAFyZNFzGFQNXah29h2waONxGuDwmOJxG2Gw6mC3UXphUdD0UMDIvLPpsNQWyr8wG+mzWcKMKWq0aujZy6A0yWGxqOD16OL20L6caGqMIUmU8pOp4yLU8yKjNUGnFMJiVMFvVsNp1sNkD+zJQ+6JmWUK6eCSqwzlwlWgKgcQZTuceAZGVzlkfBL5uKQTaMIi10ZDreFDohTQVkcRQUJulMLHSO3rejPTsMqhFn1lWlYDOlZUGhvMiERwbjtC4SMSI4mg7Eqjo+VaaZbQurcNM8OXhiBQHIVoWjBh5GCKlIVgctxAzl87E7JC5iBBGUxum5MqHpdQusLJwBq74dI7xyhjEyiORoKJljDyonWK6R6g99yu5+8OUwnynxLSuOGCgbmc+VzJuRETmcxXNvAQTgrEoagEWRc/DEtpvCH8JohXhSKB2LU5D21fHgG/ic6PGmtLs0NDvJtLLEMcGwKA2NVYWy5nOJ6oTOACmdiuhYqP9OcQQWnjgW+JJ9L05BvGWaMRaohBvo2064+geouvvika0cSki9Ysh9ETDUaxGVrMT2aTUGiP8pMJOH6qW56C0LwsptS4OmFry6Xenfo4tx4yUsiSUtxaheVk1mtvLUF6WjAy/HqkeOcoLnVizogEXz+zCK5ePY8fWYVRXZSIrx4l8ej/VtBShoacCLYNVqO4pQFqlCx5qr9MqqZ2sdtEzJgffEAwx3R+GpHhYUhJh8MTCnixAQbkDPYPlGFndgp7eKpSU0LNM564yxdMyIiTnm5BcaIEjS0vvZxNK27LQNFBG/TR6tlnmtiEaRmsivMkq+P1aZGUYUUx9ucrKVBRTny+vyIVC6s95c9TIo77asRefxacs4+qbr+7ys7rX1+om6dZ9dHPS2+nmlz8DlSbBz099pT69S38vuOKW/eKPtxXwtQpkXN0BV5/dya76KiA2L5CVxY7vs9uQ6v7gavp5f3o7k+v96T5a7Fh+BlD9nMfVVLYVN6LgB9dx9ebbeOm9t3D1xtu49v71215XgcwqBq0+DECrzwKjCXIeWX8MZFExMQ+rVz++eZeuffge52vFRhW8cuMtvHj9DZx+5TIOnz+DXSePYv3+nehbO4LS5mrY030QaGR3oNVsBq1YhhIT84YKZFlNKVAiGMi2+ocpeEX69w8/hn//ENOjJAau7vhb3fGcmpYtdZc/1eN3lQv+4yN3lwLeFs3/p0cDGV/MX+ufHn+Sm3IA65Ep3b0OKxX8w6OBY2feVY89NSuQTUXiPj/NMq3mYsbs+Xhy7gLMnL8IcxctxbxFwZizMAiz5i7CrNkLuCwrVhLIINXCBUsnPawCYn8vpHUW0PLzF7BlghDE4FVYJMLDohCyNAKLF4XQsksxfx4tQ9NFC6n/uZiVE1I7T9+zLK3gpSxbKxhBS5aSlmDJksVYGrIUUTHREErp/Wc1wZ/pR0lVCepa69E+0IkVa4axcecm7D62H0fPPYszV8/j4psv4+UbAfD0+ofvcqWBV2+8MZmBFSgbfHky0+rarXfw8q23aR5b5k1cffc1XHrrFbz4JvPNCnhmXaPvXrvFSgtv4h26J6//6SPc/OwTvP/5p/jwSwawvsDHX3+FT74J6I/f/vknYOpegPVL4Orv1d+TcXU/cPXlj9/j8++/w6ffBeDVnUyrye+5Zb7FZ9/RuXA+V5/jj19/gU+/DcCPL3/8elK/Hlz9+a/fcboDrqb+vjeD6k5G1vR5P9U3fxe4uvP3nWvz+Q93oNVdcGgSVt2GTAxc/fDdNAX8q774/m5Nzb+taTDqfmL7+5J+Byb2ebp/0tT390Kt2+ty+/jmJ35W04HVHf05YEB/n2w4Bq+Y19VtTfOyug2upkYfvA2vvg2IruE30zQ942oKXv2y7g+upuDUz4GrH/75b5y+ewC4+rUw67eAq+nfceCK9s08rr75248BcOXMTYI3PwVJBamkFHhyvbCkWaD1qiB3UefYTh1th4zzutJnWriSQRl9p0rWwJRBQWmBHWklLqSXOJBSYIYzi+anSqFPEnMlCHrq0Ko9YgrmKWCxJcJBnb7K3iJSPvy1tE61jTqLHpT1paNldTH6JqpJVegaL0brqlx0ri3A4OZybDjcjsMvjuK51yfoRboOhy8MYeezndh6oh1bTnRi+5kB7L84hiMvjePI5TU4cH4l9pxbgb3nVuLghdU4fHEtDp1fQ4ES01ocubAOJy5N4NTL23CGwasrW3HiwgSOP78Bz57fjLOXd+Hiq4fw0jvP4vK7J/Hcq4ex79xWOo5VGN23AiP7hzF6aBXWPbsJe68cwbn3r+DVb27h5T/fwskb17D5/DGsPr0PO14+jTN/egOXvr+FS9/dwHMfvoLDr57D/ivP4shrz+Hke+ex59oRLD+yEvUbmrBsbx8OvHaItnMNZ288h6EdQ/BXp0KTpoGKrq2hxARnrRvZndloXtuIkX0UVB8ewfjhFVh3dJg0hLVHBjkoNf4MBd3PDGLV4W70bqlBzXA2inpSUbk8F+0batG7rR1t6+pR0ZePgpZU5Dd6kFdrR3GDHa392di0uwsnL2wmbcPmvUMorvdTQBWJRTGzECpcDJFZgKTiJNQPNGBg83L0TvSjdqieOvzFSG/IgrPUC2WqDgKnBCI3G8mJgrdsHXX+KRjMpyCnUIrkGhVaxjOx9WwHdl/oQdNoKiQOeqnHPYR49WK48rTIqU9CZk0SMqqTKFig+zPTzAU1QUKW+RSCCEUChDYVNKlm2Aq8cNExsVJWXboBmnQtZMkKiD1SzvhZTMchdis4cMWzyBFPgWC0RoA4CgzFrJQmyUTbocCfAlMeBYURygSEUpDETNuXCMO50sElgnCEK2IRSwFgAl2DBOavYqWgziak4JOeF5uYgmkxxAYh4hTxCBdHIZQUQtsIlkYjSBqFJaQQZWygxJCuj9ghgIKC8swaB4a2NGP9wX6s2tODNfv7sWJHN4q68pFo52OhKAhRegrcjPEIU9FxqMK4UQPT6BrltWfS9XTBkKOBNkPJDfkeb47HfMEizImfxwEyW7YdSSUp0KdSIGiR0m8ohZSCfqmFrpGRfic9iQJ9oVoCgZqCQI0UQq2CphoIVTrwFSQu20qFRCEFVwIpB64YtJKSVCI5DPQ9y7LyGFhpoB2pVieynB4U+FJQnJLGlQaW+f2oSEtDTVYWGnLz0FJQwEGrrrISdJeXoae8gqbVpFr0VNSht7IBfdWN6K9uRn9NK03bMFjbgRX13Rht7sNY6wBGW/sx0tQfMFdnGVQss6q657YYsGIaq+3Fqvp+TmN1/Rilv5nY59X3AVfjzYM0HcT69iFs7BzG5u6Vd8AVy7xaNoKtfcPY1r8C25l6A9rVO4LdtMzO7lFsaltB2+7DcHUX+jl41Y52Bq7ya1GRUYaStGJUZlegqbwJHXWd6KzvQlNVKwXA1Uj1ZXL+VRqNBRaLB76kTGRmFCInsxBZabn0fQZcbERBoxsGrQMalQ1KuZmDV2KJnsu6Cg6ORxAploNXRigVJs4Ly6in58mUCrPZD6PJD4ORZEmFyUHzvEmwJLm5rBtzCu07lYJ2vxqmFDEsGRIklxmQUU+/cbUGzgoZHKT0Vgu6NldwsHzrcyNYd4Su9b5ODO/qQOVALj2XKmjpfs2sSUX7SDMG1vWhblkNUljwXeCAvcACabIICc5ISNPiYSxWwFZhgC5fA1maFIkuHqIMkQhRhNDzFIJoZRSE9Jyp7RoY3WaY3RYY7UboLFqodHLI1SIotGwEPiXMtIzVoYXZqoXJrKJzVUJP4sAVTVn2lY3EwJVRT/P1gflMDFpp6bnQG2VcppXDq4fNRdtzqZGUZkV5bS6qGwqRmumCmhmoyxKgVAthpP2YLZpJcKXgMq50NgokfLSdNDlM6WJqc2IhtAYjQbcIPG3Ap0hj58HikcPp03LlhXoLPc+0bwau5AZ63iZBklAvgNQohtxMvys9uzw5jwNXSyLp+sSEI0HKh5rOV+fU0/di8BRxiJdHIVYahmhpCKJIkXQdw8TBWJpIgVPMIiyOXYoIUQwS6PiFOlaSJ+EgmYD2xVPHI04ZTe1aFBJoytfGcV5PMmsiVE4B9F4JdF4xN8LjFLhiWVVSs4QDV0KtCDxlIiKFUVgatwRBsYsQmkhtGh1PArVPfD0rYY6na0FtuoUNFGOEIdXGDR4h1AZGJoyVxnHgKk4aS3/Hcu2s2kPtv08FBfVZJNROCm08CKy0HXM0N9oqA1cJDFy54iHwxIHniKL7iPZrWAwpXX93mQ45rS4uyyqd7un0OjMKO7yoHMxCSV8m/A1uOEvMcJXa4CyywcrAVakPxY15qGwsQGlVJnLonZNCfaNklwxldC+PDtbgmUPr8ezRzVi1sg2l1O5m5bqQV5qMklrabkM2KtrzUNJK7XapFZ4iI9KrnEivsFMfiq6VMYSuaRTsGSLY/QLOlN1Ix29x8+BJlcGfRc8f9cn8qUY4PAqozQnQ0m/AMt/czEzeT/evXw5voQVpZS6ub6Z1JkJrS6B7SgQvvRdTUlXIy7WguioV9Y1ZKK1IQm6hEwWVXiTRu7egIQXHOXD1/T3g6qdZQpzZ+b9hcHV75EAGr6aBq7uP9/7g6ta0c/614Or291/dGU3w14CrKS+rezXlYfX6xzfx8vvv4Mp7b3JlfFc4vYWXb72LVz9knlc3aXoTr318C6+zkkJa57Y++YADVCyTivlXvfzBdbzEQBXpKvt86x1cvvEWLrzzGs6xkQRffhEHXziNbScOYdXOzdRmD6CgthzWFDcEKimCYyIxJ2ghnpgzE488NQMPz5gEV5wRewBWcZoyWH9kGrh6+I7u+Es9it89/GgAXD3008ypqdEAOR+ryTLB2/o14OrxGVzm1x84cHUn8yoAsO5kZf3hUTZSIMusYp5VpBkz8fjTswOgatY8PDVnAZ6euzCQZUWaOW8hZs2nftaCJZi7MIi0BHPmLcYc5l81f0kgq2pJCJYsof7jkjBuyuYtWrgUCxYFoNVcWn4ubWMh/R0UHIbQUOojBkdyyy9aFIqFC0OwYEEIFi5gn9m8cCxexLywwrnMq9CQCISFRCIslGVihWEpg1k0DY+IBi8xEQqlAhYrtWFeF72zkpCVl4ny6nKunLCXftfRTWux5cAOHDpzDKcvn8PF169Q/HMN1957DdduvI5XbwX8rThz9s8+wPXPP8b1zz7CuwyO/vF9biTC126+g1fo/nnlxtt4+fpbuHadfX4Hr9+6jjdYSSvdl29/9D6uf/wRbvzpE9z67FN88MXn+PCrLzh9dFcW1k89sO6dd7+ywt+SZfXfC1x98cN3XJYR08+Dq684eMWmn34bAB//L7j6DeDq+18Hrqbrl7KtfgKupkY7nAaumIk+08+Dq6nrPfkb/T3g6sd7wRXLsJoEUX/7kRP7PB1QPUj/U4Ertc8ErdcEW7oTyQWpSClMpQ61BWIKqCOV1DDyF2MRfwkFyNEQOKRcKRaDAs4CNzyFbiQXuZBe6kZuhRf5VV5kVbhoO2a4c/Rw5RjgyDbA5NdA45VDl6JCTkM6Bjd3Y2hbN6oHC5Hf4UfxsnQ0rSrGwNYGrNzVihXbG9GzoRwdawrRPV6MwU0VGN/XjJ2n+nDw/DC9SFfg4PPLceBcP/ae7cOO033Ycrof288ux64XhrHn/AinXecogDw9hC3PDmDj0WVYd6AT6/Z3YB0FUusPdGPL8QHsPbcKxy5P4LlXd+L8G3tx4Y19uPA66bUDePGNI7jCwNX1U3j+rRM4fHkPtpzagLVHVmH04ChGDoxhaO8oVh3diP1Xn8ELH7+Gi5++g+PvXsGGc4ew/MgWrHx2Jza+eBSbXjqKdRcOYOyZHVh5cAvGDmzBmmPbsOH0Tqw9vRkrjo1h4PAKrDo9jr2v7sfzHz2PF95/Hgcv7cfonhG0j7ejcW0Latc2onJVLSqHK9Gwqg4d61vQvq4JLTSvdXUNWtdUo3l1JerHSlE1UoCy5dnU8U6jDrkLKdUmJFWbkdOegvLBIlStKEdBFwW+1T448qijmy6lwFSM7HIT+kbLcOCZMZy7sgOHT41jmPaRXmShoIMCIt48xKsjuNGlfIUe5FLnvbizBIWk/PZCZLfkIqU2DRbqAEuSVBQs0H2TSsFbvgWOYivsRbSvPDlsRVKkN2rRtj4D4yfYyIwNdE84IbIuRFDio5DaIpBV7URZZzbym9KRU59GwYIH+lQt4nVxFLjSy1pGgYlOCDEFk7p05kWSDGdxEgzUodf4dbRfNXg2PiK0UYjURnOZUSIKLCRuNVcumGCSId4oAd8ig8xN92mKGXrajtZPz4BThVgK1sKV8QiWslI/6iSIw7lMqziaz7dKaBsSei5EEFCgJnSIODNhuZ35v8g4U2IWWEZRcBVGxxkiZ4pBMCmcjeRJAZ02g3mnWKBNVdA5RMOSJUJ1XwbaV5eieWUROtdWoWNtLfLasmgfAiyWLkWMiYJFtwQyHzsPERLtFMiZIjgJnPGcUbuStifxypBg4SNKn4AwZQwiKNBkIzGqfRqSjoI8NaR2BV1nOSQsI4IDV2IuQORTwM9XMdFnlYykQqJSS4GxBjyJCjyRAjyBFIkCOn+ShCSnvzViBUy0jEtHgZ3FyXlZZbt8KPCxssA0VGRkoSorGzWk2uwcDlo15+ejragQnSXF6C4rRc8UuCqrItViWUUD+qubMFjbguV1baR2LK9tx1BdJ4YbejDa3H8bXK1sItX3YWVtL1bW9GJ0msZq+zitrh/AmoZBTuzzqrp+TlPz1zYxWDWEdS1TWo51rcuxoX0FNnWOYAsDV6StPZNi4Kp3Bbb1DmF73xB20HTHshXYRfN3LwuAq81tK7CuifbX0M+VJ/ZXdtH5tqIxvw6VDFz5i1CWXoqagmrUlzagsbwJjRUt3AiDxfmVSEnKhNnshk5ng5GmXm8aMtPzkJtRwGVlJTGDdjM9GxobB6SUcjaqoBkymRHxcTIEBcVSZzcKYeEC6sQyXzIVJEINVHIrTPokWC3pMJnToTP6oTUmw2BJgsnlhdnnhiXFSe2CA/Z0en7TdXBmqpFWbkFlbyZqqH3JbKGgu1oJb60K+cvc6N9Zi63nhrH93EqMH+7FyO42DO9qQ/1wIZyFGig8CXT/iWDJ0MGWYYLFb4CVpv6KZGTUpcCUp4E8LRH6AgnctSY4qkxQZMggShJCla6EtcAKV7E7MHiITwuZVQ6ZWQGNXQej0wijwwiDTQ+1UQk53ctSjRBKHT1rBjn0JiUnlhFlYNNJMMUyr0xMDFZpaTmSRk3PMd3/zN8qKdmB3Hw/0jM98NI70+nWw+bUcKPDFZVnYHC0E0OrelBQmgGlRoQEfhSEkjiotRJu21abFmabGhZqc9x+I7WxXhQ2pCC5jM7NF0tt2ELEaxdAbouE0SuAO00Nf7YV6dlOJKVaYXXooDHJOXilNLOsSAkHrhK1PHpu6brQM8zmM/P2CNr3ovAlFFSGQayRw0FBpiPVyYGtKGE4IgQhiBaHIkYaikhJMCJI4eIQhAlDOG+rJXHBCONHIlaWCL5GTNuXQsraRyvJIuGgvILaPjlNJWykU2qL+epozmRcZuFR2ycg0TFRW6iy3wFXrFRQYmCZV9JJgMXK/eJpfToHE5/6HLQtY+IkuEqEmM5Jk0T9kyQL7VMNAf2WrPyajWYbI42hc4giRYJH25Aw7y4nHSdrg23Uxk+CKx7LuDJHI8Eey0ErVioocAfAVbRpKWLNQdRWxsNTruUyrnLbqb1qcSKr0YasJhsHszJb3Eipp2CvivpIVR7Y6D2mTlZSv0YPb44DyVl2+LNsSE83w5+shd9Hz0GmCU3VaRjoLkdfVzlqqzJQkO9BYUkqiivTkVuWgjTqO2WUe5BTm4w02ra/ykFTB9z5OhiShTAkJcKbq+RM2T2ZEtiS+Ry4UuhDIZQtgUgaTPdnNAwGPj23fMh00dA4+PDlGeHJN3KjgCo9Ahj8zJtOBZWLgldbLAw0tXlEcHnESElRoKTYgYbGDNQ1ZCC/2Im0XDOyy5y0bzUKG1Nx4sWT+BMHrr78xZK2e0HTT/Szo/3d8Yi67RU1VaLHQavfDq7uWv4+4GoKSN2Y1E+A2ld3Mqym7/M2rLpX90Cu+4Grm78BXE0fUXBKnGn6xze4zCimq7fe4TKkGLi69sF1mr5Hf1/HlVvXcfXDm3j5o1t4mU1JVz94j4NUL38QWPfKrbdxmda9dOMtbsr04ntvUn/3FZy6dgmHzp/B9hOHsHr3VnSODaGgvgq2VC/EWiWiEuOxJCwET8+bi0efYuWAMwJ6IgCt/vAIA1YzbntLcaP/TYIrVi74u9vA6o7PFAeopkr2/jDpacWVBD4WgFoP3TFv5wzcJyHW79nykx5Xd8GuyW1x4Oqxu6HVPz32xJ0MrKnsq0lx0GrGTDz25Gw8NmM2HmVeVvSZZVmxssDZC4Iwb3Ew5i8hLV7KgarZ8xdh5lwGtOZjJhsRkC3HvKwWLMHixSFYGhyOkNBIhIZRPzAkkt7JYZxXFQNaLOuKAa558xdzWrgomJaPpOWiERxMfc+lkwqKwpLF1L4visSCBWEcxFqyOAKhIVEIZ75YpLDQaFIUN2Ulh1GRcYiLo7Y8UQiJWAq5XAG1WgWtTktthx4mqxl2L71nMlORV16IunaKv0aoP7R5HNsO7MTh00fw7IVTOPvS8xQXXeHM25mn1Tt/YsbsH9Nz+glu0vQ9+vv6J7e46Q12737yIQep3v7wFt764AbefP89Dl698f4N+vsmzf8A735M6/2RnslP6dn4nJXw/okzcZ8qI7wXYrHP00cmvF8p4d+ThcVg1Vd/+4HTz48yeHf52oNL7QIQhi3z+aTuXZ6Nssdg1XQFRin85heh1c+XCt6BWdNL9u4FKQ8CVL+uBPDXAK1vfzIi4BSU+moSVN0Lrr6a9Kv6iivT+/a++mpyFMHp8x4Ern6Lt9V9SwVvj17IRjlkXlcBSDUFrqbrDri6G9zd9hxj135SU5BqSl/Rel9Nwqu7PK7+8i2XYcWAVUA/0N8/ciMBciP/3fan+iGgv/74QP1cWeC9837857/dpQC4+svfBal+DZy6V1Plgbc1bVRBDlzJHBrofGYkFfhRVF+C0sYypJemwZiihdCSiChVJMIVEYjUxELqUXNlWMWd5ajur0X1skqUtxehvDUX1W15qOsqQHVnHmfSnlOTjOzqZGRVJcNf5kUSBRr+ch8ah6qx5cQ67HpuAsM7l6FjvAadG2qwcm8nNp+g4O/ZEaw/vAwjO5vRv6kafRsrMLipEmM767D+QAtnwD5B2n68EwfPDeDoiytx8NIodp4fxpbnBrH+2WVY/0wPtpwZxO7zK7Hr+VFsepaC0/3tGN7RyGklbXt0VytW72vHxmO92HtuDCevbcOldw/h6s3juHrjGK68ewxX33sGr75/Fq99chGv/ukSLtw6i6OvHsKuCzuw5exWbDy1BSv2rULPthVYeWgDdl46jsNvnMeeq6cx+sxOdOxahZbtK9G0bQRVG5eheFUrqtd2U2A3jrVHd2Lt8R1Yc2ILRo6t5cDV2Om1WP/CBCbOb8aOSztw4KX9OHr1EI5eOYRDpL0vHcROmrfx3FYM7R9B05pGlCwroM51BnKamRdHOgo66HNbKpJqHTAXqqDOFkGdwYcpW4ykCiMtn4XaleUo7S9CWpMfjlIHjLlGKH0UWFhjofMkoqTBhw07u3H20nacv7obe46OoGuolDrPKsQrliJKvBgSM4/uER3cedTBLfLCU+Khzn8SvJVJsFNHWJdtgtyvhcAjh4Q68uZ86tzXpSKjMQXeCiuMORKYC4TI7TCha3M2Vh4swfC+AhR26CCwzEe45EnokhJQ0JSEiq5s5DX6kVPvRzLtR5OkQow6hgNXkao4xBsoOHVpYcxyw12cymVdqVP1kPuUkPrkiDXGYYk0CIvFSzhfKAEFOPIkHYRONWL1Ig58iexKaFJMMKbbYcx0QJ9ugzLJACEFT7EUIIbKWblgxCQo49MxUiDtkNM2JBy0ErhEnFG63C3nylYMPg1MSVqonArw9HxEKmM5cBWqiEUkBWXMsF5BAburzIf0ujR4S+z0G1BAnxyD9BoDCttcJA8q+zPRMFJCv20G7YOBqyAKtih4ocDJkEXBbJoSfGc8InQhCNeEINEeDxUFKtoMLVfSK6Bj5NsUSGTZZXQcsZp4CMx8KOgYNRT0K1wqSJgnl0kMEV1HBq5EOjEEFHwL1EIkKinAVEhJCiTI6feXksRKxAvlFJzT/EQ6fz4FpgIplKxMUKKEWU4Bvc6MdLsbuZ4kFPqSUZKSioq0SS+rvHw05heguaAALYVFaCsqQmdpyW1otayiHD0VFegpqybVo6+yEYM1DFq1YqiujdSOodp2rODA1TKMNfdjVcsANx1tZAbrpNqAxm6LwakBrK7vx5qGAaxtXM6JgapVDF5NQSuaN940hHXNK7C+hdTKNMRpY/swNneuxKbOYUx0rMDmruFp4Go4AK36h7Czbzl2LluB3VPgqmcMWztGsJG2tbZpkANrg1XddL5taC1sRG12JUr9xShKpvs/heQvQnFGCcrzqlBT2oDq8iYUFVQhyZfBlQtqdFaYLW4k+9KR6c9FTno+0pJz4HGkwqRzQqWwQC41cD5XUomeOq0y6iDHUsc4AkHBCYiNl4LPV0IsUEMuMcGg8cBiSoPZTNunqd6UwoEro8MDo8cFc1IAXDkzbfDlWpFV7kYVPZNdaytRtyIHKbU6eKoVyOwwo3xFMtonijG4ux4j+1sxvLuVKxUc29eJ5rFiuIrVENkiEKteimhFMKJkIYhXRUFuF8GcoYM930DtkQK6HBEspQr4Giwwl2mR6OUh0Z0IT4UHLatbsHr/GvRPDKCgsQB6rwESZvxtUcHopPXtBuitWmhMSigNUkjpXpbSvSxXi6HWSaE1KDhwZTKr6ZwD/lWBskEltGwZhRBqpRgKuQAymYC+16CpqRobJ8awYqQHBYVpsNhoX/RMuX16ZOV50dBejsb2SqRRG2S2aWCk7TIwpjcEoBgrF7S79FymVnK2Hfk1qRwUsOeqEW8MQqR6LnQpCfTepO+qPEjLsyA5zYTUNBuSU2ycsbvBqoKetq13aqGk9kpkFCGR2iKJScT5SKltSm4EwWhRLBZHBCE4OgxSCjC9GdTmZvo4H6xIQRjC+SGIEoYgQrgUYQLatyQUMfJIbsCNoIQQLuMqNDES8XI+tQkyzuNKQftTU1vBjNkN1G5Y/SZYUtlIhCpIjXxqJ1gGVjj42khILQl0fCwLTsJ5XClJCisb1ZDeBUaSYVLMX89E31vZyIMs85PaHAO1jdp4ajMFkLAMWI8eCjp3MV3LRPod4xSJiJbE0zsoGpHCCDqHCMRQm8zTJUBkEUDMzP2tPAhMcUgwRCPOQOdhjgLfRd8n8SEmMXCVYI9ErCWEpqFQp/HgKlVzxuwMXBV2+ZDbSu81NsJtnhjWIiV81cz/Kgn+Wh8MmTok0DslXkt9IpMAOjp2N71P0tMtyEw3IzPVgKxUHXLoHZRJ78j0ZC0y6bcsLPChrDILheVpSMmxw5VpQFKhDdm1SchmIzDXOOEpMsCSwQZA0CC/zo0KepcXNbjgL6A2NUMKZ4oIJmcCtMZoqLXR0GjjoKE2XaaMRiI9S0pbAnz5Zg5caRm48go5cGX2K6Fw8CCnd7zelQizkw+7Q8CBq7IyN+oa0lBMz3UKnZsnXY3UAhPcOSqUtKTjmcunfj24+hf4V02Bq1vT9P4Xn3K6OaUv/2WeWHfBpwdAqftlU93PkP2B8Oo+GVm/5XinlwpOH1HwNsT67CO8+ekHXKnflKYyqF758D288sENDlxdeu9dXGYA6/3rNH0XL773Ns6/+wYuvPs6Xrz+OlcGeJGm7O/z77zGwapzb17jdOqVyzhy8Sx2PHMYa3ZvRc/qYVR2NsNflAuDxwGhSo7IhDgsDA7CEzNn4qHHH8dDjz0R0KNP4A8MFD08g9PUaH4cuHr4CfxuUndg1R1NH/3vH/9A35N+d19w9dgdaDUNXv3+Xn+r6eBqslQwAK9mTIp9fmoSZt3RQ8yAnY0Y+CQrCZzLASsOYk2Cqzms7G9pGJaEhmNxSBgHsOYsWMyBqydnz8OMp2djxlOz8RStywDWfOZNtSQMwSEBcMXEPk9pSVA4FiwMxrz5QVzmFSsJXLw4AiEhsQgPj0d4REJA4YkIC+MhJDQBS5dSO784kgNXwUsZqIql72I4hYfHIZKWj4niISaah9gYHuLj+OAlUBvLpz6eUAKRQILERD5i4mjZuBhE86hvKKc228j+AWSFO9WLnJI8NNDvvnzNMNbv2IQdR/bh0JkTOHX5eVx4/Spefu9NvEn33Dt0D75D9+B7f3wfN+n+fP+LT3CL7ltWFnjjU7qPmf/ax+/j7Y9u4e0Pb+KtD9n0fbzz0Qc0/0O8+8lHuE56b7KUkA1mcK8PFtO9MOuXDNt/K7SaDq7u55P15ZR+wSMqYIj+3U/BzT3gimVdTdcUuApk7fw08+p+cGo6oHoQuHpQltSv1b37+nXfffvA82fX515wdS9ouh9Uutc8/UGZUr9GU9u4H9z68/eT5uyTHlfTfa4C2VVfcgpAq68CZZ7ffR1Yfuo8J03x/8wy4P4y7bf4NeDqx28nSwK/m/Sx+gHfMmj1I4NUdwDTdGP1KXP136L/keDq79X0jCsGrf781x/w72yZHvhLs1DWWo6mvkY09zeisq0E2ZUp8BU64Mg1w5JlpGDeCE+xD6VdZehc04nBzf0YnFiG3rVt6FpZj84VNeheWYtOUmNfKZcCX9aag/K2PFI+Sknl7QXoXtWCHc9uxNEX92Dv2U3Y9uxqbD+9CgcubMCJq9tw7MoW7H1+DTafGODA0ortdRjYVEH7Ksdy5nm1qYSmpVi7pw47T/bg0MURHLm6Bnsvj2HTmX4KlpowtKce60/0YO/FMRy8PI7dz49i/dFlGN7VjKHtDVi+jakeQ6QRmrfuyDLsfWEtzry+B5duHsOlG8foJX4Q50iXbp7EG19cxo0f38Tb37yGF94/i0PXDmL35b3YcWEvRg6uRd2aDlSNtqNj6wiGj2zFyNFt6Nq1BjXr+1BC87MGauFpK4C1LgM5fdUYObQJx147j5PvXsLBV09hw7ntGD6+GsuPjWDg8HL07qNru58C6iOjmHhmPfac24Fj147izK3n8eIXL+OFTy/j4GtHsWL/ClQPV1BHOxeFnTko6MxCfkcmMpqSYS81QZEuAs9NnXdrCGRJsUirs2PZ5has2NOH8uUlcJTZoc5UQ5mmgMRNQZojAZ5cLf2OFTh8Zh0uvrIPZy/vwM7Dw+gdrUZ6MRt2PpaCk2jofEo4Wee7wA07Ta05NljzbTDnmiBPloFnY3CGAh+3lDNG91X6UNCRi6KuLK5E1EiBqblAgOJeJ/p2FNFvVoSOjX6k18kgtC0Cz7AI9mw5ilpSUNqewZnWZtemcOBKTfuOVkUjRBzKgStW0qfyGWGjANJdnAxjlhVilxwChxhitwTxpniEKkIQTB175g3Ft9F8BpQsEgoYeYjWJELqVMGUYYctx0VTG/RpFuj8Zqi8DKSJEaEIgDI25VHAKLLJIaSAjE8BGp8CAKFLDKmXgsckNfQUqFjTjLBnWmCkIEZCy8VSMBaupM6BjgJwuwwSrwbqdBMcdD6ZDekUuKTCXaSDOUtEUwqUyjQkHVKqzEird8FZakYi/T5hmnCaCqBMYaWACkh91AnxsOtMAaxXBGWqDBr233W/mo5HCYFdjkRbAF7xLVIK5vgQUoCn8WlgSbdyI3YxeCWiaygyTCsV1IrAVwvAU5IUEiTI5UiQKhEvIYkVt8FVAk8CfqIYEj79BiIZ9FIFrEotkowWZLs8KE6h38/vR3laGmfCXpedg6aCArQWFaO9pAQdpSXoKr0DrHorytBXWY6+igpSLQYqGjBU3YwVNa0YrmsLqLY9oLpOjDYsw6rmPqxmWVeNfRirZ+rFqto+Ui+n1XV9WFPfj7UNAxhvHAyIZVUx0ee1DFhxMGtyPpdtNQWtpoGrthXYzABUG/3dMoiJjiFs7R7B1p5hbCNt7x3Grr5Jsc/LVpIC4Gpb1yg20bosg2uscQAruKyrTnSVtaK5oB5VmeUoSspHtjMTaTY/Um2pSPdkIi+9CKWF1SgtrkFWZiFcrhQOWpnNLjjsPiS5abmUbGSl5dM0B257CvQ6B1RKMxQKBq4oyI6Xc6WC8xdEYOGSaEREC6jDqoBYpIVMYoJG7eQ8rkyWDJisGTAys3ZbMgwODwW59B0FKtZketbp+UjNd6G0MQttKyrRu74WFb2p9Gwrkd9lQ8emQvRsL0HjeBaqR9LQuq4Ay3c0YHRfJ4Z2tqC8NwN6ur8TTMH03C5BhDwIkbJgzoxbaE6AmIJukSMO8iQedNlCOMpV8Dc7YCnVIs4ZC56Lh4zmDIwdWIXDl49g/eENKG4phtql4crZ1FYVHbMOOosaOrMKegszQ1dARfezTCWEXCWCRieFwTRVvqfloJTNpuVkovU0WgnkCj5kskSIxXFQqUXIyk7C5i1rceWlczhyfDdq6ouhM0o4byu1jg+Vng8TPWfM84qVERYWZ6KzqxkNTVXIzEyGza7nts+ytNxJBqRkW5FR6kBKsRFyap+jNHMgcYWhpMOLwQ11aB0oQnq+BXaPAi6vFr5kMxwuA2cwb3GbYEm2Qu+ldRm8Yv5W9Fyr7MysnZ55NrogHfvS2HCExEZQgCmDNckJW4oDEroO0aIoRAkjECmg9jBhMYITFyNeFcMZnCdQWxomoOCKF4IoMbWT1AZIzXLavgJyqwJKG7U5tE+di0F5A0wpBug8tE8TM0yP5sBVgpr2aYyjdQRcthUHrhx0fDYZFGZq96h9EesCkhgC4ErOypXN1I7RMSTqKcDSJiDRwACUjO4JOkc6Bj6tF8dKDOm4IoSRiBDQOYgiEC2NQow8GjGsfJHa9kQDvZ8YtNJFIVIZinBq92MMkRC4qY1PpXYqWQiBKwCueI5wiH0x0GeLqH1VIbnayJUKli5LpXeVB9YCKbWtEdROC+g7B3Ja05FS7YHMK0awZCmWJC5CrCwCSmpTXR4N0tPM9BxakJthoefWhDSPCi46J6dFiDS6VgX5XmTTO8qTaoTJLYfJp4AzW4/kUhtSKu1wUvuv9wupbab3cJ4aRY0elDZ7kVttoXevFim5CiTTO9Gfo0FOoQUFJS7kFDjhprZcrolDnCQYSnsikgutnLeVyiuk9xo9SylSWNOV0NLfKnqHGCbBlcMlRGqqEqW0ndJyL1LSNbB6hLDT8r5cDdy5cpR1ZODkS6f/5wRXPwOl7gVT/yPB1ZTPFRP7fK/e/Xxy5L9Jc/U3J0cADACsG1yZIMu6unzjOvVl3+Wg1aUb7+DCu2/i+bepD/v2qzj/9iucXmB/T0KrM6+9hJPXLuHESxdw8PwZ6l8fxbp9OzhoVdHRjJyaMiQX5MCS5IFYrUBYbDTmLFqAR596Cn947PEAsHr48YB+Blzd1kN36yfgamqdh6bA1R1xkOqe0sE7XleP3222fi+4euxJ0gwOWD30xNOkp25nYk3pIW4kwUDW1eMz5+KJWXM5I3YGrp6YNQ8z5wb8rBYuDeHA1cKlofR3EGbOX4gn58zHDFru8RmzSDMx48k5mDmTeV0txqLFIVjCfKlCohAcGoXQ0BhOwcHRWLwkgt7RIZjHeVkFY+FCZrwei4jIRETROzsqWoToaDFiYiScOO/KMB5CaZnQYLad2NvbiwiPR0w0H7x4MXgJYsTHCTkl0N/8RCkETOwfjzzaZkw8loZFYHEwHVsotf8REVgaHo6lEWGIiKd3g1oOezK1XWVFqGlvRvfwAFZtXo8dh/fh6NlTOHf1El6i++i1m2/jnU9u4safPuTgFafPP8KNzwJ6j+5RBrCu//EDvMvpw4A++YDLzgqIZW19wAGsW5//8S54NV33Zl79S8HV/TKu7ld6+H8luHoQnHoQuJoOkf61wdX07f9mcPWXfzvg6oH6ftKYncEouse++O5OmeAXzEB/ah7LkmPQ6tuvAstOA1csq+z/ruDqh3/+679tcJVbW4zy9krU9dagabAWzcur0dBXhpruAlR15aOyKxdlnTnUqc5GZU8RWkdqKWBpw9CWbozu6MXo9mVYMdGBvjWNpAb0rW1Cx8pa2l4JaroK0dhbjrbltZxaB2rQP9aGTfvGcOjcdjx7ZS+ee/Ugnn/jIF54k6Zv7qeX5256cW7B/hfWYPvJ5RScdGBkZy36J0rQvS4fHauz0DWei6FtFfRdC7ad7sW+F1diL2ni2R7OzH1gSwU2HOnEvudX4sjlcRy5NI6dZ4axen8HfV+PZROV6Fxfho7xErSNl6Jzgo26twx7mefVuwdw6p0DOPjSVuw8vx4Hrm7H+Q9P4e0fXsVb372K52+dpnn7sOvSHmy/uBcrDq5FxWgL8vooiBvtROuWlWjbOobqtX3IHWiEv6sC7tZC2Btz4GzKReloKzY8tw+XP3sbb/31Y1z68i3seuUoBo+OoXaiBcWj5SgeKUPD+kb0bOtC79YuDGztxpojdM1eP4Ir37yC1/9KnZDPLmPvS/uw5vhqjOwfwuCufnRsbEX9WDXKBouR25kFX50HpkIdFGkCaDNFyGz2YGBHB1buH0D5QCFsxSYo/BSAUWde4kmAPk2C/CYfVm3vwLEXNuLZC5tx4NRabDs0glV0DFUduTCmqiBlQ4CnGeEq9MBBMjFAk2EiGaBJoUDDlohYbSTi9NGQUyffkW+Cnzr8BW0ZKOzwI62WQS4x7EUiFHU70b4+H+3rclC13AtfhQyqlGhoUnlILbegqC0dRS3pyKz2Ib3cA0++HUqPHFEKZngeSkEfBbwOJQwZNriKfXQ8LqiS1eCZmf8UDyKWDWVNRLw+BvGGOAhtdK6svM8sokCHhyhlHGLUCZA5FDCn22DLstO5maBP1dPfZpgoAJG7ZJxZcJgkDNFKCuiMIi5LSUxBmdDOMq3EXFmeMpn5bGko+KCAONMIey4Delao6XgSKZCLM1BAZqN1vQw4qSCn+dpMAzx0XtmsFLIpBckVVjgKtDDnKGHMkkOZIoDYncCVA8aZY8Cz8ei3omDVy4ys+Yg30zk5KUikAESXoYUmXc2ZuAscQvCsAm60wxgjj0TXgwJMnlHAgTSj3wR3ngeuXDd9tkBBATczZxdT4MvAFV8t5LxoEiiI5ymo8yOXg8eBKwXiRXLEC2RIoM5PQiIbsY6uAU8IhUAEnZQ6OVodUm025Pt8KEv3oyIzHVVZGajOykR9Tg6XadVeUoyuslJ0l5diGam3vAx9FeWcBkiDFZUYqqzDcHUjVtY2Y7S2FWN1bQHVtgdU34nVjT1Y09TLaXUjqZ5pGVbXLcMa0lrSeH0f1jX0Y33jADY0DQbUPE2T89Y3Lce629BqGBvamFZgQ+sQpwnSJgawmpfT8gP09yC2tA9hW8cKbO8cxo7uEezqHcXuvjFOOxm0WraK07aeVdjcNYoN7cNY07Ico439WFHXg77qDnSUNqMhrxrl/iLkODORYvTBqXHAoXPCa0tCenI2sjMKkEXy+3PgS8qA05kEm8UFh9WNJE8q0v3ZAbN2XybsNh+MRhe0WhsUcgN1UJWIiOBTpzkK8xdRpzSU7vk4ERIFKogkRshUdqj0XmjNqdAzo3Z7GgyOFBicXpILJpcTNq8DrlQnUnIomK7Pofa8Cp1jlfRe8CGrwYDuiQLseKEPG062oWFNGvK6LKgZScPgznoM7W5Fw1gx3OUGJDqjEG0IRqwhnJ6HKLof4+hZTKRniQ+Rne5zSzQ9U1FQ0/Pvq9AhrzMJHgrc+RTMJ7jj4W/yY3A3/Q4nt6JzXQ9c+R7w9QIIdRTw25TQ2+mZMsmgNys4I3UriflTMQCl1lK7ZVJwZXsMJlmsWi7TymLVcPNMFg2XJSWne5/PPJ4EETDT9tq663Duwglcv/UqTp49hNqmEmhZG6CIhYqNtKeOh1hOxy2Jgt4oRVNzFbbvmMCGjatRV1cOr9cCq5WNSqiBJ0kLf44RKflaWNP54FsW0PkuoPZRRe+0Gkwc7kXHcAmSc+l4XCLYvUp4k40cuLI5qU3x2eHwu2FJdUHnMUNBx81G21NYqZ23aCE1KJGoFCNCEI/wRGZgLoTMpIHMTG2QSoAYSRxnjh4hCENQ/CIE85dAZEqE1qOEjLUXqijEKiLA18YHRusz0XkaxBxoEmmlJGr3dAGPLfad1CyEyJCIRG0seFpqn3TUPhriudI/hU0MNYNWTFYpFMxMXiOASD0pLa1Lvxsrp2Yj1PL0iZwSdDxummikNkhPwZaWHRcboZWCssRQhPCWIiwxGJHicMQrohGniqZ2OQIRMuZ5RvN00dSmR1J7HYJg8VJE098iZhbvV0CeIuHKqRNsEdxogorUBJjypBy4SqoycObsxd0pyGujdjGH2jZ7OFR+IdLqvMhvy6J3jJ3LtlrMW4SlvMXgK2PpXpPQb6xDWrIBGUl6FGZYUJbrQC69Q1KdcqT7NCjMdSE3xwmrna6fMgpiTRS09G5iIzBas5Sw5amovZdAS/e9PiUe9kwhvHRc7hwRPHQcacUqZBSr4c9XIJPe6RWNKejoL0MX9dcKq/zQ0jstga6Bls7TX0LtRqEZMheP3nuhEFoiofLwoHIl0Pc82JLFcCVL6V6UIpXe5/l5dmRlW+j+EsLsTOAyu1KLVPAUiFHenYaTV0/hTz8+GFz9i2DVfeDV9JH53p8cBfB2+eC/Ari6H1S6H5R6/+vPOf094Gq6pm/j5zK6poOrKU0vIbwXXN0eBZCNEvinD+5kXn14E9fev4GXGLy6+e5tsYyri9ffxEWWdfVOAF4xaHX+3dc5mMXA1bMvv4jDF89i+7NHsOHgboxs3UBxwTIUNFQjs6IYKQW5MHmcSBALsWDpEsyYNZMrD3zo8SfugKuHnrhdJjgdXP2He7Kr/nESWE35W/1+agTAhya9ph5l0wB4uuOBNZlV9UgATv1+EmxNh1ecz9W9vlWPPnHHb2tKj90BVwxU/VST4GrShJ1NpzTlc8V8rbhyQVIAXC3ivK/YqIIzWKbWjNmcZjw5F08zeDVvCRYsZD5X9B5eGoWQkJhJxSI4OIbmR3L+VQEPq8hJcMVHdIwIMbFSLns6Lk6OhAQFp7hYCaLp+8hwHqeI8AROUZGJ9J0IQoESYqEKgkTqvyVIwIunvh1Pxv0tou9E1AcQCOSIjRcgLDIWQSERWLyU9h8UgjkL2QiJ8zFrwQIsDgtDrEgIpckAd1oKCirL0NzTiaE1qzCxewcOnTqBsy9dwMvXX8fbH97A9T++j+t/eh/vffrB7SkDV+99FtD1Tz8KQKx7xMDVOx8FMrOu//FDDl6xUQjvBVc/l3n19xq2T/e4YuveC64+Z2WCDMz8ZQpMff+bR+ubvh5XRvj9N/fR1z8BV/eDQ78Ertgyv3aEwt8Crqbr50oI/6Xg6kEA6+8BV/eWCf66bCxm6H4HXE3py+//fBs0fUXff8nmcfO/mVbOyPY3eY7TwRW7lmykQdLU6IL3Qqyvb0OraebqU6WAf/l5cPVb4dX9wBWnv/3lrhEFf5jmb/VbAdZ/F3CVV1eE/Po8FDXnoqIrH3X9RWgaKkH7ynIsW1ODvnV16F1XS6pD/4Z6LJ9owtCmZoxsa8Pavcuw4UA/1uzqxuD6RixbTcuO03S8mYKaBnSO1GFgNQWYE/1YvWk5Vm0YwJoN/ZjYPoJ9xzfi9KV9nIfUtRuncfmd43jhjf04fW0nnr26FSeuTODo5XHsvzCCrSeXYdX+evRuKkTr6gxSFnomirFidy3Gj3Zg9/lhHLg0im203Mqd1RjeWoXNR7qw77lhHH5hDMcujePA+dXYdKIfo3tbsGxzJTfiVd3KPJT0p6OgNw3NG6qw4ewYDr+1G0fe2YftVzZhzamVWHN6FPtf3YWLnz6Py59dxLNvH8X+q3ux/9oh7Lt6BKue2YSmiV7UjPegc+dqDB3Ziu4961E43AFnfQGMlekw12bC216MsvFOrHhmM/a+dhIvfv4GXv3LLZz/6nVsfukA6rd0IaU7F9Z6D5wNPuT1F6B+bQ0a6Teoo9+iY2MLJs5twvnPXsQb//wOXvr6Gk7dPINjb5/A8beP4+ArB7HxzEYK6gbQubkDnZuYJ1YDivoKkNGSgtRGFwqWpdH8BvRsbUHxsmzYiw2QJfOR6IgE3x4GU5YYpV1+rNzRii1HB7Fxfy/W7OzB+J5BjO8bQtOKapgyDRRoSaBM1kFHHXRNGgW+HubPJIHELoLYykaqi0OCJhKJOuqc+8TwFBrhr7Aiu9aJrDoHUqv0cJVQp5zkr9Uhp8XGKbPRDF+VFo4SCiIqzchv8VNgnIX8Bj9SS53w5Vlh9esgtQgQLg5FqDgMPAqeVBTY2SiA9ZT6YM2zQOqmlzztO46CKKGVT2JBUDxX+qpJUsPoN1AnXsn5w0TL2H/sYyA2i6Hz6WBMMXBlsibajz3LDGeOGYYUFYS0fpQsnDMmZsuqPWpovBqofCoOWLEMJ02aGmqaqikY0GfouAw0R6GDAhK6Rl5WVijiMsCkXikHumRJCqjTtLAX2Skw8iOnNQv+umTYCkwwZGpoO3IKshIQrY9ApC4CceZYCB0CiF1iCGwUzFGAGEfXWuyUQJ+uhynHxJn4M/+rODODVWzEwzhEUOAWpo1GlC4OsdoECNi50nk6c93w5PvgyHbDkGyhQFPDgSs+8+hRCCjo5ZEokJRR8CijwEgqQ7xYinghiWVbJVJHiIErngiCeArgEwXQ0zIugx7pLjsKU3woz/SjOjsDdbmZqM/LQmNeDloL89FRWoSe8hIsqyhFL6mvomwSWJVjOWlFZRVWVtVjtKYJY6RVtS1YXddKasOaug6srSc1dGG8ke7PxmWBaQODVMvoux5SN33uwXqat6Gxl9SHjU0BTTRTG9QycI/ofm8exPqWodvQipUGcmpbgY0MWLUsp3UHMdE4gI2kTU2D2Ex/b21ejm203PauUexcthq7+9Zy2tm7Fjt612AHzdvKwFX3GDZ2jnAjE65pHcRoUz8G67rRXd6M5oJaVKYXI8+ViWSDD3alFWalCXa9HR6bD0keegZSspCenou0tBx4PakcuLKZHHDaXPC6k5Ds88NH8xnUstu8MJvcnKG7RKKlzq4EIaFxWBQUicUhUQiNons/gX5HkRZ8hRkitR0SrQtyow8aazJ0jhSYXMmwuOiZcnpgd7ng8FJAnOZGXgX9lt2laOwrQlGLG0Vtdmqf63D02kpseKYJZQN2JNVKUNhjR8cEvUs2liOnIwmyVOoc60MQToo103NnikGsIRY8SwLdwwJqRwR0f8eDb46A0heP5HIDirtTkdrghCg1EfHuOPjqfOjd0Y91JzZSG94Be56bA9DxqngoLVIYHSoYrHJYrAo4HBo4bGqYDXLoNPSMGKSwWJRwOHV0jQwcrGLlgUbO60oFHTNqN6sh0wgRzQ8jhcCXYcOGbaN47+PX8cmXN/DM2YOobiyk66KkwJ+Oj65FWWU2/Bl2Wl/Egaui4mwMDvZgoL8bleWFSPJSu0X7tdsV8CWrkZFvREqeHFpvKBLNT8OYGYr6YR+2n+zFjmcH0DacDy8D1y4+rG4ZnB4tLHaSg57ZZCc8GclwZaTCkuqF1m2Dym6G0mqCwkLtuVEDoUaBeLkYcey5lTMALUa8UogYGQU04lhEimIQLmBlgUEIES6FhNpTA4Pu1G5KqI0R0+8isyZwflUiamMEmgQkMoAtE4EnpedeIkK8NIG2GwcBM1E3UptvSgSfycjjxAbukNvEAWhlI1E7LdfyIVHxIFaS1IkQ0d8CLfPpYuWBLNOK2hsGrtiohzoeYtXxiFHEUhsdjUhJJMIE4dxohMEJSxDCW4IIUTDiFNQmqyMQowpDFMuuos8JuljEaOgcZREkeg/Q9mQeJddGavxKaocTEGsKpTYymNrhKOiyBPQuVHCgNL2eDRbjoveSBaoUOgZDCLXXfCRXupFVnwZThgFRykgE0f6jxOEUyIlgd6qRmsSglQ4ZXjWK6J1YnmNDbqoWmezvLBtqK9KRn+uEUk3HFTsHsZIgaF1Ceseo4chVw1WkhrdMR+9GIzJrTEgrV8OdK4A1LRa+XCHyqnQopPlZDF7lKlFU50bPSmojJzpR110ME/1+Qn0sDD45/PSuTC6yQuGiYFa5EKHS2XRdFiBRz/aZAG+mCilZGvhSlUii9TLSTUhOZhA3kZ5xATKKNMip1iG5VIjynhScvHoSf/zxh7vA1W/VrT9P189kKE2HVr8CXN0vw+nBEOuObn71YKj0a7Kopi87HXDdC6zuB77+HnA1lYF1fRJaTWk6vHr9k/fxKjfiIPO/Yl5W73E+V1PgimVdXSZdufkOLr3HAFYAWrFSQZZxNT3batPR/RjbuZn6+2vRNjKIqs4W5FWX072YCaXZgJCYSDw9bw4eY95WTwR8rThD9oefwB8eYllXT0xCq7vB1V3ZV5Owanom1b3ZUQw4cYbuD93RP05BrYenQ7BJ6MWNBhjIqnrosafwyONP0XE9FciwmgRWf7gNrwIG7A/PCJivsynLsprSQzNo/SdncuWCjz01hysZZABryqD9ydnzOXjFGbTPD2gmM2yfE9DTpKdmLcCTT8/n9PSshZg7NwgLFoQGjNVZmd8SpigOWoWFxZMSEBwSx5UBBgfHcX9HshGBYySIT1AgMVEFHk9JUnBT5l8ZGyVCNC0TF03tc7wMiQlyEvXjeHKIhWpIxTqaasBPpPVoG3xaT0R/S8QGSNk/riQGiMUa8KhPFxnNw9LgKCxcEoZ5i5Zi9ryFmDFzDp54ehb93gswL2gpQqKjwJNQH9JiRlJGOkpqqtA52Ivx7RM4dOY4Lr72El679Tbe/eMtvPfZB7j5+Ye48dkdaBUAVx/iXbpn3/3T+5OazML65APOF4uVErLSQgavppcO3q9ccApc3Wvkfhd0eoB+zpz9vsv8Bih1r6Yv8yB4Fci2utvn6kEZTfeDST8Hrn5LyeAveWd9/bfvfyHT69u/C1w9yGvq54DWFJCaPlLgz4Gr+y03Ne+npu0MRn0d0CSg+mqakfptgMXpm7uP6YfJ7f912rW6D7i6V9/8BFz98C8GVw8CVL8Erqbr+0n9Fnj1q8HUpB70/dR+viF9zcCVryAFLupQpZZ5UNyagdr+fLSMlHCwanR7G8b3dGPtni6s3cvUifG9HTSvExsO9HBwY8czw9h0ZBBjOzoxuLEZQ5s7sXrPcvp+FBv3jWLrgbXYc3QzDh7fgYNHt2PfoU3Ye2gjDp7YhFMX9uDCq8fw4hvHcfbafjxzeRsOn99AL851OH55A868tgmn35jAiVfGsfv8cowfaULflmJ0rM9F54ZCDOyoxvixThy4vArPvLIeB86zY2nHxkPt2HdmCMcurCatwtGLa7iRBXeepSD0RC9GD7ZjaG8rBkltm2tQsbIAdeNlGDkxiN2v78CRm4ew6/WdWHNuNVaeHMGmi3S8r+/DgVf3Yfv5zdh5aQcOv3kcx945je0vHcKaM9swfm4P9rz2HA68dQHjzx9G1fgAXE3UoazOhKejBMVrOrHyuZ3Y8/ZZ2vaz2PXaCex7+xS2v3YUXYdGkbKsAJoKBxTFRqjZyIH1bmR3Z6JkMB/lgwVoXFWNFYdW4Mg7x3H5z1dx4bNLOP3+c3j+k/N45dtXSa/h9M0zdHzbse7Zcax7Zi2G9w+hbUMLGtbUoHZVGakETePM1L0MBV1pcJXqIUuKR6xxCWkRDJkClFKg2LexBkNbGzAwUY/hLW3YcHAYW59Zh+517bAXOiB2yzmTfnUaBUvU4WUgK9HMfJ8SIbHyKeChqTEOElMsdD4RPHka6oibkFtnRz4FBXktDmTUGzhwpc+Ihzo1FsZsIdylaiTXWJDW6EJ+u5+OJQeFbRlIr3DDlWOEPU0HvUdOwRK90IXBiJRHQe5Ww8hK/PI9nGGzKccAkTMRkZpQRGsiIDDzOGAVz8pI9PEctEotSYE7xwmZWYwoSRgFdFHU6edDbpVC7VJQEKCFM5teynSuqSUOePPMMCRRJ8DEjJB5XHmMK9tB5+XisqoYMNJn6eh6qCCn5aQ+KVfKp89iw6dbYMg2QJ4sh8jNsrNEXIaUyC2EkgIHC/OyqUpGWn06Uuv8cBY7ufUYgFIkK7hlE8xx3OiALNuKgSuhXUDXm2WR8WgqoCBfBVOWma6hGapUDQROMWJMFKQa4kixiNBTp0gXjXANBYDKGC5AlDspMPabYc92UYDkgy3dTUENdWSM1PFh3lYqEYl5XFHgK2fgSoQEqQQJYpKAOlGJNOWJqfMUAFfCBAEUAiGMCjm81LHN9NpR6PegPDMFtTkZaCrIQWtxHtpI7cUF6JwEV30VpRioKMNgZTmWk4ZIKyoqMFJZg7Gqeqxi0Iq0urYZa+paSNQm1XdiXUMXqRvrG3uwblIMUq2vX4Z19T23v9vYtIzUO6llnCaae7Gppe8uTbT0Y2PL4GR21R1wNUFiIwJOTIGrpgC4YtrUMIjNjYPY0rQcW2n57Z0su4pBq3XY07ceu2i6o28c23snwVXPGDZ1j2JDxzDG24ewunUQw4296KtmIww2oDa7HIXeHPityXBpHbCprbDr6N420GezE06HjwNWPq8fLganWMYVl3XlhJ1kszhhJdmsdF9aPfTZDb3eDrncwJUGRkXxsTQ0FotDoxEUHofQGAEi///s/QV0XeeZ9w3Pu96nnbZJzCSDLGY8zEzSETMzM6MtyyRbkmWQZJGZmdmOY4hjh5zESZMmKSRNSmmH2+k8M9P2/133fY5s2bGTtNMHvlnv0vqvfc7mvc/e931fP10gUCJIokOI3IgQhRlhKiukejs0tnhYY5IRFUftBB0zOjoO9ugoRCdEIaMwFeXNBahqy0FBfTSK26LQv6cauy91Y82OYqTVy2HI9kZslRRla5JQ0ZOBxBobBNF0bOUSLFW6wlvLcrL5wJfe0RBLEKRkxKsSpJBGhSHM5A0FrZtYYkTxshTeHkhTwrnXVUpTCnr2r8f2y7uwdmcvtSPZ9A6I4U/vsMwogiVaDatdhQi7mu6XFlHM68qkhMWggMVM8+l7VJQedrsBEZEOjyuDWQmVVspDCXX0Wamn90fkDZ9wN1jitVjR24Zz14/j6stnMbprE4oqM5CcaUf7shrsPTCKfQfHsHJNM1Iz7DBZmEeXHkmJ0UhJikVSfCTiokz8PKLovBKStMjKNyE1Xwlrih9MqR7IalBg1Vg+tp9ZgcH9rajpot83g9pGexhMkRJYIpUw2TSw0n6ik2IQl56M2IwURKQkwhgXDW1kBJRkRMjNBkgMWoh1Kgi0ZLxo6F1WSxCiFCJAFgpfSTB8RAHUdpKEfvAI94SX2BNCUyi0rBpgvBQGaq8N8SLo44TQRrE2MQxSA917lQAhEpJYhGBROILErKJfIAdXUqsIskj2jwspxBEsObqjsqrSGSqotkqgNgih0NK+1KGQqEgaasu0LPl7OEJpfrAmhEP1YBYqSMdjMDKA5QOU+cFX7EPn6wWvcFYYxIOmHvSd5Vr0QKDCC6E6X4iofZTbBZDZRRycsRyIfsoABNDxwk1iKOM0MKaZoE5QItjsD2/NUnr+lkBg96b2VkR9oRoxpVrEluoRV2agvkkHVWIoQsze1N8JYC+wIb4kGhpqa/0UvvCi4wfL/aCkfsNkliA2Son0eA2yEzQoTjOilNrjLAaF4tQoyrGjqTYHxYXx9Iz5Y6nPDHq2XKgfESOlNBKZtTHIboxBYUciqldnonFdDiqXxyO7WodU6iPzqnT0rkWjpj0OeeXM40GExFwV6pbnYP3WdrT2VFJfZIE2RoKIVNqG/ZMn3wIly32odMFS0XR4SGbCTz6P2vgQZBRZkVdKfVs69XPRMmpLFPRsKuh9ECMpXYmCKgsKG0xILBWitDMeJ146+QS4YqDlR059FTR6VIHwcXD18f9l4Oppmnp+j+b97wBXU72spoKrNx/qA7z540lwxeQEVx++yysJ3n7vLdx8cJ+Dq0lNelwxcHXzwZt4iSVkf+vVh9CK5bRinlYsGfuO00c5tFqxqQ9dG9ejs28t6rvakVNRCltiHPUVEixwX4oX5rAcUDPw3CS4mjYD331uOr77PSe4+u6fB66YxxTzpOLeUS88Dq4mwwu/NVk5cLJK4Xcegatvk/72ew5vLwarnp82h4frvTB9Dp3bTJ4w/rsvzMRztOx702bTOgxUzXYmYZ/LE7Czzw/FoNWsuTxEcNpDcOXyGLR6TCwxuxNYMXA1z8UVc13cMHeBQ/Nc3OHi4oFFC72waJEPlizx5V5VDFx5eQXDj3lWsfA/XyG8vMPg7RPOPaX9/EQOcBWigECgpr5c5YRXKponR4C/CH60biBNGZSSinUkBqscUwamZAxOifQQhjOApYVEbIRSYYNGzaoQU3+vpj5EaYZYrEFQsBgenoFY7OqNhYs9MJeuZQbP8cUS1DuqK85xWYRFbh7wCQyCSE59a4wdOWWFaF9N46td4zh64RSu3rmBl99+lee+YiGD737yIdc79Oy+Rd/vf+wAV298+ACv/+ABXnuf5b5y5r96/10Ort50hg0yeMXaAeZ99cFTKg9OrTr4LO+rPxdcPa3C4NdBq2eBq6et9zSPqyfB1Se/+v/A1f9pcDUJpv58cPWz/78FV1+qLPh/GFx9/utfPg6uUkrSEV8Qj8zqFFR1FaK1txJdm+vQM9aK4QOrsP34emwjTbDE6cfXYNuJtdh5ej32nOvH3vMbse/CZppuwo6TGzByeD3Gjm3E/kvbcPyl/Th2dS+OXdqLU5cP4sKLx3H5+klcvHoM5y4fwpkr+3Dm2j6cvb4fp67twaGL49h7loy90xtIfThweSNO3d6Kc6+O4dzrYzjxyiD2Xu3B4NEW9OyqxKrtFeg/0ISJC2tx8t4oLt7fgVN3hrH30nrsPt9Dx9+Ms3dGcPr2MI5e34z9VwfIsOrH+LkeDJ9ZjZELvdh/Zxz77kxg05l1WLarGV3727HlKhmer+7ExCvbsOnKFmw4P4DBS1swSNfZf6IX6w6txeDZLdj7ykEceessjrx9gXQRpz+4iauf3selH7+JXa9cpH1tRenGLuT3taFyZBWWHx7G+J2T2P3GBQxc2oVVxwdJW9BxsBdZvVVQlkVClKeHosgEZZER6gIdzCUmMtQSUL2+FN0THeg93IsdN3bh5DuncfSN49h7ex+Ovn4ML3/+Mh788wPc/fldXHj3PA9lHDk9hJXbutA4UIvWwXp0bWsltaB1qBq1fcUoW5WNvPZExNFAWJMcCnGUN4zpQuS3xqJjUynWTtRjYE8nxo6y33or3VMayGztRGJFIsw5NIivSEFKbSaiiuKhTtRBHiPnRoEhSU1GD8trIoAmRshLvqeUWFDUHI/61dloHyim/RejalUKEso1ZBz4QR7vj4gCBZJrrMhsikV2axIKOtJQ2J7Ok9bGF1oRkaHlg3JTvIqXX/eTsvLpodAnmcggsUGXaoIpkwEkHc/XFWjwRZDBH2LmcWUVkCHjT+sHIyLThty6HBrcJ5NRJiWjyBNBLMxHH077ZV4CUjIoDUgqjEZmZQJyaliRgQT6HknHN8CcqEVMlh3ppalIK2dJ1ePp3CM5bFImKSAiA5xV/5PESqBIVEKbpoU6RQ1xLKv+R0YaGYKh1hCE2UI5zIotjUV+ez79FvlkMMVBnawmQ0lC1yDlEkbR/iKFENGU7ZtPI0UcFIaZWHgVCy8xwJodQddvhTJRAwEZIIEmB7gKYF5XDGIxGULgpw5EoDoYIjK2VDFqDq+ismMRlRkHS6KN58lxVP5iIUFyMi6lPPQoTEGSyxAmkfNqgszbKjRUzJN9CkjScDE0Erp3GjUSIsxktEWRARePyqwU1OdmoqUoDx1lRehkKmXVA4uwoqyEe1mtrShHT2UF1pHWk3orKtFXWYMNVfUcWE1Cq011LaQ2bK7vwJaGTq7BBgegcqjLAa+4l9UkpHKAKqavAlcOeLXK4VnFodV6bG1fjxGajtL3kea1tNzpcdVI7UfDFGjV3IPx1vWPg6uVW7CLtGPlZmzr3ojxrgGMdTng1XBnL7a0r8PG1rXY4IRXK6ra0FRQg7LUAmTFpCHJGo9YYzQidRGwaKwwaS2wGCJgNdlhNkbCYork0Co6IpZ7XFnNkTDprTDQekaDFRaznRTFwZVKZYZIRAPSIAm8fcPg5h3E5e4XBq9gKfzClQgQaxHEErnLjPR7k9Fron3GpCAuKRNJyVlISqRnPZ7OKSEaabnJKCZDvKwpE/lkdBe3RmPteBlGT7Rj+dY8ahtEkCW6wlwQgsIVsdTe5CCX2hp1mgTualcsEM7FQvECuMlZsQQfhDJwRe+Mgt5boTUQwXoPyOwBiC/Wo2R5Cg9x1mXLoc9Vo2hlAfoObaB2fwfW7uhFbkshZFFKBCoDITOJaQCtgS1ag4goDSLtGu5xZbc6xfJM2Rm0YqGCWkRG6REda6Z1DVDrZZAqWb4q5h1Ez7mcjIlwV4RrApGYE43W7jqsWN+KquYiXkUuryQFO3YP4rU3X8LVl06hb6ALGTmxsNhYtSYZr0ioUUvoN5EjyqZFNB0vOkqNuARWLVCL1HwVtSlSZNWqUL8uDmsmirFhTy2WbypEfj21NSli6CKofbMKeRJ4E+0jIsaK6MQYRCXFkwEZC2NcFHRRDFqZ6H3VQahVIlzNYJXMAa24WAiZA1z5iALhJfCHt5Ak8oOn0BveEtaOBkJBbYwhQY7IdDWis+jepSuovVPARm2XJV4DuVGCIEkwAoVBCBIF0+dAhNI9FxkYuBJDbpdDEaWAPFrOQ6uVJJbbSkVtrNIkglIv4OBKxsAVSawOg1ATRucXhhBNqMO7ShuCIH0o/f5hCKa2PVAVDH95AHwlvvBxgitvAUsq741AmS+C5SQW1mgIhDZeDnu2BdZ0MtBsIgSoWPhgEIIZHGPeXrEqaif1ENvF9Mx5wU/nSe0s9Qf0O2Q2RnEvq5hSPYxZUpjpWWPz9enUrsWGQJEghimLhW8baD9S2iftW+HNqzKGSLwgIpmob0mNVaAwTY+KHCtKsyzITFAhMUqGrBQjairSOLjSUhvMwJV70Bxoo4XUvySgYnk2yrsyULEyEw3r89HUm0tjsQTk1RmRVaFGaaMVLStTySjMpPfOBntyGP3+YSisjcPKTQ3o3tyM4pYsHiKYSkori6Y2nYxTmx/8lC7wls+Bj2Iu/BXzqf8UoLQuEfWtWcilfstqE1J7QfuzShEbR/ciz4jiGhsK682ILxKgqC0Wx2nc9tEvf4n3PvvkIbR68OmPnfrRFED1pJ6EWx9N0cdfC67ec+rdp1Um/PTjZ3pKPRtc/fChHNfAwNKPH9PU65rUo+U/emYo4DcBV88KE3yWV9eTEOuh19WPST/5Ad78MfO++gH3umLg6t5H7+Ie87pi1QMZuGJVBd97m1cWZOCK5bi68uY9XH/7Nbz0zmu8kiADV2deuYHDL17EnvMnaXx/CAM7x9Heu4aHCLauW4XG7mUorqtCfHY65CY9PIIDMGvxIjzPwNUslsTcCa5YXqhpNGWAiHk9PZHj6tuP5Z2amutqSpjgE0nUJ+GVA2ZNd35nIYAzOKSarFg4qb9l4Ox5OqdpdG7T5/IwvRcYkGJeVAxaTZvF502fOR/TWLJ1BqxmOsGVU5OfObByhgXOmOfy0NuKwSsHuFrogFUui0lLHFrgBFcLlmCey1LMd3HHgoWecFnkDZfFPlhI04ULvUgsHNAXrq7+cHcPhC/1y6x/5iAqUAofHwEXg1gMXPn7i53wSu4ME1RxD6xJcOXtGQJvDxrr0brCcBX3sOLgSmKEXGaGQm6GXGpywCsBW0Z9njICRn0szKZ4GidEQ6eNhFYbwf/RFRQk5t5gLgs9MHfeEsyc7cLvIwOB02fRPaH7MJPuy2y6BwsWu9JYwg8ChQy2+GgUVJSgY9VybBoje+zEYZx/6Qpevv8q7tMz+h69++99wt7pD3k1Qpb7inlfvUHP7av0rLKqg2zqgFcPHoIrluB9UqxNYPDq66oLPgtcTc6bGk74tATtX9IToYFTYQwLX2J6Grh6ElhNrjM1x9UjcPV49b9Pv/j8K0Pzvg5cfX3lvy+v83UQ678Mrnj+p585w+m+XOXvJz/7jOvrclw9WSnwaUDqadUEv2nS9ifB1VR9GVyx758/vYLhF4/g1afs/jE9A1p9CVzRff45PY8/51UBf/kluPR14OppAOqpUOrrkrNPAVfPAkx/Kbz6OnA1dd8cXLGqgis2rUTLumY0ravDMhoArdu2HAO7V2HoYA92ndmEQ5e34tAVpkEcvLIZh65uwdEbW3Hi1iiOvjSKIy+O4fiNbTh9ezdO3dqDk7f24/y9Y7hw7wTO3DyCU9cO4fz147h+5wJu37uCW3cv4aU753H19ilcuHkUZ148gCMXd2DPma3YdYqMvdOb6PNG7L+wCYevbaZjbcGJO4M4+coQjr68GXuvrcfE+ZUYPbMCOy714PCdYVx4ZzeuvLcP599kScyHcPilTTh+axCnXxnB6TsjdK7DOHKDGtFrmzBylozFY2Tknu3Bibf24fonF3D8nYNYf3I16saq0LSzAcsPL0f3iVVYdaoH6870oZe06shqdO7uQOfOTqw91IOhy2PYde8ojr17Ced/eBvXP6eBwi/fw4Ufv4Fddy+i7+xerDq2DWtP7cCGS3ux5fohjNw+ik3X96P75DDayfhq2rsOBYNNMDYmIzhLhaAMOWSFBg6uxOkyCJIEsJWY0LG1CbuvbcOeG7uxi+7xTppuOTuEtQd6sPHERhx/4xju/eIe3vz1G7j3+Ss4/cYJDBzsRcWaUhQsy0HjQDV696/EwOE16BprpO9lWD5Sjw0HVqBvbyfqenIRV6qDOVOM5AoDmvvyMXykG0euj+LU7V30u49jy4H1qF5dhtjSaKTUpaJ5Yxu6J9agck0togpjoE+lgX2GERHZJujJANKyctvZemRXx6GaBuadA+U8BHHocDev5Ng9Won8thjYi+RIoGOWr8pAXV8RqnryUdSViZzmZGTUxSGlMooMWCti88w8VDAq3QRVJHXw6gAITQIe8qaIZTmkRBz0aFKUUCfJIYkWkEFLBlOsjHtcBeuCII+UIolVxWwqQGJBHETGcP6f8yClP4QshI4MJplNAluaEellcWRUJJPxkIKChnQyJtOQWZGE5KJYpJcmIbsiA8klyYgujOUhgdp0PaRxZPBGChAeEc4rDUro2Kz6nzKJBhK0jCVxD7aEwF/P/uPvwz2oooujUdZdjopVFYgvj+fQK8AQ4AyhCqd1BLSdiIcZsu3D2XebAKGmMA6uJGQc6sgwsmTTICTDCmXCVHAVwj2vAi00KLKEI4h5IpCBxYxElvxYSsaKJlYLW7odMTkJiMqI4YmfdWTIKy1qSA1yMi4lHFwJVDIIlWQYS5VOcOX0tgqVQBjiBFdSGSJ0WqRERyA/NR4V2cmoz3dCq9JCdJaXYBmJhQeuLC/Fmspy9FRVYh1pfVUVekl9pA2VpKpaDFQzcNXItbG2CZvqmrG5vhVbGtox2NhB6sRQ4zIMNSx3quuhtjauwGgTqZmpGyMMXjFo1Ti5rPsxjTSxEMJV3LOKeVlxaNXei1HSWOs6jLb08PxWDGCNNK2lbdZijDROmmhZh4nWXmzr3IDtyzdi54pN2Nm9GbtWbsZO0vaVm7CtexMmSGPdGzHStQHDy/qwpWM9NnesQ3/bGqylc+4ob0JtTjkKk3KQEZWCBDM9W2orDHIDDDSYtGitMOvo91EZYdCYYTM64JXNEkUDUCu0ShqMKvQ0ADXDRMvMZjsNSO1Q0z4kEh2CQ2Tw9gvn0GqpVyAZ0CHwCBDBJ1SBQLEOoXITFwNXckMUzFFJSEjOQkZGAXKz85GVlY2U9CSkZiciu5TeixpSHf3O7UlYP1FDRk8XerZXIr1BB32GP+KrVWjZnI/efW1YPlqPtMYECKKD4SKai9nBM+AimA9PJb1/Rhr0WoM4tAplua90HvTuBiCuWIeS5anUHqQjpT4GGS3JqOmtQsfIMjRtbEVeayGi6D1WsOICJjFUNgXM0VpEMDnBFQNVMVFGxMWYEBtrRkysCVHReg6uYuLMdD0xSM2g+0zPvEJL+zBIoTCKEaLwh6/Ig9qFEEQmm5FaEI84FhrNQIxBgLzSVBw5tRtvPriNYzRtbq9AXJKZVxu0WNUwGhXQaCX0W4jJMJDDamES03IR7AliJGTJqI1Ro6Tdhsb1SWjdkEF9cBpK2+OQWmqALVkCA73vpggJLDYVzBFaWOxmWKJs0LPQQKsBMpMOEiO971olguUSBEgE8BeHwV9C7zoLE1RJEU7vLwNXgU5w5S3wh4+QJPKDl8gHPlIWahdAbYEAhgSWU0mH+Hw9td0qxOfpqK2zI5XaKH20HH5CL/iGeSNESm2TIhhhalaoIxhCowBiC/OykkIe5QRXbMq+m0WQ6cIh14ZBrgnl4Ip5XYnUYRDQNIwUrKZ2imkSXlFbzBK0B7PPameooMQX3uHeJC/4iegcqM0OUwciWOmHcF0gtHEKxBZEwZ5t4x5fwSxZuTaM58gSUTsnj1FBlcByH1IbaPCHNlWJwo4MdI00oHcPPU8bSqkfMkOdIoA6WQBjppREbWuahPoUKc2j5yKe+pgoAaSR4ZBYGXTzQ5DIFWGCJdBr/ZEWL0dpthFV+TaUZJmQHqdEjFWIOOp3ctJtyMqIgMFEfU7AHLgFzILSFoKsqjhUduWgnPo8Vrygsjsdha0xSChWwJoaCGuyP3IqNOhYm4mV1C+XNdgRlRoGc2wgMkst6OitxIZt3ejZ2onWnmqUNmchjfpoW6ocYqsP/BQL4KuYiwD1AoRqF1P/KUMjjQlW99aiui6N3hEJnXsIoiIVSEszIb84AkVVNuTX0DtTGO4AVy+dwke/+hXe++zThzDqEeD58RRA9bgeB1tToc1X5Iiidd+d1BTPq3eezFXl3Mc3z7X1OFCbPPd3f/qTxzT1ur68zo+f4o31dHA1Oe9ZUOtZ0OpJWPVYyODk908+xH0y/KeCq8lwwXsfvoe7H7yLW84cV7dYovb3H+D6O2/QuPxl0m1cvX+Pvr+Ga2+9ynNbnbz9Ig5ePY/d505g097t6OjvQdWyVtR1d6B5zQqUNdcjIScTWrsVAeJwuHi7Y+aihZixYD6mz5uLaXPm4LlZLB/ULO7ZxAAR83j6Lg/Rm4m/fd7hIcW8qf7f772A//e55/E/npv2uBeVUw/B1fOPwNWkvsv2zSsAsn07Paa45xR9f94p5k01nUGrOXh+xhwOr9jn55hn1TTmhTUb02fM5/mnZjjzVjFI5QgVdHha8e1YNcFZ8ziomvSo4gCLgavZbOqAWSwROwNXc11cMWfhUsydFIdWbk5w5YWFS/x4YZRFrv703QfzFnjDhXtd+cHNjYErGuuFySESaREepoK/v4SDK2/v8IdTpsmwQQa3/Fmi9iApggIl8KVlnm5B8PQI4vmtQoOljpBAoZZ7WynkFihkZsgkZFsI9RxcKWmeQRdN/VMsL+ii1VDforNDr4+CTGag/QixeJE35s5dglmzXDBt+jzSXA79OLhiIZOsyiLT3AWYt3gJlvpS2ywWwhhhRUZ+Lho729E/vBm7jxzAuetX8Mrbb+CBM/SPASwHxPqYAymW24pBq7vv3sfdB/c5xGLwajJRO1tn8vNk3qtJeDUVRj1NzwJXT8Krp3lZ/fgLp57wuHoauGJ6Elxx76IpYGsq3JoEV49DLoeellPqWWIg6atg0pNw61k5rJ4Ftp7cx9TjPT331deEVXJw9TlPgv6kx9WfC66e9Jia6jX1vxpcPa7Pv3Qsfi5TwdXk/aP785lTj0Er57zPp+S3+jK4+uIhXHpqmN9fEVz96u9+w8U+fx1g+ia5rqbu45tq6jE+c+a5+ptzr1zAqVsnceDKXuw8O46d50ax+8IY9l8ax7HrO3Hy1i4STW9P4MTtURy/NeKcjuLw9a049OIIX37ljWN46Z2z1CGew9W3zuHsK8dwlPZ56NxunLh0EJdeOo0bL1/ErVcu48adi7j68hmcv3kcZ64fwrHLu3HgwjbSBA5f3Yaj12h6ZSudwybsvdyPA9f6cfTWJhy/O4RTr20ljeLka2M48+Y2nH+wm+vc27tw7v4OnHljG06/Oo5Td0dxhqYX3tiBy2/txZUHB2n9Pdj90hZsObMGwxd7cezt/bjy47PY+9pOtO5qRMLyOES2RCKuKwH5m4vQeqATfZc2YuOVLVh9vAdtu9rRuqMdnbu7sOpILzacH8XozQPY+/oZnHj/Bk59eAf771/FRrre5YdGsOLIGPov7sOmqwew9uw2dDEvq7Nj2HB9L/pe3I36fesQ3V2AYDIU3JOoc0oWQVJIRmplJFR5WoTGhUCeKkb1+hLsvDKOfbf2YvzKBHqP9KFhSwPK15ejc7wDW88N48Trx3H5/Uu4+cOXcOLeUawcX46UukTEV0Shcm0xBg71YPhkP5bTQL1mXSFWb2/FoRt0f948gB3n+vl/ehPKdGQsKlG1MhWDh1fQbzyB4ze2Y/jQOjT3VSKR9mXM0iKzOYOM0T7surIHPbt7kdGQCQsN1Fn1ycgcM4xJSkTRAL6iIwcr6Tx7t3Wgf1cnNuzpwKb9y7DxQDsHVxWr0pDTGo3S7jR0Dlehe6IJrVuqUbE6D5kNCUiuIKOpMpqXC8+rTSIjOR1Z5Umwp1MHbBXx8ufyGCUC9SFwZaXdVd4QRwvI2FBBn6aBOV0PUyoZdxECiCzhsKaxcMVs5Nfn0MDezEvAswS7QWSkio0C7oGlj1MjNicCmRVknFcnkRJp/VQUk0FQ1JSN3Jo0ZJYnI7kwAZEskTudiyHDCGWyhldQDGehKpFCCO1iiKLJ2ElgIYMm2PIjuVhOK+Z15a7w4N4mhnQjCjuLUL6yEvHlCY5lcg8y6L3IwApCsIUMODKSQkgsb1WwiT4zGUIQRkaQJEoGTZKeQytDhgXKRC0dX/JUcBVsJoPWEMY9GsLI+BYa6f5FyOn3siAqKw7RmfT8p0bDSAa+3KzkFQWD5eEcXMkNWjLYDRDJ1QgRkGEYJiKDTUKDIymEIfTchgmhlcoQZdAhIzYKJRlJqM1PR0tJHjrLi9FVUYquqjKsIK0ira2uwLqaKvSS1tc4gFV/VTU2kAaqakhTwVUDNtY2YlNdEzbXt2BLQxsGG9sfgavGL4Or0cYVGG/qxlizUwxiNT7SGFs2RRxeNTvA1UjbOl49cIxBKye4Gmvp4fBqtJlpHdcYabzZAa22t/c5wdUAdrC8Vt0bubfVTqd2rNqC7aSJVZsxtnITRlYMYLirH4PLe7Gxcx16W1ahu4YMhaJalKUVIjs2nYMrq9IEvVQHo9wAm9YGqy4CRpUJBprPvLBMOisZnmRwK41Qyeg3kumgUdM2Ohv3tuIVBtU2SKV6BIcoHgdX3sFwp8GpD80PlughUFkh0kRArI3k4Mpgi0NcQjqys+n5LKtCRUUlCorzkJ6bgpS8eGSWxJOBm4SGFXnYvLuT2u8BjB/vRlMfvSdtEain6ZajXdh7dTMmzg3QO96IxKpohFoDsFg0Hy6CuXCVLIKXyg2BOm+EWwIgiQyGMi4MpjQR4kt0KGiLR+XqHFT1FKKO2qCqngpktWTBlG3h3oZCqxSySCU0URroo7SwRGthj9EjKkbHAVVMjBkJ8TYkJUYgIcGG2Dgzr+4XGcWq9VmRmU1tS2EqktLY9aroGaf3Vh3CwRULc8suS0P9sioU1mRDHylHoMgTIVIfJGXZsXHrGuw9PIZVPa3Iyo9HxKSnF+3balNDb5RBqxOTISCiaRjUGpbIOxTx6SrkVdlQ1BiJ/CYzMuu0SK1SIaVMjYRCFeyZMlgSxTCz0K8YFa9UqDcpoNIrINMq6HeS8txVIaRgUoBUCF9hKLzCyHAJC4C3IBD+0jAeIhiqovUYuJKHwk8cROs9AlfeIh/4ynwQrKb2j9oJXZwYkRlKRGezandypJaaqd1LRmFdEgxxEtr/IniHLEWYLBBCVQi1C8G070CEaIIRpg+FwMwqAYohpfZHHkG/i0UMiYHaKI0DVskYuNKEQ6YOh1jjAFehaganngauHNUFGbhi4YJeAk+4BblxeYd70nX7IYzuZ7DKj87fD1IGBLOtiMyyQW6X8QTvQXS8QDpGkDYMoSYG/EW8TRVEsMT/0Vgx0oqxUwPYcqQH1T0FiCzQcmilpT5Xnyal9lQOfbqMF8gQRPjzfFeiiEAYUpTU9uvpN1JAR/syk5ISZSjKMaCywIKKXBMK03XITtIiOUaB2AgJYunZiYlSwkhtdlD4YrqP86CwBCG1JBKlHRkoXZaO8hXpKO1MQkKxmq7HlfqnGRDo5iK9WIFVGwqwdqAIxdUWRCYFQW/3RUwGHbMhEZ191Vg92Ir29dUoacpAajH1NakySKze8JbOhq98DvV/7tS3BdO+TGjuysPq3hrU1KchOkoKqzEcyfF65OVFoaiUeUxYkVOpR1y+AMVtLFTwrw2unlK1zwluHgsT/Cpw9ZP/3uBq0sPqzR9+wKdv/+RDvPUTBqw+muJtxcIF338Iru59+C7Pc3X3B+/hzvvv4ua7b3NPK5bniuW3uvAqS8B+C5ffeIV7WzGAdf7eLRy9fomDq/2XztA4bQy1KztR1taABpo2r+5CYW0lLPExvLqwq78X5rotxuwlizFnMU0XLsKM+Qvwwpy5eG7mbA6WuKY7wvBYkvO/nTYd3yZ9a9o0/I8XpuH/fZ7Bq2kPKwvyUL8nwwA5wJr5sAogy0X1nBMosfA97hE1nXlTkR7CqTl0TAaf5jrgEwNR0+c6NYdDruemzeHbTZvJ8jYtwLS5Lrxq4POz5vHtHCGCj7ytJsEVy2M1a8Fi7mnFPK7YtqzS4HTmdeXClrtyYDVvkRvJHfMWuvPQQK6FXnBhFX1dA7HELQiLaDp/oS8t88YCF0cSdi+vEA6uZDIj5OyfR+Fq7mnl6RnKKwI7FEzfgx0Qyyf8YTghA0xMvl60rnsA3N384OMdguBAR84r7oElNvCQQSYWPigV6TnEUimsNF6wQqVkx9VzbyuNxkZjBgsPSWTeYPPmuWHmDLpPL9C9fmEuh1czZs3HLLoPs+ey3F0umDmHhVIyiDkXsxe4YLGHJwLCwqAyGpCYkYZSGuN1rVuLHQf2ke13C2++/wAPfuQAWB/QO/Z95gX50Qfcw+rV77/NwdUdemYZvGLz3vn4Ax4uOKmpYYNfBa6eFSL4dfDqmeDqV39dcPWjKVXoHoUT/vcGV5/8twZXU0IXf/mLvwxcsSqC/4fB1WRVwf9rwdXdj17D/U/v4/Uf38Ot77+IK/fP4cJrJ3GR6zjO3T2EUy/vxsnb2zi0OvzSFhy4uhH7Lg9gz6UB7L20GUdfmqB1D1MHeQ433ruIq2+fx+mXj5Ihswt7TrKKE7tx6tIRXL1xFjcZuHrlCq7dOY9Lt0/jwq2TOHvjKE5eP4CTNw7g9O2DOPPyfpy4uYODsQMvbsGh6xtx7OUtOP3aKC482IEr7+8l7cfVDw7g0nv7cOKNCRy+O4xj90Y5zDp3fyfO39+FKw/24eaHx3D3k3N47WeX8fKn53Hx/SM48sZOHH5zF05/QOd4fw+WH+xATHsUwrLD4J8WCEmJAvGrU9Cwj4zjW6PY8foebL42jK6DK9G+exk6di9H575VWHZgHW3bz8P+NlzcheGXjmDg0n50HBhC+fAqlA2vRPPeAVI/Cre0I7OvnvbZi6F7x7D19ROo2bcWupYUuCaLMC8qAEviQiBkIYK10bBURkKcIkaQ3Q/WQj1qesvQOdaGjrEOVPdXIbkxCWmtaWijwffA0Q0YPr0FI2eGsPfFXdh5aRuWDbfR4DwKZlY6uzkFK8fbsH7PctStK0B+WyLaByux7+oQrrxzGMduj2HdziYUL0tAarURRR1xWDlSjdFjazBytAfdQ400LwPWPB2UyRKk1Cdi3d4e7L+xH4MnhlDaXYqoQlZBz4SYfBsNeG0oac1G70QXth0fwOjRdRjYswwrhqvRsqGIDNs81K7LQvmqNJR0p6ByTRYZuYVo2FCK6nVFKFyWidSaGCSW2ZBRE4fC5nRUtOeiZlkRKlrzkVGWAEOCGhIyVliVQC+FD+YFu2CJeDHCbMFkdKhhyTbCnmtDRKYJCruYjFsx7FkRSK9IJeMwDiq7HN5CDywNXoxgZQBUrJx9iglxuXYyJuKRUU73ggbxyWQEpJfHIIcM9Ly6NGRVJiOpIBYRaRboE3Q8v5QyUc0TrTMPK1G0hAMrlmeKwSt5PBk5hdHIaspBYWcxkqtTyDjSwFfrRyLjmIybtNoM5LTkwU7rBZMB6Spxh7ucgatgBDEARcaWry4AfrogDulYbqsQ/SS4kkOZoOWhkgxeaVONPAcZg1QBxhAE0PYOkSHHjCaW+Ngg4B5XrJIXSzSvizOQoROFiFR67sjAN8QYobSqIdRJuMeV0qKDLSEGEXFxUGr1CA4nAzA4HGHhYhoUMXAlhCRUAJ1EihijHllx0SjNTEZdQQbaSvPRVVmKldUVWE0DYKYe0npSb60DXDH1V1dhA2mguhobq2tIDFzVcWj1GLiqa8GW+jYMOr2uhpo6ScseASxnOOAoabxpBcabu7+RGNwabVmFkda1GG1bh7H29Rjv6OUaY99bnWp5pPGW9Zho6cW2tj5s7+zH9mUOcLW9a6MjKfvKTQ54tWoLdq4ZxA7SdtLE6i0OeNU9gOEV/diyvBcDHT3oaexGZ3kzqrNKkRuXiURLHCJoAGmS6WFi4EpjRYQuAlYWOqgyQ0+DTY1CD6VMC4XUKRm9owoDDURN0KjoedBEOsGVgYcWePsKsNQrCEs9A+FKUzc2AGaViVjyVqUFUp0dMn0UFAY7tKYo2KOSkJGRj8ryajQ2NJKxW42iigJkFaUiozAB+ZWpaFpZisHdq3Do4jAOXtyMzfs7sWaijsPvfVe3UPtC7fPN7Rg7vREdWxqQXBkDaTQNuLWe8JAvgafCFQFaL4gjQ2BKUyCu2IjEEgPiijRIKmftUQqaNlSifQu1Q8vyYcw0IsgYDB+lP68IKrUqoIvWwUiykqLjjIiNN5HMiIu3IikpEsnJdiQk2rjHlZ3WscfoEJNgQlKaHRk58UhKt/PE7lIWuibxhUgbgqzyVAyMr8f2Q6Po7Gmmd0CPMIU/BCp/WGLUyCtNQVlNLjLzExCbYoGdjP9I2q8lQgWdQQKVRgCNVgi9QQi1JhgypS+MtjDkVUShbU0+GldnIqvOCHNmILRJvjAkBcCUGAJdDCk6DNY4OaLpmAxcKdRChIlDeKieb3ggfAWB8BMHw18SQtNQeAvIqAkNJE2Cq1AEK8K5gkg8Mbs0mNYNgK+IhQr6wlvsAFeBdF4iE51DrAAW6nNsacxbVkbtXRRquzJR3JAILZ2PR+g8eIVQGyvzQ7giEKGkIHkAglhlP00QtUmhvE0SWoQQW0SQmKhd0FMbxUIE6b4qNOFQ0P2QkyQshO9JcKUNRZDekeMqlLZjnqF+cn94CDzgGrQUiwOWwD3EnVdEDFEE0LYBHFz5K7ypPQuGLZ1+8/xo6BN1EJolCFCFwEviDzehF9wlXvCm6/RR+/KcgbYcA0qW56KpvxLFyzOpjdZBQ/2wLlVCfYcG5iwtDJkqaOg7Cyn0US/GUsk8hJl9EJmjRwY9wzlMZXYUldtRXRWN+spo1JZEoDhTi9wUNUpyIlBOfU1epg3RkXIekqczhEIg80SQ2BUqWyiSi1hfmYaKrizUrslFZVcqonOlCFTNgnvYtyHQz0NRnRkDo9Xo2ViM3BI1zDE+UJrdoInwgzlRiIQCI/VL0UgrjaS+yYLkQjNictTU79H1ymbRvZ0PU3IYLTeipCEe1S2pqGFVbHMsiLQKER0hQ3ZGJEqKE1BcFoO8cgtdmwHx+SKUtCXg5EunnwqunoRY7POT4XiPhws+G9q8zaCNM4/VA6f+XHD1tIp/T4dXXw2unoRvfw1w9exwQoee5nE1Ca6Y3vqxI0TwzUkPqx9+n+e2YuLQ6qN3ceeDd/AyGf0vv8emD3io4OU37uHS63dp+iqfMnh14dXbHF4xbyuW2+rwtQs4eOUcB1d9O0ZRvaIdZe2NqKNp3fI2esaLoYu0wCc8GPPdl2D2koWYtZi0aBGHNtPnLcDzc+biezMfJTd3VOtzVOz7zvQZ+NsZ0/Ft0reYpjnzVrE8V99x5Kn6H84Kg6xi4KS+9ZwjLHASWnGQxGDRPIenlANaOfS8E1B97yGomsvnvTB9Pk3n8fnfncbg1Rw8N42BrXk84fr0eQsxk3tTLeR5rBiweoFVDmTeWM7QQAas5i5ayjWLJSufhFdzSfNcMGPBQr7ObJ6knXlcuWOOyyPNc/HEfBeWL8qfgytX92AsdA3kXldz53vAxcWL57ny96d2U0xjSuq3mcdTcLAMnp4h3COLQSsmN7cADpNYtUE2ZQne3WkeqyQY4BcOH9anL/Wl5QHc8yooQISQIOZ9ReNTsRZyCYNWWoiFGkiEWh5SKBapIBTKES6QcYnou4TGEgKhCj40PmDnN2PGQrzAwNXzc2hKons4Y+Z8zKb7MIeFTc5dwJO4cw8sds/ovsxasAALXF3hHRhEbZ4c1pgYlNBYb9PoVpy5chG333wVr7/3AO98/AO8+yN633/0IYdSzKvqtfcfcHjFxPJevfnBuw9zXTGPKyYGr1jC9r+kquDTcl19rcfVF86QwifCASdDAZ8MF5wUm8eM7cmKaM/aflJ/DrD6S8HVV63zVWBr8jjfBFxN6slcYJ869YkTED0rXPDrwNWzclw9C1x9k1xYXwWuPp3UL6bmp6LPv3DoU3YuJJbbikGrz3/lDG/79S8e3StnqOBPf/XIu+pp+ipw9SRw+qpKgl8HrKaGAj6mSXD1m998KVTwL6ks+LSQwb8YXNG+/ubsK+dx9f5VvPLhy3jzk1dx/1Ome3j9xy/j9vtXqXM7wb2ujr40hoMvbsGey73YeX4tdpxbh90X+zi4OnJ9HGdf2Y8r90/i2oPzuPL2OZy7ewLHXzyIg+f34sj5/Th37SRu3r2K196+gzffYw3WK7j37m3ceecl3HjzMq7cO4MLd4/j3CtHaV+HcPrOPpy8sxMnX9mGU3cncPa1CZx/aycuv7eHg6tL7+3FxXf34izNO3JvBHtvbcLeG5tw8PYgjt8bxbm3duHGh0fx2ucXcf9X1/AG6c7PLuOlT+h6f3IGl0kXSGO3tyK/PwchmcFwsS7E0lh3CItliF6ZhKqdTdjw0hB23d+Pibu70HtuAN2H12DFodXoOrQWrXtWonZ8OSpHl6Fu2yq07OlH8+4B1Iz3oHRwBUoGu1A1thpFg52I6iyAvIIMUTK86g72YuXlbajYuwrGzky4p8swLzoQC0j+GVIoyGgz0OBRliGDv80bwZG+0NBna5ERcTRAjq2Mgo4G1/aySNQP1KB3/1qs3rkCzRvrsGKsA/17e7iRF1cWQYPuUBjSFchtSUL5ikxk1EUirdaG9s1l2HtlEy7e30eG5Qg2HexAY18Oh1aly5PQsbEUm/YvxxBda/fWRpR1ZcNebII2Q46UhgSs2bMKe67vwviFMbRsbkJ6QwoSyqKQXZ+KcrrGVcPt2H5qELvPDWGY7lnvzjYsH6xAQ28eqlZncGhVtTYTDf2FaBwoRvnqLGS3xiOxOgIxpTSgZuEqBQakkJGXXcfC+zI4vKpozUN2ZRKsaWSwswp9LBG5IYgMYE+eu4R5XJkydWSYmGHPs8HGwBWtw/4jb+DVAo08jCWIjE8GrdxDXHmIoC3ZTEZEAhkAqcisSEZSkR1RWQZEZGh4yCNLdptYGIn4vAhEpplhSNBCHaPkub2ksXLI4hVcrFqglFUQjJYinI4piZEhIi+Sg6nSFeVIr8+Als49zCagc5XRudqQUJ6MeJKe9hvAcqBIPeFFBlmIWYBgMgR9NGSQKnzIeArkHlNhZBCGGQUIZx4OkTLIYlTQJhthzbGT0WWHMol5dYkdOa0MDHw5FMi8rQyOnC+SCDkZl3RfbDLo4mnb1EjYUuxkCNk4vLKnxiAmIx5xWUlIzs1ATkkhMvLzYIqIQJhQjIBAMoyD6RxCRLyioCyMDHSpDLEmA7Ljo1GWmYS6gnS0leZhRVUp1tZVYX1DNXpJffWk2ir01VSir9qhDaQB+r6RDWyqq7G5ugabaupIDdhU24DNdY3YUt+CQSe0GmLQijTc1Ela5lDj8od5rKaCq4mWlVzbWp1yfp+qcdJY6yqMtq3BWFsPxtvXY6Kjl4t9Hm9zaKx1/UOIxfJajbf2YVv7I2i1rcspJ7jazr2tBrFzzRB2rh3CDtK2NYMY555XGzGycgBbuzdgaEU/Nrb38CqDLNdVcVIe0iKSEKuj30Vugkmqh5nBKxW9GxobrGor9PRdKdFARgNNJjn7LGXVgthgVONIzCo3Q6GwQCIxIjSMBqJ+Qrh5BsPVgwa9NLh1pc9LfcPhzaoT0aBZrLZBzsCVnp4j5t1ljkZiQjqKCktRX1eP1rZmtLQ3oaapEkUVOSioyEBdRzHWD3Vix9GNOHhxmOc83H1uI/ULYzhFbfiZe7tx7vWDOH13P3acHULn5kZk1CbClK6m5zcUIUZfBBt9II0ORWSOFunVkUitNMOaJYY2kVUXNKFxXRmWbWlGfks2FPS++WsCeAJvgUkCuY2ef7sWRrsO1igd96ji0CrBivgEG5KSI7niEiywszBBu9rhHRWthY0UGUf3NooMfaMQoTI/BIi8oLCIqa0pxsShEew/vQudPS2wJugg1ARBqg+FxiqB1iqF1iKFjt4hS6wGkQm072hqY2xK6I0SJ7QSwWgSQUfvnlztC701mAzBSLT3FKG9txD5zXbYcgXQpwZClxgItd0fUpMPlLReRLwasUksB5cOUmU4AkJ94RXkBY9AL3iG+MBb4OfwnhIGwivcAa0mwZWfJISHBwZIQ0jBXAxc+UsC4StxgCsvkTe8xV7wlXlBYPSHPl7IwVVEuhgpJToyXNPR0VuM4sYEaOxBdIz58A1fzD3OgiS+CJL6IVAagCBFoANcaUMc8Iq1MSz/Hl23jO4DC71U6URQc4mh1Ish1Ql5jisGrlioIPOO4tUh6Tfg7ZtBwHPxeUt84BbiRu20B51/IER6alMNYgho22CFPwJkLE+XOx07gNpqC9Ir0hCbHwtNnAHh9Gz4q0LhIfbBEoEHPOg6fdQ+8NN4I1DvDUFEIGSxYRBHBUESHQxNigTGDBWs1N5H5plhydHzeUJ7INxk8+ESNpPOz4v6JSMKGhNR0ZaK6tZUNLSmoJH6xPqqKNSW2FBI+8hNUaGmNB7dnWVoby5EWgr1nboQuv5gCOVeCJN7QB0RhsR8MwrZvpZRX7g2H1Ur0hCZJYKX+HksDfkWVJFL0dCViJHdzVi3qQTZxSwc1gsq81LITR4QGdwhMtHzavOnZycI1iQxkgsNSCs1UV8XhnDjIkhsbtR3qVHemoia9lR6Z+1ISafnPyIcZuojEunZLcyLQ1lZEorLopFfZkF+lYnOTYLiFge4+viLLx4DV8/S08DVs/NgfTmf038XcOXIjfXNxc7ryfDASXD1xsfv0+cPeFL2Nxi0+sgRFvgqy2nFErL/4AFefv8t3HrvTdx45w1cv/8617X7r+HCvTs4ffsGTr98g0OrS6+/QmPzmzhz5yUOrU7cvMo9rlglwYkTh7ByaAAVnc0obWtARUczCmorEZ2aBAHztvLz4tBq+sL5eH7+XHxvzhx8b/YcfHfmLHxnxix8mwEq5mFF+g4HVkz0ecZMJ7Sahm/NnEbrORKwf+t7XxaHVixR+3de4B5ZDFyxED4GkBhgmrmAeXgtdHhKzVqAaTMXcDjFYBSDUt99gfQ8Cx+cg+dp3gvTngBX0+fghRks0TgDUy4cQnFwRVMW+sdzWc1zQiln9UDmbTV/iTvX7IVLaB0H6OJi28137IPBKxYuOMfFjT670Tz6TNMFC725x5XLYj8Or5jHFdOCRX6Yv8ALCxZ4kjx4zisGioRCNfeQZpUDvb3DsHRpwENgxQAXS+q+eLEPFi325sneFy70hLubP3x9Q+DLwv+pX2dinwMCBAgKFCE0RAqRQAmxUAVBuAJh9H1SwcFCGs+FwZ/GdEyBNK4LCWMVo+W0vYgfb9asxXjhBbqXz899CK5YyOWs2S6YxX6b2fMwYxaDWfPo8wI+b8YcFmo5l+cCm7/IFe6+fpCqVcgqZN6j/dh/4hgu33wJL7/xOg8TnPSkYlDq/kfv4/UP3sWr33ckbH/9sSqDH/B1eKVBekc//MyZ6+pnP3VoSkXBZ+WqehJkTc1x9dRtnPrkKbmsOJz61c950uipcOoRiHocXD0tsfvjHlmTMMqhPwdcOdZ/OpR6ei6qr69e+DRw9XXn8xiwYvdoKqCb9E57Blz6KnD1TZKzPw1ePSuJ+9M8shzrT0nO7vSo+ukz9NkvP+N5qX7qTMj+2S9+js9/+Qv87JeOnFOf07V+9sWzwdXnv3J4WD2pvwRcfVMPq68CV3ze3zm9rRi4+rVj+dfln/qmydifBq5+Qcdj+sbgavDgFqwdW4PN+zeRoXEY1x9cw/2fvob3fvk23v7sNdz8/iWcu3cAJ25vw6GXBrHr0jpsP78auy+ux8Hrm3Hkpa04fH0cx2/uwKmXD+Dsq8dw/vWTOH/vFM7dOYkzN0/i8p0LuPfOy3j/x+/Rg/AjusCf4me/+Sk++81PqDH4GB/+jBqtT16njvgWbr53FVfvn8HF14/hAhk7F97cjwv39+LiW3tw6cFeXHiwG6ffnMCxeyM4eneEe1kdeXUEB14Zwt5bm7Hr+gD23dyMU69vx7UPjuDln5zBy5+cw0s/PIVLH53AlR+dxos/PY8rn57DmY9PYOByP5JXJsIj1h2z9LPhkeQNdZ0e8WvTkL+1Au3HurH55ggmXtuNoRujWHu6H2tO9mHtyX4sO7AWDdu6UDHcjuLNraR2lA4uR9nQCpQPr0Tl6GrUbutByfAyxK8ogaQ0CoKSSER0FaKYtivf3Y2UgWpompMgroyApJKMxkorZMV6qAp10BXoYMjXwJyvgz5bCUlCGGSJZAxlqaHLVMJeYkXxijy0bqlHxZoixFdEIqspGW0b69C+qR7Z9FmbIoUyIZyMQCViaZ/RBSqaH4We7Q0879d55n12YxCbD7WjbVMhKhlQWpWBjk3l6N/dicFDK7F+Jy3bXIX8zjTEV0cguzMVK3Z2YOT8Fmw6sQHNdPyiFbko7y4go7QZfTtX0yBoCw2GxrHt1EYM7FmO3p2t6N3VgvW7W7B2RxPW7GxC3752bDm6GgOHu9GyuRKJNZFQpgghiw+HJkkCCxkA9lwyIrJ1sNFA256pQ1yOCTHZRpiSyVhlubSSlGR8SCGIFEAaK4aeDcjzLIjItfDQRX0yGfN2MQ3ehVBGyXjSYFaq3V9OxkzgQniEu0EZIUNCXgwyylOQQYP3eBbWl66FIVHKqyIaEsigSZSRFDAmkFEaR8eOUXIAJo4kwyZSzMMEZfHsXBi0kiHMxqoBkvEWJXNlmQgAAP/0SURBVIE+zYCowmhEl8TBnG1xQK44JYyZNtiL4hFdnEDz7TRPg0BjGAdVQWYBGUxyhFnF8CWj0J3O11sVQAYXKxkvcIIrEYQ2KSRRCrpfBthyoujaY6BJNSE8UooA2pe/KQx+NPXVh8CfDKdQI6u8pYQ6TscrC8rpsy7BRMZqFOJzk5FZloPylip0rF2GdYN9WL2xB/UdTSiurkBabjaMNisEIjECg8jYpMFOWHA4RCECKMKFMMrkiDXpkR0fhbLMZNQXZqK9LB8rq0qwrr4K/Y012MBUX41+Dq4q0Ef73UDaWF2JTTWV2FxThS3V1RisqcFgbR0G6xoxVN+E4YZmbG1oI7VjuLEdWxs7uEaal2G0eTmpy5nPyqFx0kRzN7a3dmNH2yqune0O7Whbie1OMZDF1pkgjZPGaL2xtrUYb1/nAFZc674SXI2392Ni2QYuVj1w4klwtXoQO9cOY+e6Yewgbe8ZwsSaLRhbvZm0iWtk1UbuebWucQXaSxtRmVGCvJgMJBljESkzwyjQQE8DWjMNaCOUZg6w9DIDlGIa5AqVj8CVxPHfVEGo0lH6mrYTSwwkVllQC78ACdw9g7FoKQ2il/hgoasvFrH/3LJksCE0oKX1pOpIDq7kGis0OivskXFkeGegpKgYTU0NWLVmJdauX4X25U0orylEWW0+2lbWYdO2NdhzagjHrm3H2Zf34eKrB3H+1f3UJ1D7/eYhXH37BE7f2Y+RYxvQuqEWOQ2psLFiCnZ6jsx+kEeHIipXi4waOxLLDFAnBCLUtATWDCmqu/PRtLYSKWVxEFrC4U/vQphRRO8yy6Wkhj5KD0uMEREke7QRMbFmxMU5wFVCYgSf2mkZ84YyRyg4uLLF0D210XvLgIuE5W9aAo/ghfAKXYJweucS82PQsb4FfaNrUd1RDiO9nxJ9KFRWCQxR9A6ZxZDT+6im99AUo0JEvBZW2i87honOy2iSwGyRwGqjqVUIjSEAWksAEqj9LmtORE1XBora4pFWa0FyJZ1zvpraGno/zQFQWkP5/uJTIvh5y1Qi+If4wsPfA+4kj2AveIb5wCvcl+RHCuCaDBXk4EoehkAZvfeSIA6sGPgJkAU6ckZJaRuxNzxFnvCVekFkDoI5WYrIDBlic+XIrbGhtScXnX3FKKiLhiqSAbL58BMuQpDUE/4iL5I3AqT+CFIEIVgTzCsDMgWoqP2i7yzvmM5O/RfzhrMpoTVIodFLoDJIINOLIWQhfCraRsW2DXW0a3RPw+h+hpuEPNzPl4UJCr1pvTDYkiKRUpCKqDRqK81SBMlZxUEPeApdEaT2Q1RWBPIb8pBdm4PEYlovJ56erxjoEs2Q2OnZpnY/2ETGndobi8LJwPJ/HnODXoCHfBG12wLYcqkNzTXCzP5hQf0HS8auon5IEBkIN+kCuIQycOVJfageBU3xqGhLRlVzAqobYlFdFYnqMgtqi80oylQhM0mGkrwIdC8rxdpVNSjMj4XeGA6lNhAiuTeESm8OruJyDMhjeeI60tG4Jg9VXamwZ1GbL50Oz/DvwBDrjZbuFAztaEDPJhYqyEJvwhGdHAJrfDDkFk+EaV05wFLYfGGj/jOtxMB/v6RiDaxpYYjIECCjwoCSphgU1dqpHWf53cSwWkIQQe9SWqIBpQWJqKC+r7Q8BsU0FmEJ2hPzpShsjMfxF099Y3D1DgNWTj1g4OchuHoyOftHXwuuHjgTtT9wJmV/+ydPVgb88rzJ+f9rwdWP/mrganJ/7Lzf+rHDy8oBrj5yfv8Qb3z8gdPz6gccYk2Cq8nQwFfef4A777+Dl99/G7dYBcH7b+DFN1/D9bdoSp/P330ZJ268iLN3blGbzMIFb+LYjas4eJV5Wp3n4Gr/pbPYsm8n2tavRllbo0OtjUgvLoDKYoJHkB/mLV2CGQvm4bm5s/GdWTPxrelO76kXpvEwwG/xkMAZXH/L8lM5xeDVt9m606dxfZvW/fYLDq+rbzmrBj4GrpzJ21moIAs3ZB5Qk2CITZnX1QvcI4p5Pi3kAIt7WznB1fe4R9V8mu+C6bMWcrj13Ix5+C6DWyxMkObNmLMIM+ex0D8nhKL9sGTjM515rGY4wwHZfJZsff4iN7gs9sC8hUv5dmz+jNlT4NU8R6L2OS4OcDV7/lLMmueKOfPdeGJ216UBWOoRDFe3QCxa4s9B1sJFflhEUwau5sxxxexZi7FgvgcPGwwJoTFkqIKDI0/ajgGrSS1e5AOXBR6YP98d8+kY8+a7YuFCdzqGN9w9/ODmzuRP2wXAxycEfn6hCPAPR3CQGCHBLMm7AP58XiiN4VioYQi8vP3h4eVH8oWnlz+8fYLh709jR99QLKUxwlw6v+nTFuB55nH1/GweMsjA1Uy6tzNYwnb6naZNn0XTOZg5az7m0H1hnliz57nwUMLZdE/nzHfB4qXuCBdJEJuUjLqWNgwMbcXeI0dw6cZLuPvOfZ7HilcRpWedwas3PnzvkX7Aqgwyz6vvPwoXpHaGhRpyePX5pw45Qwf/UnD1yZ8BrhiQ+eRJcEX6JuBq6vKvBlc/d+qbgKufPzOJ+18MrqZ6ZP0Z4OqTJ8DV5H3i1/qrrwdXP2HTJ/TJN6kqyMUqFjrCEbl+7gjj++kvGSz6ORf7/Oi4jmWOeZ8/5nE1GQr4059P0UNw5UimzuWEVp85z4V7XE0FV+x3/eWjxOyPgasnNVlNkPS14OqLvz64mgwR/DK4+qVTfw64+uLPA1ds2RQ9FVxtPDCA4s4iZDVkoa6nHr071+PgtQN48cFV3P3oFm69fwWX7zMYtRfHXx7F7svrseP8auy71ofjd0Zw8s4EDjNvrGtjOPTiDhy9uQ8nXj6Ms3dP4srrF3Dz7evUGL1BP9qP8Xe/+w1++x//gt//5+/wb3/4V/z+D7/Db//wz/in//h7/PrffonP/uUTfPib93H/p/fw8kdXcf3d07j01iGce3M3zryxA+fe2omTr4/j0MuD2HdjI/bf3IyDd4Zw6N5WHH51FIdfG8X+l4dw4PYwrbcT59/eT9qHU2/sxtFXd+DI67tw6t2DOPuDYzj+3iHsoXVWn1iJ5O5EeCd4Y65pHvwyA2HpiERybyYpG/lDZVh+cjW2vrINo3e2Y93ZDVh5bB1WHevFsv1r0bJzJepGl6FsSxuKBlpJbSjY0IZ8UsmW5ageX42abatRPNSG5DVliOzIRVRXIXIHW1CzdzUqd3ejcIy2GWlG8VgL0taXQFsVAXG2AmYaCBeszEU7Lavrr0B0mRWKZCEM2SrEltuQ1hCPLJbEvDERFhqMhpNxYcxQoJKMvI5NdWhcX4685hSkVNgRTwPq2AIdovNUyG+JwXoaCO+/MoBjt4ew/2o/Bg93oHukHM0b8tC6sZg+16JnewvW72xDz45WrCW1DVWjdE02ytblYvmOJmw4voamrShdSwPudUVYva0T4ye3YO9FeiZe3InjN3dh9/kt2HygGwP7OjF0dCV2XRrAwRtbceTlcRy+PYZ9L41g7NwAlo02Ir46kidvDo3whzQmDPpkOUxpDKxIoLCHQhEZCg3LYRUngiqaDMF4GYzpGp6QXZkoh55VHsy3IKqIjL08K8zpBmgSlFBESyG3k8EULedeV7p4DcJ11CGHLCGjyAO6WDWSi+KRVMhCAGmbGDGUUeG0fjh9FnCpo5nomDESDq50sSqe7D3cLECIOZx7V4mjZBDZZQi2CLjnFPOWkkTLoExQQxGvgihKwj2tWPJ0RYIGpswIWPNiYMyKpO962ocMIRYRQq1iiKOVdA/UCCfDOkDPYFYwiQYh2lD4kaHH8sEwzwTmcSWP1XCPK2OGDfp0BsY0CIuQIIidB52fP52HL51PAAtTYaXp43R0H0zQxuvpGjUwkGEXm5OAooYydA+sxtj+CRw4fRgnr5zGtoM70bKijYydTFij6DzVKoQLhTSwCkNIUBjCg8MhfgiuyOg16pAdZ0dFdgqaS3KwvLIQq6tLsL6uEv0N1djQUIMB0oa6avTXVKC/ugIDpM3VldhSU4VB0lBNNYZrazBcV4/hhiZsbWzBSGMrRhvbSO0YaeogdWKUNN6yHBOtKxwAqm2VUys5nGLa2U7PXMcqrt2dq7nYZw6w2tk23dje0oVtbD80Haf9jLcyr6s1HGA51PMoVLB1/RSx/Fd9GG3rx2gHqbMfY8v6eQXBiRUbeUL2bSw5+5pB7OwZxs71W7l2kLatG8L42i0YW7OZi4Erlu+qt6kbyyta0JhfjbKUAmTakhGjsMEs0MIQpoJJSMaoRA+LzAidRAe5SAUp87gSq53hgnpeDlsYpkZoiIKkhIC2EYkNCAtj4EpKA+ggLGBJV108eP6NBSxxrEcoPPwlCAjTQCCzQM7yXKktUKnNvDphXHQCMtMyUFlRjlWrVmDz4AD6N65Ha0cjKmtL0dhei76hNdhxZBinru/H1VdP4NobJzi8Ont3D87d24fLrx/BuVcOYte5YawZ60DFsjxqj8yQ07smtgXR+yyg7xqkVFoQmaegd8cLYRZXxBVo0bC6BJUd+TCnaOCv9IGXxBshWtrOJIMqUgtTrBmRCTZEx1sRHWPmua1iYy0cXrFwQVY90Bqpg5FX6JPDYlfCzOGTEAKFHwIErvANWwR/oSsCxO68Wp3cJkYStQvVy6gdrcmEgdoJOa2vp+0ik4yISKTfgeYx2eK1DnBF76LF7oBjFnqfrfR+RtiliIgSw2gLgc4aQNsJkVZsRG5dNHLqo5FeG4mMmigkl9oQmamhtkUCHbUVNnpPY5NoXrSJ3jsJAsPIGAnwhHuAE1yFesMzjImMjTD/h/CKgasAaShClAIuB7xi4CoAgfJALn+ZP3wkPvCWePFQQXlkGKxpCkTnKLl3Tn5dBGpXpKFmeSpSSwyQWXzgI5wHX4ELAiVu8BN6cvlLfHhFxyB1MPeQYpX8vGgeg2ICXTgs8QbEpkYiMs4Ig1kBjcEBruQslxgtD2FtmTKIAy8G4xm0CjE6wLzQLEa4gdpLPfV5sQbkVxegrrMe2eU50EZpOLjyFrnDQ+AAV/YsGwoa8lDUXIzCplIUtlSgiJTbUIT4khQY0syQUnscYg6Bh8INC8LmYGH4HAQZfWDO0iG+LAqR+TZoktVQsX4jTsaLfIRZmcfVQu5xFahfiqg8Ne0/HmUt1GbWRKC4wozSMiMq6D5VFxlQkqNGZrIM6Slq1FQmo6OdzqcgDkaLEHJNACQKH0g1flDbQhGZpkZGeRSKGchckYny9iRqi6UI086j3/AFGOkdKK+3YdmadDQti0dRpQ75ZVoUVhqRUUTPWmIINFH+MCeGIzpDimT67XKqLShsjERevRWZVQau7GojMsv1SC/QIC1Hg/QsLZKTVUiIVSArxYyyggRUlyejujoRlXWxKK2jMUOuBHn0+djVk/j4i189G1z9xKEHpHen6hOHHnBYxEDVh0/oCXD1Y4eYd5VDH39FxcL/in701FxWT8vX9WVw9eWqg/8VPfJS+/ghvHLoY677P/oIb/7wQw6tHODqAw6uGLRiFQTv/eA9Evv+fT69+8F7PFTw5jtv4fa7D3Dn++/h+lv3ce7lWzh14yWcefkmzjBwdfMqdl84he2nj2HvhTPYffYk+iZGUde9DCXN9ShvbUJZUz0Sc7IQrlTAxd2Nh35NmzMb35vp8Kp6BKmmO/UokfpkgnVHhUBal+Z9i8Eqpxi4mqwW+O3nnhBPzO4ID2ThfAwOcW+r+Qu5B9S02Y5wvukcGi3i3lGOHFUsPxULAWQhfgxMLcGs+Us4aJo224WWL6DlbHsGqxY7ljN4xb7TfJZ0nIslb59J+5jpAF8zSHPmLsEClmidNHeeK2bNWYwZbLs5j8AVO8c5C1wxd8HSKXKDy0JP7jHFErD7+gng4RnEvauWLPaDK/PAWuiNeXOXYtbMRZg9awkWLvCElye1i/4iBAWK4esTBncGvqifXurqT9v58HXmz3Wj7eh4dI1z6D7Mnb+Yzm8pXBa5Y9EiTzqGN5Yu9aVj+8HD3R/eXsHcC8vbKxCeHn50DH/6HkjfWV4sH9q3F+2beX55wHUJnTMDYTTfdQmNEebR+bE8V05wNY2Bq+l0n2bMw7RpDGTNwgusYuP02RxkzaLfYDbd8zl0f+bMccFcJpbAne7TokVu8A+gdktnRlpmLpraOrFlbAwnLp7HrTdfxZsfvof79Iy/Qc/4Gx+RPqbvrPrgD7+PN+k701sfOzyvWHihA179BD/46Sf4wWef8ITtzOvqm4ArnrNq0gvICZ0+5fDq6WLLPnXCrU9++UTuJJ7PyKGpXldfBlOPz38yjNCxbKomt//5YyF4j6/DgNIvuBzrTa1K+M3B1cP5U/QJ23ZSDFp9A3DlgDSOyoEO4PQ5/86AkgMqTdFTYBTTj5+in/ziUY4s9nny+0Nw+ARU/MnPP+OaBFBTgRH7/Cgv1WePff5kchsW+ufUpz/77KH4vF84vax+OSn2HPxiynPwSzoOq4T3C57TikOrKTmxJs/l81/+/Ev62a8ewaqfPSEH0JkM23NAoa/Kc/VVUOuZ4Oo3v3kox/JJaPULpx4BrGeHB05Cq1/z6edsXaeeCa7YdT1RJfFnX0yBZAxe0fe/OfbyETRtaEJcaRys2TbEFMeipLMUq0dXY9vJMRy5vg9n7h7Audf24sitYWw7twojJ5dh56U1OHp7ECdemcDRm+M4+OIYDlybwMHru3Dk5gGcvXeaOtAb+P5nD/Dzf/oM//Tv/4Df/+n3+J/09x/Ov38nse+/x7/ht/gd/vlP/4zf/Oev8fnvqRH6hwd47ac3cfW9EzhxdwcO3d6KwwxK3dqM/Tc38ekh+r6Ppjuvb8Aumnf41TEce30bTr7OINdenH9rP47d3YadVzdh7GI/dr40jIOv7cTBN/dg+51RbL4ygPZ9rUhZmYTAVH8sti+BqFiChLUpSO3LRsTyeMSsTEbd7mYM3hrD+N2dWHuqFy27OtG4rR0NEx2o3dqK8k1NKB1oJrWisL8ZGWtqkdRVgZTuKuT0NqJsuBN1O1ah42Af2g70oWb7KtTtWoO2w/1oP7YB7ccHsOzkRiw7vgF5m6ohK9LDJzYQajLYyntLMXRmMzaf3IDCFdlQp0qgTaNBcQMNnFfmcWhlyFDAT+sGN+l8GmyHobA1DR0b67BqpA0rBpvQsaEWNd0FyK6JQRQZJvHFalR1J5PxWIHBQy0YO7Ecoye6MHSkE5sOtmPzwWWkFRxYdY3UYsVYPXr3dWLdnna0DFWgcagMK/e3YsOJVWjeWoW8rhQ0b67E8Ik+7L+2DUdu7MbpVw7g8lvHcOYe3euzG7DxYBc2H16Bvde24Nz9vTj75l7svLyR77N+QwkyyQjQZcgRYvNHiNUPYjt1bAnM60qN2HwzUkrtPNdUclEEbKlqSMkIlJGxZUxXw5hBxh4ZANZcE6KKbA/BlTXLBFOanntdaeJV0MapYEkzwZxsJINXyL2t/KQ+MJDBmZDPKjEZIWOJ0DVeEBjImIugc4gV0nZC6OJF3APLQsZIZLoRlmQ9FHYZzzcVoA8hgyaUgyomfx0NELRB/LOYlYePV5MBpEC4TURGEKs6KIGUeWwl6CCL00NIhm6IRYIAAwsNZMndWVVEDURkXIeaJVzhZAiHWmW073B4MaNTHoAwWlcVr4Mh3UZGmY32p6djkIFrDEcQGdhM/nR+vixUkM4lzErHjVJBTcfUJRgcIsPSmhqBtNJMtKztwLZDO3Hy6mkcPncU2w7uwIq+VcgtyyeDPBJKnQZimRQCoRBhYWTQBYchPCgMYprKw8JhkEoQa9QiJ96O6txUtJXnYmV1MXpqytBXV8WB1UBDLTY11mJjPX2uqeDaWOMAV4M11RiqqcIwTbfW1mJrfQO2NjZhpKkFo02tGGtq4xptaid1YKx5GSZau7CtbYUDVnEYteohtJoEV5OahFcOcOWYt6OtG9uc4IpNHZ5XzOtqNcYYwOKaAq7aeh1q7cVoSx9GSFtb+7G1vR8jnf0YXdaPsa4NGF8xwKsITrCKgqu3YDsLE2TgqneEa/v6YQe44nJ4Xm1dsQEDbWuxpn45lpc3ozG3EiUJuUgzxSNabkWE2ACLSMdlEuugYeGAAiUkIjXkMh1ULLGq0kJTVj3IAJFACwEDUTQNo2lgoAJePiKeZ4NVOpoznwbhLl5wWUKDYZYE1k8C32B65kQGSFU2KFQWaNQWWExRiLXHIy0pBUWFBWhrbUF//3oMDm7Gut4edCxrx7KVy7BhsA/bD4zi2KX9uHD7OK68egKX7h3EuVd2k8G0Gxde2Y8zt/eSkTSEHg6ucqk9MtDzKKJnUQprhhL2HBUi8xiIpufb5gptcjAql2Vg7VAbajsLyUiXwEvkDj+5H5R2evfjLTDFWWGKsSAynvqvhAjE0neuWAsHWNExJkRGGTi4MttoG6scaqMQQmUAwhW+UJnCEJGgQkyaATEZRkTR1J5m5O1BXF40cqozkFQYBy29wwoLtQPRDnAVnWKCPcnAAVYEvctc9G7ZWKXOaBVsUXKSDPYYKaLipLDFCGC0B8MSH474PA0yqiKQWGqGJVMOQwq1LalK7llqofbKGKuCiXmFRRvonLWQKUUcXHkFslBBT3iGeMEr3AveAm94CXzhEeoL9xAGsPzgLwlGqFIIgVaMcI0IwUoWMsjAFQutC+BTX4kPV6DSD2H6QA7qLWlyxOSqkFSkRXa1BQUNdmRWmGBNoXulc4evyAX+wsUIoPvvI/DgSdL9xD4IUAQiUBWMAGUw/JVB8BD5wC3Mg47lD12UGnEZ0YhNjoA5QgOtUQqVXgyFQQyxToAQtQNcsXxWISyhOrWj/qySIM0XUZuojtHAnGRBXHYciutL0bCcDOrGckSkRCBESQYYteEerMCG2p/unYX6uCzk1xciv6EE+Y2lyKkrRnpVHmKLk2HKsEGVoOZesMHmIHip3OGpXAphZDCiCqxIrUmCJdvCcwt6yjzhy/NhhZCC4CZbjPkhM+CtWoiIHAVK25I4uMqj+1NQakBxqR5lRTqU5alRnq9DaYEZBblmlJXEoaoqDZlZkTCYBZAqfSFV07NrDILSEgx9tBBR6SqkFJvovNmzFomoDBFkFldIjQthifVBYqYACelh9Px4ITLWG1mFclQ0RKKoxoq4LCki01h4oA45lRYU1kWgpDkKJS1RKG6JRHEzrdccgcIGK/Kq6FwrLCitikJ5ZQzyci1IofuR6QRX9dXpaG7OQH1LMkpq7bCnC5BZGYUjl098Jbh68DRoRXrvkx9zsQqBD74JuPpSkvUffr2H11+gZ0GrZ+nrkrd/U03N9fVkbrBHoZYOePXGx8zT6gd4/SOmD/Dah++Tvo9XP2Sg6gFe+eAB97S6+/67uPuBA1pNgis2/9aDt3Dj7bdw88E7eOmt+9T23sGxa1dx9NoVnLj1Io7dvIZd509h+PB+jB07hK0H9mLZhl4UUt+cU1WOorpa5JWX0fMXDZ+QEMxZuAiz5rFqciz5+UyeMP3bzzsg1XemTcox/ztPwKtvPynn8ofQ6ruk7zmqCfLKgSxP1ozZeG7mHJ5zajJMkHk0seToM5y5p2ZMAVcMZLGk7Y4cVQ5vLAanGLiahFfT5y6i+YtonYVcHErNdoCpGTNcMH3Ggodi3yc1jQOaBZgzZzEWLHDHQhcPmrph7vylmM32vYA0f7FTSzB7gSvmubAQQQ/MX+hJU08ebsc8qQL8hQgIEMLbmyVSD4K7G8tJFYAlC70xfw7tb+ZizHHCK/elNM7zDuaJ1j3dA+Hm6se9n1xdfeC62AeL2T+d5tN50D1goXmzeL6pRZhL5zOPzmH+gqVYSOeweJEXbefD4ZUX88ha6u0AVIvcOaCaBFaL2DnT+c+n63BZwLy43DhkWrRwKRbMY+flgpkz6PdglQWnzXFo+hxMe2EWnmei347Bq+mkGbQOW3fWzPm03QLMo3ObP88F8+YyLaJ9usHT0x9h4RKYbHYUlJVjzYZ+7D1+BFdeuYk777yJu9+/T3oTr37wNt784Xu4/6NH4Oq+E1zxCoU/ZiGDj4OrSa+rJ3NXTYKrST0GkZzgahIiPVWTcMsZ6vZYiNoXTkjxrG2foUlw9azjPg1sPQnEnlzPAZC+Hlw9Sz/5Fbt3n9H9mgKufu3Qp5Pw6ol8V4/pi8fzRX1VfqkngdWXwNWURPdTPdWeDLWcvH6+bDI8kZ6Bn0wN9XsCXE3qy+BqMq8Vg1Y/4/r0Z58/0s+/7Cn26SS8/JUDWk2KPROPQNnXgatfOMIMp4T//ezJXFFPJjr/C8HVJLT6SnDFPa/YOgyWPR1cPTvX1a84tPo57efnv/n1455Xv3kKuPrNo9DHqeLnP8X7isGrv3njZ69h7PQY8tsLICfDPkAfzP/raSZjOLs+G+0DzdhyiOWz2ozxM6uxfnctVk6Uom9fHX3vxr5rm3Ho+ggPF2Tgaj/zurp9ENceXMG7P3sHP//d5/inP/4Dfven3+Ff//R7/Osf/w3/+od/w+9Iv6XPv6V5/4Lf45/+9K/4xz/+Fv/wp3/E34Nu1B8/xwf/+DZe+vA8jr2yE/tuDJE2cbE8VkfvjeL4a6zS3hZsPb8GQ2fJKKVlR++N4/Qbu7in1YW39uPInQmMnSPj8ux6Wr4VB+7twM6Xx7HpYh+6Dy9H7XgV0lYlQ5QngH+KHwwNJmQO5HJwZWy1w0QqHq7AugtkVF7egtbdHSjsL0HOmgLkri1GVncB0rsKUbiuBtWDnagaWo6C3iakrahEyvIypK4oQ876WtROrMCmqzux/e5x9J6bQOve9WjctRqN+3qw/NRmrDm/Fe10n+NXZMMvKRwLDDQYTwhFfFM8eg6twciFIdRtqICRDDt1sghJVXYUdmYirTYW5iwVFHHh0CaJyRCyoXxZNlp6K9G1uRFrRzqwYftK9NC0rjsfiTTAtaSFIaFIjqI2Gzo2ZWHj/gb6fXtw9OZmHL01jEMvDWPHuQH071uG7vF6rNrejA0Hu9B7oAOd49Xo2F6N9cc6sfH0KjQNlyF3RRLat9Zi9OxG7L06zuHV6bsHcPvDC7jzows48+oebDu/AcMn12Dn5Q3Yf2MQW453o2JtJuylWihSwiCKDUKIzQ+hEQGQxoZDlSiGOkEMExlzOXVJ6N7cjME9PVg/sgzFTelQRQsQrPOCIlbIE+naC8i4KbUjlmQnI4SFekTkWGDLMnPPK32SFvpELV27GaZkAyQM6ki9EaoOhCFOy0GUxBIOP5kbfCSLEabzhiIyBNo4AXTxQhiTJDzfVUK+DclF0YjJtpFRpUCwIZTnnvImI9hb5c/lRcYgC/cLsQg4sFLEa+nd0pDUkMUyzysFhBEyhFulCCIDzk8bDl9tKHw1DIKJEGqWkmR8WSB9F0QooU6yQpcWSb+zAeFmMrx04XyqICNZl2Kh+2WC0K6Any4U3mT4+etZcnYB36+3lgxKYzjtRwapXQm5XQVljBraBD1MKayiYAxSSzNRu6wevSP0nI9vQsvKNmSV5iEiKQoamx5SrRwiuRgCsYiDq3AnuAoLDIEwMBjykFAYJCIOrvISolCXn4ZllflYW0ttRV0lNtZXY3NjHdeWJprW12JTbRU2k7aQhmoZrKrBCGm0thYjdXUYqW/AyDcGV93cg2qHE0btaF3xZdH8qSDrcXDV5QRXKx6FDD4NXPFKg/0OT6uWPgxz9WO47RG4Gu3agNEVAxjr3oTxlZt4JcFtawc5uNrR6xADVxM9g1zbeoZIgxhfvRlDXf3ob12NtfXLsLysCQ05DF7lINOahGRdNOJUNkTJzbDJTDBIDVCItNzDSik3Qq20QKuOgI4lZFdaoZBZIBEZIQzXIYhBK28RXN1CeajCAhdPGni788pGC11ZrqswePiJ4RMkRzALL6T9yxVm2p8VVlMUom0xSIolQz0rCzVVVVjW0YmetevQ17cBff0D2LBpM7ZsHcLojhFsPzCGvSe349iV3ThzYw/O3t6FM6RzL+/F2Vt7cODCCNaPdaC0NQMxuUbYs/VIKo1EfJEJxlQxPeMBCDS6IMS8CElleqwZasRGaj/LG7OhtAoh0rMQq1hUtlehuL4McZmJMNhNMJPscVbEsBDBeBviSMz7KsJugC1S5/S4UvLqdv7hbnDzn48wuTfS8u1Y2d+EoZ3rMLirB/1j3egZ6kLT6joU1OcgtSSR2gcj5FYRZCYBtHYZLAk6RNK8yElwxacGRCYYEEXTaFoeFa+CPVZOUylikkjJUtipjY6kaVKhkf8jIZamImrz/FSuCNX7QBsjgYXaKTO1SQYG5mwaaA1KiKQsx5UfB1eegczjyh0eYQzauMMzzAseod5wC/bm4YMsl1W4WsiLKwh0YmrjWIL2YB4iyEL7/MS+8BH78KTqYnM4ZBHh0MQJEZGpQEKBFmllRmRWmpFRYURsjhzqqEDahzuCZO4IVXjzPGB+Qh94h3vBV+RL+w1yQCs6hp+CeVyRgRXqSefmCTG1XzaWWyzeQvdezT2ulDRvElyFaUK5txYDV8yL1I/aLi8WHij15ZUFjUkmulfJyCjNQFZZDnIrC5BTkQdbkg3BCgauGFDzhMDAPMYsSCpm+QlTEZefjMjMOJhT7NT226BNtvBwahXdW0W8EuJoMYLNgQg0+EFkD+P/6EipSqb1DFgkWIppnjMxP3gh/LUB9BwGw5N5aIXOhod8AWzZClR1ZaCyIwm5DFyVGVBSQirQoCRHieaqKHR35KC1OQuVFckoLKR3J9XIwZWYnjex2hcKYxBken+Itd6QGL2gsgdQvySg50wATZQv1HZP2FNCkJInRXRKMESqOXDz+X/gF/y39Jx7oKjSgOqWGBTURiCjzIScSisK62woaWTgKhKFjVbkN7D8WRau8rYotK7KQM/GcvRurEHn8jwU5NmQEC1HMvVNZQXxaGvKw4rlhWhoSUFmkY7OwwfJxTYcunz8rwyunh0q+N8dXD0tcf3UvGAOD6sfcFD16g++z2HV5OdXuXcVA1XvOEID36Mp0/cZxHqXi31++b23cePt+7j2xuu48tqruHTvLrW9t3HkymUcuHgeh69dwtHrV7Dn/BlsPbwfQwf2cG+rmuUdSCrIo/Y0g567XHruaFysVMDVywtzFy7ioV4z57IwvFkOcPWcA0w9hFbTHAnZHcnZnQCLgarvTdFzU4GWE1x9zzFl+3yOASvmOcWnDng1jcMrFx7Wx8DVw8p+ToDFxMDVC85qg8/Pms/BFQvVm8VC9hY44dWCxZgxf7EDXs10wQscUs3nScZnzHB4Wk1qBodXC/j8adOYVxHzInLhoIh5IC1x9eahg3MXumG2CzuGK4dWMxgoo+PNdXGjvtUD8xd5cu/mhYu8ObxiVQFZEvbAQAn8WEVf7zB4eYZwj6rFDF7NdeMhg3PnLIELHWvJEm9eJdBtKfPO8sKiRR5YxD2ivDmMWryIQTQ6HvP2mufQPLrGSS1gYYQu7liymOXBYknbfTmoWkTnPH/eYiekWsI1n0Evum9z5y7kyxYsWAoXWm+Bc9k8p/cU86ZiwGq6E1IxcOXwuJpJ05mY9vxMPm86PQ8zaL1ZM+Y54BXbL52nC92jhS6uHIotcfWEl28gRAol4tJSUdfRii3bx3Ds4llcvXsTt966h7vvvemAVT98j0+ZJ9abH32fhxXyaoMfs2TtH+P79I5NBVeTXldfgldPgKtP/wrg6nOm/w9cPYJWfwVw9ZNfPA6t/ixwxZd9zvNTffLfDFxNrdDHYdAX/zvA1Rf/e8AVW/a0838ibPBv3vniPo7ePorWje08P06ohQxpDUuYK4I8RoXEsjjUry9D7+52rNtVj6aNGahYHYO63iSsnCjD8ImV2HtlEIdf2ob91yaw+8oEB1e3PryBH/3TD/F3f/gN96T6lz+xsMDf47f/+W/453//Pf7x33+Hf2D6T9If/xV//4ff4ov/+Af86j9/g78D0xf40e8+wK0fXsLxu7uw/8ZW7L+5BQduD+HQK1tx9NVRHH99Avvp+9CZVeg73I4tp7oxfmE99lzbjCO3x3Dy7g4cvDGC0TO9GDnbi13Xh7Hjpa3YfL4P3Qc6UTdWjdLNRchZlwkrDfK0VRokrEpCwVAJMvpzYaHBnr7BhqRV6agYqUH1aD1y1+UjoS0JMQ1xiK6LQ0RlNKKqE5DVVYyaze1oGl2FmsEulG1oReH6RmStqkTaihKUbGrCxkvbsffV01h/chRVQx0o2lCPksEWtO5fhxXHN6J8tBX6mmh4xATCxbAUHhE+kGXLUbu5GltOb8Ty8VYkVtuhThHxUt32AgNiydhLrrCjoCUVlSvyUL+mGPWri1DTnY+aFfloXVfBoVX/RBeW9VehoCEW8flyGuDLkddoQMuGVGw6yPJdDeDyWztx9cEBnH1tNweVfXs6sXpbE/r2L8PAkRVYf7ANXTtqsHxXDXqOtKL3eCeatpagaE0aWrfSOR5fj+0XhrHzwlYcu7ULNz84i9d/eg23PjqL06+RwXpjGNvo9+nZ24S8ZbGQJPrDXTsfbuoF8DN5IiQiEAoy6qx5ZATmGaFNlEIVK0QW3d/Nu9bi5It7cfTyDqzc3ISIDDX8ydgLM/vCnK1BWh39Bo0pSK6K5+DKmm2CJZOM2TQDDMlaaMmI1LHwvBQjrzolJSOUlVMXG8PJWFTxsCB/ORlbAhf4SZdAaCTjIjIYSjspKogDrMhMLVKKo5BZkYCE/CjoaJ8hzpxUngp/eChoYCB3iM0LJSObeVYxcMW8q1Rk4LLPIp5vRYpgMt78tUIOrBi88tcJSSJ6/wTwUYXxaahFDlmsAcYMes4KUxBdkAxLuh3KWC2ENhnCaT8Cm5z2qYIoWsW9tYLNIu695UeGn482BF4aMihZbiyzGEKrBGKrFFJaTxOv4+DKRvuLSItCTGY8UovSEZ+dBHWEDsFyOidREIIl1B6IaXthKMKE4QgXChAeFo7QoBCEBgQinCQLDubgKs6oRUFiNBoKM7GiugjrGyow0EjPRlMthlrqH6mR5a+qxhBpK2m0vhZj9XUYJ0001GOcNNbQgNHGJow2t5BaMdbcxuUAV+30uRMTrcsd4Kq9Gzs6GLhyQquWri9rCsTaySCWE3A9Bq5aVnA5QgZXO8IGW9c64BXLc9Xex8EVCw8cae13QCsnuNra4YBXI8s3YGTFAEZXbsTYqk2YWL0Z29cOYvu6IR4i+FDrhznE2tU7wsXyXzHPqy3L1qO/ZRXW1HZiWWkjGrLLUZ6Uh8LodORYE5FuiEOSPgbR+mgY1RFQKyxQyc1cGpUNOg0Z6xp6PtVRUCkiOLxi4MrTU4DFrkFwWehDg1p3EvuPsA8WLqFBs3sIGcZCeAfJEBROz5FYxysRapQmmHRWmPUWRJptSEtIQnF+IWoqa9BY34quZavR17sFg4PjGBwew6bhQQwMb8Dg9g3YeXSY3tftOHNzF87e3o3zL+/Gudt7cPzadgxs70JJSzpSSiKRW5eEkvYsJJfZII/2R6B+Ib1L0xFmXYyc+kisHWxCd189sorjEZGkR0F1DjZNbMT2wzvQua4LidnJ0Ji10Ft0iIxmXlYOcJWQEIGYWCtskQaYrGrozHLItQIEs9xOQYsQKHKHndqGttVV2H96DNfuncSLr53C+VtHcOTSXmzYtp7OsRAR6RZILEKE64Ih0odAFSGBiYUFMlhFYvDKAbFIiQbE0Od45q1F+46Op3Y6XoyYJAkSM5RIytHS+6WhdsSKnNpExBXbIKJ2z03sAg/xYggNwdBGKWCMYcnmSTYt1DoF/R6h8A/xo9/Hi87dA+7BS7E0eAlcgxbDjUGsUDJwQnxo6gMfkT+ClWEI14ogoPYknK45lCU/Z2F5PL+VL/wkPhz2aOLkUMWIuWdpZKYSycUGZFSYneDKhLgcJdSRQQjXeEOg8YeU2hExtVdBkgD4CNixJsFViEOqEPjIAuEhpHMJ80KogiWyV8FgY9BKBiWdk0JPYwuDiIOrcG0YDxNkYYZ+qiD4KALgSefnxjy6aKqKUnNwlVmWxdsla2IkzHFWyExyBEj9+HWEa0OhjlZSn2CDPYveiST2TwUDtfEqCGk9oUUBaZSGt73qZB3USeyfCHKE28IQYgqitlMAc6aZ+tI4KOM0cAl1xffcZmCm7zx4UlseqA+Cl9KT58XykLkgMkeFutU5PIwyd9LjqliP0gItakvM6O0uwPgQjZfWVKOqKgXZOfQsJuthtND1SjyoLXWDSO0DqdYXEp0392YL11FfpltCv9NCBCvmQRPphfQiNcoaIpCSK4FQORuuXv8P/f7fhsa0GMVVBnSty8HyXurnO5NRUBOBnAo9ciu1yCFlVqjo91PS76giqVHeZsf6rZU4em4AJ85S395fg7xsM6LonGJsUpTlx6G7sxTr1laitiEB9qQwhFG/HJ9vwqFLTwdXDyHMs0IFH4YMMnD18VOB1ZfB1eO5qP5X67/mPfXlffw5x2b37vFwwEkvqw+meFm9/2VwxfJaffCAg6vb777NNQmv2JR9nwRXDFqdv/Myzty6yT2uDl2+iENXHGIhghPHD2Prwb3o2TqI0pZGRKWlwBgdBXNsNJRGA3yCgrDYzR0ui5Zg7gLmocQq9jmg1KTnFINWrPIfS3z+3Iy5Ts3m3lPcw+q707+s700NDZzO98MqEE4FV9+b7gwXnDnPkYh9tgsXz2tF0xecVQBZhUEWPvj8zDk8J9bzM+dj1nxXLFjsiXmLPDDLxdXhDbXAKeZ9NduR+8oBqli+pjlOsc/zOLCaFPvOxBKRL1jgykPpGHBh4GrOQpaE3Qmt5jnA2Ezu5eXKNdeF7t1ibyxi4X0LvbB4kTevEsiSsDNw5esr4N5XDGgxz6tFtA4LG2TeXfPmucLFxRH2x8Qg0iSQclm4FK6urBqhN5Ys9aR+ndZb7IaFi5iXFYmFDNK5cs8p+sw8qljYn6cnCxv0wZJF7ljAcnfNX0TTRY7PDE7NXcSnkx5X7DjcC8u5jGkO81Jj94mBqxdm8VDBaRxgOaEVB1cz+XwGuNi6M5nn1WwX5/7ZcVnoJf1GtH+WuH3hUnf4hARTX2FGblkxVg/0Ys+xQ7h06zruvP0a3vzwAd5iIYMkFkr45offp+8fcL35oUPv0HvE4NVkqODUJO2Pwasp4OpTZ+jaT78BQHoIrsgon8zR9NcGV0879l8Krp5VVfCbVB5kIYIPwdUksPrNl8MEH8ut9bBy3s94aNxkDqlvCq4mE7JPQqFPnkhi/2RusK/KI/aJM6zyyfC8J8MFnwWxngqupuoXfz1wxfJtTQKrb+Rx9Rgs+hXPo/WYd9Lkdk98/7PA1WSOq7936Jc8/xSDTb/kegSufvlMcMVAlQNaTQVXXzjnf7WeFtY4taLh31z/4CqO0EC9b88GlHfXIr4sHab0KGiTLNCwQXhRDCpWFWDVRAO6JypQuS4eGc0aZLboUNubit59zdh1eTOO3d6Jgy/tpM/j2HttFy6/cxEf/Pp9/OYPv+FhgL/70+/xuz/8T/yW9M//8W/4x3//V/wD03+S/vh7/P0f/hVf/Oc/4Ys//AP+7k9Mv8YP//l9vPSDCzh4cwI7Lm/EzqsbsPfmZux/eRAH7gzh4N2t2HdrkIOrVbsasHxbNZaPV2Pd7hZsPb4Guy6ScXOuH5sOraDzXIbeg8vRvasFjTSAKx8oQt66LBT25aJ8SzEKB/KQ05eNkq2lKB+rQu6mQsR0JUJfZ4GaBoS6SjLgaqyw1Nhgq7bBUmaBLk8PdTYZ/4URSKhPR153BcrWN6G0rwVlpNK+ZmTRvITWHGSuKsOqI2TIXtuHlXvpXvc3cS+twr5aVA23oWq0HelrS6AutyEoTQSfuGD4xwdDmiNH+YYybD1P13lyA0q7c6BOFUEUFUC/jwC2bBWSyiJQ0JzKYVXd6kJUdeWirD2djC6atzwP3Rsb0D++HGvIAGxYmcPzXxQ2mlHVHY0VwzkYPtqME7c34cb7B3Dnhydx6f4BbDvTj67hGjQPlKB7WwPduw70HW7D6v0NWLarCp2krn11aB4rQdVALlqGK7B+fxe2ntrAy97vvjiMM/f24qX3T+L2D8/h+g9O4NRrOzB4fAXK1qZAnRECT918LJTNgJvGBUERflClKxFbEY30xmQklNuhS5JBER2OlNIorBlux+6Twzhwbgz9E8uRTsvDTd4INfvAkqdBTmsa8tuYB1oSogsjH4YJcmiVoCLjTAF1rJJDKx3zgLJJIDKGQ2oRQWmXQaAPhrfYFT5kPIZqPCE2+0Ni9SfDx4vkCTkZb5ZU5pFAxntpLE/gbkjUQGgVIdAYCl9tMHy0QRxY+ZJYPqkwm4h7XLEcVMzjihlO0mgVwizMk0qAQJ0QAU5YFaCneQYJfNXhZBwFcQWz/D1khBkzYmDKjIEtJwHRBSmIzkuEOT2C9qVGqEmMEKMYMmboZtphyaEBZ4IBQSYhvMgQ9Caj0EfHqgqGk5FGhiwdW2RlyeqldG9VZLCy6og6SMioD1WxnDhkSMpD4Sei6xCQkSsMIgM/GMHhwQgJDUJYOF1XeBhCQxi0CkKInz/C/QM4uDJKRIg3aVGYFI3GoiysrClBX1MVNrfWYbitASNtjY/UUo/h+hoOrUZIY3U1GK+vxURDHbY11mOisQHjjY0Yb2rGeEurQwxacXDl0FhzByZalmFb6xSPq7avAFdMzcu5djJ45Vxvu1OPe145QgYZvOLgqs0BrsbaWE6rPg6ttrZswHDLAIZbB7C1bQO2tvdhaydpeT9GmNdV9wBGV23knlQTa7c8ltNqvGcQ2xm06hvF3v4xrj30mcGtEdpuc8c69DZ2Y2VlKzoK69CUVYGa1CKUx9H7G0ltjT0d6dHpiItIgcUYy4GVUmaEUm6GThtF8xJgs6TAbEqERh0FodAAP18pDXKDadDoSAY7bx4NXnm1I39ennuJZzi8AmQICFUiNFwNkUgDpVQHjUIPjVwDnVKDKLMVaQnJyM/MR0l+OWoqmtDRtgbr6XoGNoygf8Nm9G7sxZbxfuw6uhUnru7E+dt7ce72Lpy9uQNnbu7EyRd3YtPObpS1ZiC/Lgl1K4up3SpGUqkVAqsnfJRz4KWcAXGUGzKrrWhckY/KpizkliSgcVkl9p3YiRtv3MChs4dR29kAY5QJcq0cBosO0bE2xMVGkKw8v1VMnA2RtJxBk3BJAEJEvhCrgqGPkCOzKB5ta6qxcfsq7D4xhGOXt+PIhQnsPTmCrfs3oW19M+ILY6ktEMBP5oUghS9vJ5QRUp6o3co8rRiwItlTzLAns9BBI2JTjIhPo2mSBvZYCSJjBYhOFCMlW4OMYjNSCo1IKbEhozoescX0HscI4C51xZKwhfCXekGsD4cmQknXRX1LhJ6Dq3BRKAJD/eEX6gvfMG94Czx5mJxbiCvJnXtasTBBBq48w33gJ2VeUmEQ6kUQU/sgNDB4FYJARQB8Jd7UznlBZAqHIUkFZbQQUlsQtWdCHiqYUqpHWpkBmRVWJFAfp4kMg0DjBwmdl9IohUwnRrAkCF6hXnQsb547K5iOFaoVIoS1aSpqD2XUdoj9EaYIhVwvhZruv1ongUon4VUFZaw6oE7A82CFaEMd4EoZCG+FP7xkvnCla2MKpeW2VOpfc5NgiY+g85AiUBICX6Ef9x4T6MKgYWGZqRZEZkbASOMWeaQWAmo7w3RShNGxw01yiOl+KlguwBTqy0nqRDXEdmoPbayqoIjPM2fYIKM21U3ig5k+C0guWMzus9wPS8VkwAXPgbtkAew5ajT2FKC+OwN5FeaH4Kq6zIoVLWnYNdqJI/v70Le+DiWlcUhlIajxauionwgKWwzPgLnUpi6ByhSMmFQ1EnP1sKXQ/TC50+82C17hz0NhcUNGkRrlDRFIzRVDbXKBTDMPtlgvZBXKeM6rrTubsZXGOt39RShtjEJmiRop+WIk5gnpdwtHYqGInjMxEgoFyKnRYs2WEpx9cSuu3tiBzZsbkZNhgN0URu+0CGV5cVi7ogob+xtQ15AIUyTzqpuBmGwDDl48jo9o4PvuZ5885h30NO+hSe+rqRDrAYdbHz/Fo+pp+uH/EjD11wJXX7ePvwRaTQVXk2LzvgSxeDggqyT4HodXk5CKASwWIshCBRm8Yt9ZqCALEWTw6vKr93Dx7is4e/sWTt64jqMvXsGhKxew9/xpbGPg6sBe9AxtRllzA6JTk6G1WenZNCBMKsFSLy/qH1zhsnAx5s5bgBmz5uA55mHl9Jr6ziRw4tX6GGCazz2kXpg5l4Onv33+KcBqMjTwuel8+d++MJ17bU2GCTrAlQNCMQjGABWHVnNcHiZkZ2K5rJj4MVmo4Mx5zvUXYLaLGxYu9cYCVy8nXFqMmXOdCdnnLMJ0BsBmOfNacVg12yknuJo5n8OWmbPYNc/nYqF4LCxvPvNAclnCQ/Jm8PxZdC4MpM12nh/PfcWOtwRzFizl4YLM44qBK1YBkIlVBWR5r7y8aNzpTWM0nzA+dVvqz2HV3Ll0v1leLR7u507bu9Nx2TwX7hG1gI7vutQTHp5+8PYJgI9vAG0fwD2q3Om6WQggg1UMUC1Z7AgJ9HT3hQ+t48MSsbuzdWj+YjfHdIkbreeGxYvoO62/1NUTrq4eHILNo2ucR9fIPK6419VkyCDzqnreAa8cnx8HVw6PrNk8cft0J7ziea+cua/mOfNyzeZedKx64yK4entDqJAhKSsdnau6sfvQfly5/RJefe8+3v7oPbz9w/fx9sdO/fAHXPc/+pCDq/v0nrzNcl5RGzIJrxi4mgqvfuzMafUQXDlB05Pw6Gl6DBQ58zNNhTHcYKf1PvsaEPV14Oobn8MzvbZ+/rWJ17/W4+qLKfr1lNxWTwNXTg+rh7mtngBXU6v2TQVXUz/z0MDPf/oY5Pr0GbDqseT4T/G4msxTxnN//QXgaiq8+tSZ5+rTSaD28y9XIHza9TnCRn/5MHyUJWd/8jiPjv8Ifj4VQE3Vlyr6PR1c8WqGUwDYk6BqEk5NhVZT5z8NXP3i72g/f/dscPW0pOx/Lrh6srog88Li5/XrXz8Orva9uAu7L+/C+OntGNg/jJUjvWjp70b1qhYUd1SirKsczQPVWDFei/ahQhSvtCOxVoqEGimKu6Owckc1tl/YgCO3dmDfi9swemYLtp7cgv3X9uDGe9fx0a8/xN/9+9/j9zy31Z/w76R/wx/xr3/6A37H9Z/4Lf4T//Sn/4m/++Pv8Pd/+i3+8U//gl//8dd4/zcPcOntk9h5eRBbz6zDGPOmYuGCtwex68ZGbLtGBuTFHvQd6UTrUClKViUjq8WOouWJaN9UinXbm7F2ogmdWypQ31uAstVZyFmWiOSWaMQ3RSG+JQoZ3cko2ViA8sESlGwpQtFgEYrpc8HmEqSty4alMQLCXAkCU0IgzpbCXGWhbeMQXRMFY74BynQ1VJl66HNtsJbEwV6ZAntVOmJqsxBXnw1bRRIMxdGIbshA7WA7Vuxaj+q+ZhSsqEDh6irkripH7ppyZK4uQRQNelVkvCmKDNCWW2Ctj0JiZzLqhuvQf2wdBg6tQcnyTOjSJLBmq1DQkozq7jyUtKcjrSISicUWpJVH8ipFRc1JKG5ORmVHFpb1VaN3pAN9I+3oHqhE0+pM1K1KQFt/Knq2FWHrkSYcvt6L6+/uwWufnMOtH5zCvqvDWDXeiJp1eajrL8CysSr07G9Cz+EWrNxfh659NVhD26061IhOegbaRiqwjIUV7mzHyvEWrBprxqYD3ThAA+Ur7x7BjQ9P4vgrY1g+VoHIUhmCbIvhZ14Mf+tSBEf5QJIkQAQZc5lkzOa2ZyC5MpoMCRV0iVIeTlTUlI5GMnA7e6vRsLKIjKsIyKOCIaABtilHifTGBOTQ/WPgKrY4CrZsM89tpY5T8OTsMrsEiigZT8yuJ6NTGSmF2CQgY0EImVVERh116JKlZJy6Q2T04+BKYPAio8qVjB83yCICyLAjIzRDR4N5VoXPAF2cChKWoD1CwhOqh9lY8nUxQi1C7m0loPksybos1hEiKIlR8BxULNm6LwtX0goQaBAhiIxBBq0YvGKeVgxaMYAlidbDmpuIiLwk6FLtUCZaoU+JhDUjBuZ0O1TxRkjsashjyIDOiUNGXT7SSabMKNqnCK6slLw8AP70WWBXQhKlIgNOBqFFApFVwuGVxCqF0ChBEB3XW8gMXy/4CPwQIg+H1KCAjBSupOsRBiMsjCkEoaEhCAoIRJAfGay+dJ/8AyAPCYFJSkaTSYui5Gg0FWdhZW0J+ltqMNTegNGOZow7NUEaYyCrgYGrGoyQJsHVtoY6bG+sJzVgorER25qbsa2llcsBrlp52ODXgaudLV1cT4NWHFw5NXX5l8HVysfA1WhrD0Za1vO8ViOtG7C1dSNpE7a2kdrpe0cfti5j4IqWd/VzADXC4dUmjK52as1mjLKcVixM0Olxtad/DPs2jHPt7hvlYYXMY2tTew/W13dhdQW1G8XNaM+tQX1KMcpjc1BMyk3MRWpcNqLtyTAaornnlVJugV4bjUhbCuJishEbk4PoqEyYTImQSCzw9pXQYNiLBpTzeZWgOfM8eFlulyWBWOQeCndfMXyD5AgMlkMQTs+uWAOVhCRWkGTQK9SIMFiQEJWIrJRc5GeXo6yoAc0N3ehath4runuwZl0PtowNYN+JcZx9aR8uv3IQF+/sxtkbEzj54jiOXh7H4K7VaFpVgkbSqqFWrN7aivrVhUiviURsIctbFwpNsj8iMsVIyTMgrzQWLZ1l2H9sHK+9dwcvvf4SerasR1xmAiQaKZR6BSyRJsTF2xEfH4mYaCuioy0cZLHk5lKVEF7+SxEQ5slzUJXV5aBvuBvbD2/ByP4+rBlsRRO1L4V1Scgoi0VSUQxsGRZI6R1meaB8pZ4IVPgiXBcEBc3j4Ip5XCWbEMmAFQdXZg6uopMNJC3sCQpExogRlSBGErVluaUWFFRHIbPcxsFVSjn1C4XUjsXL4KXwwuKQRfAIozZI5k/vngha5qlkcXhciaQChDCILAzg3k7hmhCIDGEIVQdzrycOrMIcFQbZe+wr9kewKpTWEUFqZm0dtQH6cAQrAzm08hZ5QkXtYXyhnVdQZeBKbg+EOUWIuHwVEgs1SC0xISZLyyscSvQh0LJqiXYT1GYNQmWh8AzxhHuIB3xFfnSscITrqf2jdixYQ+2aktoJmifWiiBjsEong0Yvg5o0FVwJdeEIdYIrXwUZcnJfeEq94Ubn5yb0gJ+c7oVFCi21hXKLGgFiMu5Yji9qp8I1YVBTu2ah+29Lt8KUZIIqWguxVUFtNrXJdMxwowICswJCq5xXFlQn6mBIM0KXooMiTg5RpJCDK2W8ipbRMWLU8Kf9LqRrmxtARmOYF9ylDFx5YFGYC53bIkRmq1G/Khd1K6ivqjAjr1iHsjIzlrWlYWJLEy6fHsE5Us/aauTmRSCJjmVn/zjRBSMwlIwzr+nwCp4PvV2EqpYsdG+oQU1nBmwpAgQp58FfMhPWhCCU1kegqjkKyVnhMEUuQUpmMNqWx6Kfxinb97fh2Lk+nLqyCTuOdGMF9dGlNFZJLZAghtaLSg9AbE4IEgrDEZsXQs+zCNUdMRje0Yxd+1dhxQrqK5KViLEKEEt9QWlOLNZ0VWJwcyvaacwQERMMv/AZiM7Q4+CFR+DqLQZcvgJcTfW+eqTJ5OP/d4OrbwK0/qvgit+zKYnXnxSbPzVskMGrhwDrQwfAepUlZ//Be7j7gQNeMU2CK0eOKwavHvDk7DffefshwGJ5rpjnFasweOjqRew8fQIjB/Zh045tWLlxAyqaGxGblgqlyQihXA7/kFC4ujPo4kp9xiLMmTOfw53nnneAq+9Mgqtps/A8Az6zHNX4Zsxe8Bi4+lsOqRzrf/cFJ/R6bkoi94fgagb3tOLhfjzJOvOmWsCBFctPNZ3ns3KCK+YxxTTLxemN5dALTq8s5vXEwviYmOfTzLnOZOqzF3JgNY0laZ9J2zDY9tDjiqZ0XAeoWoDZTCw0jvY7c7Yjh9RsOv4s57wZzmO9QPt8nlUunDmfTxm4msWg1fyljlxXLu4cVi1a7IUlSxzJzpcsduSdcvdg8IrGe76h8PMP41N3D3/u1cU8rJjHkwuraLhoKQdXLEfU/PkLaV9L4e7pQ+sHIjAwGMHB1IYGhsLHJ5B7VLm5ejuSq7tTe+rhy3Nb+XoFIMCPJX0Pgb9fEPzYtv7BCGLffVmSdrauD7w9feHrzZK5sxBFT2eOq0WYz2ATg050X2YxbzSW4+qF2Q549bwTXL3wSI+BK+Z5NX3uQxjIABYDcHOd4Y2zWZ4uBq8W0LUtdUOwQAB7fBzq25oxsnM7zr14Ba+8/Tre+OABHvyIVRT8EA+4WAVSemcY7P2IeV69zysOvv/pj/DR5588BFePeV49Ca7+Emj0BLj6/CngintmkT6Zut2vGHT5Xw+uWJjcfx1cTQ0R/HpwNZl4/ad/Abhi3lY/+uzTh/DqaeBqaqL6rwVX/F7/dcCVI1H7s8HVVO+xxyDmXwiufv6rX/2XwNUktPoqcDUJpv58cEViXldTwdVjyeOnnuvj4GoyofzP/6vg6je/wt+MnRnCDvZf5iv7sf/aEey+eAgTp/Zh6NAE+nZuxOrRlVg+3ITmjSWoXJ2M7FYT4qukiKuSILvNjJYtBdh0hAzH82SMndmEjYfXY+BgL0ZODOHQi4fw4v3reP/zD/Gbf/1H/P6P/4l/++Mf8Ls//AH/Qvotm9L33/7pj/gX/AH/iP+Jf8a/8ZxXv/qPL/DWz97ACTJ6xs+RgXimFxMXmcfVIGkLRi+uRf/RdqzeU49lYxWoWpeJtHoL7IVyJFToULIsCY3r81G3JhdlXWnIaoxGPA0yo8sMsJNsZTpEVBgQVW9FfCsta49BdKsdkS2RiO9KROb6XK7ojnioaV15oRLWGhvSuzKQv6YAWcuyEFcbB0O+GbJUDQTxcoiT1JCm6hGeoEEwy38ULUeAXYwQWqYjAyFjWRHyu8uRUJ1G9zAV6S15SGrKRkJzFmIa06ApZtUEtTBV2ZHdU4T67W08EXz9eBMqBsqQT8e2F+phy9OiqZeMuCujOHlrN0aO9KB2ZQ6SS8yIy9MhrSwC+XVxKG5KRnl7BlrWlGL1pkb0DreiZ6geXQPFaFmfgY6BDKwZL8Sm/bXYca4LZ14dxd0fncZrP72MS+8cwfaLm9A90YC6gUK0DJKBubueg6ueI83oPdGGwYvdGL64Gv3Hl6FrRx2tU47avmIULU9HfkcyGvqKMHR8Dc68vhfn7x/A1pNrkEuDZ0GsO7z18xBq94Q4PhDixBAo06SILKGBd0MK0huS6TeMRkSugee4YlUFdfFiWJJkiM7UIJrukTlVAWVsKKQxgTBkkAFWQdvWxiOlJgGxJVEwZRggj5WRwRIOoSUMYpuADDMpNHEsSbsaikgpGXW0TBfGPa9C1P5knFKHqfKC0BgAkdmfDDEvMn7cIDJ5Q2EPgZ7OwZAogyFBBm0MGWB2FnIng9hOv72dVUFTcomiyOiPkEIYyapSqSCL1fD5gkgJgliFP20IvNUh8NWEI9AgRhAZezxkkAw9b0UIfJShCGaVt2KNsGTFwZQZS8atiban5ytaB12iFYbkCOiTrNAn22DLjkNKZQ4KWiuQUVsAfWoEAvVCLBLSAInlsiHDT51iIWPNDAUZZszrSmAW0TWK6FpFdJ1ChLEQKjquPxnFgdIgiLQSaCL00EbqycCUQiALg1AUhnBBKEKCg2kAFAB/H38E+QZAEEDGfGgYzDIJEs06FKfEoLkkC6vqSrCxtQYjHY2Y6GzBdq5mrom2Row21mKkvpaHCXJoVV+HHQ312NnYgB0MWjU1YVtLC7a1tpLaMNHCcly1OMVAVgctX4btrV3Y0bYCO9sd4X/Mk2qXU5MAa+cT4OppeuR1xaoUdmPiYbjgWg6vRlrWYmtzD7a29GIrA1dtGzHStgkj7Zsw3LEBQ519GFrWh+HlTq+rFQOOkMFuFjLI8lwNYWffKHZtGMOugXHspOnO/lHsZuBqYAIHNm7Dvo0THF7t6BnCGG031LEeG5vXoK9uBVaXkVGZXYXaJDJS4/OQn5iLjPhsJMamI8qWCKMuGlplBAyaaERFpiE5sQBpqSVIzyhHckoJbJEZkMpt8PAKo0G6C77znVk0aF/MwdVit2AsIi1lXle+YvgFkOEfSs+1kFUr1EAtUTnhlQIaqRpGtRmxdMzUhDxkp5ehpKgBVZWtqKtvQ3vnMqwf6MHEnkEcu7AT52/uw8Vbe3D2+nacuDyGQ+dGMHagF+uH27F+tBMj1F/sPLUFu89uwdjxXvTubEPJ8iR67sOhiPZDFL3r1Y3Z2LR1NU5dPICLN85gy7ZNyCzOgsaigUInhymC2vUYG2LjIkkRDmjFFGOB1a6HSBEKT78lCJP4IznLjsZlZRgYWYnhXeuxbrgDpc0ZMCVI4SddDNeQuXATLIavwgfBmiCEaoMRogmktsEfYbogyGwiGOM1sCY/AleRKQ7ZaV5kIi2Lk8EcI0JkvASpOXqU1saioTMdtR0ZKKyLR3qZHYnFkfTumrjnj6fEA0sCF8E9ZCn8RD4IU4ZAqhVBRdem1EghUQgRzioF0rsp0IRCF6OCPd1CbaKRhwK6hXhxsTBBf1onQEbnS/sQ6sMhNgghNgqpvRPwKn4svC5ATvc1y4aq5cU8VFMXL4DY6gNtfDBicpWIz1MjJlsFY5wIEmMQdNS+JWbHIy0vg64vGmKtFF5hPlga5M49vPzlIQih8w1l3lhqAQdZLL+WhNoxKU3lzNtKL4HaIIWSwTQ9HY8kJIVRG8zyXPnI/eEhIWNL7AkvGRlldI5+Cn9etTBUw0LXhNQ2UfsY7osAaQBkZin0sVoYE6mditNAFkHPK80TmWUcooXqmLeVgiRDKB2TFbOQUXusTzFQG6mHMl7h9LoSQBIlhYL1C9RWh1CbvFToB5dgDyxl95OOzYpv+Gl8EajzhiVDiZI29k+hZOSUm5CVr0ZZqQU93fk4sns17lzbgwunRrFyRTkys6xIStHzJP1KenZCRW7w8J8Dr5D5dE+FaFlVitF9PVizuQ7xdN/DNC6QW9xR1hiF/q01WLuRfp8SGnvEuCEjLxyrqd+e2NuEw6fX4ML1Idx5+wBeemMPdh1fhc712cipUCM2KxiRqX6IzQ7mwCqlWIzkfBHSixQoq4tEbUM8cnP1iIsSIjZChHjqq3JTrWhtyMVAfwO6VxUiOUOOUOk8RKVpceD80a8EV08HWD98TI+Dq4+mQKofPvH56RUL3/4mx3xKzqivg1dTodPU7f4a4Grq/t76hrDqy/muHoUQvvFDh177+H3udeWAV+89DBGcDBd0zGPVBd/FrQcOeMXA1Tmnx9UJ0uFrV7D9xHFs2rkDa4cG0bGuB+XU30Ynp0CoUMEvOBQe3n5wdfPkkGT+gkWYzcAV84J6fia+O0XfY/mNmJfSbBfMYgnT57g4wNW0mQ6vLNL3ptE6tO0LDHxNd+TIcuTFeqTvzqB1Zs9z5q1yeZh8nWv+4v8fe38dHdmVpvnCvdY3DVVlSBSzFApmRkVIilCImZmZmSGZGZXMtjONaU4zs8suM5SpjFXVMz0Nc7tXz3PfvSOUqUxn2q6ennvnW+v+8awTcXTi8Nlnvz+977N9U3+21RIGslaE+uDVohJCbsDOywiDeMngzQxOLQu+DK2WsM9L/dlWywIvg6qrwVQILwtkcOUyuFp2Nbhiy9/q3yYzgfftSzDfFoNkDFixUsKQMJ8nVVhYLMIj4hATwwzXpSQZ4mIliI0hxUkQxzKh4mUQiRQQiRWIi5fwjKqQMB+0YuKldUFhCAkNR1RMLM+yklDfi4ErmUxBU+pT0jyWTcUypqKj4znIktD6GKzi0Iokk1L/UqaESkntno7eLVojVAoNLSeDkPp0IloHA1rsN0Laj1haX3hoFDdoX8mAEx3j8iV0Pm4N8MMrlnG11KdbfOKlgwxa+Q3cl/jBlS+bjYGrEJ5VFhgQzsVLIIOuKCQ8EkIZvXc8bjS2t2LTzu247d678OizT+Ll373pg1fUlrxF7crb1G68xZ4ZDq/ewWvv/47+/r4PXvm9rq7yu/rPAFff+vS5P7tmwTD7C9LnJA6s/JDKB678EOubr/HpNwvwamHd316zra+v0dX78PP7+b8Orny+Vn+4rp/VZ98tglUMyPj1pR++MBBzLbS6EbhicId9ZsDqw88+xUef/55DrAUQtDCCoG/UQF9JJ4d/P/qbDxhyaHgZLH51jYfVXwauFnQZXP0CAMfEAdQiI/Evv2PH+dWPtnlZbB0LoOmbb3y6UdbVIlP2xeV5fLRB/7JsPV98/Qcutp7rZVtdqx+Bqz8t0oLP1Z++84nDK7/nFNv+ArhdlDHmGw2QQaofaNk/ktj0+0X6ZeDKB6+u/I7P++N3+KvD9+/F8Yfmcfbx07jj6fO47YnbcfKh0zh0zxHsu2MvNh5Zi5Et3WicKEFZbyqKOl3IbbUiq8WM/A4HGibyMLazFeuPjmPzyVXYfGottp2lgO38HszTOk4+cBb3P/8IXv34HXxMF/BTOkEf0cl9ny7Oh/T507//I775l3/En/Fv+HvSP3D9D3z2T3/A4+89iaMPH8Keu7di/sFdOProbhx7jIKb+9dg/al+jO2px8C2SvRuKEfbTAGqB9NQ0uVGRX8a7W8ROucq0TZdjvpRVnrmhqfSgrQ6O31ORnYLBRiNCUistcFSSZ3dMgrei1VQlqpgbrQjbTAbuZPFyBorQPoQfaZp5epqNG1sQdvmDjStbUHlZA2yuvJhq0iEPEsPdZ4ZxhIXZFlGhCeIEGSmF5ctDoJUFQxlTqS05iKlORuWogQ4ypKQ3poHb3MuEuszYK1Ihpg6shIKdjL7ijB5ei32P30CWx7eh9Y9vUju9EKdT533DAkKuzMwf+82vP3ts/jo71/Gix9dxNmHd2LDgUHqTNN1avWivDUdtT15aBosQcdIJfqn6zGxvg1rdvZg9e4uTG2rx+T2Wszta8KGo53YcdsQjj+yAQ+8eQLPfnovnvroHlz87VkcfnQH1p+ZwKrjA1hzahBrTg9g1ckemvZj653j2PfAauy+dxXWnaKAdXc72tdUo3IoFxVDOejb3Ii992zA+eeoY/3AHvTSuUso0yEuIRCChCCoWaZVrhSmAhXspRak1HmQ3ZpD91U+XZ8seKqSYKPAT+qgF74uiIKtMBjcQtgylXDkauHI08BRoIG7worMxmTktlEw2JGNDAoIWRaD1CWG0BYPaYIYarcCBgpQWNaVNdNMQQ5dL5eCgiwpD0qlNhHEVgEUTjH0HrasEtpkCVSJQvouhTVdDUemHjYKdKxpWlipw88yL0xpdM3TLDCkWnk5ij7NCm26lRulM+ky7CQb1F4TFMmsLFAFgVWOOIscQisFbBTUyZw6CpKViDNIIaCgU2ShIJDmGdPssOe7YclNpN9bIHcboKX1O3KTkFjoRXIxBb4VWciqK0BBSxkKW8qRWpkDExsq3qlBrElM26FjTzEgodBNy6fAnpMAvVfPoZWOAjkdD2iZ4bUOagbSDBKIdSIKnJUUQFHQnGrnfjL6BPqNRQetnp4ThRIyEXWY4lnWlRQq6jgZVGq4zEbkpjjRVJKFkeZyrOttxO6RLsyPD+DI5BCOTgziyMQA1+HRfhwc6MGBvh5eHsgyrI4M9OPY4ACODw3i2NAQDrNMKz+0mh8evQpcHRgc4hlYBwdHMT80jkMjk7TOaRwdm+E6NurT0ZHpy2WBCxlYhxikuo7mB6f9mqFtzeLA0BxpNWkt9g0xYLUGuwfXYvfQeuwe3kjHthm7R7dy7RjdhG2jG7B9bAN2TWzC3okt2De1FQemt2N+jtqudftwesth3LHnJO46eBvuOnQ77jhwBmd3H8epbYdxcus8ztD07M4jHGCxssEja3fxUQmZ2TsDWJv7ZzDXPISRynZ0lzSiuagONYXVqCioRnF2OTI9+XBZU+GypSEroxSVFa2oq+1BXX0fqmp7UVrZgeyCOlhdGYiKl1Mnm/3nOgyh4SJExyqoM6ygKd2HAg11gHXUEaYOrYrubYMDVjZqockFC33Wq0zQKeneMCYhJSkPeTlVqCxvRUN9N1pbetDd3Y+R8WGs2TiDPYc24/SFA7jrgaMkOv57D+DsXfTOOb8Th85uxvy5zTh17x7c9cQxPPTybbj3Bfbu2YLmqVLY8hWw56nR0F9KQfws9h/fhh3zG7Fq8xRqWyuRlOaEPdGMZLrnMrJSkJnly7LKylpQCrKyaR/pmTFY6RlXRdKxK1Fck46GrhK0DlagZaActd2FSKUAXWyOxkrhrVgaexMCxCsQrY+mtofu70Tq6CfQ/c7AFbUZJnp+nGzUv/wEeIucSCtORHqxi6YJSC2yw5NvgjNDDVuKDKkFRjR252FyfSvW7OilNriV2uMKVLRlI7vajYRcM+TU5kQqwhAhCUWsIhrxamqz9NT2mOXQs6wlaie01D5oqV3Q2ZWwuvXIKveiprMU5S1FsNPxRStjECmP5plWzIhdYVVwSKWwyUh0DHYF94KSsxH8zBKeaVpFv5/cMoC2sSok5mmhToymtlVK+2VHbm0C3AV6Wk4CfaIcuZUZ6BrtRPdoH0rrK2D3OiHUShAujUaELAaxGmo/TUoo7FooHVqaaqBK0PJSQAbadCQTfbYkamBOUsJI6zQkqWBM0vB/ICgc1B6axYg1xNN5j+PlgiKLlIOreGM8rVvI911po+OyynjGmTGZtcEmmKkd1rlp/11qqJlvFhvggvZBSW2WJskMdZIRMrsaEjovajYSa46N7isbTJlGaFNpeQ+dX68WxgwzLNl2PoprlE6IELoWArOUewmykWFNWQY+2q2r2IiSdi/q+7JQ1eJGSYUFVeU2jPYV4siuETx4+06cObwOowPVKCtxI4/uk6QULUwOCXT0PpIZIyHSh8GcIkfHeDV2n1iDtTv7kVNppfMVgoxSDTbv68L9T+zBhQc3YWJtCfIrZUjLj0Z9hxWzmyvo2RnBxSd24tWPLuANel/f89RurNrViMoOG7Iq5UgvlaCgVss9r+o7E1HRYEdBqR7ZuWqkpSnhTpIgJVmBLDp3mfQuyEk1orbSi/GxGkzP1KKuyQ1TQiTSC204cfdZvE8d1N9+fgVcvb4Ixrx+2evqoxvAo4+uyar64BpI9dEVcVD1Cddvf+8T+/zGDeDVXwKufk7/UXB1PUDFtLj0b6Hkb0EMRLH5C8v+HLjiomD8lY8ZuPrdZXC1UB64UDK4YNLOMq6e+u2bfGTBJ95g4OoV3MuyrR6/hAtPPo7zTzyO4/fey8HV7NatGJqbQ0tvH9LzCiDT6BERI6D3gs83KTgkgsOE5WwkP1aKd/My/PrmpfgV1zLcxIy6WSkd8z9iJugrQ3DTkhW+7KrfLOFw6zfMB4mNQEe/Z8uzLC0uf5khH0FwRSCWBIb4yvoYpFrJQJVfK33Qiq2bmZ+vYIbogRF+gHWlfJCV6t28NJC2vRx/+xta/03LaXsBHFotX8Gyxkgrw7AiwFeixkAUNzHn2U1RXIFBEbRMKAdXSzjc8nldLfVnYK2g36xgvw1gBvChPuN3ltHFINYKNj8MgcERCAmLRnhkHAdI0TE+sZH0OLiKkyI2RsR9p9jfIyN9pXmRUXG0jBCxAiGiouPoGkQhJCSCl+yx68AgYkRUDL2jRRBR30ssltBUDAnLgJcpOMhimVMMXrGMKYlECZWc2kKZhkMrUTzLupJBLlVwcKXX6qGn683AlVQi961TxDKxZP5MLFpfrAiR4TEIZnCJZ13R8S/1g6ubV5CWk5ZhyS0+gHUl68oHrhiw4tCKxIzuma/Y0qXM5D2Um9AHBURw77CgEN81YIAuMNgHr2LjhTDbbSirrsLs2jU4du40Hnrqcbzw29d5ZtXbv2em7B9zeMWyr1jpIPO9YlMGtd79/BMOrxbERxpkmTrf+rTYK+oXwavv/csuQCs/fPmDHyh8STHt5xSwf/btt5fBlQ9Q+YDW7ynu5eDqm2/4Mp9/x2DXdxx4fXEZfH1zXXC1kGn0c/vqW+6nPa5+yvPKN29hO1drAdotPv5rs4w+/9YHja4HrXgW0mLI4/9+I3C1OLPtc39m0uL5l7PeeLabDxSxz59dLuP7eWh1PYh1GVoxQ/g/+HRtdtXiY1o4jgVdzor67vrg6ksG+jjsu9qU/XoeVzcCVwvw6qtF4Ir9bsFInoErNu8bPyj6enEG00+Igarv/vRHrgVoxfWnBTF49d2iUQCv3u8r2V8sk4tldf2R9MOPQNni7KsFYPVTuny8LOPqtieP4vSlwzj16BGcePgIjlw8gH0UVOw4vRlbjq3D5PYhNFJHO7fRg4waB/KbklDa6UV5bzpXzVAu2mfKMLSpGdO7+rHmwBQ2HV+PHWd2Yte5fdh1dj8OXDiOs4/eh/teeBoPvvIiHnj5BVx86QU88OpLeOS3r+GFT97Hu3+km+2f/h7f/I9/wBf//ANe/uItnHridmw4sxkbz67HwQf34Nhj+3DwgU3YeHoQo7tq0buxGP0bS9C/vhT9a8swuL4KY9uaMLW7E+M7uzC8lQK8tfWoGylCWl0CHIUaPpR1absHxW1upNM8G3VC1bkqyLJkkJCYr5SiVAdzgxOJnanwDmQjZ6wIpbNVfCTBmtX1aFzXguYNHahb3YqisWp4WrNhLk+Esz4N3rZc6EudiKSOYZgzHvFpKqip86crTeDwSkNBjdirgCbHiMRqL5Jq0mAtTYYy04QwixACtwqFo7XY9cgx3P3hY9j3/BnU7+qFptaO8KRoyNLFqJksxdmn5vHRf38JX//bm/j0vz2Plz++lzomB7BhXx/ahgvR2JePlqEyNPeXoaYjn4KcHHRNVGA1rWvniSnsODGGrSeGseFIL1Yf7MTaoz3Yc88s7nhhHx5+5wweefc2XHz7DE6/MI+9D23B5gsUNB/vxzB1jrs2lqN7UwXG9jRj85lR7L5zFc+6W3N0GNMH+jCxrwezhwZo3hxOXNqH4w/PY2bfJDIbMyFOohe1JRSChDCIkiLoeyRUdEz2YgtS67zIaslFZks+PLVpMOdbIE0SI1i5EmHK5TClSlFI92F5VxY3cs6sdSGzLhE5TR7ktqYiuyUVOW0ZSKn1QEnnOMIQhnBdGGKMFIAmiKDxKGFI1cGYSi9rCiSULjkkFIxKrPSCt4soSBXzeQb6mzmdgiEKaNSJMgqKlBQgUcCTZoCF/c2joakOVi9995ph9lqgd5spSDLx/+6raZ4mzQJ1qpVkgTLFBHmynmdBsf/eCyggjTPKKFBTUEClJTEPHTkFZyzQpEDPpYeOgi1dshEa+i0bMEGerIGctqlLZ6bqLnhKUpFZnYOcunxk1eTAW5aORObvkmGnQE0HGStFpGBdYpdBQ8GaNdMBR44T1gwK4lP0MNI6jRQA6ymQ1FFAqaP9UjPzZgMFoLp4yCm4VTtV0HsMFKibKUg00zJG6E0GaFUaKKlDJBcqeGdILmX/vVPDSn/L8jjRVJyF8eYybOxtwP6RLhybGMCJqSEcnxzkn5mOjvXjyFAfDg/04shAH476gdXJ4SGcGhnBiZFRHCUdGh7l0Gp+yAeuDvDRBRfA1TD/fnCQga0xHB6dxNHxaa5jDF6NMZC1OBNrxg+upjB/la4Aq/nBWa6DgwxarcL+odWkK+Bq1+Ba7Bxah53D1MaNbCRt4to6sgFbRtZzeLVzbDP2TW7HoZldOL5mP05vPIw7tp/E3XvO4eL8eTx07F48dPIi7j9xD+4+dAdu33MKZ7YfxVnSbbuO4dyOIziz7RAHWCc27sdRDrC2YvfEemyhfVzTMYKJpl70VreiuZTat+I6XjZYkF4MjyMdHmcGSovq0d01jqHh1egbXI1e2vfhyc0Ynt6M1t4JZJVUQWt1Ik6sQnSsnJvDxsYqEBOjoA61kjq9aoiEOsgVZmj1CTCbk2GxumE2JtL1t1FHmO5LGd0XuiQKgnORl1OJirIm1Ne2obW1Ez293RgeHcDcmgls27Ueh47uwIkze3D6tn04e34/zt65D2fu2ouz9+7DhUeY99UJ3HHpEL031qJnTSO8VQ7YC3SopjZsz7mduPDY7dh/dg+6x9uRX5EFh9sEi0MLV5IF6emJyMqk9jwtCampLvqehEz6npXFpna42bPKjMVt8XBn6FBYlYzCGjfP3vQUWODMYdk5QoTIVmKZ4FYESAIQoY1AvFUImZM6+S5mOi6h50lMzzg9+2lmPqJoYp4NniI70qhtTy9xIK3YipQiE5LzqK2gtkqfJEBaiRm9UzXYfGAMG/ePYXCuCbVd9MxWJsFF27XQ+0HvpmfIIoJQHYtYeTTiFLEQaYWQmyRQWWRQmsRQGEUwJKiQkGqGN8+J0sYcNPdV0brKkJjtQKyKgiQJtataVkKnhDWF9pHaIIvXSO0UE3uGKUCx07NqU/B5pU15aButRklzGu2HFJrEGDiy5Mimc59b40JClgYKu4COQ4Hihjz0TnajY7gTBdVFtH4HbUuCUHEUV5SCAiUttTcmFR2LGjJq26TMtN1MbatZSO2aEBr2T4FECXSueGpz4ml/ZLQf1J5Se6RxqSCxMHAvQqw+HnEGIeKNDFqJaJ4AIlqHMkFKbaIS+mSWJavgRvbaRCW1U+wfEHSdOKRTcG8vlvGldDAwT/dvohFS9o8BOqcSOp8Gr57aSZYtywaroHYvWQE1vXf19F4wZ1qhdOsQoaOgURlJ7wQ5bDkOuMuSkVBkgzlHgwS6L3PrXajpSkdtqxfFZWbkZatRQ+/54dY8rBupx0xfDdprc1BWlIzsHDsctM/6BDFMyfR+8Ughd8TSu0aAsvZsrN0zgrltvcivpj5CYgRNDdhzbADPvXkSr39wO07fM4PusRS4c8Ppfo1C83ASvcO7cfHZXXj1kzvw6scXcP7xrRjfWoGiFj0yKqXIqJCiqE6H2jYXmjo9qGtKRlmZA5kZWiQ5pXDaxUil48yl5yMzxYgUusdz6NlobUrD8Egp2ruz4E6VILsoASfuOoP3qHP65uef/iS4euMXg6trs6s+uQG4+pTr/wRwdT1fqsX+VIv9qK41Vr9iru4bIXBhmcXg6nqZWNcDV69+TNv5yF8u+D6tk9a3AK4WTNp9pu2vc2jFgNUjL7+Mh198kXtcnX/8Mdz++CXSYzh+373YcvgQxtatQ/vQEMobGuFMSUW8TInQiBgOX5iXE4MIKxm4Wsmyj9gofCtxCyvnYxBrCfvMMpZYNlIo1xJahmdV3XQ1uPJlXK3goMoHrpb7zNS5L5V/5EBuoB7Ovah8GUy+jCmW3cQzupjfEjMWD4/FSpqy0fw4vPKXELLf3LQkgIOrv7tpuR9creS/9flTMcNzn+k4O7YAUhADQ6FR3EeKzQ9gYIzWt3S5z//qFn8JIcu8WkHnICCAwa5QLubRxGAdg1XLGMha6YNhKwKC+XkLD4/h5XdxcdSuxcb7yvgi4zgIirjsJxVDyzEvqzDat1D+OTo6jv8uKir2sgdVRGQ0h1nMYJ1lUgm5r5WQ1h1Hn4WQSqkNlLOMLZofT+1nvBhi1j+TUHssofZVKOMlgCKaLxFLoZAp+D8hVXLqy0nlfJ6IZdKLpL6Melp/PDNzj4pDmL9ccCXLlFq2AK5YueBKP7wisQyry9BqmS/b6paVPwZXt7LMPQZB6Z5ZxkYrZKMaRl4eMTE0zAdMGbQLo3MRExcLjV6LvMICjE5NYv7EMVx8/FE898areOODd/C7a+DVm/ScMHDFPjO/q/e++JR7XvHRBv+wAK+uHqHufxlc/XAFXH1BAfvnDEr59QWHU99zse+fMWj1zTeL/vbdIl0Lrr75D4GrnzNn/z8BXC3+zjKaGLRi5YILpYJ8mcXgaiG76TpQ6z8bXH2+GFz59X8iuPpR1hP9dmHkwy++/prDIwaf/nPA1XeXxcDVN5fB1Tf/z4Ir5nF14TkKmh47jMMX92LX7Vux+cQarDk4iZldwxjf0ov2iVoUNqcjpdSG1HI7ilvS0DhcjO7ZWvSubkDXXDXap8rQOVPBvw9t6MLoliFM7ZrB6v3rseHwNmw8upvWewA7zh3HvgvncOCuO3DwnvM4QNpPOv7I/bjvlefw7Idv45XP3sWT772Ms0/djfWntmNw9zjGD05g6/mN2HdxK7afn8PqIz2Y3NOAmX0NWDvfhjX72zC3uwVr9nVi28lx7DtPgeXZNVh7ZBLD27tQN1YKT5UNxkwpkoo0KGxworDJBW+lFeZ86rzmaaFj/12mIENPnVBNuQmaCuro1zrgbEuBtzcbqT3ZSOnMQAZNy6aqUb+2FVVzzSger0XuQDmyeopRPFqD4rEa2Go8EKZTxznfBFdDGtwt2RxaSbK0iE+RIt4thjbXCHdtGtKbcuGty4GZOrgC6ryLKMjKG6jGlvvmcdvvHsb2J4+jbncfLLQf4jwlLBUmNK+twaGHtuGlL+7Hh//1afzu24fx9DtncPeTu7GXjn/19k7qCHdjhq5f71QjqtpyUFTvQctQMTbsH8ap+3bg3MO7cfKBbdh5ZpKuVRvGdjVj45kRHLu0BXe+PI8LLx/CyWf2Ys/Dm7Hhwiymjw+hd3sj6ibzUNqXgurhTPSsraJzPIg9F9Zg393rsOvCauy5Zz2tYxdue+4QbnuG1nHpIDafXI+60QaYqAMfRwFMnI1e5vYIRNuCObiyFGiR3uBFYVcRcjuK4KnLgqnQCTEFFKEG6kTIllHwKEDDYDG2H5/FzlOrMLalE7WDhSjtykZJVxaKSDmt6chuSUdSZSIkyWKE6IIRqg1GuDYMAgsFCkly6FI00Hu00LopKHP6wRVJ6pBAluDLrjBSYGNJN0FHyyhpGW2Sihsy29PNsFCQZXIzeEXBcIqBB4hmj4WCO395SiLJbYQqxQSFxwS5xwCZWw9pku4yuIq3yHlmldBEAbFFxSUlaZwGCjYTkJSTDGemk4I0A6QJzAtLDhkFPgqvDlraL0eeC5k1OShtL6fnsQTe0lRYM+j+9tI+0/bUzIjZSeukQI7BK2ZwrPdQoEbBqp6CFT3z9fJQkEYysHIduwIaChpVZgnkFCjKTCIorBQ0Jyjod3QuMqwwpdAx8pIlWodWB7VUDYWItiFSQipRQkadHwN1LtKSHGgozMB4Uyk299TjwEgnjk/249T0EE5ODeL4xIBP4wM4NtKPY8MLonnDgzg1PIzTo6M4OTqOY6TDI6wccITDqQUtAKsFHSTN0/zDw2M4Qr85wgDW2JRf14KraRxarMGZy1oAVhxaDfqg1b6hNRxa7eXgai12kXaQtg+vw1amIZ+2DK/n4IoBrB2jm7FvageOrd6Pc5uP4Z7d5/DQobvx6NH78Mix+/Doifvx6KkH8eiZB/HwqYu478iduLD3DG7beQLndh7jumPPCZzfexK37zyKU5sP8Oyr+VVbsX9mI3aNr8XGwSlMtA2gu6YNzWUNqC2sRklWCTKSspHuyUNtZRtGR9Zg9dqdWLVuN9bQOrbuPYUt+05hbvNe9E3OobimHhYntVUSDWJiZNRRllMnVYroCAlNZYgXaCBXWKHVJ8JodsNoccNkSobJmEzX2gW10k4dX7rv9ElIdGYiK7MEZaW1aGpqQ29vL0ZGhjA5OYLp2VHaj3Fs3jaLvQc2Yv7oVhyltv3EbTtx28WDuPPRIzzrav2BcVT3FSIh3wBzlgql3fnYfmYrLv32MTz6+qPYdWonKumet3t8RutGixJJSWakpzq5vJ4EpJC8HF4lIiPDQZ+NSHQrkZAkhcsjhzdHhxx6l+VWOJBV7kByHj0zyRJEqigoEtyC5cKlCFWGIsYYCyHLwqR2QWyXQGihzzYpB7l2PqiBFa48K9yF9F4stSOd1plWYoG32AR3AbUNFPRrk2LhKTJyn8G5Hf0YXddO+5+L1GI7bPR+MHsV9FsHihszkF2eAj09p9HSSESRJHoRVDa5HyazDCwBLPTsZhR7UFCdjoqWPNR1laCqndrLAmorDXEIEa5EpDyUZzCll1B7Wp/HVdJYgPyaXGpXXNAn6qCxs0wnHZLoGJLpHWX2smc9CloGrjLlSCu1cKhnz2Al1PHUXiiQUZZC6ylCVlkWrF4HtQ9qXpoYIoxAuITaczUFU1pq03RMUu57JdDEIU4bA4E+hto4an8T4nj5tcoRzWVIFlGbqiWZ6LMOcmqHRGYpBAYx4uj44/RCxOoEiKNjE1tF0CbLYUnTwJKqpmsmg9ophsYlo32n9pFl1JFkVgreLArIqD1VOfTULpvpfJg4SGOjHApofSqXEqY0PYxp1I7ROuVOCbXbMl5Wbkw3QpmsQZQ+DhHaaCjofeDIo3uq0oNkeoc7iyxw03XOrUukc5+GmhY6L+VW5GWqUeBVoyRVi/JUA8qpPa7MT0JZQTIyMyy8TNCQKIWDjeCYR210Mru3opFT56Z7YxAb9oyhtiMbDm88UvOlGF9bhrse3UJB2AU8/fph7DjcjrIWHTzFMagbcGDn6R48+upBvPrpHXjq7WM4cs8kOldlIbNODk+pgO4rEXIrlSitNXEPrrqGZFRWJKEwz4ZsOsYMei7yc12oKEtDObun6F4ozDWhrjoRPT256OnLRS71iUqqUnD6ntvwLnWu3/jsE7zGIMs1Wgyz3rihPlw0YuBPlNhdBlcMWv3er0/9cOuXeVn9R8HVT61v8eh/C75T144EuACnrtVigLX4dzcEVIu0sC3+O/5bH7hiGVfPvfvW5VJBBq2efPM1ricooH+Cpo+9+srlUQUvPvM097e6/dKjOPng/Th2/33Yd/s5rN67G91TkyhvboYnJxdqkwUxQgnCIpn3YSRWBody0+wVzOMq0JdltNwPaHx+Vj4t9YsBHgaoWJngYnDFygl/zUce9OlXXMv9BuwrOGxikIqV+jHDczb1lfsF+Er+2N+WswynCASExCAgjJmux2BZUKQv22kBXnHfqyBeIsi1JBC3LPF5VjEvJQbjgv2j5TGTdQaeVjIIxUrUGIhix+cvBVzCYBrzvlq6kn9fsRhYBVzRCg6vfOthwIvBvWXLV2LlyiCEhlA/NyoWcbHxiIsR0Hs1FpFhUQgPDkcondPwkDBERkTSMtGIimAgK4K+R9Gy8RwyCQXUDsZSGxgbxyGVSCiDREx9LhKDUvHs73ECxMcLIZFQ/43ZOEgY1BJzE3ZB7BUxjyuRH1yJ6e8ysQQKv1epiNYtoPUIaFvxcbRtUlx0HKLCoxFGx8BGHlzJ/a1IS31i5YJLF+AV14rLvlbcz4qu6VJ27pf6xUdpDL6ipSH0dzrfS1nJIBsJ0VdSGRbOFMMz0Bisi4iMRGR0FJQqFbLz8jA8MY6DDF499giefe1lvEbPwlsMUn3mH8HUD6/YvLepzWElg5fh1Vc+0/aPGbz6+svrjs73U2BoMbjy+RJ9c5X30JcUrDN98e0V8Xnff+8T+/zttz59t+hv3/nEQNbi7X3xw7dcfwm48kGmP/wsrPqpUQavgKtr1s3B1NXA6ipwReeDlb3dyLh8MeRZPAIdW4ZlWjGxz4vXez0PqWvnL17XFyzriAGcy+Dqyxt4S/1U+Z5v2d/7AeenC2WJ33z1s+BqYeQ/noXHgRMrJ70BuLoMr76+ri+VD/B8e0XXZlv5ywW/8EO+xWWCX37DygS/vy64+vaHH67S9fyvrtb3vESQ60/f+gDWH/3754dXX/3IJP6nwdVlsX3i6/8LwNXtT5/g4OrAPTux7sgcxrb3o29tG7pmG9A2Vs2H7M6t8yCj0on8hhTU9haic7Iag+taMLGlCyMbW9E9U4WWsWI+kl3bZA1aJxrRMtmKnjUDmNpFwdP+rZjes4W0Fav278Law/ux7uhBrKHp3DwFLCfmsf+u23Dm0Ys4+9h92H/3Caw6vAm9W0fRtbkPg3uGMXN0EmtOTGD1sSFsODGI3RcmceLh9TjzyCYcuXsVth0bxNp9XdhwaBA7z8xh9x0bsP3ceszOj6FtVT3S65NgypLDli1HRrkROTU26oAaoaMASZmphC5fD1OZFeZKO3QVFqjLjNDS1MqM0ls8MFTaoCzUwVLtQN5QCWpWNXNIxaBV0XA1Kqea0LSuGxVTjTBTB1GcqYG1Ohk5faXI6CqEpsCGOA916lOkkGeoYC93IrujABVDdagbb0Vxfy1sJSmQphlhp8CkddsIVt+1B4On1qFyWxe8I4Uw1TvgbktG+6Y6bL+wCg++eRKvfXURL3x8Hve/tB+3P7oZJ+9eg5N3bsCpe7bjyPltWLtrFI29xSisdaNloAhb5sdx4dF5Piz9bY/sw/aTkxjYUIe22RIMbKnD6qN9mL9/A848tReHH92OdbdNYWBfB5o3VKN6sgClA2ko7fWiabIQkzs7sOu2ORx7YBtOProLhx7YggMXN+HkE3tx58vHcPtzh7Hv7m3o29iLtNpMnjkkdLCR90SItUdC6o5Dap0TLTO16N3QjabpVmS3FsFanAwZdf4jzQIslwcgRBMEd3kC1h2YwAMvnsW9z57EtpNzaJ2sQklnFvJb05Dfnom8NgavspBY4YI4SYRQQwjC9KGI0IVDYI6FgoIcrYeCHrcamiTmqyLlAZHELuYlQXInKyVRU1Bj5CWFWvrMPG60SWo4MihQzbbzLCsDfTckaWBy62F2mygIpOA30UhBFANXem6MLkvSQkbBGJPc7ZvHwJXEoYKI+cxYSGz0PiYTG6peA3OKHd7CNGRX5MBTmMJhk8Qu94MrNZ0vFTeCTyrxcGhV21eHoqYiJOQkcINjOS3LpqwM0MLM2On3zPSY+ceoEjV0PBpoElW0n0oK6DQcwBlpP1kmh9YihdIogtwYD4lBAIlRSEGrDCYKcJx5TtgyHDA6jTDajDDo9FDLNFCI1dTpUXEPBYlUDo1GBU+CBbV5qRhrKMGW7noc5OBqAKdnhjm8OkGfT0wM4sT4II6PDvg0MoBjw4M+cDXCwNUYTo1P4PjYBI4Mj3EoddAPqK4V+9uha3R4aIx+N4GjDGCNTuHo8GKj9mm/Zvyapb/N8umhoTkcHFp1OdPKB63WcGjF/K12k3YOrsF20laat5m0hT5vZhpah02kzYPrsY2Zt09sw9FV+3DbluN48MCdePbso3jlrmfw8j3P4qW7n8FL9z6HV+5/AS/f/xyePn8JDx69Cxf2nMa5HT5wdX7vKVzYfxp37DnOs69ObNyHYxt249j6nTiydgf2zW3E+uEZjLUPoqu2HQ0ldSjNLkGWO4eDq+J8aodbBjEyugaza3ZizaYDmNuwH4NTm9DaN4H6zj4UVNTA5vJCItMiNtYHrqIiRAgLFlDnmjq+cWooFFboDEnQm9zQmZJg9o9amOjK5EbwGrWDwyu91kXz6d7NKkJ1VT06O7sxQtdyYmKE9qEPA4PtGBxqw9hEN6bn+rF+8xj2HF6HU9TGnbp7NzYfnELHeA1yaj3wlNhR2pmLNfMzuPjSvXjx4xdx1zN3Y2rbJNKKvVCaqMOtiYfNroHHY0WGNwHpKQ543Q4/uEpEWroLqWlWuFO0SPIo4U5VIYXaZE+mGp5sNdKLTPScJcBTYIbMFosQ6XKEKYMgtAqoHZBBTG2CiNoGkY3Og1nIPZck/HkwIzE3AUl5DiTl0zukwApviQ1ppVakl1ro3WJFagnzwFNQuxEHS5qM3jWJvGy7qiMXmeUuaktY9qaalnWhZ7oRq3eMoXuiBc50GyIl4YiWR3JgxeASG8lPbqLn0iSkv5tRUJ2BkoZslDRmo7LVB68KajOgT1QgWLgcQfHLoXUpUFCXi+ZBeocPN6FzrBV13TVILUqBgYGrBDXPtDQks2wlAWTWCIiMITRlpdjxdHxapBSaYU2jvyeIYPKokEhtnzPTAW2CFiKdBDGqeISIKAgURvDRDCVGFcRGJeK1UsSpmUm8ALHqGMRpoiEwRENiiaa2KZbaoTionNG03RjokoSw0HVhmays7I/5WLGMqHijhH5DAZkhHjG6OMTq43hWrClFA2e2CfYMlkklo/ZJCJVDQvtI7Z6dfZdTOyrn3l5yKwNXOt4uM3DF/Pti1XGIUUfT9Wbl4PQeSKEA0CGE0BILsS2e3g9SaDwaDq7irRLE0nWXU1tpybQgtcKD3KZMFLZmI7/Ri9xaFwprXCiuTkAJXfuKIhuq8mwoTdMjl/Ynh85vWY4LJQXJdE/SdbQKebZVCsvMq0qEIUPJwRUbeGTdnjEcOLURQzMNdG8qYU2OREmdGRt2t+Lh5w7gpXfP4QL1c/pn6dmuEKGkTY+Nh1tw6fV5vP7ZBTz+5iHsua0fzVMepFTGw54bhqSCGGSXy/mIhNXUb6itd6G8LAGFeRYU5thov5JQU5GJVnp/9HVXYaC7HB1tOWisd6O11Yu+/hxUVCWgrjkHZy+exzsUBLzx+58GV68tKpNbXP7243kf39DUfQFaXQuursq4+r1PP2mA/gs9rhaDquut50Yj/i14Uy3OmFoMma7NwFqcZXVjQPWuX+9d/v7yB1cyttiogi++/zs8/95v8fTbr+OJN1/Fk2++7su2YqMIUhB/6ZUX8SjTqy/hoRef57Dq/KVHcf7RR/j01IP34+Cd57H79rPYdPQwxjZvRPPwEPKqq2FxuyFUqnxlghEMXEVgeVAoljF/qyA/vAoKw4rgMG6mvZSVxvHR+YJ4qeAtDDKxsj8GqG5ZKCX06xa/br2iv+PTZRxesfI+brS+MEIffb5paTA3PP/NkgAf2FrKYFk4lq2MxNKASNy6MgI3rwjjZujMY4pDr5U+T6yl/jLDhZEDGTjhvlUrmLdSKDcGX7HC52HFMslYhhSfx7LKWMki87Bi4IpDq8Arown6ARdbbvnKhd/SOuncBAWzvzHwFcDBVUBAEMJDwzm4EvhhUHxMHOKiohETEYmoMPpbeDhio6LoXRtHfxdAEEPLxsZARMtKmIcVK90TivlnuZT6aSrqf2rN0KtNUCt0fJ5EIqf+lxRSGSsXlHFwxczWGbiKZWWIPLsrGtERtG1WQkjXNz42jrYh4BJExyAqPAJhoaEIDQmlfQ5DOO1bWEg4Qui4gumYAtlohuz8MX+rpUE844pNl/nhFdMyBqpuXcmnbOTAlWwEwuU+zzBeprkynM5jBJ1nn5Yvp2u5JIxr+bJwBKyM9BnZs9EQw/2lk5FMLPuK9ikiAgqVCpm5uRibmcLxc6fx4OOX8MTLz+Olt9/0wavPP7mcecWgFRPLumLw6t0vPsF7X37qKxn8w+c/Ca6uB7A4QPrB//1acPXdtabZ311XX33/PS37Pff/uazL8/zg6rsrXlaLwdUv9bhaAFeff//VIi32qPp5n6vrgisOrX4eXHF4sgjuXA9cXauFkQUXsq2uBVM/l+F07fqu/N5nEn8jaHRjePUl12ffXjOiITefv/52LxusM2izkE30E+Dqq++/9unbxfrmR+BqAe5c6wt11f327TdXmbT7dMWUfbEB+2IgdaOMq2vlKzf0GbOzkQUZwPr2h28vg6sfi81n2/2jXz9wiHY9cHWVWfz1gNVi+Y/7r449sB/HHzyAvee3YXb/BHrXtqFlogYNwxQY9xahoj0H5e3ZqOsrRPd0HYbWtaJnth6t4+XonKpC/+p69K2qRftEKVrGStE8VoXqvnLq4BWirLsSPWuGMbN7I6Z2b8LUrk2Y3bsdqw7uwtyB3ZjcvRWDW9diaNtazOzdig1HdmP94Z2Y2Lka7Wv6UTfdipa1HRjYNYjxgyMY38fK0Lqw4cQwjj64Afe+uB8PvDiPC4/vwr6zUxTYtKBrroK2WYcx5uV0eBKrDk1icFsPKgeLqFPngCNXRYG+HK5cJcwZ1NB7qONKnXVZugzaAupgltFLodwMbbkJWpZ1VUMBe5UN4mw5oj1xUOZpkNGdi/KJWmT3FMHbmou8/nJUTTejblU7cnpLocw1QZKhRTJ1dAsGK+FpyuLfBR4ZlFlaGCgoSK5NQXF/BVpXdWF81yxGSCUD9VBn2Wk5Lay1acibrEMOnfPi9S0oXd+IjKFc5I/koH9XK7aen8Edz+3FpbdP4MHXDuKOxzfj3EPrccfDm3HP43tw31OHOKDae3ItBmea0NCVjz7a523z0zh3/37c/vBBHLlzK9bsHUDbZBlKu7wo6EhCSV8qRna0YP+9GzH/IN0Tx0fRuK4KxcPZKOxLo31OR81IHgY2NWLbqWkcf2AH7njqIF2L4zj9+D7sOL8KG8+MY/fda3Dw/i1Ye3QSZX0l0KWbIEpQ+EbUS5BAlBiPJLoeY7v7ceKRQzh4zwH0bhiEpzoTSgrQ4pxyBOsisUy2ErJkMZrGq3H84l7qsN2Hi8+fpk7XJBpGipHX7EVGXTKym1Jp/3NQRMfpqU7mGVdBmkAEqwMRoQ9HvCUOMhbkJNPL363mXjUSq5iDK1mCjEMrBc1jgYs500zBitkHtxxSDq6cFLgl5zlhZ4brNF+fqOLBljHJAD0r7SNpWLYVBYZiCjZFdJxytw4qr4lkhsJt5OBK5lTT9lS+kbco8BaalRAafSWCFo8NnnwvBecZcOUk0fZ1HDxJ6LyJE5UQ0L4w4/e85iI0DbdwcJVZnQ1jqgliNiIXGy3MKORZIRmVmUgrT4MmWctNjlnmlYr2iR0T8/bSMX8ZCtDMtI9WFiA7KEg1S6CgAFlmYubH8RQESmDyGuCi407ISqCOLcscsMBoMEAlpYBaTMdxGVzJoFLLkWQzoConBWMNpdjS04iDo11XwNXMCC8ZPDEx5AdXfo0M4ij3tfLBq5Mjvoyr4yx7agFc9Q9dEQNWC1lWQ6N8mSM0nffPXwyvuIYmcHhwAocGaDo0ycHVkaEZrqPDszg2sgpHSIeGrw+u9vih1Y7B1dg2uApbSJvpMwNWm0gbmQbWYEM/TfvXYuvgeuwe2YSDkztwcs0B3LvrHJ4/9xjefeR1fPz0u/j0uffx2Usf4cvXfo/PXqFO1RNv4Pk7H8fDx+/GPQduw537T3Nwdfvu4zi38wjObD+EM1uZefsB0n6c2rIXRzbsxK65jVg7PIOR9gG0VjWjPLcMWe5suB1pcNlT4U7KQVZWOcoq2ih47UVRRTs8meUwu9Khs7mg1FshVeghpmspFqkhFCipAytCaFAcdXRFHFwp/RlXWmMSdIZEWCweDq3cyTk8y8psTIZG5YNXBlouOTEDOdnFqKmuR3dPN8bG2ShlA+jppba8rRqNzeWoayxGS1cFRmbasXH3ONbuGEbHWDVKWzJR2ZGLnrkWXqZ+4oEjuO3SGcyfP4DxzWMobMjnMEeuF0FnksHlMsDrsSI9xc6VmuJAqteFtNREpKY5kZpuQ0a2FbmFCSgocSKrwAJ3Jj3LqTIkZiqRUsCyKFWIoXYiTL6C2gUlvOUpSCpK4u1BvCmewysBTdlzpXQq4ci0I6UwGZ7CRLgLWKmhFanFfnBVZkVWpR2ZFQxoGWBJpbYjUeAHNHIk5hp4tlVmeRIq2/MwsbEXx+7cgxN3H8Do2n7YU80IE4ZAoI6BMVELW4oRJjpeFT27Wnr23bl2FNZkoJC9G6o8KKP3Swu9Xxp6y2k/EhCrDkNQ/DIo7WLk12Shc7QFfdNd6JnsRHV7JZJzE6FhJcHU/rAMJwMruUuU0L4pYM9Q0VTG5chU8TJBE72v2N9tqVre7mkT6B7RChHDjODlsRxahUliqK1Q0jb1kJpUiFOLEaMUIFZDAZEuDvGGWIhN0ZBZGbiKofYnDnq3gBRP7aqQzo2EZ3SxLDEltUEMXAlNEhIDhiLEUjskMAmovaT9yDAgOd/OB8bQJckhY7CJ+Y5R+61yyOn3cl4uyIzpxUZWtkjLWJS8bWW+X/F6IQTURsrtErrWCmqrJbRuCiL1kYg1RNHnWP4uULm1ULB/PDipfSNp3Bq46FrnNWWjsrcY5Z05yK1JRGaJie4pPQroPqqrTEJHXTrayj2oyrKiiNrkkuwE5GbY4XQqoKVjsKeokVOdgvymNFiytZDYo/k/BfccX4d7L53A9v3TKKxMgMkVCWeaADXtbmzc04ULj+zA3Y/twszWOmSUS+EpFtAzko2zD63BE28ewt1P03t2vhGVA1a4K+PgrRCiosuK1sEU1LU5UduY4AdXNp5VVUznsKYiFU11uWhvKcb0eCs2r+/H7HQjmhpTUFNjx8BQPjp7stE/Wovzj96Dtymg+M8AV69/8hHXz4MrBpJ8AOuNTz753w6ufryfH/4IWi02Ul+83rc+//RyqeFP/f5aUPXSQknhe+/gxXd/R3obL7zrM1x/nhmuv/0GnvFDqaeY3nyNpq/hyd++gsffeBmXXnsJj732Cs+yeuqt1+nzS3jkpefxMNPLL+D+557hsOrMA/eTLuI06fDdd2LnmZPYePQQ5vbuxsCaVajv60NmWRkMThfipGyQjhgEh0chMMQHri5Dq5AwEvOXCufeTizjygesfNDqZn/pICv9Y6WCV4GqReDq135YxaAVh1dsVMKlvowrlln1myWBPMuKg6slAbTsCvz6lhW46dZADq9uXhJC84Pp98H49RIGuEJ88CogjJu4M4+sZStp6h9BkIErlgnGRw1kZWs8E4iNcBfAyx6XLgvgWVLMw4tp2QrfKIJcKwJ5JhX3lwqN9I2wGByGQJ55FUJ/YyPjBSEgKJiWCUUIKZg+B9G80KAQRIZHICY6ht6lAogEDBQxYBQLISk+NhrxMVH0PQZSkRByiRgymkqEAkjiBZAKqW8qltJ8Gbdm0Kv0sJkc9G5PhIve3zaTHUa9BXqdEVqtFiqVipf8Sek34nhq22LjERvNyhKjeNZUGF23cNr/yLAIREfQfkVG0tQH0MJDQ7ki+OdwhNIxBgcwYBWEQDofASQ+miCds+V0PleQGLhiWVfLWfbVUt9og+xvbDTGgJWhCGRlnczQnXljBTLox/yr/AqKpnVHYeXyCJ5xtWwZaTnLXIug+y6Sl22GsTLKyBhERzHvr2iER4QjgqYyOs784mLMrVuLU3fchvsuPYJLzz+DF+l5efMTn2H7W4uAFZv6Pn+Edz//GO9/8Xt8+NV/DFxdhkj/YXC1oO9/Ebj6/P8DV/9p4GoBVP3l4GpB/4eBqx++vazF2/NBo+9+vI6/BFxdZczuW86X9eUbUZBnXv0MuPLBqgVo9Z8MrrafWocdpzdgw+FZjG7tQ+dsE1onatA8Won6/hKeYdU0XI6B1c2Y2zmIuV2D6JyqQVEzdcAak1E/mM/BVd+qGvSvbqAOVRPqqDOdXZ+FDOo81w0103pnMb17I+b2sYyr7Vh9cCeHV5O7N6Nv4ww6Vo+iZ904BjZOYWjTFH0eQcNUO8qHa1ExVoOOjR0Y2z+I8b29GN3Vjun9Xdh+lgLbB9bj9kvbcNsj23HgtjlMbKVgfjAHha1elFKnq2m6Gr0bOzGwpQftc40o68mlwMQKcxobMS4aYns4YqxhiLJFQJAsgDJbBX2JEcYKC4dXugoz9JUWaEoMEGZIEJ1MHdtMOTwtacgfKIW3JRsuCiLS2vJQMFCBvP4yJNR4IU7TQJ1rRkZHAfL6ymCvciM+RUHzKWAopO1ToJNc40ZRTymaZ+jYds1gcu8a1E12QJ/nQhh1xmO9KmgrEmFqTkXeXD2ad/ehdiN1LDfVYvbEIA4+vBEXXtqHe1/eizuf2Ypzj6zD2QfX4tyD63HHI1tx4dIu3PHwXhy6nYLbHYMYXdWK6Q092HpgBvNnN+Pguc3YengGY3R+mkZKUdSaipQqC5wlOhR1p9E+dWHzWbpuh4fRuLYa5eOFKBvOQ+lADmpHizC8pQ27z63GyQd34vYnDuL+V07h3JP7sf4EXcvNNRje2YTVR4bQv6kNnmo34uiY2LDiYqcaIgoOlF4linvysefObXjkrftx+tIpukbdMOU6EZ+oQoRFhEBNOII0IUgqS6B7Zxy3P3YUF587g0N3bsHQ+maUtKchp9GNnGYG3bJQ3J2Pkp5CpNalQOqWYLl8OW4V3YoQdTAE5jiIbSKokpQcXjEgxTxrGMxh4IcZlquSVD5wleEDV2w5OYNFSRoOrtx5TjjSLRz4sKwrBq54BoNDA02ClpsCy50axDsUEFLAw6CVgYIXXaaD+1xJXRrIXVoKhPTQe8y0bSPPuIo3SHmGgD7RREFiApch2cRLZyQUiInsUjp/EkRZhLAWuNAw0oKuqW6UtZUjsSAZOlofWy5KQy97RQT3tGIlhGXtZdzTSmAQ8KwFRYKClz+yjDOD25dxZWZlgy41NFYJFCw4p2BRSZ+VtD0lMxOmc2DNsFAw60BCWgJcHidMJiPkYjl1rmTUuaJ9pM9iqRRKlRQuqw4V2R6MNpZha38LDo734vjUAE7PjpBGcXJ6BCcmh3F8fBDHxkijQzg2PISjg4OXdWyQ5g2O4NjQKAdTPwJXC/DqGnDFgNVieHVocOyKBsYw3z/mg1eDk7T89FXg6ijp8AgbQXA19vu1j7SXtJvEoNWWgVXYNDCHjQsaXIUNNH/9wGqs7ZvD2t5ZrO+lZfrWYPvAOuwa3ID9I1twes1BPHzwLrx+z3P4+Kl38NUrn+L7t77Cn9//Dn98j156r1Ln6rHX8OI9T+KJcw/ioRN34S5m3L7jCE5vm8fZ7YdwbudhnNt1hKaHcHr7ARzbvAcH12/HjtkNWDU0hb6mbtQWVSPXm4tEqxsGtR1qhQUqpR1aXSIM5hTozF6o9EkQK82Ik6gQHU/3Fbt+EjUUUh2k8WrERUoRGSrk5YJCgRpyGT0H2gTozW6YrSlw2FORwJWGBEc6rLRelm3FwBUDWFaTGy4nG9UvF9U1Nejr78HY+BAGh7rR3tmA+qZylFbmoLg6E7VthegcqkZTTzHyqY3IJXVPNmDf2W248Pg5HL37ECa3jqGkpQguaheY0bfKygzLVbA5dUhMNMKTZIY32YJUjw1pXgcvGUzxJsDtsSIzx4nK2ky0dhWjqb0ARVXJSM0zwJWugDVFDEsKG60uFkHim+nZCYK3LBl1A7XIpYCeeVpFqiM5tIozCiA0ifhABok5LqSVpMBblAxvoZObsaeX2JFRaiNZkVFG262geWXMvN0Ao0cCmTUSEnMkfZYhm/ahbaQa6/ZM4OQ9+3Hx6dtx7M596BhtgjZBiTBhMPeYs7gNsKUYYKK2R+uQwZikgLfAgYKaVOTSOjJKHCikdq5lqBwdY7UobMikNkOBeG0E1A4x7VMymvpr0DvVQetuod/lwcJKl81S7oFl9hh95c6pWuTQ+qo781DWmon0UjscGfT3FAatRNAnSWFP03NPLJVNCZFOxM3jWVZVpCwWMUoR5BYNZKQ4jRhRcgGilQIOicQsS439w8AaA7ktktpS2jdXFAweAZ0LIQd6GpeIQyg2squarq/UKuMQnpVlsgw3EfMWs1M7TcvYsw1ILrTBlWOm31P7mkBtFrVRSvY+cTCPKwarRBBoBYhRxSJKEUv7Ekf7Go94OqcMpAlpnxROKa1PCqlDQNc2koOrSC0FbOpwCFlJopeZsFuhY/90oPOvZKCf3gvOfLrO7D6t99B1TEBGsRGZeRrk5+tRV5WEnqYs9NZnornEjbIsO3JTLfAm6WF30D1L63Wm6zm4ym1IpfeLhrYfgwL6fOT27Xju9ftx7q69aO7KhytNRtc9BslZMpQ2ODG5vgG7j41jZG0V3AViar8DkFWtwNS2SsxfGMGusz3oWp0Bb42Q3t/RKO+2YtXuemzc10rPVzqq6myoqnGgjO7PojwTSvJtqKlIQXWFFzWV9K4frMP2TUNYt6oNdXVJKC0zYXSiFKvWNmDjjmHc98xDeJMCvdd//wleZTCGZRz9AnD1c7oKXl0ePfBqcdD1sQ92vf4z/lb/EQ+sGxmhXzvq34/29zqljtcDV1d+v1ASyDKzmFn7e3jxvXfwwrukd36H53/3Ntdzb7+FZ956E0+9yTKoXsFjr7Isqpdw6eWX8MjLL5KexyOvkF59AY+++iIefY3+9vrLeOyNV/j3R15+gUOrR159CQ+8+Dy1o4/hzEMP4PSD9+PExXsxf+d5bD95DGsO7MXkti3Ub59FTXcXUgsLobMn0HtBjtDoOASFRSEgOIJnEnExn6uQcK4VQeHcz4lnJTHgtGQBWgX4PamC+HdfSeA14OoWnxk7y6Bi3lOsfJBlZHGvK+abRetjsGohy+o3t6zgflW/upnBq5UcXjH9+pYA/N3NAbTuINzEBhlZ4SsxZOLZVmze0iAOrXxQzZcJdtPNvtHu+Ch33L9qxWWx7KolywM4uGIZVSsDgjmcCg4O515LEZFRiIiIRHh4hE8RETQ/HCGhtExIMEIZ+IkIRyRTGMUVoWGIpuVio6M4pBIyxTHF0Ls1FqL4WIhJkvg46kfFU59KBIVEBKkoHmL6uzgujv5G7ZVEAo1CCZOO2hKLDYlOF5JITrsDNvputVhgNhqhVbH3OPXJRBKe3RUbRe1zJLWBLHMpLBIhQSEIDAhCUCArYQxBeFgoz7IK9+9nfAxtU0BtZSy1n5ExHHQF03kIpOu8kkMpBvxWYBmdNx+88pcNLvNlY/kysnzgimVbBbAstcAwnqXmy1aLRNBlRSGYKTCS9onuswCfT9hyf9kl8xlj5ZzMIywqKo57e0VFx3Jj+vDoGGgMRpTXVGP91i04ecftuPDARTz87FN4/u038PpH7+K3n37AM68YuFqAV++Q3mVlg59/ig++/AwfM+8ilknz3ddXa3GGzQ3L5Xwlab4R3a4Hrn5aVwDW1WJ/Yx5Nn1/e7rfXMW7/aflG1/PDq8Wj/9G8LxaVEd4QWn3rG6nPN1rfleP/4hpj9WtL9768ZoS5Lxa8sK6BTotL3H4puLoRoPopfeEf4fC65XnXAVfXm/fZtwvlgl/64JXf/+tzDqO+9vtX+fXt1WV+l/2fWCngtzcGV77ffnOVroJf319/BD42ut6COOS51jtqEfD62j86nw8SXdFCid43P/g8q77hXlY/4Ls//9GnP/nLBLmf1Tc+0b3gy766GowtBldXRin0AasF/ezohtfT9cDVxPYBDKzvROdsI5onatA4UoXW8RoKjOvRMVGL1tEqPupQ70wDRte3Y3BNM2p785FGHXRPkYEC5BR0T1dhdEMzprf3kPrRSx2gkvZCpFWl0bQMPauHMLZ1Fca3rcHIltUY3boG03s3Y3b/FozuWIO+jRPoWTdKna8hdMz2o2W6G3XjzSjuK0N2Ry7KR8vQtakVg9vb0b+lkVSPqd1t2HJsAPtvm8L8+VXYe3YW6w4Mcs+tovZ0pFa74K1NQl5HDmpGKtE83YC60QrkN1PQlUsNvDOKOqyBCNWsRJg+GALmvZGthqnUAmuVA+YqO/TlDFpR57VQD1m2CuI0KRSZSiTWJSOT9iu5Pg2OSg+S6tLgbclBcmMGjMUOyFgpSHkSCvrLkEtBmanUCXGqCoosPSwUcFiK6eVTmYSc1nyU9lWhZrSZ9rEFuXSutDkJCLdLEO2mgDLfBEW5AxljFJwcoODv8BDGjw1i+72rcf7VeVz64DQefvsQ7ntpB267tAbH75vC4TvHceLeVbjj0a2464l9OH1xB/Ycm8N66oCu3TaMDbvGsXV+hjSHuR0jGFjVivbJOjTTda7oy0dWQzJSqu0o7ExHJ3WYB3d2oX1jEzo3taCNOrI1IyWoHixC/7oWbDsxg0N3b8Gxi9tx6pHd2H/3ekzsbUfDVB7qp3LRvrYSZQO5MOboEWmiFw8z/k7QQuJUQZdhoGMvxpYzG3DbU2ex47adKOmphISCwwiLGMH6WASo6YVqoc59ey42H1+DI3fvwo4TqzG8vhWVXdkURDiRSR3tqoEiNE5Uo7S3CDnNWXDTuVWlKhGgDMRv4m5CIE3jzBS0WIVQJCr4f9VZNoU8QQFXXiIFAdlIKU2BIdXASwX1KXoYKHhRJdI1S5DzgNWRSYForgsJNLWksKCPgkoKLnVOjW8ELyZW6mJXII4CLyGtW5thgSU/EfosuifcOogoYFRSIGNhECgnCYYUG8RmJQVUFNxa1NC5jDBSEM6mSofal33AMqnMQkTR+Yu2CJFUkYqOmW60j7cjs5KC1VQKKF0U8FGQxwLtQHEwBYhy5DcW0DmqRFJ+EgWCYsTS+VQ4FbRNHUxeHcxen1eX3qnk5YECZTji5GEQaaIpuBVBZafgLoEZNiu4mbs13YakrCSkZKbAYjFznwRBtIimcojFcoi4v4IYdpMGpZlujHBw1Yr58T4cmx7EqblRnJ4bx6mZMZycGuHg6ugoaYSBq2EcGxmh6QiODg7hyMAgDvcP4fDAkA9ADTANY75/GAf6BnGg16++IRzs84MsmvLvNJ99nu8f4ssf7B+5ot4RzPeN4VD/OK17kjSNI4MzODbE4NUcz7o6OLIa+/zaO7wKe0g7h+ewbWgVNjNY1T+L9f0zWNc3jTWkVb3TmOuZwlznBObafVrdPoV1ndPY1EnPWdcs9gxuwKnV+/HA/vN47rbH8OaDL+HDZ97GF698hD+88Xt8+don+OSF9/DO46/hlfufxpO3P4iLR27nGVdndxzmWVe37TmK2/cew7k9R3B6x0Ec37oPR7bswYGNO7F1lp673lF01LaiLLcU6clZSLSlwGlNgd2aCpPRDZ0+icMriyMDiZ4cpGUWIDU9FzZ7ModW4jg5JHFKiKIVEETKEBclpw4s89HQQamyw+pIh9tbAE9KHhISKPA2J8NsYp5XHuh1iVDKbVDILNCq7TQvAS6XGzm5+WhsbMDAQC9GRgfQ19+BlvZa1DSUoLalFG3U9rX3V6Gcgv00CqYLaryY2TKEOy+dwUMv3Icdx7ahsrOc+7LJWCkrPWOWJCNc9Nwk0nPiSjQgiZ6VZJIn2czBlZf+5nQZYE/QIKcwGd2DtZhY1YHekRpUNKYhs8hC97GKnl8RDMlCDpUCRTfTcxaFopZ8dM10Ir8+D3Gs/RGuRLQ6CnG6WEjNEno2DUjMdsJb5EFqUTLSi1nWjRPZrOybGV+X+eBVZjkb2S0BGdR2u7LZqJ3xUCcIqO3QoqItF1ObB3Dw7DacuW8ep++Zx4a9MyhvKaDjkyJGHgGlWQo7tTF2rxEWtwZ6lwxmeh+kFjFY5UVOZSK8hWZkVThQ252HtuFKVLbnI700EfY0VoaohafAgcq2InRPUPtO75bsikxoE6h9Mgh55hQDV3qWcZmiQW5VClqHq9FG7/68Wg+sqXLoE0XQuugcJcn5QBSsLJqBK7Ge2jYN87OiNkUlhEgv52bsDFoFiyIRJo6kz/GQUrulpPeY3CGA3B4NiZXaFnMgtXeBUNjDoHHGQJ8kpG2peAZVQpYNJjpmFctycih4ppOSjTaYqCTJeTaclc6fM4+uf66J2mMDtWHUfrnVPINU4ZDxbQr18YhRxSBCFolQMQU/wlCEiMIQJiFJQxCjiYTYSgGhPQ7x5ijEGsJJkYjSUSCqjqB3hBj6NDMsOU6YM+3Q0T4xQ365f+RZTZKEtq2m829EZrEJeUVGbnreUp+KnuZsdNako57uuyJqL9OprU92aZBAbayF9jEh3YBUul+85S4YM+jd4hLQvebFwTOb8dJvH8YDl05hcKIeniwd1NYIaGzhMCXGIKfcirahQlR3Mi9Duhdtt9I7KgglbSaMbCzCyOYC6vNooUldBnXqSpR22bDxYBu2zXehtS8FecVq5BVokJdDU7ofC3KMKMq3IifTSN+t6OkoxZb1/Rxc1VPfprzCjOm5Kuza249DJ9fjkZefwOuf/x6vfvoxXrkOuLqsj6/NWFrQ9Y3HrxpNzw93fPpxhtYVXR983chb6+dG/rtRdtT1Rvr7qeytxeu+3nEugKvXPvoQr3z4AV754AO8zPT++6T38NK7Pr1IYiDr2bffwtNvvIknXn8dj7/6Ki4xk/WXWPnfc7j/+adx33NP4SJNL77wDO4jsen9Lz6LB156Dg++9AIuvU6/eeM13P/Cc7jr6Sdwx+OXcObhB3D03jux68xxzO3ejpENa9E3N4Oqzg64s7OhNlsRL1EgMlbIR8RjflABrPzNLwaveJlgYCj3s7plia808Ip8Ru2sdJDBot/wzKoFcLUMf3czM2xfxkEUW5aBrpv9pYV/5y8nZL/5zRKf9xUDWj6PLJrHoNWSQO5ZxaYL4OrXS4J4aSEbTZAZuN/qz7K6ZWmwLxOMZ4AxQ3if79ZvaJ03M3BF85dwoOXbh5v8xvG3Lg/A8pVBHFgF8fK/UG6aHhYWjoiICB+YigxHdHQkYuOiESeIQWxsFH2PQFQUKwuMQAwX9acimSIgiPEpnpaJj430SUBtojiO3q8CCGNjqC8VDWFMDMTxcRxaCWjZ2IgwxNFUSstoFDIYdWoYDRp6n1P/jWQyamEy0GeSUauBmkGreKEPPkXHIiY8ClFhJD5lHlIsgyoQgQEr6dgC6NgCEBwchLCQEA6uhPQbSZyA+gK0TzEC2n4MIoPDEcK8vZYHYTnLTOMZVwG8VJD7XLHSQQa1li9kZAVysREZWblgwMoQnp0WFBTuGzlwQWzUxWCWCeYzYw8OjaL7K5yXoC5b6SvhZNlabDRF9vfwCAat4vgojaER0YiKE8Jkt6OmqQmrNm3E3qOHcdvFe3Dp5efoOfqtz5z94/evlAnSM8qhFT27733+Cc+6+ugP/hEGv/sD1y8CV5ezjhbg1bfXZFP9GMpc0WJwdWN9eRk++bRgOr5gPH5Zi5dbNP/Ly+vwwZUvLkMWP9Bh8Oo73yh9Pyf+24X9+AXg6kYeVL8EXF3rh/Vz4OqnMq6uBVeLva1ulG21MG+xH9Zn31wLrv7gB1fs3FwDwm4Irr7m8OqLRWKw6qvvv+G6nKn2k+DKB26+WqQ//GkB5jD49AMXAz2L4dZC1tICoLp6dMAr4mbrf/QZr3/35+/x/d//wMU+f8eWYetix8WPbbF+DlxdgVZf//AfA1dXz/d5fv1Vx0wDKnoKUdCSicK2bJR25qGquxB1vcVo6CtBPamutxC1PfmoYSVy7ZnIp84NM3BlpRHl7enon6vFql292Hx4ApsOTWHV7jG0TTbSOvNR1FqExpFWdEz1o3m8FzWD7agb7kDPujHM7NuINYe3YNX8RkzuWoX+DaNonepCzXAjKgZrUNBViPTmNOR0ZqJqtAQNM+VoXVWO7vXVmNzZinUHe2h7/aRBbD8xid1nV2H9oQl0zjUgtzkddgpSrEVWeGs8KO4pQh11zBtGK1FFx8L+a5pYaIImRQZJohBymurzDbCU22GrcsJUYYe2xAxVoQEqmq/M1UGaroA0VQYTrddF67SVJ8JS6oKj0k3fvXxqLLJDk2tGYq2Xg6uMjnwYSxKgyjbCWGiDnY0umGuElT67q7ykNCSUULCQR4FlTgJkqUbEJqkgytBDVmCGtNiMpN48tB8YxLp7NmD7gxtx8LEtuPjOSbz0zb14+avzePrDY7jnuS04et849pzrw+G7JnDnk9uoYzOP2x/ehQOn12DDrhHMbezHzMY+rN42jDU7xjBOndXemTbqvLRjcF03ula1oqKvEC46blu+DoU92ejY0IyerZ0Y2zeMsd2D6FrdTOewAt10jtfQvB0n57D1xBTWzPdjbGczutaVoXY8E+VDKSjq9SClhs5HmhJx1OmPMckQb1VD4tTAkmtDWV8ppvdNYhsFcaM7xpFam41YuxwhhngEUbAYZoiBzC1HSXcRpneOYGr7AJpp2wUNKXygAC8Fbvl0f3SuakTXmlZkNKTBSJ1yQ5YemnQNIoyRuFW0BMHqEAgs8ZdHCROxfdGzkhU9CpuK0DrWhvLOCthzHL5gKUHJh1ZnpUHM5FzHhlBPs8KVlcB9XhwUlPARu1JMPBiUmSSQkGQ2Ofekimf/+U9UQZ9lhaXABW2mFWL6Hm+XQe02wFXgRkppOizpTg6u4rQsK4N5zlgooLRRsGikQIxlH8ghpt8IrCIOrmLsIrhKPagdqkcFBfQJuQ5uMM98uKS0TQaugiRBEFtEtH4vipqL4C1JoWBLDZFFyDMH9BTsMXBlStFyvy5HqglWtxZyowDR0mBSCITaGD7KGRvFS53Isg3o+DOZ/5YXWQWZsNqs3Gg0OjyOD+0sEtMxi8UQS4Qw65UoTEvCUD0DV+2YH+/HsekhnJobw+lVEzSdwMnpURyfGPaBK5ZxNTqCE2NjODE6huPDIxxcHeobwHwfTTnAGuE6xMBV7yD2dff71MXUd0U0bz/pYK/vt/MMYvUyqDXsUy/TqB9eTeBw/yRtawrHBqdxjJUODs/i4Mgc9o/6wdXIKuy+DK7msHlgFhv6Z7C2dwqru8cx3TmKifZhjLcOYbxpEOMNpLp+rqmGIaxuHsH61nFs7pjC7oG1ODy1A2c2HsLd+87i0umLePGep/D2Y6/hk+ffw5evfoLPX/4A7z/1Ol578Fk8c/5hPHzqbtx39Hbcfegs7pw/gzsPMZ3GhflTuO3AcZzeewRHdx7A7nVbsXp0FsOd9HxUNaM0rxx5GUXIzypFQW4VsjLLkJpagqzsSpSUt6C1fRBDw1PoovOXk1kItUyP+EgxJLFKSGMYvFJSx1WJ+BgFXV81N2h3JmUjp6AG+UU1SE0rgMORCqMxGXp9ErQaJxQKG+Ryai+VVppHbajdBU9KBopKStHS1oLB4QGMjA1iYLgbvQPU3ox3YWr1ACZX96J7qA717cXoHm3EjiMbcNelc7jniQvYOr8Z5a3l9FwYoLar6D41IZmemWSvA8luK9ykFA+JnpsUtxmpXhsSXToYjFLo6XksoGdgfK6L2r0BdA5XobTBy72tXFlKuv+FvFxNbo9CiGwp5E4RKrpK0T3biTxqh+J0MQgQLIeAngUlPdMMUtvTaP1ZzBcrCWlFycgsSUZOWRLyKpKQW+FEVpmdwys2za5MING+5jIfPCk9a3JkUNvf2FuCiQ292LB7CutJa6jdG5jpQGFdNvRscA5tLNRWGWwePT2bbPAHDYxJMmprFLwksaDWjZxKtg86+m5EWbMX9T0FqO7MR2lzDnKrU+AtToA7307LslLCOjQN1CGd2gEGxiQGEW1Hx0cYXPC5c2UxM3Zab5WHm9Ub3WxERAmddxm1RUqeYco8sdg1kLJBJTTMeN0Hr6QmJVe4NAYrYigIkkZCbBRzw3Sti9o7l5Da02iIrcGINSxDjGYJBLrlkJiDoXHGISmXeY2lUF8iBc5sBx8MgoEiljWqZZ/dGp4lq3ErYExVwp6lgYsNbFJgQ3KBA84camPpPOmS1dznypdxFYdYFcu2iuYAK1zGShpDEUptY7QqDEJzDLWH0RAYwxFLEliiEGeORgy9byS034YMat/pfWzNpnd1qhkGNuCFUwERtcHx+nBqGyNh9YiRmqNFMV3rhjovutty0dWYjZpCF3KStUiySGGnc21jU3qP2Ogc2lN1cFA/wJ5roH6HFLKEOHgKrZje1Id7Hj6Ou+4/jLGZVqRkGak9joCS9ktrj0VCmgKZbHCcIiOdHwYBl0HmWAZPqRgt47TtuQx6DyqhS1sJlWcF0iplaBn2on86D219XpTXWJCXr0ZmmpSedxVys+je8cjhsArgpva9ie69ualWTE80oKmB3i91DkxRX2vbrk4cPrUOl155Aq999nu88slHeOVj3+h2rzEQs6DrZCf91Eh51192MTRaDLD+88DVwj5dD1otgKvFQO3a0QZ/ygR+Mbi6nhfW5eP+iD5/9JFfH/v1EV798Ipe+eBDDrRefOddPP+7d/DsW2/jmd/+Fk+9+SYef+1VPPTSC7jfD6suvvgs9f2ewp1PPYa7nn4cdz/7BO5+5inc9/yzXHc9/SQuPPk4B1dnH3kQx+67C7vOnMDszi0YWDOD9vFRFNXXw5HihcpggViuRly8FBGRsRwaBPlHFuTgihu0h2JpgK/87qZbVlw2XWejBjI4xObddMtK/p17WzGDdgagaLm//c0y/M2vl9B0Cf1uOYdGLGOLgSVm5P63v7mFT33+WL7vf/OrWzm4upmNRMfL/oJw060B+BXLxGLbWQBXy4O4T9bNfrjFARr/vtJnAM/A1K0rOMhiwGrpskCfATvLGmOjBy4P4GbsS1YEYjkr/QsMRiDzdgoKoXPAMqpCEBoagrCwUA6nBAJq08QCSGVCLolEAJGQlf9FXQZVwthIiOi7kH2PDveJ/42m9DexKJbEfKdYuV4YomndsZERHHZFhYUgIiQQ0RGhkNJ6NUpqkzUKaFTUJ1NKoFKIoaTtKiTxUIjpPSaKp/d3LITRMRxACSKpPQuLRAQrD2QjFdL1Y6WLrISRgauAgBV0jCsQHByIsJBgRIaGITY8ErERJJYlFhFFv49CFF3/MAaeuMdVkL8c0FceuIyJwSq/li+IwatlPoC1YjnbHiufDKdtRXKFkEJDohAeFovICAGiogQIp/stmLbH7rWVC+b3K0N9WVs8+yqKjzjIAFY4G+Uwms6bRApbYhKqmxoxvW4tDpyiNvTSg3j6DWbY/ju88dG7eOuT9/E2PX/vUNvBodVlcPUpN2n/iEGJReDqs/9DwNXVugKurlqfH3xchh+X5397BV5dB1x9+f11wM8iaHItuFq8jf9/BlcL8OovBleXs9H+V8DVtWWV/0Fw9acr+hG4+tMNwBXN/+bP1wdWl8EVGynwT4vBlU+XwRU3Yl8AV9//qATxfxlcLZiz/wJwxdb9V40jlchvSkdqRSLSqpKQUeNGeiV9LnVwI9nc6mQU1HlQSB2a3Jok/p9kpvy6JFS0Z6B9rAyTm9ux+eAoth2ZwoaDE1i1ZxT9azpR01+BkvYilHdVkGpR2FqJ7IZiZDeWoGa4BaPbp7Hu2GZsOb0D649sxtiOKbRMtqG0pwJF3aWkIuS0ZyGzNRXZbako7MlE/UQRRra1YPPREew8MY5N8wNYt78f245PYf7OLdh/YRvmDk6icaoeqfWpsJckwFnmQmZzFmqHqzGwoRtzu0cxs3MYfWvaUNKRDxctY8gxwFxogaXMASN1EtUF1HnM1UGRR6KpLFMNoUeC+CQRFOlq6POt0JFMRQ44ypOQUOmGtcTpm59nQXId7e9AOdLb8mApccFMy7mq3HBRkKNO10DpVcGQZYI6VQ8xdYpjKaiItckgcFHA6NFAlmPiGVfCfD0srWlo3T+I/U8fxImXD2H+iW24/ZX9ePKTc3j5D+fx0udn8fDru3HqoWkcvDCEkw/MUqdlN+5/8SBOP7AVu0/MYHZzDwamm9A70UjTVvRPtaF9uBFNFNi0jTejY7oNDaN1yGvNhpmOV5ehQDbb7lr6zfYejO+nc3ZgHBM7h9C9qgkdU3UY29SJtfuGMbu7B71rK9E2V4iu9cVoWZWL8qFkpDeZYC1SQZUqp2OUI9YsQ7SBmY1rkFjqQQPty/Q+Ct4OrUH3ul54qtMR55AjSBeHEIMAggQZ9Jkm5FFA1jhajSoK0NIpGHRSMOik8+KtSKB7KgMtUzWo6C+GJk2FSFMkpMlSGChAkFLgFaQKRpiWOgNmAeIt8dy7hhkuM9NfPQWjxc0ldCxdqOypho0CJzkbxc8q5VlLPoCl4YCLZSgwUMWGlbelWrjYiIKGRC2UdN3kFGwqmHcVBZ9SlqmVooM+2wpDrh1KCqxEtF2hXQINBWMMXHlK0mFO84GrWAoA5VYNh1Z2msdGKVQ51JCxod0TaZqkQhz9NsYupnvGikwKNFLLvTCkaHkWgIqCDzVtM1rLgvBgCsziYc+2IaOSjQbq4QbrDFqxERN13JzeN5x8QoaJmz3Xtpcgq8RNwVIcoiQUYCrDKQAU8DIcdSIFcl4dEgsSKaDPQ1FVIewJdsREs9FxKPhjI9WIFYgTiSEQCahzJUdeihMDtaXYOtCBQ5ODODY9jJOLwNWpmQkcnxzF0bFhruNjoxxccV+r4VEcYZlWNwBXLKOKQaq9nb3Y29GLPe09l8XmXQWuuH4OXE3i6OAUF/O+Ojg8iwOjq7CftJe0e8QHrrYPzWLzwDTW901iTc8EZjtGMN7Sj6GGbgzWdmGwhlTVicGKDgyWt2O0qguz9QNY3zqGLZ1T2NE7h12Da7FndAMOzmzH6S2HcN+hO/DM+Ut474k38e2bn+NP732Db9/6DJ+/8j4+eu4t/O7JV/HyQ8/gqbsfwaU77iddxON3PkB6EJcu3I+LZy/g7Pxx7N+8E5tm1mJ2ZBqDHYNoqmpGRVE1yotrUV3RgpqqNlRXdaCurgcdHWMYHV2NyfFV6GjrQWZKDjQs4yqa7l+BBopYNaR+iWJV3OdKKqX73pGGzNwKFJZSG5FfCY8nDzZbKgzGZGi1LihVDiiUVpraoNHZYbK44EzyIiM7FxXV1ejo7sLYxBhmVk1hbs0k1m6cwZYdq7Fj31ps27saW/bQeZ7fgP0nduDg6d04eGYvNu3biMaeJiRlJ8PCMqxSHXDT8+FKNCM52YqMdGrX0xMpIGejCtrhTaHnkp4ZjUYAIz2PZbXZGF/Tg+HZdlS2ZPGsKDe1544MOYx+cMV8l6K1wXSPq1HTW4mu6Q56z2VBbBQgUhYCDbUBzBsqvTgVKfluJOe44MlzIa2I3pVFicgpvQKushmwKncgh9qlvCoXKZGWZwbrQlg8MpqfiKbeUvSM16NrtB6dI/UYnGmn9rgDVa0lsKeaIKV2T2WVwOrRwpGmh83LvO/kcNA7h41amFudQO9lM1IKNUgv1aO4kTrunVm81K+6swClLdnIpvdMarETuVVpqOooQVlLEdy5Tg6uWKmgIVEPnVPLy5xZ5qjWqYTMIqQ2KJ6bsRuS5TRfxWVM9vn56akd0rLsUosSQp5tFe8HVwqIDTKESaIQFE+Bl1oApV0BLWtrkmXcx4qZsUtswRAYl0NkXkHtSijUzkhoXHFw5eiRTe/OtNJkJGTb+MinhhQDjNRmMWk9On95N70LUmSwZaiRmGtEaimdB/pdViUDdfT+zbLAyCCXQ86z85inlc+kXQ6pRQwRtW0i5mFlo/1xSag9ZN6GFDjaYyB20NQhoM90Dtiospl2JFAbbc12QcuyavkorDpugC+30PK6EGgtUfCkKVFBfaX21hz0dxWhuykXdSXJyEpSw6qNhUoaBrUqGia6nhY6hxZ6rxu9PlN4mTOewzMjXdsa6oNs2jWB/UfWYozezZmFCdDQvuidUti99K7MMtAzYKD2mn6bxIzqA6ktD0FWrQ69qwswuKEAlb1WpNfKkFolR3adhu5hup87nBifK8P4dBka6D7Jz1GTdCjMMyGJjl+vCUMCnY8yOn9dbYXoaM1FbY0LdfUJ6BvIxNBYHtZt68bFZx7AG198hlcpAHzl4/e4XvUDrGt1BTp9wGHUYiB1I5PzG5Xp3Sgz6noZWz9Vjvhz2VDXW+cv8cb6D4ErVvb48cdX66OPLuu1RXrFn5H10nv+bKz33sXz7/wOT731Jh5nowa++SrXQ6+8gHuefZLDqwtPXsLtjz2Cs488xI3Yj913D45fvBcnHrhI03uof3g79ZWPYHLrRnTSO7iqs43atXzo7QlQ6IyQKDSIF8kQFS3gHkMhbAQ+Dq984IplWy1ZGYyblwZwaMVHDrx5iW/EQKabluLvfr2EA6cF/S2DVXzeEvz1392Kv/6VD1CxLK1blq70g6ul+Otf33oZbDH9Df/uB1dLGLgKoeWDePkgA2EMXjE/rCvlib7yQ1/mFwNRgXz9HKix0kBWxsaMwleG+IzVA0L8hvNMIdxk3adgn28VB1hBCAzyKYgUFhqC2OhIiIRxkMmovVCK6Z1HoqlcxgzVmbF6JMSCKEjpM4NOYpZhdRlc+RQfGwExWzY+BrFRrLSQgaogRIYGIzKE+qxBAQgPDkBsZBjkEgF0KhmXWi6GSiaCUkp9WfZ7lpkVHoI4+n1sWCjiwiMgYKMSkqJDIxBOxxZKxxHiV3AAy7gK4PAqMHAlB1ehwUG0rWBEBIfQ8sF8+dBAmgaG0OcQnnHF/a5W+OAVA1dstEAuDqmugCvfyIM+LyzmI8ZKBwPZOugeYrAqLDQa4aExiAiLRVSkgPqRQsTGCPn95suoiuVwimVZBQZFcIAVwMsNI/i9yEYbZOAqIlaAKIEQQrkCrpQUtPZ0Y8PO7Th2xzk88PTjeP6t1/H6B+/gt9RWvfnhu/jth+/hnU8/ui64+uTbr/AJg1dsxMDvr4ZXNwJXDFgtyAeuvvd5Vfnh1fVAyk/Cql+6/I2W4SWLfv3C9V41fxE0uRYIXTV63Y28ra4Dk34KWl27/Z8CYjfa3s+BKwaH/hJwtaDF4Orzb68dgdEPra76jT+LasGjagE6XTPa3i+6Dov+dpWf1QK0+vMV/eFPP1wun/MBqiuj710pJ/yeA61v/+zPnrqBvv3zd5d13WX+5C8lZEDqOiV/PwWuFsOp641iuFCeyOQrW/x5/VXtQBl1dFKQzMrXCsxw5pvhyDHAkUkdJupUstGFMqjDn1+bjIJ6N8+2Km7yorYnFx0TFRhZ14y5Hd1Yt2cAs9t7MbSuBd2zjWgdr0VtfzkvGcxvykduQwFy6guQXU+fm4pQ2V+DLgoqJnZPYt2xDdhwlGVdTaJlshnlPWWoGKhA9UgVCnvy4KmjAKDKgbyONHStrcPGI2M4eH4d5m9fi90np7HjxAz23b4RR+/dg0P37MWW0xswvGMEtRQg5HUUIbM5B3m0H/UjdRjZMoRNR9bQy3sd1uyb5iMgplWnwEKdOXMB85+yQ5NvhJg6pUIGXNKVkGaoIKXv0lQlFKkqqNI10GQaoM+lQKnEhYSKZJo6ockyQpaqhpo6mmnN2aiZbERRXwUSq7xwUic7tTETnpoUqGkdcbY4xFKgEGWMRQgr8VJS50AVhUhmpJ1CnfU8GwdX8RRoGRqS0bK3HydfP4O7378DBx7fgj0PrMLxJ9bjrld34pG39uOBV7bjtsdW4/TDs7jz6c146NWDuOe5vTh691pspfM1urYVTX2lqGovQHlTHvKrM5FVnoasqgzkNeShoKUQ2Y3ZSKYgTEfHq8lQIL0pBU3MfH9HL0Z2D2Fyzyim94yhb3Ubmocr0D1VRx2gLszs6sTwphpM7KrH+hOdmNxfh9oJD103Cnay4yF10wvGIUG0UYIogxTSRAPS6/M4rJrZP0Prpes+24bU2kyIqIO/kjr7wXoB/Y5lZtnp+niR05CONAr8GLSyslEZs7Vw0b3poWDRW+WEIVOFIHUgLwtU0jVIZiCx0I4YSxyClKEIU1NnwUyBGQUVcgrUYnQCbgJsTXfQejORVOShAEnLvaKYWBkhy7bSJGqhZ//9d6qhoCBIYZFBRYGZzqWF2W2kwNIMKzNRpgCHgTCWJaD2GqBJN0FLwZQqnTqDyWoIWXkiK52hANBCgZE9OxFaCsbjjXLEaESQmpW0DstlcKWwKSlAoY5Kko6vj5mzx9rFULCANt9Jv7dSACbncCkhh57dvAQIzQKEyIJonbEU9OmRWOhCIi1roX3QMlN2WofWzQza5VAliCkYNqCuqxSzm0fQNdwAGwVWMfJgxChCKfCjADSBAjwKnhi4SqukILirElUtlXC5nYiJow5GWCRiYykolCgQJ5YgTiiAhjpXWckU+FSXcHB1ZHoEx1l54OwYTsyx6ThOzU7i5NQEjo2PkUZxfHQUx5hGmFfVCC8TPOSHTgxWLYh9P9Az8JPgiv2dgatD/YM4PDhEGvaVGvYzjZLGcHhgHEeYz9Ugg1akId+og4cGp7F/iDQyi/2jc9hH2jOyCrtI24ZmsLGP2qqeMazqGsVU6wCG67vQW9WG3opW9JS3oLesBf3lrRgijVd2Yq6uH5vaxrC9ZxZ7B9di7/B67GFi8Gp2O85uO4wHj96JNx58gYOrf/7iH/AvX/8T/vmr/4Z//OLP+K+/p0b6fepcvfou3n7mNfz2yZfw1rOv4u3nXsPbz76CFx99Cg/cdidO7pvHno3bsGXVBswMT6OntRfNNW1oof3rbh9CX/c4errG0dE2QsEpXev2YXS19qG6rBaeBC80Yi1kMQqo47XQCuneJSnj9ZAKdBAKtNS51lMH3Qqj1Y1ETza86QXwePPgSsqCzZ4Go5naNG0iFCo7l1xlg1pnh8WWhKSUdOQVlaCxuRWjdL3XbVyL7Tu3YO/+7Zg/shtHT+/FqfPzOHvnURw7ux8bd63GwGQ3esY60Dfeg5rWWqTlp8PpdcKdnoiUtEQkJlrgdtuQRd+zM5JIichMT/CDKyWMJimSU82oay9B/xQbUa8IqUVWJOVo4cxW0btNAUuqBIYUET2DrPxLDC+1483DdeicaKX3XSqEuljEqiLpGbGiiN5ZJfWFyCj2wpuXREpEap4TXmqbMgrpvVTmIjmQU2xFTil9r0yk5b2obM6g39g4uDK4RMguTURbfyW6R+vR3FuB1r5qjK/uxdymUbQP1iOJgXNq/zV2Gez0zDnS9dQeqGmqQnKujvbLjOxKlh1lQFaFnt7FFpS2JKGqIwM13XmkApS1ZiOvNoXDq8K6TJRQW59Nz64jwwJNgoqbszNopbDIeekl+6ym9kxmpraF2iddooLaH18JoYl54TFwxQajcKn5iIIKC8sKk3CPK6FOAgm1XwxgLfhJySzMG0vj+02yFLpkIbU7FMTZg6hNDaS2W4DsajpP1Q66DizzTQorHaMxRc399HTMd4/aTluWFVZqP1n5tsbNMq5k1A4xcKWCi5nclyWggN4JZW15KGzIgrc4EVZq8xgw07jYPuvpGCx0nS20DT0MHjXMzGSe3tt2ek/bsnQwZyihYz5nyWLIGMhyinkpuTHDCmehh4MrdaKOj9TK/AwZTNQyuKUPh8lGx5FjRHNTJvp6iji4GuwswcRANfrbSlCYnQCjVgC5PBIGOrdGep/o2b4lyn0jGZqjIaU+gMWrQkFVCroHq7GK3odTq7pQ3ZKPJDp2q4fugTQj/weDlWXK0nlQJQggMofQeRShfjADc3tbMLKtEhX9DpT22NE5l4exzVX0bs7DwHQhdh3sx775YYyNlaGqwoFy6t9UlrrgTpRBrw2HwypEhlePPNpeTqYeRQV6VNdYUdtgQ26xHHXU5zr74Dm8/fXneO3TD/DKx+/49e6P9CrpNQoUF/TqR+/69d4ivf+zuhouvf+LMrZu5C31S8DV9bK4rvWvulHJ4U+t//r7x3y7Prla14CsN/zzWEnhyx/4wBUDWK+wzx+8h+fe/x2effdtPPPuW1xPUJD+8Ksv4r7nn75cFnjbpUc4uDp01wXsv+M2HLhwBw6S9pw9jXUH9lI/fRVqe7uoLSmBMSkRUq0eEqUGQhn1MwRiREYxcBXDfYYYuFrIvGKQh4OrZYEcVC2AK1YKyMsBb1rKYZUPUPm0ALAYsPobP7j625tu5WWEv1myjHth/S2t468Z3Pq1H279nQ9a/S1fPysfXPC/Wunb1s2snDCAZ1ndyrOmfOWJN7MSRBIbEXCpf2RA5l/F5i1dxryr/Nk8LKuHjRDIjiuEKZyO0a8g5s0UfBlcBfmhVUhwIPV5GLiKgDA+FlJJHKSyeHrG46FgktJ3EYNVUZDTVC6OgYymsvgoiONYqWAYBFGhEMaG0/xoyCWxEAmYQXowwkMDSIGIDA1CGANKK5YiNGA5YiNCaV1x0MrFXEpxPJQiAVRi6p8J4yCJjkRMSBCi6DfRQYGIDQ1FLB1LDBvNMCQMkSzbisGowCvwKiQwECG0bDBXAP8cSvNCA5gCELwyAEFc1J9eEcjN2ZlJe8BK5l3lKwdcwk3ufQb3y/ylglx+gLUYXAXQ/RJC5zWUeVYtBlcRAsRECTm8io6KR3SskN97AqGMphJE0D0YEhrFPbECA9l96Mu6YvNZOWtknBBh0XQdVGpkFxVicGoKOw4dxOm7znO/q1fp2XiL2o83PnwXb9Az89ZHPnjFSgYZuPrgD5/ho6+/wMfffImPF+DVdz5g9enPelz5odW33/pN1m8Mrq4HoH40KtxfALr+dyz7l3tH/bTn1C8BV9cCsV9iwv6X+lz5INVXP+tldT1jdv75uyum9p8vyrT6Mbj6+orf2QJ08sOcG+3b9c794vvjeuDqD3++IpZJdRWo+uN3V7a7KFPrG3954E+Bq6v13TXy/X4h2+kylPrj91ePOniNmfziv3P98MMNQdT11nOjUQ45uKrqKUFWjQdJhRY4cvSwZevhzDMhrcTBTWDzaz0846qsJZ06yNmo68lD63Ap+mfrMba+DRMb2zC+oQWj65vRN1uLltEy1PQVooo6c5XUmStozkNGdQYFvunIqs1GQWsRyrsrUD1Yg7qxOjRNNaJvQw8md45jfPsIeld3onWyEa0zjWicqkNBdy4ffc5T40TtWCnWHZnA8ft24uwDu3Hszs2Yv42CwDs24+i99P3iAczfvRfbzm3FmqPrMLF3BoNbx9C1bgBN0+2oH2tE00QzOmZa0THdhKaRWhQ258JVYIcpywBznhmmfAtUWVoIPVII3BLEk0QpMp5lZSmyw13tQXKVB/ZiJyz0OyZrUQLMhXYo03WIT5RA6lEho5l5PHWjYaqFPucguYaCnvp0Og4P9GyEQbsAcdZ4iFnpGnVqo4xCBKujEcKG/3YpIM82Q8rAFct+qnWhcWc3Trx2Bvd/cg8OPbUDG86PYM3pLmy9oxcH7xvB8YemcIp05pFZXHhqE+5/aS/uenYXjt23DjtPTtH1aeUjdmVWsBGx2ChxtN/pFgoSKECggMmcbYcuwwg1BRGsbFJLAZ67LhFlo8UcXrWuaULX2jb0b+hCx2Q96vpK0DRYgr5VdZje0Y61Bzux784xnLi0GtvP96BtXQa8jSqoM6MhSoyGwBbPPa6ijRQoeCzIbaWgctMQB1djO0fRPN2CzKZcyKizvkJBLyttLP9speAwqSQRHgr6PMUOJNI5cWRrKfBgo/9RgJQqhzwpHuE66qSIbvGBKwqCXGVJsBUmIN4uwkppIIJkwRBZxdCxso8kHQRGMaK1cYjTi/hngVGEeDNdOzsDVmruG8XEMq40JKVNDjHtf7xGQAGbkHtasREFHalWPhqYidbLvLDUyVo6PjaaoB6qNAOdSwr+6Xoyc/pYixDxNgnPymKjD0ptaggMMu5xxcAVM2dnWVc6l4GPjCUySXjgpKP1y9waxNpEkCYpYc2xwULBDMug0lOgl12didzaLMjsYgRJAhCri4ImWU3PMl3bTLrGaQa+HINWxlRaHwVAMquAglIlajtKsHnfasysH4I3x444RQii5UE8+0LlZOBKAmOaHjn12WgaakRdVy3c6ckQioUIj6BOV0w8BGLqaIjFiKMOlVopQ5rLjq7yImzu78DhGQasJnBybhzHGbzimsSJ6Ukcmxj3wavRURwdYUbsPj8rH7gaugpczS/4V/UM4EB3/yJ41XNZbN4CuDo8MIijzPR9aBhHBln5IcvkGqPP4zjKNDS5SIvAFWnf0Az2j8xweLV3ZA47h2expX8S67tHsaZzGDOtAxit70ZfVSu6SpvQXdaEnrJmDFS0YbS6E1O13VhV348NLaPY3jWNvQNrMT+6EYcntuDQ5FYcnKR2a2YbTmzYhzv3nMJzFy7hi5c/wr98+d+B/wqAJvjH/4n/+Q//hn/987/gH776M3746Ct88/5n+ObDL/DNx6SPPsdnb72PN595AY/dcz8unDiDI7sPYMvqjRjrH0d3cy86Sb0dQyQGrIbQVNeDmvI2VBbXo6KgCvlpBUiyJMMgpedeoIFOqIdRYoJeTPeWH1yJGLyK1yEuXgOBSAup0gidyQmb08shVrInHwmubOiNHsiVdkgVVohl1HYpzNDo7TDbk+BJy0JZRTV6ensxt2oW23duxeEjB3D63DHcftcp3HHfKZy5cBTb9q5He38TsgpTkZqbgsKKfFIhMvOp3UxPgjfDg9QMN9zJ1A4n25CW4kAGKTMtARlpbERBCxLpeXEl65GR50JJfRaKGqgdKrLBSW16SpEJqaUWuCk4d2ZTe54mg5HDEA2yq1JQ11tJ77cqJOU6IdBE85E1vQXJKGsqQnFtHtLyaft5bto35vVmhyfTjPQ8KwX4DuQUWJCZZ6QOtA0FlUmobs1Ga38p7UMqz7bSUnufXZyIntEG6mC3obWvCi29VZheP4D1O6bRNdIEd04C1DaWEaWEk55vVybLstGQlEjKUdNxaCnQ1COvxoTiJhvK2x3UpiejsjMNVZ1ZqGhnx5vKDeAZuCqoSydlIrU4GbY0E7Ur1JY51FBalZAYJNxoXUrtscrGMqp0MKcYYUs1weald6FHCyMHV2peUqhng0o4tFCYVRDrpBxWifRSnm3FAJZQT+0arVefpOOgyOhR+8GVANrkSGqrgmFKi0RGpQ5Nw7loHi7kIzGqEmIRo6ZgTR6AKHU4tYliaqMMvAw6IY/eS5l0P6bSurwK+r2Cgyv2z4u08gQUt2SiqqsQJU3ZdG1dsFI7Z6A2zuDW0fbpGFKoPfWa+f5YM3RIpmuUWuqEl+QusdN73whrlho6WreK9lWVLIOS2lfmcWWn65yQ56F7xEHngZajdTnovJiccpioHfZ4NaiscKO7oxC91M9ppfusr6MYOzZSm7N/HeYmu5GbnQgdvSt0Jgo6bTKo2ei1DvauiUaMJgxSSywSqM9QVJOK1s4SjE+2YXZtH/rGmum+yUUy3Q/snyJmNphHohqaBDkk5lh6Z4VSH02L3lXV2HpiBBM7G1Da60RxlwMDGyqx5dggNh7owfpdnThwbAKHj89g7bpWtDSlo7bSg/qqVHp2NLCYaPt0vt1OBZIcUiQlxCM/T4O6ejtKK7UwJyyj+12BI3cewe8ouHvt94vB1Ts/glg+cHVFV8DVuz8Lrtgoe0w/lYn1Y6i1GA4tzvT6y8DVtWDql4Crn8vouhZYvclHQfzo58GVf95r9PnlD9/nWVZM3Avrww/w4gfv+sDVe29zPf/BO3zK4NUjr73Efa4WygPPPfowjtzDSgNP0X1yDFuPH8Wmw/OY2bkN3TOTKGqqhyM9FVKDHgKFEvFy9g8oKSKjfdCKlQr6TLXDeNZLQFAYLxVk4OqW5YH4zZIVfoi09PL0b/2ZUwvQ6q/9wGpBPIvqN7fib2+5Fb+6dQl+vcTngcXA1d/cRPrNEv6b/8KWZcvR/L9j617CRiFc7vvMTNZZmeHyYCxdEcKN4peuvGIWfyvPtvKNCsiyrNgogrcu8QGWFbQcL0HzG4AHBi8CVsFhPrGSOl4q6AdWLNMq2JcNFR0ZBkFMJDdZFwvpHSFiioREGAGpMBIyURQU4hioJDFQiqMhF9J3Wk4WHwlxTBiE0aGQ02etgtpFRTxk9PeYiGBa/0qu8JAAhAYuR9CKJQhduQzRIUEQx0ZxUKWRUJ9MGAe1OB56qYgkhlIQh/iwEESuXI6ogBWIpf2MCaY+XBBTMKLocxTPpAri8IplU7HP4SHBXKHBbHsBHFiF0TQ8KBBh9Pdg+hywYjlWLGVagZXLAzi4YmJeV8ykfQnJB66Yp5VPfIRGvxcW98Pyg6tgOt8cXoVGcoAVFhqFCLrHOLyK9sGrmBghYuPEiBfSO0Uk5wArOkaEiPA4+m00N3QPCYlGREQcomjZaIGIlwxGxsVDY7agoKISQ9PT2LpvD87cfScef+E5vPbeO3iTlR/T9I3338Vb9Gy+Tc/qOyzr6qvf86wrDq44wPqKi2Vg/VJwtZBx9f+Bq/994OqXbvP/HXD1h+tmp10BV9/9xeDq+kbsvtLAr/+8SNeCqx+uA65YdtT33/0/B64WmcH/bwVX+Y1Z8Ja5OKxi0IplW6WXu1DZloPWoQqu+p5CUj5aBkvQM1mDMeoETW/uwtSmToysbcLQqjqaNnJ41b+qAW1jbETCMlT3lKC4tQBZtdR5rkhFenU68przUNpVioq+cupsFfOR4CoHStA204iBdV0Y3dSP4Y293LOoeqQMOW0ZSGtwo6QvDwObO7Dnjk0498g8zj6wl0OrPSfXYvfp9dh7+1bsuX07tp3ZgvXHN2LNkfUkmh7djKkD69CxdoCbf6fSPiRSJ9fBsqWoU2xK0/MyEVOGHpYc6uTmmKDO1EFKnVmhW4oYZzxiEgSQeOS8zK+ktwRVQ1XIac2Do9gFNXU8mXTMl4LWE2OPRywpqTIFzTNtaJltRx51bpMpMHKWJSKhNAHGbANk1ElWeKgTXpRE+5QFZ6Ebaq8JsQ4ZohwSiGmd8nwLRNRJ11QnoHJjE3Y9tg93vH0bjj63D1vunsbMsXZM7K/GxJ4KrJ6vw44z7XQeenH4njHc8cQm3Pv8bpx/cheO3bsZq/b0o36gCFk1FHhRhzudwcSqLKRWZSOtJhsJxR5oMgyQpiigoEDJVEyBU60Taa0e5HSkI78zE0WdOSjpzEMJ3RtFzRkobU1Hw0AehtbXYMPhLhx7cAZ3PLseB+4fQN/2HGS0qaDOioA4KQJCB51Hk8/nSptmR0F7GXo39GNyzwRGtlNQPdWE7JY8Ood6LFdQh0kdA3mKAbaCBLgo4Eumc51K5y+l2A5HNvtvOQVbqRRwuMUQJ9DLyxCKQGWAz8/KLoKSOubqVB3P9ApR0ktTEcZHqmKlH8ZUK0yprCzFApldiRBZBIIkYYgziiBPYMBKy+EVK/1T2FWQWeXcw4oBq3hNPB8SXmam40jQ8HIb5v/CgyUKbHS0/6y0T+ySQ5qshJSCPyF9jjYLaB8pSDPGIc5E6zFT8GeSQ2hk66ZzbqOg0mngxuwquwZCA73AaX+UFGzqKJhUuLWIsQohcspgyfZlI7CsKke2ja5FAfIbcji4ChStQLQmkkMtCxsdMd3MMxiMXnafa+n5ZiBLB7EphrYpRCn9bu32SUyvG0R6vgsCZSgipQEUhAo4uFIn0vayTMhrzKVrXY/qtiqkZLghV7Jyghjq5MYhOl6MGJEIAupQMXCV4rCgpSgP67paMT81ihOrpnBy9RQHWMdZmSB1mo9NT+DoxDiOjo/h6NjYVeBqcZbVZTGQ1ev3reoZwH7madXZe5V8ZYK+EsEjg37Td2b4PjSKo4NMYzg2NE6aIE0u0hTXkcFpHGTgyg+wDozMYt/wDLb3jWNDxzBWtfRjprEXY7Ud6C9vRldxPTqL6tFdSm1XZRvG6now2zSIdW2j2NI5iZ29c7SutZgf2YjD45txdGobjs3uwPHVO3FszS4cX7cXZ7cewSMn7sU7j72GP737B/zr1/+I//nnfwX++79zeIV/+p/49//2r/jXH/4R//Ldf8M/f0/6038n/QP++3d/wg+ff4XPfkcB3dPP48EL9+Lo3kPYMLsBw90j6GjsQlNNO2rKmlFe1ICSvFoUZlehILMU+d4CZLoy4Ta7YVfZYZZSWygxcXDFsq7ksRqIolXUQaepSA+h2EDXV4c4kRoimRZqvR12ZxoHV4nJeTBZvFCqEyBT2CCWmiGm9UgVJii1FlgdScjKKUB9fRMG6bqsW78WBw/tx7nbT+H83Wdx6vaj2Ll/M/pHu1BQRm2R2wZ7ohXeTA+y8zORnZeBjCwvid4hGR543U6kJNrgTbIhlQMsNqIgiZ7rVDaSWzpNs+1wUXumTZLwLBVXjg4lLWmooHYsm9rT5AI9PQcy6Kn9MFFbn5RvQ2YFbaM8FdZUIz3fIj7iZnZZGgqrc5DFSgWzE5GakwxvViLcaVZ6DszIyLXSPpLyzDQ1I7fEgbzyRFS1ZKN7pAb1nYVIzNRDS++E1Dw72gdr0DfejKbuCjR0lmJ0tgszG4bRxIBZlg26BDkvKUum5zQ5h/lxaWFLldI+CZGcJ0d+rRlVnYmo7UlCdbcTNT1uVHV5UdbmRSEbYbXKhfRSh7/Un857RQq8hUkcSLGMK7lZzn2qmMm6gI0OqIqn73Jqd1g5tIkDGiu1u9yQ3aOFgY2gyrJOXbrL4Eqi98EqDq5oXTKLEuoEBrrMsNG5t1F7Y6J3od4tgTY5Bjp3BLVBkUgqElM7ZUHDYDYaB/PoOjihcVGQLF2KpdG/xkrBUsRofdDdkWOHMz8BNjoPpgzW3qupPVPRO1vtA1dlCdzYvKghnY4zmRu8M98+I507ZjqvZeXaNrZvEmrDxTCnqujdQdepis4JiZWZuwpN1LbRfqYqqd1mUvNRZTVsNMfMBCQWpsJbkglPnoeuIS2fZkEC3RPJdF7y8x1oqs9CT3shOppyUFuWjJbaLKyb68apI1txcM86tLVWwkHnRUXvDY1V6vMKo/eB0sU8CeOhtAthT9Ugv9yNhuZ89PZVY2C0iYOrBrofcioz4EizQc+y4hx07SxSCHSx9F6IgZveg72rG+m9O4KJHc2o7E9BTpMVVf1pGKT38ez2dqzZ1on127qxZccA1qxtR2d7AZrqMtFQQ88TvRttlngk2CRITlDATfddKvVJqirt6Oj0oLyarrnlN0jOiMeh84fwOwroXvv9h3j5o3d+pKuyrj66kd67jq4AqZc/eJdrAV4thlS/LDvr/etoAV759LMjG/4C/Vxp4vWA1tVeW5/g9WvFQNUnH1+lVz/+CC998D5epGD7xfff45lXDFy9QN9ZltVT77yJp9/5LddTv3uTlwyyrCsGru58ygetTj5wkWdcbT95HGsP7MPs7p2Y3rENw+vXoHl4gGdbaZ0OCFQKCBRyxCsUiBGKERoezUEOA1YsM2kFN8sO4qPtMePsBXDFRgHkJup+aOXzqVqCv2Zi8IrrFvyXX93M9dd+GPU3N10Drm7xg6sFeHWTfxm/PxZf/8J2mJ8WgyasbC0o3Dfyod/UmxnGL2HZQEx+cMW9rJYG8ik3EGe/8494F8BHu2MQi/kpMaAVxMUyrS5Dq2AGlYIRFRqMuMgwCGOjIBHEQBrPRJ/jwyGKY1lUwRDTVC6MhFoSA400FmoGsETRUJOUDGrFhUFKUoujYVTGw6AUQknLxMcwH6qVCFm5DCEByxDqV3jAckQHBUAYEQaFIBYakQBa6mMZ5RLY1QqSEgaJCGJmFh+4gsOrGFo+JjiIfheEqIBAEsvGCkYkKwVkwCrQXxYY4itJZD5a4UE+aBURHIjosBBEhTFPLDoHK5ZhOV2jZXSNVi5fyUckZJloK1eyc8myrRYyrgLou0/Llq0krfDNW+bzuOIG7cyrKoCZtIdxMc8rBrAiwmP95YIiREfHU5+SZV5RXzJeyi0oRCIFt6OICBfQb3zwipUbsoxABq5Y3zMiln5Hn9UGegcXUYxKfb5t+/bh3D334KlXXsZr772L1/1644P38OZHH+Atag/e/fwTfPCVL+tqsT72lw9+uuBp9P218OpbfP7dd5f1xfff48vv/3JwdTmb5mcg0k/BngX9R8HVXwaBfgySfq7870Zlhz93PNce0y8tufzxer/2Q6rFxuh/uDzveiMM+soEv+JagFeLdfXIhF9fFzotjPL3h+++9/uaffMXHcO1MOqKV9UiXQ9cLR5RcJGYKTvzqvruFwCsxWWD3/7JB72+/eN1wNWfvv9xed/ikQr9f78WPC3ApxuBq+v+zV9KuADA/spJHW8bdazN6RqSGvYsHbIqk1DfW4TuyTp0jdehdagc7cPlGJhtxNSmbqza3s+h1fBqBq0aMLOlA1sPj2PfmdXYdmQaU1t70DPThI6JerSM1qG2rwLFrYU8ayOzNh0ZtWnIbspAfnsWCjqzUNiZjYr+IrSM1WBwHa13Yzdapur4/BwWbAwWo5tld+0axKajs9hzZiP2nFqHbYemsX7PKFbtGsbkjiEMbelH78ZeDkT6Ng2hf8s4ujeNonGmG3kd5T444zXwkYqULjk07L+rrCyCjcREHV/WSTbnWqCngEGVqYXII0eEJQaB2lAE68KgSacOa0cBWmZaUTVUjUTqMCtSVBBTcC90ihFtiUOwNhxBmlCoqEOa11aAquFaDq4YtDLmmklG6DN1kLjEkDilcJeloGawAU3MILy3Dq7yNMjSDJDR/igLKQjMN0JVYUP2eAmGjo9j56M7se/xndhxcQ1WnerF4K4KtMx60TLtwcDGHExsL8b6Q004et8M7n1hDx549TDueuYgdp1bhaGNbbSdKjTSNW2f68TA5jHMHtiADce3Y3D7FAr7K5BYmwJXXTI8LV4kNriQUEWd9TIT7EVGWHO1FERQAEH3SUK2Fl6aV9ToQtt4DqZ312L+3hGcf241jj4yiOHdFOx10DnODoE4KQwiCh7jLPRCsilgynaiuLMCPet6MbpjGH10vevGqpHZmAkZXY+lcupQaGKhokDBWeJGcrkHHgoMMis93NuEGfQaUhXQpch4mYfESQGYNQbRpmhEmWIQZxNCkijn4Ert1SHeKka4OgrROgHkTg28pRmo6W2k4K8BiRSURKnjECgOQ6xBBAntn8ymgtSuhJyCBalFhjiNAJGKKETJoxCrjOXgSmwQU/An4mbHOpcaXrq3ChrzOJzV0vVjZaCxViGELnZvyDi4ijLEItZEMgo4JGPgSmJR0fY0kNuYubAGKjsFh1YVB1csC0yRSIFVmolnccXScTCTe02KBtYsMxJy7fAUJ9F2c5FOAarYIkCQZCVi9VEULNKznG2hc2WBNdPMAa053UDBIzt/JojoPKkTxChrzMH4ml4eTHtzbBBpI+gYgyno82VcaZMVHPLmNmRzQ/jC6gIkpjihpI5TnIB1MuJ94EpIx0OdKI1ShiSzHtVZaZhpqceBiWGcWD2NU2tmcWLVNI5xaDWJo1MTODI+hiNjfo2M4tDQCOb9owfO+4HV4UVi8GoBYLGsKwavFotlWy34YrFMq+MjIzhB6z0+zICVT8eHmY/WBGmSNHWVjg1N4zCDV/1TOEA6SN/3DUxiS8cQVjd0YbKqFSPlzehnwCq/Gu25legsqEVfaRNGqjsw3diPde1j2NIzjV39q7BvaB3mRzfg8NhmHJnYguOzO3Bq7R6c23QAZ0gn1u/DqU0Hcfe+c3j6jkf5qIJ/eP1j/P3H3+BfvvkH/Pt//TfgnwH8C+mf/h3/8x//Ff/+j/8X/v2fafov/0b6V/zbP/0L/sff/zf88fOv8O4rb+Lhux/AkT2HsXZyLfrbB9BQ2YJi2s/ctBJkpxZzZXnykOZIh8eSArcxGUk6F5xs5ECZFUaxCRqBDrIYNURRSuqQqyEWGyBX2KBQ2yBV0r0jZ5lXBgrI7TDSOiz2DJisGdAbvdDokyFTOiCSmCGUGGhZPbQGuk+9mSgtr0J7Vw9m5uawe+9uHDtxmDSP7Xs2YWx6CA0tNSgoyUF6thee1GR40zzIzE5Hbl4WcnIzkJWVigyal+FNQobbSUpAhseB9BQ70rxWDq7S021ITbciKc0IjUOIaHUgYrRBvL2q7S9E60QFiqhtc+VpoXLF0bNHQQW1Hzq3nEMPox/WWNx6pBcko6g6B7llGUjLc3Ng5c1wISU9gWRDWhZtk57DzGwTikudqKrzorTGg6xiB/0uBd3DNeik90RWsRM6uxBWepYKq9JQQ+/CurYStPZWY2SmC0PTXahsLuBlYdoEKSwpWiTTe9mTZ0Yi7bc5RQSTJxYZ5To0D6ajd7YA7ePpqOtLRMOAh6ZpKG11I7eWzkeZldoiK1IKLUil/UgrSYI7LwFmt47aFRkketZuSakNkyBGQZ1/uYDmUVuaYIAp2UTLsWwrPe0DK7XTweim85Gk84MrWodFTW2ejGdcsXXIzEpoXQbY0uxwZtN9lMNKAFmmExvUIh7qxAjovZFILBTS+1+P0jYHKjqSaX89yKuh5en4pJZohMtWIpjaLubTJ0+Q0TvZCDu1R3Y6D9Ycevdk63h5uJOmrjwj3HR87kIrkukc2TNYhpUKerevrFGdwHyuRNRuxyBKEYF4XRT3kkovp+vSlIr8hhSkV9G2C40wZ6pgSFPBmEbvFGojtXTciiS6N9xs+3QPFmcgJZ/ehRkJcKVakJxiRFa2DVXU3rZTu9vVko+2+ix6zryor0hFe1MBZic7sHHtCHq7G5DitUGujYc+QYnUwmTk1GQij9rSrOpUukZOOJhhO+13Cr0z2HrzqD2vbMpDQ08lKlpLkVLggcGlh4reCWKWJWcU072qQz612z2rWjG2tQt96+tQN5yDnEYHsmptqOxKx+CqOkxRn2loshbjUw2YnGxCT2cp2uk+a6qlfhgz/jcL4bBJkexUwUvvmex0HVqaPOgfyEBlLQNXv4I7yweu3v4JcHUVxPrwl+oKzGKfX/7gd1yL51/xyHrvhroCqRaXKF7999c/ef+q0QpvOLLhT5i7/5KRCW+0Lt9vF3QdcLVIi+HVKx99iJc+/IADrFc+/JCPQvjcO77sqktvvIJHX3+ZawFYLfhc3XbpYe5tdeD87dh721lsO3EMa/bvxfjWzehbPYfmkUEUNzXAlZUOmYn6KnIp4hQyCGRSRMVRHzaUGWQHk0K4GLhayszLl67EEjZl5uwcXrFR/VgW1FIfcPJnU/21X//FD63+f7+6iT7fzCHWXzPDddLf3nwLfnXLEi4OvDiouvUKtPqNT9ysnXlULVlBWsl1C4MibNS/0Ag+Gh0r9WPeVEt5dpWvhO1WbsAexEe9W7GMjmF5CIdWC+AqMMAPreh3bAS7ZUuDOGxZsSKA5gX6wFWgL9uKgZ7Y8DCe+SSLj4NcGMf9pWTxEZDEhUAYHUQKgDgmiOaHQyOJhl4WS4qDQR4HI021NE8hCIMsLhRqUQT/u1YaC6UoGqKYcESGrETIiiUIXn4rwlYuRUTgCkQFUV8uOADCsBAo4qKhFQlgkIpgpWuVpNcgxWyAU0ftHe1TfGgQz7iKod/FMngVFIiowEAOr6LpOKKDfRlYkfQ5ItgHsqJYFllIIH0P4PAqgv0uPBRxkcykncE0Og/Ll2HlsqUIXMk8sZhfVbAv82pFIJ1Hn1b4wRU7dwxqrVxJn2m6gv89mEPBFSwzzu+FxeZxeOXPwIqMiENMTDzP3mfgKoqmLPNKJKT3lVhJUzn9nfrwYb7MK6bwcF/WVSwrKxSy+1aM/5u9vwyT7LqyhOGeabKlYq5kCspgZo6MyMiAzEhmZmaGymLmUjGrUMxsMaPFkqHbktmSu2e6LcuS7fXucyOzqiRVSbLb/b7zPd/8WM+9cRnOPWfvFXuvnZgqpL5Wh1BuIQbGJ3Dw5Cnc/fDDeOrll/DSW2/i1XffiYIjr97FGz9+H+/Mal1dhbjiyCuWOshpX11BWhH+9VdR/OTXUeJqlrz6kH5/+DVExLchr76OMPo64upaRNhfqq31t4rO+jri6ttoPf1tiKtZrasvCqPPLpudv6yH9bMZ0mo28usqWla/unK/y8L7P50VUb8CjMz8JuLqW0VczURdMR2rK4mrWfLqUqTTlwiry+QPI61+E8Vvvx6/5MirGXx0GV857peJqyu0qn55SVfro8vn/fijqxJUXyGmvoyPv7iei7gy+NWc9oMxSw1TQAVbthbhCheqO3K5aKvm/lI09BSieaAUfasaMLaxHSMbWtA1XsmlDPZP12LHkTGcu2cP7nriJM7fdwA7jq/G+NYejGzqxtT2QUzvGsPo1iF0TbejsqcUoRo/MsrI+K9yINSYgfzOIMp6IqjqK0TjcDlayNhqHKtE5WAxqugcjLQa2zuIoe3dNPC2oH9tKya2dGN6Ww9GN7Sha6oOFT1FCNUHuFQ+X3UW/HXZyKyLwFkRgj7XDWmmAekuVVQ4262E2qvmUqiYY880gqwzUSzGHBP05KgrQlrw3GKs1CZioYQGRNFiTi+JpaCV9ZajoL0Ixlwz+HYhtzxRTx2qOh5L5NQ5kxGeZEyBgf1rXu6Fs8zDbaugZ6zIlHPgWaIkhjXHiuq+OvRtGEbX2kHktpVBl+eAMs8KbZkLSjK2GXFlbHQjMJSLpp0tmLhxFOsvTmLyeCdaN+WhsFtP9y5GbrMcZV06tK8KYPOxdpy+fxNuf+YA7n7xOM49th/7b9uCnRc2Y+uZzdh04zbccMdR3PHyQ3jqX1/BXa89gs037UHHjn5Ur2tA8UQZvC103cXkuERkUGaJIHGlIt1KA7A1lStlbg9JqK1oUdXtRM/6bOw814Jzj4/h6AOdGNibhXC7EJrcFUjPiAHfloxkQxoENhkcRT7UDDVgYGs/Bugdtq5uQMVAMcKNAcipLS6UxmO5Og2asA0Z5QFkVmXBV5aBQDk5EsU2emdq6P0yeodicjDIeXIJwbfS4GdMhcAugjqgg72QnMzqIO0bgImcKZ5JhDh5EkdMFbWUYdWudRjbPIVgeQQ8cgjiZMngG5m+lRxiM4FNLQrwyVFglamW88iQ4a1EgjiRi7piaTYCckjkZimyirxoH6V2ua4XRW1FUGaqEaehAVmfCh5dD8+RjmQzD6lGHgRmFm0lBM8g4ogrITl+IhPBKIPYyMR/2T/rNFjTNbFzS5yKKNnqZemlNEAb0yC0CaEjh8ddwNJePPDTszEH9XQfyXQfKyA0pZIjpoYr30qwcVFW+ixy7sgxYcSVK89CTqWUnD4z6rpK0DFUg9LaEIyMgFXF0f2RgUXHUDhY2o6S9rFyhHN2bTZ85MAb7XrIlFIIhCJOk4D9S5siTIdAnM5FXNnImCrMcGC4phz7Rvpwcs0kbly3GqfWTF8mriYuE1dHCUeGR3B4hrg69DXE1dFZ8momZfBKHO4eoPUDnLg7q054emQUNxJOD4/i1AxOD48RxnF6aIIweQWmcIpwfGCKzktGT+84DtJ0b9cINjd2Y1VFE0aK69BfUIOuSCXas8vQEalAb1EdRirbMFnfg7Wtw9jaPYXdA2uwf2hDND1wbAtHWp2Y2I7Tq3fj3KYDuGnHUVwknN16CGe2HsbFXSdxx6GLeOjM3Xj+zkfxzhOv4Jdv/QSf/Px/40//63PgUwCfMfwZ+MMf6fcfo9PPGGj9Z5/hj//xO3z84S/w5gvfx3233I3Duw9jzdhadDb2oJyuOZJVhGBGHgLuXPjtIWQYMuDRueDVe+DVueFWOWCVWmFIN0LLNK7S1EhPpvafLAefp+IqC2poe53ZDY3RxkVSiaQ68NP1EMttUOkyYTCHOQJLpc1AutQCnoicIpGKI7usDh9yCkrQ0NKO4fFxbNy8EVu3b8b6jdMYGu1Fa2cjmlpqCXWora9CYVE+gsEsDpFINnLzyNkP0W+/FzkBL3I5ZCAScCPst88QVyb4s4zw0PdidsuRrk9EnHQxEpRLYQ4pUdGdi+axMpS0saIFjNCVw+CXQsdSoz1iqJwSggxGn47auQuFFWEUsWirwkz4I/SdZbvhDziRFXQilO1EIGSBO0MJr0+FqppM9AyUo6k9H6F8C4L07bX2lKF3tA4FlT6OuJLS9+mga8sp9qKmuQh9o62YWjeIvrE2FFQFOSF0hVUIYwbTtDLAm2egqZqLtrJm8VHW6sTYliqs2lmD7lVh1PUxXS4fGgeDKG2j51Jthb9YD2++Dhm0L0uR9Bc6uKqBGid7HkLqtwQQqqlPUgqQkJ6KJDH1YSYNHPQcMyIZsAWs0LujUaQsQmiWuFI71FFS/Qriiq9Oh8yshMFrgiPsgCvihJPGM1tID5NfTs80FUp3PI2rqcip06Cq142qHjcKGmyI0LXm1bgQLLHClCnj+ps0Gmv5Bh5XJZVpXRmyGGFlhC3PBFcBjaUF9G7zDXDkaGHKYuLv6dC407mURK1HRr/lULEqqxZW5VWANGUKEqVx4KkTOeIqSDZHQUMmInUeZFWyiKsocaWhNqCmMVlN71HmVkFIYwSfibs7WMqjmdMcNLrJVvBouWi+khIvGutz0NYYQSvZGc01ITRWZtF35qS2qEN+tg31NXm0TTGyczzQ0fGMbpbm6Ud5ewnqmExCXwXKWvLhz7NBb6UxS0uOqSYFJrsYgQI7pz3YPEBtpzYf9oADWqcRIh2NEWZqGwX0zkeaMLCRvpvJWs52ym/1IrOCnk+hFrm1LvSuqsWqzV3oGapEa0chWlvJtqqNoKk2F7VkEwW8dD+mdLgdSvg9OoIa4YCaI64GhsKobaRn71yArHwJjt56DG+QM/fSj78NcfUmB0ZCPf/uG1/BC++9MUNQvXUpGmt2+y8v/6pWFsNbV+CdLxBWV9ue/X7lR7N4768mrr5NlNWVaYfflrh69V9+fAlXElezEVfPvvM2nian++k338QTr38f33slKsZ+7/NPc2CEFasuyEirqDD7Azj/0P0cccW0rRhxtffsjdh05BBHXLVPjlMbbKF+IR9ahw0CpQKpknSkEVIEfCQkJWFFTAxXVW/pipVXEFdMHH0p5i9eyhFXC5fHYt7SFbhu4RL807yF+AeOqJqPf5wzg+vncWTVP3x3zmXiag4tu34ut+6faZ5VDuSqDjItqxl85/oZ0Px1tO76uQsxZ/5irhogqxI4n0VQLVnBpSwun4kKW8yuh1UEpO3mz1uE+fMJCxZzBBYjpJYsjBJYswLiSxYz8iWOi7piRNZCTrOJpb8to3VR4oojrZZHU+qS42MhSEmEmJcCGT+NkEpIgpQXzxFRopQYiFNWQpoWA6UoARpxMkdWmRVkI2vEsFM/qZem0ZgaByltp+DHQyVKgkKQABkvAekp8UiNo3MtXYjYRfMQt3g+ElnaX8wy8ONXIj0xjvZNglqQBr2ID4tUTOO2BmEHjTN28l9UcshTk8GLXY5URnatWEZYzmleJS1bFtW+iolFWmwcUmiaHMPSBy8TV4krlyFxhrhKjl2BtHiyAZMSkJbACLUVXDRWDGHlcnou9KxZhUGGlcsYLpNYnCYYJ2TP2s0KLF22fCaKbSUWs7ROer7snSyhthSNuoqmDybEkW+QTPZxmpAjrFJmpnxeOhdxJRSQv8ST0DYiJCbwERuTihWMwGJVCVNFEKTLOSTRfgwKrRFFFVVYt3Ubztx8K+5//HE8+dJLeJ6+nxfpW4qmD76DN378Ht7+yQ/x3k//5RuJq8vk1bWJqw/+L3H1/yPE1ez1XU3I/cuVEL+KLxJW1yauPvzNTJv4mxFXv/p/ibi6Al9HXH30TcTVR385cfVNmCWu7NlkdJJj6yS4yJHNLLYjvzYTNR15aOkvI5SiobswSl71l3CRV61DzKgqRPtwKSY2t+Hg2XW4/ZEjePiFC7jriVM4fNN2bDwwwWHPqc04efshnLrrKA5c3IupXaOo7itBZiUZueQ8ZNbYUNQdQO1wAWr6C1DemUvTInStbcTIrj6M7RnAqkNjWHNkEqP0u32qDg0sAmykEr1ktHXQtKIjF94yJ1RZSohc6RCRAyJ0UWdHTn+SVYo4QzpBhDSal2VouFQAFTPIfRpYgkwzyQxTyAgN+8c1wLSJNBD7FOC5xOAT0skgFrmkSHdLufWuEjccRS7IvUqkmHngkVMipnUi2jZen4QlUpayFgu+TYh0lwSSDBkUmSouNVDqkUCaIeGIqxRDCpdalt9YhObxDtSPtiGrLg/qHBs0+XbY67LgaAlBSwa+IF8FXo4U+moLiiYL0b23FT2761Ex5oO3WgRDznIYspfBURCPghYt+jYWYsPRTuy9OIGzj+zCnS+dxL2vX8T9b92Bm5+7iMP3H8fxh8/h4fefxdv/+QFe+e37uPm1+7DjngMYOTGFuk2NyGhxQZsvhTaHnLqAAOqsdNgiGnKOrAiX2wgmZFdqUdikRcOIA+uOluH4Q93Yf08D+vd4EOkWwVRCg3VWDJLNsYhRxUFATklmVRid63owecM4+rd2om6sHOXUngo6IzAX2riKgjHkZKnIibIVeuFkVaPIEXQXWJFRYOH+cTcGFBxxpcwQc8RVijEF8doELtLKU57JVaasHq5HaU8lAtXZUJGhnqLlQ+ZQobK7FhsPbsXghjE4cjOQrOYjhRw6hUsLlccAOTlpLOoq3SQDT0sDqYIcPGkKOUI8cv4kXMqM1qkjB9OIUEkAvVMd2HlsK6Z3r0KYHJlUahPL5CuRoE9BKrWNZCufI654FgFE5KSIyLFielppWgYxBz5BSA6hxMCEkmUQ6aMaV2KbDFJyItPd1B7JqUkypYFnToOSHDUHfa8eckzNrCgAtbUUTQKBjCmbAMagFp4iB3ylbnL6bNxvXZaK3h85N/QcfbSspJGcLnKgKhpz4KK2L9EkgaeIQRpBoI2HwiGAJayFt8QBf4WXzuXmKimqDHJI5GIIOEH2dI60ShXT9cokUMglMNC6sNWI3tJC7OzvxvHVEzizfjVOr53GienJLxBXHGk1MorDQyM4NDDMkVazVQAPE47OYoa8OjaDIzMpg1fiSM8grRvEiYEhnB4ewZnRMQ43jnwZ47hxeJIwdQVW0T6rcHJwio4xgUM9Y9jfNYKdLf3YUNOGqdIGjBbXYaiwDn15NejJrUJ/YS1GK1sx3diL9W3D2Nw9iZ0DrBrhBhwa24xjE1txYnI7ThJOTe3AjWv24DwjrrYfxU07j+HCjiM4v+Mo4Tgu7DyJm/feiLuP3YTHb34Abzz2In725r/g3z/4CJ/+9hP86ZM/Ap//Gfjjn6OE1aefAb//A+H3NP8Hbv4P//4f+NW//AyvPfMy7rn5bhzedRirh9egva4LZXnVyPYWwG8Pw2fyI0PnhlfnQiYjrrTURpRR4sosscAoNkEj0EGSSn1OkgwpyfQd8NWQKc0wWNywuXywOHzQGJwQSU0QSsyQqTwccWWx59A0ALnKCb5Yj2S+AmkiNVQs6iqQg4raBnT19WN4dIQwhL6BLrR3NZFz3Yiunlb00+/u7nbU1lQhkhNBICuA7OwwcnNzkB0KIJTlQ24oEwVhP/LDPuSHMpCT5UQgk6UJGpCZpYebCVk7qX1q4xAnXYRE9XJos6T0bXpQ3B5AUUsWyruyUdOXj9K2MPwlNpgDKpip37cG6fuIOBAuzkQhOfj5pQEEc6OkVVa2B4EwS3v0ICfHDR+dz2oTw5OhQGNLDlatacXgaC3t444SV73lGJ5qQVVTBFYaQxSGNNho/AnmuVDdVIihyS4yricwONmJSFkmNA4J5BY+jB4p3Nn03eXpkJGrhiOUTvNSNPYHsGpnHSa3V6J9PBO1vVa0DPvQMhJGRWcmcmos1D+q4cpRwh3RIrPADB9dByvCwPSVRDo+R7Yz4j1FloY4YTKSxALqy8zILs1FYU0RMvMzufRnJfU7aoeCEyXXOrVQWlWcMLvUwCJ/pBxpxVIFZRblTIqgBbYQg4mgo2fJiKRUqD3x1G8LUdnjQMeqbDQMZXHEVbjCjNwaltZogcErgZj6b542EUIjDzK6VlYlVeVRQOdXw55nRla5E+EqFwI07jhpDGLVCsVmch6tqRx5pfcxMXgF9VmsYIUYcitLY6T7VCRS35oIHY0TLFUwXEXnrLQhq8JG/aORxn0F5B46loNVnKWx3i4FzyimsYL6fbpH1i+nM11GowRGuxLBbDu1zWy0txSipTYb1SUZqKTxiaEgTDaUNR12kwhBvwWlJWEUlYXgo30smXo4wlYEy/2I0H7Fzfmo6SpDSW0YHr8OOh09K1USrNQGQoV2NFK/3D/dhab+RuRVFcCXF4KKnFSJRUvvOIhmVrxgbQ/KugrhKDTCEJJBHxDDlqOi43swuLYF63YMoXe4BqXsnNk2+m5sKC/MRFmBDz56xw6rHCG/FZGgA1kZWvgz5aiqsqK7x4+GVguychJRUmfB6btP4/s/+wle/NG7eP79N7+CS8TV+2/NEFNRkuq5d17/CqLk1WWS6kVunze/gNnll4mtq0dtfZmgulqK4pXE1dWE3r+pMuHX6WN9Wc/qy0TXtyOuZtMFo2QVi7J6YSbKihFWj3//NXzvlZfx8Esv4qGXXsADL0Sjqxjue+GZSyRWVJj9e7j50Ye4qoIsTfDo7bdyUVdM42rDIbLrtm1B6/gotb0GuKgvlep1SJWIkZwuRLKAh/jkJMTExmLFypVYviIGy2YIiCVLV2AR04tavBwLlizniKsFy2Iwd8kKfHfhEvzjvIX4+znz8feMvJrDECWt/n6GtPr76+fQsrn4h7nzaLvo/Hdom+vmLcB1tP13mFg7qzRIuI4RVoTrr1+AuXMXYd68xRzmMzFwlpa2OKpTtWRZLFcZcCEj0+Yvpm0XYu6cKObR9cybv5AjsBawaoIEtv98Rk7NX47FC1bMRGGt5PSZmIg4ExtnmkzLljB9J5YeGIMEehYpCXEQMtIqLQkSHiOrWORUMuT8JEJCFIJEqIRJ0IlTYJCmwkB9q0UugEsrpbFWhQyyl0zSNChSYyFPiYGa9tGIkmmfRMh5CTTOJkCUGIe0lcuRtGQREhbNR9LSRRwRJU6Khzw1CUpeCu1HxxbxYSU7y2fQIuKyIS/DiSyytcxkc0npOIK4FUhbsYywPEpeLWepg8vBj4+HKCkZwkSy8eLiaNlKJLPzrVxG02WX5hNXLOWmafEx4NO5eYlM6D2Wi9KKm9HJiqH3zxDLsHwl97yWz2JFFKztMGH7KFiVxpUcYcX0sZjAO0dcMd2rFfGIj01CclIa0tJEXIogj5cenaepQCCFUKAAn8dSBqVITRUjIYFP50iitpmImHjaj2liieXgp0uRwiM/TyCG2eGmPqwD2/bux4U778J9jz2Ox154Hk+/+gqee+M1ruIgI67e+tcf4N0Pf3ztdMEZwfYrI6/+9cvEFSMoZnAt4urbpINdi3T6awmPv4Tg+UtIov8u4uq/A19P/l2JX1y7iuEvorj2fczonP2aEVa/4fBTwocEjtCk9R/8F4krjpyaqRD4ZeLqFzNpiT//Gu2oX348E/30F+Ja6X2zy64ko756jo+j+PijGVzjWN/y2jiSbLaqoDvXBncuORXkyIbKM1DclI267iJ0jlZjeHULxte1Y2BVIzqGK9DItK46c9HSX4Sh1fXYsGcAN5xagzO378TtDx3CA8+ewf3PnsdNDx3FsVt3EZiI+hHc9eRNuO/5O3DLY+ex+8at6CGjqqQzB3ltfhQz0mokD00TJWgaLUX9YAlaJ6owvqsX225cj3237MD+O3bjwB17sO/m7Vh3YAJdqxpQ212IytYIShuCZAy6YInoofarIPcqICEDlu8kh4uM0CSbFIlmCRKZPgQZajIy0OQeNad3JDQKoaBtDCwlwq+FghwQsUuCNLsQPIcQ8oAa2S0RtKxuQ/1EI7xVmbS/DFJyLPQhPQzZRmiDeljyrAgwEdzqAJSZKqyUr8Ri0WLEqeORrCeD3MyDyM4qykkhp/0ZBFYeUg2MgFAhVBNBzWAjSrur4SjJhCJEx6X3kdmWiwg9d2d7GGk5ciyxxWGJdSWUxQpUri6OElejfrgqBJD5F0CeOQ+myErkNKrQPBFE6+pctK0pwLpj3bjw1H489ZP78OrHz+LRH38PF569Gaceu4j73noCr/47GVD//kPc+/7jOPLEGaw6tx7VG+pgr7NBFRHDmCene1TR/TnRMFKO8W09mNzWjY7xUuTXm8ipEKGoTYmx3WEcuKsRe++swdA+H0qGlMioE0ATIQfJRAOZbBn45FAEanMwsH0Ya4+tQf+2LtSMFKNyqACVw0UINgYhJeczjZwEoVMNoUNOz44cJHovenq/rlz2zzsTHVdD45NC7SVHxSPmiKtYdRy9GwUdPxuVAzWoGiQnsq2YI65YJT+Jg1X0s6FxuBUbDpARN9YJdYYeicpUiK0KWMIuOq4TCpeOi4ASkMOSbpRC5dDCHiSHpyiESGUe8qsLUUBOXllzOQam+3DD6d04c9cprN23GpkVmUjUJ2G5MgaJhhS671TE0e8kYypHcAqtQo68EphocNalI1VDU07cOCp0LNYxB1PMgRFXImq7Agu1SXKIUglpNiF3DFbtz8Ac7WwDOXhSpOmT6XhJEDJtKreE7lMHX4kL4eosBOiaXPl2jrwyZKnJ8TNyYtRV7ewbykOAHCXm6MvpGsV0rTwVGWyKFZDb+LDnGJBR7IS70AELa5dOFRR6KcQyMfgzEVepQnLwJFJI5HIoFVJoJEIyrDRoL4hga08njk7PEFfrVl8mriYncGx8DEdGx3B4OEpcHRwYxsE+Qu8QhyuJK0ZWHad1J/qj4CKvegZwpPsyjvUM4kTfIE4NDuHMyCjOjY1zODs6MYPxGdD88CRhFc4Qzo4wTONGwqmhVXT8SRzuHsO+tgFsqevAmoomTJU1YKq8EVMVzRgva8ZYaTMmK1uxrrEHmztHsL13CjsH12DvyHocHNuEoxNbcJKRVdO7cIZwlkVbrduL85vIkNpyCBe2HeaIq4s7jnHE1bltx3Bu+3Fc3H0Stx86j4fO340X7nsCbz39Kn7y1o/wbz/7DT77z0+j5NXnfwL+8Dn+/Mmn+PPvPuGA338GfPIH/OHf/pMjr77/7Ku4++JdOLjjIFYNTKO1ugPFoTKEXNnwm/3w6d3wE7L0HmSoHHDILLBKzFHySmrhBNplTJw9VYnUZDmSkslo5FHfKjfA4vQhkF2EcG45PJkFMFqD0JkCMNtyYHflEXKhN/khUViQwlchKU0OgURDxqQX+cUVaGrpQFd3D3r6ejAw1IfhsQH0D/eis7sNHR0t6O7uRHt7ByoqqhAOZyOQlUWOdxi5Yfr+QlnID2chL5SJ3KAHuayyoN+GgD9KXAWCRmSFDHBQPyw2JiFWthiJGmrLGQKYc5RwFuqQ1+hD77pGrN8/gqENbYhUe2Fm30WOGVnFXk7XKqcoC7kMhX4EIx5kZbsRyslAOOKlKT23oAVuL+3jkSEnz4y+wTJs2d6PtRu7UU/fVFldEMOrWrBhxwh6xxqQX5YBd0CHzGwLArkOlNbkoG+M2s+2cQxNdSFS6ofWIYGSvm1DhpQTk/fkauCJUB+aK+OqCDYNBjC4vhgd1LfX9FhQ3WNG64gXbaNR4ipcaYIjWwazPx32kJL2N8CVY+Qq0ikdUeIqjfq6FBn1S5JULuIqVZEOncuKYEmE+jVGXPmh97CURSUn5q53a+m6WKqaktPCStdJOeJKqJVwJD4TZFc6qC92azlBdCaQbgvTNCCD2p1M/WscvKViNI5mYmBzEY3t2ShopPdVqkeowgxPnoYTaE9WLEeseAknWs6Id5kjHeksSs0hgiVbxxWQKWoJIK8hA/5iE4x+CeS0X5S4EkWJq4wocSW30zoa94V6PuIk1A/LV0Dp5NG4oUOwgs5dYaXjOeAvs3JRdyJLEvWfCTQGCGmMJhuBRWbbVFzF1zSVAAK1CBJtOrVzBbJznGiuz0dnSxFqS33IJbshkqlBccSKwhwrMtxyOG0yhAI2lJRlo6qhCIXVOXBl27gUVD3ZGkx7MFSZhSYao+o6SuGnNqE3CmA0CeAnu6KkNoDuqSas2TWJya1k74x2o6qtkdpBNlROKwyZDnrXuSika/BQHy9xCsiWiKNrTqFjK5FDz6p7sgGTG3rQ2l0Gf8AIk0EIl02O/GwnCiNuuO1quAgFEbL5cn30DZkQpPG1uEiHugYL6pqNqGxUk51XjFsevRmvfPBDvPDDt/Dce69/Bc+//0YUHGH1/Ut47p3XrsD3Z/D6FdFXV4/M+jpi69uQWF9e/sUUwi9qY12tGuG1KgN+HXH15UitLwuzv8rIqys0rqJRVe/jxR9eJqqYCPszb7/FEVZPvvG5bWbXAAD/9ElEQVQ6R1o9So72Iy+9yBFXj7z8Eh559SUuTfDh117E977/Mpc2yNIFGXl1+5OsouCDOHP/PZwo+/6L5y+lCY5u34rutavRMDSAgvoa2APUP2u1SBKJEJeWgpikBCyPZUTVMixdtoyLnmHTRUuWcrpFLKKJpd7NX7wcc5m+1aLl+M7Cpfin+Yvw93MW4H9ePw//87pZzOVwibSaNxf/OH8eh3+YNwf/OHcuvjt3Hq6fOx/Xz2EkVZSwuv6783Hdd6PT6+n3vDkLoxFUHHG1hIuWWraUVfyL48grlrrICKq58xZgDl3D3BnMm8v2I8xOuWMsmSGuCPOiiFbGi4qMM9KKESoxK6i/iI9HSmIi+CnJNP4lIz01EeLUeAIjqahPE/OgIWjFaYRU6KU8mBQC2FQiOFTpcKjF8OhkNM5qEGBEM80bxSlQpsZCzYuHMT0FZhkfJoJGmMoRUyxiSkbvQBizAslLFnIQ0Lw0OQGKtGSOuNKK0mCVp8OtUyDLokfYaUFuhh3ZLgu8BjWMEgEkifEcccVjZFVsDM2vQNrKFRAlMpKMD1kajyOxUjgR9+VIiWHRWISVUSTR+2fRXozMSouLAT8hHry4KHnF0gvjZgTeGWnF5uNYxUJ6Zuy5rWSi9itjsHwWtG5lTCxiYuNoGhW9Z+TWyhWxiF2ZgJjl8Vi5LJYjrxLiU5CSKgCPn84RVrPg88n+5ZP9wCN7nMcir2RITZEgPp7HRV0xxCfxkMK2Fck4QfcUFq2VLoPd7UNDexd27D+Im++5F488+wwee+EFjsB65rVXuGqDjLh654Mf4b0P/zWaMvizDy6lDjLy6r+LuLpmVM23JLO+LeHx/xYZdDUy5mqk1X/ndf1XyLhr3tcvaftfRMHmP/zl1Y5xmbT6+Ucfcfgp4cOPfhNtF99AXF2zfXw0E2U1S1jNRDFdwsfRiKhrCp4TfsXIpY++FAF1TcwQTVcumyGdrhUl9atL1zH7+zeXjvXr3/6Ww68+/vjaxBUXCfbRtyeuZvSz/s6QoeWEWJmmRmFtEK2DVRhZ14b1uwex98QaHDm/BQdOb8C2/WMYW9+G3okaDK5uwKZ9wzhybhPO3L4L5+7chYv37sVdjx/HQy9cwAOEu585i7ueOoM7OZyjQfUczj10HHvObcb4TnJa1jdgYEsjxna1YWx3O4a2NnMaTCNbOjG1ux+bj63CDTdvw7F7D+DUg0dx+oGjXNXAbcfXoWu6CYUNIWQW2MkwN8Ec1MEU1sNOzjmLhDLl2iDP0kPECKoMDU21ELlp3qGClIxxVjkuTcsnYzkZAg2PjFwJVGSwSuwipJlSEKeNAY+MQHeFA6P0HI7dewi7Lu5EaV8JxE4mMJ4Ia74ZJd3FaJpsQvf6bkzumcDw1iEUtRaQ0S3hqrvFymKQqk2B0BSNtJE7WXqbEiom2k1GMluuylAhWB1GZX8t8lqLYcy1Q+JXQxUxwtsYRt5AObxtORBmK7DEvALXqa5Hmj8JVWuKsPbMIPr31CDcroWKRVzlrUSwSY66CR/a1kZQ2G1HRrUCxb1urD7ajTOP7cedr17A+afP4NB9R7DvzsM49fjNuPutJ/DAD57DTa/ch133HkHH3iFk9eZCW0IOQpEBmVVuBGszUdZdSPfYi33ntuLA+a2Y3N6OfDJyrTmJ8JWlomONBzsv1GHf7eToHypA/ZQLkXY9LEVipFhisJScSFblL1CfjaFdo9h4ehNGdg+gbrwMFUP5qBoupGvOh700AzKfHkkGEZZJY7EkfTkS1ImQOMTkaJBjlMMExzVQ++RQ+RgRKEaaJQXxmlh6P+lwURsI1YWQVR2Au9gDd2EG7WeF1mckZyWMnjUDWLt3PSo7qyEyiREvT+IE2Z25HpjI4WCRVslKGuB15KxkWpBDTkJddwPahjrQOtSO5oEWbtq3qh9rdkxjx5Gt2HZ4M9onWulcLqjIUVTTO5SRI5ViTOMizRJ1yeBbBFyan8AiBN8kigq0k/PH10WjrZgjyCAkJ0lA5xboCYZ0cqpE1ObIOTGn0/4SaqcSLp2GtSNWJVBKTl6KLgk8artSlxgav4qLwvIVu8kpZ2LUQWTku+heWOVDGRdZ4it0cKLGnjwjJ07tzNbSfXpomYtLveHRs1TaBXBFTHDn2cghtsCUqYeOiQ3rqf1KJWRkiKKVYHgiCMlQkErJcZTIoBAJYVcrUZMdxLrOdhxevQqnN6zFqfVrcGL1NI6vmsTRyQkcGR/H4dFxHBoexaEZ4upAH2GGuGJRV7O6VqzSIEde9TMM4xgtO9Y7gOM9M+gewImeQZyk7U4PDOHM8AjOjY4SxgjjHM6PTuD82AQujE0RpjmcG12Fs4QzI6tw40g04upI7xj2tQ9ie0MnNlQ1Y015I6YrmrCazVe3ENqwtq4Tm1r7sbNnFHuHprB/bB0OTG7CkdXbcHzNDpxevwsXNt2AW7YcIBzErVsP4ZatB3HT5v04t2kfzm7ch3Nsntad23IY57YewYXtx3DTzhO4ec9J3HrgRtx57ALuP3sHHr/zYXz/qZfx0/c/wH989L/x2e8+w58+/RP++PvP8MdPPsUff8cisljU1eccGHn1ix9+iJceew63nroZezbsxnjXGJrLGlESLESOM4CgKQNhQrbJC7/GAafMBKvESKD+VGomI1lPRi71makqLl0wMT4dMTF8xCaKIFZSm/DnI7+kAUXlLcjJr0MguwpZIYZKeDOLYbNnQ6vzQELH4gk0SBMooTU4kZNXhsamLnR29qOnpx9jE5NYu34dJqam0NrWhuqqKjQ1NaGzoxuN9U3Iz80nh9qPSDCA/HAQBeEACkJ+5GZ5kJNpR47fRk63FYFMI3xeLbICeuQXu1BaF+BS5QSWRCRoloFvjqP+gxyADD4yS63omKzBGqavN9WEMKtAmqmBN9eBSFkQeaVhZOf56VqzkJufhXCOF8HsDOQwB59pXQXMcHpU8NA3nltkQ3NHBGs3tWH3gVFsovGif5LGtlVN2HFoFQ7duAXrdw6hnfrx0jo/8sqi0ViFFX50DdRi1fp+9I40I7vQCx2LcrKJYaDv2h5QwxFUwpyZDpOfD3euGPl1Bq6SYEGjFpEaKYqa1ajvc6J5MIiKNh99u/QOWaVEtwDGjHRY/Ur6ZlXQeRRcxBWrkpiqSEGSNBnJklQkS/ngqcRQ2PQw+uy0rQ16jwlalw46Breem1da1VwkqFAj5iDSSjiSXWJgWlL03VvkkFtpXHMycXQN9aFa6lOYhmQKdFnJCNWq0TYdpjG+FC2T2ShossFfwvogNUxZIurjyAESz0OMaB71u8uQbk7kUtL5hgQOLC08u8aDsnZWEMSHvFonAmVm6pc0XKqnlvp/nZdFeMk44kpqk0JskSJZlYbFaYuxVDCPxtt4OPOUCFaYEaq0IkLHYCQWI674hngkq2O48V/jp2sPW6APWmkcV3N9sYTuVamXwmZTo5Def3t9ITpq8+hbMiNC7aC2OAMDXeXobi9FYaGHSyEtKPGhsjEPdZ1lKG8phL8ogxONl5hFSLeI4IzYUUnblzcVwhUwQGsWwuKSIK/EhZaeMkxuHsDm/euxZvdaDK4ZRctgD/JrKmHx+yA1abmUTaVTA5mTpTWmIVmbAAH1/2qPhPpqI/Kqs1BG42x2oRMGOrZSlQSPW4XSokwU5XvhsCpgNytQSG27ooCea04GzVtQmKdGeYUKLV1mTG4I4eiFETz08v144cfv4rn338Bz733/K3j+/Rm89/1vRVw99863I66uhv86cXW5cuErP7ycOvjS1wjBfxviapa8uhrRxc3P4BJZ9YP36Hm+i2ffe4dLB2SE1VNvvYknGGH1+vcJr+Gx7zO8ikcJbP6JN5gY++ucGPtjb756SZidEVd3Pv04F2117sH7cOqeO3Dolpuw68ZTnCj76LYt6Fm7Gu1TE6jr70UutSMrtaN0rRoJQgGWJ8ZjacxyLFq2BIuWLMaixYuxZMkSLF68BAsWspS7xVEh7kUrMG/hcnx3/hL889zF+Ie5C/H31y/A/7huHv7uurn4u+8yzMH/IHDE1fUsymou/nHBPML86HT+XPzTvLn4DiOurp+HOXPmYS7D9fMx9zoCHW/+nEVYMG8xh4V0roULZqOhYrByeQJWLI/nRL/nzV+EufPnY968BRzmzp1/mbjisOgy8TVvCUdaLZq/PEpazVmCeXOiEV2MuGLHi1kZi8SEBPBSyWbnpSGdT0hLgSg5gSOu1KJUWKi/dGhlsKqlMClEsBAc1B96jAp4TSr4DApkGpUcYRWy6uE3kF2pFMHIBNkFSTClp8ImE8CpSoeTjmGWUp8zkwJoYpUC+akQrlyG1CWLIIpdATmdW8VLhoafAqOED5dWjoDNgGynGWFCxG1FbgaNgU4TMvQqaOlYQtqPv3I5RHGxEMTEgE9IT0qEWiike6D+JykJqTErOPATYjnxd1aZkIEXs/JSpBarUMhnx4iLBy82FkkrViJu2XLELiXfZulyml8RJbJmyauV9H5WXiav2DQ2Nh7x8YmIi0+IElj0jDltq5WJiFnB3mU0ZTA+PpnTuGLpgizaajbiiscTQ8CT0vuQE1jkFSFNjtSUaOQVV20wJglxTCcrLR38mWqEiWSX8kRSWNxetJKdwfSu7n3sMY68evCpJ/HwM0/j6e+/HI28+tF7ePtff4gf/PQn+OHPP8R7P/sJhx/84oMZ0urnHP5PIa5+9n+Jq/9PiKufsfmrEle/5oiqn330MX7+8W85RImrj/DBR18lrr5wzq9rHx/PEFe//Rri6jdfT1z9+qPfcPhvIa5++18grq4Qcf+riCsFGZ6selKgwIl6VpJ5bTu27R/HkfMbcdP9+3HPkydx9+MncfP9h3DkwlbsPDqNrYcmsefEWtpmM45d3IzjN2/CjXdux+2PHsZDL57Dw6/chAdeuoh7njuL2544gbMP7sfxu3bh8G1bsff8Omw5PobNx0ew+xwZ9rdvxMHbNmL32dXYdnIa20+uxe4bN2DP2U3YS+fbf/NOwi7sPL0Zq/dOoH2yCYXNEbjz7ZyQrsolg9IlhzFo4EiKjIpMWOheFOTACF0KCJ0ElxLpToKN6ReRAW9gaSRCMtp54Kv59FtIy5lYNhn1mpWIVy2FLIOHgvYA1h+lZ3HXbmw8MY2c5gBSTQmIUy+Hq9SOns1d2HvTbpy87zjOP3wGJ+86inX7plFMBivTFBHpeZzWhtQi5ogGBSOu3EpuncKSzgnIsmvPIMM3tzkfvqosKAM6iLxyKLP1cFZ44a0LwlzihCiLDHFvEpK8sdCXK9C2owo771qF9ef7UDbhgbUyFf4mOZrXhzF5pAGjN9SisNcBbSQJupwU5LTY0L6+EhP7+zB1aBQTByaw6shabL14A44/ejMuvnA/jj56E8aOb0KovxyKIivkuWb4asMo665ERU8VKnor0DLRgPEdg5jeM4SOqQr4y9XkDC4nQ38lrTdj7aFq7LnYiXVH6tC+OoKSLg/cZRqIXMmI0dBg6hYh1JyD/p3DWH9qI6aPrELnxhZUDheiqDuM/PZshOrDcBZ7ofYbyPFMR4I6mZzPFPDJ4GflylVeMtq9CihYCqaPHCRyXqQeGvDMCRBaU2i9hBwmJXQBcmyCTGTXBmOWmZwpGuhrCtC/bgjjWyeRV58Pno6HeHkiV0GQpbuo3RqkKtOQIE2E2CRFZnEWGvoayMHtRdtIO6o7a1DeWsFNG/sa0UTrajorUdpcRNv6YAmytJYsTqjdXeAiB0xE7Sme7iGB0zRLM5KTQe0s1cCH0EROoJFFBog5oopNRQYJN8/X0sDN2iiDLqqJJWBtl4nHWwnk5CqoXWt8ao7QS2WpNtZUyOl5GLJ1sOWa4C10IVCciYyIixNdVpAzx9qdxsWiDBXQesWQO9Og9olQ3E7tZncfJnf1oaQ1zKXW6DxiOKkdOoIm2P1mWDPoGZLRpNSpIZbKyKgQISVJgFSCIE0MiVAGGRkN0jQB9BIp8r1ejLW04MDqaZzYuB4nN6zDiXXUb0yvwsHJCRxkAppjhJExHBwawYGBYezvJ/QN4QDhYN8gDvUNcDhMONI/iKOEY/1D0ZRAFl3F0EvomZky4orW38jIq6EhnB0exjkWfUXnOD86jgvjk7hpcho3T62l6Rqcn5jGmbEp3Dg6hdMjUzg2MIEbOoewvakLG2qasa6qicNajrRqxtqaFqyvb8OW1h7s6RvDobFpHJ1ch+NrNtP97cDpTXtwZvMenCNc2MIirPbg7IZdOLN+J25cux0nV1F/ObWJw8nVW3FyzQ6cXLsHp1mFwS2HcNOO4xwu7DiKM9sP4+yuozh/w2nceeNteOqhJ/HDt36Ef//Nf+Cz3/8Jn//hj/j808/w+e8/xR8Jf2ZRV59+jj//56f4j198hPdffgMP3XoPTuw5jC2T6zHa3o/WslqUZeWiwJ6JAhvB7ke20QOvygqH1AibxAAzQSPUcpUFRUlkKCZIkRQrIiMzDUtWpCE2WQqxyg6bJxehXCao3oTSig6UV3WhpKwN4ZxquN35sFlDMOh9kMutEIp05DzbEQgUo662C91do+jvm8AkXde6dVtouhYtzZ0oL6lEdWUNmuqbUF9dh+K8AuSEAsgN+blIq8KwHwUB6i8z7cj2WZDDUp2yrAj69PBQf+/LVKOsOhND003onKyGo0BL39syxCkXIEW3nL6fBBj9MuRW+1DdVoCi2hB8OVa4sowIRNyIFAQQyQ8inO1HJBJEHqtqSPPZOZmI5Pro3lxwZahhc0uRU2hFe18hVm9uxb4jY9h3fALrdvdiaF0zpnf04sA5es83b8fWA6MYWlOP+u4Inc+DUKEJhZUedPSVY2SiFc3t5cgM26E1S6GxSmCk+7B4VQQZzJkS2EJiuPNk8BXJkFlCfVKJCN7iNAQqhChq0qOqPQOljRkIFZtgpe21dh40Nh70znRonVKo7ey7l0CsJ2NelcYVmEiVkaEv5yNNRY4MOV2summSgn4z3Sor07gyQuc2QWXX0ThF6zVi8GlbBhaBxBE61FfJTHKumITcoqBtWUU/DVcYQukSQelJhSNfhrIeD/o2l2BwWxkax+iZNljoXlRwZIuhdMYjVbMAqeqFSDexyKgkrhKhgqbp5jgIDDHQUf+UXW1HaasXJY0OFNXbUd7mQwWNzyz1j1WZ1dKzUtE7kTmkEFE/JyC7Jo7uc27SAixIu47GkRWw50oQKGeRXkZEquwIlVmpv5bTOeKRpFoJsV0AQ0gPO9kPjkIPNJkGiI0SKA0y6A1yuOi5lEa8aK/KRWtxAIUZWtTlubFzbT8unt6D3TtXoaGxCGHq94tp3K5hEep9xShpyUVWqZf6XC2NKaxPT4OK7JIM2teb64SObAClWQCTR4qCCh96RxqxfvsE1u5cjb61Q6jtb6N7r6c2W4HM3Fzqh12Q61TgyanvJRtGaEqHlNkUbGx0k41BNpGO5vXUz6ssfPpW46GhcSeS50BTYyEqy0Jw2pQw6cT0/ThQXZCN2qIwqumeCyNKVFTIMDKVgaPnG3D/szvw9DuP4dkfvINn37s6cfUFEutbEVevfyHy6uvwbUmsvwVx9dI1iKtrEVbfFJ01u/+L77Oqie9wVROfY0QV4Zkr8e479IzfxlNvv4Un334TT7z1RhRvvh4FzbPlT3HrXueirFgVQYYHX36eSxO86XsP4NyD9+LM/Xfj1D13XiKuNh4+iImd29G3fi06p6c44iq7shwmrwcijQrxAh6WJcRh0YqlWLBkERYsjmLhIpouXMSRQwxMm4iJn8+l6T/PWYh/+O58/M/vzsP/IDCyahYcacUirZi+1Zx5+Md58/BP8xnmz2Ae/pmWcamCs8TVLOFEWDh/MZeut5ylAzJNqoXLuUirpYtXYsWyOI7sYMLqi1i0FSOr5s2n61uA+fMZeTWfO9a8ubNRV4svpQoyLFpAx1q4gksXXDCX9p+7mNtm0cIldMzliI+LQ1pKMtL5PIjpuYh5qRAzQfbURGjSeXDqFAjYDQjYaKwxKOHQSGnKiCQtsqm/DDsMCFEfEbSokW3VIWzRwqeRwSET0LjKg0shglsp5uBRS+HTKeFWy2GVpcOhYL/VtFwBdUoi+MuWQBy3Euq0ZOiFaTCIeLSdiIusYimC+RkO5LqtyMuwo9Dv4pDjsnBkmJL2F8WshCg2FiK6JyFN0xMSoBYIoZdSfyYgey0+DrzYGIiTk8leS6FpIledUMRSI+NjOQIrbeVKLmpLEBfHEVdM3D2eEVZLlkWxdEWUvGLEFW07S1zNkleMpIqNiafnmoh4jriKx3KmTbYsWlUwhkVdxSRwAu0JiakcccX+CJ1FairZ9Kk05qRJIOSTP8WncYgjrhTgpTIJg/RLkVcrY1LoGHwu1ZCRV6m8dE6snSemMTMcwfiadTh722148Mkn8NDTT3Hk1feeewZPv/oyXnz7dXyfvlMWdcWirBhp9S7h/Z9/MENY/WIGs/N/W+LqK5XhvoZ8unLZ/5fE1deRUle7vq8jrv4r1/u3us9rpjzORFkxwupn9L4ZfnolZnWtGHH18cf42W9/y+GnH3+EDxk++jXXHq71DK75Dmf0rGY1rS7rTl1BXH10beKKi7a6grj61bdKx/t4hnBi+CJ59Y3E1cdfJa5+NUNc/XrmmNFtZ/H1WlZXvb4r0hL/zh10oKAqGx3s39+Nfdi+bxyHT6/Hubt24c7Hj5Lhchr3Pn0Kdz1+Erc9cgI33X8EZ+7aTwb5Dhwiw3zf6dXYf5Yc09s249bvHcA9z5zCHU+ewPmH9uP0vbtx8u6dOHr7VhpIN+LoHZtp2U6ceWAXbnxgB84+sBMXH9mHmx87QNODNOjSce/cR9vuxO4zG7HlxBpsOjxNA+8QWsbqkVefA1e+A8aAAWpyHuQOOUcIsUgmfRY52LTOWeyGKc8GZUCLdA8517Z0pJioI9RTp6bjg69JI6Obz1WEY9XheCo+R16lMXJEvhJxsiVI06+AJSJHZW82BjY3oWcDOVDdIWiCEsSqaZBTLIIhR4uW1c3Yd/Me3PTYedz17O1073fgwn03YtOeNahtL4MvzwUD09RyKCCj62RQ2ela6bp1NnIm2L+vRgFncOpDBiiz1OCTsyH0SGAqtMFbkwUb3Y84g4xrjxCWSj2y+30on85F155qTJ3qwPDhBhSOOJHRJEXZuAfjRxqw645RbL9lGG2bCmEvp+O5l0LqjYW3yoDGqTKM7OrF8O5B9O0YwvSxzTj28AXc9sojOPjgeTRuGoSq2IVELzkkrMpRGxPL70bLeCdKOssRachGbmMYBc1BBKps0GWlgW9eRIbzEoRqlOjbUEDGUgum9zagfaoQpZ0++CpNUAfFELhSoQorkdOeh7aNXRg7MIlNZzdh+ugkGqerESbnK1jnRUVfGZrJoWsab6X5amSUZUHqUSPFIESqgQZdKzlO9F5ZVUZVpgLWfCPshUaos5hGSRL4pnjwjYmQ2IXQZrJ0OitMWRZyWC0IV0TQONSC5uEWcv4ykUZORJKSCc7Te8lgWjByaiN8CHQCqN1aBMqCqO6sQmN/A8pby2j/MDLyvXCRA2sP2mDwsqgEFmmghcbDKpLpECwPori5CL5iLxTkRKRok5CgikWMnAwy6TKsoGmihq5TL+QiqvisgqBGyOlp8XRRwipNzZwSGshVfG5ZOjm1Elbp0KqIwkbOopMcRPoOxE4JUi1p1NbTIPNS24kYOH2rDHKgWDl1NW0vpuMJlCkQUjtPN6TRMdIgZhXVXDx6vhYMbG3H8fv24dwjR+jdDSBS7YHZLyfHmZ6vj5w5r5WcdRuMVjNUOj0kMiVX9SUtWYiUBB54iUKI0tIhThNBlMyHgi+C32JFd1U1dk5M4MiG9TixaSNOrN+Aw6tX48DEJPaPT2D/2DgOjIzhwOAIR1rd0DdEGKT5QRwcGMRhwpEZHB0YIkSJKxZ5dZIRVLTPjbTPjb0E2o/hDC0/w4irwSGcHRrGueHLxNXF8SncPLUat6xax5FX5yencYaW3Tg2idOjkzg2OI69nYPY2tiB9TVNWFfTSGjC+toWbKhvxabGNmxp68Ku7gHsHx7HMTrGqbWbcOOGbbhx4w6c2rgTx9dRfze5DrsHJrChpQcTVU0YLavDWFk9pqubsaGxE9vpHHv7J3DD0BrsH92EQxPbcGx6F0dinVy7F8dpenTtbhxZtxsHN+zB8V1HcNvZW/Hi0y/jFz/9DX7/yef4/LM/4bM/fI7PPv0Dhz8xras/fM6lDH7ym3/Dv3z/bTx6x704e+AYDmzajq0TqzHe1o3WogpU+bJR6spCiSvAkVghoxs+tZWMaxMsMiO0Ii1kaSqkJ5GxGC9FcqyIjFABVsQKsTxBjNhUJdLE9M0ZffBkFiG/qBEV1V2oJBQWNSMcrESmtwgOaxg6tQcyqRUSiRlGgw+5OVXobB/Bqskt2LRhNzas24HJiXVob+1FFT2nyrJqVBMqispQFMlFbnYQeZymFSHoRV6mE9keC0IeE8I+EyJ+M0LURlmaljeTHO9aP1Zt7sSqXd0obM9EujMeyyTXIUY6D6nq5VDQd+IK6RGg78Ofa4cnYEYGfSfBbA8iET9ycrKQHWbpiUG61jD9DiKHlodpvT9ggZ3O4/YrUd8Wxsad3Th0ehqnbt6IfScnML65BS3DxeiaqsL6/UPYfXIV1u9lZFYdGvsiKKpzI1RkREGFCy1dRejup/uszoGT+h6VQQwN9UMG+q71DhlsdC+FtV50jZejb3UlqnvoGqrUCFXJkVWRDl+ZgPoaKfKrzTSGuxAqNMPmY+RXGjQWHh0jHVqHFGqbDHKThBNn56t5SFNEkargUx8jhNBI46ROjARFGpe6LCVHTOWk8cihh8yspv1YtJWEqyLIU1C/JGd/+Ag44krOSCuCwqKExkH9YIaWi3oSmVMgd6ciq8qE9tVFmNrfiNFdVagfCSCn1ghnrhQ6L/VHhkV0zrmQ21fAGZHQ/ZDzV0H9V76C+mxWlTAR5oAIOVVmFDc66F6NiNA4WNHuQ/toCRoHi5FTk8FVRZa7xBDbxBBaJDQGyKm/TcOc5MVYyJ8LoXUlbBEx/KUaLk0xu9yCQLEZliwZR1zFK5bRmJHM/dmRUebl0v6tEUeUjGMC9Dop7OSk5mfaUJ/vR0MkA5U0noy3lOHucwfx/BN34dTJ3Whtr0ROqRdlrTmoHShCVV8B8hoCyCi0Q5eh4v7ISlYkIVmeDAHTXDQxnTAR5BYBjF4FCir96OdSSCcxtmGUjtEMf1U+HHlBeHKzUVhZieb2dpRVVsDssECgEkFslsEcttM5vPAWuOGk8c7oU0NpE0GiT4aQxh6dVYjCEi86yC5hwvFetw5meufBDAsq6dgNJXS9JR7khsUoKxdh7dYgbn2wB098fy+ee/cxPPve23iWEU7vvhbFLFnFCKrZZe++9gWy6tm3X70Cr3G4TGB9Ec+/+zqHq2lifROB9WUS68vLLxNa78zgi6TULGn1IiOZvgRuuyuJra/Bl4/1wntRPM/hHcJb9IzewbPvXiavuIgr+v0Mi7qawVPvvIUnWbrgm29EQfMsGuvJt97AY6+/ykVY3ff8M5dE2Vmk1YWH7yObm/r6B+7hhNlZmiAjrnaePhnVt9q6mSOuKrs6ECgpgsnngVjHIq7SsDQxDotWLsf8JYsxb9FCzGVYuAhzF7CIJkZcRaOSWLrgnHmL8Y/XMdJqLkdSXSKquOqBcznCarZyICfGPof9vizI/s/z5uM6wvVzF3CpgnMYWKrf3AWcVtVSLvIpgSM2OA0qJqy+mGkkMTKElsckYOnyWCxYuARzOYJqPubT/gs48upLxBVHuC25BEaCRXWtVmAhqzq4cDEXVbZ0yRKsXL4MSYy0SUuBVMCDlImw85KhEqTAKBNwRBWLasrzWBG2G+A3qRAwq5DrMqDEb0MJ9Qv5biOybdQ/W1TItqgRpm2ydDQmqajf0cppjKV1Rup/9GqCBmEj2YpGLTJ1Svj1KuRYqW9jYutSIaSxyyGNi4GBrsUhF9OydDhkYmTR9oUZTjqfGwVkjxVk2FEa8KAiJxMlQQ9CdG02uQSK5CQIY1ZCEBMLYWwcRPEJUPL4MMnJppNTn53KgyA2HuJk6qfZvdJ9s6is9MQEiGkqYimCLNUwlkVisYiseKTFMG0sFnkVg8RlK5FA74QhcUUsEmJiEBcT8wXyikWwxXLRVQlkO0RJqpXsHS6Pn4m0onVxiUhISEVSEg/JiXx6Bzwk0m+2LDGRxiiyL3lp5DvwpRx5JeQzu1PFgaUQpqVKaVshtYtUxMSmIClZwEVcCWfSBhmBpdFTH1fbgB03HMBdDz6Mx559Do89/zwefe45PPHiC3jq1Zfxwluv480fM6F2lirIyCumdcV0rli01S84/MuvoqTVtYgrbv6K6JprkSJfS1JdBR/+5peX8NMr5j/49WX8dKbqHMNPP/pVFL+Jkmgffk1kzywBw13br2dx+RxX7j+LD2gbdo+z+PAvSGWc1Wr6JoLt26bVfVvi6q+KtvrVZdLqp2zfL5NWv7oiVZCRV0wo/bcfcWDzP2WkFXsHMzpaV+7DouZ+9pXjzCy/4ln94qMZoue3VyF8rqIX9UVyKUpe/WpGR2qW8PqLIq6uII2uJaj+BT2s2WUfXxFx9XXH/e1HfzFxxUVc1bVXYXL9IG44thknzpPjdGE7zty6Hbc8sA/3PHkU9z19Enc9cRx3PX6C5s/ivqfO4taHjuLELTtw8OxG7L9xDQ5dWIuTt2/ChQd24cKD+3D8ju3Yd34t9p1bg2O3bcGZe3fj7P27cdMjN+D2Jw/TgEvHe+Yo7nqazR/Dvc8dx51PncBN3zuGU/ccxH4m7n54EqPbetE13YzS9nzYc81c9EqKJhVpOj73L6PEKoWcDHy1hwzLgI4rnW0vsMNa4ICB5jkiyC5ErDoeK2XU4SoSyFBPAp+OIdLwwVeyf51TCSlIkMZhhWgxYiSLIHOkIKuSOru+HJR1kcFYSk6FXwC+LR4J+uWI1SyDIlOKInI8pm6YxA0X9+DI7Qdx8o6jOHXbEew9uh3Dq/tQ0VLCVZyzBa1ktGrIOJeTAyGGmq7dSM6EgUVfuZjIuArqLFpPjorII4EypEUO3XPdZDPyOorpXGqIvWLk94cxfLgLI0e70Lq9HNVrwiibzIS/XQNfiwI1qwNYdbIVhx5chzNP7sTm84MoHvBAHU6CyEWOQakaHeRAbTi+GpMHxtGyth1DeyZx4xO34Xs/fgnHH7sdlas6IQjoEWMXIz1gQHZTCUdcdU73orSzAp5iNwxBLfQBBbR+EUS2GCTrFiDdvgy+UjkahgMYWF+K3jUlZHSHkdfkgqfMAH0O3XuWGPo8HbKaQygZLEfLhnZsPLsJ2y5uQcemZgTq3cgkB6xpoh7rD2/A/psPYvf5fWiZ6oQhZEUivbN4VSpSjQKkmfhc2p2G3rGv0oNwQyZcxUYoMui9muLAMyRA7kyHOWiEI+KENZsQcsBbSI5pdR7C1RGYgmT4s+p+1J5k1JY0LjWn68KmpkwjXBEXwuUhFNYXIL8uH/6iTJizTJBb5eCp0xCXTgNzegxEdAx72AZvfgbsIXIg8j3kRHig9+sgYBUnyXFIUK0kR2oZVsqXIlEbixRyKFLUdC90T2mamciqGeKKEVo8rQApKh4HoZEcRIeKnDgNOYVqulYlR17JGCFK7SfdKQbPxofAzofUkw59SM19L7awBZZMExg57Qk6YaL9RZoUau8xEOgSOIdNF5CierAIO89vwK3PnsE9L9+MAzdtJYewlEsf1LklsHh1cHptsLnsMFotUOsMkMnJCRPKwU8RccRVajwZQmQ0iFLIESYjRJLCg02tQV1+Pjb09+PgunU4sWULTmzchMOr136BuNo/Mob9gyO44Qri6oa+ARzoH8ChWdJqcAjHCMeHhnFicBgnaf407XNmcBRnBmhK+56dwbkBmjLS6puIq1VXJ65u6BrA9uZObKpvwcb6ZkILNjW0YktzB3Z09mBv/yD2D43h8OgEjk2uxnE6zqGJ1djVP4b17b0Yr2lGd14palxZyNOQgywlY1WsRkRpRJnJhQZPAO1ZuegOF6E3txIDxU0Yq+rEqro+rGkcwPqWEWzqnMDWvmlsH16L7eMbsG/THpw/cR7PPfUifvnz3+APLNrqj4y4+gx/mCGu/jhDXP35kz/g9x/9O37yxjt44q77cdPhEzi+fQ/2rduMjYNjGKptRlN2ASroOkpdAY68yrf7OfLKq6H3rDBBL9ZBydfQeyRDMVFG71eM+DgRYuLTsSxegqUJYixPlCJZQNvpMuDIyEMoh1UDbERJSQsK8xsQDlQgw5EHqykIvc4HkdgMPl8HkzGTnOdubFjHolSOYNPG3ZhkFRBbe1FX2YCqshpUlVShrLAUhbl5yM8JIT+b6Vr5EMlyIZvaYtBlQoCchoBHj7DPgBCrBJihhM+vQmGZE51DZehbXYvSrgC0QSF9e/OwhP8drBTNg8ycAn++HUXVYU5bKjNM/UKWlRNez872ETI54oqJweeEA8iNhBDJzUI4m/qngInuVYZM+jY6Bgqprx/DjbduwulbN2L74UH0TlWioMGDouZMDG1sxo7jE9h8cBCjGxs44qq4zo1wsYkjrhractHUXoSCkkzYPfStmWXQ26hfpb5IaREgM8+MNdt7cfdjJ3DHo4exZm8bKjqdKO+0obrfheo+JzmiDlS1+VDdHEZhpRceGjt0DhEdQwiDUwq9Uw6NTT5DXImif9Yoo2D6TWkaprdHTgGdW2BkKXasnzFATU6Ywq6DlGlbsWIMBhmncSVkguW0H/vjhyOuTHRsM4sgput2amCgvkJuo20MiVB5+Shoy8DwjnqsO9JO00rUDFI7q9RTX8x0+qgfVM0hXA+VKxaBMi0qO/1oGMhGdZcfefVWuPPlcORIkFVC30+lAWEawzLzZcirsaJ1uAj9axpQ31+MjCIrVBnsPoRI1bM/qsSIVaRhPn85lkkWQ+yI54grX7GK+nEtgiUmZBUaYfXLkW4kx0q6BPFMC8srh7/Kj0hTHvfHhjGDxi6rGjqNGEaVEEF6JpVBF+qyPagLu7CqswZ3ntmPp753G47RuN/QXIJgkQvFTSFUdOehuC3MCctbgjoobGLO9oiXkOMmWImVwpVIlidCahHReKNBqMyLxp4KjK3rx9SWcXRN9SC/tYLGTi/E5DTryGGtbWvFDYcO4dCRI2jtbKP3a+SIK1e+F4WNRahoL0NJYz4CJRmctpmKq2aZCINNhJw8O+rrclFTmYMsHznI9O6y3CaURXyoK85CRYEF4WAqqmpF2HWogNpcDx54bhOefONBPP/uDHH1zlWIq1my6lsRV69esc2rl35Ho7Rev6ag+zdFY12L4OKIq/dnia238cL77xDexQs/iOKlvwFxdeX23LHfnyWrrgQjrt7miCsOHGH1dhQzqYKzeHpG5+qpGeKKpQ8yzSuWNvjwKy9yguyMtGLpgUzX6lYmyv7YQ1xFwVl9K1ZRkJFXB2nKdK4mdmxD69gItZF6slMiMPvckBo1iBelYkliLBbGLMe8JUswZ+FCXM+wYBGun3+ZuGJV+tj0Oi7aah5HVs0SV4yw+sfromTVPzOx9bkEVlmQlnFVBb8zB//wnbn45+tZJcH5uJ4RVfNYtcAFUXBpfgs5zaplSxnpkcgRGyx9j4u2WhatILgyNhHLYxK4KoLz6HqiaYGMtFqEhQsWcdP5V2LBDJhQO02ZVteSJVGx+cVLl9N0CZYtX4qVMYy0ioWIlwJFugBqsZDAh0EmhFMjQ5ZVgwh9JwUZFuS7zcix65HrNKDEa0E19QH1ETeqycYqyTAhz0Hb2tTIs2sIOuTaCFYdja9GFDotKHAwWOm3BXlWE60z0DZGDkUeG8p8LgQN1N+kJUIetxImAQ9elQIumRROmRghkw6l9O4qA16aUj/jc6AilIGavABq8rNQEszgqg1a5VJImWYWF3UVD3FCEqTJqdCnS2BXaWGQyLnf6Ym0PDUFsrRUiJOTOPKKRWGxCCwBp28VB0F8PIQJLCIriZYlIY3eQ8rKOCQtj41iBc3HxCKRzhXPEBNFQlwCEuOTEReThJgV0dTA2NgkxDHEJHIEJZtnRFVSIg9JZEMmxqfRfilkayQjgaX/JbOoq2jKIJ/PKgwqkS4if0hMtolEB4lYT8vUSEqm/j6ObPL4NE7jKl1MY5aU/CmRHGKJEg6XD23dfThy8kY89PiTePbVV/EM4elXXsZThGdffw0v07f4xr8wvasP8IOffYgf/Pxn+NEvfo4f//IXHL4NcfUTtuxrKgB+G+KKkR0fXIEriasPrsSVxBXTQ/r41xx++nGUuOL2n1n/bYirn/x6Flc/x2X8/xlx9atvIq6ihCJL7WNpfQzce/hohjj8MnE1E7l1Jb5CXLHqfZcIoiuIqyvE0r+Qdvdl4mq2GuBM9NV/C3H10VWIq0ui7f/NxNXYmn7sP74Nt9x7Anc/ciNuf+AIbnvwAO567BAefPY4Hnr+NB54hvAsffDPncO9T57G2bv24MCZ9YS1OHYTGe13bMXpOzfj1B2bcIwM+APn12Hf2TU4fPNGnH9gL+544ijuePIo7uRwBHc9fRR3P3Mc979wkgbiM3jghVO4+XuHcPzO3dh7bgs2HppE//p21PaVIlKbxekaCQzUKcliESuhTlKZAr5OCBkZ5DqvFuagnhx1E1wsSqmMkR8+eMo9MOebIcmQIJGc9HhVLNKYzpA+GSJ9ChnhaWSEp3IlsxkSpLFYmb6E++fVkCVFPjkepd3ZZMRaoA2QIxAUkwGphNIvhtCRRlMFwg1htK9uw8jWIYxsGcDQhj6MrO/H0KoetA00obKlFAU1uRz54Svwwhq0Qk3XLFGnQWeRwBexI1IVQl5jLkJ1YbjKPNBFTDAX2VE5WoepQ2sxsncS2c15tMyCyolSrDk3jrXnx9C+owoFQx4EOg1w1Uvha1GiYtKPof212Hf3NG598RCOPrgZHZvLkFlPjkKhBHnkRIzv6cXOC1sxsX8C5YNVaJxux+EHzuChHzyPY4/eisqpDkgjVqSRIS0NkXFPhm7jWDt61w+gfrgRwaoALNlG6ANK6PwswikeqYYlkDrjyHlQoqTVRc5UJso6Mui+HMgsN8CcK4cqkA5ZZjq0EQ3cNR74m4IoGijFyP4xrDu1Bp2bWpDfEUJuSxCtq5qx8ehGHLrtCPZdPEDnb4UiQ0vvMA1JGj54JhF45qhelMqvREa5iyOuvKUW6LIkkND7kdr50HoVsGVbOOLKkeuhqQf2HDesYSdMAXJ03BpOC0VsEZOzxVIs1DCQE+zMcZCj5Ed2RZgcpAghlxyBLC6VUG6Vgc9IK3EslvGWcTppdnJ8a7tr0djfiHBFiJwyCxQuOdKoncXIlpHTvBSp5BxJXHy6Xgn0YSWkbjESVclIVKRyxBXTsxKyFNYZXSs+q4KpFXAQWxg5q4MmQw+VU8sRVxJaJiYHV2wnZ81O+9gFSHcKOOJKydInyQFjaanubCeaehowunoIDZ3VsND3kixbQddNUC2Hia6ld2Mrjt17Ay48eRI3PnwYW05Mo2WkAj76fgweGRdx5fRZYXPZOOKKRVxJZWQUCKTgkWGRTAZHChkM/ERyaOm3KJlHSIFWLEZhZiam2ttxYM0anNq6FSc2bcLhNWuxf3IKN4xN4IbRcdwwPIobBoaxr28I+3oHCQOEftxAONDXj0P9Axx5xYirE8PDOEk4PTSMM0OjODs8hrNDhMFRnBsYxXmGwRGcGxqawTDO0/HPzxJXE1O4ZdUa3Dq9HrdMr8OFydU4Oz6FMzPE1fGBMezv7Meulk5sa2zH1qZ2bGuJYkdbN/bS9R0aGccR2ucQu3Y617bOXkxUN6AtOx+ldg/CagPcfCkMMcnQLI2FbnkCzLGp8KSKEUhXISzVIpSuRCYZYj4yukJKO4osAVS6c1HnK0RLqBw9RQ0Yqe3CVOsg1vev4oir2y/cgTdeexv/9m//gT/+CfjjH//IEVaf/v5TfMbSBT/9FPjDZxxx9enH/xs/feeHeO6B7+GOE2dxatd+7F+3BVtHpjDZ3ImO/FJUZQRQ6vSj1B1EsSuEHIsPmToHnEozTFIDNCId5Dw10lMUSEuUkFEqwrIYIRbTlBFXK5lou0ALkYzau8YFgzkLGd4C5ESqkZdXi3CgHJmeQmSwtEF7NiRyO5JTVBCnk8GeU43xsY3YueMQtmzei8nxdeho7UFtZT2qy2tpWkfTapQWFqMwksMRV5EAGeWZDoQyrAi6o8RVlluHIPUNAZ8GmT4VMnwKeKlvCuTpkV1pQ6jGDnuBGgJzLBan/TMWJv0TfcNpqKA+tWe0GbWtpQiT0+/NsnHEVShM5wj7kB32IxTMRJjpaeUGEcn1I0j9hi9ggMMrRWaOBi29edh5cAAnblqHYxdWY8PeLrQOFyKrzMyJf49sacPRW7fROLgJ6/bRmEDryht9iJRaUVDuRFV9CFV12cgt9MDjN8LmprHMoYLaLITclIKcMgcOnFpLBvV9eOqNW7Dr5CBax0PoXZOP6b11NE62Yv0NrVi1tQ1DU01o6ChCuMhJ3zj1zQ7qZ5wy6L5AXFE/oWHpfsJo2h+b15FTQMt5BvZHkIL6RD0MmRaY/FboyRFTs4qC5IgpqM/h0gI5yMjpFRNYxJUMStpPaVNwpL+B+hdGXIksKTDnyFE9mIOJPS2Y3NeEjrUFKOvKQKBcR2Mhjd/2GCQr5yBB/l3q45Yho0DBEVedk8XoW1OO9vF8FDU74M5j6ZI86stEyKR5T046MgtUKKUxun2sHE1DZciu8XK6hyJ6dok0rser+VgpT8Ei0QrEUT+nyEiGg/ZlKYq+Qg2yig3wFxhgy2JpjrS9dClWpC+GxEnHrsxEpCmf3iONdZlmGMkJ1ahp7JLx4DMpUZblIGeVnMWQE50V2di2qhcnDm7Gpo0jKKvOgS/XRuO6D3n1WQhWuDmxeoWdyROQU6Ugp02SgBXCWKwQxSBRlgClQ45gaSa1nQaMbx7CxNZx9K4dQO1QK7JbyqHP80PoNNKYYkVjdxcu3nY7Hn3iCezYuxOBghCNB2qOuCptK0PTYAPqeqqQWxWke9NBbRdBZUqDkcbKDB851LlOFObRO/Ca4bZpEPCYUErjYmWBHflhCXKyE9E9oMOZWxtw+6PtOHf/AB568Q4u1e25S8QV07N6PYqvpARejbT6elwrlfCbcCWJdbWqhRxxNQPuN4vG4oiry7gaWfXt8N4M3v3C8Rg5FcU7VyGu3rlMXLEoqyvJqhmiioHNXyKuZkTaH3vtVXzv1Zfx0MsvXKokyMAqC95D0zuefhwXZ4TZWcQVI69YVcFDN1/EtuNHMbJ5E2p7uxEqL4UtmAWt0wqhRo4YfjIWxa/A/BVLMWfxIly/YCGun0+YF8UcrkLfYsydtwjXXT+fq/73D9+dyxFX/3OmauA/sAiruVHCiqsUSPjOnAX4R7btd+Zy+Efa5ztMhJ1FWs1npNXMeebPnIPpWTEdq6UxnPg6mzLiiiOyWKTODGm1ZHksFi5eRtsvmiGuommMTAOLgRORX8ymS2ZSHS+nE7JlS5Yu56rcLeOq3y1HXOxKpKYkQMaIKpUcFo0SZpUMNo0MmWYtIm4LimjMKfLZUOS1oJC+lxKyharDHjTmZ6KlkMGLhogLVQEbyqm/KCOU+y0EK/22odLvILhQQSj30XZZLFrTgyJ6BwUOE4ozbCjx2lGRxQgwH0dwOSQCKOJWQJeSBJdMQr/F3DTbrKfjsL4nk7b3oJz2qcr2oq4giMbibNQXhlFBYyUjr0zSdEiTEiFJSKBpMsQJiVCk8mCRq2BX66AXS6LLExMhS02BJJXm6XySlGRCEtJZ1BYjrAhi2k6amkbryW9KTIEgPhk8eie82ASk0ntJiY1HchwhnuY50LqkVPBS+EhOJHuZbCFGXsXFks2bkEbLopFVifHR6KqE+Ci43xxxlRLdjklRpDDNKzF4ZC8JhCqkp6shlVKfqjBDpbJBLrdAJNIgMUmE2Djan47NF0g44oqRVmxeLFPBmxnCAKsoffFmPP7883j+deov6Pt67nXqd94gvPk6jbXv4M0f/wjvfsCE2n/6JeLqMmH130tcfYmg+hb4kIuyYqQV4be/xoc0/YAjr2bWfwNh88GVxNVv6PdHv4ziWuf8JkLsGiTTLHF1Jf4WxNW3FbL/NqmJH/6FQuqXiKsr0vuudl9fJqt+zsipGfzsC6RVdN0lAmqWdPoycXUF0fNl0uoXH//6knj7V4mrj6+KrxJNH3+hMuB/F3H1F2HmGfzdhu0TOHpmF25/4CQeePIc7n/yRtz31Ak88MwxPPzccTz8/AnCaTz64jl874VzuPvR4zh1y1bsPTGJfScnceziepxhKYB3bMDxW9fi6C3rCJtw6s4dOP/APtz66CHc8uhBXHhoLy4+tA+3PX4Qdz11BHc8eRh3PHUI9z53DHc/cxRn7tuDnafXYGJHPzom6lDSnA1voQ0GPzk6FpYylYgkRSLS1GkQGZkOhxxGnxGeXDf8JR74y90IVmUg0pCF3OYQgvV+uMjw1+eoIfOJofCmQ+NjmhoCclxSobLxCeTk26RkeEshMpBRqY6FwJgIV4ERpZ3kLLX4YctTQR+QIKvahcLOCCdUrg2poQ6o4Smjwae9CBXd5ShrK0JRYx5KGsh5rStAcU0+CqsiKKjJQ2E9rWsoRkFtATzZTsi0QmgtEuRXhtBOzlPXdCeqB2qQ05QLS6EDmhwTctoKMb5/NXZc3IeerUOIdBWgeroKq86MYdsd6zB5sh91a/MQ6rLA3aBAoMOAyqkgWjYVYfJYO449vAWH79+M4b1NKBnIQn6HB01TpVhzeARbzmzA0M5h5NI58jpLMHl4Iw7dfw4bzuxFKV2PuSoAY4Ufjuog8jvJgZjuwci2CXSv7UVZZxk960w4C2yw5JBh7COHx5ECpYcGxLAMHnISM8gxYFM3OReWHCkUPhrsnEkQZ/BhzNfDV5+JzMYsBFpCqJmqReeWDjSvaUDtaDnqR6vQsYaJ9Q9hcOsomsbb4SryIcUgQgK9e1aqXGiVEEQQWAUQu9KhC2tgIyfEElFD6xdD7qZ37BRC7ZFT+6HlIRts2S5yIFzQk1Mmd2ggNjO9MymnF8XEfGeJK3PATM4NOZdVORxhFanM5kgrR9hOTpwKEhMTUhdw7ZBBn2FAaUsFRjeOk7M1gFBVGEqXEmm6VCRrmLYVGUameGiypPBW2JHbSu2zNUBOnQFJ6hQkyJK5SCtGWgn1M2mDegYhHUPA6Vuxf9RVLi3U5KSziCupRYF0ckRFZjFEVjGXNim0C5HuEkLqZW2dHEoXGSW0zkH33jPWiX1Hd2Pz3g3kOBdAYkxFbPpCrBTPh5Uc8NGdvTh2737su2Ubxvf0o2msEqWtOcgstJLzo4WdnGo7GWtWlw16sxkKtRaidFbdRciFdifFXSau0snIENNyUVIqF44etNow0tiIg2vX4syOHTixcSMOr16D/ZPUf4yOY9/IGPYNjWBf/xBHCu3tGSD0E/pwQ28fDrBorYF+HBocwJHBQRwdGsRxAiOuGGl1jgyRc8OEoTGcHxzDBYahUZwfHp7BCM6P0O/RLxJXtzHiatV6XJxag3MTqzjy6vQI9Wf9oxxxtbu1C7taCG3d2N3Rg92dvdjTxa5pCAfpHAfo3Lv7BrCuoRk9eeSQW53wpcthSkiBbmUidDGJMMQkwUpGmYueiY+MrpBEg1yFARG5Dn4eOeOxaTDH8OBMUyKosqPAnIkyRxi1vgK0RirRV96CsaY+bBpdi1MHTuLJR57CBz/5GX73yR844urzzz/HHz79FL//5BP8gfD573+PP3/2Gf78+z/g9x//L/zivR/jtceewUMXbsP5vUdwYO1W7Bidxtr2XnSzdEFGXDm8KHMHUOIJIWLNhF/vgktlJePWDJ3YAKWAvhW6Pl6ihAxKETkPQiyOYemCEsSnqZCarodAbOQgllmh1XnhcFE/6S+GP7MYPm8RMjIKYHdEoNJkkOFpIENSB5sthPr6Hqye3s4RV6tXbUZXez+qK+pRyYir6nrUVtWhvKQMhbkR5LEIqEAGQjPEVchj5lIFQ14DOeFaZGVqkJVF/U6GDDpzMoTKJZCYY2DPUyBYzUS4ZdTm52Nu7P+AzJKGxt5yTG4YQHN3NbLJ+fAF7AjleBEOexGk8wSDNCXnIDsnC5G8LC5N0JNpgM1N79glgjdbhfrOEDbt6cQRptV4dhJrdrehcSgfGcV0TZU2jG5rp3HtBlx4cD92n5pEH/Xf1W1B5JXbkVdiR3GFF0WlXmTnOZEZtMLtN8HqoT7MIoDKnIKsAh0mNzbizJ1bcOauzdhyqBNTO2uw61Qfjt0+jZN3rccpGnsPnd3IVS9s76tGLh3PFdDD4FJA65BBY5dDTWOlgvo6sZ6Jq6dzGlUs7Y8JrAt0Yq6qajL1ZTK7kkupdjIdr4ib+jwHrPTbROMs6/tkJikXWaW0RIkwuVkCjUMFg0fPRVupnUroMqh/sgohsfOQUWJC61QZJva0om9zJaoGaRxqtiOrVMvpdqmcCdT3LaTzXw++fiH1z0IaRz3omirC2JY6jG6uoecZgLeIbbscavty2AOpyIiI4YnI4CvQIFLtREEDi+LycEU7ZE4pUnQ86nd5WC5NxELBUppfQWO4AN5iJfzFanhpXMqkZ+vL09PxlNDS++Sp4xAnXsYVTXEXuRCoCcNbkgkrOZ8mp5YjrtSSFDjo+RVmmFCX40F1yI7ygJWcRh866gvR1FCISJEXgUIXjRuZCDDR/6CW+msBUhQJSJTG0zQFyco0rBDFY1HqMsRK4qH36lHYmE/toxujm0bRNtmF4q5a5HXUIre7ARl1JVAE3JB5bKhobcbxc+fw0Pe+hxsO7Ud5fSUsASc9oywUt5Sgvq8WVZ0VCJVlkn2kIvuGxkErDwabAGZ2bzQ2sWgrRlxlZViQ7bejNJeeYZiWZ8SiuDQZ2/aG8b0Xx3DH463Yd74Gd5JdyNLrWEQURzbNkFfPXYO0+ibi6pm3XrkGZiOzvn8JfylxxfDlioTPvzuD9966RCx9mcD6dnj7CsxEbn1pm2sRV7NkFYuumgVHUL355hdIqyvBSKsnvv/apeqC33vlZa6yICOvHnjpOY7Amp3e+cwTuOXxRzjy6txD9+PGe+/GkVtvxs4Tx7F61050T02RndIMT14EGqed+gEF4kVpWJIYh/krlmHe0sWYs4gRSVHi6bo5C3D9nAWXiKvr5yzEdxgB9U8semoOF0nFUgC5KCtGWnH7zRBSNGXE1T9/dz7+6bvz8J3r5uG718+nY0ZTBNkx53Lk1SKaX3TpHIx0Wro0BsuWxUYJLJpyWkgxCVi+Ig6Ll67EgkVLMX/hEk53a7ZaICOuFi9ajsVLVnAphUuXr+QiqhYuXox5CxZeJq4WLqbjL+fS2OLi4pCUmAAhLwUqWTpserLnLeRPmHRw07zfouPSAsuCblSFMlBJ0wr6zmpCbjTmZaK9JISu8jA6ywI070crfffNBRlozs9AU74XjbkZqCWbs5ZszsZcWpefRftlUb/ho98BNBEYmVVM5yilMa0q6EFtjp+296PUS9+zkvySuBWQx6yAga7RIuTBI5cgx2JAud9D23tp6uKIq2p2zKJstJTlEvLQWBxBOR0nYDXBkC6ELDkR0sREiOMTIEtKoWViuDQ6ONUaaIVsfTKkSTOEFatumJoCOY/st7Q0jrBiUVmS5BSuIqGcR7Y1X8BJQSh46bSNgCOz+AlJSI2LRyoTt6d9+MmpEKTwIUwVQpAqQmoiHwkxyYhbmYzEeF5Uu4onBi9NhOSkKInFyKr42BTEzSA+LpWW88nOTI9GWwmVEIrUZHsy4koPpdIKjcYJFdlOYrJVklOkiKFjx5ItmpwshFBAY56Y9iG7jOleSeUahHMLML1hE2695148/fIreJG+vRfeeoOLuGJgRNYr77yD13/4A7zzk3/lyKsriatZXJW44sirv5y4+gpx8lcTV7+KRlsx4orwAc3Pkk/fmrj6DWGWtPo/lLj6ayow/qWaWn8xcXWV+7t0/GtEWV1JXF0NV0vL+yI59EXdp0tpgx9dQXhdIpg+mhFJj2pPXQ2//u2/cWDzv/z4S/jo46uSZlcKq38xYuoycXWlxtVXo7u+RGp9fAW+jrjaccMaHDq1FWdv34fbHjqCux87hvueOko4jHufPIC7H99P08N4+LmThBtx1yOHcfLmzdh7nBy3o8M4cOMEjl2cxtGLUzh0YQIHL0zjyM0bcerO7Th9904ysLdg79lV2HFiFAfOT+PiQ3tx//MncdfTR3Dx4Z248DDTudqN47Tdun2DaBmpREF9EG4yQlmlIBU54KyUt5wJnDM9CDLAVaxUNznytiwb/IVk+FdlIbc+i9NdKumMoLQnDwUd2Qg1eOGtssNTYYWvwoaMIlY9SQSVI5mMbQHsQTJi82zIKvZwVdbsOXpYwmr4SmzIrvPBW2aFLksKc7YaFb2F6FzbSgZlAUy5Jsi9chhzTPCUeMjAzeC0JYJk6OZVZiO3LIxQgR9+GrB8hFBpGKXN5Vw1uoqmMjhYmD45XJVNJRha04++tf0o7SqHrzIAVZAcO5cMJjKeOzYOYPcth7D2xFY0rGlD+7YObL19I44/eRA7796Iju3VyOl2wlmnRKDdhPKJIKpXZaN1UwnWne7H5nOjGNzdhLrJAtRPFKJvSzNWHRjC1IFxdG7oQqgxAgcZuPldFaid6kT5aAsCbSXwNObB316MnK4ylA3UonmiHV1r+sgJaUdFdwXCtWFySjzkFFpgCGqg8kggcwggsaYi3ZwEMUFmT4HClcJFZDFx5ATDci5VMNicharxKhT0FcFZ5Sa4aFkA+ey90TOu7CtBeW8Z8lsL4SnNhMqnR6qekVZ8ckjSIbTI6JhygpSrUJhqSgXflgaJmw85vVOlR0gQcdekyVBA59PB4Ddywuw6rwkKhw4ik5wcpnQuLY9VFZTNkFZGHzmmYTu81KYCpUEECd48Dyx+M7U5BSQmVv6dYJGS80tOoUuDQEkYrcOd5HBMoWmoBfaIEwIjDdZGPjQ+OWx5BripHQVqPSjuzqb3UEooh7fcjVRtGkdczUZbpWmFSCGHK5VBw59JIxRw62Q2JZcuyKYSs/wLxJXYIUa6M50jrsR073KWbuqWcfpvOrcGeRU5GF83jB0Ht2CcnPVAsRtpqpVYJpwLC7Xt4e1d2H/bDqw9PI6q/mJkVbgRKHPBm2+FI2iElRxXi9sMk80Mjd4AiVyJNB4TxmT/pKVGiasE3iXiSsa0rpJ5ZAylItNoxFB9PY5s3IDzu3dHias1q3GADOl9o2PYx6KtBke/QlyxiKv9fX04MNCPg0MDOEQ4MnSZuDrFIq6+TFwNMdKKQMe8MDJyCedHv0xcrcVt0xtougEXp9bh3MQ0zo6vwo1cxBX1U90D2NPew2FvZy/2dfdhH7uu7n7s6erH7q4+7OjoxvrGZgwWFaPW5UFIroKVDDAdGdnGuGS4+WKEyVDK0xiRrzahQG1GsZYMYQM5uwYbClVGZEs0CEn0yNOTcZyRi7ZIJXqK6jFQ1oyR6g6sah3C1uG1OLX3GB6/7zH8+L1/wf/+X7/DZ5//CZ//EZy+1aef/h6//+Q/8fvf/Sc+/+QycfWfv/ktfvbuj/Dm0y/gyTvuw20HT+Lw2q3YOTyFdW296CuuRK0vhHJXJio8QZR6Qsi1+uDXOeFS22Ajo9AgNUEt1EGapiLDVIJElioYl44V8WLEJsmRxNeAl64HP536LJEBQrEJMoUDeiM5/PYwHM4I7I4cLtrKbAlBZ/BDrnRCLLFAq89Abl41BgZWY/OmfdiwfhcG+yfQUNvKEVeVZTU0rUFZSSkK85nOVQA5AS/Cma4ocUVOd9jLtK0MyPSokJmpRi6r1lfsQCb14SoLGem2OLgL1Chpy6Ixgs5rTMSSlO9AYeGhua8SqzYNoaWnGuGCTGSQAx8MU18d8iIrKwNZjCRjouzkYDBCK4ulEwaMcPpUcAeUyKXxpH2kEOv3tGPHkX5s2NuC7ulilHb64SrS0dhhRvuqKuw7tx6n7tqJG86upj6iEfVdOSikPi+v1IG8Yici+U6EIg74QzQ+ZZlhz6B+yC6C0cGDN0eOihYXusZz0LMqFz1TOZjaUYVDN03gpoe346aHduHUHdux49AkekcbUVCexVWos/q0MGdoYHCroaGxUmVVzBBXkhniKp2rDphukHKRy3GyBCQqk6Byq7hqd75CD1eF1JPnhI+mflaVNZO+e4MIUvan0QyMXh2yCn3IZmLfITv1h0povdRH2YWQOvhcBGzjWAl6NtSgYTwXRR1u5Dc6ECw3wh6W0bieCKFuKfV386gvXgBLiIdyjrgqxNiWGoxvrUHHZA6ClTLIrQvBV18HrTMGvjwZjbVaZOSp4Iqo4Mk3wFdsg5PGIy21A5E1HSl6AZZJ4zGftxDJ+hg48uQIVxvp3Dq6LwU8OUq4Q0pY/TKYmZ1ho35WR06bLR3msIneoYeO54HNb4PFpYeOxgtlehKM0lQEzUpUZtnJMXWSM0ttLjOqs5ZN7zBI7zKHxq1IVYCeoxMGnxpikwDJ8gQkydgfb9S3qwRYKSJnXBBHY6QGBQ1FqO9vQF1fPT2fEljJdjAUZCGrtQrVq4dQMtYNIzmmPBu92yA5yb29mFqzBr2D/ahurkdFay0a+lvQONjM6TEW1OfRs3FC55FDYeXTt5AGjTmNvr9U2KwS+Mn2CGVake13Ii9EznOEvic/Hx73ItS1CMgWrMebH+7AXc+2YcuJQtzy6Cm89IP3LxNXLEqKpf29/UWS6suE1RdIqbevwFsvz+AVPP3mK3jqjZdm8DL3+3Jq4V9PXH0xjXAWb0XxVxFXb88QX29GwUVvvf0VMuuLxNXlKKvZdEBGUl0tyupqeIJVF5whrli01aOvvMJNv/fay1zKIBNmf/Cl53HfFcTVzY89jAuPPEi2953Ye+Y0Vu/ahb7padT19CC7ooK+Yx9EWjXiZ7StFq5cjrlLFuP6hQuipBWLmprDKv4x/aloNBTDd1kq4D/NIVyPf2bRU3Pm47tzafvZqCkWlcXS92jKtmeRVYyoYpgzJ6phNQuOdFqwBPMIjLhiZBaL6JolrhhhtXxGA4lpIjFB70WLl0cjv1jqIp2HaVxFdaqWc5FWLDqLkVbLVsQRYrBkGS1fvATzF7KIrIVYtGgxJ8DOCKuUJLK50tIgFQmhV0rhMGjgsxjht5rhp2mQvrM8txWlfheqwxmoz/GhIeJDU14m2oqC6C7LRm9lBH1VOeitCqOnIkgI0HwI/dVsXTY6SgK0fQaHTppn2/dURNBWHERbIUMIDXTc8kz7TARXBhrzg2jIDaKS/XFiUEObEg/JiiVQxK/gUgfdCjHy7GZUBX0ccVXqc6CMrrEukoW20lx0VRWhq7oIHZWFaC7ORRltl2nUQiege42nY8XFQ073rhOwqoasAqKRxno19CKyGVNSIE9NhSItFUqCWkD9Bp8PGS0XJyVBSlMFj2xaUTp0Ygn0YhlBzk21YikUAiFEKakQJKVAQFMh09CaIa5EPDGEZBMyGzE+JpmQgpRkAQQCsmFZFcBUEf3mI5HWJ7BUQUI8S/uLTUV8LIu6EoHPxNkZaSXSQJSuhURqgEJhgVrlgFJph5RslTS+EnEs6ortz7IAyBYVCslWlqggEis48kprsKKitgE79x3AfY88ykVbccTV96Opg8++9hpeoG/vFfpm3/jRD79AXv3LFeTV/4nE1Ycf/fK/Tlx9/H+Jq/9LXM2SVVfi2xJX0ciwv5y4+vgvI64OndiCgyc34ei5TVwk1bm7tuOWh3bj9u/txm2P7MRN92/DhXu24qb7duDm+3fj7J3bcYiM8N3HRrDn+AjNT+DohSkcODOCXcf7seVwHzYf6sfmw4PYcKAPq/eQU7+5ASOb6rBhfzdO37UVD790Bg+8eBIXHtyGk3euI6zHwQtrsHpnLxr7SpFT4YU9qIPRp4QloIOLpXsFTTB4tGRgKqG0MENcAbVNDTOrJkUGa7DSiZy6DOS3BFDcFUZRVzYKOgLI78jihNVLOoMIVVlhzBRA7Uig44kRKrWiuCmMmp5SMvqqUNVdhEhdJkdcOQtMMJIDpCHD1pFvQuNoDYa2DaB6sBKmiBlCG3X2LCUjqIc+y0DXSYZraQA1rRWobatCUVU+MsnhMboNdI0WuqdcdIx2oXukC4XlEYRzafBpLEPveDfax7sQaSqEpcANgUuBRLMQajIm61d1YtOZPVh1dDM6tgxg+tQ63PrKLXj0xw/hxGMH0batBv4WCwwl6XBUK5Hd5UTxsB+1q/LQu6MOA7sa0bq+AnUTRWicLEPn+gb0belA18ZO1I7Vw18Xhi5igybHBh0TkmcOChndztpsZLYUINxOz6O1kK6tALmN+chpyEWwKggf+1e/wAlbjgV6vxZypxRCIw/JynjESVYgQboCKUqCZjniVQuxQjEPSaYY2EvNaFrTgNH9o3SNdWSMm8B385HuFUEf0cBZbIWn1AlnkYOeuw5ppnTEKVORwATKDaxSFA1e9O4lTiVBAQE5KEn6JCRoGTkWD4ElCTInj5wXGSxhPex0fZaQGVpqI3KHGhKLEmJyOkQmGsTIiUtlAv16eo82BUzkeLBIA3euB25yWNjUEXaSc2aEzCyDUCuAiLaVWmSckDvTuTLQutzqAjQPdaJpsIOcomxI7Qokq1kEmgI59SztsQGd61pQN1qOqmEyKFZXoYPeQ3ZDADw9HwlyGuhZNUEjDeImKZcmGNW3YqLxqdy/8yzqiomzM0F2RlyxiCsWLZbOKoXZJZC6aV0GOaZuEdJdAkjc6VCR06IiR5IRvXI6tj83A13DrVi1ZQT13WXQesSIky6GMaRA9/pGbD+7HhN7B1HalQ9vkR0ZBTa46PlZ/XoYXVroLToa9Ok5qjQQkrGSnCJALBkgsStSOOIqNYEPfiJdZzI9Tx5dFxkt4sQUePUGDDc24MTWzbi4dy+Ob9yIQ6tXz0RcRYmrfYMj2Ns3iD09A9jDSCNGEPX0ElhqXjdu6O/FwaE+HBkewvHRYZwcHcHp0VGcof3Pjo7j7AhNmY4VF2k1hgv0+yKtn8WFMVo2Nk4gh39yFW6dXovbVm+g6QbctGodznPpgqu46oInmXZV3xD2s+iqzl7c0EXopnkWBdbdix1t9E02NmN1dQ3GSsswkF+AjmAYdR4fCo3kACq0CEhViKgMKDWRYWmmb1JnQ6HajCJCqc6KKlpWZydD1R1Ac2YeunIrMVrdgfXto9jWN4Xt/dPYPrAaeye34Nye43j63sfwwbs/we/+/Xf44+d/xp9YmiBNOeLq95/gk0/+A7//3X/gs08+AT77DH/6/af437/+DX76zvt465nn8dy9D+Ke42dwfP027BoYx7rmLgyWVKEpEEG1N4RqXzYqvNRfOqI6Vx6NDXalFSapGRqhHrJUFfjxEq6yYHw8tZtEGeKTqZ2nqZHK14JH2wjSTRBJLZAq7FBrPRx5ZTD5yVn2cVFYjLRiUGu9UKrc3PpgqAwdHWPYuGEvtm7dj9XTm9HdOYiaqkaUFFaguLCcUILCgnzkRcJcZcEcvwdhr51g5YirQAaNDw4pfJkqVNcFMThajYHxKjR2R1DW6kcVjQPNw6Wo7MiBk/pzkTYWRo8E9R0lGFnVhcaOCoTzGXHlQFYoA4GQF35yHBiCOZkIZPuQkWVHkPqDYnJMSmoCqG4lZ2WiAtM727Hhhi4a36pp/PAjt94Ib5mWS4225qmR2+RF77o6GgtHsOPEOKa2t6GpPx+lDV4aHzw0DniQV+RGdq4T/pCVrsEIu0cFk0MEh0+MSJkBtZ3kOPW4UNKoRX6tnPqZDBpf22gc3YBjt6zDml3dqG7LhSdkgtqcDrlBAI2dVQrW0NijpXk1lCzNj/owsUHCVQNkFQJFWgkX4ZmqTkWsNAZ8QxrXX4YqMpFV4oYrwvpDE6e7VFzP0t+ckJlEtB8PQhadRedif9S0Dzeja6wdeVXZnE6T0c/+yBBD6uDBkq2icYMcrO4gCtvZ2OxCUTO9vworrAHqs8zUZ2uWgq9ZyIm028NCVHSQozeZj8H1ZRjeWIauVTkoaKD+J2MFR1wprcuRmS9HUb2DnocD/mIm5E42QCFdb74ZRrIbZE4ZeCYhlstiMZ+3AHxLAvwVBhTR+XOqTXDn0JgekMCWKYYpIx02nwKWTCW0blaZUA4djT1msjmsYQdHXFldBui0YihEidCmJyKDnmGxx4hGckrbyCltKPKjkLYNBiwI5DgQLvbRc/PDR+/WQc/UmMl0v6ScFiLTMkyQpWAlHUdolKK0vQrr9m8mO2k9KjproPCZsZQV5cgwIdjbhP7DO9G1bzNc9WVINKpoXybgb4bD44Y34EdZLfUd66ew7churN61lisiEiFn2hGmsTlDQc9LQP1/MpSGZOhNaXC7lQgHrMihNp3DiKsgIWxApi8J3qzF6BxS4e7He/Gjj/fjzudasO5oNi4+chwv/+B9jhT6ugiqL5NVT7/58mW89RLhRQ7PcHiJW87IqsvEVXTZtaKvvonIuhqh9UXy6jJxdS1cjbS6vP5K4mo29fAyrjzOc+8yvMXh2XdYVNUb10wFZLgyymoWjLiaJa9YxBWH117B977/Mh5+9TJxde8LT+P2px/DxUcfxPmH7+fSBQ/fchO2HDmMERpvmwYGUFhbC1c4m2xnC1IkYqxIScTi2BgsWLaMi7T67rx5+O4cFhk1W+1vQTQdbzZF8Dtz8E//PAff+e7caCQW079asARzWXU/ms5fwCKhovOMmJrLVfyLYh6XChgFi5LiKhQuXMaRV4wcY8efO3cRFi1ehmXLYy8RVlHSKg6LFy/nNKvmXiK9ohUOFy9egSVLVmIpYdmyGC4qi+3P0gEZabVw0WKOsFq2dBnZKjFISaJvjs+DLF0EtVQCk1IOFyOtzHr4zQYuQinbbkGh18FFMtUwMiniQ2tBFjqLg+guDaGXbLz+qhwMVkcwWEOojWCoLoLh+lyMNuZhrCkfw3W56K0IoaPEj66yAG2Xi7HGYozWF6GvMkLHCaOL/eFJx60KOlBMdiTTzWsuDKG1KBsNueS3OM2wSfhQJKyALHYZ1MmxcMpFKHBZaX2I+p4wR3Cx9MKG3Cx0VeRjqKEcI82VGGyoQG9NKUdeMRF3t0pO+5NtHBcPJSOueHzYZDL4jUaErFa4NRroRUKO0NITdAI+dEIaR2iqSE2FJCmJI7BYVUKDVAaTTAGjVAED2YEGqRwmhRJGuQIasRgyvhCSNLL9CKJUwSXiKp1sQkGKiNNCTWQi6gk8pKWQ/c20q9LSkZYm4iL4maYVSw1MITsyiezJhDimeyVAWirZ/kIN0tN1EIv1kEjILpeZoZBboVLaoVTaIJYakSZQIiFJhLh4PhKThEjjkZ0sVkEiVUMgkiOdbDOXNws9A8M4df4CHn3uWTz/BvUtr0X1rp6mb4xFXb38ztt47f33OPKKpQ3+8Oc/w49/8fMoeTWD/ypxdU3SZFYcnSOjro1rEli//RVHXF2ZLvhNBNOHs7pWH/+SI7w+/Pja5/jgC2Lx355E+jKx8wuW4kb4GSck/5dXEvw2+Gv3/2srF171OLPaVldUJ/w2pNVV0wK/gbi6VirhLz/+mCOjfvXxZYLqWvhG4uprKxReWZnwi8TVF/Hbr4CRat94jlni6sTZnTh4cgNuOEnO5OlpHDq3CqfuWI9bH96BOx/dhZvu24pjF1dhz/EhbDvQi017u7F+dye2H+zHkfOrcfGerbhw72YcPjeGTTe0YWxTDXqny9A+UYy2sUJu2jlZwmlWrNrRzEVk3f3UETzw4gncROc4eus0Dpwfx97T49i0bwj9U42oaI4gq5Cc5xwz/IVO5JSTw1JKhmCuC+YMPRTMwVfykSpNAU+ZTAZwKrReAUwhMex5SmSQwR9ihm27D+WDOWicLEb9aD45FnaYs3gw+VKQXapHRVsQDQOlaB+vQ/eqJrSM1qCsI4JAhQuOPBNMYR0sOQYEq2kAWtOB8d3jdJx6ckpsXGU7CStBnaEmQ10Nc6YZuRU56Bhoxcj0EHqGu1FaU0xOv4EMRwXdixct/a0YmOhHbWMFIvkBFFfmo62/jZ7NEBpG2xFsLIQsy4RkqwTqHDsqxloxdnAjenZOomVTH3bcvg8v//xVfPCf/4p7XrkdXTub4SZnSZadCgXBWCJFoNWOstFs1E4VoHqcnCS6/5K+HJT25aKsvwDl/SUo7S1FblsBPBVZ0OXYICOHSeTVQpJlgCbXAVOJF9YyH+zlPtjI+DbQe1D7tVBnaskxMMIWscFB29myrdDQfmKLhCOAeBpWCS8tqhumjkeKZgUS1YuRpF8OuT8d+eRMju4fxtpTa1C/poHOpcFyDRkgctrGlAB1QAFzxEjn0oBnFnFC7Il0TL5JBpFFBRETCiZHTO6ha3UpyTkRIEGbgHhNLBI0MUjSxdL6NFiztQiUexGuCsKV7+ZEzfl6MVc5S2RkKYIqggICA/0mZ07l0MAecsJX4EcmGRPuiAe2AKsYaOLWicnBEJGTx6YyRh5Z5NTm5NB6DOSE5ZLDUYfs6gIonFrEyRKxUhILXZYO9SO12HbjZuy6sBXDO3vRuqYWPVtbMUTOZkFHLgQmFu2QxOnMsBRAa9AOS8jOnYNFXiUqUjhxdpY+yNIF5XYVFHT/jLziwMTZyUlTeOVQ+pVQ+OVcqqCUEVcZcq40vdwiJUM1EQI6losclsqWIpQ15cIcoOdHz0ufJUPDWBlW0Xvp39IRJa6KHbBnm2DJ0sPAyttbVVAbyAHW0rOQ034iCZJSBNw/YrErU5AYl4aUOD54ZGCIyNiQpIohTEyDMC6JjCIthurrcHr7Ntyyfz+ObdiAfROT2D0ygt3DhIEh7Oztx/bOHmxr68K21m5CJ7a0tGJzSxOhkZY3Y3d3Ow4O9uHk+AhunBzH2YkJwjjOjdN0dIa44rSsGFk1hpvGorg4Q1qxaKvLEVercev0Ok7n6uKqdTjHiKuZqKtTIxM4PjCCw0zLqmcAB7r7OOzv7sferl5sbWrFZGkF+nJyOUyWV2BjM11rexemmM5VKBelZicKtGYUG2woNdhRpLUgX2kg6FFCy2utHnT6czBSUIHx8kZM13dhY+coPY91ODC5GQcnt9B0C05tOYCHzt2JH778Nn730X8AnwN/5rStWJrgn/H5Z0yY/Xf45Hf/gd9/8h/47Pef4M+ff4Y/ffop/pMGmp+99z7efvo5vHDPA3jgxBmc3rgNewfGsaG5CyNlNZwmV72f+gq6ltqsXJT7sslg9sNvcMKhNJNhqidjVQNJsgy8ODIkY6i9xqYjNkHCkVcJHHmlAk+g44grIUGQTn2JxAy5ygmN3kttxg0ZGZZytRsqjZeDWptJTnQWMjILUVffi+np7di+/SC2b9uPycn1aG2hvrO4GoX5ZSguLEVxUREK8nI5kfZIMBPZfg+yvSxlkMYH6gtcNgmXJtjWUYjNO/pxw9FVuOH4Kmw/PI71ewcxtbULXePVKG0MUj+shzfbiNLaHNS3laGkKoKcfD9CkUyEI1lclFVWyAc/wRtww55hJZhQWBFGz0gjRta0Yc2OXuw+sYrGrbXYeKAbzSNhZNeoYMvlQ5OVSt8iTYPpMOcqkdecgb71ddh4cACrd3ehY6wU1W0hVDUFUduUg8raMPKLvHROKzw+PZeKaLTz4MtWoLk3RGMttY/t5ahsN8CTF4/cGhmGN5Rg65FeckprEalyQGFNA18RT984ORgGAVSsYi31yTJTOqdBJaf+SsIirozU3zGSXM/6Mwn10XzEc9qOS6H2yFDcksv9iZNdmUF9kQpW6iPC5R5UtOQhh8YDlnqYrk0Dj87DquNWd5Rjy/4N2Lx/Heq6K+DKMcKRbaAxQgm5i89VLGVp9o4CNXwVBmTX0Zhc70FWMbWtjHRIDPHgq5dBqFkMiWkZHCEhihvtaOwPoGMigr7pfHRN0jNqt8FDz1ZlXwa9O45sAyUqWr20PEDPg/rtEjMy6JiuAjPMYT2UGQrwLQIsla7AXN48pNuTaex3oro7C/m1NrizpbDTeGT1iWB0C2Hx0u8sNfV3WuhpjNMw+FmkrglmGgNMdvqtSYdSkgyDJAU+nQRFbgOa8rzopvbTVZuH6mI/Itl2BCNOZOW54M1zclVdWZEOD/220vvVuLUQGtIRI45HrDQJZhpzxrZTX/TEvbj1sbsxsnUa2pAb8yQ07nlMKF41gG333Ywtd59H0Vg3RNTeExQiegcKqHQaGMnRzivJx8TGaRy5eAL7zx7EwJp+5Fbn0HhmjhJXFnoP+iTqv1NhtqcjM1OHHBpjsrNs9B056Hui7yigRoY3AaG8OIxvcOKRlybww98ewPlHqzG2x4OzDxzGyz98n9OguhQt9fYM3mKkVBTR+Zcu480XOTzF4YVLePqtGbxJ21xBWn2RuHrlC6LujMiaxeyyL+L7V9XJmq1WyBFZs6QTR0D9NXjzC8TV8z+YwXtv4Dla9ty7b14iqzi8w0irN+g5MWLqi/gyOTU7z0iq2d+X8HoUbDkTaGfE1SOvvcQRV4y0YvpWNz/OIq3ux9kH78XJe+7EDefPYv0NN1B7WIPq9nZkFRRA53BSH6FCHI+PJXFxWLB8BeYtXoo5CxbNpAfO50gkFm01d4ZkYhpS1313Hv7pO3O4SKvruWp9UZJqwaJlmM9A8/MXLOPE1RkZxUimaGW/GXCk1SKuauCC+UuwkPZnU0aOfZeOed11c7l1y5atRMzKeE64O5arQBfPEVGLFi2n7RfPiKwv5s7DIrCWzBBWK2ibFSviOCxdxqoGLuGirBYuXITlS5chMZ5VC0yFXCyERiaFXiGDWamAU6uCz6RFllmPEBNJd7K0PTdqszPp2w5wkVFdxWH0ledgkL7z4dpcjNTlY7Q+H2MN+RhvpG+vqQBTLYVY1VaE6bZiTNL8aH0uhmqzMUhjzGhDHi0rxlRrKSaaSzDWWIRhOsZAdQSdJUHUZTtR5jdzBFZzYQCdZbloL4nQ7wwEjSoY+UlQxC+HJjmW073Ks5vQWpiD3soSbloT9qI+4qP96FyN5GO112NVRz3GW2sxUFeOlqIIV32QCbtrU5OhTk6ELo1sZLEYWXo9InYHAkYTHAo57PRsHHIZbFIJjCwaTSCAhseDjEVcEdR8PswyORxqDSfwbiZbkBFZepkMRjmNW3QMHf1Wk32oEKZDxhdDQhDzaMqTcBCzCoGMnEoUIJmlASYJwOM0rAipQi6FkFUQFAkVEArkSE0RIylBiJQkKf3WcJFVTNNKJjVzYMSVRu2EXueBVueGXGmBUKRBcrKEqzaYnCzmUgylUg1EYrJVhDQeqskWKynHpu07ccf9D+CZV17Bc/TdPfPqK1GhdvrGXnzrDbz63ruXoq6igu0/xY+uILCujLr6yRXE1Qdf0khihNVPfvEzDn8L4urakVds/Uyk1Sw+momM+oYIokvEFW3/k2+KtvoScfVto5muXPdNEVd/Kf4a4upvIfr+tyauvqIhdUXE1KWqglcjpq4WDfWF9L3/KnH12yuiqb6OtIqSUL/5tyiuRlB9hbC6Qkfr2sTVFdvQur87e/M+nLywAydu2ooTN2/G0ZvX4fRdG3HbI7twz+N7cfP9W3HoLCOVOjG1qR6ja2vIeK/Ghl3tOHpuNe58ZC/ufnQvTt+2BlsPdmJkQxXaRgtQ2xfmDEVWIahjohjDG6sxvasZu04N4/wD23H30wdx8yM7ceSWVdh9ahB7To1iz4lprNs5hNaBcuST8RwqIkO30o+KpjzUtpegurWYfofhDtrImVZAohVCrOVBYqSO1RoPuZPgSoQ6kzrmfBmyasl57PajcTwfzYzE6WApgTL4C6SoavVwQrqdk9XoXd2EnukmNA1XorgtB6EqHzLLWAog087yIY8c/YaRBjRNtHApbMawGWKHFBKHHDIXq8JEAwwZuEEaeJq7G7F20zS27dmK0alhBGgAlOrlMLjNKKwuQVNHI8oqixGggSmb1jV1NWFq2xpM7FyL2rEOWMgAFmSQoZzrQkF/PZo3DKN4qAkFA9VYe+NWPPvjF/Hur97DucfOoHVLI0IdXljK1JCFeBCS8akvoPtucSLc5kFmvR2OcgOshTqY8rQw5tJgk0e/C6xc5UVzvhOGHAfUQStkmSZI/Uaosm3QRexcJJaBoA0ZISMDWOSkwcfJRL/VMAZMsIZtsASjAues6p3QQM/DxP7ZV0FqkkGoT+WIkXRbIozZSmQ3+dG9pR3rT6/F1NFJFA0VQZQpwnzJAswXL0CymZwCciodTOMrSw+BlRwrYzqEVjk9azUdR0Og+ySHQeE1QGiTIUmbggR1AmJVMVipWIoEzQooPCJklbtR1l6IEmovGYU+yO1qpGqY2DkTPpci3cwil5gWC4teUkLt0JHTQg5NxAsPGQGOkAsmnwUapx4Ktp1ZyRFVDHK2j0nOpdmwYzhpn0B5BKaAHYnKNCzhL8dS4XLoAnq0T7fhyF2Hcfqhk9h4Yh2Gd/VhdN8AN81ri4BHTuZyYSxdmwCGTCvy6wqRR9D7TNyyZEYC0pSRa6yKoNKp4bSuGMnFIsgU/w97fx3lyHmtfcPnr/eck5iHqWemmSW11JJaakG31MzMzMzM0zDMzAyeMWNiiGNKzOwwx3GMoUPB8/t2lXrGM/Y4Tg68z7PW+82aaxVX3VWq2vfeV+993TE6IuIiMEmwpgxEYMoyoUkMUzOudBKIGuMNqmBysHwnvhIoBel9scg6d5ZVJa5CbWvl+CAyahOoGiymuCuP1JpE7FlKma6OyBitqmGjj44gwmxAa9ATFK7FN1AhrgLxWuWnlgquWubLmuV++K0MIHBNECFrg2XeG79lXji0Ororyjm+aSO3797NgSn5Nnr72NjZzeYuQXsn6xubWVdVy0RZFeMllYwWlTFSVMxISRFjZUVMVZSwvq6SHW1NHOrr5uTIEGdGRzgzMsxZBUNDnB0c4vy8npVCVl0aHeXSyOgnxJVSUjg8n3U1NskdE9OCGY/G1VXElSLQrmRdHesd5EjPAIc6eznQoZBXveyV6ea6Rgayc2lwxdGSkMhEaTl75H6Ojk+xq2eQkdIqqmITyI4wkR4WQUaYnmytSS0NLDHZ1EwrhbQayS9jrloh57rZ0j7Ejt5J9o2s5+D4Jg4JDk9t4fadR3j2nkd499s/5i//+kfUf/+pEFf/yZ+UcsE/KqMJ/ptKWv1eIa5+rxBXf+Avf/gP/uM30tH8QJyuZ7/JCw88zKMnz3H7lp0cGpbn39rDWEUt7dn51KdkUJucSX1aLjXpeZQkZJBqkUA73ERkgNg2Py3Bq4PxXREgv7G/BBSBLFNHFwxh1RoN3n56/ANNKnz9I/Hx82RghWrsRES60QnCdU7CI2LR6mRZH0+kKQWTJQV7TBYFRQ0MDs6pxNX+/afYunUfgwMTVFc1U1RQTlFhKcWFxRRI4JWXk0VORqpKXmUmxpIqgXyiO5K4WA1Z8k53dBexYVsXOw+NcPDUNIfOzrH31Aw7j0wwt6OPvol6yhuzVR2o7OIksguTScuOJyM7gay8VLLz0sUmp5KakURCmthVdzQmh5FYsQ3VzSVMbu5ny/4JDp7bxLkH93HmgR1sONgl/UYahc02ksv16JN9CXZJf5TgS0RKIPHlUdQOSaCztYnRLU10jJXS0J1Lfbv0SWKjaqRvKyqVdogdjks0YhM7a5LvMi1fz9hcGWfvneTIxV7pU2NJyFtFWkkgTYNJ0qfmkFlhRRO9Gq/gBXiHLVdJpQi7ojulkT4xkCCjv0pca+0aNUs0LDpUHdRBsSWh0Ro122pZ0GLBbcRkR9E318rE9j5quvNJKrQQm6knrdhJXlUiKfkOIp0hBEWswSdsJSZ3BN0TbRy7dJA9p7bS1F8l7bPhzrHgyJL+Kz6YUIc3IY41RCQEYMuJUMsnFZLJkRqBQRkB1eRFoGGZtHsJ2ugVRCf6k1ZkoLTRSUNfMm3D6bQMplLR5iSzTGxtegAxaQGkFxsob0mkujOTwoYEUsvsalmiok0ZnWHCkKhT9Q8XhEhQ7vdl6be8yWtwUdUlv7E8M0dyELaEQKLF9pljxfbGBold1BCdZCBK+h7ljw4KcWVKNGNRRhUU+6fXB6EP98Gm8yfFolUzruoy3ao4u0JcVRUlq8RVUroNV4oVm/Sl0Uo/mRqtwp5mF5sbLfY7QtU2XGvww1WQzPSBLTzy6tM8852X2HX+CInVhayKFjtfkEH3kZ1cfPt5Tr30BM07pnGWZ4ltlvstyJTrJGGVIDYmwSl+UTUzu9aLD7WH8S2j5NXkYJF3KdwaIM/WSyWuouxBuBMiSE21kiH+U2piNOlJDjIlYE5K0JCU4kNlg47tRwr5+uszvPKzbRy8N4++bTGcefgQL/3gO+oIgN+Yz5hSMqeemcezn4crxNUL1+JtDzzbv4i4+nT21itXEVjXE3m/HjwjFnoIpmtxNRn13HW2f3qf6xFXyj7f/M6bfOPbbwiU6VtqltU3v6WUBSoZVgpZ9fo8aaUQVa9dKQG8OqtKEWBXcA1xJccoOljfePvtKyMLXiauvvLSc9z7jSe586nHufTEIypxdfarD3L8vnvYdeaUWibYPTlBeVMTCZlZRFis+ASFsnS1N7cuXcaNCxbx5VsWqKMHqmLsl3WtbvCM8neTMv2SrPvnm/jnf77JkxmlZkx5SCpFb+qy5pSHsPKU8ilZVF/+0s0qbhCoIuo3LfBkWsmxCnF1s7LPP9/IP//Tl/nyl29Us6OWLF3O8uWrpI9RdK1WsnTZCk/Z38Ilsl25lkJaLeC2BYvUdYsWLWPJYvH9lq5UsXTpClmviLTfxoJbbmXp4sX4rFlNeJA/hrAQonRhREdosOs9pFW8WU+K1UCG3Ux+nI3KNEWnKp2O4ix6ynMZqMpjuKaAsboCxusLmWgUNBUx2VykklTrJCaZbitipr2I2c5imRbLetm3MZcxwWRLPtOybaajRPYrkW0KiuV4hcQqkPNn0VqYSG2WooUVQ0NuIh0lSklhLi0F6ZQlxhAfIf2B90rMvl44g/3IiDLQmJPGcF05g7WltCoZWuKDNkvsMVAjbWqrZbargXXt9YyLXRioKZVtGeTFWHGGBRLp7SVYgzXAn4QIHZnRYgcsFuL1EbgjtKREmUmPthInywq5FRUQSIRSRrhG7LivL9Hh4cSZlAy1aBLkfXJGRmKWdUZlX5laNFos4TqMoRr0QeFoFaLIP8yDAJkPFD9apoG+ISpp5T1PXinZVwpx5aMQV7I9NER8/TDx+YN0+PuEyTZF48pAeLhFLRHUhFkJC/UQV5EGF1ZLIjZbCpboRCKNMYSEGOVc4SqB5e+vlWWJIUL14ruGExCswRYbR+v8KIOPP/MNnpsvEfymQmC99oqahfXSt97m9e9/j7d//KNPyKt3fq6SV38PcXWZtLpMXL3zN2Q//VeIK8/2+Syrj+ezp/6LxNVPP/Tg6vN/MurgL9WRBX8u+HSm1P+niat5gXYV/w3i6vrZU/994ur9/6uJq4/+PuLq7vuPcs9XjvLAEyd44Knj3PP1A4L9Mi/4+m4uPbSZY7dPsffECNsP9rNhVwdTmxqZ2drM7iMDnL9vI/c8upPz969n3+lBZve0MLihmvaxQur7JSjqTaNjQgz+9no27G9nx4k+Ttwzw51f28Wlx3aoGVd7zgxy8MIkxy9tZufhKbpHqymSADqnzEVFo5LFVMHARDPD0530jrVS11ZGblk6qXnxpOS5SMwTQ5trIDZHgzU9BEt6MI48DYmVZnJbXFT2pdE0mkP9QBpFjXYKay3UdyXSKgFFx0Q5fTMKcVVPVXchmTUStBS7SSkXR7Q2Ux3xL6NaHMXyVJz5bkxpEiyI0x4mQX2YU6uWhilC8RF2MfTxNooq5V6nxzh8/CC7D+yiqrEKg82IRjoce4KL1KxUkpLjiJGOJDEljpqWWia3TrNu7yZa1vXjqsgiJFmMszjBCfUFZHVWYS/PwFyUQPl4A9vu2MO++w7Rtb2HkuEiaqcrKJdn7a62ESpBk0Yce2dFFPE1DpwlUejTwwiM9cUneg2+0Wvxt/sR4gpDlxSJMc2GOcMpUwf6FDs6xbGWdcYMG1HZdqJznJjSo9DG69AmRhCZLMeIY29SNKOSrDK1oIuNJEjJiDKFSbCkQyOOQHi0dDZGH3wMK1RiJL02gaapGqaPTbBRgsnObR3EVseywrKCG4JuYEnEUsITtDjyY3AWxMp1zGpGVZAEXEF2rUCZ10sAYkQbF0VYrBFvUyArdatV4mpx2CIWhd6Kv3U1rnwrJW0ShPeWk9+QhyMzRiWo/CKVjKtQNetKIa/CbHo0dmmrLQKNzCvklVkC4agEmwRlFnVZWR8qQUqYCs08pBM0K6WDiph6qAQiJnkWdkLl918ZvpbFgStYErICY0oUrevaOPrAMW7/+iX23bWfmaPTDO8domWmmYSyBAlgfFjou1QVZ3flJEhgVUtpawUWCZQVvStlREFF/ypEnq+SYaWQVga3SZ0qI4CF2cPVICu5KpnMpkycRQ414yrQ4YcmNoTIeD1Gt0ECTj3aKPl9jAESIEqwpuizJck765JlQXSmgRgJKO35FszpkUS4w1WtF0V8OUIh9qLluhYTWoP81mE6fANCWesdxGqvAFYu82XFYh+8lvriu0oZUTBEJa78V3jjv8wLW5hGnLACdo2Ncnh2lq39/Uw3tzBZ38iUYKK6luGSMnqy82hPzaAlIZXGuCSaEpNoT0+lJyeDgfwsRopzmSovYlN9Nbvbmtnf2c7Brg6O9HRxoreHU319nB0YuJa4modCXKlaWPMjC94+MsHFsSkujq9TRxVUiav5csEzQ2OfEFfd/Rzs6GFvWyf7O7rZ097FBmlvZ0oqlVYrVdE2utIymKqoZENDE5MVdXRm5VPucJOliyRFHKS0EC0FegtVNhetCekM5hSzrrSWzXWt7GztZXf3CHv7pzgwPMuh0Y0cGvPgyNRmLu08zDN3Psw7b3yPP/zqX/jPP/6FP//pz/zpj3/ij3/4o0x/L/gPlbz64+//lT/94d/4y58Unat/5w+/k05IHK7vfPM5XnzwKzxx+gL37tzP6akN7OkZZF1NA505BTSkpFObnE5Dei71GfmUJmaSbHYSFSTBuq+8I/46QhXnb2UAa5f7s1IhrlZ4iKvVazVqtlVgcBQBgSZ8/Dylg4reVYjGTrg+Vt4Zl0pe6QzxaCOUjCsl2yoNkzUVsyAto4KOznE2btrHwUNn2LfvBHNz2+joGKCyop7ionKKCi4TV9nkZmWoQu1ZKWJLE6wkxRlJSTJSWCzPtyOP7qFi2vrz6BgqZGCdBPTbu9hzbJp9x2dZt7mXhs4SckuTyMiPJz1H+o8MN6kZcWRkJ5Gdm0aWBC4pmcnEJMRgcpixx9spqMxjYKqbzftn2HNyE6fu2cedjx/j5H07mNnXQee6QnrWl9Iwlou9QGxfjBeB7rVie4NIqIqmvC+TzulyemYqaRstprlf+sa2HMqrUymRfqZQ0UTKiSUhyUS0Q4IL60qyiiKY3VbBpYenOHlXr/RRiRTUhQi0VLYrZXIWLAn+aumjv24lwZHKSLl+6OwhKjltSRBbLf2U0RWBQSG4pb/SOjUCrfqHFq3YV3+TL8uDF7EieAGJhXZmxTbtP79RAt5umgcLKW1KoqA2nuyKWOIyjapWkn/4crxDlxMVF0HXuPgAJ7cwtWOI0uZsXFlKVpgZV66iFRmBOSUMQ0IwhiQJajKkf8yKJDotApOSEWrzQ2tZK5CASPqmyBgfzG5fYtNDyZe+rKEnhaa+VGo64ihuiCZX+vIUebZJeVqyy6OoaE2iujND+vME0svt0mdbickzyTWMYnv16oizi6RfuDnwRsJdPuTUxVDSmkBKUSSWOF+iXL5YYgMwSn8YqSAmWOy+BnOiQdptUjOLLdIPR7nNGK3y/CKUbA1fHPpA0sQmFsdbqc+Ko60kjRbpn4tyXCTEG3G49FjderlHj1i9VikrFzutZL8qZevWNIv4DdJf2sJwFSYxtG2K25+4n3u/8Qgzh3eQUF1MYKKTuOYa5u4+y0M/eYtzrz1J1/715PfVUzPQQtdoD+USkEbZTYRHhmKNj6awvpjedfKeTHdTLEGxI9VCqNkXP81ylbiKEZuflmEhK8tJWnI0idKPKuLs6dJ3JcRpyJFnOzKTxdkHennkpRnue26Q6SNxdG1ycfYrh3np+4qg+KtXSKlrM6j+TuLq08fNE1gefFJe6CGwXv7Uts8nrq47YqHg+W+/5hn9UNHo+hRUYup7HiLqm9fZfnmfz5BZVxNX33tT3e/Zb72uklSfhkJWPf3mayo8pNWrV0iqywTWp0mrK1pXb7+pklZXE1dPvP6KWir44AvPctczX1OzrS59/VHOP/YQxx+4m/0XL7D56GHGNm+ibXiYkvp6EjKy0JksrPENYPFyL25euEQlrf75pltUqKP93XArNwgU0kohr778zzfz5X/ykE833HCzh8yaz5xSMp+uQMmwuslzjEJu/dM/38Q//uON/JPgnwUKgaUcowqoC269eSE3KdpXX7qRG758oyqcvmDRIs9If8uWs3QeyvwSWbdI0atauJhbblvoGRlQ5pcsWsqSxctYukQhrlaoWLJEKRtcyKIFt7FyyWICfcSuaEKwR+pwGMS/NGiIlfkE8cVTrCbSbSZyYqIoTrBTo2YtZdFXXcBwXTETjaVMt5Qz01bBbLuC8iuY6yhnfWcZG7oE3WWs7yphrqvYQ151KERWIbMdxbK+lI09ZYJy2c9z3GxbqZxTQQlTzUVyrVy6StNolL5IQXtROj0VufRW5NGWn06e9EHOYF9sAWuJkWmq3EO1xA0DVdLGpiqGqktoLxS/KT9ZjsthorlS2lEn7ahTSayplhpG6sppzk0nO9qILUjsrM9qonzX4goPJc1sItMSRZJBT3yEjhyHnYqUZArcLpKMkTjDwrAESp/k5yf+gNjM0FASzGayYl3kJSSSIVO3yYRFyboSWDVabDo9Fm3EPHmlQEtEkA6dQBMg8VKghtAAsYHKSIFK9pUycqBCYq0VeAfip2RmBetU4io8THzdYEXbShlN0EBoqNi88CiVwFJKBXVaO8ZIF9HWZJwxGcS4MnE4UzEaYwkOMcm5tAKNmnUVFByhlgv6B4l/K/6ZItQ+Mb2ei/fcz9MvvKSKsitklZJxpRBYl7WuFKH2y+TV937+Mw9x9ct3P0NcqSWDX0BcXS4X/Gsj1/1XiCtVnF0ZUVCCeoW4Usmn+bI/dfvfRFy9/8mx1yGufvL+u1fwU8HPBCp59T9Q2vc/TVh9UbniL74gU+zvbtd1RhW8fJ1f/B36Vp+XbfVFWUnXI7SuJq6uHuXvi4grlbz6+NP41TXaU9cv//vkGn8vcXWFlLuOdta1mljK/If8w4MPn+aRJ8/zxAuXePK1O/jaqxd47KUzPPLcMR78+l7ueHgr5+7ZxPl7t3L+vu2cumMT+09MsGVvD5v2dLDvxBBn7prj3H3rOXZpip3H+5nZ1UrfbAWNg1nU9KTSPVXExgMd7D49yB7BodvHOf/wZnH+d3L6gfUcv3ua8w9skWvt5ei5jYxvaKGuI5vq1gw6h8oZm21jbtsAm3aNsWHHqCz30DHQQIN0BPUdJeLkFtHQly/XyqK0PZUicWqLO5Io602laiCDuuEsWsbzVO2M+t4kKluccu4YqjsSaOzPpn1MDPtwOQWN6bjyo8XpjlIF13Pr8yiQziWpJIUIcUq9zWJkzQHiFIcRJo5/mFOn/vVaEb0NMgRJgK8nu0iC7IkhDh8/zMGjB2jtbsMW5yTcpCcsUoJBkzjGZjHsUXpiE5wUS8fTNz3E6LYZWqb6iK/KISTJQkCCCX2uG1NBIiGpNrwlAAnPiCKmOpn4egn6imyktaYxsLeX8aNDVE2WEVfjxFkRTVZHKqWDBRR05xBfGYtZnPmIFC36FB2GVD1GOU9UloNoRXg8Ow6rOOBRWW7MmbGYMh1qppU1x4kt14lZIa4SxHFPMqh6XpHJgkSTSlop0ItjH2rTqcRVoFERANYSZtXiH+nL2ojlEiAFklGXROtMg0pcjR8aoUSCS026hkX6RdwSeiuro9bINaRd4mzrJOBSSjCDHOEqYRVoU8o+tAQq+lTOSMJijARYNWoZoYe4Ws1CCbyWaxcTLfdZ3lVA02gtFRKgJhYlSPsi1WwwP3Hw/Y3KNEydBkfJ72bRqplTCgEVbJbOTAKU8OgIQqPk+rJPQGQIAQbP6FsKWaWsv0xa+UUE4CvwnyfCfI3BrI7wY5XWRx390JLppHW6iyP3n+TOZ+/l1CPn2HJ2O71bBygUR8cogdFKzVo140rRrkovV76VegoaiolKsqlljIrelaJ9pYixqxlXTr06sqDOqZQ+KiMPKqRTtLzftbTLN5JSk0xQjHT+5tUE2wNkX50qzm6WY0wORbBaGUEziEhXqARlWqypOlXjypIZIb+//L7pcv5EJbANQ+MI84wiZlGIKxMGi5nwCHmWIVp8xLFYuzZI1R5YudSPFYt8WLXEF5+VymiCCnEVQqCXH0GrvLGHa6nKSGeqtYUNPd3iEDYyXF3FQFk5vYXFdObk0ZKWQX18EjVON5XRMZRZxHmy26mLd9GalkhnRjIdGUkyTaIvO53xwjxmyorZWF3BjoY69rc2c7izQyWwzg4OcvvwZfLKUy6oElfDHuLq/GXianSKi2PruF2girPPZ1ydHVaIq2GO9vRxsKObvS3t7GxqYXdLK9ubmpksLqHJ7abYYKBQr6fcYqXa4aTKEUOpVb5ni4NCs40Ck5UimVbYXTQnpNGfVSjHVrOxpoWdzd3s7xzgcO8oRwanODo6y7HxDRyf2CTTjbK8gaPjm7iweS+PnrzEm1/7Br/41vf51Tvv8dsPP+bffvs7dRTBP//x9/zlz3/gL3/5A3/+03/I8r/zlz8pWVf/zh//5Td8/NOf8gNxyF7/6mM8e/5OHt59iAvTYr/7Rpita6Y7r0glrmqSUqlPzaYuLVcVaY+PsGLyDcMgDp85xIghUE/ImlC8FeJqWQDLBMuXy/u+WqMSViFh0YRq5J0NNuMbYFSJK0XvKiA8mhCdE21kHFpDAhpBhDEZc3S6IE3NukpMLaa+qZ+JqW3s2HWUvftOsH3HAcbGZmls7KCosJyc7HxBLrnZ2eRlZ5CbmUJWmps0+U5SE6PIFntVVplITWMqBRV2XGkh2BL9SS8009ZfLH3VKLsOr2N4upWy+izSlIE0smNV4ipdApa0DEFmIpnZqWTnZkibEohyyjOIsZJVksfo3CiHzh7gzD3HufDgSe578gIPPHOeg5c2MbS1ke45CUgOdjK8o0nsrRWfGC98BZq0QJJqHdSM5NM1V0XPbJX0NaU09uZTWp0kjnO0XDtarhkr144hQSlPs/qgNS4ioyCUue2lXHpY3tsH+lm/VwKZUTlXVzRlzdEk5ioaj2sJNa0m3OxLqNkPf73YUXswiXmx5Fank1ocj1Up8Y5RBp9QvmuNQIIIt06FokuojKS3KnQh8XlWpnZ0c/yubRy7cxO7T44xvatd+qYqGnty5Tk4MDnl+9atxE+zEr0jlJzKFOp6SimoTyMmw0hUYiix2ZEkFlqIL1Syq6KlP7VgzzZiyVDKzPWyjxaT2B9jTJA8X6VMLxRnsgZ7UrjYKX9sScHkVTpp6s2koTuNkoYYciujyK2IIqPIQFqhQeaj1YyrqvY0lbjKqHCSWGzFmWuUPiASY4oEOXL+FXoJgLULMSQGkl3tIL/OSVK+jugEfywuP8xOCcas3hhsvhgcgRicoUS6tUSlmNQyeJv0u1Eu6YfF7mt1/hjCfVTiKt0WQVmynZaCZLoqs1TiKi/DgV38Ar2iMSZ21qQI48eIzXVoiHBqVFtsSpbnkBYl7dFLP2fAXZxA20wvW8/sY/bIdkr7mtHLu+jntuNurGLk1EE122rfE3fRvnuKmqkO+jeNMLZxjOrGMqLsBkIiFPIykIgYgzz3RCraS8XHqaG0qQBXphWN/MZaswSp8txz82IoyI9TiSuX9CUueyRJbvmt4iKoqHOz53g3Dz6zmUtfG2XLmSKqR0Oon7Bz5mGlVFDRbPr7iKvPI6yuS2JdJrk+lX3l0cG6fkbW1fg8UfhvCp67LBwv+IaK1z+XuFK2fRqfJbNen8cn65T9nnn7NbkXDy4TVR6ySiGlXubrr750RavqMlF1mby6TFZd1r+6Itz+9lUjDL7xmoe4euMVHnnlBe5/7mnuevprXHrqMW5/4hFOPHwPey6eZePRw0zu2kH/7Az1PT3klJbhcCcQHK5jhddablu8nBtvWcSXbrrNI7B+JdPq1nlyykNC3TCfMXXTly+X/Xm236iOAnirWrqn7qucQ/b50j/fzD/9o0Ja3cA//j838E+CL/3Tjdwo226T6ylaVIsWLOOWmxZyo5KJ9aWbuEXOoRBRi5cuVUmqJZcJq2XLVSJr0eKlniyqBYu4dYEyeuAiFi9cwjKlrHCpAoW4EiyRYxctYumihXgtX0qInzeWiHDiFP0q8V8UsirJYiBdEV6PjSbPZaMw3k5leixN+fIdV+QwVF/MeFMZUy0KwVTBhs5qNvXUsLm3dn5aw5a+WoEyrWJzXwWbehVSqlQlruY6i1kv2CjLW/oq2TpQzTYFgzUyrxxfJftWqKTXXKcc01HKrHyvSiZXT2k6rXmJqpZWd1kWQzUFDFYVUJsaR4pebGSgNzFBvqTqNZS5HXQUZDFWV8665hpG60rk+Cy6SzMZqVMyvGrk/HXMKNlXbXXMKdlX9RU0ZaWoGVsxIQHYA3yJCw8l3Wwi1x5Nhvh3iXqFuFI0tMQfy86iOM5NqtmsZmM5wsSm+fsTFRREXGQk2S43JWnpgjRyZL9Eq4UY8YmcEQK9EXuEEatGjyk0AlOY+JZhkUSGGtAGagkP0BAe5CGvAn1C58sG/Vjj5Yv3Gn/8fIMJDpZ9wg1owo0qeRWmEFihkVeIK53Wij7Cro4qaDK6sFoTVeLKHZ+DOy6baFsyGq34JAF6NfPK9wp5pSMgSItfgNj6KOlHquvYue8gX33iSV56621V2+q5N1/3iLbLd6cQWZe1ri6TV0rW1Y+uIq5UKOSVonf1/ucTV59HWl1DJinlfpfxXyGuJKhXyKpriav3PWTYXxNTn7/eT/+bxNVfu7erM63+XuLqi853TQbXR3+dzPpbiKu/Vwz+F/J8FMLql/L8VXz84X+ZuLoG8yLrn9Z5+oyA+afXXZOd9dGnMq1+81/AVZlRX6BV9fnE1bVi7J+Itl+HuPqUXtYnIvKe+/uHO+88zD0PHOWeRwVPHOGuJw9x71OHePBpwZP7uffR3dz50G7u+eo+HlJGHPz6cVnex4FTU2zc1SloZ9+JYU7fMcOZu9ez/4yiK9JGz7oS6vskKOpOYXB9GbtODnH0jnUcOD/KvrMjnLpvjru+tpOLj27l9q9u4e7HdnHfYwc4d892dh8ZZXJTM2NzDcxs7WTL7kG27xtj54FJtu+dYMO2YcZnuugfbaJ3rIGh2RbGtrQzurmFoc3NgiYGtwq2NdCzoZKm8TzqBxWR3nRxtMXhbZXguCGaorpoihtdlCkC7k3J4vzaMSXp1IwT5S+j8YXJJJdlYM+MJcimYWWEN2uN/vPEVYQ6IpDWIc6jKRw/rTi24ggWV5UwOTPJnv172LRtE/UtjcQkxhFhjUJjNEiwZsbtdpKijJCVlUpuSa444dVUdjeR11xJlART3g4dXnYNfvFGfOIiWWYNZZFJgkZbEF7iYK+ySxsSwsjuylHL7ubOTNO5rY3y0RIK+/OpmaykY2MrXZs7aJ5ponasRoKnaqqHqynrKye7pYDEygxi5f4c0lk68pKwy9SWE4clKwazOO2Rcv+RqWaVrIrKjMKR7yCmIFaCELsqXGtJixYHPxpzUjQGt1nNXAqS5xAsUDKugqOU0rzV6miDyRVuGierGdzdS/OcMry3G1+XD0uNS1kWuRyfaD+CJGgItCvlgYH4WZUSQQ9x5W/VyDMPwVvgawqT7WGsEUd9hcabFdrVrNSuYlHIQoLlOiXtefRv7KBlvJ6cWgmOk0wEWeSchiCVrAqx6tE4zGjsRpW4UkYW9JFAxFcv2w0hBEaGqkSVr04Zvtwfb40fPjL1l+3BJkUjRqOSWL66QFnvJ/sogvQK/PGJDFLbtUoCCZ+oUFzKSDIbRzh4z0nOfe0uTj5ykS1n99E62yfPPlPaK7+xzkfVsLKk2MitLaC4uYykolRVOyvYEvYZKILsGruHLFX0r9bI+xgrQerIjmHmjs6R25pNgMMPL+NKAuWZRsRo1FJBo0OP0R5BpBJE2YPQSwBqTdaSXOIkvzmVvNZ00uqSiC12YE4zYpBARi/HaeTZh5sl4LUa0ZlMhGr16l+rvH2CWbNa3sUV88TVYl+VuFIycvyVrKvV4nisCSTMOwCbOMuFcXF0lpYwWFNNX3k5vWWldOTn05CcSqUrjjKHfI82J+XRAouDMouNcpuNGvlOmuU7Ucir5mQ39XEOGgRtSW5605MZzc9mtqyYbbXV7G1p4khXB6f7+zivkFdDw1waHv4vEldDHO7qZl9LGzsbmthaW8/WunrmKirpS8+g2iq2IyLCA3HW8iOUckCBLpJCUzSVDjdNCWl0Z+UzWlzBTFUDWxra2NXSM09YjXB8YJyTw+s4NTrLyfH1go2cGt+kTo+PbuCY4MzMdu7eeYTHz9zBCw89ztvPvsiP3vw27/3kZ/z2ww/5j9/9lj/94d/5y59/r2ZaXSGuZPmP//47fi0O1k9feY1vPf4kL1y8h6/sOsztUxs50DvMhoZW+otKaU7LpCYxVc26UrSu8h0JxIYZifQOxRykE0c0Gps4iRF+OnxXyPu91F+ChAAJFmR+ZRj+/kYJ6mMwRiWoelaBoVZ8AsRuBUbiHWTCP8xKiGwP08ehNSZhsKRJwJ2JyapkXXmIq6rabnr6p5mY2sqmzfvYtfsomzfvpqdniKLCClJTM0lLyyAjI53sjDSVuMpOjycjxSGIJj8/lrKqREprxKYWisMc7yPv+XLcaWHUt4uNnOtgdLqV2pY8MgpcJGU6SMuOJUtsXlZuMhlZSaRlJqn2OD0rjdgEN0abFUeSvHuDPZy//xLPvfU8L37neV7+3nO88dMXJFB9jEN3bKV7fS1dc5VsPD7A+L4O4mts+LhWqwhPDSBN+pf29VVM7etiQvrK7qlKajuzyS93k5ZlJUXsbLq0J0MQn2gQZ3qNPKtbSMnxZ92WfC480M9djwxx4Fwt41vTaRqIkX4riti0EPTRPmgt8p1HBxMapdijFWhsgWSWJ1HXW0ZBfQbmRMVeBKpktCI8ro8TmxCvRS8IjvZndfhS1mgW40jXS9uqOHRxjrufOMAD0v9f+upOjt0xx84jI3QNi23KjkIb5UOQfjVhZl800QFi6309GpPuIGKyDCQURJFQZCGxxEZqpYvkcheuAhvWTLP0F5FidwxEK2Lo8eHYlRK1HAuZxU4Sc6KwxoVgSwhVSbJqsUkVTUnklttJKzCSXhBJar6etKJI8irtlDcnUtmWSlHDPHFVZMWZE6mOAByZoiXUFYSPVckyXi19VThZFUrWlpXMEqNcMwJXchhmh6/YNS/00n6jIxiDIwSDPCNzkpxHGQwm0ayOyBgm9j80zBtDuNhb6Yfy3FHUZsXRrog1V+fQ21BIW4PY7+IkXAliP6ND0Uv/bVSyr5LNWFPMRMbr1PJtQ4IOY7IEdPI8YopiKZAAtmashZy2MszZcfjEmPCymdBmp5DZ10L7vg10HVxP1VwXVeNNdEx30jPRQUV9AXHJNmxxJnnXJSgzBarZdEWN+eJ/TbHn1HYGZjpJVTKYbRKouuS55jooLIgnJdGCwxqOw6IhUe4lJcVKTXMmWw/2cvTOMdYfrqRhIpqkmuWU9ls4/dARXvnht/9fIq5evGaUweuJt382K+sLiKt58urvIa6e/dZrn0BZVtZ/53X1+GflXNfiNZ55+1XBKzz1luCNV3jy9ZcFr1zBE6++xOMvv8jXXnlZ5l+9JstKmVfIqcsjDV492uDV2lfqMa+/yuNy7q+8/Bz3f/Np7n7m61x86lFOP/oAB+65XezQIUZ3bqNvw3rax0coaWwkTmxnhDGKNT7+6qh7tyxYyg03L+LLN96malbdcDnT6gaPptVNqraVp1RQhTLq3zy59WV1ZMDLQuvKPrfy5S8rWlWCf7qZf/p/blJJq3+cJ60U4utmOeeCWxezeOFylbi69aaF3PTlm7lFzrXwtkVq5pSSLaUQV0uXr2D5ilUsW64IrS9jwUJFhN1DXC1YoJBfS1i6eDkrlq5gley7crkyv4zlS5YKlrB25QrCA/ywGXTER5tJdUaT4bSSFWOlIM5OaVIs5SluqtLiqM9OpL00nb7aXIabiploKWNazbCqZENnlUpWbemrY2t/vYptA/VsH2wQyPxgLVsGqtjS7yGvNvaUqtgkdndrfyXbh2rYMVynYudIPTsE24eUY6rZ1Cf9RU+FmoW1USGyOsoZq82nV9rSrWRclWQyVJXPSE2R+EnpFInPGh/qjyvIl4xIHWUuO63ZaQxVFDOtZGa21ajZYaO1hSpm2qTt3Q2CRhVbelrY3N3MRL1818offSxGErRhJEdoZT6K4pgYCmOkDzJFkmk1U5mSSEt+Lk05OfK8EsmVbUkmI3Yl+ypI7LwugjSbg4KEJMrSxE5nZVKUIv2o00m82UKswYRTb8KuM2LRGIkKN2EWmASGsMgr0IUYCAuMUMkrX/EX166WPmyNH74+AQT4K1lXWlWbSiPn0GrFb9eYZdkkELssfonRKLGK2a0iyhKHzZ5MrCsLd0IOjph09JEStwV5Sga9fcLw8wu/knnlFyA+dZgWV2Iy/eLzXbz7Pr7x8qu8/K1vqYTVC2++yYvyHSpElqJ1pZQMXiavvvezn32WuLos1P4p4uqd/9PE1UeXiav3/+eIq/lywZ9/8O5nzvd/lLj6lQf/54mrj/7fI66uh0+X3f1fRVx9ch//LeLq2LGtHDm+ib3HZ9h6bJTNx4fZc3acM/du4r5H9/DgYwe45+G93PXgHh547CiPPnWGhx4/zhlx2nceGGLjji52HRrk5O3TXLhXEWmfFMeplfaxPGq6k6nvS2NsSw37zoxw4u5ZjtwxqYqxK8TV3U/s5M6v7eDSo1u569Ed3PPIbi4+sIMT52fVc27Z08PWvf3s2D8k1xph5/4xtu8dY/POEea29DM518n4bAdTW3qY3dXPzO4+ZmT/2f0yf6CP6QNdDG6to34km5I2NyXNTnF2Y6ltd1HVLIa3JorUEgPxBRHEZOswizOriREnVRkxMEac+zhxOBOiiVCIBJtCooQR5BCnOFaCelekut3giiLcIsZXL063dIz1rQ3MbZxj6/atjE2OU9vYQEZeHsnZWeQUF1Hf3MTI8BAz6yYZGx+mo6edCul8smtLiClMJ0iutVgfwOLIAFbawlliCeEGzVoWmQLQZTkx5DoJSZFOpCyO2ukGxg6P0be7l9p1NVSOVVAxWi4OrnRQ6+pp39BO79ZehnYNMbl/kskDUwzuGKZ2pJG02jwc+UlE58TPk1bxWDJjMac70CeZxfFX7lNDVKaVjLp0KqUzrpWOt6SjlLSqNBzZTnle4twnW7FI8GiMN6O1R0ggo8UQG6lqeYTJczQkhJNWnagSV23rG8jryiBSAoe1zjWstq1mrc0XP3sAfrYgfK1B8oxD1BLBYIdOzaxSCKu1CsGkjAJoDGW1IYgVWl+Wa7xZGubFktDlLNUsk7abaZ1sYGhzDxVdxbjznGic4Wpmko8hUBVl17us2FLjsCTFECy/2RpdAGu0AfjME1fKaFt+ukC8Nf6snSet/CIC1fVKRpYCZd5HG6BuX6uQVwpRJef3M4fiFREgbfLGT9qdWp3HwNZ17Dx/hAN3n2X/3efYeOogjesGcRZlEKCUU8oxim5VnDz/7Jp8UkozsEgwonVEqBo0CoLnRxpUM6yMQfOjD4aqxNVagy9xhfESFE+x5fQW8tpy8JdgbLVpFUE2f7lfeYedOgx2HZHzxJXWGkCYZS1RCWGUtmYxsrWL4e091I9Vk1GfiiPHJgGbkchYA7poec/lOWnMesINBvUvtn6BSplgIKu9AsVx9Ben0Y8VS/xYJdPVS31ZK1DKykLWBKH1CSY6VEOO3UFTbg49ZaV0l5SoaMnOoSougWKbneJoB+W2GGpilJH2Ejxwu2lIdNOSnkBbZhKtafE0i9PZlOCkLdlFd3oiQ7npTBXnsbGqjJ2NtRzsaOFkbzdnB/q5MDjExaH5UQWHlRLBkSvE1YWRcW4fneT2sSkV50cV0uoq4qpvkEPtXexubGZrTR2bKqvZWFHFZGEhHeKsVUdFUykOWq3NRp3TIYiR9ibQlJhKR0YO/XniBJdVs6G+hZ3t3ezvGeRw/wjHBsc5NTLJKbnWacGZsWnBrCyv5+TIBtm2UeY3ckLmT4zK8uQWzq/fxV27j/DwiQs8dc9DvPrkN/j+a2/yi+//kA9//jN+J07Kf/zrr/nDf/wLf/zDv/HnP/8H//mX3/On3/8Lv33vF7zzxpt878lneOnSvXxl5yHOj81xoHuQzU3tjJRV0Z6VS11SqkpeVcankGONxRkiwb84k1ZxLOOMDmIMdiID9QSsCmK1km21JFCCh0CWL5Xv0luvEld2ZwY2QXhEDGv9Dazy1bIm0IBvaBT+4TaCtLEqcWWyZRLlyCbSkobRmkpSWikV1Z00tQzS1jHKyNhGdu8+xoH9J5mcXE95eR2JSemCFJKTk0lPTSY7PZmcjAQy02LISLOTK996cUUc5XUJlDbGkVdtUwW8s4utNLXn0imBRW1jDrlFblKz7aTnxJKdn0BOgZwrTxzuHDlvdjJpWSkkZaQQk5SAPSGe1Px8Jjdv5OlXnueX//oB7//H+4Jf8v4f3uHNd17kyF076JiWZzgjwcexAUb3dRBXa8cnbg2+Ak16ECkNMbTOVrBO+qLp/d30z9WqpYJ18q3WNmZRVJpIRqadlBQLrjj5Ri2rCY9UiCtfJjZmceaeDu74ai/HLtVLH5dNU7+d7DId1ng/dFYf9LZgImPCVRLJW7scjd2frMpE6vvLyKtPkz5K7IVCcLmC0ceHY0zSYEzWqiOvhtrFfumX46tfKjYxRPrrTHaeHObBZw/zzJsXePr1szz+wkkefuo4e45NUNGYhln6xyD9KgINXqwIvI1F3l/GT86RVGijvD2TzKpYYvMi1bK9+GKbwCE2RfqI9CgsqWZVAN2WoMMmbYlJ0pFeIL+f9GWpedHqsjNRJ32llZxSN3llLjIK7bJsJjHLoBJO6cVGCqodKnFV3ppMQX2cWioYXxglfZJBriO2LkVDeHwwwa4ANAlBsl6OK7OQWxlNcZ0EaVVOeQ8M8h76il1boZbSRdoDiXSGYnRr1RLrCJf0X7Yw6delDwheQ2DAKiI1viTb9VSki10qSKW1MEUVZx/vkiB14zAbNwzIb1pAtNtAqCkQvSMce5qiBxmFIV6j/hEnQn4Pc7oBuzyv2NJY4iqScJYmqCP7Bseb8Is1scZmxCs6Et94K8aSVJKlz80brKJ0oJIq5V3uKJF3PZeiigwKKjNJzHWhj1VKybXyG1Zy/sHTvPTdb3L3I+fpkAA6Ok5+92g/EpINZGU6SIwzYYsKw2nVkpYk71NWHKU1mbQNl9I6VkBpl4PUmmBsBUso7LZx+qFjnyGurkdQ/XXi6vmr8FdIrDdfuIq8+ixx9cx1xNwvE1hfTFx9NovKo0/1xlWk1WtXEVHzUJaV9Uqp5LdekXUv8/RbV+OVK3jqTYWwUjKrXuTrr710DXH1tVdeknWvXNG2ulrn6nK21dWi7Mq6a/Z7/XWV6Hr0lRd4+IVvqMTVPc8+yYUnvsrRB+5i1+2nmT64h17xP1vGRqnsaBM7mE+k9K/+wWEsX7mGBQuXcfOti7nx5oXceNMCVbNKGdFPwU03LhAs5OabFqpZUTfLdoWgUkbzu0Ehp750syrgfsO84PrNN3qIK2Xbl750VcbV/+MpE/SQVreqQuwLb1vC4gXLWHTbUm5TBdpvZcGtC9TsqSWKVtUiT9mfQlqt8lrDylWrVc0rZYRAJeNKgUJaLZN9Vi5fxeqVXgKZrliB17JlrF6+HL+1q4kIC8IZFUmyM5q0GBsZsTbylFECU9zUZIpdzE6hMTdFvt10uiuyGazPY6S5kPHWEqbaypjpEFveVcmmnmo1u2prf51KWHlIq8vEVQPbBuvYOljN1oGqK9gm3+j2oSp2DNewc6SOXaP1ggZBI7vGFDSwY7SO7cO1ahbWlv4qtvRWsrGzkpnmUsZqCxiqEP+hNIuBshyZz5f5XBrEZ82M1BAX4keaXvy22Gg6xPcZrZI211cy1yLt6Glgc1ctsy3S/rZqtvU1s3ukg13DHewYbGfHQAdbe9sYra2gLi2RvOgoss0mmUZT7o6jUvq7IqfYAquZwlgHDVmZdJYUi53Lpyo9jdwYJ0lGI06NRqAjwWgmw+6kMDGRmtxc6gsKKM/IICvWTWKUlViDGYfejE1nxqIxYQozYhSYtbKsj1Zh0loxhJnRhUQSEqDxjC44r3WlZF2p5FWIDq3WSIScR6dTygM95JVWjlWIK4s1XkWURYH02440YuOyiXFnEWVNVMsJ/f11HvLKO1QtG1RGGQwO1REUosFgslJWVcueg0d47OlnePGttzzE1Xy2lUJaKRlXCnGl4K0f/pDv/vSnV3SuPq11pZYKfoogujyi4GXi6p0v0Ln675QK/uJXH3pGE7wszn55REGFZJknWj5LAr1/HeLqKj2rT2tczS+/cx1x9i8q6/s84uqLRvW7HpF0DWl1VbaTWqr34Qefq6mlbP/0SIZXX/fTz+dvKXV8V86nkFXvKeV5v/rY0w7lPj94/7qE1dXk1N9NXF1NYH300Wf0ra6MNviZjKvLJNRv/078Zl776rPZUv8TxNW1pNhHV5FjV5cTXoZnv384dGgTu/atY2Z7H4Obmujf1MDkrlb2nBzh9nu3cu9X9nLn/bu4/Z4d3PnAfh567KTgBJfu3cPR03PsPTzG/uPjnLwwK/tv4eQdc2w+2EXXRAH1vam0jWQzsa2OHcf7OHbHOk7dO6vi9q9s4b6v7+aeJ3Zy12PbuPux7dzz1R2cu2uDnHOA6U31jM1WM7WxgQ3b2tm8s0fQx7bdQ+zcN8au/eNs3zPGll2jbFGmB8bZdGCMDfuHmd3Xz9SeLkZ3tdC9vpLq/nTyG+zk11mp7nDTMZhGS28SBTVm7Om+aGNXEGpbTohtNUES1PtH+REQFSgIJVApJ5MAPtimJyQmEk2cmYgEcUQFxkQxnm4rEYqGlVmHK8lFfXM9k+sm2LBpA+tmZxmZGGdwfJypDRvYd/QI9z/4EM8/9zxviiPy/PPPcf/DD7Dr2AG6Z0bJaqwgTBzJWzU+fCnYi1t0vtwijvONWh983EYypFMt7K8lsTGXgv5Kunf0M7BniPKxCpIaJfhqSSevO4+C3gJyO/LIacsjv72Qkt4y6sYbaJvtoGW6nbLeKpKqsojOjcec4VJhSnWil/vRxUvHIE57iARDugQ9SeXJtEy1sOGYBJQX9rD+0Hrqh+px5btV516BOTlK/et0pCtSRXSyIkhrVf9y7ZAgJK85UyWuKoeLiK2IJjjJn9VOL7xjvAlwSSDkkuBKrqdcN0Kur7RBKRH0ivBXEeo0EpXmxpQSi7/8HktD17IkbI1KXC0OXY5X5BqcBdLZjlRTL85DsgQCishumD1MHZFPybgKld/QnOjEmZFIlEwDjBq8wv1YrfHHWyedZUQQfgJfhcjS+qtlgEHGEELMitCxVoVKXEWGeDKyNEqGQ4CaaaWQVsrIhyu1fixShjm36cisK6Z/8zrWH93L5lOH2XHuJOtPHKFx3TiOwhyCHUZ1FEJbmpOU0nTSyrNwZrlVIitMGbUw2iOgrAjf+xkDVdJK0b0KNIcQbA1Tiazg6FDiihIY2DrIxL4J0upS8IleyxqzF6ExwWoApmROGRwRGJ16TDE6dNGKaPMqCXQCaRwoZc+5zWw5OUvzVD3p9Sm4CmJULRajyyiBnEkCOnESzHpCdREEhoTj4xfM6jUBeCllgss8pJWClQp5tdib1QLf5X5qxpXWN4jo0HBy7Haa83LoLS+jW5whhbhqz8unIT2duqRkGpPTaE/Loi+7gMG8IgbyCunJzqYzK42u3DR68jPoK1C0rtJlWxpDsjxSmMVkSR6zFUVsqi5jR0MN+9uaON7TyRkl62pgkNsHh7h9aEgtHfQQVx6tqwvD42rW1e2jU1y4TFgpkHVnBkc43t3H/pY2ttfWq4TVXGmZisn8ArqTxel1xdGRkEhfWhqDOdmMSHAwVizbK2uYq2tiS3O7Sljt7RngYP8wx5TzTkxzYd0cF6fXc35qljPj6zitkFhDU5wYWMex/mmZznF6eIOs38CZ0Y1yzBbOzuzg4tZ93HfwJF+7dC8vPfZ1vvXcS3zvldf4oThX7/zwe3z03s/57W8+5N///Xf88U//zp+UUsH/+B2/E0fp3bfe5odPf5NX77yfr+48xLnhGQ509qttVEZB7MotpCE5nar4ZEpiE0g327AHazH6hMhvZ8BttKtZVwblL6NewerIgiuWBLFssQJllEH5doMlOHcoafoSJJkT8fY3stxbw+pAA35hFpW4Cgh3Eq5PINKSgcmWpU6VzKuUjApKytsor2qnsrqDnr4p9uw9yZkzd7F9+36amjpJTc0hITFVkERKchIZaclkZyQJ3GSkO8nIiqagNIb6NnlXJorpHC+gpDGW7BIrJRUJcv4k8grdZOfHkF3gIq9IHPdChbRKlGMF86RVckYyyfLOpeXlkl1aQkldI7M7dvCMBJ2//DdxBP7jA975l3f4wcff58m3HmPzsWlqB4poGi9l7sgg4wd6SGiIUYkrb0F4ehD2UrHb0paK/gzap8oY2tDAxOY2Zrd0MyX2uKE5n7T0aOLiDDjFBpqtazBYFpJZGMjYhgwOna3m+KUa9p4qZmZnOs39NlILQjDYV6OJ8sUcq1M1rTQ2f3x0yzCIPS1sSKdpqEL6vDRMyWK/YvzEpgZJvyU2ITkMY0o4epkPscm3GrlcbOFKjHEB5NXGMLevgwefPcSL37uTl79/Jy9++05eePseLty/k/aBYmzxYo80S/AKXqiSVl6hC9UywbaxKgbWN1HQlIgtUyv2OhxrZoRavh2VZhTbbZJ+woQlUdGACsPqUv7QE4Y7NZLErCji043EpRqJT4siId1KUpad9LxYMuX3SstzkpxjITnPSFaZhUJpZ1lTAsWNCeTWxJJaJs+vwIRdKXlO0xAp96dLDCVC7tWSJf1yQSRpZVFynIOq1kTKG+JU4sootjI0YjlB2uWEm7zlmYZgjhN76dYREh2Cn96PtSFrWO27XCWuopVsqyTpZwrEXhXL71mURndVNuv6Gjiwcx0H9q9nYLiJ+Aw7oSZ/tNZgohSdwXit2PogdaRFY3I49vwokqrjyWhOJ7EmBXOe7J8cSWB8JEHxUQTERLFC+qebNb7cGulHWLaNrO5iqkZqKO8opLgug/K6LBraS2nqrqKgNpvo1Cj1DxXV3ZXiV93Ne//2c17/4fPMbh8iNkVPeKQXFlsACQmRxEsf7bRqiHdGkp3mIjtLviW5l4LaTLKr3bgKNURlrUaXupDcNjunHjrOqz/6Nt/89it/VxbV1aTV028+dxWe/wK8IFCIr5eu6FtdTVY9/caLV3C9TKxrygovQxF4n8+QUjKjPKTUJyTVJ+TTyzwlxyoE1CfwZFJ5SCpl24vz8Oz3aeLq66+/+Alx9cYrn5QKvvayqm/19Juvq1DmlfI/D0nlgUfj6vWr9vFoYl3G1159ma+8+A0eeO5p7v3mk9z1zBOcffQhDt59kW2njzO5dxft6yapaG8npbAQvcOBb6j4Oj7+LF3mxYIFS7hJIa1uXqBOFdF0NctKGS1Q5lXSShn17ybPthvniakbFGJKEVz/8rx4+3w2lkJq3XjjfDaWbFeyrv7xn25SRyK8nGm1cMHSK2WCCxXi6pbF3HabJ3tq8aKlHixcqupUKYSV15q1rPJazbIViuD6cpYsWSpYItuX4bVyFT6r1+K3di2+a1bjvWolPitXEOyzFrMujEQluyoxllzxxfNkWpTqoiIzgdqcJJrz02gryqCrLJu+qlyG6vMZbS5goq2IdR0lzHSWsb67go09VWzurWZrfw3bBmrYPlgrkBhmSEG9B7KsZlUJdg7Xskuwe6SOPaP17BlrZO94E/tUNKvYP9HC/kmZn2hir2zfPVLP7uF6dsq5t/XWqOTVbGsZU43FDFflqcTVYFkeQxUFdIrfU+K0EB/ihytwLVkmDW3ZqSppNdNUzbqGcuZaq9jW08D2viY2d0v7+pVrdnNgsleu1cnOoQ72jHSztbed4epS6qUPLYlxUOywU5UQT11qMtXJiRTG2ClwRFMr23vKSuivqqC1sIAK2Z4XK3bYbMQdEUGCIZIUi4U8dxy1ubm0V1TQVl5OTU4eeXEJJFts4jtYcEVasEeYMYfpVa0rQ7AOs8aEVW/DIjDrojFqLESEGQmVbUGB4WJrw9SRBQMFwUHiC4fq0YYb0M1nXYWHm2QqMZjBidWagMOegl0RZrckyXIKTmcGrrhstXRQ0b8KCTHh66v1EFe+4QQHRxCqjjKoJSRUR1xCKkOjE9xx3/188zWJy95+Q8WL33rrSraVQl4p82/84Ht856c/5ofvvsOP33vXg/d/qeInH7z3GfFyJfvqp+/9QsWVjKvLRNIHl/Ep0upTxNVfG93vk1H+5DwfeYird371AT+fH1Hwp+972nDlnJ/Su/Jcz5PhpWZnfYq4+tlVxNUVzLfrF2pZ3gd/E7HzaQLpr2U8fdG265FRCmn0y48/UvGumu30qf3n9afU/ebJraszs65u12eIK4V8uhqf0xbl2gpppRJXShs+9BBXVwTar9yLci1ph4L5fS7j3Q8V8upaAkshn64tDfxE7+r96wi5fzrz6n1VmP3X/5cTV7+65vzXXuuT4z9Qj/uIf9i3b5aN2wYZmmmmZ6aO4a2t4rz2sPv4KKcubuDC3Vs5e8cWTl3YzOkL2zh7aSdnLu7g5LlNKnF17Mwcp27fwLk7N3PpgR1cuG8b+8+MMbWtgcGZUia21LL5YCe7T/Zz/M51XHhoExce3MTFhzdz9+Pbxcnaxf2C+762i3sf2c6ZS9Ns29PO4HgRbb0ZdPRl0TtcyNBEJeMz9WzY2sHuAyMcOj7DwWMz7Dk4xda9Y2zYM8zs7kEmt3cztKmZ3rkaVRC3cbSAso5EMquiyK4yUdeVwPB0Ef2T+RTVi9FMWImv8SbW6m/Gz7QMf9Nq/Iw+si5AloMJUHSNrHqCrJ6R7cJiI9G5zQIJ6MXxC48Wo2oxYIg2EZ+aQGVtFf0DfczOrWfXnr2cPHOW+x7+Ct94SYLNH/+Yj+UFUISV+ct/8oc//IEP5cd46wff5f4nH2PDsX1kt9XgLedVnNYFxmCWR+tYE2skuiyD1s1jDB/cQNN6JcOqjdrpZkpHKiVYSiKqUDqIEgfxNQkkKmVfZW7M2VYiUowY0szYCpziLKeQ2ZBDmji6rpIUojJj0Sfa0SVEo1NFzyPlHrUE2ULVUZXSqiUAks53Ys8Ee27fy7H7j7P73G5axltwZDkIsgQSGBUgzyGcCEX016El0qXHnhaNK9tBjAQfsXkOUquSyG3NJL4qBm1qCP4ubzXjytvpTaA7hNB4HRpxqE1pdhy5CRLsuAmwaVkc7MVKrT/27ERKOuoobK0Wx9/JkpC1LAhcoRJXyzTiyET5qeWMGbWpJJclYMuwqOSL3m1Qhc+VjKpwhxFLcixRiTGERUfirQ1mdbg/a3WBataVQkL5qgRWoJpl5W8IVvWslN9XE21QR0tUiKtAU5hsC1LJK5XsMoWqmWGKBteqiACWhHkT7IiUtpTSNTfBuoO72XTqKLsunGPT6VO0zMzgFEcg2GFGG2uSdsaoGVexOXFEStASHB1+hZxS5v3NwapIu0JcKWSVqnllV7Rq9OqoVwpxVSdOUMNEg5zXrpbH+FjWEOoMkmBJaX+YWu6iEFfGGK1KXAVEriIiJoCOiTqO3bOPTcenKe8rJl7emYTSeFx5LkzKaFqxFsziCGpNBkI0WgKCwvD2DRLHMoBVqwJYscyP5Yv9WLbIl+WLfFi5yJvVSzzEVYCXP6Fr/YkOC6cozk1PeSmj9XUMVlUyVFXFcKVMxdkZEUxU1TBb18Dmxja2NXWwpamNufp6JqvLGassEhQyWVMi68rZIM7axnpxLBvEsWwUx1KwQ+aVjKv9rY0c7WrnVG8v5xSh9sFBLgwNcUElroY9GVcqcTU2T1xNzmdbzRNXw+OcHhjiaGc3e5ua2Vpdy/qyCmaKS1SsKyxmVJy0kZwcxgsKWFdSzGyFtKlWHM/6RjYrelidPezr9RBWR+Rax0bGOaUIwK+b4/ZpsadTc5weW8cJudbxAdneN87RnnGOdE9yvG+GM0MbpE1iIye2yL7buDC7k4ub93Hf/hN8/eI9vPrYk3znuZf5zouv8G2xKd+XwOfnP/ouH334C/7t337DH//4bx7822/5F3GU3nv7W/zk2ed5/e4HeXTXYc4NT3OgY4BtLR2sq22kr1CC39QsKt1JFDpcpBmtOEN0RInzaA+PFMfThk0rQXGATi0BXbMikJXLglix1ENcLV7kL+9COIbIeGLdeZijU/ANNLNsrQRLAXr8w60Eau0EhNsJ0sSiiUyeJ61ysLsKSMmoJCe/TlBDUUkj3X2T7Dtwhkt3Pszhw2fp7R0lN7eE5OQMEhOT54mrJHIyPcRVcrIVd3wEWflW6SsKmNnewsjGGspa4knONZAuNjBTCfxzneQXxVFYmkSB2L6cgiTSsuJISnOTKudKTk8kQex3dmEu9a0tdI+M0jUyJufbwYNff4I3fvwdXvuxMsz9Szz68uOceOCYfN/tZDemUtqdw+jubob3dJHSFEdgkh++CT6EpQdhyA0jKicMR76W/CY3/bO1bD04zKGT69l3aIZeCYwyspzExuqItgWrxJXZtpT8sjDG5tLYvC+bTfvSpH+TQGVbCi39dlLzgomIXoXG7IPVHYEtMVLsbyCh1rUkFFhpG62md10jZW3ZqtZUdJYeS4ZWbL1CXgWKbQ8Se+9PSPRqsSer0Nq9MScEkFpqZGRzFXc/sYuXvn+J1350Fy9++xLPvHaBM3dtuUJcrQlewKqgBQSb1pAsNqdjXL7FoxPM7OmltC0ZW2YYRrmGMTkMU0qETA3zg3oYMYmtj3LJM4kNFdsSrJaxGR1B2OO0JIrdTpF+IzHDRny6jdScWLIK5Tcplv67KJbMEjs5FXbyFb2qaidZlQ7Sy20kFUuAlGdUCTNzaphKzkUkh2PK1BFbGEViqYWsKhvlLWIrO1Ipqo7BlSL7WFYTol+Bj9yPT8hiws3Sj8TpiVT0v8wBrAlfg1fgSry8lxISvIY4h4EKCYDbJPDtKM2kpyKbgYYCRjurmJvoZG62j+7+OlJyXWisgepAGJFyr5FxoaqeoKsgiqQKJynVLrKbUynpLyKrNYfowhjCU00EJ5oIS7ISnuDA12Zkoc6fG8JWEZhioHCgnPb1rVT3FpNbkUBhZRJNXaW0yftT3lKAO9eB3qUhpyaLQxf28+ZPX+XZ1x9nfGMPjkQJ0CJWYpD3xeWKIDHOKPeiJ9kVRVaqvP8pcWQVZFLTXkVVZxGJJRa0Cavwc9xCRqODkw+cuEJcXSaX/veJq+c/V/vqesTV9bZfo5Ol4O2X57OlXromU+oyQfXkGwrR9OI8XuKpN15Wy/4U4ump1y8TWi/+TcSVAs/5PMcrWVeec32ifeUhrjxE1uXRBtVrvfGJiLsnY8szfeK1l3ns5ed56Pln1NEEFWF2Rdvq+P33sOvcaWYP7GNo82aapa/LrqiU/tuNd2g4y72ln17tw5Klq1Ti6maFsLp5oWf6KeLqllsWqhlSaraVUj745VtV0kqBOkrgPHF1gzLCoCrYLrhZlm+S7bJOIbf++Us3qfvcelnXavFyFi9ewaJFSgbVMjXrS5kuXrLUg8VLVXJq+fLlrFqpZFx5SZ8yjxUrWbliOatXiZ++dg2Bvj4ECQJ8vAWy7L0aTYAvNoOGDLeDksxESrMSKU6PozTdTU1uIk1FqbQUpdFemkFXRRZ9NXkM1hcw0pjPhHw76zqKmOsuZUNvuVrGt7mviq39ij5VFdsHqtkxKD7GYC07h+pUsuky9gzXsWekjr2j9eybx/6xJg5MtHBwspVDk20CmU60cljmD4vPfniqlYMTzbJfIwfEt96vDHAx0iDXkjipp5oNnZVMNZUwXF3AUGU+I9VFDJTlUZ8aR7IuGKv3ctwh3tQmu5hqkLZ2NzHXVs10s7S9S2ljq4pdw20qcXV4pl/a0svesS5Z7pXr9bO1p43B8mI5ZyJV8S7qpD9tyc1UUSPryhNcNGSk0FNWxEhtNQNVFbQX5VOTkUqBy0lqlImkyEjSLBby3S4q09NpLi6iU3y7DvHnanPzyE9IUMsJk6KiiTNacESIfx+iET8ilIhAjap3ZQoXH1NjUYkrg0b8YfE3wkIjCBP/QyGxQmQ/BaFBOsJlvVYpGdTJfuKPaMItqjC7yRiHw5ZGrDMLpyMTm8wry25XFnHuHJlPVXWwgoPnhdp9lXLBCEJCI9XMq0A5v8FgobS82pN19eyzYjdf5RtvvcZzb71xDXGlCLW/9r3v8K2f/IAfvPuzq4grD35y1ah7l/EThdS6TFy9/+48geQhiv7XiasPPcSVCoVIu0xcffDFxNXPPpwnra4+7sNP2vXORx7y5d35krjrak39DcTVtVlNfxupdd0sqsvt+ehye65zzEfvf0JyzetQ/fKq9l/e79MC9v9t4krJ7PpIgeyrEGYqaTbf1v8/cfVfI662bh5hYqqFXnF2h9dLsHZkjCMXNnDi9k2curCJ42fXc/jUDAeOrWPvoUm27xlm0/Y+Nm7vYce+IY6dmeXSvTu5+yEJrh45yL2P7Of8vds4dGaSvSckeDs/xak713PizmlO3zPLufvXc+ruaU7eOcXZ+2e5+/FtPPjUbu772g7uengL5++a49CJQWY21dI5kEVDWyK1zfE0tqfSNZDP+EwNW3ZKYHloVDDO1l0DrNvcIW1vYXCumZ51dbQpArhD+TQM5lLdk0F+o4uEIh0J+eFUtLoZ21DJ5NY6qjuTsKT44G++lTX6m/GJXIqfcTX+Jj+VJFBEvUOj9SrREWwWI2dWRnIzEBlvxZRow+CyEOEwE+mwSgDhJCkzjbLqKjp7epianmP/gcPc/+BXePNb35Uf8df84U9/4j//8z+58u8v8l8hsP7yJ9777a959u3XWH9kL/FVhQTGRxOcopQGSiAgjnJObz2D+zcwd243vbvHKR6qxl2TjLXYQVRhtExtRBfbsctydKENU3aUOMA6ApwhBAo0Mh+VaSGmwIWrKBFnbpwEFQ604rwqgucal4lQpwE/RRTcGoIrP472qQ6mD0wztnuUkZ3DTO6bYGzXKBU9Fepfz70Na1mt85Jn5kuQOPrhtlBx0vXY06Nx58SosKVbsKQaiUqXaySE4u/wxj/GF1+nL942X4Ld4egUwfc0myoUH1ecjqswlWCnnuUaH4LterLqimlfN0DTWDexBams0PpxW8ByloWLY6NfqxJXobFKJoF0jsnKiFZWEiXYsco5lSwlb30A2liz/Nax6GKi8BYHwCtMKfNTsphCWBMRyFo1y8qjd+VBMAFG+f0VXSy7MsKgQRVzD1LJK7mPyGBVI0sRZg+KlqBe3pM1kaGsjAghzGUjo66K9tl1zBw5xK6Lt3PgnnvZcuYcjVPTROfm4mOOJCBKGenLKM9M3iPl+StC9KZgfA0Bcl5PRlWwVSkTDJBryTtp9CfIEkS4M1y9T2eOk8QyCWLaC8huypJnqMdXglc/izeBVl911DBfvQ+Bkf5oLCHo7GGqBk6gea08hyDqByvYfHyWbgmIMmqTiStyk1mTQbIE9iZ3FAa7CYNN3g+DnuBwDQGKvpWvPLs1gaxcqRBX/ixd5Mui27xZssCbFYu8WbPMF7+V/gJfAr18sCni7OlpTDY3iWPWw1x7GxsEmzva2drZybbODnZ2dbG3t4+D/UMcHhjl8NAY+wcH2dHXyebOJja01avTHd3ikPW0s7u7nT3dbeztbGNPuzh+LQ3sbq5nb0sjhzraONHTzZn+fs7JOc4NDXJ+eEjFORUjglHOj4xzfnTCQ1qNeHBmeEIVZj/c2c3upma2VNexvqyKmeJSpotKmSkpY6a0lLmycjZUVrG+spINVVVsqq1lU0MDW1ta2Cn3tE/u5dDgEMdHxzg1LueemOackmU1JnZvaJIjvSMc6pZ77Rb72D3Kka4xjnbJtfumpZ0buTi+hUuT27k0tZ3bZ3Zy+4Y93LP7qKp19cpXvs73nnuVH73yFt9/5TW+9+qr/OQ73+LDX/yMf//tr/jTH/6VP/3+X1Vx9n/95bt8+O3v8PPnXuLNex/m0T1H5J5nOdg1xI62btY3tKjlgm2ZeVTFJVNgiyU90opbE4k9zECMLgq3QSGuzBgCtQSvkW9lZRArlysIZtnSIAmEfCQw8Sc4NBqLPR2jNRnf4CiWrQlnlV+EmnEVoLHjH2bDL8RGiNaFPioNm6sAV1IpiWnlJKQq02JyCmvp7pvi4JFz3H3vI5w8eYnxsVnKy6rJzswhLTlZEE96ipusdJfMW4mJCcNs8SU108jAWBWb9/UzIH1EXrWLuAy9SlxlS1Cfkx9LfnECBaXJ5BQlk56XQHxaLLFJDuIleHcnxuIS5Jfky3lG2Lx7NzNbt6kZV6fvuouHn3mShyVYvPepRzj31bvYdnoXNcO1uEtjSayUAGlE+pypKlIa4onIkX4iIwRtdhimAi1WQXRuOOnVNtrGy9i4b5DDpzdx+PgmRsfbyC9IxB1nwBIdqBJXFscKiip1DK9LYWQ2jsFpJ+u2JbNuexbtQ25S80LQW1egk+/YGhtOdLxOvtdQHOkGarsLmZU+et2OftpGq6T/y6O0PYP0qhii0kLRun3QxfkQHrtG+rLVRMR4Y00KJDrFn4SCUHqmc7n0yAZe/N55Xv3hJR5/4TBn7lnP9NYWyuqSscSE4BO6lJBIb7LE9oxt6mDvqWmOXdrE5kP9NPRnklCoF1sbIn2k2KlEPZGJRozJSoayGaP0D1EuHeYYCV5s0i+JjdKaJfCMU0oE7aTlxZAkU7f0GwkZNlVIP6sonqySOPKq3PK7Oskqt5JUYMCdqyMuXyn1N6nlibYsD3GlZJQZ03TY880kV8aKTXNRUO+mqj2FiuZEVbTfHOuLxuxFmNGL1UG3scL3FgKlLzEpIuruCLH9fqwJ82JN4ArW+iwmQuNLZpKNBiXTqjyT1uJUuislCJYAuLM2n7b6Qlqaiqmqy5P2x6ji9TpnMAZ3MNFpWnLrE2gcLaFxvJSSrgzy2lIo6y8gtz0be2EMuhQTYQkSlMk19BKUhrltrLXoWKL3RZdhoXqsloFtPdQNlZJRHkNWqZPqthwaeoqpaMsjpditEm6OdBvNQ43sPbObXce3UtVahEnaEmZYI+9WMAlyDUWcPcltJkn8l7REp6xzUlxewNjcCFNbRyhpzkQTu5YVETeSXOXkxH0nefXH3/ofJK6uh+uTWFdKC5UMrKsIq/8+cfXSFQLr2uyql6+QUVcLrauk05ufJq8+Ia4ulxV+QoDNZ2294SkVfGqepLoal8sIPeTVa9es+yxe5muvvshXX/wm93/zKVWUXSGtTj50H/tuP8/6gwcY3ryZjokJqjo6ic/OJcRgYqVvAEu9vFm6ci1Llq5Us59uvWWxCiWz6ubLxJVCWt28kFtuXSTTBZ4ywC/fogqrXyauFNLqxvlsK4W4UkYavOGmm/nyzQJleoMHSimhMorgbbctUckqlbhasoLFS1eoGlserGDJsmUqlgqWLV/GihXLxK9YyapVq/DyWs3a1WtY6+WFz2ovgv3kOwgNRhcSTFiAH4Heawj2XUtEsD9Oo46seCcVOSnUFqRTlZNEeaab6px4motS6CjLoEu+2R7le63JYaA+n5HGAg9pJb7TXHcRm/rK2DJQoZb7eUr+qtkh2DlUw66hWhV7hurYN1LP/tEGDijE0xU0XMHB8WaVpDoy1c7RdR0clekRWVamx2T52LQsS7x1aLxJ9mtRyayD61rZPSb+zVCDWpK4sauadc3ljNeXCEoZrSmhsyCDAnskzsDV2P1XUeAwMlRVxPaBNnYNiy/V38jmXiUbrIU942KTxztVHFzXw5GZgXkMcXR2hIMTg6xva6S7MIfGjGSas9PoKsmju1TsWH4WjVmptOZk0ltaxHhdNVNN9YzV18j2Iuqz0imKEz/BEkWmLZrCeDelyYlUZ2bQVFRIZ2U57WWl1OblUiz9dXZMLGk2O8lW8SsiTapguyFIQ0SA+P2BOvTBBgxhJvThJnThkWhCxd8OjVARFqy7gnAl60pjJCLCgj4iWuyxDa34FBEaJ1GmJGIc2cS783DHZhMbk4krNpP4uFyVvLLZUtDp7AQFGdTMKz8/nTofEmJQs68Usiw+IZVB8QfPi5/++HPf5KlXX1YJLHVUwe9//wpx9cp3v8WbP/4u3/vFT/jR+7/wkFYfePATlah69zNQiCtV0FzNXnr/Cjy6U1cTWFdpUc0TRJdL9D6XtPrIA0+p4PsqafXO5XLBTxFXn5Bc86MIfvDZTCoPPtnn5x9cLgm8qtzwQ0+2lZox9PGH14yk9/dmXCkk0SfrPyVq/gVk1X9ltMJPSKZriavPJctU4spDXl0p6fvwOrgecXX5vMpv8yvPb6MQiyq5+PHlbLXPElfvfnh5dEEP3v8McXWt1tV785lbnyG5Pv6/kbi6/jne/5xywfc/tf0KcbVhtoeJ8QaGR2uY29LFkdMbuHTffi7du48zF7apmU07942yaVsf6+baGB6vpXewnIGRSmY3iUEWp/W+hw/w6JOn+NozZ3nsqdM8/Phx7n/0MA88doSvPHmCB584zIX7t3Ds9kkOnB1m/5lB9p3q5+CFIc4+MMNFcZTPy/TsXes4d5cEeJfWsetgNyPrSmjpTqW6SQKDZumEutLoGS5kdLqK6Y1NzGxsYWymnt7xctpGSlS0DBVS15NNZUcqVZ2plLeL8ay2E50eiCnJh6wqK8Mba9h0qE+c9HISiyMJc65irX4ha3VL8Ytcg784rQGmIEIsSplYBMHSMQYbtGitRuzJbjJKcimqr6CkqUamVeSUl5AshjotP5+y2jo6evoZlWB105btnD5zO089/Tw/+MFP+c1v/oW//PkvfN6/D373W+594nHapkYkGCokrrKAtOYq8nqbqZjson3bCD27R6le14y7JoWwVD2hKTqMuRac5S6cZbHYCu2Yss1okrUEuUIIkkAjWKCN06jDfEenR4sjbcMiQZ+S4RMRa0ITY0SnECd2A976IIKsGtIrcxjdNsH0wRkaJuoo6syXQE3Rc2mltLsYU2okXhHigAQvZrVuNYGWQJXMii9wkySBRkKeBIPiwEdLwGJwKQRNmARKIYTYgwkWh97PFohfdBDh8QbMmU5sEkjGFKbgLkojJj9F2htFuLQpqSybmoFmcfo7KO+pxyX7BESHsyx8tSrOvloCqDVGDwKsQWhdETjlupnioDiz3fgag1TiKsIdhTXNRbgjklXhvqwI9VaJKz9jKGsjAtWSQWXqow+W9yAIr/BAmYYSZPYIumudElgo5aJWea6WMLnfEAKiggmMCpflCAKtBtZEavEy6tElJ5HV3Erb3EZmj51kz533cPDeB5k7doqy3kF0CUks14SxQiPXMiilgOFqO/wUAXppr09kgLx/gYQro1S5FHFlJWvMS9q7Cn8JVkOcQRhTDbiKnKTWJJPVmK4G0OFxElRGrcHP7C1Yi6+8y2u0XqwKXYGPTgJVCRR1Lg0hDnm37YEkFLsokqAnsdRNTK6NzKo0SloKSStNQ+80EmrSEm6MUMsEg8N0BAZp8fENw2tNsDiZgSxd6s/CRb7ioHqLQ+zNssU+rF7uh69XAH6rfAlY5Y1Do6NRnOgtvX0cmZ4RJ26CI+OjHB0bUXFoaIBDg/0cGRrk6PAwx0fHOTU1zcnZaXHqJtg3PsSe0QH2KhgZYN9gH3sHetjd08HOjjZ2tIjD19zADnGudgr2KiMMdnVwor+X03Lus8ODnBsROzMyyOnhAcEgZ0ZGZHmMs3KtMyMTnBqa5NTglDo9MTDGoa4Bdjd3sK2umU1V9cyWVjJdXC7TCtaXV7KxsprNlTWq9pWCzdW1bK6vZWuLtKGzhX29XRwckPsdGuLY8CjH5Vonhic4NjDO4Z4RDnQMCQY52DHMoU55Fl3jnOyZ5MzALBeGN3JpbAuXxrdycWIrt0/t4Pa5Pdy94wgPHz7PN+9+hO88/TI/fe3b/PSNb/PDV9/kJ2++xfs//BH/Kh3fn8SG/FkRbf/1r/n9L3/Jb3/wQ959+VXevP8rPLL3COcn13Okf5Q9Xf1sae1iXU0jvfkl1CamqcRVRqSVRHEO3VoLLnEQXfpobBpxLAO0asbV6lVBLF+pIJily4MkKPFjkbwHvoFGtCa3vC9uCfaNLF0t77dPBGuDovAJseIXEqUiWOtAH5WMPS6f2ORSYpKKsYnD6YjPIzWngvZueUZHz3P/A49z/uydbJjbQmtjC2UFheSmJZOeGEOyEnS7I3DJe2w2ehGhX05atpHJ9S1sPzROx0gV6fJtxKUZ1fLAfLFHuYWC4iRySuQchckk5SYSk+LEGmfFHm/H7rapyFRKUwe62b5nJ1v27GLdls1sPXiQwxcvcvrB+zn/1Ye48NhD7LvzJM3TXdgLYogQW2vPiyKlNo74mhhsZRaiio2CSBwVZlyVUbhKjaTXxdAwXMzUjl72n9jIoaObGZfgokiCK3eckWixjRaHL3bXWooqIukeSqK1z07bgE3akc2mveV0jySTnB1IRNQSeY6rsIgtiHKFip3Vkl2VwMBcKzuOzbDl8ASzewbYsH+IqV3d1A/k48qVgCBmtdj5FYTYlolNk+OT/IjJDCY6dS2uHG86J5O449FpXvreSb759glO3DlK52g2mYVmYhO1REYFEhrhJ7+fma7hJo5f3M7Fh/Zw+wNbOHh2iPHNFRQ3OHCkhWF0hxIp9ljvNmJItAiUcrZIDE5ZZ5PAJVrskdhso/QNMalmUuVZphfFkpgbjVP6F0dyJK60KBKzbKQUOMircVHYIEFTqRlbaqD0X2uxpgbLfelV4sqeHYElQ6OWKNpzjCRXxFLQmk5xaxqFjQlybAIZZfJbJ4ejsa6Rvl1sYpQPa8MkYA5cTIDeh8gYCaYcOvx03qwNWSnv9XL8fBYRLXa5LCeBNgmAGwuVQM1JbXYsDYVJVMv7VFaQRKEgOz+R+AwHZrU8MEB8C29smRoaRgrYcGSQGfFrGscLyG9LpKQ7k3xpn7soBnOaPJ8kC5FJTnlObjSxDvwsBlYZAjHKtuqhKvq3dFIvPk5mjTyDCjulrYp/kyU2O4OM8gRVCD7cplGzZdNLM+R55eFKd6K3hBJhDsbpMpKR6SJLgvqUhGh1REGFuEoSVFQXMLt5nK37ZqntLEFr92dx4E3EFTo5dvcJlbh67jv/U6WCfw9x5TnH028IXn+Bp67CF5UK/q3E1dUZU5ehkFDKHxKfffsyefXqlVLCTx97tR7WNRlcKon18hVy6q8RV59e92koZYePz2tb3fvs17n4xKOcevg+DtxxgS3HjzKxcwd9c3M0DAyQU1VNVFw8PqFalq/1Y+lKb5auWKMSV0oG1ILblrLg1qXcdusSwWJunccCWb71tsXccotH20odTVAhqr7syby68YZPoJBWX77xZv5ZwU3zU5XIupWb5fhbFyyZz6zyEFdLVKJqJUuXrVKxRLBs2QqWq2LsK1i5cgWrVq3Ey8uLNWvW4uPtI9+dL37e3gT5+RERGopJq8Ug03B/X0J8VqML9MNp1JIZ56AsO5m6wgxqC1Kpke+0Nk/iheIUOssz6K7IFGTQV53FUF0eo02FTLYVMyPv+QZFUL2/lC0D5WwdqmTHcLWn9G+0jj1j4k+MKZlUDZ5sqpGGK6SVQjypmFCIqnmo861XSKtj050qWaWSVoLjMn9cXSdxk7pfK0cVImu2gwPr2tk7oRBYzXL9Jrb2N7Chq5bp1komG8sZqiqgISOODHMYzsBVpBqCac9PZUuPtGFdP4em+9kz0SXHK+fplLaLfzSsnK9N3XZy4xinN08Ipji+foLdQ71M1FWqoxO25WXQU5rPQKUi45BHS046bbmZ9JcVMdVYy4aOVta3t0o76uivLKMxJ0vNos+LcVKcGEe5UmaYmU59XjatJYV0yT6dFbKfUmKYnk5hQgI5LjeZMS4SbU6ckRa1dDAiUCu/ofQFIdInhEsfoRBT4ZFoQ/WEh4jfGxIhU0GwDk2ogQitCaPBhtkUi8kQK8sOWa+QVxJnRKUS584lKamAxMQ84t05xMflkCB+RUxMxpWsK19fnUpeKbpXoSGK8LuJ8DADFouDUvHptu7dx32PP8YTL4jtefXla4grRaj95e+8zRs//C7ffefH/PC9dzyE1Ye/VKESWCqZ5cFniCsli0klhhRS6QN+/oEH71wFz7pPxNn/GnGlZmR9fC0ukyMqeXXV8VfrVanHffj+9c83j+vpP30mw+i/SVyppI4ian5Vqd9788Lmfz2z6r9OXF1P1P16pNWV7X+ziPqHHtLq1x6o93P5/Kr2mOd3effXH/GLX3uy4j4hrz5pr6p59SkC6oPrjSL4q2tF2K+rh3U1cXVFlP23/2Xi6vNIqr9GXH2WvPo8fPy5xJZ6DsHlDLP35V7/4fD+WQ7tn2TP7mH2H5Dg6dx27r7vMPc+cJQ77j7IqXPb2CPrZzd00j9cRUd3IW2d+fQPVajE1eHjU9x5724eevQoX/3aSb76+Cke+doZHn3yLI8/fY7Hnj7L/Y8d4sydG9hzbECCgA52HOlix9FOdp7o5MCFAY7cOczh2yWQOyXzZySgPTfGrkPdrNtUQ784ea09YhTbkqhrTaSuJUlFfWsyNc3JVDTEU1znEmc5ThVrrepIVafFjXEUN8WRXx9LUrFCzHgRFL1EHFwtPXNV7Dw7ydzBPirEeVTEW4Nta/GXICjQ7EuQOOfBUaFobXrPiGpWE7Z4F3nlJfSMDrJ9/25OXDzHufvu4tTdd7Dz2BGGZmap7+yktrWNzr5BhkenGJuYZv2Grezff4yLF+7j6Sef47vf+j6/+Mm7vPeL9/jwvQ/53W9+y+9//wf+9Ke/8Lt/+z0vSBC668QRavo7yKgrJ62+gozmajLaKsjsKCKjM48ERbskP5rwVDH+mSYshQ5iyt3ElLmwFzmIlHWhCWEEuYIIi5OO3h2GPk6HKTESs8AY59GiinSbiFQ0u1xmdDEeYkYZfU/vjiavvoyu6T7qRupwl0nHkGtSCZL60WpK5R1QBGaXhS/mZp8bWaVbSUR8BBnV6VT3VIozXSrOUxap4tS70h1YE0yY3HLteOl44hWiTMlQCpNnLsGLLFuz3biK01TEFqSoWVXOvCSy6ovpmh2ie26IgrZy4ktTsWQ50cRH4msJZE2kBB0mH7wMa1T4yTqdot+R41ZHg7SkOlQSyN8cIvNOYiRYDY+JZEXYWpaHSmCiZFYZlYyrAFZp/FitiK5HBOOlCWRFSABe4Uq2k54wu3RuTiUjSk+wojulCMhHBxOowBJOgEmHjzGC1QYl4ykac3YuOe0SoExvYHjvYTadvciuS/cwvGs/qTX10s5oFgYHsSQ0kOXaIHl+QaxWROGVEQ2NAlMQAVFBqtiuI12C4CQl2281a7RLWBu5nOAYPwxpOmKK7aTWJZBamyC/j5lgpz+r9SukfRJYZlpILZPgPNsuv6kPy0OW4m/xRyfvQZgrHF9ldDCbPxoJesOcEtRkRVPSXEBZSzEJuQmEW7QE6OQ+deEEhWkICtYQ4K/BxyeMVatDWLYikMVL/VmwyJdbbvMWJ3UtSxb7sEohrlYHErDan2AvCYq1BlpyC9g1OMK5zVu4sGkT59fPcm5mirPrJjgxNsSxkQFOjA7J/AgnJ8W5mp3h1IY5jsxNs29qnF1jw2wf6hMnrYtN4kRt7mhhc1sTG5vEuauvY2N9DVsaxOkQbG8UZ7O9mUPdnRwf6OW0nPuMnPuMfLenhsWBE5waHhIMC0Y5NaSMIjjJyX6P1tRxmT/UNczu5m62N7SzpbaZubIaZkoqmS2tYkO5ItRezSbB5suoqmFznVy/pYYdnY3s7Wlnf383B/p7OdDXx4Hefg50D3Cgc4D97YMetA1xoH2YQx2jHFOJqwnO9E9zfnA9t49s4uLoZm4f28LFyZ1cmtvL3duO8MC+M3z9/P288dhz/PSVb/Pu2z/g529+R/Atfvnd7/Prn/2cf3/vA/744Yf8+cOP+NMv3+fff/xTPnj9Td56+BEePXycC7ObODY8wb7eIXZ09DJX38JgcQUNKZkU2txkRNpI0kcTr4vGLYjRWbEpfxH19xBXa7yCWSFYJliivAPLJMBdId+KnwT7YVESLEWxwkfHktVhLPeJwCvQzNrgKHyDzfiL4xgcHo3WGEeUMwt7fIHY1QKiYrOJVhzNtGLqm+UZHTjNAw88zp2X7mP3jr2M9g/S2VBPZWEWGRJwu6JDibH44bYLnH64XAEUlccwK4H95r2jNPSUkJRrJz7VTE6Bi4LiRHKKEskuFpsiwUxqUTLxEtxYEqzoHeK0uiy4U8SpTo8jWVAtdndmwzq27t7O2NwMPRMTjG3Zys7Tpzlx333c+42nuevZx5k5uo1ksXmBDmUk0VVEJIdgKzLhrIzGWWXDXWMnscFJYp0dd0WUfKsxVA8UMLSxTdo5wdadk/T3N5Gfm4xb7JbNHkJ0jD/OOD8Kysy0dCdS1WylodPGus2FbNlTS8dgCnGpvhiiFhNlX4PNFYwtIRxXlon82hTaJPAa2djBxLYu5vYOsP3YBBsODNI6WkRSoRG9azWh0UsJtiwS2++FKzuY+Dyxj8krcGaupG82hQeeXs8L3znCg09uZmxDIQnZQejMyzBafTFZQtGb5XpJdnpHWzl1aac64vD9j+3gjgdnOXi6l7bBdFwZ4RicYsMcEpzEGNU/RGikvwl3iD21aAgzhaCJCibSqcGRbCIhx0ZasVPgkN/GjC1ZK8F3GNZ4Lc4Ug7oup9pJQWMMycVK1vMaQmxLpK9aiy09VGx+hNh3g/QbRmLyzbgKLKTXiE/QnUt1d574A8mklzvEnurQOXwJVrKtrD7SxyuDb6xlTdhKfCPWStsUXcMQvMPX4hviJcHOSsIClpJg01BflEJLSSqlKRYybGGkSD+QGWsgNyma3IxYsnPiSMuOU4krq9hsjdNXbO4yDIm+lHWlMLm3jal9LTSO5lDQ4qa0M5XitjRSy6XfzrRiSlIGg7FhiI9FG+sUOx4pfZw8w3i5RmOmHKfodRaQ2xRPZm0M+U0JFDYnUtSUQm6tvEO5Mao24uowb7WUXSPzOpsOvdhyiyOSpFQ5RvrW3JwkEuOtJKilgi4y012UlWcyMCLB6YYBqltLiJB3cYH3TdjSrBy6eJTXfuIhrv4rIwb+TxFXT/0V4uqLxNv/OnH1WZH1y0TUZeLq2bf+OnH19FuvXqf00CPU/jcRV6+/elVJ4bXbFW2sr73yIo++pJQJPss9Tz/Bhce+wrF772TX2VNqieDI1i10r5umUnzQ+Nw88Vmj8Q4JY9kaX5YsX8Pi5atYvGSlSiQtWLDUQ14JFiqC6QuXXdGguu1q4mpex+rmL9+q4hri6sab+ZLgn+ahEFdfuukWbrh1AbcsXMxtSkng4uUsFCxa4iGulqrElQfLpD2rFIH1VV4qWeXltYrVa9Z4CCs/8dkEAb7+BPr6ER4YRGS4BqNAFxSENsAfQ7A/9ogwUp1RFKW6qcxNoiZPYgLxXery4mkpTqarIpMe8UN7KzPpr85kpCGPydZipjtKmVNG9OutYHN/BVsHK9gyWMk2hbQaqWH3qPgQ443sn2jiwGQTByc+Iak8RFXLFajk07p2D6bbOTbdwfGZLk7MdnNyrkedqsvz607JupNzXbKuw7O/TI/J8lHBoRmJh6bEd5hUyKd2lXja0tfAXEc1kw2l9JVmUZXsIEUfSJLWj2qZn2ur4qj4yKc2jXFsg8RRMwMcEr/9wFTPPHnVwr6Jbk5sGOXcNvEvts9yZssMR2fG2dbXzmiN+PlFOXQX5zJYUUSvQlxlptKcnkpPQS6TdeLfdLWxraebTZ0drGtupK/CQ15VpCRRLqjJyqAxP5fmwnza5omrnuoKOisr1BLC2pwcVbi9ODWd/ORUMt2JxFmcqmh7RJDEMMER6MMkLtFKPKKIsIcZ5rOsxIYqowqGGggPMRChMWM2OrFHJ6q6VpaoeCK0TpW8Muhcsi6NxMR8kpMLiY/PVbOu3G5PBpbZHK8KtQcEeLKuFD82KFCnjlYYoYvCEGnBlZhCe7/4ohdv55FnnuHZV19RRxZUSCsFL33rLRWvff+7fPtnP+IHv/y5mnV1mbj60Qe/+BuJqw//V4grz6iC12b1qILrH34q42r+uP8ucfXu5Yyly+TVR/O6UR/97cTVNdpTVxFXV+/zv0FcfZGm1hcRV+/OE0zXJ64++ixx9fG1xJVKZF2H7FOzpj5UyKiP+eDjX/GhIqr+8cf/nyWuPvw0caU8H3n+//DYVy7wxKPneOjBY9x55wHBIe6+5wj3PXCch74iAcTDJzl/cQ97lFHpplsYGKpicLiKqekmNm3rZte+YQ4cmeTIiRlOn9vMpTv3yDHH+Opjp3jwkePc/eABzt25hUOnJth2oJst+9vZdUyM6sk+9pzqYf+5fg5fVIb7HmD30W627ZNgcU8r67c3MbOljnWbahmaLKG1J4Pa5gTKxGErLI8mr8RMep6BxEwN7owwcXx1EpCYyaqwkysObnaljSxBaqkZR2ao+hfmgKhF2GS+daqUHWen2HFmis7pGjLFwY1KFYdWggCNUlbn0GCINWFLisGdlkRafg517a1s3LmNOx+4lxfffI0f/fIdfvGbj/m5vCBv/eiHfOXJp+T+DtA5OER7zwBDw5OMjk8zMjLFyPAU6yY3sWvbQU4dOcfFs3dy98V7eeTBR3np+Zf58Q9+wvu//IgPPvg13/r+D7j30a8wtWMTZR1NZEoQFV+Wj61QEXF1YiqwYS4UFCjlgU4cpUqmlRtHSYxKWkXLdoW4CksMJ9gdTKhbKV0LRRMbji5WMw9xZsXhjoxTiCQx2u4odE4JKmwGNSMpJjuZ4uZqKrpqiCtxEyzBVFhcIAllLoo78ilozcGebcHbuJolIQvxNXtjy4qW9pbSOdVB+3gbVZ2VFNbmk1qYTGy6dDapdmyCqCQrWqdeLYsLc0rn5DJgSnfIddJJqswhraaAvOYKKnsbGd62jj3nDzO6c4bUqmyMqdEYki1EiIMf5AzH2+QvbfBjjdEHH7O/qs0VEWfEkiaBQ0YM4TF6/ExBEgiYSS7NJLksS9YZWBrsxYowZVS+ILwlMFCIKy9xBLw0/iqBtCo8gJWhAazWBOOnZNtZDfL+GAiO1qq6U0HRCnEVpE4V4so3UiPHaVhjkP1iYrHm5pNSJwFpdz+1U7P079rH5MGjNE7NEC3bVkcaWRQazHJtCKv0Yaw2hMqxEiyZQuVZhuAnAZ1yboVoTCiIJS7PQYS8m2v1y1itX0pIrB/GjAicRdHEV8QQV+rAlKaMeunN8vDFaF1h1A1Us+XoBia2D5NWmihtlODMsJoQRzBhMaH4mLxleZWamaWJCZFgUCF+i8gVJ8+iaG1FhuKvCyFAE45fkDIaSwi+3iGsXRPCylVBLF0ewKKlASxY5MetC73FIVaIK29WLvPF1yuQwDWBhHsHEasz0pSdz47+Ic5t2syFjRs5NzfL2ekpzq0b58zkCKcnhwUjnBgf4fDwIPsGJeDu6xGHrY2xpnpxPMtpL8ijOTOD1qx0uuV7HCkrZrKqgnXVlczVVrGprorN9XLPAiX7am+bOJY94iwO9XF6dIDTYwOcGu7jxGAfxwcU9AuGVJ2pE/0TgnmR9IFJDnYPs7vlE+JqfXkts6XVzAk2KKMFVijkVQ2bBVsUzBNXW5pr2d7ewO6uVvb1drK/t5t94vDt7ehmd2uXes49Lb3sbR1gn0pcyf12jHK0c4zjXWOc7J7gTN8n5NXtY1u5tG4Xd67fx93bDnP/3lM8fvoeXnn4GX784tu8960f8sF3fsh73/4+7333B3z4gx/zm5/8nH//xS/403vv8Zf3P+APP3uHj9/6Ft957Gs8efosd2zexjGxSQpxtb2jl1mFuCqppCk1m2KHBMQmJ8l6G3FaKy6NFafGQnSoOJT+OkLWynsjWCXvgEJcKYTVomV+LFzuz9LVoaz00apYtjZcLRVc4atndZBZAigLviFRKnEVFBpFiNaBzpyE2ZGF1ZWH1Z2LLS4PlzicFdUdbNt+mPvufZT77n6Iw/sOs2FqHVPyu3XUl5OX6iDWEoQ72o/CLBONtQk0SeDe3pXL9MY2xte3U9aYRUKWVSWuMnOc5OS7ycyPI7MwkYyiZFJk6s6KFRuo6NdpiEl2UlpTTH1LNflFmRSV5jI0PsjmnVsYnp6kvLmJ6q4uxnfsYPfZs9z3zad58tuvcvqrd1A7VI9GbKxXxCKC7F7o04KxlZiIr4slvS2RtNY4YiujiMoLxyV9VmlnJq0jFfRKYNQ71EB9fTHZGfHEu03YHaFEO/xxuv2lj7PS0p1MRaOV8gYT3SMpDE5mU91kJzbRhyj7ShyyX2xiGPGZRrknOxlin3OqlMyiFCraM2kcKKRttIymwUKKm+JJyNdjSvCR/m05odGLsSR7k1ykJakoDGvKctw5Xoxvy+ORF7bx1Gt7OXiug4pmC1HuFRiiV2J3h2JTBngwim2y66Rt+ew8NMFdD+/m0Wf288jTu7h4/wwD6wqlTw5Hb/cnwqH0N0bCpD9Vyr6V0V0DDWLfxOaGmQIxSV8Um24hKc8u/bed5AIr7sxIrHJfJrF5ZrmmNUlDbKZe7JiFTHmW7twwOedKAqMWEmZfIX2YLzbxAeILxc6XOUgslWeUH0V8qY385lTK5Fnk1SUQn2fC4AogOMqLILOXOgKjPiaYkCg/1mokcA5bgW+EN/56f3w03gSEiW0MW4NRkCZ9SV1BogTFcRQlmshyaslwCJwRpLsiyUyxk5OXQFZ+MonyblkT9Whj/PCPWiq2fCn2rCAKmmOo6U+ipD1W5p1U9aRS3ZNFXn2C2HgrxoQI9Q8vEXF2QQyhDpP0a8oouyHS31rJld+1RO4lvzmJDPGD0qsdZNc6KZLl4pZ00suT1dF9fXRyP9K/BUnfprFKwC/PPSbOSkZWAkVFGSpx5Y4xESd9fp68e/k5iRRIP13TUEh7X528bwVExmi4dfUNasbvvnMHef2n3+b57776V0YN/N8hrq7gDcHrz38uafV55YPXZGLN42ri6jKRdT29qmszry6Lur98FV5R4SGrXvlMuaFCWl0eWfDqcsDPI7Cu3u/q0kFlRMLHX35Bvstv8uA3n1GJq/OPPsihO29n28ljrNu7m8GNG+RbH6OosZGYtHT5tqJYEyg2WhlJcMkKFQsVKGTSgmVqdtUCpZRv4TLpt5cLVsj8cjUDSyGubr7pFm5WSv4U4uqGW1Womlc3eqBoWn3pJk+2lTK94eZbuPHWBdy0UI5fvJQFi5fJ9Tyk1WJFYH2ZQlytUEcKVKYKaeWz1lvNqlLIqjVr1uDtLd+cfwBBAcEE+okP4etPiF8AOrkPY2gYhpAQIgKDMMrUadCRYoskL8FGaXosVTnx1OYmUC/fYEtREt3l6WqGVX9VFgPVmYw25DDTUcLGnko29Ymv0F+tQh0RUCkPVEYDVEmrOvaONXhIK8HByWYOTV0mqNrUUr+roRBQJ2Y7PZjr4uT6Hk5t6OX0xj7ObOpXcXrjJzi7WUGf7NMt+3eqOLmxm5Obeji+oYejs10cnlZK/MR/mOyUtrSzrb9RJagm6kvoLkqnTPz1dPm2C+0GRqrypI09nN48xpktSkbVuEpindo0yrG5QbmPLvaNdXJ4nfg/G8c5t3WGC9vnZDrL0elRtnS3MlxVQk9RLv0lBfQV5dGelSb+QBJtmWkMlhaxvqWRnf097JI+eFNXB+MNdQyIT9YqPlmt+GT1Odm0FRfRU1lBX00V/QJl2ltVSbfs11FeRnNJMbX5+VRm51CclklWXApxlhgsWok/Qg3owwwqcWXUmdWsK01IhFo2qNMY0YVL/xGsEFhGjHoHDnsyce4slZiyRCWo5JVSMmg2xqskVUJ8LnFxOcTKdmdMOk5nOtHWZCINsYSEmNVSwbVrxZ/1DZNluYZyTX0UkVE2sotLmd22nbu+8lWefullnnv9NV7+tmd0wRfeeovn33xDzcJ6+yc/5Pvv/uxK1pWCH71/feLqkzJBhRxSyKQP+fmHH16XuHrnU8TVpzWurjvS4MfXlqF9mrj6zLHqiIPzZYafq5nlKQ/8vJEA1XUKyfSrj+ZF0a/KvPr4g79Dl+oqzamrcbX21Ofhi4irj64qbbyKnPq7iKsPP0tafUaT6poRBT+6MqLgu59DXL37a5n+SrlvD9l0dcmhmmn1kYdsUgmgeXxC6nwOcTWfAffex1dpYF09Qt+vf82Hv/6t4HefT1Ap2667/X+HuPpbia0rxJVyT8o9KhlXb7zyFG+8+jivvPQVnn32fh577A7uv/+04ITMX+CZb9zD15+6k3vvP8axE5vYvXuMrdv62bSlh9kN7SqBNT5Vz7rZZrbt6OfEqU088PBxnnjydr76tTPc88ABzlzczKGTE+w6NMCuI30cPDvKybvWcf6BOS5+ZSO3P7yeE3dNsud4Hxt3tDCzuY7pzfVs2t3GjgM9rN/RSv9kCW192TR2plHflkJ1ozhhlQ7S8iOJyxTHVvmra5ogPQx3to6EPL2K2CwNUUkBaJxe4uyuITYvgqbRIjYeHWbLsTG6Z+rJb0jFJY5jdFokpkQDUQkWCWwSya+UYKajlb7xUbbu28OFe+7iyeee5Ts/+REf/svv+Df+kz8Dv//LX/iZGJw7H/oKw1MzNLf30Dc4Js9mA+MTM/T3jtLTOURv5wgD3aMM940zObKObRt3cObYWR57WJ7/i6/z/e/9iO9+/4c8/+rLXHroPrYfPSiBxEYaR3rJkAAnusBFRJYZfbYZk7RXIa3cVYnEVSbiLBZnOd+GOcdCZLqR8EQNwW6lTDCY0BglqyZMEI4mJhxtrFYcUuks3JECk0pc6V1R8nzk3DKfVJxNRWcDRS1lWDKjVLHvALsPFjlvvFwnqzaNjJo03AUxmFONmJKNxOQ6ya3PoaavlobBBgn0aihtLCazNF0CETe2ZDtRiVa5lpkwm04lrkIdEQREh6GNM5FQmklpdx3NE730b1Ky4bZx/N7z3PnEA0zu3YBLHGtlP1OqTRBNgC2Mldo1rNb74K1okkkwGyzrdHJfhvgotBIAKFld2liD3E+aBC/V4uQXEiIB1wK/ZawIXYu3IVAdFdDbcJm88lezrrw0AawKC2CNNkQlpQLMOoKsErhLu8MlUAkXpz5UgsxgW4g68qSvIUyO1+BrUgI0CYhTUjFlSjBeVEpqUxvlQ2PUjE6QXt+IJiGBNcZIVkZoWWUIl3kN3maNBChKFlSYIBQ/a6j8ZhqiM6yklicKEohKjcDHuEIC5MWExPrK+T3EVWyxDXuuGV1cMGsjV7EsbBHmlEhGtg7wwDN3c/+TdzK1fVS+AztrI7zkXtcQprY9EH+zNyFWP/k+9ORUp8nvVSDfUow4veI4Rsjz1IcRpA3H2z+Qtd4BeK8JYrVXkKdMUCGulgWIc+ovTqoviwRLlviwfKkPPl4SHPoEE+EfSqwuklpxVLZ093J240bOb9jA2elpTk8qpNUo56ZGOTM1wrGRfnZ2tDBVUUZXdhbV8XHkRsu7qNcSExJItM9aLKu9cPp6kxERTpXLQVdWBiPFhUxXlbOhThxSRbRdsLW+ll3NjRzsFOdSHK4Tw70qjg10c6SvSyW0Dvd0C/o50jvM0d4xjvVNcnxgap64GmF3Sw/bGzrYUtvChop65kprWC/YUCYor2FjuUJc1bK1UlBTy5Z6WW6qZVtrvdxHM7u72tnT1cmeTkF7J7taBM1d7G7uYW9Lv4e46hjhiFIqKDgmOC441TPJ2X5xLoc2cnFsK3es28ldCnG19RD37T7Boyfu5KUHvs6Pnn+Tj77zY373o5/z6x/+lA/Fdnwg+NUPf8K//vzn/PG99/jPDz/iz+++z2++/T1++PWn+cb527l7206Oj06xr2+YbQpx1dDKSFk1rRl5lMUmk2NRBNqdJETY1IwrhbiyhYm9CRLHURE3VTLuFOJqVRCLl/uzaKkfC5f5s0SWlylZVgph5SPvtm8EXv6REjxJ8B0cRUCoheAwBVaCwm2ERsQSEZWM2ZmNPb4QV0oJCakllJa3MDu3i0sXH+DeuyQ423eIjevWMTc+zGhvM1VFKSTFhJEWH05XSyY7t3Wye1cP07MNTMw00NZfQrbYxfgMM8kZFjKznWTlxJIuSMt1kZIXR0KOC3uqFa09TM0IyixOZ3R2iG27N9I90EZFTQldg91s2LGZkdl15FVXyfdRTZe0Y8Ohg9z15OM898M3efSVrzO2YwRbRiQ++oXyPS0hNM5bvnsjWe0plAzmkNEahyk3nJCENURlhpFZ46agPpk8+a7zlEywnAQy09ykpdhVgXarzR+HK4jSylhpSzY1LU5xpsPILgknR6ap2UHEJvricPvIfgEyH05ynoWsChfpZTEki01IzI/CnRNJbHYELukLXdlamQ8nJisUS4ofEbFeaJ3LsaX5k1qiJ7lEgz3Di+RiP2b3lPLVb27l3ifmGNucS1KeLxb3CmKSgkiQ/tHuEjuo9SFE50NKjpOJDa3cft9Wnnj+ME++cJB7HtnE0EwxLumHddG+8nzDiRBbrGS6Btl0qm6kf0QgATo/1c5Y4gzEZ9tIyveQVgl5ZmIz9NIHh2CICVRhkn7MmhQmNkzuIyeMqGQfwuxLxS4vJNi6FF3MaqypIaSU2chrTCKzNh5nrlH6K60qiJ5S5iA+3yz9Twih1tUEmVYSYlmLXs4d6VIyq5XBNrxYFbIMb81qApVSbb0fwdq1EhB5Y5X5tFg95ZlOqrNjaStNZbytjOmeGjqrc8hPtZMl/VK+9FG5RakkZbmITpJ+yB0kfcYq/IwL8I+6FX3ccvE/Akgp10g7LdT2J9M8kkNlV6pa+heVHK7aZiW7V+u2EeIwSr8QLPCT5VASiu0UtKQKkkiptEmfKH1biYkCJdu8PYvcugz5TeW4qBD1HrTR4eqgHJZYeRcSouVbSKS4OIMcmTqi9cRY9eRnJlBckEpefiIFJanUtZSoxJUiUn/zqi/J8wph9+n9vP7T73xuqeAXZUv9zxNXCkH1WcLqi4mrl64iqTw6VZ8eJfDT2VeflAG+ck121tXE1ZXsqivaVh54iKuXr5tFpeKNeczPX0NavfnqlWwrhbR69KXn+Orzz/KQQlw99QRnHr6PPedPsfHwASZ2bqdvZoaG3j5yq6pxJKdK3x3J8rW+3LJ4ObcsXMptCok0ry+l6E5dzrhaLPNLZd2SJatYtHCFOuKfqnGllPzd+AlhpULRvZL1N958m0pUfenmm1XccIusv/U2uc4ibl0s1xIsXLKURYrwukpaecgqpTRQGSVw+fKVrF3rTXBgIKEh8q4GiB/m7Y2vjw9BMh8SEEyQb4DAn9ArxFWoIISosDBi9BEkR5vIFV+1RL696mwX9UppYGES7SUpKmmlEFZDNdmM1GYx3pjDdFshG3vL2TpQPY8aFdsGq1U9q50jtWpp4P6JxitklYLD61o5PN2mZkddJqmUjKnLOLW+WyWhVGzs4fSmfs5uGeTc1iHObxv2YOuwunx266AsK+sHObO5j5NyzMkNXZze3MOZLb2c3tIn5+jjuJzzyEwXh9Z1Sls62TsqcZCiYdVVx2S9xEG5EptE68g0BFOf6mRTZw0nNsh1tq+T60yquH3HOi5sn+LkxhEOT/VxYLybQ5NyzblRzm+Z5uL29ZzbPC3rhtjQ1sBQeZFKWvUL+gpy6MrNFJ8glfbMdEYqStjW3SHnGGHv8CAbxa+aampgoLKMtoI8mnJz6CgpZriujonWZiZamhmT7UN1tQzW1jBYX0e/zHdUVtJYVExldi5FqZlkJ6SSaHdjN1gxaozowyUemS8X1CmaViERavaVNiyS0GA9IYF6WbZgMcfjis0g3p1NjDNDlhMxGtyYIuOwWZNxqeRVnkpeOZxpREcnq8SV2RSHRiOxQ4Aeb+8wdZRBX99QlbzS6kzoIi3EJKZIjNnFgROneOTpZ/jGK6/w0ttvqWWCSvbVN994neffepM3f/ADvv+Ln/Oj937Bjz/4pQeXNa+uo3N1TZmeSl59wDsffpa0UqGsn9/n+vhwHvPLKiny0RW88/FH15BWV5cJ/uxvFH3/W4irX15F1FxNNv0tGVef1pm6mrS6TAApmVwK4fPO5+Gj96/CB5/Fx5+MfPhFGVqfR1x5dK7+Cq7SzPo0cXU1gXYls+yqZ/XePFTS6SqNqstlgldrSL3/NxBX1x738TUi6B/+6guIK1n/4W/+xYPP7PO3aVxdTVZ99Jtfq/CQTh9fwdX7XA+fT1zNX3e+XPAffvHz7/KzH7/Oj77/Im+/9Q2e++ajPPLVO3jo/0feX0DJkWZ5nmjvm307O11dVQliCGZm8GBmZmZmZlaQpFCEQszMkClKUUpKMaWUSmZmzqrqYvi9a+YhSqiqnu3pM3tenPM/5mBmbmZu/n33/uLC0R08fWo3ly8f4tr1Y7I8zJkzezh2dDN79y5n7boFLJQBt6e3RNXIaC2r1/Rx8MnVXLl+mJdeOcedF0/L44McP72RvU9MsHnXEFv3DnPwxFJOXVnPM7e2cP7WZp4Wo/fwM8vYeWiE1Vs6GV/VwJJV9azcLE7lzgFWbupkaGkVvQtL6F9UxuCSKvqUzoGdmeRXitGV60tEsit+UdZ4hJrjFW6Brzz2FmnE4HYNMVWLxQYlORNf4E9lVyb9yxvoE4enpC2L2NwQIjICiMkJJyI9nJBEMX4zEqlorGV0Uo57zy4OnTrJ0xee4cL1K9x++UXe+uQjPv31r/j1H//Ab373e7nhv+TYmXP0Di2kpLKWmvoWevuGGegfoaOtj8a6dqrEaa0sq6OhtpXergEWDy9hxfhKtq3bytEDR7nyzGWef+4FXn7lFW6/9ALXFIPm5jW2HdpP/WA7QdkROMS44pbkibccb3B+OOFF0UQUKjWOgnFP8MBJnAuHcEdsQ2yx8LfE3McCCzGGLUVWPtbY+tpiL86H0nHPTok48HNS/yNu56etdeUUrBEjOpn8hnJSyjPwjPXA0k8McF9TNTLHPtCagERf0sUQKG4rJLcxh5j8GPzi/cR58MA71odAcQ7DxYCPFIUmheEV4StOgjMusm/f2CBZNxjXUE/MNOIE2xtg7m1HaFYMBa3l1A2107a4j/5lC5nYuprlO9dR0l6DS7gXzmEeBKVG4JsQpKbTPW46S4VXhi4m4jSKM6SxEMPfTj0nNTLKQ3HUxKEoTqewsYy4gmS1PtVjRjOYa6WLgYMJRs5Ktz5Ldalnr4ArExVc6doqNa4sxSG1FsfDFnN32a+vnEOItsiwfaC9Cq6Urn/GztYYOtnKY1e5Tr5YBwVhExqOU2w8gXkFxJRXEiIGpXNUFCZenhi4iUPvIo69sy2GGnHmfMSp83FSOykaaaww9rTE2t8OzzhPtUtieHawOGGOGLvrqBFXFr5GuETZ4SMOqm+yRn3Pxs8UPad5zLKaJt+vFVVdJfKb2s+zr1/lwOndFDXkyTmYMM96DlZeFuJM2mDnYynOuzmaUAf5roKISQsTJ1WORZxKMzsxIB0UcCXnZqoFV/p6Zg+BqxlzzFR4pdQ4mimaNQWuDHRMsDSyxNHcBl9bB3LkWozW1LFjZIRdoyNs6+9lU6dS/6mJjW2NrKqvYrggh4bYKHI9NcTYWOOlp4Pt9GmYPfoLVRaP/hIrkcP0x/DWn0+sgw35/r7URkfSkhBHR2oifdnp6n4WFeUzUSpGaHUl6xvq2NAshmBzLWsbqlldV8VqMbxW14pRWNvI2jqlSHon6xt72Nj8ILhqZLyklsWFVYzkljKUpRRqL9SCq6wHwFV+MUuKillcWsSi8iIVXI1XlbJUPnuypppl1TUquFpeVc+KygZRIysrm1ld3cbaKXB1F1op2lLXw47GAXa1DLO3YyH7epZwYHA5Bxet4cmlGzmxfjfXnzjFO1fu8O1r7/GHDz7j9x9+yq/f/ZDv3vmA37z3Ab/7+BP+/PkX8NXX/E2W//7m23xw6SrX9+znySWTbOrqY2VzO+O1TQyXVtEl51ETn0pukIylXnIfuAcQ7uJLkKM3frYeKrhys3QRB8IRE0Mb5ulYMGuuqQquZswyVtMFZ84zZ5aOFXN05X1De3RNnNAzdRG5YmjuhpmVBksbTxVcmVmJrMXBdgzA3l2MysAkQmJyiIzLJTOznO6uhWzdvI89Ow+yTI63r6ONvvZG+tqqqCxMJD7chbR4dxb05LN/9wh7d40wKvNBQ0sa6fnBhMa5EhztQnS8F/EyLsXF+REl41KEKDTOB/8oDa5BDth4mOMZ4kJhTa7MO8s4cGQXEysXUVFXRmmdHMfoArpGh0iTeympsFAFV6Nr17D39HFxXm9w7rlnGF3dT0iSO5ZuMzFznY6p52wZh+2Ir44gszWBsEJvrEKVhhRzcYu2JCzLS8ZGLwKiXAkMdSEs1IOYSD9io/0ICXHFx8+awGA7MrMDqKyJIVu2D4k2lms0B43fTHyDdQmJNCcsyobgMFuCwu0ISXAhMt2TiExvwlLdCYhzwD3UDMcAfZwC9GTcNcAz0pSABFsZe2VODDeW1/TwijIlOEnG83hTPCLmEZlpzvCqHI5eWChzThvlrX4yl87CM3g+oTG2hEY64e4tY57VPIws5sgx2VLVlCJzdC9PX1klc9UamdtHaO5Lxi/CAntPQxy8lSLl9jIu26up4WbulhjLOGtiZ4S1myVeoa6EJfnINZSxPcGNwHgXfGMcVHDl6Gci25uo8MolwEy+MxOcg5TGEvNUcGXpOUuNuFL+KeUebk5Mni+5DQlk1cURkuEpc4YVrhFWuEfayLhtLuOdvhptZaXRxUaOzdbLWO3GqEAmn0g3XJQxXeYSI3t9jB3EsZalg8xPvu4WRAc5kxHtTXFKMIvayzi+cwWXjm5n/XgPheIsx0d5k5Yuv5+0CLn3fHALsscpSK6Bv6HMRXMwcX9E5uBHcY+aR2iGGYmlzuQ1BlDWEUVxaxRpFf74JSpRyKZqOroCrZROtYYuZhi4GMjrZgSleZJWFUVqRTjB6UpksTn+cq+phedr40kpicE72gNrD5k/5JhdZH73CHSV78kF/xAZV2XeVcFVbAheMp95utoSGxFAalI4yclhpGZEie2STX55Oh4hzjwy/1+xdDdncuvKe+Dqx4qzX3jh2j3914Grm/8T4OomF166+SPdAX8KXD33D8DVrXvF3e9Cq38Erp55/tZ9vTClqccqvFKAlSyfmSrGruj0rWucvHGFE/fA1Vk2H3mCsc3r6Z0cp2lwAaXNzaQWFhESn4izrz8GFtY8Pmc+v5g2i0ema6GVUmNKKZI+barO1bRpc5g5U2yGWfOZMUNbuF0p0H63y6DaaVB5fBdc/eIxHnl0Go88Pp2fP/YY//boo7KUdR6fxqPTZ/DYzJk8PnMKWs1SoNVsLbCaM0+FVormzp0vdoTYfGbm2FhbYWNlhYU8NjEyxlRkZWquysLIBAtDeS5Le3nfTdb1trcl0NmRcI0rcX4a0sUeLIj3pzw1hOqMcOqyImnKjaGtMJ7OokS6ixLoK0tgsCqF0boMxppzHuoSqO0UWMBke6Fay2q1Aq36yu8Bq/UKsFpQzYbBGjZNRVVtHapn20gD20cb2b6w8f5S0aImFVopsGr3eAd7Jjrv6S7E2jOhvK7ArFa2yfrbZLsdY03sXNLMzrEW2V6JjGqUzxO7ZaCWdX1it/SKb9VTw8qOKsYaiukuTKEo3Jt4ZwviXSyoSQhhsq1Stu2R/faye0kfeycG2De5QIVX20bFvulvYmWn7Ku7ga3DXSq82rV4gTzuZWV7A4NlBbRmpKjgqi0zhZb0JCqjIygKDqRClgMlhazr6WTzggFWyHyspA32ymtNWRlUJCdSm55Gd6n4gUo5h6YGhutr6atUAFYpXeVlonLaSkqoz8+/B68yYuJJDIsizEcLr5xtxHdRoqxEDkoXQaW2lbmMiWb2WJrI2GzigLW5K04OPnhqQvH3jRbF4usdjbdnhLwWpoIrP3k9NCSZiPBUAgLi8PAQu9YtBDfXYJwc/bAWe0bpLGhkZIOBgdjvJuIbWTvi6OIh85vMxcmpdC0YYu/ho5y/flP8sBfUSCsFXCnQStHzb7zB6x98wNuffvIAuPr0nwRXn/8DcPUlH92DU19N6csH9L3XFMAjDv7H4tgrehhcffrj4OrL/+fg6m5a3w8Knf8ngqsfBVZTBegfii57UF8/DK7ufda9aK3/YnD15ec/LAr/QBfA/wpw9cU9cPWr//eDK7l+//KH33/Lv//6Ez756DVeEQPh6qWnOX3iIEcPbefIoa0cO7KVUyd3c+H8E9y8fpw7t09z49pRThzfyq6dE2zaOML2bWMcemINZ8/s4vZzJ/ngo+f45rs3+fKb1/j409u88voZLlzdy5ETqzlyejUXbu7kudcPc+fNQ9x8ZR+Xn9vO+We38vTVzRx+WulKOMbW/cNsP7iQ3YeWsGWvUh+rk6Xr2li5uYf1O4dYs3WA4Yl66juyKKiKISU3kPBEVwKildQDewKUAq1isLqLwaoJs1TTBBILg8mujqWur4D+yUZ6xuspaEgjIt2f2Jxw8utyKawrJKM4m7yKYvoXj7Lv1bTCCwAA//RJREFU6GEu377FC6+/zguvvsJzL78oj1/ljY8+4D250d4XvfH+B9x66RWefOokiyaWU13fTEV1PW2t3fR0L6CzvZ/Wpm5qq5ppbuhg8egEWzfuYPfWPWxctZHV4yvZtHIjT+zYz+WzF3ntpVd57713+fgzbceFS7eu0zs+iF9qMNZhDiq0iiiJJa4ymXhRXFkiIXL8brEe2IXaYxNkq9YxsvSzUsGVubcSYWOldqmz8bHFIVAGaTHElWgkG19HkZNakF2Rc7DSOjyFnNpi4goS8YoRByDUUQUd5hpjtUi4o78NySUJNMjk2jSstEDPwDPKEyNnY3TF2Dd1E4Nd9uno54pLkAZbbyf1P+1+8SGUtlbTONgu22eo4Gq6+Rw1Nc4/JZSksgxSK3NIKskkoVAel+WKcvCKDsTc006OxZ94mbRD0qNUg/4Rw+nMtdXF0FkBUCYYy2uWnjbizNirDpKFxkpNTYzNTSC1NJPglHA5Dgtmms1hvo0eBg7G6jam4kAZOZmhY2PIPGsDec9YC67sLDCwF0fLyVocHiVKzQ2PSB85Dh+5Ji5YeVur56rUBTN2tsPEzRkLXy/5DkJwiY3DWybo8OISIoqL0SQlYuHvh6HGDX1XR3ScbJjvqEAqR2yDPbEP9cTS31net0Df3QRTLwucxKHyS/ImIEWJMpOJ29sQI9f5mHuJQxhspQIrjxil1bytCq6Uwu2zLaehZzeH0BR/Jjcv5vILz3D2xkk6RlvE8ZPPtVaiDUxxDpDz8bXGRql75WWGmzx3D5Dv2cMaK0czcdrkvrG1wtRaHFULuT7GclxKxNX8HwdXs2abMHuWEXNmGaA/31gbcWVmg6eVLekBQYxU1bBzdJTdC0fY2tfNWqXAek0ZC4tyaE+KpVRpZS3XL8XJgVhba3wNxUGdOQObGdNwnj8XH2NDAkxNREYEmRkTbWdNhqc7Bf6+5Ht7UuDjSW1UGN1ifA3n5zBWXMSyinLW1NWoEVZr6qtZpRROrykXVbGqRozBmkbW1LapBdLX1fewoamPDS29rJbf6GRlExOldYwVVTOaV8ZwdjEj2UWM3IVXCrjKLWRJQQnjJWUsEQNtrKKEJZUlKriaqKpgsrqKZdXVLK+uk89skM9rEjWzpqZVPrOd9XUdbKwXY7BeSRPsZqtoW33vFLgaZE/bsFrral//Ug6MrOTgmJIuuIULOw/x+tlrfP3SW/zhvU/500ef8YcPP+WPH8njTz7jz599wV8UcPXFl/ztU3nv7Xf45Op1bu49wKHxpWzq6WN1ayeT9S2MltfQk1dMXWIaecGRpHgFEacJJMo9gBBnX/ztPR8GV0a2zNMxZ+YcBVgZizNkomqWck8oBdvnWzFHz5b5ho7oGjujb+qKkbkbppYazEVmSvSVyMTSAxNrb8zt/HHyjCI4MpOYhDyysyvpaB9m7eptMkbuYmLROH2drfR31NPXXklNcRJpMs4VZPoxPlrOkYNj7NmxgO4umQdkfI9OcCUoyoGwWFdiE3xUcBUb60tktDfh0Z6EyLY+4U44yLio3Psh8b60DtTJOL+dpy8dY/u+jTR3N5JbUUBzfxe9YwspqK8jr66O3okJ1uzdw5PnT3P65jMcuXCIwcl2otM88AgyxFWpH+U1F4dwM4JyvYkuC8Qr1QEz//lYBenim+RIZI4PURk+hMRpCIlwJzzUg6gwb6IifAgL9yAoxIWwCHHMEj1Ikv1GJ8h8FmKIp/88PPzmERCqdFC0Iz7ZnYQkT2ISNYTL3BaW6kZYmhtBiU54RVriHqpEUhrLY3N8omV8jbMmJNlB3rdVC5u7hRqiCTeSx0ay7nycg2bKPGjG4Iocnjg7xMb9jRTVe6IJni7nNo8g2ad/iA2ucs1MlZQ6qzk4ehiRVRjIxOoanjo3wdlrK9l9uJ+6jjgCIi1wlTHJ2VfpZGol47J2DlLGZSN7GXdtDbGVx36RGiJT/QhJ0OAXLeNdtAM+UXZo1IgrExmjTHHxN1fBlZO/gcwrOmrEmAKwXEOMZGmInZ8uLiEmKrgq7UinvDNL5hJxYJJcZHy0w1Xmf6dAExz8DGV7IxxEdt5GmDnPx8JNj/AUP0qb8sirzsA9yIk5JjPQsZiNmcwtjg6GBHrZkBSuITdBnGRxkCfFmbxybDuvXz/Bvo1jlIqzHC/3V3pGJPEyj/mFuePka6V2FHQNsZC5wgS3CH08Y/UITDUiKs9Cjs+BzFoNxe3BVPVGU9IeTlSu/MYClfRCU0zdbTDV2GCodJR1k2MOsiYix5+smlhSy8PwT7THWe4LH/lek4sDyKuNJbkoQr5PVzknUyxclWtvj0egC16igFAl+jCYjPQYEuNC8dHY4+ZgQYivG3FRAaQkhZOVk0BFTT75Zel4BjvzqM7PsPGwYNnWldx5/9WHugo+KAVYnX/+qqqfglj/M+DqwX1deEF5/sMaVz+lH+02+OINVT8OrR6GV9poqvsF17WA6j6UuvhA9NaD0OpBPaOAq+fvg6u7QOqcvK7qhR/X2edvcubODZ5+7rqqU7eucvzGJY5fv8SxqxfYd/YU6w7sYWj1ChoG+uW7ryUuOwf/qBicvPwwtXVUi7I/Omsuj86cK3O0jszXumpx9senzVILsCuQSoFWs+W9mbPmqzDr0UenqRFV/6Z0DVSKsivg6hdTEOvfHlOhlrL94zNm8cvp0/nFtMd5RJYKsJo2e7aq6bNmq8BKjbJSC6/PZ+48HW0RdpGerr4KrexsbLG1tsbS3BxzJT1QZGlqho2ZjMum5lgaGWFpYIC1oRGO5mZ4yXwf4upElKcb8b4epIV4UxDnT1VGGA250TTmKlFW0bQXxdFTlkR/eTID5UkMVSWzsDaNsYYsxptzmWjNVzsELmsvUrW8o0gtvq6kBa7trWBt/31opdSf2jSVArh5KsJq23ADO0ab2LmomZ2LH9BYixpJtXv8PrTau7RLlfJYeU3R3qWdqvaMt0+BqmZ2jMn2S7TbK1JeU6K3Ng/Xs3Gwng0LFDXIMTWwqruGJY0ltMtvNS/InSh7E1LFNu7IS2R1dx3bF3ap8OouwNoz3q9KeX1tr9g73Q1sWtDO1mGxNUZ6ZdnDxoEOljXX0l+US3tWKm0iBWJVx0aRH+hHjp83jckJso4SNT8s2wyysqNdhVfdRQXUZ6TSkJVOT3kJi5SUws52lna2sbilkcG6avqrKumtrKRH1FFeTkNhEWUZmeQnpZAZG09CSAShnv54OmpwUqKtLB1wUKKtlI6CpuKXGNpgZmCHubECrtxwsPPGzSUAT/cQfLwiVIAVFBBHoH8s/n4xqoIC4wkPS1Ejr3x9onF3C8HVJQgXZ38cHLywsXHD3NwBQ0Mr9A3EBzCzxt7RDSc3sQ8CQygorWD52g2cOHdB/C8ZB27dVuHVjVde4uZU6uDL777DGx9/xDufKd0EP5vSp/f07mfa+lY/6Cr4DyKuPvzyiwcAlQKi7sIoef71Vw89visFXH3yrVbaqKuHwdX30wz/HrT6Prj6MT0Iqh4EUXfTBP+Zbn6ffT9i6/vg6h6M+uIhqTWilJS7776+p4/V2lFaqdtMRWKpkU4PfO79elw/Da/+o90LfwiuvvrJ7e5dq4fqY/0QXN2tVfV9CPX36lv9oMbVQ935/n5XwS/vgqu/kyr4U+DqxwCUFlp9+1D9KlVTaX//EXD1xb2OgtqaV2pXQfgrf/nTr/nko7e4JZPjmZNHeHLfDnZtX8P2LcvYumkpu7ev5PjRHfL+ad57+1k+ev853nztCi889zR3bp3kxRfO8MarF3n37et8+smL/PtvP+Cvf/uSv/ztC/7050/59ldv8MY7F7l4bQ+nz2/i4s3d3H7lEM+9dojrL+zhwo0tPCO6eHs3F24phfG2cuj0Kg4cX8HBEyvY9cQS1m7rZ/mGLtZsW8CWfWNs3L2QsZVttPUXUt6QQpYYbdGpXoQnuhOZ7EFkmhch8thfHPuAeBfVWVBrf9QkUNdbyODyVkZXd1PTU0JsbjhxOVFiqBdS3V5DY3cLQxNj7D92hBfeeF3N4f32N7/h6199p821lB/KF7/5js9/82sZtD7j2Vde4czlqxw+cZpN23bT0z9ElTjFjQ1t4oT1ToGrHuoqm+kUx3jd6k0cO3ySpw4+xZZVmxhfMMbk0ASbV2zg6UMnePW5l/j0ww/54vPPeef992S/T1HT0Yi7GMfWIfb4ZgYRU5ZAYmUaSVWpJFYkE5YbiVu0BzaBtlj72WAlDoOFjyUW3pZqpJWSRmemEQfC20aMYGcxpt3VroL2/s7Y+jqJQ6FAGGsxtMUZyk4krTRLjZryivTAUxwsBXQYO+sz33IW5i5ifGeGUy8GfJNMqIkF8dh42zLHYh569oZqOqB7mJcKe/TslHpRBhg6mZNSksXq3Rs4eO4InTKZOga5Mc1sNnqORriEeRCQHIp3bAAOsr2lpyNW3s5qp0NDZwtM3KzwjQ8iviCVoJRwtfve4ybaiCsDFVyZqhBKiaiy9LBVgZKZm6U4Oc74xPrjnxCoRkqZupnJMelj4GiogjZjV220lq69gQq0ZpjOYY6lHvNtTNC1VdIFzTFyEqdLDH0FXHlG+Yiz4IdGromdr0ym4nyZulpj4iKfqVFqXHnhGBGKV3IiQTnZRJYUE1aQj4dM/LYhQZh5e4gz4sA8e3PmikzlHJ2j/HGNCcA22A19OZY5DrrMc9DBzEuctggHPGJdcA63xS7QTIVX5p5i0PmIUxdsKc6LtXyfFtj5m2HrI+dmO4eZJo9iqTGmsr2Yfcd3clxxsJf2EhTni4k4YlZyzs5yjzh4Wqht7W3EMbJyMcTMXg9zO3nf0RwbJ7mO9uI8WVlhIsakkeFdcCXHp0ArpTC7miZowrSZxirImjvbWGSA3jwjzPXNsDOxws3UgkQvHwbLK9Roqz1i+GzuUbraVTKUn0FDVDA5bg4k2VmS4+FGfUwkLYnx5AeIM2tpgZeRAQFiuEY7OZDg4kK0gx3hVhZE21uTqnEhQwzZODsroi1NyfFyoyk+mv7sDEby81hSWsLK2mrWNtSyur5aHlewoqZcdB9cra5tZU1tB2vrulnf2MeG5j5Zt5PJqibGy+oYK65h4T1wVaxGXQ1nFahamFPEeGEpS8XIWSoG2XiFqLJM1URlOZNiqC2rqmFFdZ18nhZcraltUYu/r6/vYFNjF1uaxIBsUtID+9jZ0s+ulgF2K6mCLQvYo8KrEfb1jnFgcBn7R1ZyYGwNJ9ft4rkjZ/j4xgv85vV3+f27H/KH9z9W0wL/9vmX/FUp0P7xp/z5o4/58wcf8se33+bz6ze5te8gR5cuY5vS3bGjh2WNbSysqKUvv5T6pHQtuPJWUjSDifcKIVITRLCTLz42GtwsxKk2dxLj0R5dpTj/HAVaGasRV8r3r8Cr2fMsmDN/KurKwB4dY2cMzJXC7O5yD7lhbOqiSgFX5tZemNp4Y2zpJfdbEL7BycQmiNNcUEdP10LWrNzK1g27WDW5kqWLhplY2MtgVy1VhQlkJXlTWRTK6qW1HH9yCVs2tFNTFUlyiitRsY5ExDkTneBBXLw3cTE+xER5ERHpSbhSSylWg2+4I/beJiIz4nPCGF3Zz6krR7jy/FmOnN7PwOJeCmqKaR3sYWjFUira26ju7mb59m0cOn+WZ+5c5/SNs+w+tp3eRfVkFgWTke9DeqEv/nE2OIWb4Rpni2eSGN/hxpj6zsUhwpiQTA0JhYEk5gUTm6pEgXkTGe5JZIgXkaHeYmh7Eirjcli4G0HKOB9gjk+AsSyN8Asywj/YmNBIS2ISnEiUOS4l3ZdM2VdueQSZ5aEyh3nhH2uDW4iRGmWlCTfBO0r2EWWBd6QZnvLcLcQAJ38dNWrJNVQfn2gTGd/10YTNIzbHRubFXPadGmDDvkbKmnzxDp+NV/B8AiMt8Auxwt3TBCtlbLKbh52bDslZGhYtK+XY2SWcvjTJxl0tVDSKIyLn7x/pgCbYUe1mauFloc5DCsAyVv5hIOOMg5cVIQpczA4hPNkL3yh7PMOsRfI5QeY4+5vgKmOeh4xxnqHWuIeY4ibXwCPCTD3PwAR7OX4Z//z1cAjQJyLLg7KOdGr788lrTCY6P4CgdPm+4xzxirKR81QisK1wDbbA0U/mC4c5mDjNk/kumG5xRDtHm+V4/Jhh+BizjR7DxHoezk5GhPjakiZzb0FyEEXJAXRUpLJ1spcTu1exZnE7eakhKrhKUwr/y9zgEegox658lh2+cj8GJNgRmmZLWKYl4ZmmROWZklBiRUaNM1V9oXQvTaV9LIm0Sg8Z0w0wctXHRK1zKHOyh8xpMg+4ybWMLQghszqWhKIgvKKVJip6eMdYypzoQ0ZFGPH5ITJfu8jYb6JGjjnKnK/xd5TflovcN15qOmBuTjxpyREEyPzqbGOEp7MlIf5uJMaHkpObRFlVLln5ibj52fPo/J+p0HH5tlXcee+nwdWD8OrHwdW1/xJw9VPvXVLSCl9QwNVNNVJS0YUXf0w/Fnl1t2bVsz8ZqfVT4EqbPijbTqUDqtDqjhZMfV8/Ba0UnVbA1c1LPHX9EocunVXTBJdu30zH2EIKG+qISE+X31mIzOMaTGwc0DWxYJaOIdPn6KiF2WfP01fB1fSZc3n08Rk8+th0pk+bxexZ85mjgKsZ83j88Zn3irIr0Opn/yr6mRZeqZFXv3icxx6ZrgKvadNn89j0mTw6YyaPz5rN9NliN82ZywxlqaYFzlGB1bx5OmotK535OsybM4f5c+dipG+ItaUVDrZ22FrJeGAm97ex3K8mplgpUVhia1iZyHMDfSz0dLGT+V9jZU6gk63MR84k+nqQGepHcUIINZlRNOXH0loQR1thnFrHqrciiQVVKQwpqkxmpCaVRXUZjDflMNGSx2RbwRSwKhaVqNBqTXeZWmhdqWG14W79qgXVKrS6lw44fD/SSoFWu8da2bOkTdXuca2USCotmOpi32Q3+5b1qLoLsLSva7V3ouMepFKkPNZur0CvNnaOKemELWxbqERgiUZa2DLSKsfUIsfayJKGUloz48j0lWsitntJlC8LyrNY26fU2OpQQdWORd33AJayVF7fPNiupgsq2jjQLufcxqYF8rivncmmGhVedeak052XpcKrMrFls3w8KQkLZqCogM0DvewbH5N9DbOivV2ubzXdxQW0F+bKtS9hcXMDq/p7WDe8gNUDPUx0tDDaVM9QXQ0DNTX0VlfRXlFBY1ERVTk5FKemq/AqLjicIE8ZO500auSVoxJ1ZeGIram9Cq5M9G0wM1I6DLrj5OCHm0sQGtdgvDzC8PdTIqySCAtNVouyq7WtfKLUyCsFYCnPPTShODv74+jog729B7Z27lhaOqmpgjq6xhgammMtvx07BxecXDViK8g91d3PvkNHOX9Nfuc3b3Hp9m2uvvgCzyoBDOIXvvDWm7zy3ru8+fFHvPeZAq0+fwhe/TS4uhtx9aWqj5Xlj4ArLbD65uFoKgVK/UBffw9cff1Ajav7UVZ3I5b+GYD198HVFz8AV3fBzd2OgD8Grh6EOw/q74Grj/+OFGD16ZS0taO0Ut+/m0r4U7W1vvzioTS+vxcd9eN1tn4I8tTi7Kq00WLfr5P18Y8Vdf8+sPp/Gbj6KQD1D8HVdw9EZX2nff5P1buairr6F+Tvz3/6HR++/zZXL13g2JNPsHfHVnZtW8fubavZtXUl+3at4+nj+3jlziW+/OR1fvvrD0Tv8++/eo/f/kbRu/zqm7f48tNX+Oqz1/jtv38Ef/tG9vwr0a/585/lxv3kNjeePcSJMxs5dmotJ89t4OmLmzh1fi1PnV3FCVmeu7FTBof9PHNjNycubOLw02t58vRq9hxZJgbxCCs29rJqywI27V4szxexfEMfwxONdCwop7whnZTcEKJTvIlO9SUxJ4iM4ihyKsQJrkkirzqJrMp40stiKG/LYsFkKyu2LWJAJpqc6kySi5IoUQqCyyC+fMNqjp17mlffe4fvfvtb/vTXv/JXOZO/TOmP/I3fyyu//ctf+PxXv+Lld97h0s3bnL10lSePnmDx+DIam9ppaemkq7Ofro4BtbZVdWkD7Q1drF6xnqNPHteCq5WbGOtdyFj3KGsWLuPw9v3cvniNj99+l7ffeIPjx4/TN7SA+MwUXEI12Ic5457gjbcY0AFpYvDnRpFQlkxkfowYtx5YKpDK01IbYaU6DJZY+9hi6WWrRjiZe9rgGOSKp0x03tF+4tx4iTPgjpWHLVYapYtdAJllMqHUl5AgRq5/tA++sl8XfzuM7XWZZz4TU0cDghMC5LrmkV2RhUeYBzrW+sy31pP9ilHRUkFxcwWaCH9mmevzc53p6NgYk1mZz64TB7jyyk3G5b7ykHVnmM9jvq1SINwR9whvNVXRTI7DyFkcHBcbjFysVXBlrrHFLdxbnJBgnEM85DUz5liJUWSnj56DEQaOxpg4m2PupkRH2ajQSukMaeNtJ06NE3Z+drIPpUugKaZuihTYZYixqxFWCtzztlZB1hw5nhkmc5htoYeujQkG9uYYOijpgFZYezvgJt+BpzjCbmGu2PvayWdYYuZqJfuzFQfDCZtAL5wjQ+T7SSAgK52g7Ex801PxSIrDMSIYCx8N+nJes6yNmSXXxMTHCbdYcUQSZWKN8MLYQynaPo+ZVjPRc9HB2t8M+yBLbPxNReI0+iipJwZYeRnKNTPGPsBMlYM4uUq9FjMXfTmHaejbziEiNVAc6zbWbl9O36J2YlJDsXU1w1KcMXuNGdZOBti4GhMQ4Ya/nI+dizjZVrqYy3HZOllj4yj3jKVSB8AMAz1T9HTMxBA1VaOrps80FuNVq2kzpsDVHBMVXOnOMcBE1wQbAzOcDIyJFYO6TwyV7YML2Dk4wPr2ZsZKxdhJjCLX3YFIYx1iLYyok+u2or6GjZ3tDJUUkR8YQJSDvG9vR6KbK4murkTaWBNgbEigiaE8tiTW3oZwCxMizI3J9nSlIS6Knsw0FuRks1AMrWVVlaySfa5SwVUlK1TJc6WOQa0WXK2u7WBNXRdrG3pZ29gn63bJdi1MVDTIcdayqLCShfnlKsAazS1Va14pWphbwnhROZOlFUyWV7K0opLxygpR+d8FV+vr2tnY0KmFVs097GztZ3fbAvZ0DLK3XdT6gNqG2de9iP394+wdWMre4eUcXbaZK7sP8+aZK3xx+yV+9eqb/Pub7/D79z7gjx9+zB8++Ijfvvsev5Nx6Q/vvqOCqy+fvcVzBw/y1LLl7FwwxIbOXlY0dbCoso7+gjIakzMpDIslzS+MFN8wkv0iiPcJJ8I9CH97LzRTEVdKuL6BvjVz55qq4EqpbfbYDEM1XXD2fKXjoLUKruYqUVdGTtoaV+ZuGJm4YGzshIksLaw8sLbzxUJkZOGJmbUvHr5xRMflUljcyEDfEjas2SHzz352bZHllo1s37Cchf1NlOXGkpPsQ2NFDOuXNXJozwjLl1RQlOdLSpIzycnuKtSJjdcQFakhOsKDKFGEjGERMRpCY93wCrXG2kMXB19j0kujWbFdiUw8ze03LnHm6lEm1i2mprNe5ohFrNyxhb6lE4yuWcMT586K8/4iz771Eqevn2HjvrV0DFVR0ZBIV38OCxaXUFQXS0CyCw6h4ogF6GGmFEIP1ME7yY6YfF8S8gNkbgokKTOIpOQgYmQMjgjxIiLYm7AgD4JlbA4OccHP3wY3jREubvPRyLH6+hsREmZBdKw9cQkuREU7ytKNonKlPlcRXaPFlDXHk5Qv81+mG2EpTgQm2OITZY5nmBGaEAPcgvRUaOXgO09dhiTbynzoS2qJF4kFLhQ3BTK5qYonzoyw+WAbVe3BhMQbEhJnSmSSPUFKBLO3MdaO87Gwn4ODRoesIj9Wb27m3NVVMo+PMb6ylIKKAJmH5beapMAoDTZKTT1Pc7UuoLUSfeVmga3GSk0TjM8OJ6MklpgMfxVcaUIs1HR/tyAlPdAE92BzfCLsZB5ykPdt1BqWwYmORGXId5up1MRywjnQADtfOZ8UF0paU6gfKKSoJZWEkmCicn0JS/MgMN4Z70g7XGS/9lMRV0aOszF2nEOkfHbvWAsjK/pIlPl0rtl0Zhj+AmOr2bjKmBgg82l0oCMJIU7E+tuSGupMVWY4XWI31BfFkyz3VkKMD8kpoQSHe+AZ6IRflLt8Bz6yb2/C012IznES2RCWYUxIui5ReYZk1zvRtTSeFbvLWLK1kIIWX5xCdDBwnoupu6kW9PnItfK3xDfejaTiCNLl+47MVOphmamF9gMTbYnL8yAm14vgJHc5P9nG3RBLV0PsPeQ6+triFySfH+NLRkYkhQVJZKeJo+frirOVIU5WBnjL3BUTJfN+VgKFJRkkp0fh7GXDI3P+FWvNVMTVPwBX308Z/N8fXF1/QN8HVzemIqpuqvrp6Kwb/zS4ekYpsn7nfxJc3b7GyZtXOHbtAvvPnWLdwX0MrVpOZVcbcbnZaEJDsHbXYGInY7OFDfMNTWUsNmDmXD1mT2nmbB21MPujj8/kMdEMeayAK0XT1Wir6VPg6jG1a6AKrv7HL/m3nz2ihVaPzmDaYzPVou6PKctp8nymAq3mMnOO2Ctz5qrAapaaDjgPXR099HX10Zel3nxd9OfpYKwndoup/P6sbLC3tsPWXMYFEzO1ltVdcGVtZoaFkQHm+rrYGOnjZmGKv4MV4e72JPq6kR3uR3liBI1im7aKzd5WnEib/AY7i+Ppq0hmsDqVkdo0RmtSVWg1WpvB4oase9BKibBa0VnCyq5SURmrVWilLbyu1rC6W2xdKZo+rI2w2j6iTQncsbDpHrTau6SNfePt7JvoUGGTon2Tnexf1i3q4cDyXg7IeKJIeX5XB5b3qOvsnexQYZcSdbVzTPY53qq+tn9Zl7ofJaVQidDatUQ01sEOsd+2jbazdUSJlupgfV8zi+uKqUuJJMvflawAF5oyo1naWs6GgWY2DbapkGvLcKts18HOxd0qyNqxSOyNRX1yLr1ynsp+WuXc2+W8u9nY18l4fZUKrwaK81Vp4VUI+UH+1CbEyPvV7Fo0yt6JcTYPDzHZ3ibXu5r+ylIGqspY2FDLSiWlcHSILQuHWDvYx/Ludpa0NTHaWM9AXQ091VV0iJ3UXFJCbX4BpZlZZCcmERcWSbCXP17OnrjbueNsLTa2uTM2po5ybzhhbS42iLUnro4Bauqfh/vd1MAoQoIS1G6CakfBkCT8/KLx9orQAix57OUZrkZb2dp6YGHhgrmFE2bmjlPgygQ9XbF9Ta208MrRBXcvX7Lzi1m+Zj0nzp1XC7VfEF268xw3XnlZBVfPv/mG2pjr9Q/e5x0lZfCzz/7TwZUWWv3z4Or+un8fXN2HVJ9O6f+F4Erp3vePwNXdyKvvw6v/CLj6+oEC63f1z4Crr///F1x9+e3/YnD13be/4Ws5+bfffJ1rly5z+tgJThw6zJkTh7l09hgXzxyR5VGeu3aOD954nu8+FwfpNx/zx99/yp//+AV/+9MX/Ol3n/DtF2/w/pu3ePvVG3z03ot8++U7/PuvPuQPv/2YX337Du+9c4Nr1w5x+Og6tu9axJYdQ2zbPcT2vUPsPDjKE8eXcerSFs5e2zUVcbWWvUeVulcTbH9igk17FqvQauXmBazZOsy67aPqctn6fkYn22juLiFHDOCoJF9xTsRxSfOnsDqF1oFK+mRiaB+upbw1l8yKeArq0ugYrWNi4wjDK/qpaC1TUwSbZBAfX7OMI2dO8tr77/Kr3/+OPytg72/wp7/+TQVYin7/l7/wu7/+hd/L43//85/54te/5k1xFp97+TVOnj3P5PI1tLZ00drcRWdbn6rm2naqS+tpqmlj4eAYWzdsZ8+WPayfWMuSnlHGO4dZNTDG7pUbeebwCd579Q1efeFF1orDlJmbg3dIgJrG5xjhjm2IszhENpiLXMRojhRnLjo/HvcIT8w9LNUIIjMxOC3ksZIeaOVlqxZDt/CwVeUU5IZ/fJAY+uEEJYSIY+AjjoQtNu62hCWG09jdyOD4IDWtlcSLsRsY6YmLtw0mtrrMN5uFmZOROBFe4mxoC6+bOJox03gO5q5WZFXlsWbvJlbt3khyaS669hb869xpzDLXE4M7gcUbl7H/6UP0Lh3COcSTmebz0bUzVNMW3cO9RD44B3nhGOCpyt7PHRtvF3F4HLH2FsfZww5jF0v0HWSysTMSGcj2BvJcC64sXMVwd7MR490Ga09bNRLMVmSpMcdYjttEHBELjRhL4hjo24uT4KiLW6gTMTlRRGdHqZ3GZpvNZbrRHOaLYW/kYI6hAq/sZRs3pV6LozhKzrKenVrc2cpDHDF3KzXKy9pXJtYQb5wjg9DER+GZFIdbXDQOkaE4RARjHeiFkcae+XK9plvqM0P2byrn5BEfQlB6NH7Jsl6wM8ZuxswXx1CpWWXmaYCltzgi3mL0iawVeSnFiZUUGRMcApRaNuaqnAMsxSE3UQsNG9vPxy3AlrSCONoXNNDUXUVscggOrnKNbPSwcTTE3GYe7uIclVSkU1WfR3iUN9b2RpjKsdk6WGJrbyOTuwX6+iZiiBqhM89YhVMzZxkzfaaR2lHwHriabcocJeJqliE6sw0wnGeIhWxjr2tAtLML3Xm5bOrtZktvFysbqhnMSaM2zJ9kW1NC9GaRYGVCe2IMm8UY3zMyyIqmBuoTE0jReBDtIE66kxNRdrYEmZrgrauDl+48AowNiLS2IN7BhgwPFyrkGrelJtKblU5/dhYjBflqFNRyMaxW1CmqmlrWsqq+XtTEqrpWVtV2yLJLnvewqqGXlfXdLK9pZ7KqWbZvYKyslrGSGsaKq9WaV4sKKkTlLBaNF1cwWVapBVeiiYoKVUtFyyqrWF5Vw8rqOlbXNLCmpom1tS1sqBOjsqGDLY2dbG/uYVdbP3vaF7C3Y5B9ov3tQxxQNcz+jhH2dYqh2L2IPb1L2D+0jKMT6zm/aS/PHzrFBxeu89VzL/HtS6/yzcuiV17j29deF73Gr19/jd+99SZ/eucdvhGD64VDT3J8+XJ2DmjB1cqmDhZX1dNfWEZTWg6l0eLUBseQHhhFelAMSf7ym/ASZ9zFFy8bdxzNndRaEwq4UjtLKgBzhtwHCriaI9+/jiVzda1VqfBK316FV/omLiq4MlOglZkbNtZecm/5YWnnp0ZcWdj4ofGOISwyg+ycKnq7FrJl/W6OHjzB6aMnePrYEQ7v3cbSkU6qCxMpSg+iWcbxyZFy1i6tp6clhdw0d7LSNGRn+pKa7EVstBuRYa5Eh3sQFa4hMlJDRIwbgRH2OPsZYOoyXcYWPbKrY1i3bwk3XjvLS+9d4+pLZ9nyxAb6JwZZunkNe08eY4d8/qEL57khhurLn3zAc+++xokrp1mxdSnNvWU0dmazbHUzW2UuG17eQHZNLJ7Rtph7z8PEcxbu0eYklgSSWRVBTJY3YQnuRCUqXegC5TgDiJAxI0LGvNAADUH+zgTJ+BKgFGr3MMPZRQd3jS4hIZYkJrmRoUQOp3oSFmZNZJQ9VbUJTK5tY82OPvqXlFHTkUy1qKQxhtQiX8KS7QmMsyQ0SdZPU2rZOcprDkSnu5BfG0bjQDrVXXFUdkSxYDKfPccHOXl1GZsPdlDTGU58jh3pRR6kF8pxx9ri7KmHqc10TK2n4ypjUXVjPAePjvHsC9s5fGKUvuEMUrPlWsc7Exbvgbd8BzaeFuo/CszlfBRw5aiksAW7EprgT2phLNkViSTkBstxOuEVboVXmCWaEPMpcGWhFmsPSXSRucaBgBg7wpJciMn0Ik6uZXiqK27BCoiaT0CCA0XNSTQOFqrLuAI/teh5RLoH/rEyv4Ray/htrEIrZWnuNh9T57kyB2poG5Tf9poBcipTMHKcxwyjn2NgPh1HRz00TgZ4i/ycDfAXhcn4nOhvS0aEG6mieDnHxBhvYmL98A10wSfElcjUIJILIkkqDCEmV8awXCcisiwJTNHDO246welzyG9xYuHGTHaekjHhcC0VvUE4h82TcX86Ri76Mt5bYOOnRNXaEpziRWppFCklEQTJ+buGGKspn5HpzsRmy32dYIdXhNgDgRbYehpj5aaPjZshTnLNfQIc1HTZ7KxoiguTyU2PITLIA429qQqvPBwtCQ/xIT09nvzCDBJTo2Q7G34+8//GzNmEic3L76UK/hic+kdF2h9e/78GXD203lRNLC1ouv4j0oKr8y/c18MRVTf+jm4+kBp4857ug6vb94qsK9BKBVd3tHDqrn4KXN1dKuBKSRVUoq12nDzCil3b6Vg8KuNJmdzXYl/4eGPl6oaFkwvG1jLmGphoUwNn6zBj9nytFECldBecPodp06dqW4mU4uyPKdDql4+rqYC/lKVS40oBVj/7H7/g57J89JHpKtxS9NijM3n00Rk89vgM2d9sbbfAOfPUtEC1htXseejO11Ujq0wMxH7S08dQRw8zA/mNmsu9bGMnssfeQuwlE0vMjbTdAxVwpUAra1OlsYs+1kb6uFqb4+9kq0KrBD8XcqP8qEqLoiUvic7iVDpKk2krSaS9OJ6uMqUAezLDtWksrEtnkaJ6BVpls6Qpl6Wt+azoLGJVdymre8pZ01uhSgutHu4OeDfK6m6E1V1gtWtxy71IKwVa7Z/oYP9kJweWdWm1vJuDK3pFfTyxsp8nVw2oUh4rr2nVOwWvFEClrXd1N1pLAVbKPhSwpUZmKRFaS7vZO6HUruqS4+hQIdT20S62DXexpquRBWW5VMYFkxvkTnVSiFqoXYnI2righbW99aztqWXjQKOcT5ucT4cKr/YsEXtjyYDsr0dNG1zX28qGvg42D3SzuqOJRdWlDJUVMlxezGBJIa3pMp+Eh1AYGkhbVhorOhTYtojdE0vYOLSAyfZWFViN1FaqGm9pYN1AD9sWDrF10TAbRwbU6Ktl3WJvtLUw1FhPb20NHWIjtZaX0VBSQnluHtmJKcSpBduD8HcTm8BBfAArNxysXHG09cDFwVvkh7tLIB7uoXh7RuLjFYmvdyQBftFqN0EFXEVGphEWnqLWt1LglSrPCNxdg8T20GBkZCc2rZVanN1A3wJdPVN0dAzluSmWVnY4OMnnuWoIjYqlsb2TLXv28vSVqyq4unznDtdeeonbYlup4Ortt1Rf8S0lZVCFV5+q0sKr/9Xg6uspaPX1PWh1P63w4a6CD4KrBwu2f7/+lXZdLbT66Kfg1Vdf/KDz338WuHow3e7j76UIfr9z4g9g1Y90VVTrXH09VRj9wQiq7xdOvxtFpT6eOtavp9L+fmrfD0R0PQyuvn6oCLsKlqY6En76I9Dq74Orrx7oKPgwwHqosPs/AFfaroA/3UnwXn2rv1vj6pt7eqj+1Df/cT1YB+urX01pqibW39UUvPqXa9dv89ztO9x+9lmuX7rOtfNXuXX5Oq/KRPv2K3d448VnefnWFV65fZV3Xr7NZ+++ytefvMV3X7zDv3/zAb//7kN+9fnbvP/6LZ6/fpYbF09y89Jpbl87w52bZ3n5zgVee/kyL79wjssXn+DAgZWsXd/P5PIWJpY3Mr68nuVrW9m2b4Rj5zZw+soOFVpt2jvK0vWdjK1uY3KDOFmbB1m+sZ/FKzsYXdYqyy7GRIPjzbQPVFIpE1RGfjThcd74hjjhH+5CSk44dR3F9MmE0y+TTfOCakqblGiiLOq6y+gabaFlQRMVLRXUdtQxPLmI7Qf3qi1QP//uO/4EaqTVH//yV377hz/ym9/9jt/+/veiP/DbP/6R3/3lL/zhb39TQda38t77n37OpWs3WbVmA/V1LZQWVVJVVqdCq9a6ThVaNdS00N7cxUjfKBNDE4z1LGSxOKvLukZZ1buYTQuX89TOA7z/6pu888abrF69moTUZBy93NTi4I7ihNkGiyOosUTH0UicI1sCU8PEOE7AO9ofKzE4lZQ5M3cLtcaTEhFkKa/ZKB3xFPjj6YBzoLs4CcHEZMQSJUaqT5g3lk5mWDqaicMRSt9IN5t3bWDp6sWU1eQRFOmlAg9Ta130LebKuqZ4hYiTFRuEW4A7etYGzDKZi7O/K/W9zRy5eIqDZ49T2FKLkZs9P9cVA8dcH8+oIErba+lZMigOY6Ecny2zzXXU+lJKVJTSdVAT7o1HeIAsA8U498UpwBMHX3c5dic1JU8poK5ja6QuDRxMMXQwwdBRSRPURlspwEoBV1YaG6yV8/a0VovVWiowT4FW4kBZe5jL0ph5ljPRsZ6FT5QbdT0V9E10kVWRrnZlmmE4i5lyTkb2Zli4KPu0lWtpLdtZqe/byj4dvMUR8rHB1lvkI8ZYgCtOod44RfjjJOfqFBWCdbAfpr4emPt4iBPrhJ6zBXPtjJgm5z3DUh8LH7lXk8WhzRdHqzCJoJRgnIPlXN1lInWaJ+elg52fqVwPW5E1ToFmch8Yi+NlItfGXJWDvO/gq9SDMVfrVVkrUWTOhthrTAmK9qSkNodyBUzF+GLrYISFxXxsbPVlkp5HoHxWd08No4s7yc6Nx9nVElMLfewcrbC1s8ZUKcyuZywTuxHzVXBlzMxZRiq4UoCVNlXQRE0dnCWvz51piO4cQ/Tn6mMkxrOVGM0R9o505uSwsbtL1M5EVSkdSTEUe7sSa6angqskG1OaYsJZXl/JJllHAVdtGRlk+4nzaS8Ot60tETbWRFhbEWljpda4SnBxINNbQ3FIADVxkWJgJdGdnU5vdoYKroYLClhSUc5kbRUr6qtVrayvEdWxqqGBVfXNrKxrE3WKukU9Krxa2dAj63axoq6DyepWllbKOFVWz3hpLUuKaxkrqpqSGGkllSwtrWJpWaVW5RWqJisqWV4pn1ldy6rqetbUNLK2pol1tS1slM/c3NDOlsZ2tjUp8KqbnS297G7tZ1/rAAfaBznYPsTBjhEOdo5yQLSva6GaMnhwaBnHxtdxetVWrm4/wKvHnubjyzf54tbzfHrrOT559jaf3L7Np6IvX3ieX7/2Kn9++21+/eILvHLsCCdWrGBH/yAbOmRMbe5grLpBBVfNGblUxKWSFx5PdkgsmSFxpAbGEucTQZh7AAFO3rjbumNlYo+erqW2ztlsLcRU0gVnzTVXwdUcXStZKlIAlp04UY7oGztjbOqKhcjK3B1bBVzZ+WJp66tGW9nYB6HxisbXP04c7GyaG3rZtnEvl85ckTnltsxHlzlz5CAblo3S01Qshm4ijSUxtFXF01whznimN2mxjmQla8hK9SU10ZvEWC8Sor3VotkxER5izLoRoqTdBoiD5D4TE5dHcQ7Rp6Axjk1PTnDzjTO88tENXv7gWU5cPsrKHWtZu3crRy+dE+f1Di989CFvy8T5lhgCd95/i2OXTrFwzQjVbYW09BaxYdsCnjqznh2Hlsr4VkNiYRCuSoH0IEOicjyp6c2WsTGXxLwAGW9t8Q6yJTTcnUgZeyNDtFIiroL8XfD3dRCD3BoPjRlenqZERztTUhJJS0smzc0ZlJdFkZzsRlqaB+1dmWzdN8Tep5awcFU1dV1J1Pek0NCbRkljFKmF3mSU+MrjSKraEqhuT6SqPYnaTlmnL52qzgQyyn0obQllxfZGnr6xRrSatbubqe+OprDGX84xhqLqUEJjZbxzm42eyc/QN/0FXnItO/pyOXluNc+/uo9DT43S3pNMVLwDngFKtI8V9p4ynjgbY+RshKmMudby3CXAEe8wDYExyj8/QkgtkvMpCCUq3VPmJUc1skoTao5roCkeYVaEJLqp74UmyLWJtCNYvutwOf+oNA1hKa64B5tg6zUP3xgb9ftsGiqkuCWRuHwforJluxQ3/GLkM6OULsOuaiH44ESlQL+lzBN6eIXbU90hY8X6AcpbcuUYDZlp9DPmGf4b5ubTsZN5wsNBlzAvC+ICbEkOtictzIn0CFdS5b5KinQnLsqD0FA3ND52aqpgWKI/SXkRpJdGkFriT3y+K+EZ5vgmzMUt8hcy5k8jv8WB8e05HDjfyc5TTdQPheIaMZf59r9Ax342ZhrlHzqWeETK/tJ9VWiVUBBMQLzSddEE70hzwlMd5BrYyflZEJrsSmS6N35yvzh4Gcs8PR9bF5l3fa2JlmudnRVFUUEiOelRxMp95+9ui5ejJV7ONnLvyX2SnkhRSQ4p6XE4e9ryb9P/L7W74sSmZT8Jrn5Yy+p/Blxd/08FV+efv35PPwWuzr9wV9ceeHz9H0CqH4NWN3lmCl49CK60ulvjSnRHKdSurW11Rt57+s79iKq78OquVKClvq6FViduXubI5WfYe+Y4G57cx5LN66gf6CW+IEd+HyHYeXqqaYLW4myb2TgyX1/5R5KOtui60kVQKcg+Y666nK50F5SlUtdqprz2+GMzp7oIPqZGVilS6ln9278q0Va/VF9X62HJugrkUmphTZs2i+kzZmsjrNTaVfOYM3ueCq105upgoKuPiaH83kXG+gYY6+ljbWKGq4097naOuNo6qODK0kTGBqV7oLE22srW3BwbUxNsTAxxsTLF38WOCE9n4v3cyIn0pTojirbiFHrKMuguT6WzLIn20gS6ShPpq0xmSIm0UoFVphpltaQpm/GWPJa2aiOtVnUrdawqWddfzfoBrbSpgVPdAgfvdwq8mxJ4F1btXqKVAq32LtFCqwMqaOri4IruKfXwxMr70OrQ6gWq7gIsLcRS3u9Vpax/UInCUtIKl3axf1L2tVwblXVAidyaVKS838f+pb3y2Uq0lNgKC3vYtahPhVerxG/pLUynMjaQ8hh/eotSWdfdwLaRTtb3NbC6s4o1XXKe/Y1sHWpVodeuxbKvsX51P5sXtLOmu5lVnU2yXous36SmDI5WlTBUWsSCkgI6xKaqiouiIDSQkqgweoryVDC1b/kEe5aOs2l4kBVd7Yw11TFUXa7Cq2UdLWwaGmDnkoXsHF/EtrGF4tsMqymEy/q6GW1ppq+2hs6qStoqKqgrLKY4I4eMuBTiw2KI8AvD1y0AVzsPHK3dcLLzxN3JDw+3YLw0YWptK1/vKDWiSgFXPiIlNTA4KIHIiDSiojMJDUtW31c6CnpOFWi3s/XE0NCWOXONmT3biHmynK/8U1bHED2xc83lvnR0ks9z9cDDN4DkrGz6Fy1m79GjnLl6jasvKHWuXuGW2FW337gPr15//z3e/uRjFV7dr3P1XwGuvnko2uqfBVcffDGle8DqcxVYqeurxdvl8QPQ6X8luHpQn3/79f39PFSQXVvv6kFY9WC01Y9HZX2h6pNvvngYij1QRP6hKKyvv5gCXF+o0OouuLpX/F2trXW3GLwWit2to3UXXH2ulBIS3QNyD4ArRZ+pkOq+7hZVv9th8Afw6uuvHop0eghcTUVb3QNifw9cfXu/OPvn33x3Tyq4+k5e/+7X2qirb38ztdTqC6WY+7cPg6vv17X6p4HVt988VOPqfxZcfSH3+L9MrljPrl17OfHUCc6fucDlM5e4du4ity5e5LkrF7l9+Tw3zj/N5aePc0UmzjtXzvPWi8/yyVsv8fl7r6j64PXneOXZC1w/d5yLp45w4eRhzp88xNnjBzh7Yj8XzhyUfe/n0MF1rFndz8hILb19xfT0FdI7UMDQwnKWr21j16EJnji9hu1PjLNkbTs9CyvpGa1kaKKJRSvaGVnaQu/CWjqGKukYrKShq5DC6mRScsXxTwwgKEKDu68Ndq7GOIrTHirGWn5lGo1d5XQMN9I+VE9tRwkF1RnkVKTJMofSxhKqWqtp7W9n4fJxtu3bw4XrN3jv48/4ze//qEZbKVFXv//Tn/jNb3/Hb/79t/y7LP99ClwpcEv5k9Vk/T/wwsuvsmHDVkqLK4mJTCAxJoXSvAoaq1ppre+ksbaVusoGmqqb6W7oZKCxm4Ut/SzrHGF17yI2DC/l0KZdvPXCK7z52husWbeWhIwUHL3dsPF1xinME9sgV/SczcS4NcYtwpt8OYeGgRZxQHJwD/XC1MVCTZOz9bLH3kuMBG+lpouTPNbKNUBDQFQgsWmxJGbEE5kQhr9sFxzuTWZOEgsX93PwyZ2iHQwMtxMpk6K1nTFmVvo4uFrJdfYjKTOBJFnXN9wPQ1sT5prq4BPhz4LJETEUb3Bc7pMymbxMNM48YqjDHCsT7PzkcxMj1cgrTbgv+koXP1sjLDUyWQQ44xosTkioJ57h/riFBuAU6I29nwcOvh7YejurtaZ0bY3Rs1NglRnGSu0rFys1ikwBc7Zyrrae9tho7LDWKKmP1uKkWslzSzlva5z85HOU+0McEAtXQ+aYP848y2n4RrvJcXey69hmBpZ24xPlxXSD6Tyq+zgmDubq9fII8cJOrqOhXHNDBfq4ilPqY4Ojnx0OIqdAua5hHrhH+eES5Y+DXCObUG9MfN0w0Mh27g7ou9mg62Qmjokxc20N5fszUWt4eUYFEJoaKYZoojgmCeKIBIlj4iDfoQFGDnNx9DcXp8RDXteIQ2cljpW+2hXL0dcMex8x9DwMVNmLk+vkbYGjpzkO7qbyOxDnJsiZnOJkymtzSUgOQeNujY2FLtYW87G2mkdMtBeLF3ewdt0iyiuycXO3wdhYBxtbC6xtLFVwZWCgRFwZ/yi4UqCVqhlGzJgh13SmgQqudGfroSeGrsnjMwmztqUzO1sFVxs6W1lUkk99RCCZTtZEGswlVHcWcRaG5IuR2hAjhlFmKj05WTQkJZIfFEiCqytxjo4kyTLTW37Tgf4UhwZRER1OXVIsbZnJdOVl0JOfSU9uJr3ZmQzk5DBSWPQT4KqeVQ1KN8MWVta1s7K2U3QfXK1q6mVVcy+rm3pk3U6WVbcyUaGFV0sUeFVSzZLiGlE14/J4aamorEqrqcirZRXymZU1KrRSoq3W1jayvraJDXVi0NW3sqWxja2N7Vo1dLCtUZxX+by9zX0caB3gYNsQB9tHeLJzIU90LeJgz2IO9i3hSSXiavEanppYz5k1W3l295O8deoZPr58gw+vXuf9K1d578oV3r18mQ+uX+XLO8/xh9df4zcvPs8bx49zauUqtvcvUMHVquYOllQ3MFBUTktGLpXxqeRHJJAXkUhBdCoFMRlkRqSQEBBNhFcIvi4+2Fo4iWNiKfeBqVrrbPYcU219qzlmzLlb4+pBcKWvBVcmCrgyd8XKQguubGx9sLL1Ffljax+Ek0sIjs6BBPrHUVPZzs7N+7l1+TZvvvA6r9x6jmtnT3Ns3za2rBhlrKeG1rJEStP8yIl3IyvOmawEcW6SPEiP9yJZxv2UWF9S4wNIivFTwVVYqCO+SjSK+2xMHH+Bjc9MIrKcaRrJZ+vRpVx86QgvfiDX7auXuPHaFXYc2cXKnRvZdeKwGiXx0icf8ZZMnG+IEXDrvbc4+Mxx+pYtoLy1SOaVGrbum+DctX2curKbLQcn6F5cTXFTEnl1sbQMF7F8az8TG7oob04jIlGDT5At/oGOhAS6ESbjS1igRgVXynM/H3s83M3FILciOdGX9tY8Vq8Wh2XXIjZtHmB8op6+/gIGh4pYs6GdQ6eWse/4GH3jReRU+pNb5U9tdyL1PckU1ITIZ8bIMebQNZpP53CezJ95tA5kU9YcS0y2C54ReqSVali1s5mzz67j2IVJOd56ehdnsWBJvsyL5dS1JxIcbYmZ3SNMn/ffmKv332XOsGFwUSVnLm7g+VcPcOipxbR0JMs8YoW9ix4WDnqYO4oD62IiY7Q4pj5WMpbZ4ipjpVuAo8gePxl743OCySqPIq04hAi1K6K92hFYib5SCrWHJbsTneFNqHzHfhG2MnfZExrvTHiyKyEJzrgFGsu4Pw+vSAtyaiJpHMyjtC2JxCI/IrNkzklwkv3ZEyTXPaU4kuLGNArrU4nKkLE60FLGWhtKmjIY37CAhr5SnOU+mWXyM2bo/F8YmzyKm6OuOFPOlGaGUpcfRU1OOBWZQRSnBpCb6ENqtAexEW4EhziLsyPnJ/IOcyE8yYfkgmCZl4NILvIgSom4SpqHJvqXBKQ8Tn6LPRM7cjh4sYvdp5tpHA6R+XwWc6z/b2ZbPYKxqw6OQZb4xbkSkeFLbE6ALD3xi7VXuyV7hJniE22Gb4yJzA+2FDXEyfHnk1Meg5d8NxaOc7Fx0sHTz5LoWE+yMiLIz44hMyWU2HAvQn2cCfJwxM/NkYggX3KyUqioKCI9KxFnmVN/Oev/lvnTnMktK3hO7Lyrr9763xZcXfh/BK6uPQCwfhpUPfOQrt97fG5KZ+9c55x83l1wpS3CflPbNXAq2uphcHVVlQKozj5/QysVWmnB1dO3r3H62Ss8de0CT1x4mu3HD7Fy9zaGVy+nqqtDfruZuMn86ODphZOXj9i83ljYOKEjDvisWTpqVNWMGXPVCCsVOE0XzRDNnMOMWcrrs3jkkWlqeqBahF1JE/z5o2q01b/9j1+qnQSVFEEFWs1SwJcSdaVGaymdAuerKYFKwfV5c+YxT4FWslRSA5VIKzMjI8wUeCWPLYzEHre0VqGVm8jRyhZrMxlLjM204OpefStTbExkXXMTfBytZc5xJknGxWyxqSrTImkrTqK7Mp0esd27ypLUKKsemQcGKlMYrk1nYX0GixruQquch9IDV3aVqJFW6/qqWD9Qw4YFimrZqHYMrGHzcC1bR+rZNtqgdghU6k6p0VXjbeydaFOXSu2pvUpk1FJtSt/B5d08saKHJ1f2arWqj0Or+lVYdXjNIEfWDqlSHh9erdWh1QNaKespcEuBXCv6ObCsV9Qj++sT9fPE8j7ZvyLl8YCqA5MD7FWKrY/1abW4jx0jXaxsq6avOI26xDCaUqNYVFXApv5mtg21y7KJtV11rOupY9OAvDbcoQVfi3vZuahHniu1rtpY3d3I8vY6rdrqGKuvZLCskO78LDXKqiE1gfLYSArCg6lJjmessZZd44vkXFZxcMUyto4Os1xsu+GacgYqilnUWMPa/i4VXO1dtoS9yyfYvWycnZPjbFmymFWDC1jc0c6Chga6q2poLimnKq+IwvQcmctTSQyPI8wvHE9nH5xs3HGwcsfZzht3F6WuVQR+3lHaroJ+Mfj5xuDjE433FLwKCUkiKiqDyKh0teaVr0+MGnGl1LlycvTF1MRR7luxXafpMGO6tnHB3PkG6OgaqemCDvYuuLh44OLuRUBoBKU19azcuIljZ89x9fkXuPnqqzz7muj1V+7Bq1fefYc3lX9uffLxVIrgfWj1MLh6IHXvS22B9o/VIu2fT+l7Na4UGKXq65/QFNhSwdW3ak2sB+HVByq4mgJlKsxSXhN9+cUP9OFU0Xhlm/en4JYKr778/AEpwOdLPvl+HSe1M6D2NQXk/GeAqwdT9JSop0++D65kXUXq87vvP6T7290FVw8Ct58GV1/eA1effPPV/W6FPwBXXzzUtfCzKbikRl090D3w4ciqL/h8Sg+Cq8+/ntJdaPXlA+/9p4Gr71R9rkIorRQo9aUKrn51D2w9KBVa/ZeAq+/k8Xf3Ugx/UnfBVUtHP4vHJti5fSdHnzzKkX1H2L9lF7vWbWDH2jXs2bieA1s3s2/zBnl9A8f37ebmM6d5+4VbfPT6C3z4+h3efukGrzx7kWfPn+bq08fFyTjFsxfO8OylM1w/f5zzJw9weP8G1qxYQH9PBU0yudTWJFNXm0xTUyrtndkMjJYzsbaddUrHwO3DLF7dTv9YLQNj9Sq4WjDeJEZ3tRjcFTT3lVHdmkNmSTThid74BDuh8bbFyc0cK3t9TKznY+VoQEC4hsxCcXDEaa9tL6O5t4a6znJyy1NJyBZDuSCJyuYK2hd0yL576RrqZ3Rigi0793Lu4jVef+t9vv72N/zxz3/hz3/9G3/801/4/R/+yB8UTUVbKfrTFLj6nbz+8iuvs27tZrIz8/Hx8MfPI4CUmDRK8ypprGqhsaaFmvI6asvqaK9pZVCc1bGWAZa2DargavPC5TyxcQfPXb7G5YuXGFo8KgZwLI5+7jjKJO4a7o2ljwOzLHXVlLmsqnw2HdjO4XNPMbx8EZHpsVi4aaOOnHxlAPZzw8nHFXsPJ+w0Djh6OuEqz32DvYlLjqaoLI/m1lpxhNoYHOxg4WgPm9ZPcuLYPs6ePsSKlQtJlsnQ0toIC1FYZCDV9RX0DnbT1NlEVFI0RjamzDXRE6cjljXi7D3/7uucvHaZkrYWDF0VcKXHPBsxVNydMNc4ytIOQ0dzNWJKqUfl6CfHGaikfLiKQe6JR6gfTv5eWHu5qbL3VToTuqrd/QzsFWBliYmLUhTdSo3asvN1xjnATY34chRj3N7LEVsPezG6bVRwZe9pg2eoOBYJvvhEanD0tcLcVR8dq2no2c7EN9qFwWWdHDq7hxVbx+UahjHTaAaPzH8ECxcr/KICCY6TSU+OU9/GAD1rXazcLeT62sln2smx2uEi96Cb3G/uUT64RPpiH+aFZZA7Rt7iuMsx6rtbo+dqiZ6zuVqfy9jFQu20aKlRIuEc5PhdCIwPJC4nhtiscILiPGX/5pg5zZNzMiYw1plgcdaU9BlTZyUtUwc7L8VhM5Rz1MfG3QAHDxNcfCzl+7XCxVOcdBcjXL1tSM+Lo7WzWn5rpWTKd+nhZI650UyszeeQnhLCymUDbNsySX19ER6e8t0YzMHC3BhLS/l8MzOMDE3R1zVh/lxjtQD7XXCl1LmaPkvbVXDadEMxbPWZPUOu62xDdGbqovPITAx/+TjBlpZ0ZGWyqaeLDe0tDIsxVKn8h9/RkjhTHaKNdYg3NyTR2oRUBytyNW4UB/pTFh5KaXgYBcFB5AcGyvNwauLiqE+KFwMtkbbMVLryMukryqG/OFdd9sq+e3PF4c7LY7SoWAuuaqpYXlctqlHTBFfUiSFS38jKuhZW1razsqaTFTXdrKhVoq16Wd3cx5rWAda29rO6sZtlss6E0mWwvEEt2K5EXo2XKKphQrS0VFQmKq9hsrxa1XLRyspa1tyFVnUKtGpmU30Lmxta2drUxramdrY1aqHVdhVcdavgar8CrloHeaJtmEOdCzncvZjDvUs41D/OocFJDo+s5MiiVRxfuo6LG3fy4pNP8d6ZC3xw4TLvyZjx7sWLvPnMOdFZPrhyiW/v3Oa7527x1okTnFmzlh0Dg2qq4OqWTsZrGllQXEFLRp4acZUfnkB+VDLlSTnUZpVSmVFCXmwmicFxBHsG42jjhrGBNTrzTOV+MBPnxVycJFNmzTRh9mwFXllq4dV8a+bq2KGj74iBkRMmpi5yT8nv2UKDjZXS1ccHa1s/bOwCZBmAlbUP5ubu6n9TK0vFwN6wh+vP3ODVWy/L3HKH569e5blL57h84iD7N06wsKOM+vwoFSBU54VSWyAGZmawGL2+pER5kxzlK/IjPlyJZpLffqAdXn7GWLk8joXrI/jGm1HWEcfiTfJ9HF7MwWc2iGN5iNtvX+CZ26fYsG8D/ZOjDK1ayqZDBzh27QrnX3qRa2+/xdPP32btE3toFKehtF3GwvFOdhxZz9mbh7lw6zAnL+1m3/G1bHliXMbmxex+agXHLm5j/8k1jMm8VtuSTUZOODGx3oQEuRHg7USAlxMhAa5ynC74eNmgcTMjOtKdzvYi9u9dxtUr+7lz5wg3bu7n/IWtnDy1hhMnV3Hq3BpOnl/DticGaB3KID7XmbhsB6raY2iT58X1YaJw6rqSZd7MoKE7larWeApqQonNdpHxVg87n2niBNszsqqMA6cXy3EuZP2edjbs6WDvsVF2HRqmczCbwEgz9M3/B4/M/Bd0jX5GbKIXkyvaOXthM9du7WT77j6qasWZCLLA3tkAKwcjrGWcs/O0xTXIGY9wNzShLjJmytisdL5zMZTHlkRn+JFfE09uVZRauyoo0Z6gBAcZr50IUgBVioaYTB9CExVwZU9AlAOh8S6EJboQFOuAW4Ax9t66eEaYk14eTG1vBmVtiSSX+BOZ5Y6fCsLsCUn2JLM8jurOPGq7C0ktjsQ70h63ECvyapNYsqGfrkW1+MU6MdfyF0zT+f/K/TmbuEg36sVRHmjJZ0FzLh0VSTTkR1KaHkiWjNMJEa7EyjoRURr8QpzVulKuvkrKoz0RaR6kFPmRUqx0t7UhPF0fn7jHCEybTkGrA5M783jyYi+7TrXQMBgsc8g0mdv/GzMsfoaR61xcQiwJSHAjNFVbw8o3VilIb6t2jtSEyvgerCvnYEhqiTf9ExUs3dRN22AJ8Zl+uPubo5E5JCjMkYREX7IzwsnNiCQ9MZjYUC/C/VwJE1sgwMOZqBB/CnIzqBSnMyUtDkdXa2bqPIImyIVVO9dw+52XuPrqs/8LwNWPrfPD17Qg6sZDunAXWL0wlc53770HwNULNx5e56Hoqp/SA9FUKojS6h6gknXOPH/tnpTnTz9/ldPPXeHMnWtT6z1Qv+r5h+tanZF9PS3rqdBKdFbZRoFeCsBSIq1ua6UUZT958zJHr55n/7mTMg7tV6OtupcsoripgbCUZLHtfMSm80LjH4irh4yhlvZqsemZM+eLU67AprtRUrO1HQGni2Yqmsmj06bzi0e0wEqFViJtYfZfqvWtfvnzaUx/fA6zZV8KuJr22CwVXs2ePY9583TVwuvz5s6TeUCBVnPRmzcfY319sS2MtDIwxMpIfpsWVrjaOYgccbS2w8pUbB9DE0wMjDE1MlHBlYWx0onYADsTQzQ25oSJnZgU6EFeTAAVaRE0FybQVZ5Cd0WKLJPoKk2gtyxRLcK+qDaDMSUlsPG+JuR3uqy1gBUyfq6aKsCudA1cf7cA+4IaNg7Wsmm4ls0jtWxZWMe2RQ1sH2uc6vI3FWE1roVVe6cKpyvA6oASXbVSia7SQqtDq/o4vKqfI6sHOLpmgWiQY2uHeGrdsGhEHg/La0MP6cjqQVWHlagsJRJrKpVQjdRatWBKg6IhVU+uFHtgxSAHlw+yf3IB+yb62Tvep0pJAVzRXkVfYZrYRuE0JkeysDKPLQOt7BrtZttguwqyNve3qI8V2LVTrXXVo6YOblvYxcahNlb3NLCis44VHXVMttWysLaUXrGp2nLSaM5MoS41gdKYCMrjotRugmt7FdC2nOMb1snxLWfz0IAKtAYqihiuKWNFd4tcz2H2rxjn4OpJ9q9axr5Vy0Ur2blskg0LFzLZ08dIcxs9tfU0lVVQlV+kRl4p8Co+PJZAryDclJRBaw32Vh442vrg7hKCj6cCrpQOgkonwTj8/ePxUQCWbzQBgXFqqqCSMhgRkUZwcBJ+PtFiW4Ti6uyPtaUbujrmTJ+uw2Nyf09TIhDn6jJvvr7YuuZinzjg5CB+k7MGD2/x3zJyGRhZxJ5DR9R0wZsvv6IWaH/2tfvg6qV33uG1Dz6Yglcf8s6nH93Tg+DqwdS8u3WkHoY8n9/vKigO+odffzOlr1XdB1nf17ei76b0rfqasv77sp/3v/xyqjvhN1Ovf8MH8vyDr75S31P0wVQXww/U9b+QY/xc1Qd3j+fLB4HaV1MRYLKcioxSdTfSSYlE+vKnwZUCp+4Cqp/Sg90HP52CYt/Xg2mF36+TdV/311We36879cU/6A6opPtpz1EBVvc11b3wbrrig10SH6w59VDXQC3A+uzrBwDV1/ejrJSoKiUl8EslLfDrKWg1FaGlAC4F1DzYXe+ufgCuHoBXDwKs79eieqhWlQqQ/jE00qYaPpzq92Pg6kdh1oOdBL+7r7uRVkrTu6+/+5WqL5Xj+O67e5DtB5qqmfUvI0tWMLpoCevWrGf/rv3s37aPLSs2sGJ0MRMLFrB8ZJj140vYuHSCTZMT7Fq7mpP79/LcxXO89+JzfPrmy3z0+vO8JZPucxfPcuXUca6cPsmdKxd5485N3pRJ/Nal0xzdv4VVkwP091TS3JBFdWUiFWWxohiqquNpaM2gc6iMhStbWb55ActEY2u6GFneyuBEEz2LG8Qgq6Kpr4zazkLyq1OIzwoSw9VdBVde/o54+ooR62mDvasZ9i5m+Aa7kZAeQUZ+AsXVOTR2VtG+oJGqlhKyylIprMmja7iLxSuXsGBshLrWFiobmmjvkfNevZGDh09w89kX+PCjz/jNb/7An/78V/7617+pEVZKkXYl6upz+VI//Fxu+s+/4IMPP+bChauMLVpKalIGPho/PF18iAiIJiMhm6qiGhqrmqlVwJU4vB3VrWq01dK2IZa2asHVtiWreWLzTs6fepp9+/dT3lCLW6gfVj4uOAZ74CIGp1KofJa5Dvb+rnQs7OXmK3dksHyP7U/sJrUoCxuNA5ZieNp7OmLv4YiNiz1WTrbYutjhJAaBk7s97l7OJKfFMzTUyxMHd4ljdIbrogtnj6q1zW5efprL555izaolZGbEY2trhp29BSnpCYwuHmLj1vUMjw0RkxyLvoUR+pYmck0L2HfiEC+89yYHz5wmp64WXScnfmlkwDxbKwzlOHTszJhtKc9Fps6WKnDyDPfCK9QDr3APvCN88Qzzw95HI+/bY+Jkh6W7E7aeLli62WPmYoO5my1mcn5KUXRLjZ2s64xrgDsusi8F1jmIE2jn6YC1uzbiysnXnrDkINKK49WC5Y5+FrLv+Rjaz5J96eAf6yIOSz17j29h3Z4V4tykYmRvoEZdKdfRPzqIwNhQFYoZ2hqpXbHsve20kQNBDmrHRXs/G2zFYVGKzNsEuGAtTqi5vzPG3vYYaGzQc7VA19kMA7kvTdzM5dgtMXfR1uNSAJvi3GmCXAmM8SE43kccNFc0gda4+5njHmCGm7/SJUoPSxclYmSWbKeLg48pzn5KRJiFvG+Bk5cpTp7y3NsSV08LFd7aiYOYJM7K6KIutmycZLSvhZhgT8z0p2NjNofCnFjWrhhix+ZJOlorCQ3xkInbEFtrM6ytxMA0NcNQ3wQ9JeLqnwRX82cboDNDh/mPzMBAjOFAM3Na01LY0CXOcFszg+Ig1YT4UeLtQqF8fwVyP+bJd5vhaE2KnSXpjnbkeHpQFhZCfUICzSkptKSl0ZWjgKl8egtyVPUX5akFRJVw9gVy7y0oVQqKymuF+QwWFjJaXKKCq6XVVSyrqxHVslxVPSvqGkUtrKhtY0VNJ8trlLpWvaxo6GN1cz9r2xaIBtSoq+V1HSytamFpRbMaeTVR3sjS8gaWltWztLROlrVMlosqalk2pRWiVVV1rK1tYJ0CreofgFaNbWxrbmd7cwc7W7rY1dLD7tZe9rQq0KqfA21KxJUWXB3uWsTRnjGO9o1zpH+CwwuWcnhoOYeHl3Ns0UrOrtzEszsP8PpTp3jvmYt8eOUKH16+zFvPnOOV0yd4Xcbijy5d4POrl3nzxHGe2bCe3UMjbOxS4FwXE3XyfZRU0pqRr00VDIsjJyyBoth0qtOLqMkspSgxl7SIZHFyw3C29cDE0AbdeUqHSQt05lvKPWHOnFlKjTMFZFlo4dU8KzEEbdHRd0BfBVfOWJq5YqOCK0+srb2xtvXF1j4Aa7tALCy9MDZ2xsUpgILsStZMbuTcU8/IPHKbF67e4qVrN3jj9rO88exlrpw4wM5Vw4x3V7JQHJOFHUUMNOXSWJJISXo42QnBJEf6ERfiRVSgO+GBzoQE2REYYoEmQBz9CENSSj3pmihg2e5Olu3qZmJ7N6v3jrLpoBJttJjOhR0UNpZT2tZA/4qlLN2xjRV797L5qeOsfuIJOiaXkNVYRW5zBQMrh9j21DaeuvIkZ28c4uKzh7jy3GGuvnCUyy8c4tILT3LpxcOcvbmPgyfWsX7LKH0LaikUZywyzAt/Gaf9PBwI8nPG30fGFScjNK4m5GZHsHXTQl556Qyff3qLr796ji+/fJbPPrvK22+f4rnn9nHp2iaOPr2UtTvbaBtKI7XYnfgcB2o6YugcyaKkIYy0Ii/yKoOo60ikoSuFoppwEnOVdHEZK4Ln4eA3g6BEM6o6Y1mxrYk9T41w4ORinr66Ts5hF8cvrKZ3NB//cGP0zP4vZun+nzi46lJWlcr2XUs4c24zTxxeQv9gPilpMo7LuOTibo6zjL+Ocl7OMm56hsnYHuWJe4gzNu5m6FnOYZ7ZNCxc9AhJ0JBTGUNWeTgRaW4EJdirRdfDU1xlvNYQl+1LamEIsek+BEQ64Btup0ZdBcU4Ehhtj6d8r25BRmrEVWKhnwqtiptjSSnxIypbQ5DsS4FRSopgQm4IWRWxZFfGE53pj0eYNU4ytqaWhDOyuoOhlW3E5wViYP84s/T/O56eJpQXxjDUWcpwRzE9dRm0FMdSkxVCXoIXiaGORMm9pYCr2DgZuyPcVXClRr/6Kd0PHYjL8ZDjclXBVUSmAT7xjxOYOp38ZgVcFXD48gC7T7fRMBSMa/g0Zlr+H8yw+B8YyVjvHGKOb6wzfnEueITb4h5qgU+UDX4xNnLsxjLnzSMo3pzythgmNrayfu+w2FAt1LZnkVkYRnKGv8zz/mRkBJObFUFeZiSZSaHEh/kQ5e9GhJ8bwZ5ybKGB8rvLoLgol5i4MOxlbjaQ+SE8IYgN+zdx6+0X1aYqD0KnfxZi/TOQ6z8Erh6oQ3UvGkre/75+WKvq+xFW/0SU1YMRVA+Aq6efv3ZPCrx6+s4UuHr+h+DqLqw6czeq6vkp8HXnqqqzonPPXVN19pa8/qzsT5anbmqjrZ68eIadp46wau92BldNUt/fI3ZeIV5hYdhqNGIX+ODhH4SDiwYDcbznzdVn1sz5zJw+TwVXWmlT/B6fPpPHZszg0RnT+OXjj/OLRx7lF798VNtN8OePqp0E/1UBV2ptqxnqPmbP0mWWLO+Bq1lztR0D5091DZw3H925c9GfPx8TAwMsjIxUWRoaYWNihqOVDS52DmqklY2ZJab6xhjpGmCsb6R2FDQ3NsZETxczvfk4mRkS5GpHcrAXBXHBVKZH05ifSHtZMl0VCrhKors8kT7RkPgAi+symWjMYalSx6opT6uWvHvQanVXKet6ytnQV6V2C9wkUguwL1AKsNfdh1biX+wYa2LnuKIWdo233q89dRdYKRFWdyOrVvdrtaqfw6sHVAh1bM0QT60d5vj6EU5sGOXkxoWiRfJ8EU+tG/2eFKA1wtE1wxxZowVY2lTCAZ5cuUCFVUfU90ZUHV49PAWwhu4BrAPLFrBffKpdYz1s6G9ivKGEztwkqmODaEqOZKymSAVV+5cMsHdxHztHutg+1KG+tmWwjc2iLcMdbF3YyZbRDjYOtrK2r5HVPfWs6q5nWVs1I9VF9BRm0pqdQmNaElXxMZTHRFKXksSg2FZbhgbl/NZyessGOZ5x1vS0yzblDFaWMt7aINd3gP0rxG5Zv1K0iifXi3+zbp2qA8o/0ZYuY+3wKGNd3fQ0NNBYVk5lXgGFaVmkxyYSGRiJnyYAjZOv2B6e2Ft74GTvJ/NjKL5e0fj5xIgUeBWvlhrw9Y9VuwgGBcUTGppEWFiKGoGlRGYpdbGcHX3F/nDHyMhGbBUjsVvn8ej02TyuRBHO1kVf1xhzE7HlrZ1xcHDD1d2b4LAYKmobWbNlm1rr6sZLL/HsKy/z7KtKkfbX7hVpf/X993n9w/d586P3eevjD1QpEOsetPrynwBXanSUFiLdhVX34dVdQPVjUoDVr6akhVfK+u9//bUKqR7c9kPRB1Pw6v0vv+J9BVh9rf28+zDrC1UfPACstDDtfjH4e/DqB3Wl7tZ/ul8j60EodD+d7ut/GIH1n6m7UVz34NVXX/wIuNJCq8/UaK7vpSB++5UKrrQRXlo9CNA+/xFwpaYGfg8k/bDIuhZefSnX/0slNfABcPWF7E8tSP6DCCYFXH31I5Ds+5/39T8Bru4WSZ/SP0rX+w/qXqTVgxBLBVd34dWv+PpXv1alPFb13Q+lRoCpAO1r/uXI6XOs27CZTRs28dShY1w8fYELx8/y1B7lP9ub2b5iJRvHJ1i7eDGrFy5k/ZIxtq9cyan9e3n56iW+eOs1vn7vDd5/6TbPXTjDuSNP8tTe3Zw8uJ+rT5/gpRuXee32VRVenXlqD/t2rWSdDNJLFjXS11NMY10a1dVJ1Dam09gjTumSWpas72XVjlF12TlSRX1PIQ2ybn1PCVVteRTUpIgxHiMGeihRaQGExXkTGuVNRIw/kTEBhER446t0Z5JldFIwEWJ8JWZGUd1cwuiyASY3jDG2eoSJdUvYuHsTOw7uZumaldQ0NZORW0hWXgm1De30D42xfsMOTp26wKuvvC1Ow7f89re/43e//7168V564w2evnCBA0eOsPfgk+zctZfxJcupKKshKkwGUK9AvFx88XMPIjoolgLFESypo7Koior8CppL6xmu72Zp6xDL20dY27+EHRNrObRtN6eOiYO0YR2JeVlqbSRDD3tsxQlzCHBXI47mWxviFRXA0PLFvPTu6zKYfMa+40+SU1GIg5c4iS7WKsBx8XPH1VuMaW8NXn5eBIT44+njjsbThdycNNavXc6NK8/w/lsv8+FbL/Hea8/xhhhWz187x9ljB1kxPkKeTFquYkw4O9uSmp7I+NLF7BQjanR8lIj4SPQsjLBysadKJqr9J45w4soFcQJWEpSawixrax43NUXX0Q5jN0f0HMTRtTZG18YYazknf5lkI9MiCZPvKDDGDx8VXPmLURaEZ2gQLv7eWLk7YyafbeFqi6W7PRbudpgr4MrFSq09paRBuogR7ixGuIM8tvXQpgxaK6mCIldxXBPyYiluzCVW7hkbLyP0bWdg5DAbB19Ttd5JY38pG/YtY+P+1TQN1BIQ54+5i4V8to1sr8HZ312OwQp9awNMHU1x9FVavbvgroIrG5wClBpUbvjG++MdH4ST3HsW/k4Ye9liIMeg62yKjrMJRgq00iidCC2wkP05eYtTEulLaFygKEAcMXFkI8XZitKoncfKa1Ipq0kmOlkMVM18jK0fxdRhphyXnjgtVgTGuhGXGah20vSQ47B3N8FF6SblaYm1o4HIkNjEIMYnBjh9XBznHeuoyE3G0UIXZytdSnPjmVzczea1YwwPNJOTGYuPONIOdpbYWMsxmltgZGCK3vy/D65myPOZMwyYPVOfebP10Z2pi97jszF65HH8xDhtEINnXWsjmztaWFycR1diND1JUaJwuhLCaI0JoT48gOoQP6pCZBkRSlNiPN05OQwWFTNcWsrCykpVoxXiRJaXqMVDh8qK1JD2wfICMaQKtI9LihguLmZUtlHA1UR1FZO1tSq40qqe5XWNohaW17axvKZL1KOCq+V1faxo7GdVs1YrG7tlHaXWVRuTVa1q2qCi5dWybVUzk+UNojpVyyrqWF5Rr2qlaHVVA+vE4FEjrRqU9EBtpNX25nZ2tLSzs7WD3W097G3vZ1/HAAc6FvBExyBPig51DHO4Q4zW7sX3wZXo8AIxApWoq6FJjows49TEai5v3MFLTx7l3bPn+eTaNVVvnz/HSyeO8eKxI7x5+iTvnTvDa/L4/MYN7BVDcXPPAGvae5iU4xouq6Y9q4DK+DSyg6OJ1wQS4epLlHsgcd6hxIgiPEPwc/bDztwZQz0rdOaaicNiga6OhdwX4izNMZPv3UILruZaihRwZYOOnj36hk4qlLI0dcV2ClxZiSytvLG28cfWLhAbGz9M5X0HG2+SYrIZ7lnMod2HuXlexqKrt3jx6g1evXmTt+/c4LUb57l4dAcHNixm+7Je1i1qZUl3Jd11uTSVpFOTnyqGbyxp0cEkhPsQF+FBfKwHSamibHeyyn2p7U1gaHU5izc30L2shPrhXBqGCqgbKKSsPY/sqizi8pJJk/G0Yaif5kULKe8foGpwmEpRTmsLkXIfp9SW0rVcxu5DW3jiwkEu3H6K5145xUtvnhFj9hy3Xz/JlRcPcf65A5y9uZfTl3dz9NQW1qwbpqYmm+hwbxVcBXo7EizjhZeS1myjI79BS5kbszl1fCuffHiLr798ni8/f5YvPrvOZ59d4Z23T/D883u4elPm7bPjbNjdyoKl+dR2x1DZFkHHUDqdw5kU1QYTmWpDTIYDZQ0R1LQlkFXiT3iyLb6RSoFvAzzCdfGNMVKjtao7Y2Q/hSzbVM8Tp8e5/PxOTl/ZwMjSUkJjzTGy+u+Y2vyS2CRvFk90cuLUVo4+tYZFY+WkZXjg52+Kh4cpXj4OePm6ofHzxM3fE02oF24hMj772WLtboa5kwFmTrrYe5kQEO1MbJYfUUoR9Tg5rhhrAuLtCE1yVovZ51bFyNySSX5FHJEJGrxDbfAKtlTTBoNitAXbfaPkeay1fGde5DdEk1MbRmKhF9HyfYemuRKU5KqO8+EpXkSk+RCe6kNQgpuaem3rrUewvF/fX0DPeB1Z1TE4+hti4zqPRDnPzuY8Rnsr6azNpCYviooMGZfF7ihI9CYlwlnmdjsiQhyJiHAjMMwNT2VO8LeSeUOOKdqeyHQXYnIciMq2IDxDX+aIx2VunE5BsyPLdxVz7Now+852yX0WikvYNGZb/R/Msf5XzDVzcAmxwCvaAc9Ie5lnzGW+MlQL1/tEKt0XDWUOmENYkgU1XfFiL8mYtq2bRauaGByvoWeojMa2bIpKY8nODiMnK/weuFJ+F7FBGuKCvYgSuyBO5trMlESyMpOJjA7CTeZmexdzUnMT2Prkdm6+9fz/XuDqxf8ouLrxXwuuvtc18H4hdgVgabd/EFydVSKvbsn2ip6Vfd28wonrlzhy+Zxa22rj4f2Mb11Px9gIJc31cv8m4+Trg427Bhdff9z9ArG0c5IxV+bgWTpacDXjYXD1+LSZPDZ9hhZcTX+cXz7+2EPg6m6aoNJR8Of/9hiPPabUtpov+9JhxjRtxNWM6XfB1Xx0dHTR1dVDd/58dOdNgSsl4srQUI22UlIEbUzlnrWyxtFaC63MDUww1NHHYL4uxrr6mBqIPSXbmOrqYGesj5+TDclBXhSKTVCdEUNjXgJtxcl0liXTXZ5MT0USfVXa7oGL6jIYb8xhUn6fy0STLfksaylgeVshK9uL1UirtQq06tdCKwVYbRmsZatSx2qoXk0N3Lqw/h602rWkhd3jLWqHPyUtcM8DUVZKPar7wGqAw2sW3JMCno4qwGrdCCfWj3JigxZYndy0WNUJ8TeOy1x1fP1idXliSlqgtVAFWcdkuyNrhuQzFqjgSgFVCrA6Ju8rOrp29AGApdUTK4Y4sHwBe5b0qiBqbXcdY3WFdGTHUR0bSHNqJON1Rewc7eKJpUMcnJB1F/ewY7RTXX9jf7NcG9GCZhVabVrQwoaBJtb1Napa290g17OaEbGrOvMyaM5Ipj45gaq4GCpio2lKS2NJfR17xSc8vXkDT21Yza7Fo0yKnTdcVc6iBiVdsJs9k2Mc27iGE1tlna0bObZF5qytWzi+bRtHN29m36rVbFqyhIn+PvqbGmkuK6MqN5+ClAySI+MJ9wvDzy0Ad3tvuY88ZH70xNlR/Bj3MDXyytdbC698/WJVcOUnS6Uwu1LvSkkVvFuk3c01CEd7H6yt3DAxsZN714xZs3R5TH4fj82YozYw0JlniLGBJZYWMv45uOLi7o3GJ4D41Ex6xW564sRJrr/wIrdefZmbryhF2l/lhbff5OV337kHrt54QPfA1Zf/AXA1FSH1nwGuPvj6Wz6Yevzj4EqJyvpann/90+DqAWj14Tf/BLhS63c9AK6++t8QXE3Bq3tdBb/658DVJ/8QXH01FWF1N9XvnwdXX0yBqy/VlMEv1LTBL9VIrP/V4Oqb/23A1T2A9QCw+vo75fmvHwZXr77zPoefOsGB/Qe5dkmcnvc+5tdfyMHL8p0XXuLK8ZPsW7+RNYsWs2xwkBXDQ6wbW8zBTRu5+fRpPn3tFb57/x0+ee0lXrpykXOHD7F343o2Ti5l+5qVPLV/N3euPMN7r97mw7ee47UXL3H90hFOPbWFndsWs2RRE329ZfT0l9E5WE7vWA0jK9pYsq6XnsV15NckklIYTlZZHPkyYeWUJ5CidOvJjyC5IIpEJeUiOZCoWBlcksJIzYgVxRAnj+OSw4lODME3RENgpA8lNXks37CEI2cOcurycXEiTnH60hmOPn2CVeLQVTc2k5iWRXxyJrkFFVQodah6Rli/fjtnz17i1Vff5N133+e119/g3MWLbNqxg/7hEWoamigurSA3t5CUpHTCgiPx8w7CzytQjbjSOHgRqAkmKSKFvNQCclOVDhrZFKfk05xXxXC1OMZtcl37l7B9fA1PbN3F4YNPMrZsKREyWRh6OGDo6YCVv6vaXc/E2RI7H2eSCtIZW7eMG68+xysfvsnOw3vJq9SCKysXGzXFLb0wg/zSfLLyssjOzaJcnP7ikgKyslJpbpSJfP0qTh97guvnT/PCtQu8LgbUy9ee4fLJQxzfv4NNKydoaagiPNQfjZsjSYkxLFo8zK69O1i4ZFQciSiMbcQ48XITx6iGpetXM7R8qTgNBZh4aJhmZsYcGxuM3Fww83DFxNUeQycrDB0s1HOIlO8royyT+KwYcUB8cfaTySJAKdqbRkFNFelF+bgF+aIvn2Fkb4mFmz3mrraYK5FXLtZqWqSdXBMXf3fcAjxw8nFR0wQVWblbiZNkiXuwC5llKdT3VJBaHIO1pwHzrR6T/c1UuzCFpnhS1prForW9rN+zjMViQBQ3FOIf7Y+dp51aM0vpVmhoZ4KelQHG9mKQeVjJZzqI8ajUzrLEN1pDRmUa1X21FHdUEZodi1WgCwZyDPpulsx3MkbH2Rhjpdujl7VaNN/WXZy0MF/S8lOobCimrqWMstpciiszqG3MZ4lSsPOJNRw8vJahRXVyT2uwdpiFqe0MLJzn4xFsI/d/CJUt4pzUpOAf7oytsyHO4hhqvKywdzZSuwdGxvixUIwVBVydP3GQhT1NRMm9FKixoUwck2HlP2yTC1iysIu6qgJxwnzFOLDA2tJcJnlrjA3NfjriaqapCq+UroKz5b05swxUcKUvMhYD2vTxGXjp6VMeGszK+mq293Swpr6SiZI8VohBtLw8l/GiTBbnpzOal8ZIXjpDuRkskPt1SO6hheXlLKmpZby2jom6OlnWMFZbxeKaChZVlzNaVcZIZQnDlUUMVRQyVC7L0mJGFNBVVs5YRQXjVZUsralmsrbmR8BV+wPgqodltb3yvqhekTyv62KyRn6fNe0sE61QamLVt7OqXqmN1cryqiaWVTSoWi5aUanVKtGaam2K4EYl0kqpadWkjbTa0dKhQqtdbZ3s6ehhX2c/B7oW8ETXIIe7hjnaLQZrtxi03Ys41jOmVe8Yh0WHBsY5PLhUBVeHhyd4amwZz6zZyJ29T/DWyTN8cPES78vY9MYZ+T0fO8zzRw7xyvFjvHHqBC8eeoJz69exb2SUrb0LWNfRxzI5rpHyGjpyi6hKSCfdPxx/S2eslc6Qj87FZLoulvK92xlYY2toi4muJTpzTeU7NlFhlZouKN+9Cq7mWDB3jiVzRLPnWDF3ng06uvboGThiZOiEhYkrtpYeao0rK0tPzM09sbDwwdY2AHslZVBeU8BVpBibTVVtbFqxmfNq1NUtXrz2LC9evcbrN6/xjoxRr8jYfenwNp7ctISNY10s7atjuLmUvrpiuqpLaCkvoErup6LMWPIzIijIi6SkPIrKplga+1PoHs9jaE0FPcuKKetOIKcxitLOFCq6ZFxuzSa7OovEojTSZD9lnW0UtbcTV15BSG4BYQXFRBSXECjjaVxlMc0Tw6x4YitHr5/khXeu88Hnd/jgs1u8+dEV7rzxNJeee5LTV3dx4tJ2Tjyzg2Ont7F2/QhVFZlEBGsIkPErzN+F0ABnMcbNxSg3ICbSg9HhBi6e38d7b1/lnbcu8OrLsv/nn1QjrZ59dgc3bm7h+q0tnLu6in3HFrBmRxNLN8oYvKGGJWsq6Vko51IbTFCsMb6R+qTma2T+DCAu04XAGHN8I4zwjzEhIM6UwHhTghNMCUsxJyLNktRCV5mL83jy6aWcubqRFRubSMhwwtzu33DUzKVMHMcdu1dw9pm97Ni1mLqGRELDLPHyMsLXx5aAQA3+QT74BPvjFewnY7gn9j4O2PvaybjqJeNWFKlFsWoB88hUH7VzoFuwKU4B+riHGuMdZSHHZE98ri8Vbel0jlRS155LYkYAvqF2aALk+MNtCEtwJTpNQ0SqUnTdkdgcT7IqQ0krCyA2153obDfC0t0JTnZXI67Ckj3lHL1ESkdCL7XboJ2PAU6BJsTk+FNQn0hmZaS8pyE+zYfqqhR624voac6nvjiO0rQAkT8NYoN0iT3SJo50qdgg8TL+BwbZ4xNoj3eIA97hjvhHORGW6Kx2cIzNcSA+34a4PDNCU+cSmTmfsnYN6/ZXcfrmGAfO9lI3EIpz8OPMs/lvGDj9Ent/PTThVnhHO6iF5d2DrXH0NcbZ30geG4v0cQ6YTWCcEYV1IfQtKWZ4eQ19i8sYmpBxcnkzAyNVYsckk54eREZaMDnp4aTHBxEX6klciCepYiOkRIaQGBlOWkIc6akJJCZFERal1Az1prg6l51HdnHjzTv/y8DVj+3nvq6q+jHA9PfA1Q8h1I9Bq2s/Crwe3F77fApevaCFV3dB1V09CK6UpRJRpdSqUroH3u0geL8Q+3U1TfD03W3vaNMFn74t2966rNWzVzh14zLHlWirC0+z8+QR1h7YxUKx1RqH+sgUG84vNgpHH3HkvcW+DAjCxdsPUys75szVU2tbqZoxT00XnPb4bB5/fBaPylyspAcq8OrRadN45LHH+OUvp8CVop8/ys//7RF+/rNH1TTBx2W7mfcAmLar4Exx8OfMngJXunro6+mhp6sj9oFS32o+Rnq6GOvrYSJSAJbSJdDewlLtKGhhZIKxjmwj2xrMm4exyES2s9DXxdHMmEAXe5KDfSlOjKA6M46G3HiaCxJoL06kuyyZvopkBuT3qBZhr1fSA7OYaMzVgisFWk1FWa3sKFYjrRRotb6vUhtpNdU18MFugdpaVk3aSKslzVpgNX4fWCld/h6MtLoPrO7XrzqipAGuVQDTqAqi7kKpExu1kEqrsXs6sXEJJzeNq1IeazWm6inZXoFT2mirERVWKa8pug+wFsp7Czm8elTWG+HJVcMcENtt56Iutfi6UstqvKGIjqxYquMCaEmPZEJsy51i/x1cukDVvvE+di/ukfXb1KLt6/rqWddbr26raH1foxZo9TazprNBtq9gsCxfrSPampFCY3IiNfHy/SQl0S822qqOdg6Kr3J8wxo5puVsWNDLYvEFRuuqWNkt9s7YKEfWreLk1o2c2bWNM7u3i3Zwdvcunt61k+Nbt/Ck+F/bl0+yaniQkbYWOquqqZd5tjA5g6TQGEI8g/B09MHV1gsnW0+c7H1wcw7ES6PUu1LqXMXh5xenpgsq4CowMF6NtFI6DSp1rxRo5ezkh4O9t9ge4ocY26GrY8bsWfpMk9/IY9OVpgXzxH7Rx0DPHHMzWxwcXXHz8MXV0xff4DByi8tYsWETz1y/oY24evllbr36ihpt9doH76v6PrhSoq7e/fzjH4Ir0YdffPaDWlAfqul5Sg0qBSJ9c08PwquHIdZ334NWv+JDef7hFKB6UA+Crg+/+UaFV+9/pdUHX99PIVSjsKbg1d3UwI++/uqh2lpqQXi1KPzD8EotCK/At6n6WOo5fjXV1U+pM/XtV3zx3Teq/lG64H86uPp+GuH3QJY2JVELrX4MXD1YEP5ufa3PptIeFand/77+eqo+1g9TA38KXD2YMvjlVMqgArC+kv199a2iqaLk/wS40tbL+uqhou7fB1c/SO371Tf/sED6T6UJPpj+92ANq3v1q+7u7/tpg99N1bVS9at7ejjy6teqvv7Vb2T5mwfA1Tf8i1JR/urN25w8dU4M4hf59Xe/0VYb//Pf+IP8AN68fYdju/awdvEYkwMLWDW6kB2rV3Fq3z7uPHOej196ie/ee5fv3n2Xj156kdvPPMPR3bvZsnIFG2Uw27V+LU8fPsCda8/wzqs3eef1m7z6/EWevfoUp45tY8fmMdas7GfFchnsJtvVLoH9ixvpHq0ThzyHuKwgQhI8xTD1IzYjmOS8KNKL4kkvjielIIbE7EjiUkKJSwxVazFl5yaRV5hGZk4iyRkxRMYF4xXoRkCETIg1BUyuW8Kh0wd4+vJpLj57iXPXLrL/6GGGl4yTV1pBTGKqFlwVllNeJcfRO8ymTTu4cP4KL774Cs/evMWxp46zfOUqGlpbSc/JITw6Dt+AYDSefri7++Dh7ou3pxjYXkEquHKzc8fbyYtQrxBigqLFYIwmJiCC+IBIsiMSqc8oYlCJ5OgcZOOiZexcu5GtGzfRvaCP8LREbIO8sA7SqB3oTN2s1JpQyQVp9C9ZwK4je7j12m2ee/05tu7bSk5JFnauttiLsouzGFsxxrpNa1i0ZJQFYvSsE+Nn376dbN2ynm0b17Br8zr2bFnHkT3buHjiMHcuPs31U4d5+sBOzh3ezzNPHWKHrFdemCMOljvJcVGMy0R06NABVqyYJCk1EQs7K6xdHYlJSyGvUq5hViZWXt7MtLJmlsjAxRkTjZsKrkzdHTBxs8XQ2ULtkhiTI05jdT6xMtE6B7hiYGuMhasYMPnZdI0uoKm/SxyOGPTtLTBwEONHtjeVczN1scHM1QZzdzsslXSUQA9xFILwDfPH1c8NR3EGLZRaTg7GeAQ4iQOXxcBYK2VN2WhCrDC0n46p8yxxlswISnQlpSScut5iFq/qY6kYIS19DXJfReLq5YSzhyOu3i44eztj52GPpZLm52qGjYcFlm7i1HuJM5LsT9NgA5PblrNg5ShJZZnYiDOq52SGnos5Ok7GsjTGVEnh87HBytNatrMX58uHrKJ0egbbWL9pGbv2bmDfgY0cP7GbW8+e5o03xEl/VQzYI+toasnG298CM5sZmNnNxifEXraNoa2vnJrmXHE03LBx0MPJ1RhPbytZmmDvZER0rD8LBpo5+uQ2rp9/il0bJqkRpzwzPpjqolR6W8pZNNjKUF8TdZUFxIQH4mhnjbWF8p8nuVZ6JujMM2Ku0olljhHTZxnx+ExDVdNmGTN9timz5pjJpG/C3NmGaqqg4RxDTGfrY/r4TFzEQM328WJJZSm7+rvZ0d3KptY6trbVsbGxktXVxays0mp5VQmTVaVMVperkGllYyNrWlpYLVIeL6uvY2ldNeO1VYzXVLJEVQVjNWUsku0WVijAqpRFZfK8XF6vrFTB1URNFUtra5isqxPVs6xW9lXbzLIaJXqqQ9SllZIyWKvUtepmUrS0ppMJeX9CgVe1sl59JysbFHWwok62rWlmeWWjSAFW9aI6dbmqqoG11Uq0VRObGlrY8hC06mR3uwKtutjb2cP+rj4Odg/wZPcCjnQP81SPGMG9YgSLjvcslueLOSZSa131L+HI4ATHhpdxdHiSp2S8OLtiLTe27eblJ4/yxvFTvHb8JC8eOcKdJ57g+Sef5NVjx3j9qad4/sB+zq5bwwEZw7f3yVjTKeNuUwejFXV05RZTlZBBml8EnkrnwF+Io/P/+Tce/T9/wYyfTWP+4/PRnaV8t8biuCiAUu6FmcbMmmHEzOmGao2rOUrK4GwL5syx0IKruTbo6Nijr++IoYEj5sYu2FhqVHBlbeklxqGnSIFY3thZ+2Avr7s6+hMuxmZJbiUjPQvZu2kPl0+f56Xrz6oRV69ev8ybNy7xnozdr148zhn5vexaPsTa4XYmuuoYEiO7p7qE7ppSumtLaBXHu7Eqg/radBpb0mjuyaB9RMaW8QL6V5bRMpZHdkM4GbXhNAzLayua6V3aSn1/HQUNJWRUFJBaXkJiaSmh2Xm4xSbiJOO9e0IyGjHcY0rlMyaXsPHEIS689iwffPsBv/7jF/z695/w1W/e5b3PX+D5Ny9w6dYRTl/ay4kzOzlyfCurVw1SUZJKlIzrSpHsCJmjgpV0d40FfjI+lBQlsGnjKFevPMkrL5/hpZdOyvx8mOvXdnHx0ibOn1/L+YurOX95LeeurObkhWUcOTMuc9sYB04sZPPebhYtL6O6JYqgGEOcfaYREG1MeLINgbHm+EWZ4hctY1+8BWHJ1jK/WhOSaIpX+FzsfX8pY+RMShpD2HFokAvPbmXL3n4yinywdn4MDz8jmtoK2bt/rcyFW1i1uofa2mSSkj2JjHAhPFTOKcSHoGA/gkKDCAgLxN1PI2OnHV6hnhTV5qsRz6u2TTAkjmF+dTLeEXaYucySMX0Gjv5KvSozFVwl5vtT3pZOy0ApFY2Z/P+4++vorLJtXxc+/33n3nPWKqFw9+CSEHcl7q5AjLi7uxMjCUQhkIQEYkRxd5eCAspdKEpWyapatZ5vzJmgRS3Ze7d29rlp7demvPOd79Qxen/Sex82LvromqxFTX8ZemZrsXPXxyvAAnd/U2w8pH94aOLsp4+jn1TMXA1LD1W54Pt6J3FMjpriXLWwcBWfCbvC1ttErBfOkPHYgBfSiK0GtorY+ejgFWRKWIwTCbEexIW5ECna2VAvEzYLOyRCTPNiPNlZkcS+5gLqhZMbHe6GtbU6WvorUBfHpmO2BlMHNXFMmjj4aOIWqMnGCB18o7Vx9l+Bk98yYrLX0zaQzPGrNXSNZBOaZIKSwUTR1/0/ov+cirr5ErSsVqFtuVZcC1VxrFpylJiW+UrU1i8WWoCy0Qy0LOcKe0CNyDRnUvN9SczyIaMggKLyKPKKwgkV19dV9E/uLob4uJvhZmuIpXjerA3V8bQzY4OLHd6ujuIzFzb6uLPR1x2vTc54bnIiXji0XaP7OH/vKqdvX+DUrfOyXqxPdfz6WVn/bs2rf6bH+z1+fTzq6pkaVH8Erl4ePXX+BWB1dlznnujotaf6PcwaK8T+uL7Vs+DqMbQ6ePX0OIw6P64Lz0Crc0908KrYXgJVQoelKK1noZXQwUunGT1/isEzR9l3dJRdQ71s69pN4fZqwjNSsNsg2TDGKOrqoGYobExDE2HvaTB/sfQPgzlMkoDVpDF4NQauRFv++mReeX0ir02YyAQp6uoNMf/667z66mu88srrY5JqXf1JglbS+om88cY0Jk8R+5BGI5w0VexzmmjnpzF1qtC0MXg1e9ZM5syaJcOruWI6b44kCWDNYsn8eSxftIiVCgpy6uDCWbOZK743d9o0FkyfxsIZ01gqtlVetpj1Gsq4mRsS4GRFuKcdUd52xG60J0GqbRXgQFaQE7mhzuSHu1IU6UaJeP+kWlZSaqAEraoTxiOtkv2f1LSqzwiWo60kaPV4tMDH0Gp3caxcgL29NF6OtGrfEv+k+PpYlFUK+54UYM8YSwmUoqu2j0Grgfp8oQKhIgZluFTyBEw9hlFPwVWZkASqJGBVwYGWSlmjzUIt5UISzBLfaR6HV+PRVRKoerwPaf+SButLGNhe/By86hH9X1d5pjzqYHtRCo3Cdi0VbWyipxWhwvZLcLekMjaA3QWivSrPksFVZ1kGbVKKYG68uEbRNKRHsj0tnG2p4dSnRdKYLmyX9DgxH0NNYgRlkUHkBm4kTbQPSW6uJLoLubmR5u1FYUgQTVkZ4jgqxbHXsqukgMqkODniSirYvrMwl33VwmZp3Mbh3Ts53in6sL17OLWvS0w7OdbZwaGONgZbW+jaVkNTSRHlaenkRMcS678ZX0d37I2tMNEwRkfZALW1Oiit0mLdWl3UVUzQ1bbCyMAeIyMpusoOfX1bjI3tMTNzxtzcBQN9a1SUDVm7WptVKzWETassg6tZMxeLd2SOeBemj9W6kp73SVLq60IWLVopR1ypqOvIteNUNHUwsbAmNiWNrv4Bzl67zpU7d2WAdfPtB3K01V0p4uqDMd378D0xfVeeSnWu3vvi+RpXY/Dqs9/Bq/86cPXN08gqafuXRGk99/n4/sbg1Vfjerae1bMjHI4Xg3/0EnD19R+Dq8f1rf59cPXwP6F/HWaNrfv6aUSYVPj969+PYvjZN9Jnj/WQz8fP54tHX48XMH+hiPo/03O1rsZBk9BDsb+H30h69JIi6GPg6rlRCGV9JcOzzx8+/Oc1qR79vt7UY3j11T8ovP4itHr8vRfBlVy7Si66/gwMk6O6vhmHVC/TY3D13T8GV5988S2nzl5j5OAprt24y/d/+ZHHf3//6Sc+e+cdTh0YpW3bdhla1ZeW0dXUyMmBAd48dZYPrl7n01u3+erOW3x2+w73L17i3IGDDHZ0sEeqp9JYT7dorEb6RCN1ZJCr549x+8opLp0+wEjvLtpF490uGvPO3bU0isa+pDyNjNxo4tKC8A11w9LZUBjamsLAFg2HvR62HpZ4+DsLI9oJ5w12OHpY4+RmJYxmcxwcTXF2tZShlSRHF9HYmeujbaCOme16gqOCKKospGVPC/uGe4UjcYz+gweprG9gc1Q0lo7OGFlIsMsRDx9fImMSqKrexsEDR7j31gPevv8OJ4+foKmhkeSUFDYFBIjfdhfb22NgYo66tiGqarpoahqiq2MsgystVdG4rlVDfZUKmmvU0FPWxFhDG0MVdXTXrENfyFpDF19rRxL8xfElp1NZUEx+bi4BIZsxtrMUBqwR60x1Way+mgXrlgrj2pjUwlR6D+zj3PVTPPjwDrfuXWFP904Cgr1R1VyLhrYyUXHhdPV0cODwEG0dLTS11HHs2CgfvH+P99+9y7WLpxju3UN7Ux0dTbUMde7ixEA3J/r3clzcr8tHRrgtDKjDfd2kRIRiqaeNu63oBIvz6d+3h9rqCjyEsbtKcQ1L1qyWQ9Y1TUxZo6PHfCUVZiutY4GaGou11Fiovg4FTSWW6wrnVU+ZpVprUDRWw0IYKE6BHujZmTBPUYEJc6ewcO1SnDa6kVWWR1Z5AY6+niior2HeuuXiGqxhoeoqFqqskou8L9FQlGHYOkNNLJ2ssXSwRMdQdGrqa1m0dB5zF0xDWXU5gcHuFJenkJITgrWLFmu0ZrJCfQrqpovkGii2G/Txj3YhozCagrJU4eQG4yKMKGtzY3w8XIgKDyYxKZaohAjc/FzRNNNAQXURs1dOZ7n6Iqzc1wuHOJHyxkoS81MwdbGUwdpsaQTEdUuYq7SIecqLxTVYygrdlawQzukqafQw4ci5bHQipzCNoaG93L19kY/ev82Xn93j6y/u89mHN8VzJ4zuE92UC2PK3lmXFWums3T1VAxNlfDxFZ1pki/BwnEytVRHcd18lIQ0xO8orVuAotICbGz1SRdGSfuuak4f6eXwQBu1WzJIifEjXjj2SRGbSI70JzLQGx8XW0z1dYRRsJYVS1eKDn4pM2cuYNr0+UyZvpCJ0xbw+pR5vDZ5Lq8KvSbm35i6gMnTxkYcnDF1IbOFFoj5RVPns/C1yayeMhUHFRVy/X1py8mgK08YTRmJ7E6NZUeCBK9CaYoNo0k8r41xkTTER9GYEENTYoJQIs1JSfK0PjZWHhFQKrJeHRFGdfi4IsOoigylQtyjLcFBbJGitIKCKQuWoFUo5WFhlIvtKiIiqIiMFNMoKsOjqQqPkcHT1rAEasKSqA1Llgu110akyqMMVoWlUR6aQlmYpGS2RCSL76dSFS0UlSx+U7QPErgKE8cVKgy80EihCOrCop4UZG+KjmNHTDytceJ85SirZBladaaksjdVSBho+9Iy6U5/DK7yGM4oZDSjSNZIehFDQoPpUpF2oYxiBnLKGMqvZLiwmpHirRwqr+XkthYu7tzD1fZ9XOnYy8Xde4Q6uLKni5vdPdzq6eFyextHt22jr6SUjqx8WlIyqYlNokgCV94BhNh54qJnicZiJea+OoMJ/7/Xee1/TuD1/y2cmFemMWmCNArPXGHsifstActJC4RTNJ8JE+YxcaI0kpXCOLiSRh1cwQwJXM1cw9w5Y+Bq8QIlli1RkeHVymWaLF8ipDA2lZZXL9dEXRiYFqZObPAIIi4ihS15ZXS3dXDxxHG5xtXdC2e4deIw988cEzrMuf5O9jdWs3tLLvW5KRTHhZIatIHkIB8yo/zJig8gM9GPlCQf4pM8iEp2ITTZgaAUe2IKvUmpFr9TGkBKZTjlu3Oo7y6nevcWsqqyCEuLwk3sy9TNCWMXVyEP1CzsWG1sgaKpFSqWdtj4bSa5oor2I4e5+uG7fPXLD/yV34R+4ce//8g3f/2aTx8JQ/b9G1y5cYLjx/fT37uT8pJUAkTbZ2OojrWBKlaiLTTUXYO21gpsrLVJTw2hp6ees+d6uXxF9JvXB8W0jzPn2jhyrEH011sZOlApa/RYDcfONXH6cqvQDtGv1bK3P5/q7eFEJ1lhbDWXVap/QkV/Kjrm89G2WIiOpQJ6VsswtF3OeoeVWLquwsJFSm2byTr9V9A0nURAjAGtPRmcuLKT9r5C/CMsUNeXBj1ZRUzCBrYL5217vWijhXMYHe3J5s0OuLuaYGupi7mJDmbGeliYGWG63gAN0f4rrlsp+mMD4lJjaOlson1/KxWNRfhFuqNhItoaxUksVZ2CiuF89G1WyVFUErjyCLLEO8gWZ28zzIQdYGCqhqbBGtFXq+LlZ0tMsh/RyRvxDLDA2lVLhkX2PtrYemli5aqKuYMKpnZqQsIOcJQ+N8JZtJvOflKdKzN0rNRFn7WEFRpzUdafj5WbirAHLEUf4EB4oDmbPQwIctUjzF2fMDc9oryMyY10pbUikcO9dRwdaKJ5ew5hYa6iDVZGVVcBbdOVWLhq4BVsJp43J1IKN5Bd7ktygRsbwrRw8VMkPsuWzkEJDIpr0ZtDSIwZWiZzWaM9Aw2zpaJPVETLarUMrqw8DdkY5YpvjCvWPsKmsV6Jmui71pnMQcNyHtae6wiKtyEpZwNJWRtJz/WnoDicgsJwIoTD7+Gkj7erEf5elng5GGOhtw5THSVcbYzZ5OVAgJ8ngQE+BG7eINsQgWEbCI3yJbc0jd7DfZy9e5nTT4DVuf9D4Or51L7/GnD1VEevPdbLI7GOytDq7HPRVZIOXDktQ6un4OrcPwBXZzgowalxSCVBq6fg6owsCVxJ0VZ9Jw7ReXCQ1v37qO3YSW5NOZsTY4Rt4SjeUT3W6emhbbJevAvGrFirzOx5i5k0ZRYThSMujSY4edJYcfbXJWj12sQn4OqNiZOEkz5JrH+DV1+dwCuvTHgKruQRBkWb//qksX1I4GqK2M/ksdEEp0yZxpSp0+SpBLBmTZcirWYzb85c5kuaO1tMpSLts1myYD7LFi0ag1YS2Jo+TZYUabV4xnQUZk5j7aK5GKuuxcPSmBAPe6J8HOWaVlKkVaKvwzi0ciQvxJnCcFc5PbA0xoMtsWMF2KX0QAlYPRtp9Sy0klMExyOt5CgrCVoVxdJWHEebDK3Gall1SKmBFUl0VqbQNR5ltW9rOt01GfTUZI5FW0nQSgJWDQUMNhYyJNquIQkqNYn+uGkLw03ljDQ/lrT8WOVCFWKdBK2qOLSzWtbBHdWMtlQIbWF0h6Sx7w2Ow6vB+uKx1EKx/2HpNxrKxsBV/fPgqndrHt1VOXLklQSldhUm0ZgRxZZoKW3Qmkh7I3laEeNPa14C7cWpdAjtLkymNT+RnbnCRsmJoTFzDF5tTw2nITWKpoxYmjPiaEqPY3tyDFUxYcJW8CfHbyPZvhtI9/EixcNd2A6elAp7bGd+Dr111eLaVdCUm0VlYqxQDPVZ4reKC8S1rOTAjmZOdnZwViolI3SmR0hMT+7r5GhXO6NtO+kTPmN7VSUNBYWUpaSRHBzGZncf3CwdsTa0Fv6TCZpKeqhJ4GqdgTxioJGhnVzPSoJV69c7YWrmhIWFC1ZW7qL/cURL04y1q3WETavK0iXrWCz9c272Ehlcvfr6VF55dbKcGjtxohR1NY/585ezYuU6lFS0UNPSFz6VHhq6Brh4baCsuobDwve9KnxeCVzdeHB/PNrqA+7JksDVu9x9/x0ZXr398Ye/K87+L4OrZ8DSfyTiaiwl8D8GrqQ6W9IIhf82uHr4uZwG+eGzqYLPgKvHYOi/J7h6GkElR11J6yRY9e3Xz4GrZ+HWfx5cffUkSupZcPXVozFo9X8ruHoyYuAz4GqsEPyLqYEvSRV8AVw9fBFcnblwl93tQ+zuGODCpdt8891TcMWvP/O9eODu37rO0cEB9jQ2saO6Wo64Gmxr4+zAMDcOH+PmkWPcPnKcO8dOcefUGa4fP8GpoUEGO/fQ176bvj1t9IlGaahvH2eOHeCW6JwvnDjAvp3bqSvJpamyiL2t22ltqqJ8SxZZoiHNyIkVBmkwbr6Owqg2xcx5vTCwjbF0McfR2x5nHwdcRCfnKowuN087nMV6a2sDLK30sbU3wd7RHHNLQ7nOhoaOCjZO1mJ/MVTUVdHR08XI8cOcuHiBfUOjpBUUY+PuKYwAU/TWm2FuY4eH90YSRaPZ2rqbC+cu8P67ojF68y4HBoaoLi8nIS6OoJAQ/AI347PJH2c3b8ysHdEztEBX3ww9PVN0tY3lkQU112mgulIJ1eVr0VytiN66deiuXYPqkqWsnbcApfkL0V+jiKu5BeF+/sSGRxAQ4I+lnQ2axvqoCcNfyViXhSor5dHozN2sKKkrFsd/iLvvXuWTLx/w9ns3GBruJDEpFDNzPUzW6xEpOpodrU309O5h1+4G2tsbOX/uKF9/+SE/fi8e8g/vc/HkQQY6W+nasY3+tmaO9gmn9+AwN8X1efP0ca4cPUTfzmaSggJxMjZgg50V+clxNFSWkZuWjKuTPSpqqqxWVkFJSzKmTFAUWqNnzBpDIyF9luqosUB1FUu1FVE21UTVXAvl9eqoW+pg6m6FqYeNPGLi1KVzeGPeFJYpL8fO3YbY9BjSijJw2+zDCmFkyyPyqYlroL6aRWqrUVBfi4KGIgvWrUJJTwN7N0ecXO0xMNRGWXkNSxTmsXjhTDRUV+K7yZHM7AiS0wNw9RaGv8ki4SzNw8xNUR6JKiDOmdgMP7KKoskQHXh0qC9hUgHw2Gh2C2f/2Mgwl86dFo7jCTq624hMi0DTUoO5a2axSmspNp7mhCeHEZEcib2nIyvV1jJ7mVRLaxGLlZexQEkaSVCBJZrLWK67Qmglq/QV0bDQwXGjI6k5Cezv7+DtNy/z5Ydv8ck7N7l77SSXTg1x4ug+BgZ2sK2xgIAQJ/E8LxEdqjh2CxW8fIRjFezMJuHA2drqoK29HFWVhcJRVEBp7VwU187Dzk6f5OQgGoUxdPRABxdP9TPa18L2qkyyE4NIDPMh0s+NjU5W2Bjpoa+uhqqSFB2zmnnzFJg2cwGTZ8xn4vQFvD5tPq9OmcMrk2fzZ6FXpP9YTZnLpKnzmDZ1ATOnLWTutMUsEFo4ZQHzXp3CiklTsVRUIm3jBnZK4Kowm7bMJFpTYtiZFCWrNTmWXanxtKUn0Z6RIqap7EpJYUdSEs0JCTSJ961eir6KiqIuMoK6iGcklmulEQOl0QPFO1kVHEKFpJBQKsPCqAwPp0K8U+VSumFEFOXhUVSERYnPotkaFkNdmDDMwhKEEtkWniyUKpROtQyuUikTKg1NoVQCWOFSQXNJyVRExIt9xIrtYsR+oqkJi6Q2LILtkdE0RsfSFBNHS2wcrXHx7E5IpD0pmT3JyXSK8+pKTaU7LY2e9HShTHozhGGckctgRh4jmQUcyCyUNZpRyHC6MGKF9qcV0J9ewEBWMUP5wsgtFIZv8VZZB8vqOF7dyKltOzhdv4NT25s5Vd/M2eadXNzVxqXdor1uaeFo3TaGtmxhb24+O1KkURTjKdocTopXICF2XjjrWaGhoMK8CXOZ8qdpTHptBm8ITXhdaMIsXn9jzpNIuwmThN6YL2viJGkkKyn0finTpy5n5tSVzJq2itkz1jB3tqJwaBRZOF8RhUVK8n88Vy5TE9Jg1VLNMS3TFEalGiqKelibueK/KYqYiFRS41OpLi1huLuTm2dP8NaF01w/OsqV0f1cHe3nfG8nh1obhJNRys6iTKpTosgJ20RygLsweD1Ij95IVrIfmWnCiE/zISLRhQ3h5jhtNiAgxYni1hTaj2xn8EIX/Wc62T3SSNXucnK25hKVHS9HXBk6WKNjZY2BrSOa5nasM7YW7ZcNWlZO2G4KIjqvmPqe/Zy6c5ePf/gLUg/6WD9L+u0XvvvxGz7+5B2uXjpFb9dO8tKi8XEwxc5ADQdjdayM1NDTXoW+niIbfGyprMgU7Xkrx050Ce3h9Nm9nDvfxelz7WK5mZFDdQyOVjN0YCuHjjdw9nIH197s4cqNTo6c2Ma+vjy2bgslOt4cY4s5rFb9E6r6U9C1XIi21WI0LRTkOkmGVssxtl6OueNKrFzFvN1cdC0mY+Eyj5hMC9r6Mzl6sYn2/iKiU12xcVbFyUOPuAQf8nLDSU7yJdDfjgChQH/RFzsZY22qgaU4HxsTbRzMDbEx1kNPRVE4GisxlurXBHqTlBVHQlYUgVFeok/XRVlvEWs0Zor+bhHGtquxdhfXxVt831tHHJcGpraqmFiqsd5SS5a+sTJmVpoEhrqSKxzRvOJYQqJcsXPTwcJBBWsX8fuualjYK4ntV2NsukZorZhXxdrZEKeNUtS2M3bethjZG6BisJq1WgvQXq+Au6820Ym2REaY4Sf24WunQpC9OmHO2oS76hImjjfK04jUYHu2Fccw1LWV4b56aoSjGxbphqOHIfbeBrgGrCdYPG9Z5aFsbU2ldncqOZUB+IToYeO2Ev9wI2qa4ukfraKxVXw3xlYcuzR6rBKmLhoYOaihJUVbialnmHDiy2LIqo7HP8ENExdVVNYvRMloDto2i7HfpEFoktgm30+GVlm5geTlhZCbFUREkANejvpscDEm2MeGTS5mwgFUwVhrtTzqppebNX5+7vhv9majvxs+fs74BnkQHLmB3NLUJ+BKirR6nLo3pt8Dpv9YOuCzgOrlejYy6h8Dqn+k8/8pcCWlAMqg6urpcVh15gm4eqyxkQXH4NXj9MCDV8490aEXoqteBq5GL5xi4PRR9h0ZoX2kn2bRxlW2Nor7X4BPZDCG9qL9MdBD1cBABldqOgYsWbGW6bPmy2lPE+XIkelMmjgOrV6VRg98gz+/9sY4uJosHPTJoj2fzGuvTeRV8ZkEr+TRBaVoq1fekEchnDJlJlOmzhR9+wwmTpEg1ji4Gte0qdNE+z6TBXPnsWj+AlkL582TUwUXz3s6uuCi2bOYN20q86ZPYdGsmSyZM5tlc2axcu4stFctwcFQvMcuUhF2ZxJ8nUn0cxTttyPpm53IFvZOfugz0Craky1xXlTE+zyXGihFWb0YafU4RVCKtpIirSRg9RhatZfEy9FWY9AqiQ4JWlWNQau949BqX00G3bWZQln0StFW9XkMCBtssKmIoeZihltEv9RSJlQuVMmIFEX1jEYea0eVrFGhgztFe91aI0uaH5XXi+13CrUK7ahguLmMwfEoq7EoLilaq1yO2hpqKH0+6qq2gL6t+XLUVXdVLl0VWXSUptFWmExzVgxVcQGkb7Qn2smEVKmeaWyAvF4CWDtz4+WIq9Y8SWPwqilTiraKpCEtiubMWGGvJcgF3XflptAibLbtKbFUxYRTErqZHN8NJLu7EOci7tUm6X7E0lFWTH/dVvZVbqExO12ud1WdGCfuRSad5aUM1G/jeMduzvXsHVPvXtGH7+OsmD+1bw/HhZ94RHw+2rqT/oYG2ior2ZqdQ3Z0HNGbNuPn5IWLmQPmuhYYqBujrWKItroJ+rqWmJk6yaDK0spNhlYW5i5YWrrJUVeG+jaorDNk1XJ1li9Zx1IFqXzBCvEMC3tW2Kh/+vNE8S5MEXbMTKZKNVpnK7BYYTVrFKWRBY3Q1DGSRxg0sbAhKl48K737OX/tJpduv8nNBw9kaHX/k4+4//GHcnF2KdLqMbiS0wU/+/hpgfZx/RG4elrj6uunqX7/Nrj6+kk64OOIrZeCq+eiuh49SRccG4XwBVj1EnD1Yp0rCVzJkoqzP1M76kmq4HMg6l8FVl+/VJ8+o5d9/l9SR+vReITVt1+PAaxvxkDVU/j29ZMIssfg6vFvjo3o9zRl7/NHf6BxWPXFM7WsnoCecX35EoD0+TMpic9GbT1NEXy+ppSsP4BO/1Fw9RhOffkCuPryZaMIyjDr9+Dqa1nfP6eHz+jrb//C1998P16gfWz0w/9RXdNBcmopBUV1DB84xSeffc1vv0nhVkK//ZW//fwXvvnyM9558zbnjx5hcM8eWmtraS4vp626hv3CMTrcIYzrPfs40dXD2f1DXD16jMvHjnJieJiD/b2MiIZpuG8fo/uFAXTiMG9eOy+Dq7b6reQnxZGbIJy+4mxqK/IpK86gsCiFqtpCKoRi0yLw2uyGjac1po7rMROyFYaWBK3cN7jg5umIm7stzs7m2NkaYWWpj7mFHsbrtVHXUGS14jKUpaF13RzILc6lZ6iPK7ducF80LPc/+oiR4ydJySvA3MEJHRNTrMXUN3Az8YnJlG4pp104fAeHRzh97ASHhoZpa2iiWDSkCcKJDgsNJyg4FF//zXh4bcLG3g1jM1v0DS3QNzATTsh6uc6VtooWmmtV0FithObqtWiuWoXW6pWi016F+tJlrFu0GI0VK7HQM8DDURj/zs6YWZqjpqvNWm0NlI31hYGqyyIZXC2To3nyK3MZPb6f62+e5d0PbvHg7ascOdInnIlEnJ0sRQNuQmCQH0XFedTWVtDQUEXnniZOHh/mvbdv8/WXH/D5Rw+4cfEEh/d3ifvaytH9+7h+6ijvXr/E+0L3L5zh7PAAu7dWkhwUyEZbK3wdbYj28yEhNJCgjV7YWVqgo6uDhq4+WibmwhmyR9fKUTh6tmhZmKNsos8yrXXiuJezXBjKaqbqaArHQ9NcUzhQOhjaGaEt7tdKjbXMWbmQeSsWoKi+SjgY+vgI5zM0PgTHDc6s1FJkzmrxudISFqutYonGGpaor0FBZRXzVimgqKWKs4cLXt7uogMT+9RQRVNdOC2GWrg5WhC62YPoKB/8Ntti46iGifUqHHw0CE91Jrc6gvLGNLbUpVNYmkB6SihZCeE0lhZyamA/H7x5l+9FQ/7zD9/zww/f8fHnHzJwpF98N1Scozpq69dh7WHBxtANuGxyEc6XNvNXLmH20gUsWLtEHv1QAleLlBXEtVjGCp0VrNBfg5K4FvrieXbY5EREQigtLTWcPzHKjfNHOTrQxc5tZVSXpFNamEh5RRpbt+eRkhmCraMOegYrRQetKp59E3x8LPH0MsfF2Uicuwq62svQ1lyKitJ81JQX4exgSGpyME31RZw8spc7Vw9z5fR+etqqqBRGS25iMAnBPnJBa1vxrBlqiM56ncoTcDVdAlfTFzBxhgSu5vHq1Dm8MuVl4Go+M6ctkMHV/CfgairLJk3FbI0iyT4+7JAMmMIcdmUksiMpipaESHYkjoErKYWwIzOFzqx02tPT2ClBq/h4GsS7Vh8dzfaoKLZFRopppDx9VhLAqgkLY2uoBK9CqRLTqjApIiucKvFZpVwjawxalYdFUREaRaXQ1lCpFlUs9WHxQhK8ShLLqULp4rN0sV0aZUKlIU/h1ZaIlCfgqkJ8XxpNsDJY/E6QcFBFe1AXFkF9ZDQNUTE0x8SyKy6eNhlcJY2Dq2T2pqbQI86xNyODvsws9mflMJidx0h2PgeyCzmUXSRLglcjGYVy+qAMrtLyx+BVtjBs84WRW1jFcEGVPB0pruJA6VgE1qGKWo5s3caJ7Y2cbd7B2ZYdnKhv4FBNDUNbytiXl0tLcirVEbEUBoSR6rWZUHtvnIWBp75EjTkT5jP5zzOYPGG2HGklQyuh1yaK+/0YXE2WwNUCJkwUz8akRePgahkzpq5g1tRVzJ62mjkz1jJ3liLz56xl4fy1LF60Vv6P5/KlqqyQ4ZXaWN0roeUKKqis0cXByoPI0FRSEnKJF9c4I14Y1XWVct2922eOyeDqdF+XMHB3cqythYM76unZWsbOwgy2Z8ZTlRJBXpQfiUFuxAa5kBLrTUFuMMVlUaTlB+IXbYfTZiMCU12p3VfEmXsHuPf1DS69c5quI21U7Cwjb2seyQVp+EYFs97RDk1TM3QtbUVb5YCqsQ3rDK3QtXHBblMwAQlpJJdVCQdzgIv33+aLH3/mB9F9/lXqQp/GL/OX7x9x59Zl9rY1kxK1GVfR7tnpq+BgpC7afmV01Fditl6T2Gg/du+q5uDBDgYGmunsqqZ//zaOHmvl/KUuLl3ey9nzbRw/1cKJ0zu5eHUvd++P8PZ7B7lxcy8HDlbR3pFO9VbxXidaY223iHWar6GuPxU9OdpK9Ddmi9AxX8J669WY263GxnkNdu6i3bWdi4HlVJw3LiOr1Jnu0VyOnt/O7u48krK88Qs2JzLGhZyczaRKA6V4SxFWytiJtsjZThsb03WY66/GykD0uaYauFrq4iz6YisdFYzU1mCgtRYTEzV59D1t0YYpay0UxzYbVe1Z6K9fhLXjWpw91XDfpI37Ri0c3FUwtVqBntES0eYtx9hECTNzVbEPJaxtNNgc7EhefoTo56KJjXfHzUMHS5u1mFqsYL3ZMgyMF6OrNx8tjXloaixAW3e5/Ns2LqY4edti72GFmWgfVQ1WsEZtFkbmywiJNCcnz4vUJDtCvLQItFch0FpZSIVQRy3CXXTZ7KCFjzjvMK/1VBVE0de1lf6+BnbuKqNqexb5VXHEZPkSmuJOfO4GMrdsFv1MCEkF3ngF6WJitxgLx+WEx9lQViWOf0sYETEOuProi35JHxsvA7kml4GdKrY+xoSm+VLWnEtNexEppRE4BZigIe6fBK707JfjHmxIbKYHGYUBJGduJCHJi7hYd6LCnNjkaYKrtSbeDgZsFufr52qBk7kOFvrK2IjnzdXRDC8vKUrdEWd3K5zcLeSRmL39HIlPD6drRDiYb13h1O0LL4Crp6Dq3ym+/u+Aq8ef/9eAKwlanR3XH0Vfvfy3/h1wdUiqWXX13HPA6llwdVgCVjK0GgNX0rqDl09x4NIpRi6cZODscXqPH6Lz0BC7hnqo39tGkbCVo7JTcQnchIGNJRrGwpk2NkbT0BhFNU0WKKxg6vQ5oh1+miY4ceI04YxP4s+vvD6m117nlQlvyLWupELtUt0rCWxJ8OqVV96QI65e+dMEeTRBKcVw2tTZTJs2mynTJHg1ncmSZGglFWifysyp05g/azYKC6SR2BajsHARCvMXCs0XmofCvHkytJo7bQpzJk9iwfSpKMyZLde0WjFPvPNLF2IubHQfG2M5PTBO2EGJfk6kBDiNQatgF/LDJGDlRmm0h5waKKk8zpvKhA3PpQZKkVb/qK6VFGklR1mNQ6sOYed1lCXI9aykSKs9lcl0VY9Bq70StNqawb7aLHq25dC7PZfe+lz2N+Qz2FQoQ6uhFqEdpQzv2MLIjoonYGrkJRrdWS3rgKwaDrbWypLmD+zcKq+XAdbOSjE/Dq+atjBYPwappFRDCV5J4GpYrBvaXsLgtmIGthWxv65Qhle9W/Pprs5jb2UOnVINq+I0OaJqp7DvquM3k+nrRJyrOWkb7CkX/YsUkbUjJ06GWC3ZMWI+lp25MewUUwlgNWdG05QRLT6Lk8GVNCJhW77Yp9CO7GTqhO1WGhpA5gYP4l1FO+HqRE6gL9vTkumpKmewbiudZcVsS02iKj5GTJPFPZDqcVWI/rqJc91dXOzrlnVB+Ibne0Wf1tPFme5OTu/bw8muDo607Wa4uZmurTU0FBRRmpgi/JBwgt034WHjip2JLeu1zTDQXI+hjjmmJvZYWrrKMjd3xtTUUdjDzrKMDeyET2COylo9Vi9XY9kSJRZKIwtKGQSvTRPvx2Q58uqNiTPldMFpws6dO28pK1cqCz/SAC0dYxleaesb47nBj8raeg4dP83lW29y68E73P3gQ97+9BMefPqRDKokePU4VVCal9IFJXg1ljL4yZMaV/8IXH309dd8JJz0jx5981xtqsf6l8HVSwu7j3/+HwVXT/T7Au2yHkqFz8ck15D6+ovn0vE++/pfgUr/OXD12TP1qsYA0X+wNtajMX32RA+fHt+zEVffPHoSSSanRD6Saks9fAp0vvkD/SsFzl8Cjr54IbLrqZ6Cq+cA08v0LKx6Tv+kttVLIrVeWtj9d3DsaV2rp+BqHE79Ez2UC7SPgyv/wAQ8vEIJEQ7b9vo2rly9y7ff/sCvv/zC338Tpvfffua3n3/iR4kyfvAety6cZ3hvlxx51VBaRntNLftbdjKwo1WGWAfa9nBu9ABXT57k/JEjnBwd4djIICcOjXD2xBFuXj3PgzvXuHz6MG31NWTHRZEUEkB2gnA2MmLJy0mgrCyTFtGgN7ZWk5ITj4e/aIiczDC2M8JKGF3uvq74h2zEL9BHOOxOuLpa4+5mjbeXrZA9Ts4WwrDVRlllJavWLEFDWxWvjZ5Ub6vk4vWLfPPDd/z8t1959MMPnL1ylcpt2wmPiScqLpHS0gra2/cII3S/UD99e/fR29lJ355O9u3aTWttHVWFRWQJBzQqLJxNG3xxdnLD0soek/XWGBqNQysDU/T1TNDVMkRXXRd9dS30VNXRWquIxqpVGKup4SKcIR8bO7ztHNjo5EKorz8hAYG4uLigZ2KMko4Wa3S1UTI2YI2hDks01rJEgjrC0MwoTKNnUDTwZ0a5dOUYF84fZHB/OzlZCbg52+Bga0Gg6EiystKoKC9i185tHBrp4dK5o9y9dYm3717j6oUTHBnq5kDvHuEUDnBPGFZfvnuPbz96l8/v3+a965e5fvwIBzo7aBKdUHZMOOE+Hmx0sBYdhzmOlqaYGYnz09VFS88QfXMbTB09MHXxxMBWcvYMWWegzkpN4ayqLmOV5gqxThVjez1xDoYYWuuivV4dZW1FViqvZIXSclYqLmP12iWoifO0F+cZFrOZjUE+wkjTYpFYP3/1YpZIowlKta3E/V28WoFZi2azVlVRGN4ebA70w9nRXjhTZgRs8qKkIJMdjdU0NZSRmxPFhk0WWNgoC+dIh7gML7a3ZdF3uJ6h46109NRQWZlOXnokNcIJPi460S/u3OFvokHnp5/h16eu6CdffUTXQDubY33lc7FwlQYQ8MDN3108p2as0ljHIsUVLFy3nEUqy5mvpICC2hI5RXC5zgpWGqxF3UYPC+E8uQSI5zlCOCYVeYwOdnLm2CDDPbuoKs4gOnQD3h6W4lkXxlxuJBl5kWzwt8XKWkM8c2o4OOiL589IlgSubK21WW+shKHearRUFdDXWoGvt3COioRB0VXPlbNDPLh5gjcvHeBQXzO76wpoEIZOSXoMkf5euFmbs15XB811KqxYuor58xSYOWshU2cs/Kfgauo4uJozbdFTcPXaGLhav3otSd7ewujJorMwl9b0JFoSo2iOjxiHV9HsTIqlNSWeXSmJYv5xlFU0deNgSpIEqSSI9Y/AlaxwMR8hJKUVRkbIta1kcBURTUV4tAytquSaVFHUBovfCI5he3As20MS2RaaQl1YmthP2nPgqiQ4WSiRErFNWWg8ZSHRlASGUrQpgEJhzBRt2ETpJj/K/QOp3hxCTUgo9eER7IiOYVesMJrj49mTlERnShL7hCHXm5nG/qxM9mfnMJiTx3BuAQdyCzmUW8yR3BJZh7IkeFUkwys56iq9gP1ifiC7mMHcLQwVVMoazJdGGyyRNVBQxlCxMBArt3J8Wz1nm1s4I3RMtHMHqqsYKCtlX14eLUkpcrpkgX84aT5BhDtuwFUYeOpL1Jk1YT4T/7dwVF6XRpSazcQJs5kwUWjSPCZMXvAUXEnpgpMW/mvgat5aFi8UbcHidSxdosKypSosX6oiw6vVyzRYoaCC6hpdnKy9SIzOJCe9mLiwWKICAynJFM9vaz3nDwxw9fAwJ/a1s184c7014rxry+muKqa1MJ2dBSnsFv1HU1EKOXGiPd1kS1iQI2UlMXR0ltO0u5DEXH+8I6zYGGNHepVwaoa3Ccexj8Ez+9jeVU1eTTa5VbnkVRYSlRqPtZsz6kZGqJuYo2tpj5qxNUp6oj9y8MAzNJrA+DQC4lNIKChhZ+9+zgpj9u3PPufz777ne9Fu/Prr3/hN9Dffiz70TdH/tDfXEh/si7tUGNtYU0gLS10V0UesxsHGULThMQz0t3L8aDfde7dRL5ymHTvE/R/cxoULe7l9a5Bbt/Zz+Yow/i91cu1GL2/eHeTGrR6OH6unc082zY2xbKsNo6DAi02+augaTENZcwKqutPQMVvAeofVOPlo4+1rJNpNbVw8lXF0F/2S5UwMzCaJPnYlJdVeDB0p5MiZrezoSCU9x4uYBEfRp2yiSBqxLsQWB4s1GGrNE8c+BxOtBZhozme9xnwstBZja7ACJ+O1uIj2yMVICTv9NZhqL0NHfQGKa6ewROF/obDkf6Kk9CoG+jOwsVEQbdhK3NxW4eyyAjt7BczM5oh+dBpamlPQVp+OnuY84aQsEO3aPEwMFHB1VCM00ILIUGv8N+hhb71KrJ+PrsY0NFUnoa4yCbV1k1FVnCyclmlifjba2ksxNF6HiZkGxmZq6InjW6s6l+WrJ2JiuoSYWBvKywOpKPYjK8qWWG8D/C0U8TRchp+Fkgyugpy0cRLn52C4iuhAB+qldKK+evoHhKPV30BDewlpJWH4iu+7Bhjg7KeLT5ixWDbF1U9KWVyChdMKAsLXk1XgS25RIFEJzngHmOC8Saq/pY+psybrnbVw2GRGSPIGiuszqe/cQkl9On4xzujZrkbZZB4GDivxClsvnusN5JQGk5rtR0ycG8HBtqIPNMfLRfQRVhqibddio6OxsDVMxbwhdus1sTPVxtl+vbjuVtjai/7cygAre9GfeFrh6GbG5sgNtO1v48K9a/8QXD2GU/99wdX5/7bgSqp3NXrpJEPnj7P/zFH6Th2h+9hB9hwcZMf+vVTvbiZd2HC+seGYuzmhZWaClokJOsJ+1NA3YqWSCvMWLmXajLmiD57NlKmzmCKlDErgSo64mjCm14XemMir0uiCb0xhgqQJU3ntNbHNKxN55c9vyNPXXp0sF2WfPn0uM4SmTZs5Bq3GwZUErWZMnca8GTNZPG8+yxcriLZ7KUsXKbB04WK5CLsMraSaVxK0mjKJ+VMns2TWTFbMn8fKBXNRUpiPwbqVuKzXIdDFkigfB+I3OZLs70x6oDNZQS7khbpSGDEeZRXjxZZYb8pjfaiQirEnbqIm2W880ur30EoCVo/rWr0UXJWNjxwoQ6tnwNXWtCeRVhK06qvPo78hn/7GfAYaRRvcVMxQcwlDLSXPgSs5auofgKsD/xBcPY28ksDVgVbxvZYKObpqYPtYXStpfqi+dAxcbXsKrga2FdIvJBVp76mRoq7y2FueLRdfl2pYSTWvpOiqmsTgJ/BKisDaEuVLY0YkLdmxNGdLkVbRNGVFj4MssS4zRo66apDhVfxY1FV+Ch1F6ewpzhTLKdSnRFMa5k+6jysJrvakertSEhYkts+gp3ILfdUVtBXmUZ+WzHZh7+zIzRbXX4oSE3bJ7l2c797Hxb4ezvfsFeqS4ZUEsS707ZXXne7q5ERHOwd37hTnWM/uLRVUZ+aSHSV8tU3CL3D0xMnMDksDS8z0zTExtBZ+n70MrCRwJUVcmZs6C3vYAUOpaLumBZoqwq9arc0KqUD7gtXMnL6YiW/M4lVhp77y2hRefX0ar0+YzhtvzBDP/3wUFFaL/kkDDU0JXkmRVwZYWNsTm5BC2559nL10VQZXb33wEW9/8glvPwOuHkdeSVNpnTTC4Dty5NW/C64e/X8IXD38N0YV/G8Crp5LJXx2dMIv5VTCZ8HVF9+Kc/v2Mbgaq+n0h8DqvwRcPfw/C66++T8ErmxsN2Br54OPTwj5eRUcGD3BRx98wo9/+Y7ffv1J1t+Fwy7p15//wiPxwr117Sonh4cZ7uxkROjIvh4O7+3mYOdeMd8tg6tLx4+N6cRxrp47zc2rF3nrznXef/tN3r1/i/MnDrBbOB7FaYnkJkRRmB5PbkasMNrjKN8iDO8d1dQ1biE+PQqXjY6YOZhg7rheng+M8CM8JojNwdLoeE64udqwaaMzEWGbiI8LJjLCXyy7Yu9gLhx8E1xc7YgWnX7zzgZu3r3OT7/+yN/5je9/+As3bt9mX28fzc2t9Hb3c/HMBd6+e597t+9y6cw5jgwNM9rby2h3NyP79tG3axe76urYkptDrHCUXe2dMBCNmYqSOutEA6eupouWlmjktA1EY6eHprouupq6GOvqYaipibaiErpK63AxtSApOJTyrBy2l5XTUFVDs2iciwuL2OQfgIGFBSrGhqwzMUJxvSGrDLVZraeOoq6qMHgtycgTnWxvGwcPimMb7qJ3XwutzdVkJEfj4+6Il6sjCTFR1G2tpKujlRNHhnjr1kU+eHCT+7cuc+HkIXr37KSjuU4GV29eOCVDq+8/+5BHHzzgk7s3eO/GZd65eok74v6dHRmgva6KrJhw/F0dcLMyxdHcBFNDfeFUaKKurYeRuR3WrhuwdPNG18oSJV011morCq1hlfpyFLVWYGStjYefAxuD3bB2NkVDbx2rlJYKLWOt8ipWrFzC4kWzUVytgI+3ExVVhZRWFuCxyU0ujr5w1WIU1ixh+boVLFdczsJli5g2axqr165iwwZvYqMi2eznR7C/L9VlRVw+e5zPPn7Au+9cE892O3nCoAkKsScuyYuqhhT6D9Zz4tJeTl3qYf9wMw21eWzJiaepJIdjXe28e+4cX4ln5Lt33uXnzz6FH76Toyd++eVH3hTGfOX2YlzE+Vi4muId4k1oYhgbwvwwtDVjhaYSC5VXyNFmC5SXsFJ3DUomyqzUF+dpsAYte0PspXptwR5sFN/Nzk+mr2cXF88e5Mr5w+xtbyA+NhArSx3hUAinI9CRiLhN4vlwwMFROBjWmthY62BjpYOtkKOdPg52ethYCkd4vSpG2quwMFYhOsybXc3lnDnSzd2rR7h37Sg3zwxypH8HvcJI6mzYQp0wSBJD/PBxtMPK2AhtNXVWLl3NvLkKzJi5kKlCk6YvYMLvUgVn8/rkOUycMlcYy9KIgvPlGlfzpi5i4dQFzBeGwNKJUzBcvpI4dw9hGGXRWVTArsxUWhJjaI4XxpN4/1vEtDkukqa4KBpjI2kUz259dBTbxP2sjYigNjxchlNS1JUUgfU4+upFcPVEEeHUREmKYKvYh1zUXXynIiqayohoqsKiqA4WCoqkOlBsI1QbKN6XoHjqQpKoDU2hOjSVipA0tgiVhaRQHJRIYWAcBQHRFAaEk+8XTI63LxmunqQ7upLh5EqWizt5Hl4UeW+gbJMvWzdvpkEcT4s4xl0x0XQkxNOVnEhPWgr7s9MZzMkSymEoN4+R3AIO5hZyOK+YY3klHM0t4XB2MQezJBUxklnEkCSxbihXirjawnChVOuqgoG8MnqzCunJzKc3RxizBSUMi3blyNZaTm4Xz7jQ4RphLFdVMriljO78AnYkp1EVHivOKYL0DcFEOG3E1dBeBlezJ8xn0p9mMPn12UyeOIdJQhMnz5UL808U9/cNSVPGNHHyIlmPUwVfBq7mzVnLgrlrWTRfkSWLlMfAldByueaVKmuWq7NqqYpct8LRyp2EiFRy0gqIC4shzNeXdNHuNJQXcmDPLs4O9HB0Tyv7qsvYVZBFR3EuvVXFdG3JpVP0HT21RfQ2lFEjDPaIAGeCAxyorU7n1Ol9HD3VSVltEr6R4jn31MbRzxj/eFcSi0JJ3xJLYkEECXnR5FRkU7atnLT8DJy83VHR0Watlg6a681RMViPko70TxRvIlIySS0qIyojhzBxPXPKKqjb0cqevv0cPH6Sazdv8Z40cMl774p29wYnRgfYVpZPlK8n3qJv8pBGFTXRxlpPFRMtJVzt1ot+MIberkYODOymbWc5VVuS2VohHIcdBYwM1nP2VAcXz3Vy+uQujh9t5tCh7QwPVdHVmUdjfZzYNpjaqhB2NsXS0hhDbpYrnh5KGBrPRlN3GibWS/Dy1ycuxZ3kVC+CgkxxdlHE2nYReoZvYLj+DTYFrKW6bgNDB7IZGMmlvjmC7Fw34hJsSIi1JTbUkg0Oylhoz8Zw3WT0FN/AQGki61WmYKoyFTMhC/UZ2GjNwUl3AW6GCrgaKeAoZGeyBCuj+azXEceiM0nMT8PZag4ejmI7+3ni/s/AyuQN1uu9goHm/8JA439jqPEKRuoTMNGYhInmZAxU38BIbSJW+rNwtVyKh80KXK2WiH3PF+tmY6E7Awu9GVgbzMF+/WLh4CzHyXw1jpZKYv+q2FmqY2mmiqmJEibGa9DTXYKB/kI8XNXISnenaXsM7Y2JbM8PIGOzBZtMV+KgPgc3PQX8rZXxtVXDXm8ZtgarCNloTUlBLHXC0S3ZkkJ6XhQx6f74RTniuMkAczdljB1WYe66FntvZWw81uLgvY7gOAsKKoOpa0lmy9YoYsX98N68HseN+tj66GPhroOpi5b4vi7um21IKRJt1c5CyhoyCUn2Ep+pyimfxs5rZHAVn+1NbmkIOYXBpKRvJD7ek/hodzlVcJO7sRx15Sr6Bk9bQ1ys9LE31cLBXAdXB3H/nSwwtzQQ9170HeJzz42ij/e2JkgCV/1j4Or078DVvzaq4H8tuDr/HwBXL0Krs88BrJelDT5NH3xasP2InP4ngasz/xa4OnD57BM9AVeXxuHV+L6GLhyn/8wRek8doufEIbqPHZDBVVNvJyWNtcTkpuPk74O2palof4Rdud4EPXML1PUMWb5mnQyuZsyaz/QZc+WRBSV4NXHSdF57YyqvTpgsNIlX35jEaxMn8/qkKUyYNJUJE4XE56+9Lhz218Q2r06SJdX6kcDXjBmiP5f2N3WmWJ4+rmnMmDZNHhVw8ew5LFuwiNVLlou2eznLFy9l+aIlYt1i8dlc5ovt5krQatoUlsyeyeqFC1BeugS1FUtFe7FCbvN8bEwI8bAlRtj1iX7OpG12IyvIjZwQVwrC3SiO9KAs2ovymGegVYJU08p/HFhtlvU4RfBFaCWlCD4pyD6eJihFW0mjB3bKNa2S6axKHksT3JrGXgla1WXRu/0ptNrfWPBMiqCUHigBq7JxbWFkZ8W4KoWqnuhxpNVTcLV1DFa1jmlUAlbjGoNcUsqg+F5rtTwvRVo9TgscHNeQBLG2SxLLErjaLvr67QX01uXL8Eqqd7WvMlsu1N5WlExbYZIsKaKqKs6fLF9Hkjwsx+HVJranhsnASiroXi98re1pkiKfmZfgVYzYRorEiqc1P4n2ojTR52bIIxVuT42kOHQjacJWT/F0JGuTJ1siQ2nOFNeyrITu8lLaCnJpyc5kh/CZdhcUiH5anJdUfmP3bs7s3cvZfV1yBJYErS6Lvv2K0OX+Hi727uO8WH9mbyfH2zsYFf3q3trtNBSWUJSYSkJgKIFuPrjbOGNnasN6Q0sMDawwNrLD0sIVOxtPYQu7Y2rsKHw0a3Q0zNFQMUZZ2BirV6izRKrlOXuZPBL2hNen86dXJvO//jyJP70qvQ/SQATiGZ63jJUr1qGiqo22jiGawq/TNTDB1cOHghJhfx06yrU33+LeBxKw+pi3P3keXD2GVk/AlVSo/fN/AK6kwuZSfalnQNPvYdWL+mNw9Uffe/LZC6mHj+teycsPv/6n4Oq5GlePnhYyfxFcSbBnrMbVOOCRo5P+c+Dqn+sptPrPjGL4MnD18Zefy+f26XjdLhnkPE6Z+3YMSMkg59vHMGtMX8jLj55sK+ub/yi4eram1osphy8BVy9JC3xcQP3hN9/8e+Dqj6KvXoBXv//db56MGPhcKuCL+u7Z5R/E8g/jda7GwZXpehc5N3iDdzBbSmo5cugU77/3Id9/94hfhXP+6y8/8Otff+C3X38W/vqv/O2Xn/he3KwP773FrfPnuX7qFG8K5/6tCxe5K5ZviOXLx45x/shhrpw8wTu3b/KVeGm//vJTHj38lC8+fZe3bl/i0OA+mmu2UJGbQXVBJvWVhWyrKqCiLJvK8lyamqvYsatOGHQFxGdEExC+kQ1BnmwM8sIvyAe/QG+8N7ji5maPl6cDIWJdalI4hXkpbCnOYktpDqVCRUWZQllUVhazt7ud23eu8cNP3/Dbbz/LaV/37t7l0MhB4Sj0MLp/SDj3x7l6+hwXT5zixMgoh3r7ONLXx4n9+zna28PArl2019VRlZ9HfGgojhZWqAnDYemCpSgsXMaqlYqoSAX9REOntE6NdUqqaGtoYSKMDSNtLXTWKWOipoW/sztVOXkMdOzh1IGDHB09yP7e/ZSWbcHV20f+D7+SkT5KpiasMTVktZEuqib66AjZOtuQnJ7Art2N9Pe2s7ejkZ0NFTTVlFCaly6cvhAigwIoFc7waH8ft66c56N33+TLjx/wiZheOX2Evj07aN1eRW9bMxeOjvD+m1f5/O27fPTWTe4Lo+v2uePcPHOMG6ePcenoAU4O9tLdvJ3KnHRSwjcTttGTTS4OWIvj09PVwdDEFEfRiXgHhuPquxkDa0tWayqyRmOVcPLWsFp9GYqaK7ByMiE6SRjW2TF4+7qioavMshWLWLV6KYprVwtndhGL5s1CV0NZOBCJnDx5iOOnD5MpzsvA3JD5yxaxQGjZGtGhKK5EYblksM0U130VPl5epCYkkZaQSHZKMvt27+RjcU5//6u437+IRuvjWxw92EFLUyGNTXns7iqnf7SB0WOtHD7ezuBAM7saSqjOS6Q2O1keCeW46Fwvdfdw5+AhPr56he8+eI9fv/8WxLvx9dcf0z+yh9CEAGy9rPAO9SYmM57Q5GisRSe+Rk+NBeuWy/BqifoK1M210HMwQNFYkZUGq9FxNMJRGGruQe7imjkTHR9MQ305w4PimTgxSNeeRuF8bBYOhQ56RsJJtNfHzccad29LnJxNsLXVw8ZKFyuxX2tzTeytdXG2N8DV3ggXO31sTNVwFOuSY/zobqvlxrkR3rt1kjcvjHJmuJ2Btq10ifNtqykUz2Ii8UEb8XNzwtnaChM9fdasUGTOrEVMnTqPKdPmywXY35g6n9ekgpbPgKvXhN4QnfyUyfOYPmU+s6YuYN40cZ8kgCUMgsXCENYWBm24oxMN6ekyuNqdlcaOpNgxcDUuCVw1xkTSEB0uFEF91FMoVRcezjYxlaKtGqJjxGdjqYOPJW0nwa0nkmBXlFB0JDVC1WJfleOqihDLYWPQqiowgir/MFnV/hHUBAoHNDiB2tBkqkNTqAxJpVxoDFwlkO8fRc7GULI3BJHl7U+6mzdJDs4kWtuSaGVLsq09afaOZDo5k+fmTumGjWKfm2kQbcVOcTxtsdF0JsbTk5bMQHY6Q7mZMrwaEkbdsGgPDuYWcDiviGMSvJIir7KLx9IGc4oZFRoRyyO5JYzklTGSL56VggoZYO3PKaE3cwxc9WQJiX315hWwv1AYuMXC0C0V25eXc7BaGMaVlfQWFsk1rqSRFYvEdUjfGCLuz0ac9W1RX6rGvEnivr8+i2kT5zB10lwmC+NuyvQFQouZPH0RE8X9nTR1XFMWM2mymE5e/BJwNVbjat5cRRYILZqvxJJFKixVeAZcLVVhzTJVVoupuqIujpYuxITEk5WYTXJUPDFBQWRIIxTlZbKvvpaDbTsYFm1Re0meMLATac1No3+rMPDrSoXhLq6B6DN6t5fSXJZJZnwQSeL53yGcjps3DnLzzcM07SrAP8wOQ6s1GNoq4rDRCJ9wezZFOBEQ5U5MajC5pRlU1G0huzBLOPGeqGiqsXTNahQ1NFirrimm2ti7eZKeX8TW5h2U1G4jVVzvlMwcYhISiIqJJTM7m4aGBvq6uhgQBnr3rh00VpSQHhWMr6MVbuvF+6qvjoOuClZaiphpr8PFykj0K5uoKkxje3kWpaKdzIjzIyPel8LMYOoq4mlvzqVnjzhXob1tBbQ0pFBeIp7HVHdS4uzITnaissiXPTsSGeoRjkx7KhWlvsRFW7JxgwY+GzUJi7QkK3sj2ekbCPQ1xMJsAXrab6Cu9v9gYT6Z2FhtWloC6O0RzkprCNXVPuTnORIepoOn0wocjOdioToZU6XXMV0npPQqZutexVp1ArbqE4XewEFzIi66U3HXm46H/nQ8DWawwXwBQc6ridqgQvTGdUT6rCbCe7mYLiXMW4FA13lstJ+Km/lrOJn8GWeTV/G0nIKv3Rz87OaL6Xx5utFabGc9V8wvIthlBZFeSsT4qBK3UZ0kf20yQ40oiLWgLMmBrVlebC8IoL4klO1lUdSURFOWE0ZOkh8pUZ4kRriRHO0mrpsXW0tD2Ls7k0MDWzjWv4XO6liyNlvgZaCAncpMnDTm46q/BDudxZiqzsNetOURgU7k5USRmh4mnhUb9E1V0DBeKY+UaOYi2mBffZz99LD1VMXUYQVGtgq4+2uRVxFIx/4S9g6WU9OYKJ47d7w2r8dpk4EMVO02GGLqrIGBjTJW7gaEp/hSVJtGfnUiIUke2HrrYOKsiI2POhsjLIhKF/c/x5f0HH9y8oMoK42hVjjl5YXRJIS54Wmni72JCi5S+qaFHg5m2uJd08XN0QwnRwtMzfUwkKKwnEwJCvMhNMKHRClVcLiTc29d/cMaVy8DTf/VelKc/frLi7P/W+Dq5jO68QfQ6toZWc/WvXoMrg4+A64kjV4+9UTS+n8Iri6fGYNWl8YirqRi7VK01cC5ozK06j5xgK6jo3QdGaHj4ACNPXvIq6skSPSV5u6OqJkYoCrsQl0LC/QtrWRwtWy1EnMWSCn9856Aq0lTZjJBiriSwJSkiVN4bdJkXp88hQlTpor+etpTcCWNOiiPPDimNyZKowbOZuYz4GrqlOlMnzqDmVIx9pkzWTRbSvmbx4oFi1izZDlrlq5gtcJyViosY5k4lkWz5jB36hTmTZmMgrDP1ixaiPrKFegprsVYdR1WOlLGgb5oBy0J87Qn1teJ5EAXMkM8yAn1IC/cXY62KomSoq28KY+RoNVGKuMlaCVFWUnAKohtaUEytHoMrl42guCzRdmlaKs9ZWOjB3ZJUVZyXauUsWirGik9MHs8PfAptBoDV4Xjda1KGdkh+tKdW8Yl+uCdFU800lopNAafDrRufUHPQCuxPLyzWnz/scaBlwSwxPKwBK6atoxHXUnRVWOS4dVjcLW9SKhQLuTeV5dPnwSuakR7X5VN55Y02ouT2F2YyO4CqU5VHM2Zwu4RfWGevzMpnlakClsyX9if1fGBMqhqyIxle3o0dSkRMrySoNU2obrUiPHRBiNoyIiiOTuWXQVJci2t3YVJ1CWHkh/oSaqHA8nu9mRt9KAsLITmjDQ6iwvpKimivVDYfAX5dBQVs6e0lH3CBhluaOR4extn90oRVvu42N/D5YFerghf44o03S8BrG4u9UpRWT2c6trLodbd9G1vpHVLBZWir82IiCFsgz9eDm5YmdphZGiNoaGtXNdKAld21p5YmroI/8sOfW1LNNVMUFmri+JKLVYtU2PxwjXMninsl4mzxsDVnybxp9ckmDtDLn2xYMEKVixXQllZC20dI3T0jNHSMWS9mRWhkTG07O7g9Pkr3HnnPR589DHvfPqJXOdqrED7WLSVVJxd1r8Arj76UqoP9ZUMjT58+Dga6iHvP3zIBw8fvrRW1Yvgamz50b+or5/R81Droz+EVc/q4VNo9c3DMT0GVw8fQ6vH4Go82uqbMX32fwm4einMGo+2+uyZURKf1bMQSwJWn43r85eBq8fRSt88enktqn8LXL1k2z+qZfXvgqs/OLYX0wafq2v1ArR6Woj92ZpWLwArWT88ox9lPRSfS3WupDpZ/8Pa0hNzU2Gw+4bTuG0nl85f5fPPvuSHv3zP3379iV9//ZG//vy9DLCk1MG//02qe/Uj30mF1x484MO37vLle+/yzUcf8vX77/HezZtymuCp0VEunTzBR2/f469/+VYGXr/9+gPfPfqMB3evcGSkh7amGuorimmuLqWtvlIsV9NQW0KtcD7adm9n9EAPh44NsH90Hzs7GoQjUUJGbjLxSZHEJUSQmBRNakoc2VmJlBZlCiOtiGaxnz27Gxja38mxI4McOzrEAfFbg/u75BH17t+/yffffynO6Ru++/oL7onjPTo4Qk9bB107Wmmvb6Strp6O7fV01jfQ09LC4O5dDAn1NjbQLhy/3aLRbSwtoTApSTSam3C2tMZM3xgjPSNxLaW0RW883DdgYWGNpqYWGuqqGOhpY6Kng7mePh7CwU0XDe4+4fBcO3WG+zducv70Wfbu7SZZOPbrbW1ZqaHOcm1NVhrqs1IYK2uM9dE2E78hZGtvSWhoIOWl+bTt2EZPexP9e5oZ3tvKYNdu2hu2UVtSTEdjMzfOn+ebzz7ip0ef8tm7b3JdGEjD3W3sba1ntLeDmxfEPRLX5Mv37/Hpg9u8LYzBG2KbC0eHOTncx0FhOPXvbmZvcx1tteU0bSmktiCLorREEsOD2ejuiruLM6Fh4RSWVrC1YSfFW7fhHxmBrqURa4RDtkZzNSvVVqCotRprF3MS0mPIKc7AL2gjalqqLFy8kOXLhfGzaq1waJewQkEBe2sLmhvr+UA0/p+Ihn5Heyt2rk7MXbKYmQvns2jFMlavU2TlWkXmL1rM6tWKeLp6kJ+RQ33VVlq3b+eQ6AjfvnGZz9+7w6NP7/PtF/f48O0LXL04LJ6LPfTtF/ezs4Ld7Vvo2lNNd8dW8RwWU5eXSGVSFE2ZaXQVFtIrnP4D27Zzobub+6dP89X9e/winp2fxXN0/tJRckpScfVzwjPYi7jsRGKzU3AJ8EbZWJuFyitZrCI6P+01GDgYY+5hgZJwdpZqLUPbTh9HYaw5B7hg7WYpD0GelBxBcVG6cBQLyMlOwMvHHn1jVdR11qCisxptw3Wst9CURwq0tdHHylwbMxN1zIxUsDRRw85CG1c7Q7ycTPBwMGSTuwVZiUH07q7h5pkh3rl2jMtHuukXhlFzWbpw6JKoyU0gNzaIMB9nNjrZ4mZjjbmBkejcFUWnvpCpEpSaOk8GVxNFZ/76M+Dqz+PgasJkabS5eUybMp+ZT8DVIuYJA2C+MAhUZi8gwMpGGDnJdAojpi07/SXgKoKm2Agao8NlNURFUi/VtJIiraQUQSna6l8EVzLsehFcRYSPKSyMqpBwqjaLaaAErMLYKksCVzHUBSVQG5JMdUgKlcHC8RPTLePgKtcvgkyfzWR4BZDp5UuGuw8pTq4k2zmQYmtHmpim2dnLynJ0osjTk2o/f+qDg2kRv71LHEtHfAx7k+Ppy0hhf1YaAzkZDOVkMpyTzYGcXA7l5nM0t4BjuYUczRbKKeZIXgkHcyV4VcSIJAle5ZYxJLQ/u5i+TPGcZhTQk5FHt3gH9mVksVdSZhadGZnsy85hf1ERB6sqharoEwZkiwSuIsfAlZQqGGTrhb2OlQyuFk5TYOYk4bhIwEq6/9PnM322AtNmL2HKTAUmifs7ZepiJk9d/K+Dq/lKLFqwjqWLVViuoMaKJWqsXKrKqiUqQutYtVgRjbXaOFk6E7U5msy4DLLiU0gT9zs7NorS1ETqC3JoKxdtW1kRO3IzaRDt0A7xvnWX5zEg+of+2iJ5dKW2LZni2U6mVBjjpbnx7Guv4c2bR7h/7yTdvTXEJ/tg76KJo4cOQdHOxGf4E5PiS2yyH6kZ4eSJ75aV5ZCdk4y/eJf19TVZtlyBJcuEU6awmGXCCTO3siQpLZWt27dRXF5ObGICQUFBuDg5YmshpWg5Ex0SRGZ8LDmJceQlxJARGUyohyOuJjrYaithpboCC+XlWKquxN5ADR/b9YR42BG5wYkwL1sCXcwIcDYR76YVyWGulKT507AlVvRPmaJNzqWzOZvG6jiKszeSHutAapQNBSkubCsJoK81hVPDZaIt38qJkS3s78ymqTaS8iI/ygr9qC4LoTw/gKQIa3xcFHG0mI+D5UxC/ddSU+HKYE8sw30JdO0OobUpgPqaDeSkmRK6UZEAh2WE2C0nznUdKT7qpG/SIMNXnSw/dXIDNMkP1qIoRJviUG0x1aAgSI1CMa2INRLOpSN7qzbQW7uBvZVutJfas7vUmp3FFjTmGVOXqUt1qhZVyZrUpOnRmGMqHE8b4XjasbPAVjikdmLenrZiRzpKXNlb7s3+2gCG60M52BzJsd0JnNubwcWeHM7vy+FibyHXRqq5c7yF+xe6eHCpj7tnhVN0aBfHemoZbhOO6J4yTg7WcuvMbj68s59P7g/z9sU9HGjJEMctjcylSry7HikbTAlx0MJedwmm6gvl9LvIEDfi4/zx3uSApr4icxUmM23BK8xfPRlDu3X4xdgTmuyCR5Ah5i5rMHdeSVCsJTU7Euk/UsO+kUqqmxKJTnXHJ8QM90ATvEIscQs0E9tromu+FlN7DdGnupJaGEFKfhghiR54Blng7G+A62ZDecCBzXH2hCc6E5vkRnqmH+VbhLNan02DcMgz4jfibqONue4q7ER/4Wimg6PoO5ys9HBzMsPZ0QILSwNMzMQ60RdFxQWQkh5B4ZYMuTj7mbuXOfnfCVzdlMDVfyzi6tjNZ/QCuDr6WDK0eqz/BLi6/Dy4OigVYL80VphdGllQglaD54/Rd3oMWu07foDOIyN0Hhqm/cAADd0dZFWV4hMRjL6NOapGeuhZmrHewQF9S0uUtXVRWLGGWfMWyamCErSSoNPEyTN4/Y0XwNXEybw2aYrov6fyxpRpTJwyQ9aESdPHtp0wldeFpEgtqbbVzOnzmCn2OX3qTNGvT2fmtBnMmTmLhXPmsHT+PJYvWMCKhYtYo7CUtUtXsFaKvFq8lKXzFrJwxkzmTpnMgilTWD5Hqme1FIN1SphpqGKjq4Xzej28bdYT4GJNuNcYuEoNciM7zJO8CE8KIj0pinwKriRoJUVaVSf6U5O8mW1PoNXLwdWuZyKtXhptJYOrsWLsErSSo62kQux1OfRsy30u2ur34GoLozvLZf0huNpVzYFdW8f0LLTa9Ty4GpK0QwJVVWNqqWJIVqU8GuGTkQQlcFVXLKcISqmCQ9seR2GNgat+GVzl0lMj+v6qrGfAVQK78+PZlRtLq1S7SvRtNeLdloBVspclCW5mZGyypzRykwysGrPiaBR9ZmNmDI0Z0XKq4Pa0MXAljTYozdenR9KUFcWOgjhxbRPk9MLK6EByfMU+3exIchW2zwZPysNDaUpLoS0/l/aCPBle7S0tZe+Wcrq2bKG3RlyHliY5HfDMXinqah8XervHANb+Hq4O9Mq60t8nlveLz/o43bWXI23tDDS30LG1lm35RcJ2TSTCdzMeju7CHrbH2MgGY0NbzNY7YGnmIta5YWHqIqcM6utYyCMXK6/WYc1KDZYJu2PenGWyjfPqq1KtK+l9mSlHl88Wts7SpWtZs0YNFRUp4soYPf31aGkboaNrgru3L6UVWxkcPcLV23e5/6GUCvipDK7eehFcffI8uHp/HFx99Ifg6uEYsPpyXF+NLf/r4Oqb/8Pg6ktZcjqdrK+eSxN8PCLffw5cPfyH2zxbAP2/Elx9/gys+vybZ+efFmt/Flx99gK4eim8+m8Hrp4fyfDL/xbg6gdxXN+NgSsPl0AcbTzZ7BcmDNNGrpy/yqMvv+avP/3I3//+C7/99lcZXv3tbz/KaYM///g930oE9cN3+eD+W3z67tt8K17W77/4nK/eFy/q1atcPDpWmP3c0SPcvXGVLz77kB//8g1/F/v55a/f8tUX73NHMjwODghjupW9O7YLA7yWtsZqmreV0dJQwWB/O9evn+b9D+/w6Rfv8vZ7tzl/+QR9A120dbTQtW83IyP9HDsyyomjIxw7NMDh0V4ODO2Vp2dPHuCWMCDu3rooT69ePMltYcR88N4dvvz8PT7/+B3ef+u2DNkO7O2hd+cu9tQ30Fi2harMbCrSM6gVTmRLaQmt5WU0FRdQl5NFfV4Ou8u3sEc0ujtE47s1L58S4SDmCicwOSaB5IRUtpRWsrW6jpSUVNxcXURDqof5ekOcbCzZ7OVFblwCndsauHbsBF+8/S6fv/c+50+foaVlB6HCwdY1N2O5uipLNdVYIjr5JXo6rDLQQdPYAGOxH2vL9Wz0ciUrSXTK26s4PrSPW+eO8Y44vw/fvMbdi+c4OzLCuQMHeSDux1fvv8Nnb4tzPXWQwc4ddO+qF/enh/fuXOEvDz/i5+8+58evPxb38V2+/OAtPnjrGreFQXVGXNPR7jb6djWwr6WO7pZa9jXVCqepmqbKEirysshOSaIwT3RM7R1cuHSFtx68y9U799ixbx/+MRGomxqwVG2tOJ81KOmpyPW5AiIDiUqOxm2DO4qqKsxduFg4hKtZtUqqfbOKtasU8fb0olN0Up9+/gXf/fgTQ4cP4+nvz5yly5g8bz5zxXSVsiprVDRZskKRNWtVcXN0pbq4nCP7Bzl78BAXDx/g2olDQiPcuXiEj+9dEOd3jU/fv8K9N49z9EgHu3aVsa02i8a6XHY3FNFancu2nHi2JkXSLJzi9owM2tLS6cjOpq+igmNtbbx57ChfP7jHL48+58G9q9QLQ8M31BuPAHdiMuKIz0nFI9gXdTMDFqmsksHVWn1lzNwssPSwYKW2VPNqHmrm6thusMVxkyM27lZ4+7kSHRdEYnIECQlhbA7yxsbeBF0jVdR0FcX5LmGl0iLUNVdhbKyGuakWJoaqGOgqoa+9BhM9RazXq+Nhb8RmH1siA1xIjhAGX34iA211XDrcw62TAxzrbqGlLIOSxGAK4wIpiN1MUqAnvg4WuIlny8F0PcY6eqwRBvHcWQuZMW2BMGQXMGXaQiZNmc+EF8DVq4/TBSfPY6r4fMbUx3WuFjH3dWHA/mkSq6fOxsvIVDiuwngsyKc9J5MdSXFPwNWOuAhapHTemDCaosJojBoDVw2RUWOKkkbqi5H1GFw9q+1im7pwKaUwTFZdhKRwaiOlVMEIqqQ6V2J9RWgo5cHCYd8cQkVgCNWBodQEiG0DwoWkdMExcFUXnMTW4GSqhCpCUigPHQdXvuFk+gSS6e1Pjo8fud6byPHwJsddGNzuHuQL5bqKd9PJiRxnZ0rE+17jH0BDSIgMrlqjpairSPbER7FXnH9PWhL9makMZqUznJ3JaHYWB7NzOJKdy9GcfI7lFHA8dyx18FCuBK3yGcqWVCC+I4xWCVil54v9CKM1PZfu9Gz2pmUKZbA3PVMGV11Ce7Ny6CsoYFS0XaOVFfQUFtGckkZFRCwFgeEkewbgb+mGtYYZqgqqLJq+hFlTFginZYEcbTV1xgJmzl3C9DlLmTJzCZOnLRbPgyQFJk9VkFMFJ00Sy38EruYpsWDBOhYvVGaZ2P/KJVJqoDprlqmzeokKKxatZeWCVWiu0cTFwomYwEiy4tIoSM4kNyGJrJgossVzUSDalC0J0n+Gk2nJSmNntqRkYZwnC4M4i/6afHrFO7y7NI263Hiq8xJorMxmuLuRG5dGuHf7CEcP7qRmayIJ8W4kJnhQtiWa5pY8mprzqRNtQUVZKuXFKVQWp1Gck0hSTBDertYY66qirrSctSsXoaq0AlsrE+JjwikuzCEtJR7/TV54OdvjYmmOh7UFwR6u8kAWcf4bSAraRHbEZnIjN5Ow0Y1AWxN8xPvraaCMp3iHN1noEe1pR0awD+mbvYjxtiXIwYgAO33C3U1JD3GhMj2I9qoUhncVc3xfNad6azjRJxyhrjJ6dmTSXpfArqoo9tTG0N+cyLGubC6NlHP7RB1vnW3krfMtXDu+nVNDFRzuLWG0Szg8reJ7YvttRb6UZzqzJdOOHdUbONiTwKVjeVw+lsu5g5mcHE7jcH8i/W1hou/yFw6fP/urgzhcH8XJHXGc3Z3I2bYEzu6K4fzuaC52xHJpTzQX2iM4tzuEM7uC5OnFPVHc7Evi3mgG9w+k8eZQPDf6I7k1EMntwXBu7A/hWn8w13olifneMG7tj+LOYAy3B2K42R/Nrf5Y7g4lcH8khQdiP+8eyuWj4yV8crKcz09X8+XZWr46t42Pj1dxd6CAa9053Bwo5cGxej67spdv7h7g+/tH+OLGIG8d383FgTrO9ldz9WAD71/p4vsPjvDz56f58vZ+Tu7OZWuMs3DCHOgqi2GkOY/t2SEEuxjgaqGKr/t6YTs54OlphZGpJmtVl4u+aTpTF7zG7OUTMbBVJijRjYg0T7xDRdu6UQNXf20iUx0pqgmjZpdoY1oSKNgaTmymJ35RUuSuORslmBhqha2HLoaWwuG3VcMn0IbYFD/i0wOITNrA5hgXeTuP4PW4bTbCS0x9wy0IirAhMtqZ5OQN5GUFkZcZRORmB+xM1mGktgRLfSUcxbMnRV65SWmBLpa4uYjfsjHBzEIXZ3dLYhODyC1IpHp7CfuPD3L6ziVO3JLgz5lnNB7B9G+Aq+N/pD/Yx+/SB+Xtz8s6MT79p7o+th8ZUgkdFcf+nJ4BVkce69qZZ3T2iaQIqYNyWuApeSrVpzrwLLi6Og6uxqHVwUvnOHDp7DPw6rS8vaThi1Kk1Ri06jk5SveJURlcdT0GV8P91LXvJLEgW9gIXqgJO1LVUBcLJwds3d3RNTNjlYoq8xWWMXOOaKtnzpUjrn4PrqYITR5PGRSaOIUJUr2qmbOZOmsuk8T2r08cSyuUIq/kiKspM5k5bQ6zps8R7flMZkyZwezpM8eKsc+bJ9rrhaxavIiVYrp68WLWLFk2Bq4WKqAwaw7zp0xl3qTJLJ46lTXz5qKzagWmaspYa6vjZKyDt40xfs5mBAu7J0K0dXF+TqQFu5EjQasoL4qiPCmO8pDrW0kpgk9HEByLtpLA1fa0ILmu1fa0zbIaxsHVznFwJWn3M9DquWirimShVPZWpcl1rfbWpLOvTqprlS0XY38WWj0HruRoq3JGWytkjbRW/A5cjbZWceAfgqutcvqgFF01tOMpqJI02PxYFQw1lgttkeGVVOtKAlcyvKorkTUGsKQ6VwX01+bSW5NNd3UW+yoz6BR9mASu2goSaMuLZ3duHDuzomnJjKQpQ9g5SUEUh3nKUVexLutJ8rKmMMSb2uSw8bTABDk1UIquasqKkdMJmzLHUgYbs4UNlhVFfVaEmI+Sa2RJ9bAqogLJ9RP79BT30suFfD9he0YKOy45UdjSKeL3M4TtJ8GrMtFXb6G7qor92+s4uKOF4+3tnO4ag1dS9NWlvm6u7JfAVZ/Qfq4ODnJF6OL+/ZwSvsVhsf3gjp3srRtLHcyPSyTSbzNeTh7YmNlhrGeOoY6ZmFphZmyPhamzrPVG9uhomqGmbIjiGm2WL1NhwbyV4nmfx+uvTudVoQlvzBZ27jxmz13KshXrUFyniZq6nlygXUd3PRqaRqhpGmLj6E5qZh67O7s5ffEyd959h7c/+4j7n3zAWx+9x1sSuJJTBD+SgdXjAu1ykfbxqKunwGpMUvrZRw+/5EOhD776ive/HNMH/xa4GtPHj/6dyKs/BlovG1HwWXD1yZMUQQlcfT0Gr77+Stanv4NKj57RvxAx9Q/0qbz/MT27/nej/T0GS/8RcPW4IPtLoNVjcPXiKIF/CK6+e6rH8OpFffkHtaJeNrrfk9EF/w1w9eIof0/A1QuSINOzx/HVs3WyHj36p4XafwfGnui7P04P/Pb59MBH3/74VDK8+kFOMZT2+z+C/aLxcfEl0GczZXmlHBs5wqfvfSSPoMbff+Hv/Mrff/tZhla//Pg9j776jLffepOrF88JR+A87927y0PxYn71yYe8++Ytrp46xblDhzh94CCnDx/k/MljvHnzCp998j4/Syl6f5cKv3/P999+zifvvcWtS6c4c3CAQ3175KihPTtr6Ny9XTgXvdx76zIPH37AL79+y69/+45H33zK/Qe3uH7jAm/du8Fnn33AN19/Lo7pEz5+7y53xfqr549x8fRhWbcun+HB7Su8c+cK7969yvv3rvPOW1e5IQyOs8JAODk6yGHRUPY176SvaQf7W3bQWVtLVUYGWWFhZIeFsyUpgRrhWFamJVKZkkhDbhYdleWiwayho6ZaGP21dDU20dHYQk1ZOYXCsazdWkdH+x6axfoM0WAHCOdls1B8RAiVebkM7mrjzskzPHrnXX775hu++/wzLp45TUNDPZvDgtG3MEVRVxjB+jqsFFqspcZSdWVUdTQwNtLHwcqMzRtFp56dwlDHDu6eP87Dt9/kp0/f59evPuUn0TB+/c4DPrp5iwcXL3Hr9AlODHbTu3ObONZqjvR28I4w5n589DH8+p3Qt/z201f8+oMURfQ5P4j1Dz++z3t3r3DrwnEuHx/liqwRzo72MSh+s6N+Kx0NdezbtZPDoyPcvfsW34qH6pdff+OHX37lyv0HlDU1Yu7lgYI49iXqSigLg8XQwQI7b1ccvN0wEuexUmkdC5asZNlKZVasUkVhyRoUFdUI3BzKwMhB8UJ8w09/h+MXLuEbEcW8lWuYNF+BmeI7S9epsVJFhyWrVVi1RhVHa0datm7j3uWrfHDrFrdPHefSgf1cOtjDnfMH+Pzti/z01V1++e4dHn1+m2uXR9i7ZyvbqjPYVplOa10ercLJbRAddl1SJC0pwthJTWF3YhI7ExPZlZlBb3k5pzraee/8eXGdP+KLj+7Tv7+DqPgg3Dc5C2ciiMDYUOw3uqNupj+WJqi6Eh0rfZx8nbF0M2fJuoXMWCIMOt3VmDga47DBHr/wDeQWpdK8o4adu7fR0FhFSVm2cCBC2eDvjq2LBfrrtdDQVUJXVxlDfVWMDVQx1FOWwZWxnhKWxmq42xsR4e9KblIoFbmJbC9Jp0MYOKOdDZwZbOfMQJt4ziupzY4TRuJGMkK8SBOOcqSnA16Wxjga62NjYIi+pjarV6xh/pzFzJ65iBnTpQibBXKHLtWzmiD02hQJYAlNmi1rwqQ5TJ40dzzqaiFzhOYKI2DOn6ewZMIMHDR1KQyLoC0/nz35uexMTaQlIZod8VHsjItgR2w4LTFhNEdJ8EoYRVGRQsJgkkbnix4boa9Jgldi3ROgNa56oe0RkXJKYW1YqKyasBBqwkPlWlfVUdLIgmGUj4OriqAQqoRqgsKoDQynTmhbYCTbN8eyLVgCV4lsFaoOEY5lWCoVYSmUbI6T0wQzvQPJ8QmkcFMgxX6BlPgGUObrT7mfPxW+fpRt2Eixl5cMrSo3bmR7UBAt4WHsjI5g1zi4ao+JoENMuxJi6ElJYH96MkOZ6YwK4+5gdhZHcnI4JtqS47mSCjmWV8ThnMJxcJXHYFYe+4XR1JeeR0+aUGrOE3C1L30MXEnTnuxsesS+ekW7019YwFBZsVAp+8Q9aEpOZUt4DLkBoSR6+uNn6YqVuinKi5SZP02B6RPnM2WKlCI6Xzg4C5k+e7GYKjB5htD0xUyZrsDU6UuYMm3JeNTV4xpXK5k1bbVwdNaM1biao8T8+etYuFCZxVKa4GJVVkrQarkGiis1WbNULC9cw+qFq9BR0sTVwoFo/zBy4lIpE+dUkpJGbnSkeFY3k77Zn5zgzVTFRcvgqi0vg9bsZHaKd3ZPiZQymCuM+3x6xLRdvMu7q/PY11TG4Z5GLh7t4sa5Xs4eaqVndxENVfE0VifQ1ZrPgf5aDg3WM7BvK13COdlTX0RHXSGt4vvbSlIpTg0jOdSbSF9HQnzsiJDqscT4U1mQIvZRwNbiDHITI0gLDyAtxJ/8aNHWp8axNT2B6rRY6jLiaMlPobUwVU7JqIwLkmuMlEVuoCLWT07N2FOWQX9dkTh2YQwXJQsnTLwb+bF0VaYx3FTAqa5qrg03cfdoGw9O7uHBqT3cP9XBnRO7uXWshRuHG7h2oFaOLroxUsHNkS3cHi3nrcNVvHNqOx9e3sEnV9v46Eo7H1xu5+1zrdw93sDNQzVcHirjbF8eZ/qyuDyax+0Txdw9XcLdU0ViWsSbJwu4dTyPm8fEZ4cLeOtAIQ9GinhvtJgPD5Xw8ZFSoWLeP5DLuyMZvDuUytuDSUIJvD0Qy73+KO70hHN7Xxi3u8O50xfJmz1h3NwXyPUuX27u9eVW9yZZN6XpPjHd58uNvf7iswBudPlxbc8mrrZvFNrE9U4/sT6Qm53B3OwK4819UdztieNeXwrv7M/gbaE3u5K42BLJkdogDtSEcLQhhovtWdzu38KdoWou7SvhUGMqvdXRwokNF05flHAUkzjfV8r9083cO9bI4fpk6mKc2RbnxqGmbG4d2snQziJSg53Y7CEcb187fDytMLfQRlVzNavWLWfe8tlMXfgG81dNw9henc3iuyFJ7jKQcg3Qwy1AF89gA7xCDfEJNyYo0Ya4PC/icrwJjLcX68zxCTPHO8QcJ28DLMQ+bBy02OBnRVSsN3FJvkQlbiA41pVN4Ta4BYo+ZJMuDht1cPM1YEPgegKDrOTi7EEBUtF6MzzstbHQXYmJ+lIs9RRxMNXE3c6IDS7m+Hrb4+1pj4O9GeaW4vg8bEhOi6C8Mocm4WgPnxrh5JsX5dS6YzfOPNG/A66O/xM9jnh6Gbh6NiLq2e/8br/XX6JnwNixJ3DqzHN6HlqdG9MzsGoMZAldPTOW3idDq1NienpsRMAr4zDq0ikZZEnQ6tA4tDp4cXw6DrBGL51mRCrELuyq/TK0OkzvqYP0nJSirUboOjpM55EheUTB1v59lNbXEhQfjYm9NWuFHahhbICjlyfO3l5oGhmisHoNs+YvYvqseUyTwNXMeU9SBaXoKbl+1evSiGmTZL0iTSdO4Y1pM5g2Zx4z5i4Q35vHG2L71yZOlT9/fcIUJk+cLtrxWcyeNouZU2YITWfu9JksnjuXFYsXsXb5EtYsW8yqxQtlrVZQYK3CElYuWMjimbOYN3ky8ydNZsWsmagvVWC9ylqstVRx0NfA00KfAPHcBXlYEuJpQbi3NXF+9qLddBE2iQcFUZ4URXlQEu1JqVTfKtaH6gRfapMf17UKegKu6tOfqjEz5EnEVatUkH0cXLWNpwhK0VadW5LoKk9mb0UKeytT2Vedzj4JWtVm0L0t6wm46qvPf1rfqqlwrL5VS8l4TatyGViNqfwZVcjQSk4TfBZayUXYxwuxtz4dRXBkHFaNqUKWBKwGm8plSdBquLFcljTC4ICw4/bXFjNQW8JgbSmDdaUMif5C6u/6top+vypdnFuqOMdU0RdKhdST5GgrCVrtkkYLzIqSwVVLlpRNEEFdSjBl0cIGFNc+zs2MeDcLsvxcRN8UKEdcteYnimuZQEtuvLiucTQLm1Gaystin005YxBLglstov9tSBf9XXw4xaF+5Ph5kbPJm+Igfxle1cREUhMbTX1yEq3CHukqLaVXAld1tYw2S1FXHXI64MXeXiFp2s2lPinyqp8rgwOi3xvi+sgwV4eHOS/WnRR+25E9neKa76a7bjuNBUXkxycJu2EzG5w9sDe1xlR3PfoaxuhpmGCobcF6A1vWG9oL29kGXbGspmrE6lUaLFywWrZZX3tlGn/+8zRefXUGr02YJZdGWCj8kTVKGqio66GuaYSmtqmYmqCsboihqQ1Bwn6qqW/m0PGTXL9zZ6yu1cfvc+8ZcCWNNCgVZZf1DMB6//NP+UCuazUmGVzJEVdScXYJXD2WVPPqWWj1zUv0DLR6NK7noq/+Hb0QdfXoH+nhOLx6rHGg9fVDWWOF078ZB1XS9Ntn9M0/0df/Nrh6CpZ+n473svTEF6HT7zQOpp4HV+NQ6sn+nv3tp+DqCzm66im4+vQ7oe/F/Pdi/XffPNW3Y/pCgkUvAKP/FLgaLw7/uM7Ui9FSL4KrZwu1y0XlHz2FX89tOx6d9SwE+5fB1XffCX3/TGTVM3WsntEjoW9ekLSdBK6ka/Q/IgJj2eiyCX8PP/KF8zPQ2cudq9f5VLyA3z76kp9+/I7ffvkJfv2ZX374ni/Ei3j1wlkODvbLunj6BPdvXuferetcPXOaM4cOyqMJXpZqXZ0+yYXTx7l68Qxv37/FF198wHfff8FPP33Dzz8+4vuHn/DZ+2/x/p2rPLh+npvnj3LmcD+Hh/ZyQkyvXj7Og/vX+PKr9/nxx6/48SdxY758nwcPbvHW3Wu88+AOH7x3n/ffvsPd6xfkkQrPiY7/3LERoVGunj3Km8KQeEsYHW/fusj9G+fFcR1gYG8ruxuq6WysZaBVGKI7dnJwdzsn9u4T6mKPaFCL4mLIFA5SoXB6K5Ji2ZIYTWWKaKzzMmmvKGFXeQnb8nPYmptDQ1kZO6prqC4qIUs4WdkZmWytrGJnSwvNDdupLi9m65ZCdtRVcahnL/fPnuPL23d4eO8+j957j8/ffZvL586wc2cT4cJpt7C3wlQYKnbebpi6OaJsoscKVUU0dTRwtrchPnwztSW5jO7dJUOrr8X1+OXTd+HrT+G7h2MFxL8TD829t7h8YJSRtlb2NdbQ01TDIXHub507znefvM3ff/pahlb89ZHQ17L+/ouY/vJIBlk/f/8p333xLo8+esB3n74nT98R9+loXwfdO7bJaYQ3xLPw6ccfivsjReg9GfudT8QD2T56ANewMBS0ROegpsxaQx3UzY3QMDWU/3OoqKXOckUllqxSYsUaNVasUkNhyVqUVTSJSUiRR+z4+be/y8PKHzp3gU1R0Sxap8q0JSuZuWw1i5XUWaGiw+JVqixfqYK9pQO7arfzwfUbfPrmTe6cPMy1Q33cOTUolk/zw6c3+eXhXX4WevTxdd68eojh3ibamkvoaC5lf9tW9gvDoa0kg8YU4TQmxdCRkkhbYgI7YmNpTkigQ3S6w3V13Bwd5dt3H/CXLz/i7OmDpGfEYu9siZ27LfbezthvcMPK0xEdKyOM7E3xjw4kKS+RTcL5Xau+nGnz30BBcSHapsKQC3SnsCKXA0f3c+/+Dd55903u3rvO5aunOXhkkPauFqq3lZFXnElyagwREQH4bxSOkLtwOMTvbfJyIMjXheggb9Jjg6jMT6ajvpz+XXX0tojnXBg8HbVF7K0rZq+YtpZmUJ0aKZ5tf7JDfUjxcyPUxRpPcW8cDPWw1NFFV1WDVeIaz5+rwJxZi8fAlejcJXA1pvnC2J07ljY4cbas14QmTpwzXutqgRyxM1csz/7zVBYIo8BinQbZm0OFMVVAV1EBrWkptCQIg0oY5hK42hkrjM4YoehwWqIjaI6OFIoW82KbGGEcCTX/AbhqiIiUR/CrCw2jNkQa0S+YrSFBVIcGURMZKo8uWBkRSnloCOXi88rgEPG5tG04dUFPwVV9UCz1wQlsC04UnyVRG5ZCbUQ6VeESuIodq2/ls5n8jUGU+AdTHhhM5WaxL7G/beK368PEfkJCqQkMZGuAv9hvAE1hwbSKdmR3bOQYtBoHV23iPNtjI+iMj6I7KY79aUmMpKdyIDODI9nZHMvJ41juuHLyOSx0QAZXuU/AVX/GGLzqSxfGdkYuvRk59EgpgukZ7BPtUK/YT39eLgOF+QwWFzJUWsT+kiI6c3NpSEyhNDSKbP8QEiRwZe2OlaYZ6xavY960xUydOJb+OXX6GLiaMlM8AzMWy9Dq3wJXs5WYP0+ZhQtVngNXa1dqsG6VFmuXiXdfGI9rFq1GX1kbN0tHonxDyI1LoSorn+qsHIoT4sgS9zLV35fMAD/KxL2sT46jNTOZttwUOovT6K3IYkAY8IN1om1sLOagcCIOtYs2r6OWo121nOzdzrmhRs4ObBfLwinYlS/axkKO7i0X67dxYbSRU/u3ic+qOdZRzdG2Kg7vqmBYtA192/PoEk5Ou3B2OqrS6KoRTo5Yt18q1isclsEd5cLpKWZPZa5wHnKEUV4g/1d8QDga/VV5DFTlMlwjfq9W3IfqHPorMhioTGdE7OewcJJOCIfobFs15/fUcra9mlNin6d3lXOxayvX++u5NdjAm8ONsu6ONHJnRJqv57Y47pvDQiPbuDVaI+YrubG/jGs9+VzqzOB8ezLn25K42JnG1d5ssZ9i7h6o4K1D1dw5UCWWS8X+C8VnuVzuzuRidxqXelK42JPA+X0xnNsbJaaSIjnfHcXFvliu9SZyqzuJW50J3OyIE4rhVkcUN9vDudoaxMWWTZxv8OJcvTvnGtw4X+/CmToHTlZbc6TCkkPlFmPaYsbBLSZCRmLZgMMVBhypNORIlVCFoVhnyMEyIw6UGjFSbCCkz0iJnpA0NZA1XGTMUKEJQwWmDBdaMFpsy+FSJ46Wuwq5cajUVTz/TnRm2gs50pvnwUDxRvoKN7I7zZVtMTZURViwJdyMkpD1FAabsDXBjs6yANHOR9OV5095kAVFfuvZmRXAodZC2quSife3Jdjbks2+djjYG6Kjvw4ltVWsUl7J/BXzmaEwlaXK8zB31sU/yoXgBHc2hFnh7KuLtacypi6rMLBfgq7NYiw8FfGLsyQm14uwNBc2iONxCzDA1dcAZ289HF31cHEzxNfXmtBQV8Ii3Nkc5sLGIBs8/E2FnaCDqfM6jO1XY+msjJuPHr7+Zvj5meHtYYi7ow4u1urYGitipbcGW6OxOlfeTqb4edmKvsOVjd5O4jzMsbY2Et9zo0j0gU1SX9jZwOiZ0f9LwNXZP4jQerqf30dT/UfA1UkZXj0GV9L04GNwJaUCXn4Mrs7+DlyNXJQKsZ9g/7mj9J05TO/pQ2PTUwfZe2yYPYcH6BBqG+mTo61SC/Nw8d2AurG+DK6MrC3w8PXFydNTHjBi4bLlzJTh01ia4ON0wclSjavxEQNffW2S0ERenTBRLtIupQ1Omj6L6XMWMHOe9A+J+UycNpPXJ06V4ZY0EuGkN6aORVlNnSn6cTGdMp0FM2ezfNEilFauQGX1CpRWLGG1wqJxcLVYjrxasWABCrNms2jadJZMn46y+MxYeS3W2qrY6qjibKjBRlsjQj2tCfOxIdTLknAfK+L87EgLcSZHPNv5UR7CNnkZuAqkbjza6kVwJUVbNWWF/h5cPRNt9Ty4Sn4CrrrHRxHs3SYVZc+mr170pdJIgg1StFUhA01FDDYXM9RS+i+Cq5o/BlfjhdqfB1flTzTYLEGrLbKeBVdD9WVPwVWNBK7G4NWAsOf6a/LoqcqkszxFnGMiHSVJ7ClOpr0wUa5t1ZoTy04hCVg1Z0bJta4kcNWYJewdMa1MCCRrsysxbhaEO5qQ4G1DfpgPNSlhNEjRV8Ju3ZGfSEtugvhOLE3ZcWI5iV2F0j9ihKR/yBSksjM/jR2iL96eEkt5VDBFwX4UB/tTES7sI2HPVQtVSgPmxEvHk013uTivbXUcbG7mdOceGVJdGxyQI6wu7+/jkiQxf2VIAlfDXB+VNMLloUHO9/dxqqeH4117Obhrt+h7t9FYVExBYhKxAUFscnbH0dQaE21jtJX10FDSRUvFEF0NM/S0LdHTtURbywxlZX1WrFBj3twVTBL2jgSu/tf/nsL/+2cptXYWs+cvY+UaVdap6aKiboCGjhlauhaoaBihqmWEvYsX2QUl9A4Oc/7aNe6+/84YuPr4PTnq6kVw9UBKGRTrxqKuPuX9Lz7jg38Crj4cTx386P8QuPro0Zj+fXAljfj36BkQ9Z3Q98/o23+g78Zh138MXI3Bqm/HQNBjcCUBpG9+D66++IM6VS+L1PoduPr6/6Pg6tHzUVsvBVff/ifA1V/+MqZ/AK4evQCwnoKrb/kfQT6heNi5E+CxidJMYVR3dnPp1CluXr7IfeH8f/rBu/zl0Vf87ce/8OtfvufLjz7gytlT9Hd10N7SRG9HG0dHBjlz5BCnDh4QGuXiiePcuniBO9cuc/v6ZW5ev8jtW1d46+514ZTf4ZOPH/D5x2/z2Qf3+OLD+3z76bv89NVH/PDlB3wunPY7whA4fWSAA0NdHBjZx8mTo9wQxse9B9eFY3+dq8JYOH50hEMj+zk01M+B/d0Md3cw1N3Gwf5OcQz7uXTyENfOHuGKMAyunDzADTF/U+j0SA/7WmppqSqiq144J3v3cE40gmelAoB9vVw/MMyZ7r3sqSqnKiWBoujQcQlnN1k40YWZwvnfQnt1KTU5GRQlJlCSlkptcTH1FRVUFZdQJJzCcrG8s6mR/n1dDHZ3MrC3jWOD3bx1/jRf3xXX4MpVrh48yNmhIS4fP8b5E0fpbG8lOSUe742eBEeGkFOcR3p+Nl7+GzAw0cfKcj3JwrnvaWvm1tmjfH7vOj9+dJ/fPnsHceHgiw/g0efwzVf8VRqW9expDnfsZqC5XjhvOzgvfv/2iYN89uZV/vrwY5DA1c+PxPQhf//pK3778Qt+FfrbT1/y218fygXNJYD19x8ewl+/5Zfvv+Cz+zc4f6CXg927uSL29fkHb/PLX3/ixb+Pv/mO9pEDuIaHs0Rbk4WqyizXUme1jjrL1ZVYrrKWlUIrFIXWiPk161i5Wpmly1ajoqpObGIiZy5c4NF33/Lep5/Q2tONT3gY64yMUFBWZe7KNSxcu47lyhosXiWmK9fhYG7LjvJK3jpzincunOL2sSFuHu7hzWPdvHdphE/fPMaHNw/x9tVR7l85yM1zQ5w5vJdjw7s5c6iT6yf3c+1QN0d21rInL5VdyTG0J8XQFhfNjqhIOdqnNS2d3i3lXBCd5pe3b/Hr159z58Z5eVAAE1MdNPXVsHC0IjQhmuzyQtKLs8kpz2NX9y76R7spqcjFVDgNM+dOYM6iKajprCE02p+u3t28J96FX375gd/+9qOY/oWffvpWvLBf8Mln7/FAvDdvvnWdC8I4Hhnupa21kYa6CqFydtRX0N4sRYrUsm/nNob3NHN2eB+XDvZyuKuZnVuyKUsKpTg2kC1xwVQnhbM1JZKa1Ei2xAeTEehFsKNwlkx0sdXTxkxTC20lVVYsXsHc2YvkOlczpi+U0wAlkCGljk2aOp83ps7j9Slz5VRBKeJKAlcThCZNmvsEXM15Yw4zhSEw50+TMV6lQtqmzcKYKmBvURG704WxkyQMq8QYdsVFsis2gtaYCHYK7YiJFIoSihEShlJsHC1CErhqktIGI6Oe6DG0ksBRbbAURRXE1uBAqoMDqBSqDguiWhhPlWHBlIcGUxESTJUEl0LDqQuNYHuIUFAE9UFiX8GxNIQkUB+aKPaZQn1kOtujMqiJSKUsKI78TWHkbRRGmV8IZYFin1LUVkgY28MiaBHHtSsuTlaLFC0WHkpjmFTbKoTW6HAZWnXERbFHqOMxvIoJo128013xkfQmxTKYnMhIagqHMjI4mpXF0exsoRyhXA5LxdtzchkWy0NZY/BqICtf1n4x3y9FYGXm0pspjMKMTKEMejIz6c8V2xcVMFpaxEhZMf0lhXQIw3F7QhIloZFk+QUTPw6urLXMUV6qwvwZS5gmp34KTZvPlBkLmDxjodBiWVNmKDBVbCNpDFwpyOBqyuSl4t6vYObUVU/glTSq4Py5yixcoMqiRaosVVBj5TIJXGmOgSvxe8vnr2T1wpUyuPK0cpKHu86KjKciPZs6cd6VqankR4aTHuBHhu9G8gN92RIWKM4hgi5hNI/WFnKksYTRulz2V2cwvD2XE+1VnOuu5+SeGg7tKOZgSx6Hd+RydKdQSzZHWjLFfDYndudxuqOI03uKOba7QHyWy7HmPE405XFc6GhDLoe2ZzK6LY2RbakcasjgcFM2hxqzONCQKZTNgcZcRuvzGK7JZlg4EaOSqrMYrkgT1zuR/qI4+oUDtb9ETEtihWIY2hLPwepkjtZlcKwuk8Nb0zggpQKWi2dA6ECV+Kw2nePbxefitw/XJIrt48T62CcarYoRvxfDYFU0Q1URDFaEMFgWwEDxBvoLPekvcJO1v8iDoRJvhso2MlTux2C5P4Nb/Bgo3SCOyZv9xWLbYjf6il2FnOktcqC7wFbImp5CK7EsyZreUhuxvZ14nuwZKXSQNSy2G863YjjPnMGc9ezPNqQ/S4/9mbrimdSiL12N3lRloXV0pwiJ+Z5UFXm5N22d+FyJ/oy14jlWZChHSWidmF/H/oyxz3pTlcT2SvRlKIl9i/XZKmPKUhH7F/sW++9JVac7WUNIi54U8dsZxgznmDGab81Qnh39OXb0ZdvTlyPOK8uBjiQbmqNMqQ0xpHKzvniX9Snw1SZrgzpZvprC6TKkJsaa6lBLsl3VSbBRJNvHkK0JXuSGObPRTgsvB308XE0xNlFDVXMNSuqKrFZdy8JVCsxdPpvVGkuwdNbDL8KZyLSNBMQ4Yu+jhZH9CowdV2Dpqch611WYuKzEOVCHkDQnonM8CYi3w9VfHycfbVy8dPHyMWHTJkv8fW3w22TDxg2WePqY4bZBGmXZGEtXDXQslqFqNA89syXYu6oJG8JIfGc9vj7rCdxggb+XGR62OtibKAuHTh13GwM52srP05bNm1zY6OWEo50ZdrYmbN7sRVlZFk3CcW5tr2Pk9Msjro7dPCOv+5dqVP2r4EraXhqFcFwvjvp3/N8dmfDfAVcyqDr3B3oKrg5L4OqypFNyrSq5XpUErS6dkouvH5KLsJ8Vy2c4eHEcXgmNXjzDsLBLBs4fp1/Yor1nxqBVv5AUcdV5dJD2Q/20HeijubeT4u1bCUmMw8zJHkUdDdSN9LD3dMMnMBAbZ2fWqqmyYOlS4VwvlMGVlCIoSR5VcMos3pBSBaVoq1cnyuDqtSejCk6VwdXU2fNleCWlC06cNkMeaVCKtpogNGniVKZPns6sqTOZPXUGc6fNRGHufBSXr0BDSRH1tatRXrGMNUsUxlMGhRYuEu34fJbNmcvyOXNYPX8e2qtXYC1sPnt9Tex01XAz1sLffr2cHhi10Y4IH2siN1gT7+9AeogruS+Aq7LH4Crel9qkQLalSMAqWFZ9WhANMrQaj7aSRhQcTxWUwZUUbfUMtJLTBB+Dq/IxcNVdnU5Pregn67Lo255Nf72UJij60sZ8oUL2NxYx0FjMYFMJQy1lDEsF2VtfBq7G0wR3VQuNpQRKdaxkycBq6x+AKynSagvD4xpq3vICuBK/J6ULPgeunmp/TSF9W3PprsoQ55ZMR8kYuOoolkYUTKQ1T9hOOTGyWrKjaZZS/qSIK6FGOd0viu1iXUVyCFnBXkS4WrDZzpAwZ1NS/JwpjvKnVhpZMDteVp1UvD1N2F/ZCeIap7K7KIO2okx2F2fSKqkwg5ZcYTelxYt7FkFFVCjVwvbZLp7jxpREaoQtXREdQU1ivDg2YatUi+vQ2MDJjnYu9vVwdbCfa0MDXB2SgNUYtLo6PMi1kcfgalhevjQwIEdenRU+28l9eznQtpuehnoaS0spTEwmxn8zG53csF9vhZEUKaWkg/IaLZQVdVBTNkBLYz3aWqaoqxuzTlmf5SvUmDN3BRPemMv/+vNU/uf/nsQrE6YzY+5ilq1WQUlVfF9dHy19c/SMbdHUNWONsg46huYERcTQuEv4d+fOceudB9yTwdX7MriSpg8++4h3Pv/kCbiSRhh8Uuvqy9+Dq4+//FKuc/XheMrgRw+lUfseyml6Hz169HJY9QRaffdUL/v8X9I38uiCvx+Z8Pd6Pm3wBYl9fPpclNV3fP719080Bqf+kb75l1IGX5SUJjgGrJ4HV49BkgyixvX5Y/DysoLp3z4FVJ8/erpvOaXvu/E0wOf29VCseyivf/b3Pn2sZ8HV998+lfBxPxfH+oV8vN/+Ibz6VyDW89DqeZj0sjTBr8VvS/pH4HfQpdAAAP/0SURBVOrxvn4HuP4Fyb8hzumJvvuOr78X+ss4vPp+vJ7Vtz++RL+HWBL0+krs43/4Om/CxcKRAPcNVGQXMNzVzYWjx7h4/DiXT53kzUsX+fDeXb757FN+FDfuq4/e5/r5s/R1tNG0tYpG0fB07mxhuGcfR0WDIoGrC8ePcf3cGW5fvcTtG1e4cf0il0VHfunSaa4LJ1+CT++9fYsP37nNlx894EcJovzwFfz0iL999wUPP7jHFdGpd7U1UCONNFiRR1NTNd09uzl+fISL545z/tQRTh4a4Zj4zUP93Rwe6ObU4UE56uqOMB7evnGJm+ePcXKkm6P9e7h4ZJC7F45x+/QhTg92cbBrJ6f3d3HryEFuHTrAme4uTnS2iYZxkHvHD3Oudy/tW4rJj9hMsq8HmZs3UJMey76aUo7t3cmpvk4OdOyip6mefS2NjOztksHd2aNHOSmmR4aGxPUY4rhoaA8N9DDS08EFcXyf3b7KT6Jx+0Bcw4O7d9JRU0nPjiYO9u2ju30npYXZJCdGs2VLIQPiewcODFIujmOjtxsBG9xo3loqzu08f/3qQ5BS/b58Dz57AB/d5Zd3b/PX98W9uneT+yePiPNp59CuHfIws3eOH+D+qcO8ffa4OIbL/PyZ+N73XyIuvgyufvvxS379y2f89S+f8vMPn/HLT5/zt79+yd/lSKxv5ZTCX7/9lM/Evbt99hA3xXX86O51fvzqU3776Qd++/+T9xfQdV3Zni/cY7z3uvtCBRzHzMwo22JmZrCYmaWjw9I5YrTAYiZLssVoMZghduIwOrFDDhniUCVV/zfXPkcyJKlK1b23v+7vaYz/WJv32nD2muunOef66Uf89Zdf8Ne//hXffv8TXn7nA5S2tsE+MBA7tTSwVfUQ9mipYq/mYexW3Yvdh3dz/53ep7Ib+/aTyMDZv28PduzYjr17dsLdwwVlFcXoG+hGQ2s9BKli+EeHcF5oLEn9toN7sX7nNmzdtxdbdu/Gnj17YG9ihor0dLw8PoL3zk/hzZkBXBlqISPiGAapIzrSQkZIE3XgO4pwZaINb780jg9eP4sP3zyPT9+7jLsfvYK771/DuzNDmKouxkmZEC28aDRT41sfHYG6mFg0UqPYmU2d3LYOfPbSNeDrL3DrrZdRRI22ob4aVA7vhYuHM8rqqnDmpYu4Qvf6pdev4qNPPsDt2++hr68N3p72WL9+MVateg5HVHciSRCBmdkR3H9AvwH8hfQzifmZ/Zmb/iuVv/zyI/788w/47of7+Iru+a0P38H777yGD+hZszDY9+idePPKGXouk3iDjOIPr5/DR9fO4tpYNzrJ2Cngh0Ee5oW0MDasNBl7Mh5acqRkgCQhM9IfwbamsNM6Akt1VZiqa0Bjnwq2bdiOVSvWY+WKDaRN3CgrzJuKifO4YuCKxEIGmRYtYbky1nBeVyuWstEFN2Pdixuw6t+XYdW/vAitLfsQ7+aDBlkaunPz0CGX4YREgBMiMi758RzYaU1gAIspDs2JCWhK5JGS0MRL4uBVfXwiB67qYhXi4BU9lyoGoSKU0Co0BMdDg1AUGoBjpKLwYBRFhCoUGYbiiHDqkEZy0Ko6Kha1UXGoj2SiY4YnojaCT89aRB3bZNQnpqKWVEnTRbQ8NyiWFIWC0Bg6DhlgUTFcfq26OKovj4eTIhG6JBIqBWjlJXDhgQxaMSDXxovDyaR4LjyQle2JMZzHVTsvBp18Bq7iMcDBqySMSUSYTJZiKiUFUzIZpuRyTKamYpx0msTBK5brKi2LRN+KVCW8kqejT56GXpkcPQxckQbS03A6Nxvj9B0ZO5aH/lwluBIKkUvXnxwQhgT3APhbu3Hg6sguNWxZu4vLVbacPXN69ktXbsKSVUxbuFDBp8HVUgaulmzF0iUMeNG+y/YswKt1qw9gw/pD2LTpCLYwj6vtqo+BK00c2EnfhI17sH/TLhgc0oCXlSNifQIhDI1EelwiCkViHJcmIz8xEan0bJP9fJDi7Y6MQC8cjw1BN73H56gTcLmtFNO1WegvFqG3SIgx6oCcaS7AVB3zchJhsDABvTmR6M4IRk9GEPqygzGQG4rB3DC6J2G0Lgzd2XS8dFqfSuvlgQqlKdSbHoDeDH/0ZwWgPzuQjuOPk6l+JH+cSgtCZ1oITqUE4aQ0EKekNJ8STGUA2oW+aBd4o03og3axDzokJKkPTiX7okvuj+5UOpbMH51SX5yidacktDzZXyk/Wu5Ny7xwSuyBk2J3mnZHZ7IHulI80SWj5SleaJN6ok3ihjaxE9pFdugQWOGkwAKnBOboFFqgS2SBbrEVvZvW6CSdlNjQcWzo2FbollqjN8WG3hlrTj0plrSdKb3DBugQ6lGpR9vqL6hTYoAeqRH6U0wxKDfHQIoJ+pMNMSDVx0CyLgaTtanUxIBEA31iVfSJVEgH0S9WQb/kEC0/TKJSqkLbqmAo+SCGU/ZjRHYAo6kHSYdwWn4Yw7LDtO4QBmnbwWSapvnh1MMYSTuyoGG5Ki1Xw1CKBne+XqEGugWa6BFq0bn0aJ0xRtKtMJplhzEG2rIc6Xdijy6xNdqSzOm3aYqaaCOUheujMEQHOUHaSPVXh8TzEKRuKhDb0TfLeAvizXZB5qmLvChHCPws4Gp6AHYmh2BprgFN7f1QUWMjTh7CfhYWf3A3tu7fjAOaO2FqpwWfMAfw5MGIpefoHKAPA4ddMHc/CK8oI7iF6XLwyvToAfjEmSMhgzqPMnf4RZvDnbb19DNEULA1oiKcER7kAD9Pc3geNaH20QQevmbwDLSAPdVL12o3Dumvg6bxJljaH4Cruxa8vPQR4GOGmFAHxAY7wtfJEHZGhziPKzdrffi4mMPvqDUCPGmdhwNcHS1ha011crNGXFwg0uQJ1AZTmzk7iLNvKXJc/bPg6u8BrN/yqOKWP6XZP5Ana+Zv6NeJ13+dhP1xTV2/8JjmwdVZJbh6Gl7N6zynsStnSec4eDV2ReltdemMIkTwMW+rHqW3VfvkAAetmoe7UHmyGfLiPHoPwqFvbYED2howtLGAV0gQB65MbW2xR0UFm7Zvx7pNW7BizZPgavnytVyuqueeW4I/PfMCnnluMZ5j4GqpMjn7ilX0LV+LZavX07d8LZYsZ4naV3D7vLh4OZaSVixdQd/w1VhH23LeVpu3QnX/fmgfPgSNg/txeI8CXO3evAk7N27Azg0bsIvTeuyl+UM7tsLg8EHY6WnC0UAbLoZa8LUyRISrNeJ9HJDgR++lrx3i/ewgDHaCPJK+6bEeyI5n+a28UBDvzako0VcJroI5cFUtjeDEoFWtElrVyRm0ikFjOoNW8U95Wz0FrYrE6CqSoKtEip7SFPRy3lap6K9Kw8Bj4YHM02qwLpeU9whcNbKE7PNJ2H8PXD0CVvNaAFfKEQZHm5QJ2euZR+8xnK4v4DRSV4Dh2kcaqVFouCofQ/N5rsieGyjNQX9pNvqOZ6K3JJXLa3WKhQgWiEjM80qMEzlCuhdJaEhnoXzxqGfgioX2pSWgjlRNqqBlFbSsVBaHPLJDpWGeiHa3RpC9IYJJsfR9kAZ7ICc+BEWCKJSIYjiVieNRKeWRHSlEQ0YymnJS0JSnVE4yGjMkqJULUCGib0hSHKrIpmlIkaI+RYJKEZ+eZyIqxMxrKxN9ZaWYaGzAGeqvXOw5hasDbGTBfrw03M/Bq+sjg3j59PCC2PxLQ4OcN9blwT5c7OvBHPXfJjpOoK+uFvX5+chM4iPGLxBedk6wNbLk4JX6IR0c2q+Jwwe1oa5qBE1NU6iqGeGAii527VHHpq0HyZ7ZRr+Ttfi3Z5fjmUUr6PexEdt2q+AgA1cahtA2sIKRmSP0jGxpmR4OqevBwd0bmceKMDg5hetvv4W3bt3EW7c/xJu3PqDyJgeubt75lPOyev8Pg6svfwNcff1YEvX/WnA1n+fqNp1zXv8cuLr/BIx6HFz9bT14LMTwHxtN8M5dBpvuKfREIvRvFKP83Xukp0cB/E0teF4p97n/zRPhhwvHuv9I/8vB1V0lYHoq99TjAOk3odLT4Or3zsvA1b1H4OppT6vfy5X1BLS6f195PgavvsXX3z5UiAEppX4XXD1QiG3/Fe3737ztPeFq7gB/Jw/I4pNQX3QcA21tGO/pwTRLhHf6NF46M0cd41dw5+YH+PKjD7np2ZFhdDY0oKGsDCdqqzF4qgNnxk7jytwMtz0LE3zlykW88ep1vPXmDbz55it4/Y2XuVCoWx+/gzuff4Cv73yEb7/+BN9/8yl+/OYT/HL/c+C7r/FnKm++cQ1dbbWQimIRGe6HlGQeGurLcO7MON6jzvonH76L2++/w+XYuvnW67j97pv4/KN3cYc69J+++wY+uHEVZ0d60F5VhJbSPA5UvXVxCp++dhm3yXh57/IM3r0wjdcnT2OuoxWnigvQXpiLyZZ6vEnLXp8YxlBtOXX4Y+jD7Y2s2CA05SZjvKUS18d68fb5Kbx1YQ43zkzj2tw0Xrt0ER+9/Sa++vg2vibdog/Y9bNnMEL3paXyOForijDT046PX7qIb6m+H56bxemGatRmp6ImLwOd9ZXobq5DfXkhygtzOIj18sUzuHHxHBorjpPh6QdBZBAGWmvw1fuv4eevPsLDj17HN29cwucvzeDDMyN4c7QbNwZP4kJHA4boOMNVpbhOjcAdOufXr76EW5fm8MHFWXx24zK+vfkmfvriQ/x8j+77d3eU3lZ3OP30w+f48cfP8ecf7+CvP98Ffv6W88z6/oub+PTta7j12iV89cHr+OGLj/HT13dw79NP8PH7H+C9t97BKy+/itHxWZRU1yM0kQcdS5bTaT+27N9BBv0O7DywDTv3bcSOPWuxY+cqbN++Aju2rsSurauwZ+tqbNuwFJvXLoaqylY42hnCy9MO9o7GMLPWxVEydryD3WFua4gd+zZhBW23ZsNyrF2/HNs2rYaFlhoKBDxcHujGR5en8f65Ycx0lKEsOZieoSVSo2xxTOSNzqoUvDLXSe/yy3h49yZ+eHALPz/4CHj4MekTPHjvOl4f6MBwbiqaE8kgig5DfVQ46mPIMOKTAZSRhTNNJ3D7wmWAGpsvP3gTrTUlcLW3hKGBJkLCAtFDje5n33yBn/AzfvrrjxyQ+uWnb3Ht0gzESRFQO7Qdu7evgZH+EWSk8XH1ygy+/+4u/opfwIIj//IXFnr5I5dnDrRMAbQe//t5AWzhlx/w54df49s7t3D39ru4d/sduox38e1Hb+LTV85RQ38Kg9XH0JQlRr2cjLg8OYYqCzDRUIre4zkoE8Yh0dMJvhYm8DQ3haORCbQPHqHnsAXLl6whA5aNLLSRA1fLfwNcLVqxXqGl65Tgai3nrcPA1fqlm7D62ZVY/j8WY/+KLfA3s0cZX4yevHx0ZaTjpIyMLQkfJ4WJ6GAwhxeHE5wS0MrjoZnHJynAFYNYjfE8ReggJx7qmfdVTJwCXDHvJzLqjwcHoSjIH8eCfJEf5IeCYJoOC+LAVQk9x9KoKJRHKbyk6qJj6fnGoykmAU3RZOBFkoEVJURTHBljPDma+OloFGSghpeKshgxHYOH4vB4OkYiymMSUcO8wchIaia1i0ToTUnBYJoc/fJk6vwL0c5PVAK5GO7aOgUJ6KJr7RIk4hQZdKf4bFkcdbTjqdMdhz6a7qdlQ7R+VCTABPO+Sk7GhIwkl2E8VYbTqXJSGimTG2FwhDSUls2BqwF5Op07jVOfTI5emQyDmWkYy8vBxLE8JbjKQQfd+2qxmANXEv8QxLj6wMfCGZYaZlDdpY5t63djtTKv2YsrSCs34sU/AK6WLKFlS3dh5bI9WLV8L1Yzr6vV+7FhPUvOflgJrpjHlcYT4GrPArhSh5eVPeK8/cEPDKEODUtoHodSaTIqGLyKjUWKrw/ER12Q6nsUxVEBOJUhwGxNPi62lmC2njobx+n9KuChv0iA08UiDObTvc0MR196CLqk3mhPdEJbgh29b/Z0/x1wUuCItiQHtPDs6b1zQFuiA9rj7NERS9vE2uBUvDU6E0lJ1rS9FU7yLNDGM0NrPJMl7WuL9iTFfifi7dBC+7XG0TETnGiejhtjy6mV1rXxHNHBd0KHgMkR7QLaj+rQxrPj9j0RZ8vV7STVo4MdL86G9rVEa6wV2uOpLrRdJ23fJXSg94bqT/u38+lcTFT/dp4N1dMKPXwL9PHNMCAwxaBQoSERzYvM0U/qZRKboV9My5PNMSKzwqjcGmOpNjhN00NSU9rOEH0iAwyIDWneWCGJIQaZko0wkmqG0XQLjFJ5Wm5MpRHG040wkW5Ix9HDqEwbp1M0qdTAmFwD43JNen/nRfOparTdEaUO0TwpjekISY3m1bntxmj7sTRSOu2XoYGJTPUFjafTcdK0aL021V8HIym6GJTqUB21STp0bfr0+zDFeLY1JnPtMZljj7EMO6q7LQZTbNErsaH7Zk7fEEOUReqjONIAOaE6ELkfQJTpRgSqLoH/wReQaL4TRZE2qJb4QxpqCwejvdBX3wYdnX1Q0z6Aw1qHcFBLFfs1VLH7yEHsUNmB3Ye34rDOLs7rKkbsC1FWOILp+TsEaMMpWBeB9Jw8Y4xg5LYHGrabYROggSiZGwQ5/ohLPoqgaCv4B5kiPNweidShjwt3RagvdSqZAu0QFOaAgEgHuAWYwcTxMNRNt0DDaBMMqa5Wtgfg4qwJPy8TRIfYIyrADh62OrDWPwB7YzV4O5oimNrWQE9b+HnYcSHnrk6WMDfRhoGBKqxt9ODrYw95ehJ6Jntx/p1r/9uDq5m/A60W4NV/Kbg6y5UMWD0CVwxiKbythsj+6ldCKyYGrU7NhwhOKMBV4+ApFDfXgJ8phyu1YdqWJjhioAsLZ7J/qB1zpe+frqkpdu4/gPVbtipDBdcpwdW6J8DVM8++iH/790X407MvUId8KQeunl+yFIuWKeDV0lVrsXTlGiW4WonFS1Zg8eJlSnC1nL7hK7FuxUpsWbsOe7dth9rBA0+AKxYquGPjemxduxpb16zBzvXrFOBq0wZqR7bDWFUF9vpacDHWhZeFAcKcLRHv7YhEPyck+jsg3teOSnuIQ5zJPnPn8lvlJnjjWIIvChP9OBXz/HGcH/gUuIpETXIEalNIsijUpzJoFYfmjHi0ZiUqlE3K4eFELp8LoTtVKERnoQSdDFoVJT8Brvo4cJWOgRpFInaW00qheXCV/78QXOUplY8RatdGquncVXmc2KiCXHhgaTbZbixEMJ3EwJWMrisZJwul6CC1F4jRlidGa64QLQxgZfPRkMFHXToPNemJqCKVp8bjuCwWxSkxKEyOQb44GhkJIRCFeCDKwwYBZH/7Wesh2M4Ese70jAI9kBYVSH2hUOTFRyA/PhLHEqNRIkwgG5uHilQeqjMFqMuWoCFbyuV0rJHxUS5KQCk/HpXCJNRIxahNltB3VISaFDEaM1Jx8lg++ivKMNZYh9mOFs5p4OpgL14a6sM1sqOvjyjglQJgDSrBVT9t04crtN3l/h6c7+3C2Z5TmOw4gZ6aSlRlZkBOtkKEpzfcrR1gbWgBA01DaBzWweGDWlA9ogd1dSMcPmKAvfs1sZVskA2b92Pl2p1YTLbtMy+s4sDVErJrt+xk/5jQhZoOGyjJFiaWzjAhW0lNxxQHVHWgb2GDOKEEbT29uPDKy5zX1Rsf3SR9gDdv3cS7n7BQwXlw9THe+4SNLqgMFfw/CVwpQwb/14Gr+08lc/9jYuDqDl3DF3fvcWF9/2ng6t6vwdUTYYX/m4Orp+HVfxhc3f3PBFcPOf1hcOVj7wkPK2d427ogxM0TCYHByKTOeWVuLtqrqtDX0oLx7m5cmpzAO9ev4fP33sOd99/Hu9eu4eL4OE53dmKgvR2jPT24ND2F169cxutXL+NV0hs3ruPDD97Gnc9v4euvP8U333yO+/fv4Lsf7uLnnx/gLz9/S535e3jw1W18efMN3P3oLfyZAazvvsK9z29iZrQX6SlJiAr3Q06WFGOne3D71rv47uE9/Pzn70k/4Ocfv8dPD+/jW/rR3/nwfbz3yku4NjeJyZ6TqC/KQVpCBGQxwajOTsFMdyveuzyNT1+9iI9emsMNMhZG6ipQLhUglQyC7Jhw+tjKMH2iAVcHujDVVo+TpbloPZaOrvJcTJyooA9kM66PdeMGGRuvzI3jyvQozo4Nk07j6tk5vEH36O2Xr+P6OTJcurtQRR3GdF4s8qizeqq0EK+cHsDnl8/h9vlZXOxqR2dpARryM9BWVojuhkqcqi9HR00Zxrs6cGX8NMbpQ8zyu4S5OYIf6ov2ygJcn+rHW+dO45UJNgJHA8brCtFbnIHOPBma5EmoFsVwCYvPtNbjMzrXT++9gfuvX8cnZDh9eu0CvnnzZXxL9/vh7bfx/efv488PPsFffvgCf2EeVj9/jb/85Wv88pev8MsvX3Hg6pfvv8bDL2/hs3dfxoc3LuCzt67hu88+wI9ffoKvbr6HGxcvYKSnD/WVdchKy0NkRDzsnd2gbUiNwuH92Lp7MzZtX42NW5Zi0+bF2LZlEbZtfg5bN/47tm/8N+ze/Az2b34eh7a+gIObF2H/ludxZPcyaKusgfrBNdi3awlUVFbDykoNHh5msLXVhKrqJmzf9iJ2bV+GXVuX4tCuNXA20uLykF3u78QnV2fw0cURzLQVoSjJCzwPHUgCjVGa7IOZzmP4/O1Z/OW72wBdK35hoZB3gB9JDNp9+iZuzQ5hrjwfHcI4NMWFozEmggsXbOLz0ZGagenaJtycO4dfqAF6+OlHODc6gHRxEkICvCEW8zE4OoRPv/ocf32cNf31B9x691W01pYgKtgTPm42iA7zQWNNId6gd/KH775RAqnHoNRfmZTg6vEkYhzI+suj6V9+oGd4nwvr/MvDL/GXu5/i588/wPc3X8M3r1/Ch+dG8cpgBy501OMi6UpXEy53NmGyvgzteWkoFScgOy4S4tBgBDi7wEBVE1vWbcGKJWuwcul6rKLGnCWwnAdXS2n6xWUb8MJy0gqlWNL2x8HVii1crqS1i8iQ/h8vYutzq+GgaoDcyHh05+WjLycb3akskTgZlHTvTtFv5CQ/Ae1JCWhLSsSJJBZ2x1+AV82Jj8SWMzUl8DjPKw5chYajNCgYxYH+KPD3QZ6fF/L8vZEX4INjIQEoiQxDeUw0KsmgYYncWYhhXUwcPdt4NMckoiWGjhkjQkucFC2JMrTwU9EizECzKAsNggxUJ6agIl6EyjgBahKEqE1kSfvFaJck41RyCvoYUMrKwHhuFkazMzCQSsYxvQvzoYEdSnDVTdfZwykBvWTU9dK97yP1CmPRw4tGT0I0+mj7oSQFvBqXiDFOxt54SjLG5CkYZaMPpqWRHoErzuuKCxlM5zSYSqJtBtJTMUx1mgdXowV5ihxXWZmolUiRFxUHiW8QIp084GFqDzM1YxzZqaYEV1uxdPmmhWe8eNUmvPh74GrpPLii5Ut3PgGu1qzej/XrDmLjpkNKcKWOvbs0cWCPFlT2aODAjkPYs2k3DmzeBUMVdXhb2YPnFwRJSDiEQSGQRURx4KoxK4s6LiKkBfhD7EYdHS9XFLLfjygSvbkijJWlYrwqDSPlyegvSkJ3Tgy9X6HoTPZDN/3uB2W+GJJ6oj/JCb2JNiQrus/W6OVZo5tngy5SD88WfUn2GODZYzDRDkO0fjjREsNJ5hgWmGFIYIIBviHto0/PyRD9fFousSU5YFBkj36BPfr4TI6cehhoirdCZwKDSbbolzhiQOqMwRSF+lNoO6kD+mjfXjp3F213Kt6C9rHgprviLdEVZ4Fummf1HBDYYVBI9RPaoTeJ1ZsBNQXM6iH10fphoS1GxTb03lhhUmKOKYkZpqRM5pggjdGy0yJTDIuNMSI2wmiyMSZSaL3MEtNyKyotMJFsRtuZYlxqiklaN03LmKZoeiLFBGMyUpopxtLNMM7AUCodI80Ik+lGmMowwkSqPm2jg7EULUzItDEp18FkKpO2UrScg1eqCnAlP0Tbq2CUNCZj07Rcpk7SpPXadA4SA1fpGpjg4JVCbH6MjjMq18RpOseoXI/m9em4dH65Pi0zoN+IEcYyqZ5ZlrSPFcYzSOnWVH8bDMlsOK+0xngj+iYYojTaELlhOhAe3YcgneVw2f7f4bb1v4NvuRP1Qne0ZUfR++gAG72dOLJ/LTQ090DfRAvaxjpQ0aL3Wl0Ne9SOYOehPdi0ex3W7ViGg1rb4B1uj5SCWCQfi0SszAMhAgcEi+zgTuczdN+DI9brYXh0L/z5NhDk+kOQ6YuwOFv4+BsiKMACCZGu4EV5ICHcDUnRnuDF+yAm3gshsW5wD7aChZsG9G32QMtkC7QNNsPQeAcc7VUR4G2KiEBbBLqbwslMFbYGKvCwM0CUvwsdy4vWucLfyx6e1BY52ZvByEAdaqq7oaW1DxbmmohNCMbJ06dw4d3rmKN25J8BV2devbSg+fC/x/NU/ZFQwj8SavhbMOo/G1xNsVEDXzqD8atzSp1ZCBNkGrty5hGwmve+unIeo2R7DV+cxcD5KfSeG+eAFQNXXXOj6Jga4qDVPLiq7z+J3JpSRIh4sPZwhbaFCSero85w8fOGpZMTVHV1ya7ajVXrN3IeU8tXKjytVqxU5LhatnwtXli8An96ZjH+9d+ex78/uxjPstEFlyzDcy8uwXNLl3IjCy5ZtYYDVy8uY6GCK7BoMQsVZDmulmE5bbty2XKsXb6CA1f7duyAmsoBaB1RgcbBfTi0ewd2b9mIretWY/Mq2mb1Kmxft5aDVwxcaezZATP1Q3A00IKHuT6CHMwQR+8aP9AFSYHO4AUwrys7JAXYQxLqjLSoo2SDeKEg0RdFvAAUJwWihK/QcUEQl+OK5baqTmbeVlGoSYlCbQobBS8GDWlkp6XHoyUjAa2ZiSSyHbJI2Ty05iShLU/AhdIxcNVVJEV3cbIiTLBMht5yOfoqqa2sysBgTRaGarIxXJujUJ0iTHCoroAL5TvdWITRpmJOpzkpRhccbWEqVua4UoCr02zkQG70QBYaOA+xjitGFOSW0/4NhThdfwyj9QWcTtflY6Q275Fq8jBcTeevylWoMhcDFdnoK8tEz3EWIpjGqaskFZ0lcpwsSkFHYTLa2KiCnKRoLUhGc64EdZlCVKYmojQlFkXSaBRQu5krCENWUijSEkMgjw+CNMoP/GB3xPk6I8zVGn42RvA004U3e352Zoh2cwDP+yjZ0j5ICfGHPDQA6WwwEupjZSeG0jGprZbxUJkmQHW6EFVyPsrEiTgWH4WcqDAUxEahTMBDA9kxbWQntZMt0kbqOEb2YPlxjDfV4Xz3SQ5cXRvuw/URBbi6xnlfzUOsASW46sWVgR6y97txsa8LF/o6cYb6VKeb69FeUojjsmRIIiIR7OoORzMrmOuxRO36UD+sA7UjutBQN4KauiHncbV91xGs27SPs2teINv22cVr8MwLK7F42Vps2Eq2yRFtaOmbw8DUAWbWbrCw84CusS0OquvTb9EY3sERKK2rx+T583j53bc5cPXmLeZ19RHeuX0b73/KErN/ypXz0x/eYdDqjkJf3MFt0sdffEH6Ere/ZPmtvuDE8l0xeMXlufpfBK64EQnv3n0CXH1y7xuFnspz9XvQ6tOv7+Gzr+/j868f4A7T74KrB0/p8eX3fle/l9T98W2+4Lyvngr9+73R/H4vVHABSP2x7Z8+FxtF8LMH/7Xg6olE6U/lsXo8P9XvgSsGlbj1935nxEDuOIrRBn8LXP1mWOBT+prpgUIsXPDreXh1/3E98r76+oFC3zz4Hne/ZfqOCy1k+/03Pwcv+Ni6wdvGCR6WNnA3t4SfvT0SAgORJ6aP3bFCdNbWYqK7G6+cOYNP3ngTdz+6hS/eex/vXb+Oa3Nz1GkfxdzwMK7MzODt6y/hvVdfwQdvvcHlx7p/9wv8+OMD/Pzzd/jl5+/xl7/88FgYFHW2/3yfCxd8l4yE98kw+OqDN/DDNx/jpwef4x0yctqaKpGXJUVzQxlev3EZP/7wgBGAx2DAL/j601u4MjeFnpYG1BzLRXG6DLnUYRRHBiH8qD0CySBL9HNDRZoYY201uDrajUuD7RisO44SYTwSPVwQbmcJvpcbNZqROFWcg5mOBlwePIlXJvvx3oUJ3Lo+h4+uTePtc8Nc+NXZwQ5M9J5Ab1sdmquOo7rkGKkIDZXlaKmuRktlFWoKWLw1D8JQf0jDAlAq4WOsrhLvT43gazKEbp2fpg/vKQzRtXVWFaGnvgy9DRXoqj6OgYZq9FaXoyJFjISjLvC3NEG0hwMyqHEoz6COfAE1UMUyapSFKOEFoSQ+EM3yBJQmBuNYtB96izLx/vQIvnvrFdINfHn9Eu5cu4i7r1/D9x+8hZ8+eRc/fvoufvj8ffx87zb++sMXCoCDe6QHnP7yl2/w3f2P8cn7N/DqxSlcmujDtZkh3HyFPafX8Ckd9+r0OFqrK5EqkiDUPwSuDu4wM7Ykw1cbhw6zEQJ3Yv+BLdizezV271iCfTtfxJG9L0LjwGLoHHwRJuorYam9FrY66+GkvxnuJjupsTyAIKcj8Hc4BBezXTDX3QAz/U1wtD1Ahrg+QgJMyNjWh7erNnzcdODnqosIL3OkxQaiszQfr4z04KMLY7h5jhq3/kr0V4jQlBVCjXgUGQ0yvHWmFQ8/vgx8/xG9ip8BP35O05/hrw9u4ccv3sW9dy7jo5l+XKorwUAq85qJQUsCC/eKQ2MSGUJSOU6XVeHtsSk6xIf489fU4Lx5A4PtLSjOzUR5WTEmZybw0Sd0vJ9/Ur6vP3Oea3c/+QDXz0ygt6UGzZWFaKNnPjXShXdfu4r733yKn1mOK/qN/OUXpX7+UaGffsLPP7CRPUk//oiff/oBP/34PX74/iE9I3pO39zB919/hp++/hQ/fHEbD1nuuPdfxb23r+H+m1dw79WLuHN5Bu+M9+PKqSbMNpZjrLoIwxWF6C/LJyMuH815mchNSkSQiyv0VTWwY+N2rF2xEatYsvWlGzlxeY8YvFImal/MtJy0gnlgkZauxxISy4e1moGrlduxfjHt9y/LsO7flsFk9xGkBoajM5t5/uSiL50lE5egWyJQwiseOviJCk8lBq4SHwdWfLQmCXCCL0ArX8hNNyUkoT4mHlURZBAFh6IkIADHyLjP9fFAtrc7cnw9kePvxYGrMpbQOyEetQkJqI1XhBky6NUUm4CWWB7a4uhZJyajnSenc6eiVZCOVlEmWsXZHLyqF6Shli9DPT8ZDQIpmgRkGEpT0JOegaGsbIzl5WKmMB9zRQWYyiejN12OLvrNc55kiY/CBLsFDFglol+ShIFkNqJgEk3TMkEsuhOj0E1GXi+9b4O8eIzQ92NMJMSYhL5dKVKMk8E3xsAVFzKYgZHULAxzysQQiQNWLHk71Wk4k5SdgdMsv1Ue1S8/GyNU9pPByIEr5sEUHQexdxAi6HfrbmIHUzVDLsfV1nUKcMVymb2wbB11ctb/g+BqN5ekffWKvVizaj/Wrz2ITRsPYetWVezcoYF9u7VwkANX6ji4XQX7Nu2GyuZdMFLRgI+1A4RBZExHxXLQKjUyBkUiMZqys6mTIkNWaDBEbk5IPuqAbPqul0b5ol4YhpPUaekvEmGoRIze/HicSA6g98MFrfGO6EpywZDYDePSo5iUuGJcaI/RJEuc5llihIlvTffaBqcFthgT2GGCb4fJJBtM0TaTPFNMCYwxJTLChEgfY0IdjPJ1cJpP0wITTIgtMCGxwrjYmp6VLUaFtjgttKPSno5piyG+JYYF1jgttafn54SJVBdMpLnQc3TCsMwOQ8k2HPwaof0GeVbojTdFd5wJvQNmGOBZYIjHwBnVUWBFx7XBmJiOLaZziGw4SDUsdqD9XTGa7IbJFBfMyJwwl2KPM3TcMykWOJtijrPJCs2RpqVmVGcTqq8hJsUGmJIaYCbZGLMpppiTmeMMaTbZjNtuhso5GR1DbsVpjo41LTPFhNyU6s+8rIwxnkr3Rc5glQGVBpikcirNANNUTsr1MCnTIeliSs6ko4BYci2SBu2jxsGrcfkRjMtI8sOKabkaJmSadDwdkh7dL11MpGuRaFkGKVMhBrNGU+elw3l6TaTrYzLdgCvHqB6jGYYYzTTGWAZdc5oJB9om0syppPtK19QrNkcb3wyN9JyrEkyQH6HLgSt/rSVw3Px/wXXz/wOJzV60SH3QmhUBUZAlzDU307u7Cjp6B2DtaA4TWzOoaGpg1+Ej2KPKvK7ond+5Bi+u/RM27V0Bey9jSPNjkF8rQnYVD8mFYUjM9kYwPXf7UA3oOG+HvutuuEcbIy6NOo4pZJMFG8LR+QjcXbQQ5m+FxHA3iON8IeNTB1MYjMQkX4TFusEtwBwWLuowcVSBgfVu6BhugZ7BVjjYqyLY3xLRIQ4IOGoCZ3NVOJmpIeioBZIifSCKC6R17vDztIe7kxUcrI1hbKAOLY190NDYAz2dA/APckNLX6sCXL12EdOvnOPEJWd/9cIjcPWKUr8DrBbA1T/gnfW0p9bM3/Cq+j0Y9Y+Cq6nrF5W68Bt6GlzNPgavznDQavTyHEkBrziYxSAWzY9cmsHghSn0Kb2s5tU5e1oBriYH0UZtc+toL2r72pFRXgi/2AgYO9pCx8IERvbWsPM8CnsPNxhaWGIfvWfrt27F0tVrufxUS1as5uDVylXUVq9aj2XL13GjCjJvq//5r8/h3559UQGuli5XgKslS/D8smV4YcUKDmAtWrICzy9WjED4wuKlWPriMixbupS+5UuxeukybFm3Fgd27YTG4YPQVlWBpsp+HNq1A7s2b8CWNSs5cLVt7WoOXO1avw4Ht26C7oHdsNI6AmdDLXhZ6CPU2ZLztBIGu4EfxMAV9TP8bMAPtEdymAsyYjyQl+CNQp6fEloFoZTecwatWFkmJtuXJWVPjkRNSjRqZdFckvF6eQwaleCqmdqAlsxETs1KMYDFvK46CoQ4dUyMziIpujhwRW13mRy95anoq0znwNVQDbWlNdRO1uaQcjl4xDyfWO6pEQaZlOBqTAmvOGg1rwVwdfwRtFoAV8cXoNUCvPodcHW6VgGvhmtyOQ1V52KgMocbcZZTeRb6SL3lmeguzUBXSRpOHVfoZLEc7YUpOFGQjNYCKVrypWjIEaM6PQnHk+ORL4xEJvURUmMDkBzpC1GoJxKD3REf6IY4UpSvM0LdbRHoYo0ARwvqGxrD3UwPrvQM3Yy04WVqAH8rM4Q52CDGxZH6Tq4Q+LrTN9ET0nAfOm4gsnhhyONHo0jMPLHovJJE5MSGQxbsj/SwIBxLiKVnJ0U72UunjhWgPT8PzWSjnCCbqa+ylPpeLbg62IOXTw8oNagEWI/AFYNYC+BqgPpz/SQqL/SdxMzJFgzWV6GpIBd5QiHi/QPhYWMPS30jGGjoQ1ddH9qaRtDWMqV+iilUNYyxT0UHm7YfworV2+m3sB7PvrAaf3p+Bf1mVmDF2s3YtV+Vy2tlZO4EC1sP2Dr5wsTKFYe1TLBfTQdWjm6Q5ZBNOz6Oa2+9qQRXH+Gt27fwzm3mZaUAVu998jFX3vycJWZn0OoLhb74Arc5aPWfBa7u/+0E7n9Hn7D97zFw9RWnj1nidZr/9P5dfEIly7f1tJ4EV6Sv7+Kzr+/hcw5ePZXj6u63+EKpO7/KbfU4uLr/h/R4YvfHlyu8rpRJz/8JfXH/8XBDWvZAqX9g/38aXP0OjPpNcPU7kOtJcHX/KY8opfcT0/0HyvX3OUD15d27CnH1uKeAVsqk7L8VKvg3wdW8V9eDx8EVlUp4pRhdUAmqlADrq8fEwavHoBXz1vpv7pZOcLewh6eVLbysbeBlZU2yQrCzMwQhISigDlND4TEMt7Xg2jR1xm9cx5133qSO+mt47/oVvHrxLC5NTWBmsB9nR0/jtcuXcfP1N/HlrY/xPV04NyIhC3f660/46y+sw/0Q3z/8Bg/ufoZ7X9/CN3du4sO3X8arF6bx2vkp3Hr1Kh588h5+efgl7n15CzdYMmr2MRrrx613X8OPtO/PPz7kjvPDw7v4/Obb3Oh2OVIeYvzcEexqhwhPZyT4e5DcEUIGGUsIedRIE9FH7ZCbGI6qdAF9UBOQHukPnjt9fI86IiM8ALXp1IEup05nWy19GE/h/XOj+Jo6/b989g5w/zb+8s1N3PvwZbx/eRLnhzvQ21KOqmOpyBTHQRQbBkF0GGRJcSiiDmtzWQm66qrQVVvOJXJvKcjAyaIszLZW4aMzI/j+nav4/t1r+JIMwHfODOHq6CmcH2zF1Kk69NUUoqMkC43ZUmqwY5Ad4Yc0amDSo7254YLTY91RLArikk+25yZRBzQcrWmxmKQGd7BYhh5qsF4daMXDNy7ip/dexl0y+D6m+3v7/DQ+IePq69dfwg+33sSfmbfVFx/g568/wi8PPsVfv/8C+OlL4Gd2j7/Ew3u38NHbV3BhvBt9zaU4VUcN7MkaXJ3qxevnx7gk7SdrjyOTOuHRgb7wc3WDl5MrPOnd8XCyhau9CVztDOBmp0fShIe9OvzJCA/30kacP3UOQgyRFmuJHB49F549ioTOqJR5ojEnEC3HQlGXG4CiZFek82wgjbWAKMYM8iRb5Ms9UJodgIrcEFTlhaI2LxwtRYncKDBzHVW40teAK721uNxTRtNFuNyXj4s9ObjQnYNLfQW4MV6Ndy+cxM2XBnHz+mncfHkcN1+ZxLtXRvDq1Clc7avHhZZSTB/PxnCGBF3iRLTRc2XgqiEhnstz1ZdfhJd7+3GXfgu/3L2D7z7/CNfnxtFeV4HG6lKM9HXhpUtn8cFbr+GTD97GJ++/jpuvXcEb5yZxaaQH010tGO1owMipRoyx3G3D3bhO7/97r72EW++9we3z6c138NmH79M7/j4+fe893HrzLXzw2ut4//XX8P4b9Pt7/QbeevkqblyYw8uzE3hlhhrNiSFcGenDK+OD+ICe951XLuHeGy/hu3dv4CH9zm5fmMTZEzVozZSiMD6UFIZKaTzq6d0voevkB/jC2dgUmvsPkVG6CxvXbsPqFZuwctlG0gYubHA5admy9VhCYiMLLmZQY8UGvLh8IxdCuJSFFJJWshxXK7Zhw5LNWP3Maqz596XQ3roXfA8/el/J+MrNx0BWJvrkKehOFnHg6iS9Sx2CBBLdcz4ZnLwktCp1goXjCYToIGOkjcErFj7IRhpkOa7YKIGBwSj280WBjydyvI4i2/socn09kBvghcKwAFTGR6GejWJIx23gJaKBjVjIwFVcAk7EJaEjQYRT/BSc5JPxR2oTpKJNmI42cRbaJFloFWegRUzz0gx0yDJwSp6J3gwycPMKMFlYiJniQswVHcMsGWPjZIj1pyQrQBwXAhm/AK6Y11UPXeeAVIDBFCEGZVSSgTdABl6fMB59fBYuGI9BugfDAh5OCxUJ20dTpJzHlQJcyRV5rmRpGJIpS5of5JRK720GTmdnYSw3m/O2YuDqdF4m1ZXqlZuJjsx01IilCnDlE4wIR0+4m9pz4EplxyFsXrOTe34MQi5espae8zouXPDxUMFlbETBlY+FCi7dygGsFRy4Yjmydj8Grg4sgKtdO9Wxb7cmDu7WgMpuNahsP0gdnb04sn0vTA5rwMvSBjy/AKRGRdM3LxZpkTHIjU9EZXIKqqVS5EaEceCK72gNmbsD8oI8UBEfhFZZLPoKRBgqlqInm36vSR6ojbBAS6QFuhPsMMS3w4TYAbNSJ8xJ7DArtMQ03wJTpEmanhRZYkJkhSmhFWYF1pjjW5LMMMs3wpzQALMifcyIdDAt1OY0JdDDhMCA06TIGJNic0yJrehY1pggcaXImjvmpMQG0zI6d6ojZtJIVE7KbDGabIURiSVOiy0xRtudZpAryQyDPBOuHBVY0LFYvUi0zTh3LGtMSZVKtsVUigOmZM50TGfMptG1pdnjjNyag1ZnUsxwVsZkirMppjiTbErXb4ppiTHJEDNiui4q55KNaL0Jt825ZDOcoW3mJCaYk9Iymj8nU4htMyszxpTcGONyA3ofDbiSA1Yyuh8pulQXuk+phjiTZkzXa0Dz2pymmeQ0LWceWJpUamAyVR2TaeqYSlPjNK3UFFsm11KALpku5601kaatgFcZpEyFxmle4W2lgdMyLS48cYz2GUvTJelhLN0Ao+mGOJ1mSL8ZmpYzGdE2JlSaYojuT7/EDN1iC5yiZ9cisER5DLVLngcRor0MTlv+b7jv/FfInA6hOdkXtfIgxHoZwlB1PVT2rISR8RG4eFKnyNESBzVUsf3AQew+dAR7juzHxp1rsXTdM9i4exksnLUQl+wHeVE00kpjISsOh6QwCIJ8H4RK7WEfoglTr4NwCNVGoNAGwXwbuPhqUydpL6ws98PNURsh3lZICHODMNYbSfE+iIpyg1+QNWxdtWFipwIrV1VYuxyGgekO6OhtgrX1QQT4mSEq1B6BHqZws9GCq5UW/FzMEOnvhKhAV4T6OCHA0wG+9DvydLGBg60JzE21YKB/GBpqu+B61Ap1nfW4+P81cHXtwlM6T3oUJvgIXM0ueF+NXZnjwNXpS3McxFKAqzMYvTSLoQtT6H8sPJAlY2fQaj5MsE3pbdU80o1Ksg2Si3LgGREMIwcbGNlawsbdBc6+nvR8naBlYIgde/Zi1Xpqc1eu4kL+XlSCq1UcuNq4AK6Yt9WvwNWSZXj2RZp/cTGeo5IDWYuXcCMOslEFFy9eimVLlOBqyVKsWroMW9evg8reXdBSO0Qd/8PQOnRAAa42rseW1Ss5bV/HQgXXYu+m9VDduQ3GRw7ARkcVjgbq8LTQQ7irJRL9nSEMdgU/0BEJfraI97WCINAe8kg35LCcVjxfFPL9Uaz0suKAlSgE5eJQlInDUC4JV4ArmRJcMW+rPwiu2vOFOPkEuJItgKv+fwJcjf0XgisWKjhYnYOB6mz0V2WjrzIHvZUM7GSjl3lcVSjmu2m6s4za8+Np1GdIRXsx2SxFcrQek6ExV0p9HT6KxNSHSAiBLMofgmDqF/m5IMbbERHudghytoSvgxm87U3hTaWnnQncLPXhZKJDdqA2XE114EbTDFw56qrBTvMwHLTVcNRQF/7mJgi1tSLbwQaRrraI8rBHvB8DkgxMeiIlIhBZcWxQoGhkRrNBgAIgCwlEZlQEPd8k1KWloS0vj55LPppzstGQnYkTLJVBdQVmO05woYAvnx7iNB8q+LgYvGLhhBzA6u/mANblgU6c7zmJybYmdFaUoiIjHclkRwS6uMHWwASGGnqc15UOA1eaDFyZQ1PHEkfUTbBrnxbWbdhDdsxG+h2sxr8/u4x+N0vxwtI12LxtH1Q1jGBgbA8z66Owc/SFpa0nNPWtsO+wNrQMzRBOdmTLqS5cee01vPHhTbz5kQJcsVDB9xi0+j8YXH3y/2lw9diIfxy4mgdM9/8guLr7FLi69/9DcPW4HjwFrpi+pe0f0L73FOJg1QPS/SfA1fxxF+b/I+CKJWj/9m+Bq28feWfNgytrHSM4GJrAz94RvMAAyGNjkEoSh4VS40Lz0RGozJJzuZWuzQ7hgxtn8f4rZ/HqxXFcpfkLE/1cp3u0ux1TA73Uib6ET97+EN99wcKW/gz8zMKYSD//GT9//xDffv05dcjfog76Zbx94wJ1wi/hPTJ+3rwyi3evnsFnb17Hw09v4q/f38MvPzzA/c9u0/lewpuXz+HD167hzvuv44ubb+CLD9/Ah2+QMTTcgdL0JMT6OiDUzQKRHtZIIoNMHuWL1Gj6UPu7INjWEF4mmgiy1keCuw1Efk5U2iLc1ghxjuY4FheC0boSvDU3jI9fPotPSSxv1J3rs/jm9Qv4/uZ1/PLlu8D9j/DLV+/i63ev4NWZXgyfKENNvgS5okikJQQhnReG4+lC9NSX4OpYD94no+ZjuraPrs3hvfOn8fpkN96e6cKnV0dw740Z3H/rDKdv3pzDndencPPyAK6NNFKDmI+uUik6S8ToL5dxI2QNV8ppWoj2Y5Fozg6mBjgKo1USzDVmYrYhExdO5OP1wWq82ldFqsbHZ7pw//oYvr46iltnB/HayClc6WnBhc5GvDzSiZsXJnDn1Yv48q2r+PJt0jvX8NX7r+DrmzfwJeljWvbm1Um6v63oqstDbYEQNdT4n6CGfpANEd9Whs6aPJRm8CGPD4Qg3BuCMD9Io0ORmsCGsmelH1LJGElP9EaOwBuFyf4oTwtGbU4ImvJDqYENQ1d5FPqqYqhxjsVQbQI15DyMNfOo8U/AQF00TpUH40RJAJqL/FGf74XaXE805HujtdgfbaVB6CgNwanSMGrMY6mxl9BzlNF9EnD3p6MgjKZjMN6YhOlWIVcOVsejtywWPaUJpCT00D3tqZKiuyYFJ8tFaM0j4yctGm2pseiS89AnE6JbkoSOpAQ0xcWiPpaUkIjO9EycP9GKz29cwS/f3MZP39zCaxfGcbK6EJXZKWgqIgOjtgxjrXWYOFFHhkoFGUh5ZEAloy41CdWyRFSnJaEmS4yabAmqs6VoLs5EX30Zxk82Ybq7DbPUAJ/p68LZvm7Mdp3CeNsJDDY1oq+pHv0t9RhoqUNPbQUZLcdwoiCH6p6F2lQpGQTJZHyV482pUdx961X8ePsD/OWLj/HLF7dx952XqZFvR408CfFuVgi10kO8iwX4XmTIOFnjqLEBjA8fxuGde7Fz0y5sWr8Ta1ZvxaqVDESxpOtrsZy0dNlavMjCETitI+N5PZas2MBBK5YXafkyEhkAq5dtxjqmF9djzfMroLJhO/0enVAhSkZXTj4GOK+rVM7r6pSYhw5hPE4K40gJOCng4SQZOPM6JeCjUyjk1JGUhBOJZCjEx6EhOhrVYWEoCwhEsa83jvl4IM/7KPJ83VEQ4IWCIB8cjwhCDRlQzUIeWkR8NPN5XPL35nh2jAS0xdPxE0Xo4iejU0DvglKnhHJ0StLRKc1UKDkTPXIyKDMLMJxdiNHcYoznF2Oy4Bgm8nIxlsW8n9LQl5xMdSZjmcdCH+PRwRKyk04J6N0hdYvo3ZIKMMCBKyGG5CIMM8lEGEoWYIjWDYlJVFc20uCwRIQRukej8mSMpSrCBU+ThmUyDM1LTkplkmOEDLYxMgYn8nM5jednYzRPMbLgIJecPQ3VAjEXKij2C0GEsxcZqHYwVjXgPKA2rd5OnRbqGC1ew2kJe+bs+a7cQtqm0Ip5bceS5ds4eLV82XasXLYDq5bvxOoVu7BmxR6sXb0P69ftx6ZNB7F162FlcnZVHNh1BCqkQztVcHjHfqjv3k/vnhpcjMggdnYBn56nPIK+JZHRyIqOQTEvCaX03PMiqdPv4YZE6tSJXR2QE+iJyoQwtKfyMFgox+mSdLpGAdqFPmgIN0NzqCE6Y80xlGSFcaE1poVWmBNZ4KzIHGdEZpgVmtIyEwV8Ik2LTDGrXHdGZEIyJhnSPvq0rS5mBDqYJk0JdDFBGidNig25ULxpiRXtb83BrymhJaZElpgWW2FGaqvwgpLbY05uh9kUG0xLLTEpscC42ByjdK5RoUJjdO4Jmp8UW2CK1s8w0bbTUguS+YJmpMwzyoKOZYlZOZ0jlbZJNceU3BSTMroWmRGmSNNyhWZoejaFxLyrmKQkCRNdY7IJziWb4ryUJDahe2NEMlBITJKSkkkp+piT6dPx9DhvKs4bSq5P0wYcsJpK0aPzGNB1GuFcmjHOpRrQ9lokTYXkmpiRa3DQajpVHdNp6phJV8NchipJjdMszc+kkVJpGwavWKihTBlimEZKJ2VoYyJDEUI4SscdSVbHkEQpqQb9hjQxnKKNEaofCxccoXoPJ+txOp1iQPsYUWmEQYkR+sXG6JOY02/Whr71NmhJMEOxnxpidVfCbdt/h/eB55HuoYnGFD+UUxsW5q4DXdU1OLBvBYxNjsDNyx5WTgxcHcGO/fux+6AK9h7ai62712PdlsXYcWAljGwOwTPEAn7R1ghIsEGowA7RMhckZXsiWu4M10g9mHofhKW/Krx45ghLdkZAvDXsPTVhbLkXZmYH4GijAS8XI/h7mMPfyxIeR41hb68JU4sDMLM5CBcv6mT66MDcei909DfBxHQ33I/qIciPzutuAncHPThbacHZUhtOFtQpZQnanS0Q4uOM6GBvxFD7HRHiAx9qC6wsdXH40DbqnOmjqr0al957mQsVfBpacbqhSIr+e+Dqn4VV/yy4+t38VmydUr8JrphH1Tyoeun8UzqHyZce5bZ6HFyNXVFo9PIsTl9SiAEsRdjgGW5+4Nwkes+MoVfpabUQIqjMbdU61sd5WzUOdaKE7IXEzBS4BPnC0M4Kpo62cPb1gKufFywc7aCqo43NO3Zi+RrmbbWS87haumKNwuNq9XqsWr2Ry3W1aNEyBbhioYLPLcFzLy7nErOzPFfPLH4Bf1r0PJ5ZtAjPvvACaTF11hfj+RdeXABXLFRw+YtLsWbZCmzfuBGH9++FtvphJbjaT9/tbdi1Ye0CuNqxfi12b1yPg9s2Q2vfbi5M0EbnCBz0VeFtqYfIo1bg+TtBwMIE/e0R52NFsoQwyB7p0e7I5/niGN8fRYIAlAgCn4BWFZJwTpXSCA5cVbMwwT8Arhi0mg8VfAJclaSgu1ROtmAq+srTMFBJbUZ1JtmQWVyI4Dy0GmHeTyxMsI7loaL2vqEIo40MWpVwGuXyWj2m3wBXj3JdKYDVozxXtC0DYQ10XA5eKQAWO99gLQM4OWQbkx3JYFVVDnrZPKm3KpeW5XJlT3UeOmlde2kGWgplaCxIIfs4mWxKMY6n8JDDi0BKuC94fq6I9rBHMH2nfG1N4WVtDA9LQ7iY6sLBSAt2hpqwp5LJVl8dltpHYKV5CHa6anA11oG7qcLrykFbFY7aanAz1IGPuTECrMwQaGOGADomi2wJcbbkQgzD3WwR5+1Kz9qHzh+EtKgwTvLwUMjCQpARFYlCvgDV8jQ0ZWWjmezARgavcrLQnEfXWFGGWTbS4AALERziRhJUAKuhBZjFPLFeZh5YLJH7APO+6iZ14XI/2cxdHRhprkdLUSHyBELE+QbA1dwGJpoG0DmiDc0jutBUYwnazaCpzcCVKfYf0MWWLQexctVWLCKbhwNXzyzB84tXYu2GHbReE5pa5jA0cYS1rRds7L1haOqIw+qGXJJ2Z3fq45RVYObSJdx47128fvMDDmAxcPX+Z5/+ClyxUMGPvrzzJLj6kkkBrhiwmodW/3iOq/8IuGJhgvOhgkqPq6dDBf8euKJ9P/3mUaggp8fA1Re/A67mwwU/X8hx9R8FV6R7j4OmJ/XF7+jvrX96u791/M8fKOAV87RSiAGrB/hiXg+ePp5iJMTfHBHw7j8gzhvqGy68bx5UPa5vHnz7SPcfia1joOpLDlbRfvfm97n/u7ms/mZOq29/T4pcV3cffkf6nqa/V4YHPuT0lVLcSILfKrQArszUtejjZQ4xdRBOHC/GxMl2jJ5oQW12FpJDg6lRoU6fnE+d5DK8fKYX79+YwJsvjeDiVAemhxox3tuA8Z4mKltxfmwI7167gfu3vsJf7/+iiAj8Ramf/ow/0838+qP3cPPGZbx+eQpvXJmm453FR29cwK3XL+Lzt17Ct7fewc9379D2D4E/fw/QjX/40U189toruPnSBbx1bgKvzgzgxjR9qEbbcPpEMerzk1CcHIJiaSgpDMXiYBSLgqkRDERunC/kYa6QBDogJcgJGWFHkRXhhdTgo5B42yEzxA0nMvl4qbcRn788jfvvXMa9Ny/gi+vT+OjCCD44N4Bbl0bwxWuzuPf+Zdx99yI+eXkSr4y3YeJECbrKU3GCGsJWahA7SmQYbMjHxYFGvHdhEJ+9Oo0v3pjDZzdm8Mm1cXxwvg9vzrTjjelmUiPemGrE27PNeP98G23fRsvqcKm3EJMtadR4STDRlIKzHVm41JmL8x3pONMqxmR9HE5XRmKkPBrjlYmYqRXjTIMc51sycKU9F1dPFuDaqUJc7yqksgAXT+RhtikXw1VZ6CpmiRBT0EON3Om6Qsy0VeJMZy3OdNXjTHcjztJzPNfbjDmaHj1RgZ6aXPrwi1CVGY2SlGCUJJMhkRZO8zGozKCOZHIYssnYkEW5QRrhipRID2TG++OYMBQlYnoeIn8SvT9iX5Sn+KMq1R816f6oy/BFbbo3atI8qDxKciO5KpThQnKk7WxRmWaNCuqMVaXZoCbDnpbboZI6aMfFpijiG9Dz1afGj8QzRAnfFBVi2kfsgDKBDYoSTFEYb4xSgQWqk23RkOZIxo0TalMcaBs7lAvtUSF0on1cUSF1p/p5oVTigZIkN5TGHUVNoh/aRFHoSeajRyrkwtc4cBVDiovDyZRkzNRV4RYZrj9/c5NL7v7OlUn0VOWhTBqLUtq3TkqGlCwBjTRfK4yg4/ohP9QNGf4OSPWzRVqwE7KivJAfR/csMRjHaR825HBzlhQt2SwMVE4GVxqn5kw5GWkSLh/bcSkfZSkCuhdCVFD9SgVxKE6IQnFcFIpiI6mDJaF3pRGfXb2Mnz5ho09+A3x7D3h4l+r6CZffras8B3xve/gYqSLQTBOh1gbwNiEjRkcDhioHcWgHA1e7sWn9Lqxdux2rV2/CKjZi0bLVWE5aunwNGcxr8AJpEVeuU4CrFZuwbPlmLF9KWsJCCzdhDS3bsGIj1ixehZ10HCc9E2RGxtHvLhv9+fnozUxHj1yKTgkblS+eFIdOUSK6hUnoFvAfScgk4NSZxENHIgNOcWiOpnsdGoKKAH+U+HiiyMcDx3zcURjghZIQP5SEBaAiOhT1vBi0iMiQFfPRSsduZXm0eKQEOm8CnYsnQq9Ail5xCnolMurMytEnTUV/Sgb6ZVnoS8lCb0om+uU5GEonozbzGIYzCjCQRgalLA09Ega9ROhg3mEJZDTTe3KC6sd5W7Fk7AxaCXnoYqJ69Ej41FkWYlAuxnCqFCNpyZyG6TkPpYgxQO/dgESAAbEAg9InwdVYWgpGSSMy2p40xJRKomXDaXKczkzjcm1NFeRisiCPpABYEwX5GM7LQ0daOqoYuIpUgKsQRw84GFhBV0UH+7cewEYy3pYvpo7RopVYQs9t2VLqGC1fj2UrNnOwagnpxeUKLeG0nZ77dqxYroRWHLjaiTUrd2Ptmr3YsH4vNm3ejy1bVbB92yHs2n4I+3aqQGX3IRzefRCqu/ZBY9deGBxQgbWWNjzMzBHpSt+VoGDk0G+uMJGHUj696/Tcj8VEIy3Aj0vQLnZ1Qqa/Jyriw9BKhnpvjgwjhZmYKErFgDwczREWqPXVxIlQPS4kcFpig1mxOebE80DKGLNCI0wLDDElNCAZYlpsRNuYKDyOGNSRGGOOgSuhPmYFTHqYIU0L9TAp0seExAATUtqfC6+zxIzYGjMiK1pP0yJLzEqsMSe1xdlkO5xNscWZFGvMJrPtaHsGqIRmGBeaYkxoglHSOC2bonVTEgWgmuUAFQNVZiRTkolSDEIZYS6FxMBUKtWBheulGnD5nUZT9TkvI5bzaYwL4zPEpIyuj8GrFEVo4Kzy+HN07DMSM5yj8zJwdZ6u9xxd2zmRHs6Idek+6NA22nQ+HczKdDAj18F0qi6dTw9TcgNM03E5MEaakxnjnNwEF1KNcYHqcV6mhXMyTZyVqeOsXB1zqeqY5cQAlSpm0w5jLu0Q5tKpTD9C87QslUmDttXCrFzpqaUEV1PpdO4MOjdTmi7GZdoYkWpgUKiGPsER+g2rko6gX6SGQYkWhqR6GKRrGBTqYFCkg2Epg1f6GEk2oOWK5PMD9JwHpVZUslxnFqgJ0oLAaC289vwbAtSXIcvfAI3UfpVIvRF0VBM66mtw8OBKmJgfgquXDWxdrKCmo47dBw9g78H92HdoD3bu24Ctu1Zg76E10DbeBRO7AzC03QND+92wdN8P5yANeETpwylEEwYuO6FmsxFGHvvhzbeEuCQU8tIohPKdYemkCgPjPTAy3AsLYxVYstEMSaZGB2CgR8c13gcnVy0EhFrAP8QMDi6qVK/dMLeg5Y4a8HTTh6erPtwd9eFsowUbY1qvvR9WBkfg5WCCCOrU8iIDIEmMQjq1JyJBDDw87Oj6tsDAVA1lLeW4/P4rOPMb4IqbvvEIXj2ufwRM/T3I9Q+Bqz+g6evnfi3mVfXSBaUUwGry6rkFTVx9PCk7k8LTavTyzIJOX1KIQSxOV2YxcnEaA8zbigNXY+gmnZwZUXhZjfdzYtCKS8w+1In8hnKEiRNhcdQJGqaG0Lcxh52nKxy9jsLExgqHNDWwcccODlwtWbGSvscKb6sVq9ZxYYIsXJDluHp+0TL8C+dx9Tz+9Dx1wFkOq2XM42op/vTCIgW4WvwCnl28WAGvnl+E50mLFi3GkheWYOkLSzlwtXbFKuzYvAWH9++DpuohaB4+CLX9u6md2IQda1djy6oV2LqG2vYN67Bvyyao7tkJg8MHYKmlCltdVTgbaSDA1gixXrZI8nMEn+yfBF8bxHlbIN7HEqJgBw5c5SX64BgLE+QHLHhblYtCyUYL44DVPLSqSo4im06Z40oWvRAqOA+tWhmsymLQiiVof+RtxUbcO8UlZ5eiu4TZwdS+c+AqVQGuqjI5b6vhmsfBFfOCOqYUA0wMNBVjtLFEoafhlRJczee5ejxJ+3xy9nHqSzGN0XZjdIwxBsIalACL88AqxGBdAfqr89DHQSoGrXI59dXkceqpzif7PA+9VL+umny0lWWiLj8Zx8l+zJfEICMxDMkR/kgK9ECclzMi3GwRaG8OTwtDuBnr0jPR4UZ6tNPTgDV9t6y01WBFpTUnNXp2R2CtfYS204aPtSlCnG0Q5mKHUCpDnWja2RbhpAgXW0S52SPGwwkxns4kKul8cd4uSPBzp/N7QUg2mCwqDBlx0Uintjs5LBTioCDIwyOQT3ZXuVRGtn8m6rOzSZmoTkvjAFZfZQVm2tupT9SLqwMDeGmQhQgyWDWMV0aVOj2EV4aHcI3WXVWGDbLwQRY6ONvZgb7aalRnZSElOg6Bzkdho28GPVUdaLKcVRpG0NY2h4aWOQ6pGmHffh1sI9tkzZrtWEy2z5+eXUZaiucWLceKlRuxjXmGH9SlfaxgYekOe0c/WFq7Q0effpOqujA2swGfrqV7ZASXXr3B5bp65d138Natj/DeU/mt5sHVh198vuB5dftLBbi6Pe+FxYnBK6W3ldLj6vY3d5V6Gko9+C9Lzv7x7yVn/xvg6lFi9sfB0h9L0v7r/X4Npv7e+jt0Dxi0+qfA1YMHC/qPgqs7D+5xYp5WDFr9o+CKeV/NJ1//zcTsT+e4eiqET6H7pKeAlRIC/T1w9ZUSXP2t/FVPe1ct6AlQde8pPeC8rR4HV5znFekr0pe07ktlMvYvHyq0AK4cjE3h7+hEH7xUXBwZxAcvXcKbZ2bpI1mJ1MgwamQ8UCpPxEhbKV6e68SbV3vx8vmTmDtdi9GuUgyfpI9vVxWm+ppxaWKQOu/Me+c2Hn5yDz98+S1+uvsQP9FL+P3nn+PL997GzZcv4q1LU3jz0jjeuTqFm6/M4OaNGXz4yiw+ff0C7n3wGr77/CYXevXtxx/g/gfv4MvXX8GHl8/h9ekRXOxrxXR7BaZOlGCqvQgTbfkYbc3EWGsGxqkcqpeh8zh1/nOpM5sWhtpUhdh0Q1oEmjKi0Zwei6a0GNQmh6NeFokuatCmG/PxUm8tXh1pxqunm3FtoA7nTpVzyb3nOkpwsacCVwZrcbm/Bue6WcOTh/4qOXrKqKNbkYz+ShmGatKoccqh7YtxvqcM57tZvHYhJltZ+GEBJlqoMWxIw1CdBAPVfNqHRw0mD0O1fAzXU+e0JpEa0hhqVCPRczwCA+VRGK6KxUhlLIbKwzFUGoCBEm/0F3qjO88Lp7J80JHhS2UAOrND0JUTip68CFIkTmUGo1XmjQaJF2olfqiSUsdeEkZGQCjKRIr/ZFVKw1DNXK7T4lGXnsiNOFKXxkO1PB5lkigUCYJxTEDGhNCDSncU8D2Qz3dHTqIbMmNdyNhwRkaMM1emRjhCFu6I9CgX5MV7oJDnjiLarojnSiWTM47F2yM/3gb5cZbUGTVDZpQR0iN0kRqmBVmoBlJCVJEcfIh0kKYPUMOmgoyow8iJ06AGTgdFSXrUgdVBTpQaUkP2IzlgFyeJz06IvXcixWcvMoJUkRuhRR1yLeRGapLUSWrIi9ZAYaw2iuL0UJxghOOJ5ijnWaOCzwCWIxlIzigTOuM4j8p4N9Qk+uKEMAJd0iT0SEXoENA7xbx7YmPREBeHDqkYU1Wl+ODCBH766j385duP8OH1aQySsVEhCqfz+KIs1g+VVFbEeKEiyh2lES4oCnFAboAN0v0skOpniQwy2gqi6DfGC0AF3e9yQQjKk0g8Mtj4ZLAJIjiV8cJREh+CgpgguneByI0NQkFcKJ2HFBOCoqhglMZFUOddjOnqCrw7OoK7r1zHDzc/wC9ffAHQxxDf3QfYYAgfvYG5U3XIivBBqJUuImz0EONohmAbYxw10oXJ4cNQ2b4H2zbsxMb1u7Bu7XasWQBXq7Dsd8AVCxlkOZGWcd5Wm7GCtHLZZjJ8N2Hjqk1Ys3g1Ni5ZDYN9h5Hk5UcdwXT0ceAqAz2pUnRRp6lTkohOcQK6yXDvFSehT8RfUK+Qjx6luvlJ1MFMxKmEeJyIiUJDaDAqA/xQ6uOJ476kAG+UkcFUER5E9z4YNbHhaOTHKcFVEgeu2uiZtjNvriQBuki9fDF1dpMxmJyKIXkGlzdqmCU6l6WjPzkdvdI0dInk6BTJcEoow0mBDCd4UjTFC9EYk4hGMo4aIqPREBVN0zFopnflREI853XFvMdY2GCnElpxkjAoKkBfiggDMjEG5BKF6Bn2S4XoldA6Ur/k98HVabpvwwtKxjCDWeksSTwDV5mYLsgl5XOaons9WVCAkbx8JbiScOBK5BMMfxsXWJIhp75HDXs27VWCK3rGz6/A0sUr6Xk+Ca7modXT4Grlr8DVLqxdswfr19MxN+3D5q0HsHXrQewkI5CBq8N7D0N1rwrUdu2F2vZd0N61B2aHyWDW00eQjS2Evr44lpCAupQU6pyk0rdMjNLEBBTSM88JCUSqtzsy2OiC4f6o40WhLZnemSwZZkqzMJHLQ0uUDUrcDqHaWx1DPCuckTthLtkGMyJTzAiZF5URV04JDBRiEEtCy6TGmEk24cQ8kuZExpijdXMCI66cZcBLqlg/yZKVJxtjnOaZh9S02BrTSnDFyhmxDR3DFnMSG5I1TTNoZc5BqymhAlxNPA6uxKaYIE1KFAnVWa6p6WTTx6CVsVKGdH59kh5mmKcTg0hpBphgeZ1S9el9IMn1McIBLENlLipjTKXQvlTnmRRz2tdK4c1F9WH35AzpnNgEF8TGOC82omkDnJHQsSU6tJ0W1WM+5E8HUxy40seU3Ig75jQXRmi6EJ54XkbHkDFwpY1zKZokdQ5enZGTUtUxJ1el7Q+TVDAjO4hZOUl2iOpFy1KOYE6mQdvq0Ha6tJ5E5XQalel6mJ0Xu2aWBF6qiWGhOgb4quhLYjqCAaEahiRaGKb6D4l00S/QQb9Qm5bp4HSKLgevhhm8khhgQMJGTDTHoNgKvUkWaInQR7bTbsTorUaEwTpkBOhTR9kbeQJXeDsdgvrh5dh/YBlMLA7hqLcNnNxtoW2ghT0H92HPgd04cGg3du/fiF371uKA6gao6myGqv5GHNRehf06y3DYeBW0rTdCx3YzDputxk6tRdihvRjaTjvgzbdCVmMSavpykF4aD/8oW7h4GMDZWQ9O9rqwNleFke5uaKpugtrh9TA22gNPL0NExDggPMYO3gFGcHShDqiNCiwtD8LO5ghcHLXh5qALJ2tNWBkdhon2PtgYHeFGFwz3cUJ8qA+kCVHIz0hGVoYEoaFeUFPbBX1jNZQ2l+HyBzf+S8HV2Vcvcfo/C1yd+Q1wNa2EV9NKTWH4wiQHrvrOjilCBOdOo31qSAGsxvrQMko6rQBX9QMnkVFZCB9qr/TtqEOsrwNtC2NYuTnCzt0FRlYWUFFXx4bt2xfA1bLlq7GSy2+1Hqs4cMVyXK3Bs4uWcd5WHLhSelwpQgWXKMAV6dkli7l5Dl49/zyeffY5PPvcIix6fjF9+19UgKuVDFxthsre3VBT2Q/VA3ugsnMb9mxch+1rVmHbmpXYvnY1dm9Yj4Pbt0CL1puoH+K8duz01OBupoNQJ3Mk+Nhz4CrJz56mrRHvbYlEX2sOXKVyoYJeOEZ2V3HSb4OrR9AqegFcMc2Dq0fQ6o+Bq96nwNXQPwWuiv8QuJofVXBCCa0U4EqxbJx5YTUpj0XlaTruEJ1noPYY+msK0FdDNpJSfWye6tRD6q7N59RRmYOGY3IUyhIhI7uQF+SOaC9HRLrbc4pws0ewoxW8LY3gSvads4E2XIz04GJsACcqHQ104cBkqJCzsR7czAzga2eBCA8n8IN8IIsKRXp8JLISo5BF7WxmQgTSooOREhHAKTUmlJbRclqfzYtGTlIsspMYQGPLYpDLT0ShRIRCsRg5PB7SYmKQFhWDrFhqywViVMiobc/M4uBVdXoGKR3NZK8M1NTizMmTuNTH4FU/B6+uDw/hldPDjzQyjOtDg7S+j4NWVwZo26E+XKRyov0E2kvLcEyagsTAULhbOXJeV9pHdKCjaQw9XSvokFQ1THFQRR+7dqliw/rdWPLiejzzzHL86Zml9HtYhiXL1pH9sgd792hAU90M5uZucHTyh72DD0xMHaCqpg9NHWN4B4agtLYO05cu4drbb5LeeuR19YkCWilGGFSCq8//OXB1SwmvnvS++s8EV9/8Glx9882v9F8Prn4/+frfTs7+XwOunt7vj4KrRx5X9/55cPXN/z+Aq7tKPQ2uvluAVl9z0OoRuPryt8BVqKc3go8eRR59UEbaWnCOfvBTp9pRn5MBob8XeD4uKEtNwOm2ElwabcT50zWY7i/FyEn6kDZnob85B8MnCkn0sW6vxXT3KVwaHsPLk2fw2tw5vHXuAt48exY3psdxcbgbs32tODvQQsdqx9WJk3hpsh0XR1twYaQJV2jZ67NsxLwRvD4ziGtj9AEa7sLFvnbqaDdgsrWCizfvrUhDT3kKBqqpk9Yow1hrCiZOSKkxEGO4njoulXHoLImixioMbXkhpFCaDkdHXjjac8PQkROOk7mRVEZxowS1ZcWgPTsW7TlMcejIT6DtqUOcG4uW3Bi05MSglU3nxaI5NxpNtF9DVgTq0kNQm0ad4tRAVMn8UZ1Cnae0EDRlRaIxMxzVMtYAe6KY74HjQioFHigiw7dMwrx8XEjO1CC7UGPsQvu6kpxRLXVClVThFVRFHZ5qsS1qpXaok9qijgzrWupU1FKnplZogWoycCt51iQbkh2qeQ6o4TuhOskJFQl2OB5jgcJIcxRQ56043g2lSd6cCmPdkBvlTHJCPk0fi/ekzqE3CuLJMI/1Qm6sJ/LivJBHy/MS3JCXSNslOpCcOGXH2iODjOmMaHvkxDnTdq60jwuyY5yQRcolFcQ5oSjeCcUJzlQ6oiDGFrmRFsiJNKXzmiAnyhjZUYbIitJDRoQO0sK0kBqqBnnIIdJBmlehdap0XA3kx2lSPTVRQCqM06L6ayE/Sg054YdJh5ARtB8pPruQ4r0bmYFHcCxaB8UMUMXpkrRItB8dp4j2Z8uOJxihnMfunw1qhHTPRHTPJPQsxC4o59OzSXRHDc8PLcJwnJImoidZiFMiIVoTeWhkeZHi4tBOjfBYeRHenh3Gd5++CTz4CJ/cmOPcvavE4SiK9kQpqYLuZVWcB2rj3VGf4M6V1XRPy+m+FUc7kpxQzpaL/FBHqkjyQmmsO47HeqCcDLnyBF+SH037oSyOjLpYHxxjivOnawqg/QNQEhVA5wlFi4SHiePHcIN+v+9QI/8ONfDvTUzgsytX8e077+CXjz8C7n+Ohx++joudjSiM9kecnSF4LmaQeDsg3tUG3mSwGKkcxN6N27B5zVZsWLcL69bt4MDVSjKGly9bhaW/Aa4WLV+LRcvWcsnZl7Ik7su2YPWKrdzIgutXbsGmVZuxetFKrCJDQGXdFoTYOKJGkoL+fDLEsjLRLU9GV7IA3QwUSnicHoErAScGrh5XjyAJXUmJaI8jwzU8FNWB/qjw80FloC+qwgJQHUm/zehQ1MSG0b2PQpMgHq0MXJFOCJPQTsc4JRSiWySm44nRJ5RQxzUFw7J0nE7PJmVx+aN6qZ6dAgk6eCK0xgvQFMNDfVQCqsNjURESjbLgKFSGRKI6JAI1YRGoj6RzxcTStvFoS6T68RIV4Y4Clnw+CZ0ihdiIg90ShXokAg5icSWpm667m7bpo20GJMJfgavxtHl4lbzgqTXCQSsZTmfIMZqVhgkOXOVh5lg+pklTBfmYKCjAkNLjqpquKTciDnzPAHrudjA9pIsj2w9h14bd2EjPbAULEaRntuzFlZyn3YrlbMj13wZXLFxwOWnVih0KYLXiMXC1eg+9Q3uxfuM+bNryCFzt33UIqvtUobHvMNR37ceRrTugsW0nTA8cgpOOHgIsqWPjcZTedbqXGenoofq3Z6ajTiyg3wofNYJEFNMzzvZ3R67/UZRF+KMxKQqdcgFmSjLo2kVooW9RnvNhlBw9gt4EK8ylHsWszAmTIgtMChQAakZohCmBIc2zXFWGmGL5n6QmCljE5YQywxmxmTJ0UDnNEp2nWNCx6Dgyc4wmm2BUwqATzbM8VCxXloiFCrLSBtP0LZ8SWStyaQlZTi1zTHDA6pHGmej4ExKFJhdkiilWn3lJjKhkMiQZkPSorgzg6HEheyzn1IhMn95dPXqXGbgypHfFBJNpZlwo4bRMkXR9hnl9JVvT/lRHqve0iK5JpPC6ukDnvSA1xTmpMc6w5O3sHFJdTCWzHFa6dB5dReJ1LreVMQfvJlNMMZ1ihtkUcy6J+xmZCcmQpI+zch2SNs7KtBWlXIumNWidGkmVtj+iUPIRut+sVMeZFB0uNPFMioFCdK4z6YY4m/FIZ9IMMEv1mKZtJ6TaGBNrYVREEmtjPFmRb4t5mY0lGygAlkQHI7R8jI0+mKbwSBumYw/S/Ryi+zwoNkefwBwn441RF66HbM9D4NnsgNxXG6UiN2Qk2MPVejcO7H0e+/Yvhbm1Grz8HeDiycCVBnbu24Wde7djn8pOBbg6sA4H1TfhiO4WqBlsxhH9dRy42quzBCqGK3CQtFv7BWw58gx2aC2GluN2uMQYI7kiGnX9eahoz0BGUTxSMiIhkYYiIc4bgX42cLDRgJHeLmhrboGJ8V64uekgMNgcQWEW8PY3hJu7NuzsDsPcbB8sLQ7A0U4DzrZacLTUgK2pGqyNj8DZQhs+TmYI9rBDhJ8b4kP9IKIOKT8xAoEBbtDU3AdDUw0FuFJ6XM28cn4BXLFRBf8ouDozr1d+W2dvXOL0e+tZGOIspwu/qX8aVj0Brki/BayunFXod8CVIkzwcXA1jZGLCmA1dH4Cg0r1nxtH99woTk4Pc+GBbRNKcHW6hwNXrGT5rUQFGXAJ8YOOtTnUjA1gYGsBG3dnDlwZWprjoKoaNmzdpggVXL6S2uNVWLEArjYseFw994ICXP2Pf30O//7MYjyziMGrZZzH1TMvvEBaxOW4YqGDLM/VM889T9s9S5315/Dcs4uw+PnFWE7L161cie2bNmD/zu04vHc3Du3eiQPbNnPgauf6NQqtW0PzG3B45zboHdoHM43DsGChZnqq8LYyQISbNRJ8HJDkx2QHnq8NyZqmbSAKtIcs3JnsSo8nwNVCmCDZU1XSCA5WVadEoyYlhkvOPg+u6mTRT4Cr+VBBDlzlUFuf9/seV71PgKssDlqxhOgLYYJPg6u6IrLxijHaUMKFDI7+5qiC8+CqjNNYUxnGmWh6orV8QRzAan4MYi2MRliKYTr+IJ1noL4Q/aReOj+n2mPoIZ2qykN7WRaai9NQkytFYUoCkmMCEevrjGAXKwQ6miPE2QqRR+0Q7mqHADsLeFoY4aipITzNTeFrYwU/Oxt4WVvAw9IMnlbm8LazhL+jDcKOOnI5gmUxocgVxaM0VYzqrBTU5spRl5eKhvxUNFJZn5OCqnQRSlOSUCoToCojBXW5aWg6loXWwhw0kxrys1Cfl43G/Fw0UfvdQLZHXU4ubZuJMnkqism2KpHKUJGajtqsbDpmHhpI9dm5aMjNw6kyuk+trTjf24Mrg2w0wUEudPBlBq9GHsGrl4dp+dB8zqs+vDQ8gCu07ZnubrqHDailY6Yn8OnafGFrYA7dw7rQPqIPfW0LGBnYQc/AFppaFlA5pI8d2w9j9cpteOH51Xj2meV45pllWLxkHdat34Xdu9WgoWYCM1NnODn6wcnJD+YWLtDQNIaqhgHMbR0hSk3DANndL735Bl5+520FuLp9awFc3bzzmUKfM/09cPXrHFe3v/4Gt75m5d1fhwHefUy/A6aYp9a8uHxWSs1DK4U31zecPv47+t1RBZ8AV7/WryHVb4ULsv3vkr55Qndo2Z3fWP74ujtcbqs/Bpb+kVDBL+8/4PTFHwgj/OIxcPUov9V8jqv/OnD1eF6rx8HVPxsq+IfB1d8MC/w9cMVCBR/im4cPuRxWXy14Wz0Grh7+BriSxCfCz9kFIe5HIYmOQFpiHOSxkdTIHIWfpQEiXSzowxKJ/tpMjLbl0cdThrayJDSXxKGxiBqLkiS0lgjReExAHwcBajKTUZedzrl61udkojE3A025bD6F1olQk8VHEzUiJ0qk6ChLRke5FCeOs3khTpZSY1KVgd6qTHSVpqKjiM5VkIKWXDEaMqmzmB6LuvRIUjjqM0LRmBmC5pxAnCjwI3nStCsas1zQlOWGlmx3NGceRROJlc0Z7miUu6BW4oBasSMaUtxo3gsNch/UJvugSuSJUuYdFOeIY7GOKEpwpsaTOkNiDzJYPVDEd6VG1ZkDNwU8JxQlOaMkyQXFDOREWULqrweRjxbkQUbIibJCXowNMsMtkBZiiowwU2SGmSM12IjW6yEzwgC5MYYoiDNBCc8c5QIrVAitqbREKd8MpUmmVBcTHE8wREmcHqeyBH2UJ+qhgqerlCEq2ShIPAuSFckaVQk2qE5kAMuO5m1RmUjHjKdjxtnQvk6o5LujMskdpfEuKIpxQGG0HQpjGWByoc6hK/KjnZAT6Uh1d0ZhgjtK+B4oEdC2SfYoouMVsQTqPAccS7BDQbwtlWzeibsPx/lutL0rCnnsWI4ojHOg+juhnOeM8gRHHI+zRXGMJQpjzEimdF4TTkVxxnR+I9reiPbTR36MNnKjmYeUKgpiNWiZJk2rITv8ELJCDyI/4gjVXZOOpYmiaA2SOvLDDiHdfy/k3ruQ4b8f+aGqOBahjqIoMrrjNOjatUjU8YjXIunSvTRARYIJKhPMFfcuie6VwEHhecV3RkXiUdTwfNEijEBnMg+9MhG6pWK08wVoSlQk9W4VCTFUlEeNZhfuvv8ycPcmvnyTDOSWEnq/wlAU6YbSaDdUxbqhNt4NDYmuaEqi95PURPe0QeiMWr4TapOcUEfzjWJ3NIncUUf3sJres8p4J3qeziRXkhuqE45yqqTnUp7oRc8ygOodhIpYFgZHHXYe/UYzknG+qhQvNdZhrqIMQ/l5GD5WiLnaBrza24tP5qbx/Vuv4D51EK601aIsxh8CB2OIXS2Q6usEvrsdfMwMoLdvD7avWY8NqzZjA/O4WreTA1cMXixbuhJLlq7CkmVryGh+ClwtXYsXqIFfsoSM52VbsGbFNjJ6t9JxtmHTyi1Y9RwZ2f/zeWx9YTmO6hvjeJIQffnH0Jedjc4UKU6KkzhPpF4JD30SBq1IQr5SgifUK+Cjl5+E7iQeTrHnERmBhpBg1IUEoiEiBI2xYWiMj6DnFYUmXjSa+XFoFSfghJgMWTpHmzAJHSzsUCSic0kwwCSWYoiMqBF5Ok6nZWKYjKlecTLaE+mbFZOAxqg41EfEoiYsGpUhUagIjkB5cBTKQ6JRFRKJmtBI1IZFPgau4nCC3hcGr1hOrlNMgiR0Cn8Nrpi62PWTutlyUg+J87iSCjGYLKIOtgSnHwNX4+kpGCWdXpASWmWmYixbAa5YqODMsTwOXLGQwbH8fPRn5+CELJXeHxFywmPB8/CDp4kNjFW0cXjbQezasIsDVytfXIuli1ZT52U19+xX/ieBq23sHDtUcGD3YajuU4PWflVo7D4A1a07oLltJ8wOHoazrj78zM0R7eRAv/0wnEhPxVBxEXrzs9EqE1P9xegkQ5l5WB0P90WWtyOKgz3QmBCGrpRETBWmYjxPiJZ4d+Qd1cIxNzW0R1tiMuUoZuWumJIykGSGWbEpZlhuK4EBxvl6GBfqY1JkhCmJiWJUPRILpTsjIYnNcZZJYoEzyRaYIU0lm2OcthnlRNNiZSJ1kSLZu0JWisTvQguMC8wfkxknBq0mRSyxuzJ/lUShKeZxxTyvxFQ/iRGVVC9OBrRuXvokPboeXUxIdagOOhghDTEl62JExryvTDCZbo6ZDEvMpVthTm7JwSUOXKXY0LQt5mS2OEvT55KtcZ6Wn6dru5BshrPJLEG7IQfHpkiTyXqKJOxcXiuqk5yOLTPj4N2kjO6HjI5JmiXNyemepZriXJoJzmcY4wJTmhEuMqUa4lKaAUkfl9P0SLo0rYOLch2clzHp4YLMkGRC9TDF+RRT2s8Ul7LMcDnbjCsvZtLydGM6vhHOsmTwchIrU2me5deideczTHE2g55huimmaNlEmiEXSslGHZzMNMR4hiH93g3o96XPwSsWMthP70UvPZMusQ1qqI1O8VBBaqAOjotckJFoDxfrXdi/9zmoqq2Fo5shvIMc4eBmAXXdw9i1bye279mKnfu2Yse+9di+fw32qW2AlslumNgfIu2HuskG7NNZhgP6y3HAYAX26S3jdMR8PQzd9sE6SAvByc7IqiGbpzsfbf1lONF5HOVVaZCnRSMh3huhwQ7w8TKDq4suHOzVYWenClu7w7CyPQALm32wdzwCN1dtODtpwsFOHQ426nC0UudyXLna6MLNRh8etobwcTRFgJsNgjwc4H+UjS5oCSd7U1hbGeDgwa3QM1JFaWMpLr/3Ms6+pgRXryhg1QwTm/5dPQaxaP5JXcAZTo9BLQ5sXViYViR8v/CE/gi4ehxG/Xr5WUxdeyS27PF5loCdy2f1NLRSgqvxlx5pjNMZjLKk7FdmcZqFBV6ewcilKQxdnMIg87RiwIrEyj4luDo1PYSTEwNon+xH23gfqRdto71oHupEcUsVYmQCWHu5QMvSBHrW5rByc4KD11EuMbuuqTH2Hz6CjVu3YdlqaneXLKc2dwWX42rZynVYsWo9VqzegOVUvrBkJf71T4vw3//1Wa789+cX47kXlnKjBz5L08889wKeW/QiFrGk7SQ2Pw+unnn2Oeq4v8AlZ1+/ahW2bVyPPVs3Yf/2LTiwbQv2b92M/Vs2conYd29Yg11rV2MfbaOxazuMDh+EhcYRWGocgr2+OvxsTBDlbos4X3sk+Noh0dcGSX62EPnbQUgS0XQy/YayotxRmOhHdiRLzB6MUiGLDghDBalSEoFqaRRqkqNRmxKjkCyGCxWslUejPjUWjekJaMpgua14XG6rlmweWnOTcCJXgDZqC9rzRTh5jIGrZHQVpyiSs1M/o7csDf2VGRioysJQTY5CtbkkRWJ2RY4rRZ6rkToWyleE05zXVZECXM2L87wq4TTWcpxUqhCDU83lNM0gTAUmTig03qpYNkblaEsZp9OkkeZSDDcexyCdY6ChiFN/vUK9dP7Oyjw0FqSiPI2PY5JYZPLCkRzpjwQ/N0QcteOAFctlFepig0g3e4S7sDBBKwTYWyPExRHRXh6I9fNChJcbAl3s4edgjWAXO0R7u3IjoDMvqRK5APX5adS3y0F7WR5OlufjZEUep05SN9WhpyofPZX56CzNQUdxFtoLs3GyOBfd5ccwUFuKkYZquo4aDDXUYKC+Bv111eitqUZXVTUdpxLtpeVoKiR7Oa8ANdkKoNVI9mBLYRFaC4vRVlyCU+UVtH8jZjs7cXloENdHT+P66RFFriuluHBBToNc3qtrbNTBkUG8RLo42I/Jjg6qfzmOp6QiKSAM7uZ2MDysC419mtA8ZAB9HSsYGTnAwNAeWjqWHLzavv0QVq9iIYPr8dyzq7DohTVc7iuW5uDIYQMYGtjRd9cbLq4BsLZxh56+NdQ0jaFlYIagSLI3T57ExZev47X338XbLFTwk9t4/9OPcZN5W91RivO8YuBK6Vml1C1Ofxtc3V4AV497Xc0DqbuKdZzucfrkVx5Vvw+8bt99BK+ehlSf3L2r0Lyn1d3fSMpO+oz2/4yO9dndBxzAWhDNf35XkZyd0z8Brv6W7ty9y0mRkF0Jn+4pc10t5LtSwKcv7z3yyHpa89vc+ZW+VejBA4Vo2ee/oYX1pM8f3P81uHpI53moAFfzydkfJWh/MsH7V/PJ2v9OPqt5L6vfzj91/1daSMz+9KiC9x+NIriwPedBde939HseVg9w9yl984SUHl8MWin11Xz57WN6+O2Cvlbmufpv6dRZ83R0hKmWJozVVWGmyeKd1WGtTgbQoR3ws9BCThx14vOpA1YUj5qMIJSmeKEk2R3FEmpoqLOdy3NDWpQTkkPsIQl0hjToKMSBR8H3dQbfxxHiACekhrshM8aTcwfO53nhmMAbRWIfOgZJTMejsiyZOuEpwQolB6OKVCkNQrnInxozby70rDDRCcXU2T/OZ6FdjiRbVFBHokxkSMu1UcTTogZPH9VkgFZTZ4KphjoDNWIz6uwboSxeH2UJhqgWMO8lO5ITKoXOKOXZozDWCrmRZtRRMkVetDmdz5YaUEc6twOO0XRenBVyYi04HaPp47SslJQTQZ1/b1UkuR1Aso8askL0kUvLssONuHUFMWY4FmtOy4yQFaaL3Cgd5MfooDBOn85rjGrqsNRKLFFNBnMF1bGSb4gqPgNTBhykqkzUQXWSLtVZj1MVX5c6nQaoSTJGvdAS9SIbNIjsUC+wR6PQAY1iRzRJSFKaltByWldH96pexICJK+oEzpx3FvPKKk+kkt1LHt3XWFsci7FFSbwTKgRHqV5HUUXHKhNY43gSXW+SNUqTbBZUxqfrT7JDWZI9be9IBoYzygX0bMi4L0uwp/o7ct5f7FzVdH8rE2ifeHMcjzUhGaM03gTlCSZ0jQqV84xwPEGP84wqjFFHUQzzktJAQeQR5IWpIC9UBUWRZEjT+tJoDU7lMTQdpY5joYeRE7Af2QH7kBd0EPnBKiiOOIyKOA26TzqoZfeP7mNlgi4t00Ml3fvKOCNUxZuiKtEKlex66FqOx9tT3ZxouReaBdQJTk5En1yMPpkUp8QitCQloSE+gdbx0ZubgUvdzfj89Qv4y9fv4967l3HhZDkaWZ61CLqHMc6ojXNBPd3PRronjUm2aCI1C2zQIrLl1KosW+gZtYoc0CK0p/X2aKJ7y7ZvpDo1JjnQfo5o5tMz5dMzFHiiWRKEVkkILQ9EY3wgToliMZGbijPFBRjNykAbPwnVkVGojoqh+vLRmSLHbGkxPujvwidjA7hSX4b6uCDInUwhczFHurcDBEdt4WuqD509u7Bl9VoyWDdx4Grtuh1ccvZly1Zhyd8CV8vW4oWl62j9BqxYtgmrl2/BuhVbsGHFVmxcthmrn12Jpf/jOaz9t0WwVFFDZlg0OrKy0Z2ZhZPJErRzicsT0MtG3BMlUQfy98FVH93/PrpGDl4xr6YYMhYiwtAcGYYT8VFo58egXRiHdlE82sW0XsJDuzQJbSQGrk4kJaAtiZ1PgH6xGIMS5m2lAFfDdK8GU1iOKylO8hi0ikN1aCQqg8JRwSkM5awMjkBlaAyqI+JQExGL2vBo1JFYuGBjdCyaab/muHhluGAiTibNJ5knMa8rMZ8LF2SjKZ6iOp0UJHDqFCZyHlc9YsHfBVdjj8Gr0QyZAlplpXHgajwnAxN52ZgqUIKr/Dyczs1FT3omWpJlqEgUIDM0GvFu3jhqRMabihYObz+o9LjailVL1mP5i2uxkp4rCxNdtWL9fwhcbfgVuDoE1b2qHLjS3HMAatt2Qot5XDFwpaMHHzMzhFlbQe7ng6ZkMYaLjmHwGBnJqRKSGEP56RgtyEATLwI5XvT99nNBU3wwelISMJpN69MT0ZrojRI/ExR76qI53Bwj9I2akblgOtmWC49juaxmGKji62GCr4MJlnRdZMCF5M0lm3OeVWdJ56gNOSdRiANXDC5xIX0mGGeeVtTOTKRY0HEtudC7WakV7W/FlbNcKJ4Fdz5OLJyQCylUaEZsiTmpBc7S/udkpBSFzqbQuVLMcIaNBigzptKY5pmMcFZmSDJSSG7EQZuZFH1MJOthjDSaosfltJrOMMVclhXO5djiYq4dLufY41KWHS5m2OBCuh0uZDjgUqYTrma74Fq2K65lOeMaLbuaZosrqVa4mGqOC3ITOgedN9WYGylwjjSTRvctzYxkTqLrSKXrTqNrTbOh9Ta0nQ3OplvjfIYlLmZZ4lKOJZ3bElcyLXA1wxxX083xUroZXsowofMZ4+UsY1zPNKZ5I1xJM8IlOt8luSku0f24RPfiIt0Lbj5doYsMhlF9znIeXQaYY0njOe8sfW7+HN0TlmOLbXsh0wznsuheZpvRvTCme2KAqQx9TJLG0/W5BO5DKboYkBqQFPmu+un59svs0Sq2RUGEPrX35qiUeyBH6AJ3h/3UeVkCI9Nd8AmyhVewIyydjKGmq4J9h3dj1/5t2L5vM3bs30BaiwPqm2FipwaPYEt4hzHvGTVoWWzBEdN1OGi4GoeM10DHZhvM3VVg4X0EOs67oeeyFz7x1jhWJ0HfZAMGxhpRXpMOgTgIsXFe4CX5QSQKAi/RC/7+FrCzOwJzi72wtNnPQSt3d10EBVogLNQWft6mcLHXgpO1Bo7a68PXxQz+9M33cTCBp50xvB3M4WlvDjszPRhoHYK2xn5oax3Enj3roG+sirKmMlx+99fgavbvgqvHdY50dkFzNP84uJrlPLeUQOsxcDX7vyG4GlNqlNM8uDqD0yQGroafAFeTHLhi0KpnbhRdM8PonBpE5+QATk72o2NCqbFeNPa3I6e6CMG8SJg4WUPbwghmzrbcaIIOXu4wtbOFup4e9hw8iA1btmLpqtV4/sVlWLR0BZasXIulJK5ctQ4r1myg7/Ia/NszL+D/+Zdn8C9/eh5/WvQiB6heeGE5nn9uCZ59djGee+5F6pTTMRYvxzM0/e/PPoc/PasAV4ueX4RlS5Zg3aqV2Lp+DXZsXIfdm9Zz0OrQzu04snsHDm7bhN0bVmPX2lVQ2byBbIedMDl0EBaqh2GhpgIHfQ0E2Jkh2tMesb52JGskkAQBdpAGOkIS4ACRnx0k/g7ICD+KYwkMXAWR3R3yd8AVtbeyONTKYznVpcahPi1eAa84cMVHS3YSWtmAQgvgSoyTx6QL4KqrRIbu0lR0l6WhrzIT/VVZGKzJUag2V6k8DNXlK1WAYQav6gtxmkvSXvTI4+oxaLUArlqVYh5VLUpwxaBVm0LjJ2jZCSW4OlFGKsdpmh5pKcVwUymGGkswyKkY/Q3F6KstREd5LupzU3BMFIfUqACIQrzAD3BHgo8rot0dOVAVedSeph0Q7eGIWJZ3ysOJlrHcU27gB/shOTYC0pgw8ML8ERfojYQgL0giA5BB7WhxShLnWdV2PAddVYXorilCD523p+YYeqoLFkIW+6vpftSye1GM06Rh2m6ggrYpzUPP8Tz0VzDAx1K6NGDmZAtmT7VhprODdBITJzsw0tqK4ZZWDDa3oqehCe0VlWgtLkFbaRlO0XR3dQ366urRX99A96EJE+3tOMfCBVlY4OgIaViZnF0Bq26MDuHGmEIv0/Q1WvYS6SrpXF8P3c9GNOUfQ1Z8EsJdvWCtbQKtfZpQ26sFLTUT6OvbwtDIgfO8UtMyw76D2ti8lSVq306/j3V4ftEaLgXGpk37uTxXLMTQxtodTs5+sLHzhJGJA7R0LaGhawpXT18UlJRi8sxZvP7+e3j349scuHrv09sKWPXF0+CKgaqvcFupfw5cKcSFEbJ1X32Dj5mU8Oo/C1xxSdf/QXD1KR1/Xhy4uv9QAX/+q8DVvflRAJXg6u5jydqfBld37/9aT4GrJ6HUtwo9UIqmP6PlT+vOg285sW0+5cAV3Y/55OwPfwNcPfgtcKWo/6/A1W8lav+nwNVjWki8zry1vlHq7gK0egSu7j6l3wdXClj1Le4pdZcbPfBx/RpcLejbx8SA1bzmwVWWLBXh/v6wNjKEDjU4mvv3QGffLujt3gL9nevgaXQIaeEuqJaHoEbujxKhwgOnkDrU+Qk2SA83gdhXD4nuWoh10aJOkAH4nuYQeFnSMlMkuBlB6GOOzEgnFCZ6oJjviUK+O4oFR3Fc7I5SsQeOi47Scd1wXHgUpSJPlEu8UJ3iSw2TH2pSfLjcEpUS2pY68MUJ1ihJZABF4aVURUZ/FRmalWJdlAs1UcrXoFILVSJdVIv1UC3SQ41QXyEBKUkPtXxDNIrN0Cy1QWMy88CyR3mSNYrjFJ5ARfHME8oC5QIbajRtqfG0QamA1vMtUcgzp8bVjOpgjiqhDeokdqjgW6EwxhD5EbpUGqAkzhgl8cZ0PCOUJpjSektUCKzoHBYoTTRBKc+ASj1ap4dynj6qhUZUB2OqIwNWVGe+LtVRF3U0XS/URYNQD42kerqmOlINdbBqkmibJAPUCUw5eNVAdWykujaJ7NAkJkloWmJF18nWWdI6a25dM1svtEUdXW91oiWqedaoFdijisGoeAscj6N6Mq8tgSNqRPZUN5YHygxlPFNO5UnmqKDrYGLXU5ZISqBpOlYFHZMTPZ+qRBvU8OxQk8hki1qeLZ3PCmV0f0si9Um6KKV7VR5niIp4Jjath+MxWiiKVEdhpCqVaiiOUkcJqTRaHRVx9FwT6Lkm6KAylqZJtfF0H+LpnsXqoIz2Kwk/guOk0ghVVMVpoCFJB00CXTTS/Wxgzz5Rl5Yz0XtB561PNEM935reDVt6FswrzIbOS8805iiakkLQmZyAPuok96emoFMqQSufj8aERDRT2ZWRijOtNbj10jT+/OU7eHDzJVztqUarLBylkXT/YhmwckJToj2a6T43s9wpfHO0Cs3RJjJHO6lDqXaRBclSIaEViebpuXaIrEg2OEkdKKYOkSPt644OqR9OSQNxUhSIU4JQ6nglYipHzkGMjngy6EJYsvIglPuTEegTiDL/YLTGxWK2IAevkkFxviSH5oOR62aJDFf6fXrZQXzUBgGm+tDbswtbleBq/bqdWL1mG1aw/EYMWC35LXC1lgNXbITBF5etw9Jl67F82QasXLoBa5ZsxPolm7CBtPb51VjxL4ux8n88B+0tu+nb4Em/TzE6UlM5cNXBckAJ6H4LFeBqQMRH/4IET0rIX1Avn4eTcTFojQrHiZgInEyKRZckAd3JPHSRIdYl46NTJsDJFAHdNzJmBfFoio9CU2wU2hLi0c1nxxEpJKaOIqlLKMRJlmQ9jnlaxaIqJBzlgSEoCwihkgxqTuFcqGA188JiCo/m4FV9ZAwaaJ/GmDg6Rzxa6RxtvER08JM4nRTwcZKFKdJ1nRLTvCgR7cwjjEfXkBhD28ZyidwZvOLyXLEk7QxcyRTgapTLcSWjTjcpQ4YxBqxYmSnHOMttlZ3OgSuFMjGZn8uBKzbq4XBWFrpS09AsSUYZGXFpdA1Rju5w1jODwQENHN6uQh2Rvdi0ahvWLN2IVfQs16xcj7Wr12P16o1YsXILB6r+UXC1ft1ebNy4D5sZuCKDcNf2gziwUwWqew5Dc98RaO1Vgfr23dDYugNGe/fDQUsHvqZmiLC1RqqfF33L+DhdlE/Ko99dCk6lijBSkI4ZMpRPSRNwzMcR+fQO10b6oEschQF5AnqTo9CeRO1ImC0q/Y3RFGqKAfomzaQo8lzNSUxxltqOs2JDnKXv6xn61p6hNuNcshEuyM1wMdUSl0iX5SQZKdkCl5LNcZHK8wxoSc0wJzXFLMuFxRKdy8xxjra9mGqNy2k2uJJuy5UX5VY4n2KBC0x0nAtya04X5TY0z2SNS+wcqRa4Qrqaar6gK2lmdBwzXM0gZSqVZUoyUcqU0xXSxQzmgUTXQzpDOkfzF7Kpzrk2uJpnh2v59rie74DreQ64lsPkSHLC9VxnvJLriht5rniVpm/Q8ley7HEtwxpX0y24819mojpczqLrzzTnvJjm0swVom04pVngTJoVp7Okc+mWVB+65gzah/OQMsMl5jUlN8bFFCNckhmQ9Glej65bn6THTV9I0cN5qT7JiAtXPC8xVSTRZ0CR2vNpagOnhAwyamGUp4ERnipGEo9gOP4whmNVOI3S9ARPHdNCbUUOsFRDzGbSMTINMZmmi7FU2leuSdKi35Q2huU6GKDzDiTrY4DO20/n7ZfboUPO2kFqv+Su1PEJQllWACKCDGFiug1WdofhE2wL90A7mDsYQl3/EA6q78FelR3YdWALaTN2qWzCIa3tsHTWhn+UI0ISXOAZZgpzVxVoWGzGPt3lOGy0FuZuh+AWYghrH3WomG7Adq2l0Hfaj1iZL8qbM1DZlAVpeiQCgu3hF2CD6Fh3iKXBkFAbEB7pgKMeuvD00UdsgjOSUwIgEHghIcENQr4PYiKc4e1mCDc7bXg5GSHI3RKBRy3hZWcENws9uFoYwMncAFZG2jDVV4OJgTqMjdRx5Mh2blTByhNVuPTOdZx57dICiJq7cYHT7D8Jrtj8/DGePs6Ty/+4fisc8J8CV9fYCIKkK0+Dq3MYf+lJjV09y0GrR+BqFiOXpjF8cRpDFxi8mkI/S8w+N4bu6WF0Tgzg1EQ/B65OTTwJrup6WpF2PAe+MUEwcjCHrpUxFyLoHuTHgStDK0uoaGhg++49WLNhI5asXIVFS5dh8fJVWLZqHQeuFi9fzY32u3w1A1dr8W9/egH/9/98Bv/yzCI8t3gpFlP7vfiFFVj03FI89+yLeO65JdQxX64AV88zcPX8Arh6/rnnsWTxC/QtX4bNa1dhu3LUQJUd26ifsBdaB/bi0I7N2LNhNfZvXAvNXVthQP0HU5UDMKe+hPnhg3DU00SAnfkCuIrztUGivw1EQfaQBjtBGuQECQNYpLQwN+THs+Tsj8AVU/lvgStZLOrkcRywmodWHLjKSFSAq2w+WnMU0OpErhBteSJ0FEhwqjAZnUUp6CqWoatErgBX5WnoZeCq+rfB1WBtPicOXNUfwwhLoN74GLhiIYKtxzmN/YZGW8tI5ZzGGbRqr+TEpseYTpRz0GpeCnB1HAMNxQovq9pj6K4uQEdpNmpzUlAgjEVKhL8CWPm6ItHXDfHerojxcEb0UQWsYiCL53eUtvGEINALgiBviEJ8IYsOQQbLPUVKZfmnBHE4RjZSRaYEdXkyNBWmo+14Njor8tFdxc57jINWXG4tUr9Sg1Sf4ZoCzgON5f0aqy8hHcdQFdWX2uTuklz0MXjVUImp9iac7e7ABZZ/amQAF4cGcKa3BzPdXZjt7cNsXz/GTp7EQGMj+hoaMNjUxIGtsfZ2jLd30H1qo3t0AlO0DYNQV9kIg2MjHKCa1zy0egSuhvDSKEs3M4Qrw/0cMOutrkFlWibEIVFwN7ODgYoO1PZqQv2QAXS1LTl4patvAzVNU+ynddt2HsbaDXvIpt3EwaulS8mOJdto3z4tLqm7hYULbO29YG3rAWMzJ9rXClpkR9k4uIEvJhuldwDX33gT796+jXc/voV3P7mFDz7/BDe/nIdXLM/VHdz6ggGrrxf098DVI/19cPXJ13dJ9zhoNB8S+MndX4uDVvce091HCdrn9em9u/js3j1OCoD1GyGCfwBcfXb/oQJe3f1bea5+G1wxMPW74GoBWj0W6sd5VT2pL+9/q9A9Nqrhg0d6fDta/4XSu+pXsIrTwwV9xsGrJ3Xn24ec5sHVpyxckOW3YtDqO6rjd4+BK04KePVE3ixljq2vHtx/BK4ez13FQgLvPrZcGR74h3JRPR7a9xi4+uopQPbE8ebB1UKo37x+HRbIoJUCWD1cEAeuHv4HNR8qWF58HDlpaYgJC4UrdRLM9bRhdOQA9PdSI7RrLbyNVZAZ6YIaWSCqpF4oTrRDEQs/Y6AnwRI5EUZI8dOC0EMdfHdNiLz0kRpogcxQG6QFWUIWYIbMMOah444aqQ+qJV7UELlzIKo2xRM1pHKRK44n2eM43x5lIpb3yZWWH0Vtshtt76SUAyqFNqigTn212Bq1EivUS5ksUCMxQI1YG3VSHdRSWS3U4lRDRmstGbh1Al0Sg0D6aBAaoEFAEhpRZ8gcTdSBqZfYoFrA4Avz+jGm85jR+SzpPFYcGKtUqpxUKjSnupqiLMkENQIz1DFvKZE5nc+UjmFCJe0rMEUV35hTrZBtY0n1suS2qxWZkow4iFbF0+NUx+olpjqJ9FFPda0XaFMdtdEo0EEz1b+JrqOJjPQGuqZ6Uh2tq6NOVr3QkJaZ0H7maBRZUGmBRqFCDVQfbp3QmFMTzTdTXZqpzo1U93oeraPraBJaollE90BgSXWha+BZoJZvTcdmQIvlgaJrSjKkdUxGNG3CqYp5SSUaoyLBmAu7K4+n+XjFdHUiXSfPCrUJ9Kzi6LrpPann2aCOllXEGKMkTAdFIZo4HqGN8mhdVMTqcWLTpVGaKI5QQ1H4EU7FEaooo2U18Tp0DLpHiQaoS6B7Fq+LRppu4RuhJYmuL9EQjQn6qIujdyBeG/WJumihZ91OndIT1Clt5uuS9GgfXdTE0TsSQ9vFGtA8vQMCul7qnDB4VxZnjeNRtlRvd7SS0dQtT0R/uoQkQ3eyFCcEAjQlJKE5iU+dmhRM1pbivXMj+PHOW3h462W8PFCPjtQIVFBnoi7OAS08Eh23NckCJ/hmaKPn0CE2xSmxCTrFxtTJZjJBN3XOmNh0J3XSTtE7olhuhh6pOXXCLbiyi97VTrEzyYO280GPKABDKdGYzBRiKkOCPn48mljIXEAgav2DUO0XiHJPP5Qe9UKVH22fFIeZzGSMy+kawr1R4GaJfHcr5Pk4IPmoDQJN9aG/eye2rlxNBut6rF6zFctXbsKyZet+A1wpYBVLzM4lZ2cjCzLARVq+dB03Kt2KReuw5oUNHLxav5iO98wyLP+fz2HfyvXwNjKj70c4mqVSnExhHm0CdAl46BPyMCBOIvEfk+BXGlSqj3kwxceiNToCbbGR6BTGoY+Msf5UWpcqRC+pWy6kc/DRJkqg94QM4MgQ1IQFoYHO3x4Tg1NxCXQMUkICOkitcXFopuVNzGMtkgzl8EgOXlWFRCgViYogFioYicqwaFSH0zYRMaiLjEVDND2D2AS0xCeiNYGHVh6P84Br5/N/E1ydYh5hgnh6V6LRkhiNE7xYzvOqS5TE5bvqVXpdDaVIMJKqBFdKaDXBYBVJAa1SMZGdjomcDIxRyfJcMe+78dwcbkTB0ZxsDGZk4JRMjiaxFMdjEyHzDUaYtRPsNAygvfswDm45gF0b92Lz6u1Yt3wzvQMbsXbVRqxbs1ERLvpPgKt1q3djw/o93H8r2XDT2xm42nYQ+3ccxJHdhziPK70DR6C5cx/UNm+D7vZdsFPTQKCFJXiuLigID6HfmgTjJQWYPH7s/2Xvv6PjOq61T/j+8c2M32sF5pxzBknkDDTQyDlHIufYCN0AGo2cAwkQOeeciRxJgqSYRElUsKzoIEuyZEmkgmX72nee2VXdIEEq2b6+77zzrg9rPatOPnXqVNep+mHvXZgsycVIXhqmS7JxtZI6yJkSVAa4oYjqclWgK3rigzGcEoFRKf1+kwPQE+uCtlALdIWZYiLRBtcyHHEzwxa30s1xN8MML2YI8WK6Ee5lGOHlHBPcz7fA/QJrvFpgw/VaPqW5tJ5tifsKvZxjiZcYWMqWwxjuDpdthru5FniZjr9fYItXi+x4+lKeNe6x43OtOAx6KY9ts8PLpJdy7WifjRxUZZniXqYJXsoU4mWmLFrOFuKlHFIureeR8mm5gMmY6+VC2sbXTfAi6W6+KdetXOaWxyyOTDlwklspMWsleuY8yjfl5UV6prt077u5JAbbsixxN9OcUjomS57eoTzdzjLGrUwjrtvZtMwsnbLYrIRCXKH8LtMxy7RtOVM+yyEPGs8DxxspgscbkPRwWaaDpWRtLIg1sZCojkUxSaKGpSRVSlVIylhgEqso9mtjSayLxQRdzMbrYjpOB1Nx2iQtTMZpYixWFUORZ9EfroTesBPoDjyCLt+D6PI5gB5KBwKPYjRMCRPxapiV6mAhUx8LWXqYTdfGZJoGJtLUMJWugeksHfpd6WMy2xDjmYZyy6t0E/qtOGCkyAOd+W7oKPbFYJ0Io53pKC+NQECQCaydNOHgaQwXfxtYOguhKVDGWc0TUFI5ihPKh3GcSeUgVHSOwcROC67+5vCkeugcIICZy1lomOzHcc1NUDPeA5cAQwTG2cLeTxdqZvtxynAnDBxOwy3UHGFid4TFe8A7yAZObkZwdjfCOT8LhEQ6IFrkgtAIWwSGWCAxyR3Vdano67+AyspkZKQHIjc7HFKJH4J8LODhoA8fZyMEeVjC39kM7uZ6cDTSgrOpPjxszeDtbA0fdzt4e9jB3c0aZmbacPe2Q3N/M2699RKuvXbrHwBV3w+trrxyjbQCrl7g+qHzfgpe/T0xrFbvk4Opa1wMYK3sXzmW778n1+oYV08EZ1/RvRtc87Q8x8DVnWXMkKZvX8H0Lbk4vHphCePXFzB6dRaDixPonxvjkKp/Xp72kvoUy/UDbZCVZsM70h8mzpYwsjeHo48HzoUFw9nXGwJLCyipqcnjW+3chQ1bt2Hd5q3YxGYV3LkXm7fTd5i+zRvYzL8793GQxWJb/R8/ew7//tx67jq4ZdsubNq4HRvWbuHwau3azXJwtV5hcfXcOjz73Fo8x+NcrcHGdWuxY8sm+h7swPH9e3HmyCEa7J+EgepZ6CmfhtqJQzh7aC+0jh+CidppWGqqwkJdGRa034pSF4EuAuyYxZU94vwdEB9gD3GgPZKDHZAa7IS0EBekh5FCXbhXRpHIF2XiQFQkhaAqWQ6uqlNW4lxFKcCVCM2Zcd8BV625CRxcdRRIuOTwKplDq8fWVnJoNcyg1Qq4qibVykOUXGooxPhPgau2Mh5IfY6JWVp1VWC2uwpzpHmF5rgqueTWVHKLqnkGrfrqudjyfC+DV9WY61pxE6zEVNtFjDeX8Rmq+6pYvKgctJdmoakgDRVpYuSJwiAL8UVKkDcHU0lB5yAO8EKinyfJAxJalgb7IC3UDxkRgciKCuKB1Nl5heIolErjUZYm4bGrGouy0XGxAD3VReivKcZAbTGG6kqoLM7L1cCA1QUqkwtUBmy2wzK5pRWtz5BmaXm+pRyLbVVYbK/BQlsN5lqqMN1UgYkGUiNzGazHUm8bbowN4MXpS3hpbhovzkzi1tQ4bk9N4u7cHO7MzuDa2BgWBwYw19dLaT8uDw2RhrE0MMjd/Ri4ujYyjNssltXMFLe6uj8/hVfnpxVaBa5mJ3Bvdhz35ib48q3xMXov3eguu8itrgLsXGHMQiMcZ3E2dWGgYw4jgS13+dPSMcNZFUMcP6nJLcS3U19o0+b9HFzt2nUMx46pQUNDCBNTR+4myMGVmRP0DC2hrWcCoZk1/IPDUFnbgOVbt/GL99+XgyvSex9/iF99Ko9xJZ9R8FP89lMGrL5Q6LvgSg6vGLj64sfB1YMH+OCBIj7V53JrKwatPlRYXP0kuHoiPta/AFxx98DvAVcPv+ZiLoO//wfB1Y9qFbh6DIAU1lUrsOppPVQArIdPbn8SXCkg1der9Ud8ohCHV189Da5W76NnXg2uSJ8yi6uv5fpkRT8Grlasrji4+uIxuFJs+z6Lq/8ecPXDsOpJF8EnodW/HFwN9w9gqLcPTXV1yKHBY2RQANysTGGpoQST03txzuQsciMc6IMRgOZ0H9RIHFCVaIU6iRW3uqmIM0NplBGKwgQoDBOiOMIC5SI6JsEZFfFOKI+1p+Nd0JJ2Dh1ZfmjLPIeWdG+0UtqZ44v2bBpQp7qiMtEWlWJrbuVUL7NHg8wB9VJb1CVbcdVLLdGQakl5sEJ7lg1dyxodGVZoSzNDU6ohmqR6tGyIVhmzStKXAysOd2hbsiHakgVoTzFCR4ox2pON0cqsrhjQSbVAK6klxRyNyaZcTTIzyiNz3zOn+zJrLlPKEy2nWaCW1muShNxSql6isOKiazZLhWhJNSGZ0jJdQ2pCqQnlx4yrhba10DpTa6ox3c+IW1Q1M0sgymeH1BDtUgPKI7MQ0uPqIHWm6KKTOvsdSdr0DNp0LJMeWun4Vik9A12vLcWUqzXZRCG6frIRScDVyp6d1JFEojy3iQ1IbF2IbqkZuqhsO6TmdH0zuo455cOSpy1J9CwSejZm2UXHN4splQi5mmh7Q4IRiaVC1MUbPYJPdSLaHkdlSXWjUWSO5nhLtCZaoyXBEvUxQlSF6eFiiA6luqiN0kd9rCFJwNPaGD3UROuQNGlZm1tWMYuqdrpfZ5IJOuneDFJ1io3RQ++qN8UMPUlm6JaYoIu2dSTSs9LzddGz9qYK0S8zptQQXcm0jepBJ3t2BsFEVO5xVBcSLei61lTuDN5RJz3JkZ7TFe1JPuiVRWAkW4xL+ekk6uRkpqNXKqVrJFM+UtCTnobZmgv45dIYvv3d6/jTB/fx5mwXhgti6Tmd0Ur1vyfFGX1Se/SnWKGfyniA6tEg1dnhNBMMU95GqC6MyYQYo/WxNCFGaX1YKuBiy5doAHUpne03xihpRGaB4VR7DEndMJTshTFpIBZy43C1UIqZ9ET0x0SgPShYrsBQtPqHoPlcAOo9vFHv5Y7uUH+MJYRjWBSMlgBnlLtZoszLBuX+zsj1dkCYpRGMTh7DwS3bqcO6iz7ah7B5GwNXDEbtxpZNO+kjvpODqw1PgauNpM2kLSwWEpuFbgNp7W7s2LAf+zYfwn724V9Lnef/sQb71m2G6RlVSDw90ZCShP6sDAykSTGYzNwD5dBq4gklP6FJWQoX2zeWJMZgvAi9sVHoi4umchFhLJ3eW1YSKRkjmXT9tER0pYjQEh/Fg7bXhgWghgVxDwxAS3Aw2kJC0RZKCqMyCw9DS2QEKRKtpJbIaDQ/ErOooo5zpAgN4TGoZQArLJrDK+4uyOJgxSagPT4RnYkSdIuTqH4mUx2Q0vtnkgf6H0hNwRA973A6UzIHWN3JcRxc9Uji0JecwN0HWewrBq5GudVVKgdXHFoVZGGBK5sDK7lyHoErudVVLre4mi8uwFxRAaYL8nApJwf9GVnU/khRTnlN8w5AsKUDbDT0oc0Cpu8/hWP7TuDgrqM8qP7u7XJwtXvnfuxUgCvmKrhJAax+HFydeBJc7T+NwwfP4gh1Bo+TlI6chfoJVeid1YSxqhYMTp6F1sGj0CXZqqojzNoGWQFUdyUJGKRnnisr4eBq/mIRJouyME1aKsvHRE4KvQsfbj14wYt+xxHe6IsPxGhyECakARhJcENPuCX6w4WYjrfACzI73M2wxr10M7ySaYJXs4R4NduIZIjXcinNMcJLWQxkCfBypjFeyzbBa1l0XKaQ6zU6/n6WMV7KFOBuJrMSEvCYTDcy9HEzXR930g3xYqYRyZjusyIh7jEwlWVG+024Xsw0pdQUt1IFuEFt/QvUxt+UaOGWRJNSDbwgUcd1LjVcT1bDC1I13JSp0z00cCtTk6SlEJ2XoY0XMnRIurSsh+syXSyn6uCalFKpDq7Qt+NykhaupOhgmb4fV5klkkQXlyW0nKSPy2I9zMdpYC5WFfPxGnSsDj/mKn1/5OdqUkpK0uDXWUzWwTwds0jf2qv03WUuemzmwQXaN5uojjnK/zwdO5ukjhmxKmYkKpQqYzLuLCZEpzFB6SytzyUp03YlWj+OsZgjpKMYjz2BSTpmUqSM8eizGI08i5FIFYxEaWA0Whsj0VoYidHEYLQa+mh7V9hpdIScQFvgEbT7HUa79wE0OO9Ajd0WNDrvRG/wcUyI1TEr08ZsmhamZRrUdqhhkoGrDMpfNm3PNcBMngCTOQKM03sdp/c9XeKEsTIvHjez84I/5vszcXe5ERNj5cjOC4NvmC18whwQJPKGg7cVVPWVcELlEIdWJ1SO4pjyERw5exCntY7C0EoDtp4C2Hrpw8RJBVpmh6CsvxOntLZAz/IIfKMsEZrgCFtvbWiZH4a29XFYemnDwc8INl6GsHDRhYWTLmxc9OHkYQw3LyE8/YTwD7FAYIg5gsMskZzqjbpGGfoHzqP8ohg5WaGoqUzFxdIkxEe5wdvZEF4Ohgh0s8A5e2M4CNRho6sMZxNdBLo7QBTmB4koFDGR/vD3c4WDvRBBYZ5oH27HzV/+7wCurv33gqvbVx9BqxU9BlczHFwxUNU7O0JaSUfQR+qeGUZldyPE+TK4hZ6DsaM5DG1MucWVB32nHL08oG9miuNnz2L3gYPYsmMnNmyRgytmccXcAzdt2/0IXG3ZsZevP/P8Bvyf/+M57jK4frMCXDGrq3VbOLRiFldraXnNOhbjagOeeXYdnn12BVw9j41r12LHpo0cXJ08sB9qJ49DT+UsBOrK0FNWgsbJI9A4fhBGKidhq68JRwHVUR11WKifhY2WKtyM9eBvZ4ooT1sOrhKDHCEmJQU5QEppeogLMiPckBXhjuxID+THsImB/FAmDlLAK7nlVU1qBGplkdQHZ1ZXCldBhYvgfwVcDVVm83i6zF2QWV2tQKvJ5pLH7oEtF560tFLM/ve94Kqnmmvu+9Rbg/m+Oiz012NhoIHakwYs9NXJj2fgise2ks8oOFZfiv6KPLQWp6E+Jwm1WRJUU5/mQlIccqNDkREWSOUWhMzIYKST0iICkRYeSMuByI4JlkOquAgUJ0aiVBKNC8mxuCiNQ0VaAqoyJajLTUVLcRa6LxZwYDVYV4zh+hKMNMhnLmSg6hJPz1N5XOCwakqhadrGgVXzBSy0lGGx7SIuU94vd9bianc9lnsbcbW3CUtdjVRGdZhtq8NcZwMWe9twbagHdyZG5GBpbpIDrHvzs3hlaR4vLczh1tQEro2NcIus62NjuD46huWRUSwP0zZKb9C2WxPjuDvF4NQUt7y6Pz+DVxdmSdN4bV4Os16ep/1zcnDFlu/Rfa6PDGGsoRGVaRmI8vCFpbYh1I+dgTL1e7RU9GCgZwaBwBr6+pbQ1DTB2bN6OHZcFfv2ncL27Yexeet+Sg/hwAElnDmjC30DK1hZu8PO3hvm5s7Q1TOHhpYAuvpC2Lu4Iz07D+Mzs7j/y7fw7u/kVlfvffQhn1Xw/d+vwKt/BFx9/r8JuCI9+J8IrlZbWz38HnClgFT/f3D1rwBXX/3PAVcLc/O4sriE+ZkZ9HR2oCAnC2G+nrxTY3J2H5z1jkHiLUSF2B3NaV5okjrRQMKKBwavTTTjMYqYquPNuKtZdbzc1ayWxVAi1SQ6oD7JCc2pbmhL90RrugdXWwZ1iDK9+HJDihOqmPtfotz9rC7FEvUpFlx1yea0boYGZqmUaoZWGvS3Z5ijg9ROywwCMfc5BqqYWx1zp2Ni1kutUiO0pRihPXlFxuhIFqIz2YRkio4UU7Qz6COVq1Uqh07NDD7JTLhlVANz35MaK2JmmaE+1YTyZKRw6TNEU7JczY8k4FCqhc5tZUoVPgJVK2rlll8ChQsgg1UGjy2rUhTAitRFy900cOihwUY3qZMGIB2pumhPpWOlhvJn4yBOyNVGYtCqlcMqBuwMaBtdn1lukTqT6JoSuTolBrTOgI4R3UeILqkJVyc9f4eUlYuJ4rrGaEuiPEsEcrHlJDn4axEzVzsq/wRjNMYboS7WANWROiRd1EQaoD6GtsdSWcaZo4XUFGuC+igBaiPouDA91ITr8/WmWLpOnAkdJ0STiNbj6B0mUL4lRlQODK6ZoofeP4NUvclmcmC1oiSFJCboZhZY7Lx4KkNKe+j5+qge9KUa0rny9W4xPXOiIR3HjqXnTTTn1lCdydb0DlisKVd0pXpRWfihJy0MQ9mJGC/IIFEHJyuDriWj+0vRnSRFjywV4+VFuD/Zhy/ffRF//eA+fnN1CDPlKZR/D3SIXTGQ5o6RDBeMpNlhOM2Sli0xTHV3hAaso2lCDquYawr7D/84A1QyI4zSQJalLN7KBA14L6XTNpmBQnQeDbxHKJ8jKd4YTw3CYl4clvKScIk6J72RYegKCUUHA1cBwWjzDUSzpy/qXd3Q4OaEDj93GsD7oDfMC82+Dqh0t0C5lzUqAp1R5O+CaFsTGJ86hv2btmL75p3Yseswtu0gbTuI7Vv2cUuqzZuZS+AurN/yfeBqN5/RaCvt37qJwas92LHxAPZsPoR9Ww5gx7od2PTzddj88zU4vXsffM3McSEuFj1Z6RjIkLsLjkrloGoyNQlTj5T8pGRyTbA4WJJ4jCSIMBQfg6EEkiQWw9RJG0lPICViQBZPdT0azfHhqIsORm14AKpD/FAd4INq33OoOef9WL4+qAvwR0NoCJrCw9AcEY7G8Ag+W+BjN8A4rqYoEeppW204A1fyWFdNMfFoEVHnmVlaSZKpnqRQPZVSHqjTzCzLUlOpTqagX5aCPsp/dzIdKxZR/Y/kMyA2kRi8YhZYfSkJPFj7KB07qnAXZOBqPj8bi0W5WCItsiDsj0TrRXlYLM6XwyuWlhRycDVTkIvJvJxH4KopKRmllO8Udx8EmNnCWl0Ork7vO4mju4/hwM4j2LuDgasDHF7t2rEfO3YwcHUYW7Yf5aBq89aj2MR1hMOsbbRt53a5lZVcJ7F7x0kOrvbuOYX9+5Rw6ACDV6dxjKR06DTUj6tA/4wmhKpaMDqtCr0jJ6B38CiszqogxMIK2YGB9K2Jp3YvCQOZaRijZ58sypHD5Nw0zBRl0XOloiMuBOXe9ij1sEZtkBvaI72pLvhiMtkXlxJcMBBugaEwY0xFC7FM366b1K7cpjbyrlQP92R6eClNF3dTNXE7RR03JCq4En8WS6LTuBqvjJsSNdyWqOOmWB23kzRI6nhBrIpriSq4KiYlq+MKaYlZDSWcwWLcadIZLIjY8llcTlDFlURNLEt06HhtWtfA5Xg6h9KlOA3MR6tgLvIM5iOUsBjJdIqWj2Mm/Cimw49gKuIIZqKPYTb2GOZEx7GQcBKLEiUsiJUwR8uzCXS8+Ay3WOISK2MhkVktqZLUMJ+ghrl4VczF0X0S1GlZHTMiVUxEneGailGm9CxGw09hJPwkJmLOyuFTkibmmSSamGPrdL0Zep4pkTKm2TXomZi73pU0Az5z4NV0Pcwna2BOokop3VeqgZkkVUxRGc1Ruc6namFOqoWZFE3MpmpjIV0bszI1jItPYTjuKAZiDmMw9ijG6HkmqCzHxWoYEalgMEYFQzHqGI7VIRlgKM4Qg/FM+hhI0ENfvDZ64jTRG6tB11BHT8hpVDvuQKHxc7hgsQEdvocxRc8wT+94Lk0bM2l0/wxSlhZms0m5tD3fEHOFxpjON8JEjgATeaaYLXfBaLkn6rMd0FkegJuzF/DmywOYn2tAWXUKci+Icb4uGzkXZHAPcMJpzeM4cnofjqscxkm1Y5QexeEzB3FG5ySs3IQIFLkjINYJlm5aOKO/C0paW6Eu2AtrN3UExdrBP8oG5s6q0DA5BH3bU3DwE8At2AIOviZ0jj7t04OdhxE8/C0REGaHsBhHRMU7I4zOCwwxRVS0LdIz/JBfEA6JxBPpqQHoaMlHe1M+ZBI/+LgYwcveEMH0G/GxF8LOQBVW2mfgYqaPSF8aaIljkJMuQbwoBN5eDrC1ESA8ygddY124+ct7WH7tFq68coPrHwVXDFbJodW1J+DVj523Glz9I7MGPu0K+OT2FXj1A66C91b0ZKyrFXA1v0or8OrHwNXUzcu4dG0eI1emObjq4xZXcjF41acAWe0T/Shvr0VCTgpcgr1gaGsKXQsjmDnZwsHbHdYuTtAyEuCokhL2HDiIbbt2Y9O2HRxcrduynbvts2/yBvpmM7F/ILH1Z57fKA/O/tx6Hsh905Yd2LBxG9YxWKWIc/X8mo14fu1GPPv8em5txS2unpeDqw1r1mD7hg04uGM7lA4egNbpUxBoqMCIxMCV1qmj0D19FGbaZ+Fkogd3cwEcDXVgraUCO111uJvoc3AV4WEDkZ8cXElIKSRZsBMywly5pVVOlOcjFcSeQ2mCP8olcnjF3AZZrKsVeFWXFoX69Gg0suDsq2JcfR+4Ym6CT7sKfh+4GqnJ5dZWDFhNt54nPQ2qGKSqwHxnJdccnzlQEdOKuQMycMWgFYNT36MFpr5aDq0WBxq4GLxaAVdsJsKp1ovcomm86QJG60vQU56DpvwUVGckoCotnpSI8pR4FIgikBsdRmkkCuOjUMCUQEqMQnFSDMqo71MpS+DHM9hVkyGhNiwZjVS3mvOkaCmUobUwDe0lmeguy0ZfZS4GagowXFeEsQZmYXaeyuGCXAxaNdJ6YymmGuSaIc3R9kUqnyUqn8vtFbjSUY2rXXVY7qnHtb5GXO9vwY3BNq5rA6243NOMxa4mLHa3YHmwC7cnhnB3egx3puR6cXYCLy/MkGbx4swUbk9N0PZJ3J6cxM3xCa4XLrGUbZuic6fx8twsXpqdwUtzM7hP5722OIvXF2fw+tIMXl2cxisLk3S9SbyyOEXLdM7UOOa7u9BWXAwZ9ec8zK2gf1oNZw+dgjL1Q7RV9SEwsICxkQ0MGbzSMMIpJU0cOnQGu3ezf8zt52KTFXGrK00hzMyd4eDoA2trd+jpW0Bd0xCa2gKYWztAlEj9u/4hvPTaG3jvd79TxLr6Hd796EO89/FHeI8Hav+uq6A8ztWnfLZB+YyDn3B3wQ+Yu+AXn/8d4EouBp+enDFQru8DV98BWf8kuPr4C7l+z8HVwyeg1SNwxQO2f/8Mg/8IuFoJxL56fXVQdvmsgHI3wEcxrh78iPXVPwSu5HoCUK0CV0+4EnJwRc/C4NQ3q/T1U/pBcPUVnxXwsydmCfxh/ZfA1ZdPgrAnwdVPzRyomCVwVVyrfzm4IrFZCP/t8uJl3Lh+HS/cuIHJyQlUVVxEfFQo3KwMYKJ6gAY0+xFmr4GCCGs0JLuiOcUBTTTQbxAzlzAT1JMaEs3QIDFXAC0r1DKXMFKd2IZkh/okezQkOXDVK9KGJEc63pH2swDhdqhOsOHxkmrEFgpoRddLMSWZyMERqYnUKjNGOw30mdo4EBJQngy5OyBzs2OwRg6EVqCVMbey6kgRokMBrLqTzUjm6OTuc6ZoZ7AmlVJSK5PMFC0yIZrZPekaTVIjNKeZoDnDHC3pZvJlujcDYy0MXLHg32JdNCaSxHp8G8tbG53fztJUOaySW0AZ8uV2qVwdUgO5UvQVUkCrZAat9NCTooteplRd9Mj00ZNugO40Q3TJjNApVTxbslAuKiv2nO10/TZuZabPLbg6Ke0m9STpKkTXZuLbDekeRnQvBonkVlncOouu26lQRzKVJW2Xiy3TczFJ6J7MTY/UJhaiKc4ItdF6qI7QQXW4HmojDFEXaYT6KHp/pPooI1qnbREGtE+f72+MoXKMM+OWT3KZ8mt20XvplVmgL82SxGJAmT2GVQr1Ja3IRC7KQ3eCAJ3xBugi9UoM0U9lPMDgFdWLHjE9b6IBB1w9dGwvDWB7qb71Ur3tTrJGV5ItlYEjOpPcqBy80SUNpsFyPMYLaJBckI3hrAz0y9LQl8LgVSq6pVIMFufg5mALPnl1GX/7zcv4w51p3GgqoPcVSGXricE0T4xmumM0wwEj6TYYybQiWdK6BcapPk1myjWVZcE1mWWKyQxTnk5lmZFM6ThmbWWIsXRDXEpj4MoWw1IXjMl8MJMdjoX8eBqEJWIsSYT+6Ej0hIahk4Er/wC0ePugwcUdtQ7023O2o0EcDeLDvNEX5oFWP3tUeZijzMMCFTTwKgl0hcjBHCanT+DA5i3YSR3fPXuPYRd9qHfsOIwdW9nMgvuweQvrFO/Gekp5UHZFjCtmgcUCwm6hfdtWxAJ8b6DzNu7Hzk37sWPjbmx8jjrK/+fPsXPNOpiqqEAW6IfWDOpU5mRwmDMkTcK4VA6opmVPauap9ckUMS5J4jGaKMJwQiwHV4OJ0eiXRKE/mdKUGHpX0VSvItBEA7L66CCqf4GoDfVHdaAvqny8UenlgUoPd1R6uqPqnBdq/H1RFxKIhrAQNIaFUcrEAFYUmiOY1ZXcLZDFtGqg9XquWKrjzNoqEe0JSVSXUuh3m0qS8frCwNWAjNWbFHRJJJSfBMpLBEr9vJFJg5NUOzNkOVvjvJ8HGqNCeLyrPuqkDsokGElLxmh6CsYzUzFFZcSCr6+AKw6vHikPS2wmwZICObxiaWkRFooLvwOuGiVJKAqJQIKjO7yNLGClpgf9E2pQZlBp93Ee42rP9oOPwdX2fdi54wC20/atO45hy3bStmM0QDpGAyg5yHoErnac4Nq94xTXHh7j6gfA1TFl6J/RgFBFC2YqlJ46C8GxUzBXOgtvAyOIXVxQFByAixEhqIoMQ11MJJrjo9FK6kqKo99SMsapQ94riURVoBtKaIBU7uOIhiAX9ER5YDTeAyPRDugPMcNgsABjofqYDtfBfKQWFqPUsBitjMsiFVyNl8OqxZhTmI06jmmm6OOYizpJx5EiT2CBtBRNy9EnMBdxDDORxzEbcxKzcUqYjlfClOgkpmKPYzL6GCYij+FSxFGM03GTkScxGaFE6RmuabrnTLQKpiLPYjz8LCbCaHvoaUyH0nXCTpFOYiL0OMZCDnONh9M1YhhQOoGJWFLcCYzHHcdw1BH0hx3AQMRhXKI8MMumWWbdlHAWM/Q8c4kamJdoYT5RC3MJWphN0MRUvCYm4zQwLlLHKOVjOPK0XFFnMBKjjEsJ6phK0cYcfWvm0vQxT9+bxXQBFlL1MZOkxeNJzYjpevT9WExlroAsKLwxD9h+PU+Ia7lGuJ5DyhXgao4h5jN0MZeugyu0/UaxBa6XWOFqsSW1WSbUtuliQHwa7dGHSAfRGXsEvfEnMZysggk6ZzpLgKlMY0wytz36Lo9SWz9IfY1BiQUGkujbQN/x/lRzErX99C0cIA1Sm98WpowS223IMnwG5602oTvwBGaTdbGYZkDPo0f50cZ8JtWBbB3M5ZDy9DBfIMB8kZB+J8aYoLxOFphhvsoNoxXeNHC0RVtZAG7OX8TLd7oxMFCKwjIx2odoMHpzEo09tfCgundM5TAOndqLU2rHoKRxEseVj+GI8mFomagjINYbpfXZKG/OQXCcM9QE+3FSYwv0LY7BPcAYgdG2cPM3hpHNaWgID0JgdwZO/kJ4hFpRagZrT0MOr+y8jOEZZIUoiRfS88KQUxwBSaoXQiMtERpmgZhYB66gIHPEx7qgsiwJF0sliItwgY+zAH7OQoR72sLP3gT2+nJw5W4hQEKYH4qzpCjJS0eCKBTubjawstSn655D52gnXnjzRXkw9lXg6u+Pc3WDw6rLLy+v0jUFzLrxPZKDqNXWVd9nTfVDejJm1fWfBFcr+xbvXVPoSXC1EuNq/u41DqlWtAKwftTiSgGuhi9PY2hxksOrIUVw9r65x1ZXHRP9uNhei8Q8KdzDfGBK3wKBjSnMHW1h6+4CSycHaAkMObjad/AQdu7eq7C62krazr+7mzi8UoAr9i2m9Lk1m/Czn6+RW1wxcLV5O9av38KDs7MYV4/A1ZoNcnDFY1wxcLUWzz/3PNY+/zy2rFuH/du38aDs+ipnYKJD7bSWGvSVlTi0EqiegK2hOjysBPCxNYG7qQEcmPUVyYOWAx3MEMnAla89Epi1VbAjUkOduItgVqQbt7TKjfFCbrQXB1d5lBbG+aI0MQBlkiBclAQ/McvgI+srDq9iOLhqeQpcrVhbycGVlIMrDq9KUzm8YtBqpCoHI9W5GKnNwxibUbC5BDNtZdyKiltSKSyq5LCqCgtd1VjsJlE6zwOuV2G2i1laMYuqGu72x+HU92iRqb8OiwP1CmhVj/m+Wn7uTCezsirDWAObpa8Yw7VFGKwu4FCpMS8FVenxqJDFoSpNjEqZGOclIiqbGFxIikd5SiLKUxNxke3LTEItsz7OS0VTngwt+TK05rMZ2WVoL0xDR5EMXcVp6D6fge7SDHSVpqP7QjqfvX2ggpVFPsbri+QzKbaex0zLBcywYPQcWhVjql6umYYSzDWdx2JrOZaYtdXT4Kq3ATf6W3BzqB23hjtInaQuvDDYiWsD7Vjub8e1oS7cGO7BddKN4V7cujTEY1LdX5zFKwxgzc9QOkvpHF6cmX4EsG5NTOHOFINV83h1cZGOWaBj6Jz5WW519Tqd/8YSpZdn8Rqlry7N4P7SNF2Xga5Jut8glW8NSql/FubqRu2fAbROKEP9hAq0lLVhqGMCY4EVBAaW0NY0wunTWjh8+Az27DmG7dQf2rJ1H/WFD2H/fiWcPasPI2M72Nt7w87WCwI2syCdo65hAGNTK4SER6OhpR13XrqP93/3Ed794HcKcPU77jL43kpw9k/+wOGV3PLqc8XMgp88Ba4+fQSvPvj8c67vg1cfPHgsFqfqMYj6r4OrlVkFVwdn/yFw9TG3vHrwJKx6ILe04noqIPs/FZxdAa6elhxePVSAqy9pG4NWD+V68OUTroOffmdmwceuhZ9+uRJ8XaGvHuvHoNXT4Or3X3/FoZVcDx/pE67vgqsVePXZCrT6amXGv4c/CKl+DGD9IMRaDaEUUOrzrx5+5xpfPB3I/UesrFYCsD/4Hn3xD+uPXA++WaU/Mn2Df7tydRnL167h2o3rmJyeQlV1JXV4wuFmZwxzraOw1T6EUDt15ISYozreHg1iWzSJWQwjEzQlGqORywSNSeZoSLLkqmMBvBNJYkseN6hOYoeaBCtUxFrgYrQZV3mUKcoizVAWZY7KWCs63g51Scw10BoNUjbDniWHVty6KcUQDSkGaGLucakCtMmMuFqkAm7htOJyJwdXhtziqI3BlhUrqxQ51GHQqotb7DCZoytFDq86FeBqBV4xtVFnuJW59XEXQCHa0mhbpjnaSR2kzgxSuhk6ZEJ+v2aJPhoSWPBwBrD00JIkB1RtUsoDA24pRo/BFcsfh2vMfdGQqyOFxWQyJDGXNgaUngRXfVI99MoM0CMzRFeqAT+uk7n+JRlzlz95ykT3o3u385hOchjGIFgPqTeJSQGvkpklF7u+AXqpHJkrXRuDbvG6aE1kVl+0LcWYi4Grdga0mCRG3G2PQyvmukeDCaYOiRlaE0xQH2OAmgg9VIfpopoGiVUh+qgI1kVlyGNVhSr2hxlwmNUUa8YtspjaEhTvSGaO3jQFuGLLHFyZUP5N0EP37pHQYEUiB1f9tG2A3u1AEg1k2DYOpWggQ+9+MJXFihJikJ6jj/LfT2XVT9cfTLHEYLIN10CyLfpTbKic7ahcHGhA7ErP5okuFvg8Mw5jBczSI+tJcJUkpWOoY5SbjoWOGvzm9hz+9qtX8PWrV/FKfw3G8mLpWH8MpftgNMsbY1k0CMpyIjmQ7HEp2w6TWXaYzrHDTK4dZvMcMJfPZE+i9Xxb2mZN+60wkWWO8UxTSk0xmUnrGU40sPPGfH44lksTKU3ASEoMBqgz0xcbjZ6wCA6u2vz90OjpgRoHe1Ta0O/SyRpd/i4YifLBcLQ3ekJc0ORni2ofa9SEuKI8zAtJbrawoA7pgU2bsWPTDg6udu85gZ07jmDH1oPYtmU/Nm/ZRx3kvY/A1dptO7GWOszrt8hdCFfA1Y5te7iV1pYN+7FpPXW0N+zF1k17sHHdVjzzs59jzc9+hpO7d8LXitqBBBF6c6h8M1L5bHvM6opZXK3AqlmmtBVwRdtT5ZpMTuTgakwswsgKuEqIRl9CJNWBcKonVBaJ4VSvwtEcF0p1LRiNUUGoDwtAbZAfany9UeXliSoPd1RTWuN7DnWB/qgPCURjmNzqqjE8FA1hoagLDUNdCFM4akMiaD2Sg6tGFgMrOh7NsTSYjU9Gl1hKdVVGv9k0+n1RZ1GSgk42O2GCGG3xCZQmoDE6BoV0vxgjPbifPAzXY/sQpqOMHFc71IYH0vGPwdXwCrjKlmGKBWFn4KrwMbha+j5wxaEVm1GwmIMrFutqMi8XYzk56EvPQEOiBHkBIYixdYa7nhAWKjowOKUB1cPKOL73xD8Nrnassrj6IXB15OBpHCedVoArvVNqMD6jAXMVTap76jBVOgPTk6fhqKaJUDMzpLq5Ip/eS6HfORT4eKHIxxvn/X2onQmmso3FSIaEfr+xqAs7hxJPe5R62aPazwntoa7oj3RBX6gteoNNMRhigpFQQ4yF6GAiVBNTEeqYjlTDdIwqZkXMMkkD84nqmGexl5I1sZSihUXm8iZioOk0pqNOYTZaiWuaNCM6g9lEFcwlqWM2RR0zyUxqmExUxqXYMxiLPY1JBpAkWny2wkVq39mMhcv03bhM35jpeD1citHGOGkiWhuT0VqYjNHAVIwmJmLUaZ8qB0yTCVqYpjZ7htrsyRQdjErU0C86jY7IY2gLO4qemNMYS9bBTLqAfh8CTFFbP033m6N7zaUaYVJsgJEYLQxEqaOfrj2SqE+/LRNMyUwwTt+jS6TpDFMsFthiodAWEznmGMsQYiLbDDN5VpjJscBkuhCT9K2bz7LAYrYV/RbNMU3fx2lqW6fTjDGdbkTXEGA22wjzOXLN5giojTPERKYhpbScLcRYphG1i8z6V4O+FypoSThD7b0qhrJ0MZxN3yOpBn1L6Plkepi/4IC7LUF4tSsGdxrCMZnrhs4EC/oNmaM5gbmx07c7g9rtHHv0URvan23D//FS7n8CmZabkGW2HtXuB6itU8cCC+qeZiSHcBn0LrLo+nS/uRxSnj4WVoGrcQW4ulx/DhO1ATQwtEKJzAEddfFob5EhvzASstwoDM104/orV3Gh4TzMncyx7+Q+HCSdUjuOU+oncVLtFE5rn4aRnSHCxIEobchDWVMugkUu0DM/AUOrU3APECI83hnBMfZwOmcIoc0Z2nccJg4qcPAxgpOfKWzPGXNwZe0lgA3JwUeIsER3FJTTYLYpFcUXYyFNPwdJsjuSkz2RmOCK8DBrhIdYIy7aBRFBtvBxEcDfRYioc7aI8XFAgIMpB1cWmkrcVTDSzx1pidFIjo9EgI8r7O1MYGWlj4gYP25x9UPg6u+xuGKAioGqJ8HVVcW261z/q4Or+bvXn4BWPwmubso1+cKT4GqE0tGr0xxe9c2PcjdBBq46Jwc4uJLkpeJcVCBsvZ1h4WwLa1dH2Lm7wsrJEdoCAY4pncaBw0ewe+9+bN2+k77DzIpqOzYzcMWg1abtWL9xm9ydn77fz6/ZhH//+dpV4IpZWyksrVb0A+Dqueeex5rnnsPGNWuwb/tWKB89DCN1VZjracNURwOGqkowUD4BM2a1Z6oDXxozsHp1ztIIrsa6cDbUgoeJPgLtTRHlbgORjz0SAhXgKswZGZFuyIp2R1aUB3JivJCjAFcszY89h6J4P5QkBuAC/XYYvKpYNdMgg1fM8qohQw6uGLRqXQnMXpCErkLqmxWloIdBK1JvSarcZZDS/vNpHFyN1eRhtDafQ6vxpmLuDsiCrc93VnDNMSnA1UJ3DRZ7ah9poauGi88MyGYI7FW4ADJXQK6nwBWDVqvEtnFLK7rHdFs5xhtLObDqr8xDT3k2V9eFLDQXpqIuW4KaTDGlyajPlqImIwk16UmozUxBXVYq6nNSefyr1uIMdJRkkrLQUZyJTlrvKkpXKA3dxdRvLZGht5T6sOfTedpzXi62PlieyWHeJSqTycYiTDeVyNVIZdNQhKn6QlLRI3C10FyGxZZyLLUyeFWFK8xVsKsO13rk4OqFwTbcGmrH7eFO3B3pxp3RbtwakQOsGwMduM7Ur9BAF26M9OH2xAjuzYzjlbkpvLrI4NM87i/Mcauqu1NT3NqK6d4sg1JLeO3yZTpmkY6Zx6vzc3h9BV5dpmXSawxgXZEDLGaFdXdiDHPtbWjMzUdSYAg8za1gqk59H2VN6FEfSF9DAAMdExjomkJH0wjKZ3Vw/LgqDhw4xScpYuBq69b92L37OE6coHP0LGFr6wVHBx+YmTpCS9MYKirMjdAE7p6+KCguw/yVa3jr/d9wcPXehx8+Alfv/xPg6ref0XGf/b8Drh4BrFX6u8EVi2n18OvH4OrB/2Rw9eDhIz2Oe0X3efjl43OZm+HDhz8MrlYBrCfA1Zff4KMfAVcrwdcfgyv57IL/3eDqJ62v/l5w9dXfA66+fgJc/Wu0Aq6+Jf1JrhVw9dL9V3Hn3j3cfvEuFq5cQUt7C5IlIng4msHa4Ax9gE4jxlUfeWGWqBTZoj7BGk2JZmhOFJKMaJnErG2SzNCUYkGyRD2HV5Y8DlZ9ki2fZa4i1gznw41REirgKgo2QEGgIQqDjFEWYYGaeAau7FDPZgpMseIB0uuShahNMqTt+migjngTcwNMZXGsjLiapQK6ryGfga8piQVh138Mhla5B6640j1tcdW1Ig6vVkvuLteRaoZ2mRnauCWWySO1yWhfGh1HnfdOStukVBbUYa5P0EONSJuLAaxmDq+MuOVVmwJecTe+JLmY9dKKG2MHs3hKYW57zPpJwIFST4o+ekl9CjGY1SHWoQ6/FlrYjHk08Gmn8u9gsZ3ELNC4PPh4Gw1M2sVscKBP19PngKpPqk+DO7n49aRMBuhPFfA4UCyAOQNWzRxcMSstI/TQs/bQs3enmFA5rUgOluRaKUMLkiXd0xxNImPURRnS4NsANWGGHFxdDNJBeaA2Lgbq0DKDV/qoCtVHdRizyDJGQ7QZGmPMKTVFi4jBMHo/7L40MOqh98CDmbPYUDILDKSao49ZW5EYgBpIkWtIak6yxFCqJQalFiQW6NwMI2nmjzTMUyuMptliLN0RozInjKQ6YTjVAcMye9rviOF0Vwyme6E3zRe96aEYzI7HSIEMo/mZNLBicZjk4KpbnIw2sQTtzAqmuQLvXpvGf7x/H3/65S28Od6G6fPJGMoMw1BGIEaz/TGWc47kQXIjueASaZI0neuC2XwmV8wVMNFygRNm8h1pnx0N9mwwkWVNsqJlUpY9prI9MZ8fihvlEtyqSsdMbiI6RSFoiwpBR1QEusIj0BkcglY/P9RTp7fS1goXrU1R52yJ7iAXGlD74JLIB4PUSewMdUZjkD0aI91RHeUDmZcDrFROY9+GDdiydjN27TyE3buOYdf2o9ix9RC2bT2AzVv2Uyd5HzZs3ctdBdduZeBqB9Zv2cE7z1upE72dxMEVfeS3bNqPjRv2YsOG3diwcRdpO3WK1+KZ//EzbF3zLAxOn0CilzsaUsTopfIckCVjWCrBRKqEQ6pZrhVwxYCVBFNSMQ3iEzGeFI9LkjgFuIrBMHMVTIjGQGIU+sQR9J7C0ZEQRoPdUKpbIWiOCaZnlYOruiA/1PmdQ+05L9R6e6HO5xzqA/3QwKBVaBCawkLRHBHGxcBVTXAwqgODSMG0HEbXiEJTNHWaRczKKhkdianoFKeiS5KKbglLpfT7TEKzKIHqdixqI6J42ilh2+KQ4+oCXxUlmG5fD4vdmxCkcRp5Hk7cZbA7KY5+nwlU38VUL5MwliHFRHYaphXgirsFFn4XXC0qwNUSh1ZFHFwtlhRhtjAfE3m5GMnKot+WjNqoeGT5BiDSygGu2gKYntGE7nE1qLD4Uwxc7fz7wJUcXh19FONq+6MYV0+Cq317lHBg32kcPnAGRw+ewQnSmcNnoH5MBTon1GB4Sg2mZzU4uGLWVmYnlGCvrIYgYyGSnZ2R5+ODIn8/FDCA5euDElquCg+m8o2h3yubmTGB3msgztOAr8TTAZW+zmgOcaf67YL2IBt0BVtiOMoWE/QNmxRZYjreHPMScyxQWzMnMca0WIBp+lbMMjiTYYqlLFNczqY0wxhL9K1ZpHZyUWrItZQqhyBXsoS4kmeGq4UWWC62wrVia1q2xEKOGWYyhJhJZ6DHDJfzbHCt0BHXi1xIrrhR5I4r9LufltlyzWc4YTHTGZeznOm+TlyLmQ50rj1dywkLebRe4IyrpR64esED0wX2GExjLtSG1HYLqV2ywGiuNUaofRikb1OfxAh99F3op+9yfwJ9FyJ1qK6roT5EAx3xxriU64QrlQFYrgrE4oVzuFrhj5faY/H6QBKWm0LRSe1NpUgH1WwSCyqXOkpbKB3NccDSRT8slvpgRGaDDhF9p+g+rG1l1k4tInVq+0+TTqEx9ix9S1TpPE00xKuhPOwk8n0OINNjD9Ld9yLX7zD1CdQwWGCF662BeGUoBjfaA9Gfb073pryKdTFb5YN3Z3Lwhxeq8PZ4HsaL/VFB34viED0UheqgNNoA1SwWY64DOgud0UHtZUWsNtKc90JivhF5jrvRGqqKSSqPpVQWNF6Iy+nGuJxJ69mGWMg2wHwOKY+WC404uJoqYOUjwGShOZab/WnQFopiiRli/DUQHWyIkEAanAdbIVFK7e1AI9qG2hBI7cpJrdPYfmgn9h/fh2NnmZvgCSjrqULXXB/mLuZwDXKGb7QnvMIcYOqoAYH1GXgGmyEu1QeS9ABEiT3gF2YDZ28BLJ01YeGsASs3XVi66cHcXR+WHgaw9jbiy0JnLXhSfyy9KBzVzamoIZ2viEPJ+WiUFEchPzcMUok3wimfni76sDNXhrOlOkI8LSAOdUdcgAsHDDa6ZyFUOQZzrTN8ZkFfF1vq91nC0ozuIdSCmZkOwqP90H2p5wddBVcDp++bEZBtZ4Bq6aVl0tWntKzQDwOsHwNXPxTX6mlwxWYJXJlR8PtmFfxHLK6elAJo3VnG3O2rmL11FTMKaDX1wmWuyRtLuMRmFFyawhBp7Mo019DiOA/Q3j8nh1cd43240FKFuMwkeIf7w9bLGZYudrBycYCtmzOsnBygIxDgxOmzOHTkGPbspe/q1u3YuGkLNrPYVfTd3bhpO9au24w1azfRt3YbNtJ3lkGpf39GAa42bsXGzdvomI147nkWhH0dpY8B1rNs26pZBVfA1aY1a7jFlcqxozDWoPZZT4eDK4H6aVpXgq1AHV7WhghwNEEg1Ss/a2N4murDxUgL7kIdvh7mYoFYb1sk+DtAEuQEKbXL6ZFuyIzy4Mqi30Z2tBdJDq7yYqmdj/NDcUIASsWBKHsErqjOSyNQI4tCXVo0GtgMg1lxaM0Toy2f+mMFSdQWJKOraMXSKpWrt1SG3vNpXP0XMjBcmYOx2nyM1hVgrL6Qg6tJZmHEZglk1ladcjdABq/mu6qw0F37BLha7JZroYcFWGfWU/VyN8BHqpNbWa22tlJsY26D8rhWVdzdkIEr5p43UleEgco8dJdloYvE0o7SDLQWytCcn4qWwjS0FWegrSidtrHtmaQstBfT8eez0Mvc/spy6Bmz0c3cAB+BKxm6CqlPUiglpXD1rJQNlUs3S4tT0FuSgr7zzCJNAfaqczFOZTTBVYBJ0lRdIaYbSjDbKHcXnG8uwwIPzl6Jyx01HF4tdzNw1YybA224PUhilleD7bhJyy9Qemuok7Z1kbpxZ7ib9nXiWm8blrpbcLm3nVtgvTgxgldmJ/DawgyJuQHO4RVmfTU9jdvcXZDNGDiL169cxptXr+KNy5fx+uICXl+Yo5S0pABXVyi9Oo83mGj9lZlJLPf1ov9iBYriJQhzdoODvjFM1XVhpKYLgYYhDLWMYagthAFJW1MAFWUdHKN+yp69x7mr4Bbq/+7adRRHjqjyWFhWlm5wdvSFNaW6WqZQOatD2w1hbmGHaJEEHT0DuHf/Dbz729/hVx99zONc8VhXH3+EX/8IuHokBq0+/wPXPwuuflJfPKl/Jbj6iM0suBKQfbUUMa7+aXD1Iy6Ej2cVXNHDR1rtSshg1XfBldxN71PS779ksyCu6ElwxaWwtvroKassDqy+ks8s+Mk3X5O+4u6BT4KrL/msgnx2QcUMg6vdAz//+utH+oLDqx+whlJAre+DWI/A1dPw6avvgqunz3903k8FYqfne6Bw4fspEPXgH9K3j/Tw6z/J9c0fSd/g3z7+w2f44OOP8Vv6Eb31/ntYXL6CsrJiBPm6wN5EA66mKoh2N0RuqCW3uGqS2KFVYkkdUiGf5Y0H7BYboznJBM0pZmiWWqAxxQr1LKA6dx1knWALXGAdTg6sBCgMElDHVR/ZProkfRQEGKM0zAxlMeaoiDdFZaIJquj61dThrGHgKlmfrkedaBZ0PdUAzTRwYNCqMdmQOtb6aEyi7Ul6fLa9Fha4PEWfWzS1c4smeVB2HpidBiYsZlIXi5ukADDd1PFl6lqRVK5OplRzdJBYwPNGMQtEbkAy5J35xiQjuicLsE6pRID6ROpEU2e/IloDlTGaqInXRaOExbsScvj1CICxYOpSEx5bi1l7dbHg6KnMwkhuZcRAUY9USDJCL4nFaOpnyzywOD1fnCaaYtTRSPdpjtVFW4IcXHVS/toT6Fkpjx2J+jRoNuDwi8V3GkgzxHC6IQ0wBCQjDJEG04z54Gc4wwTDmaboTzOhgZDcYou5B/ZSfvozLDGQYU37rNAno5TUx2XD1ZtqS1pJ7el+tpQXK7Sw/4jHUpnFmKIhSsjhFFM9LTfGmKEp1oIG7hb0LJaUfxsafNrReXaKZQsOwxi0koMrE/Snm2OYBlOj2czVzpoG8hYYZkHK0yzlKWlEZkXPZkPbbDBEeRySsVn4LGnAb4UxOudSpg0uZdliPNseE1mOGM90waUMV4ylu2A0zYlkT8c64lK2B93HBwOZ/uhn4CmHgatUjFInYSQ3E0OZGRhITUO3OIWDq9bMVIw3luPNKxP49v37+Mt7L+O9+X4sVNKx2VFU9kFUvgEYzfLFSJYXPYc7iVlfuWGcNJHthslsV8qTC+XJifLkQLLDaIYtRtNtKF/03OlMVnxWwWEq70sZHlikAcqt6jTcrMqiZ4tHY0QAakP8uXVQW3g42kNC0eLnizrq9FbamOOijQnq3SzQG0LPG+tF8kR/lCvaQuxR62eFmmAHXAxzR6qHHSzPnsIu6rhueG4DdmyTz6SyewcDEoexfRszl5bDq41b92H91j1ycLV1By3vwKatj8HV9m17sI1/6A9Sp/oA1m7cg+c3sLgcdOwm5q5AHeOf/184vG0TnA20kR3kS7/hBKpLSTy207hUjKlUMaaf0pQ0ERPJ8RhPYsAqFqOJMRiJj8FwXBSG46MwlBiNIQmVfVIkelbAVVwIWmKD0RQVRGUUiPpQfzQE+6Ex0BdNAb5oCfBDc6A/moIDFNCKjg1nFlehaFKAq7qQYNQGB6EuNJS7DbZEx9G1Jehi8c5S2IyT6eiUyKgOS9EaJ6E6nkgD+DgayMeiNjIaNeGRfL1flk71Woqic97wVzsDi12b4XR0D+JM9FAW6I2WhCj6DcTRNRPQ/zS4yv07wBWDVgpwxV0FSwoxW0gD/5wsDKZT51eShIuUn3QvH4Sb28JJUx/Gp9Sgcfi0PDj7HuYqePgfBldbVoOrFYurnUrYs0sJ+/ecxsF9Z3DkwFkcO3gWJw+dxdkjZ6GhAFcGJ1VhcloN5mdIJ8/AkllcqWog0MgYYkdHZHufQ3FgEC4Eh6A8jAYvUVFoio+jNkJCvycZtWXJaBNFoNzPE8Wejig754y6QHc0Brmi3p/alhAHjCV4YyHND0sZPljK8sbVHFKuJ2bTHDEiod9GvAk644zQRW18n5jaTfqujEmZ9ZA1rpe44tYFD7xA6Y1SF7xQ5o6blV70GzyHm7U+uFnvh1ukm3V+eKGWyR/Xq/wwX0K/9Qwb9NO3pUdC35tE+haITNEWS+09tXnzRQF4qVGCX3Sk482uTPyiMx2vtcvwUksy7jYl4k6LmERpmwSv9mfg9ZEs3O5OwlJjJGYbwrDYFEWDiVD0FLqjVsL+OaSDokB1FPqqoeCcCvI8zyLH/TSK/TXRLKH270IIXuiS4v54IV4cysaNzhS8PJKDD27U4Xe3m3C1T4pSiTkiXY7A32o3/C13IsBiJ7JCtDF8IRjL7cmYq4pGl8wFdbHUTlPbOVPuT22kK8oi1ZDsthuJTluR6rUPGX6HkRFwHBLP/Qgy2wA37Z/BS/8ZRNrsRG6YOroKXHB3WIqP71bj8/sNeH02G4PlniiN08XFRCNM1oTh7cVyfHizCfeG89CW6UnX1EbKOTWkBqgjLVSTBry6KKXvaE22HarSLZEWeBrhZhsRY7oRxT4nufXtPLWfl+l7dkVmgqvppCwhLmcbYTHHEAu5hpjLE/D4VjOFQkzkGWGMtk8UmeNqcwAmG8OQLzaDj9NxWJvug77ebphZqiAowgsZNCiMTU3gsYi2H9mDrfu3Y9+xfTikdBjHVU9C00QXFi7WsPWyh6kzDYLM1aAmOAl1o2MwsVfFOepTRUk8EC/1RaIsABJZIESSc/AOtoS5kyYMbVQgdNSEpachLDwMYeauD0NHdejanYWDvwCJVI9Lq+NR2ZCEiupEVFQl4mJZHIryI5Ah9UNMuD28XQ1gb3YWLlYaCPGygCSc7hfoCl9bY1hqnIKh0kEIzh6Dlb46HMwMYWduCGOBJnR0zkJT6xS8mOXicAduv/0yrr12+yfB1ZOWVo+trb4PXC3eW36kFUsoOei6/kTw9B/S07GvfirG1X8VXP2Q5m4vy6HVzSuPNM3A1Y0lTFxbxNiVWYwsTnN4NXZ5GiNLkxhQzCS4kraO9aCw7gIikmPh6OsGoYMlBDZmVE+sOLSysLeDnrExzqio49jxU9izZx82s8DsGzdTuk0OrjZuw5q1DEqt5wBr3Qb5TIEMXD3zCFxtx5p1bPbAtfj5s2vwLG1/TqFnnqfj6Lv/jAJccVfB557D5jVrcWD7dqgcPQqBuirMdLVgoqMOY40zPLaVo4kWfGyNEOhogiAHEwTYCuFjKYCHUBduxtrwMtNHgJ0xIqj/Ee9rh6QgZ0hDXZEW4UbyQHokg1eeyIqSw6ucaG/kx/qgKN4fxYmBKBUHoYzFuuIzDEagJjUKNbJo1KXFoD5DhMbsBLTkUV8sPwmtBUloL0xGR2EKOoqk6CxmSkVXiQw9zC2ujPpvF7MxUp2HsboCjNYXYqyhCONs9sCW83zGwOn2ckx3XMQMcxlkboLMNbCrlsOrFS321GGxt55rofexpdViH4NWDVjqYzPp1SlUS+tyLfbU0PnVHIaxmFkzbRcx1XIRk83lPBD6aF0xhqoLOMBi6ruYi+4LWegoyUBnaQZf7inLVigHPeW56C3PQ395DgaYGLw6n4ke5hJYKENnAT1/fgo685LRlZ9My0kkCW1f7U65IraexFMGslhMMBbMfvhiFkYqsjFamYtLVXmYqCmkb04xZurPY66RwatyLLZW4nJ7Da50KMBVXxNu9rfg1kArqQ03KX2hn4ktt9O2DtwZ6saLIz14cbibtrfjMouB1dGIKz0teGGoB3cvDeGlqTG8PDOO+ywIO4tpNTODFyencIcFaJ+cxCsL8/jF8lX88to1vHWV0iuX8YvLi3jjygJeZ7q6gDeWF+iYBeqjL+C1uRncGh7GbEsrGnPykRwQDA8TC1hSH8hM0wBmOkKY6JrCRM8MpgYWEBqYQ1fLCKeVNHFg/0ls4zNs76N+0GE+S7KysiGERg5wsPWGvY0XjAysoK5iAA01A+jqCeHu4Yfi8xextPwC3v71b/Gbjz/B+x999AhcMYurX3/yKYdXv/nkMznAWgnO/tmnj6DV7774jEvuJqgIvv50jKvvAVerA67/FLBaHYvqw+8DVw/k+vD7grKvgKsVrYpxJQ8I/xUHWNz66suvuCXT94Gr/1Jw9u8DV19++VSw9ie1ArM+UegxuKJ9LC4V6eMvv5SDKw6lnopztRKYfUVfP2mN9cnXq10FH0OrJ8HV13LRuZ8p9LkiCPkj/QS4+uInLLJ+EkB99ST8+l7gxY77humrR+6BX6yGVt9811rqSX37BIx6DKXkevB36BG4+tNf/xPf/vWv+BPp6z//Gb/+8ENMTU8gK02Mc85mcDFTR4ijDjIDzVCdaI+2FAd0JFvToN30EbhqYkoyRlOyCZrY7Hwp1mhMZjGuLFERa4rScAEKmYVVkD63ssrzN0S2jwGyvPWQ6a2P7HMGyPYVIC/IEEURBjgfa4jyeENUJhqiJlmAeqkhGtjMgTJDtKQJSMzayojuYYR6iSGlemhO0UGLVAetqUy6aJfpo0NmQDJEp0zAxeJCdacaoyeVzTRnwt3PetiAgsMrC64uqQWfZa871Qo9Mmt0pVqiNckM9XEC1MTooVZkgNo4A9TE6XNQVRWrzVUZI1dVrA5qE/TRKDHiwd470ui6mXSdDCt0pllSfiwoL7Qtja6fZo3edBv00cBmgMsa/eksppM5tzJiYvE7+qVC9DK3PYkBDYrp2eJ1SPR81LnvSjLhEI4FLO+WCOkYesYkFoycBl+pBjRINsRQugCj6dQhzzDmLiAjpGHqwA9lmGI4wwzDmeYYpHQgne6bRvdlaYYF+ik/A5S//jQGqmwfqT/NjqtPZo9emQPdx5Hu40RypDJlrnYMRFEdSbBCa7xcbQnWtM2W9rH9jjTAd+Rpd7Izne9KcuMz8HUl2yiAHj0LPXs3i1+SxvJmQXkksTSNWV+ZYTDVFAMpVD7JQu4uyGKe9CTJB4g9zIUwxZSOYceaY2gFdFG5D9MzDEntMEh1eSDFHgPJdjRItaJ1a9rnSNenvMi80E0Dif6sWAznSzFaQB/wvCwMZWXS+0hDV2IyWhPFaEmXYqT2PF6eG8LDd17BXz74BT64PokrdfkYyGQAwp/KxJfK6xw9hwfVO1euftKQzJXux+RC+aTyo/z0JVMZ02+Hi/IzICWlUj1JtkBHgjHa4+iZpa5YLInFzeoMLF2QUX5iUBceiKogBq+C0RQWhpaQUDT7M4srJ1TZmaPSTogGTwv0hDpjMMYd/ZHO6Ai1Q52vOc67C1DqbY7SAAekuFnD8uxJ7Hz+eaynzuyO7Qexa/dx7N7BrGjYrHGHsXXrQQW42o/12/Zi3bZdpJ3YQOJTc2/diW2UbqftHFzRORu3HMaajfvw7IadWLN5BzZuY9ZZm7H2+Z9j6/P/Do2DuxFkIURpRDC1L4lUNkm4xABVSgKHVJOUrmgiOQ6XJCvAKgpDcZEYFEVgIDacUlI8LYsj0C+J4OCKuQq2x4U+BlcRAWgM80djqD+Vkz/aQgLQGRKEDlJLaBCaH0ErhSJCuVig9paoCLTGxqAjLp7qgIQHXu+Tyugdp1N9TqO6noLGGDHqIuNQGxmL+mgRmuMS0ZmUQnWdjpWlYSyXOqUZGSjx80WghiocD+9BkOZZZLraoIby107P1p0ST9dkgeUlHFyNZqRgPEuGqRVwpYBVPwauFhWB2ReK5ODqUnYG1TspmuITcD40HFJXTwSZWMJeTQeGx5ShdvAUlPadwNF/IMbVanD1yF1w27HvgKsDe07j8L4zHFqdOKiMU5QqK8CV7kk1CJTUYMqg1WlVmJ84A6uTp+GspoEAIyHi7B2Q7umNwsBgVERGo57y3yKWoCMlhQdsH6UyGc5KozYwAXVhATjv44bz51xQGeCBmkAPVPu7oCXCC5NpkVguSsD1EhGuFEdiqTAUs3mBGKHfZU8SDdDFDmiidqpeZILaGH16F5rooPZ0/rwX7reJ8ItuMV5ujsKtulDcaY7Ey13xeG0gCa8Pp+BV0n3S66NpeGcqD+/PFeONsWxMXwxCRZQhpM7HkGBzEPFWBxFtegASu1OojLLGldpk/Ha2EZ9f78Vn1/vwydUu/Hahla5RizcuVeD18Qq8OVONd5Ya8asbbXj/RiteX6jCzTF6v/2ZmGxPRlt5CAok1kj0VUek40mE2x5DsPlB+Orvwjnd7QgxOYTsYPrmlUZgub8QL8/Sta+14M50Ba4MFuDlhRp8/ItRfPD6CC71ZEAUagBzgy1QV/oZVI///6Ct9D8QdU4L/TViXOkvwnxbFg1gxBi9GEcDlQy8MlFKaTLKJaYIc9gFX4sNiHDdiyiPAwhx3gcPsy00MHgGdrprEep4DFkRRmjI9sR0qxjv3azHn389jq/fG8Hri+U0aAtHBX1X6jLdcKk+AbdGS3B79Dwu1YlRQd+KdOpHyEJI4QZICtNBXLAaUui7nE/fjDzqh8R4HIa34DlEWm7FxUhtjGU7YinXCZfpO3AllYErUywza7osYywyq6tcAebyjDBbYIzpAiG3thrJMsR4oQWWmvxxqSEEOYmm8LQ7AhODnTQg2QYdg+OwcBDC1t0e+pYmOKp2BntPHMbBU0yHsO/EARxRPg4tU31Ye9jDxtMOOuZaOKl1GKqGJ2DvLURAtCPOhVjCzV+IwEhqdzNDUVKegrySeETEucLMXh0axsegZ6XMraxMXPWgZ68GdUslaFkrweacHp+FMCnLB6k5PkijNL8glFtc5WWHQCr2QlykIyIDreHnJoCXvS4C3ISIDXBEjI8jPM31YaN9Bs5GWvC1N0dsoBdkCZGQSaIRFOAGQ4E6Dh/dCTNr6nv1NOLuu/f/CXB14+8CVwsvfhdi/W8DrmjAPHZZDq5GlqYwyl0GJx5ZWq2Aq+bRbuTXlCJUHAUrqjN6lsbQNTeCsa0F1TV7mNnacHClrK6J4yeUOLjatGkL1m/YxN3/tmxlroGPwRULts4sr5hF1SNwtWErt8pas24Tnnl2Lf7952vw7DPrOLx69ilw9TwtryWtp+Wta9fj4PYdHFwZqCrDRFuDpAYTLWVY6KrASaiFczaCR+CKwyvqb/hYCOBhosvlY2WAECcTxHhaQezvwMGVLNwdsghPDq+yIj2RrXATzI3xRoHIF0UJDFoF47wkBOVJoahICUfVKnBVmx6D2gwRtSUJaMoTozlfguY8CVoKktBamIz2Iik6iplS0akAV/0XszBYlYvh2nyMMHDVUISxxuJH4GqyrQxTCng101HB41jNM5dA5hr4NLhSiIMr5irYKwdXS0+Aq1os9dSQqrkYuGJxshZWgavplouYambwqozP4Hep4TzG6ks4xBquKcRAdT76K3K5BqvyqY3MpzQPg5V5PB2g7QNlWeg/nyF3/ytKRVcBg1VJaM+RoD1bTEqk5QS0stkXc+LQymKCUdqeG4+O/AR0FCSgPT+elIDOAjE6CyUcZnELLDYbYxn1f8uzMUb3nKguwlRdCeYamasgfUPaq3G1sxbXuupxrbsB16m9uNnXzMEVh1f9rVw3GbjqI/XKdau/HXcGOrnY8nJ3E5Y66rmWe2j/UDduj/Tjztgg7l4awb3Jcbw0PYWXZ6Zxb2oSdycmuAUWcxV869o1vHf9Ot6l9O3lq3hz+TJ+sbyEX1xTaHmRg6tfLMzjFTr3hcFBDFVUoSA2AUF2TrDXM4althEs9UxhoW8OC4ElLI2tYUES6JpA+aw2DlH/aMeOg9ziauu2Q3y2wVOntKGrYwkbS3c42p2DhYkjtDWMoaasB3U1amNtXSBNzcLY+CzeeOs9/Pqj3/8IuPrDk+Dqc6Y/4IMvVoKyf/7/XXD19KyCD/+/Ca6+E6D9KXD1dNB2Bq4+/vorfPQ1lcUqaPVj4OqL/wq4Usw0+N8Prr6WAyoee+qfA1crwOrLr//M9YDpq2+/q9Xn/PGPXP/27V//xsHVX/7zP/GfAP74l7/gF2/+Au3N9RCFnIO7hS4CbbWQ6idEZbwdWmmg35FsxcFVa6IRWhIFaCQxK6R6sTHqJWZoSLIiWaMmwQJlUSYoDDZEjr8esn11keWjg8xzOsg+p48cHwHyfI252HKuvwGKqNN8IdoIFTRIr0kyRgN1NltYfCnqcHZkkrIUovUWKQNlAjRL9TmwapPpoCNNl6RH+/XQma6P7nRD9KQLSEbozTBGX4aQxKx4zNAvM6dBpzl6UyzRk2Itl9Qa3VIrdDNLIpkdelJt0Z5sicZ4IepE9JzxxmikvDUkCFAj0kVFtCYu0gDnYrQWqkV6aBSzGf2E3OWwh8VnyrBCf6YVetMt0E3365KZcUuurlQLDsV6ZGyfNfrZf+XTmWWTBXpTzeQxnZibnJTym0J5J/UwF8JkAV/uTRHKg5SnmCpidpmgW8IsrwQkfXSy2QOTdLl6k/XQn2yAgRSFpPKg5b0pq8UsvBjUE9Kzs/wrgr0nseDrpjSoYzKjgZwFDcItKWWyIlnTvWx4YHMGrJg6JVRmidZoibdCs0ItiTZoFdtSvbFDW6I92hNI8fboEjtT/lzp2VzpXDZ4tOKzFbJ4WiwPDGDx4PBiQ5IB7Teka1OaoMcBXptIG62xWmiJ0SbpoTlKH02RpGiqEyJD7hrTmSBUyJivt8cJudVDu8icRM9DaWcs1SmmOEu0xtnS+3aid3kObakR6M2SYCAnDf1s4J+ewd3A2mLF3KKmWZqMwfIiGlx14w9v3sNfPnkfn1DH+wZ1SAZY5yApkJ4jgN59AL17X3RIvbm6SD2p3vSuz8klO8fXu1O9qE54oi/Nk+qEF8mD5EZ10oHK0ZJkg4F0HyyVJeFaZSYmqHPSmRiJ+vAQ1ASFoDY4FA3BYWgKDkGjnw9q3R1R5WSBGldztAbYozfaA31xXuiMdkFzmD2q/C1R5CFEkY81ioJckEyDLEtVJexetwab1qzH7p0HeGDKPTuPPQmuth7Axm37sWH7XqzfzmYW3EXru7CZtGXbDvqwb8c2DrDkH/lNWw9h3ab9eG7jLjxHned1dMzm7duxceN6bHzu5zi4YQ0szp5EkpsjauMi0ZeaiJGUBFxKjuegapKlSUxxGJfEYiwxGiPxkRiKi8CAKBx9ojD0ikJJIVw9caSEUPQkhqOL1BEfRvUhhOpIENWRQDRHkMID0RoWiI6wIHSFh6IrIgztpBYOqVYpigGrSLTHxqCTWfmIE9EjkaA3KZnqbgqfZZK5BbbFp6ApRoL6yHjURYhQHx3PLa/6ZZmYKizBTBF1SHPyMJSZxaFnrrsHAjXU4Kl0HHEmBij2dUcjPUsnPWdfKtW5tCQMpSXzGFcj6SkYy0jFZE4GDbKzsVici6Xi1YHZvwuuFooLMFeYj/nCAszk52EsK4N+ZymoixUhPyAI8Q7OOGcghPUZdegfOQ21gyfl4IpZXPFZBf8RcCWfWXAraTutM3C1h88oqIS9DFztPY3D+x+DKyWSyhFlaB5Xhb6SOkyUNajeacLyrDrMT57lFldOahrwFwghsnWAzMOL8hyI8ogI1IposBIfj7ZkKls202BeJkZz0nl5sdkZK0N8ccHPAxcDvFAV7IOqoHP03gMxkSPGcnk6li/KsHBeQudFUBvsh6ZEd/pm+GHsQhyma5MxXhGH/kJ/tKZT25TnheWWRLwzVYr3ps/jXrcMy43xuNOTiremS/DBtVp8dLOeWyz95nodPrzVii9fG8Qf3xzD7262Y7w6HlJvbXhob4O98gY4qG6B7ZlNVO6HURTpTJ398/j07iS+vL+IP9ybxYc3x/Hr5WG8udCN+zNteG2hA+++MIhfvTiGt24N4MXFZiyNlmGoNQN156OQl+qJuDAzBLhRPbI+AQ/zo3A3OQInvb2wVtkGB42dCLZWQbHYE6PNWbg2XovrUzS4mGnAzMAFjHXk4epEFV6/PYBbVzpQdUEENxc1aGpugZLSczh14hkon14LPw891F5IxFhnMRYGK3FnuhGvLrXh/TsD+PCVEbw8X42GQl9EeJyEj91ehHufRKjXSXjY7oO1YAtshDsQHaCLqvwAdFyMRWtpBHqqRbg5U4aP3xjCh6/Ts81dxHBjApqLAtFSRL/jingM18nQV5FMA9NwlCe702DWHoViB+RJHJBG7aE4xggpiebIou91GrXvIa4H4W60BtH2e1CTKMRksSeuFLphKc0CS9RfuEL9hqtZzBXUGPNZhpjLEWAm1wjTeSwouzFGadtwpgCXCqyw1BRIA8gQZMYK4WZ9GGaC/dDXPQhN3eM4o3UKh88ex56Th3FI+SQ0jHQhsBJC00gLR5SP4cCZozijrw4DayH0rQyhpHMKx9QOwNhOG8k5USiukiEiwQPWLjpw9BAgKt4LmXkiSDPCEBBqDxNrVWgZH4eAUnNXAwgctKBidhInDQ9C1fQYTFw04BYkhG+EBXxChfAPNUGCxAU52UHIyghAgsgZMeF2kMS4ITrQFj6OBjjnYIBQdwuEulrCSaABFyNNiAM9UZVHv6GuZlydHcPC1BAulGTC1tYYe/duhL6ROmo6avHie6/i+uu3vxdS/RC8WrGekltTycGVPLbVY3DFoNX83StPiG2Tw6t/Dbh6cv8/Aq5e4Fo9s+CjGQZ/AlwxMXA1vjyP0cszGFma5tBq9MqT4KpfEaC9eaQLBbXnEZ4UAxsvRxham8DQygSm9tawdKL6YGMNXSMjKFObeOyE3OJqE5tRcP1mbNykAFeb5a6CDFYxePUcnyVwHX7+zBo88+w6vm/Dhq2UbuLrDFw9swpc/ZxZYSlmFVxL3/4Nazdg09r1fFbBwzt3QvX4MRiqMXClDjNtNZhrq8JKTw2Oxprwtjbg4CrYyRQhzmYkcx7bytdKAG9zfUoNEORgjHBXU4jOWSM52AmpYW6QRXhwcJUZySyuvLjFFQNX+SJfFMYHoCQxiMOrC5IQlCWH4WJyBCpTqI1PjURVWjSq0mNQkxmLOupr1efEoz43AY351DcrTEJbsRTtJVJ0lKaii8VyKstA38UsDFTlYrAmj9oWObi61FSC8eZSTLZewGTbBQW4ushn+mPgao4HYq/+Drx6JAavuAVWHQdWl/sacLm3HkscbMlB1dKKGMTiAd6rMM9mJaR+4kyrHF6tgKvxRrkuNZRysZn+RtmMf/XFtF5MaRFGagsxXJ2PITYjYFkmektk6C5M5vG9GLDqyGWwKgGtmfEKxaEpIwYN6VFoSJOrkZYbM1YC3JNyYtGWF6+AVtSvoXLrY66VKypNx+CFLAyX53KNXizAeFURpmpLMdtQhvmmCiy2VOFyWw2udtTRt63hCV3vaiQ1ydW5SoptV7sYtKrFIrPc6mRWW8w6qws3B3twa6gXd8aGcG/yEl6emcIrM9N4aZoBLAayZvCLy0t49/p1vH/9Bt69dh1vX1vGL69dxZvXr8h1jbkULuKXl0mLC3hlcgqzLW2oSctEvJcvPEysYKsnhJW+GX2vLGFpZAVLoTXMjaxhyMGVFg4fUsLOnaz/e4DPss1mFzx+TB2aGiawMneFs70PrC1doaMlxNnTWlBV1oGFpT2iaazQ2tGH2/fu493f/A7vf/jRI3fBX338MX79+9XgiulTDq4+WAWtVlzznnTb+wFw9VCu3z18SPpSrp8AVx/9y8DVAx576vcPHuLjR9dS3IPux6EVs7764vHMgv/srIL/JXClcMn7sePY8u+/fAyu5PGq/vgdfd8sg4/FrLC+5NDqo6+pfBRaDa7+8M3Xj/QdYPX3gKtVsan+QO+AicGr750R8KsfBlffFwPrwddyyc972spKHixdDqy+/p74VN9+R09aT/2J68tv/sz18JufAFff0DnfyvVv3/zHX/D1n/+EP//tr2B//zfp449+j6mRS0iPE8HXxhSh9gZI8zdDVbwdWlIYyKFBsMT4EbhqiDdEjYi5ygmos2iCWjGzzrJAdbwVKkU2OB9phZxAY6R6adHAVAUp7qrI9NFFYZAJSkMtURpsheJAM5RQR6wsQkjXMkdTsg3a0uzQmW6Pnkx79GXZkqzRm2VJskBfJnNTMOGBzdtSdNGRqouudH30ZBigO8MQXSxNN5BDqzQjkjEtC9FLHdfeDGZVZEEDSksaIFqhX2qDPqkdie6jcHnrSraWW/+Q2iUMvpiiMY7F9TJDe5IFV3OiMerj5dZXlXG6qE3UR4siQHo3qZ8FB08RYoDBJok+ukldSQZUdoZ0LV00xOrQdVk8KiN0Unl2UVl20HpbHIMyeuhI1EOnmJ5NrE37dXnMKjYLYBcTXaMz0ZC7BrbFGfBzmmN00BilifpwddRHqKIhSpW2qaM1VhNtsVpoF2mhg9QZr42uBG06RwMtsWokVR6fpIXWm+M0KW+aNLil67BYXbG6JD3UxehTfg3QJDJCY6wRDcoFJCM0RBujKVpIMkEjqSnalO5pxgOu18WYoiaWJKL6QO+0irZX0/76aCq7KCu0UL3oiKZ3LHKg/NnTeTaUZzov2oDKxYDKWB6brDnRQJ4Xyns9PUddtDpqo5RRF3GWnvMsGiLOkJT5c9cEa6I6UBNVITq03xDNNOhoiTOj5zKlPDGXRQHqwqn8I4zQHEnXjhKilfLdFmWOlihLur8VqsNtUBHhiArqQNWJw9GcmoB2WQo6ZKnoTJFReSahPkxEZR2HVnEShosKcLunE5/ev4f/+PR3ePDWq3hppBtjZbnoyklCb34yegtIeWL0UOeqW6He3Hj05ZMKEtFXRINwpmIJBkuSMVImxdjFVIxcENM6G0hHojs7BP15kZg6n4TLFdmYL83CUJoE7TExaAyJRENAJBoDotBEaZN/MKo9PXDByQblrlZoDHJBX4IfRmRhGJCGoD3Rl8rFl96zDy6Ee+J8jB9KRCGQ+LrDXF0Zezesw7a167B/5x7s33MIe3cdws7th/jMKtxcescBbNqxD+u37+HWVsxNcCN1nrds242t3OpqB7Zt3ontm1mg9r3YvHkv1m/ag7WbduH5TTuwhk3bzWcgpA73OuocP/cslHdvh5eRDrUV3mgWR6GPAaqUOExKEzAtTcSkRITxxGhMiKN5OpYYiaGEcPTFh6IrPgSdCcFUt4NIgeiMC6RtwehOoO20rz0uBG30fO2iULliwtAeTYoKQ1c0DaJjotEriqW6GE31IYJbVzG1RUfRb4a2x8XR9ei9JSSgW0zvUZJE+WOz2aXQfSV07US0xDDR+4ijDmQ8dfwkMgymZmM6vwRXy6njW1yGvmQZ1b9olJzzg8zGAZF6BojS10OmowOqwljMJhbbKhlDVNeG0qUYVmiENJqRivHsDMzkZ2OhmEEqOahaVCwvFOdioYSWSQsluZgrzMVsQQ4dn4vJnBwMp6Xz+FoVEVFI9/ZBuKUNXLT0YHryLLQPnYDKgeM4tfcYjuw+ggM7DmEPh1YHsXvHQewi7dxJ73/nUWxl2nEUW7bLJYdWh2n5MLaxIP60f+fOE9i9+yR272HWAUrYv+8UDpGOHlDC8UOnoXTkLFSOq0DrlBoEypow19CBjZYurBm8UlKBzSlluKprI1Bggjhbe8g8PJEf4E/fikCUBgWgLCQI9XFR1J4n41JBJsby0tErE6OF6kZ9bBjKg31xIeAcKkL9uRpiWbw6CeYv5mCptgAzldn0GxShPO4ciqPc0JEvoo5xPX794gR+89IkdYS7sTxwgQYdhbg7Xo33lrvw1gIN7jtzMVUvxe3h8/jdnX5889Y8vv7lLB6+MYXPXpvE56/P4M+/uo6/fXAbH708haHqdES7CmCjfhAWKvtho3EE5ioH4WakglxRAK4OteKjV67jo/vX8e6NGbyxNIbXlkZxb24At6d7cP/KCN66PYPXb1zCwqVGtNVl4XxuNCSx7vD1EMDe8iysjI7D1ugEHE1OwcVECY60bKtzBE4GJxHqbIj8RD/01ubg8qUmXJtpx+xwHUY6z6OjJgvtlWkYaSvGZF8lWqozERfhDDO6jqbmXmho7YO6+l6oqu6Bg60OZEnBqCvPxHhfDV5aHsC7L4/jwzdn8cnb8/jFzR501SQiPsgAAS6nEe6rgSBvNcrfAZgKdsDLXQXnC0Mx1l+EvuZ0FKR6IS3BAfUVUbg+X4HX7rTh7uVqTHamo62UBqfp9P5SfHFeSgPXlBCUJvnjvOQczid5ojTZCyVpPijJ9kdRAdWH86EoLvaHlL7TPs5H4Gy0AdHOB1GXbIaZC95YPu+BReo3zFN/YTHDBEvZpljMFmI2U4Ap6itMkC5lGmIkQ4CBNAP0U39hNN8aSw0hGK0OhSzMiMr2EIz1D0Jb9yjOaB7DwdPUBh7Yio37NuOIyhHYetoiLCEUnmHe0LYwwEGVYzjAYl1pKOGo6lHsOLoNu45vgYGVOjKKxWjsOo+UzHDYuRhAYHIW5tZacHAVwtbRECYWGjA0VYa5nQ7c/KzhHmgLoYMuTukdwn6V7TiiuRtqJsdh4qgOG09d2HjowMFbDyFR1pCmeSM17Rxiom0RTd+xNPE5xIc54Zy9HrxtdBHsbMLdtpi1lauRFnLjwjBJg8Y3X7yB39B36/6L11FfXQpHe1McoGcTGGmgtrNObnH1d4Cr1ZJbOMmh1eK9q1yPra2uPoJWc3cuP9KT4Or6dwK2/6vB1YoWFVq6t6J/HlyxZSYGri5dnePgakUjl6d4fCtuaTU7wtUzPYSmoU4U1JxHRJKIuwqaOFhCaGsOMwauHOxgYm2lsLjSwOHjJ7Bz9x45uFq3Ges3bOEugBt4jKstePb5Dfg5A1YkuUvgWp4+t2YDh1Zr1m5QWFw9z1NubUXH/jvbxtfXYR0ds3H9Rmwh7dy0Ecf37obWmZN8NkFzXQ1Y6KpzaGVrqAZnoSZ8bA0R4mKGMDdLhLtZIcLNmtoeCwTYGnNrK3/aH+woRCibIMDTHAkBdpAEOyI51AXSFYAV6Yl0UkaUF7KizyEn1g95cf7IjwtAYUIgihKpHRCHUjsQhvPJpBS5LkjDUZ4WhcqMGFRniVBLfavGAglailPQVkJ9tvMyPnteT3kGei9moY/6Tv2VcnjFrK4uMYur5lJMtFzg8GoFXM20V2C2o+qROLxSAKzVWm2FtcSA1Qq04nGw5OBqBV5d7qnBZdq2xOJmMTDWxuBVBWZaKzDNAFYrcx0sxyRT83lMNVN+KJ1oLOEaJ43VFWKE8i6HVlkcWnVR/7KT+pcdpM7cRHTkJKCNzbaYoVCmCA2yaNSkUNsqCUVlEonKkFmwVTELtnT6bmbTcSzAfWHKI/dKpo4CKZqzk9CQnog6WTxqpHGooP7ZhbhwnBeFoSw+HNVUb5szktCeK0NPIfVLz+dhvKIYU9UlpFJMk2ZrLmC+/iIWmyqxtKLmKiy11uBKG5VLO5URabG1CottLNh7Pa73tuCF/k7cGuzBndEB3Jscw8vTE3h1dgavzc/h/uwcrc/g/twc3rx8Be8ycEV65/p1vHV9Gb+8cZXrreuk5ct46+oS3mbuhPMLuD4wiO7SMmSERiLA2gEuRuZwNLaCo6kt7EztYGViDVNDC+hpC6B8RgOHDp7Erp2HefgMpt07j+DoobPQVDeSgysHX9hYu0NXx5SDq7NntGAoMIfXuUAUllJ9WriC199+D+9/+DHe//hjbnElj3P1Cbe64pZXn36qCMr+qdzy6jO5e+CHn3/BxQDSB6v0JLhSbH9kdbXK4upR3Cq5PnxKHz0lNnvgh6tmD3wirtX3iUGrhw/we4VYEPTfM1D14EsOqTioWnEVZBDrcyY65vMvFTGtnoRWn3Bo9fAfhlZPg6u/Vz8Nrpj11dfymFU/ok+/kevxNmapRWX61RdcHyvEwdU3D+lYutc3X+Ezpq8Vsa0UegSKFMHZGYz6w8MvuB6Bqa8eW0uxbZ/Se2DixzC4RffmetqK6ifA1YMvv8KDr1ZmCpTn4YuvvuZi25i73ooefAe0/ZDF1VP65k9c8qDrfyb96QlItaIVwPWQ9j/805/w5Z++xb/99f/+G/7yt79ya6uVvy+/+AbLM8soTslEuLMTYl0tkRNsgxrqaLak2KAt2ZQHFm9j7nASYzTEC1AZpY+LUQaojDNCZbwxLopMUCGyRnWCCyri3VAYYYs0XwNI3NWQ7KGKLD8dlISZojzSFhcjWXwdG1wMN0dVlDldzwatyU7olLmhW+aKHpkLd0nrkdqgJ5VZKLHYSxboSzdBF5uRL4nNgqeLjhQ9dEr1+Qx9bcn6fGa9dhasXUISG/IAs20MhvBg7PKA4l3U2e0SM9mgO8mWqz3Ris9w1xxvjpZ4C542ihhwMUZ9jBCtCebopHPaE+mYRBNuaVadaIBaiQGa2L0SdNEeq4WeaE30xWiiN1oNnVHKaI06i6YYZdREq6Ai/Awuhp5BTYQqGmO00ByrjZZobTRGqKM2VAU1Ycqoi1Sm+ymjQaSMpgQ1uhcdl6iDxng6TqRF52nycxvZedFaqIvQQE2oGqqCVbhqQlVRH66BhghNEh0XqYkmOqY1WoPyp4lWBqyildESSxKpUB4oL7FqqI1WRVWkCqqj1FBD16+N1aE866I6QgfV4dqoDGXSpYG2HuVTH3VhhpRnA1QHG6AmxBB1oUaoDRfSNYSojDFFVYIlqql8qxJtUMuC+8fboi2GFG6N1lArNIdaoj7YHDXBZqgONUFdlDGVoSm9W7m7Zjdzr0wzR1e6GQ9y30BlUEt5raXyrIs8jYZIJXo2Zf6stSHaqGYB4IMNqWyFVHYWVF42VKesUctiqIUZo4LyWEuDkaYoE7RS/lpFllQWdlQOTmgSuaM5wQet1CFqS49DW0YymtNS0ChNQXMydYQkqWiKlqA+JA4tkYncZXA8rwAvtnfg0xdfxF9//zG+/d1v8P7NZdwc6aMOSwt1ZNqoI9OOpU5abm/CIlcj9+df6m7E5b5WXB7sxJVhGiyP9uLaWD9uTg7h1uQgro900gCaBsx99bhKHZ+r1Nm52lyOuYv5GM1OQy9zmYqkTkpQHFr9qOPhS/KLRrNvCC66uaHAwQrnvezQHONLv5dI9GfFoEMWgZbUCHTnSjB4IRu9pTnoKstHQ1EO0mMjYaWvh/1bNmHn+nU4tHMnDu3Zi7279mPHjgPYxrSTBm27DmDTrn3c2modC8xOHWc2FTebUXDrll1yaLVxJ3Zs3IHt1KHespEFkmWxrXZyeLV20246Zy82b93L921dsw771q+B/vEDCLM1QWmELzrE0RiRxmNCmoApSiclsZhMiMa0OIaWozEuicRIYjj6qDPbIQmh33YwvZ8gtCX6oz0+AF3xDF4FoVMUTPVdIREdGxtG2+j546PRmyhCX2I8ehPk6kqIQ0dcDNXPaA4EGbDqTkhET6KYrkXvOz6B9ifQdrYsoeuI6fcUT78rEZ2TiP6kNExmF2Eu/zzXYlE5rlfU4WZVIyayClDpH4pUS3uIjS2QbGqNFAtbZDk4o8w3gOpfHPqlqRwwjaRnkNIxnC7jGiGNZqRxcDWVn425ojxuUbVYXEgqWAWucki0vzgLM9SBnM7PwkRuJg3MMzDIoGu8GKUhYZC4usNXaApbVQ0YHVeC1qFjUN5/FCf3HsGRXYdwYPuBVeDqMHbtOsJn1dm+6yi2KbRlxxFs2S6HVo/A1U4apO8+RgOrE9i99yR271PCnn2nsHffCRoIH8fh/Sdw/LASlI6fhcopVWifUYehqibMNHRgraULWw1t2J5VhyN1FD019RFibIYEOweke3gg398H+T6eyHRzQLaHE8pD/ajtj8VoXipG8qiDnRpH7W8MGhKiUBZGgx1/b5wP8UNldAj9nuMwUpyJxYZyLHfU8k7yWHUBdy2poY49++/7L65dwsPfvoJvPvoFPnn7Rbx5cxYvXx7FGzfG8asXZ/HWjVHcGG3A8lAN3rw6gM9+cRVfv3MLn712FR+/NI/3X2DBZAfw+tIw3rgyimuj7ajMTESAHZWzNg3ydDXhYKADSx11uFuZIF+aiCvjw/jVqy/i/Vdu4f7yLO7MX8IdGtjeWRrH7cVLeGl5CreXLuFSTz1KcsWICHGBu5MxzI2Uoat+CFrKe2GodhBW2idhp38adnpKsCU5G6nSAJG+qdkJmBtswusvzOCdly/j1ZtTuDrVjUs0eOqszkNDsRT1NFCpK0pFCZVDbLArHKy1YWxwGvr6StCh66qrHYWFqTaiw31wPj8dAx3VuDbXhVdeGMD79yfw8VuLeOfuCEZbc5EV74JYPyPEBhgj0FMHduZHYGd1FImJjujtKcT8VB3aa2WID7eCl6sqIsKNUVcbjSsL5XS9JiyPldAAU4RCkQvE58wR7WGO2HN2SApwRHaEG4rivFAs8UVpOrVvJXGoqZWitlGGkgtRiKd23tXuMOwMNyLc8QBqJKaYKTuH5YteWMy3xmymCeYyhVjINsVCLu3LNMYlmT5GUvUxyCYrYROiJBugN9UIw7m2mK8JwVBZCFICjWBjeAg66gdwRu0QjlN5HFKm38SJXdh5bBtOax+DT4Q7ZDRQDpdGwsBBiL1nD2P78b3YfWIfdh7dgU371mHj/jU4obEfPmHOSM+PQ4zYD3ZOAqhrHcPJ03tJ+6CsdgTaeqdhbq0H3yBnpNBgXJIWAQca7J/UpAHT0Q3YeXwTjqjthorgOPRtVCF00oKVpz58Iy2RkOqOJJknIqNsEBFmhdQEL4iC7eFjr4cgJyNEe1oj0E4Ia02qJ9pnkeDnhrayAlybHsW9G0u4Oj+J8pJcOFKdPX5oJ8zN9NHQ3fAvA1er9b8KuFr8F4Or1RZXPwSuWGD23plh9JC6JgfQ2N+OnPIiBMdFws7LGab03Ta1t4S5gzXM7axhbGkOfaEx1HW0cfTUKeygb/KGzVvx/LqNpE1Yu2EL1q7fhufWbsbPn1+Pf2cgiun5tQqtoe1r8Sx9Z59bQ+mzzNrqeZ4+p7Cy+vkjcLUWa9eux8b1G7B140bs2rIRJw7sha7KaZjpacLaUIt+D5ocWjkaUVtmrgN/e2OEuVkh3N0GUR52iPF0QKS7LYIcTOFrY4BAeyOEMbDlaoowd1NEelsgxteK2gpbiPztEBfogIQgJ4iD6XdPbZAkxP2xgt2QHOKBlFBPSEmpYZSG03q4O6X0u2OwK9YHOfTNzxcHozApFBdSI1HJIFZuIhryJWgqSEYrcx0sTUfXhUz0lMkB1mB1Lo9zxYDQRPN5TDZf4EHap1rLSOWYZlCpvZJrljRH/a+n4dWPg6sVeMUsrWoU4Iq+P3TeIrWj84rrPil5wPYZysNM6wXMtJzHVGMxJuqLME55Ha3JxVBFFvrLMtFXko5uartZ7KqOR+CK+ie58WjPFqE1MwbNDErJolCdHIEKcRjKEql8SKXUdyohFZEKEkKQGxeEnNgAZEf7IyvKHxnhvkgN8oTYxxUid3qfjtYIsTFHsLU5wuysEOVkh2hne0Q62CDS3hrRDvQuaV3i4YwMP2qnIwJQEReGOurHNSeL0C6jflR2CvoL0jBYnIHh89kYvZiH8ZoiTNYWY7q+lMfMmmsq41poqcDlzlrc6JO7DTJw9eLEKF6aHMP9mUn61s6RFvHK3BxenpnFqwsL+OXyMt5m8OqFG3jnhet4+8Y1+m4v4x1K377G4NUVvHWVdOUKXpqaxlRTK8olUsS4esHbzBbuTFZOcLNxgT3108yMzKCrpY8zSqo4dPA49rB/4G3bj11sZsFtB3B430loqBichVMAAAD/9ElEQVTA0swFTg6+sLXxhIG+JVRV9XH2rDY0NAUws3SAKDEFHb2DuPXSfbzzmw94kPbH4Opj/PqT3+PXn65IAa4UroMffPbfCa4ecMkDqT8GUR+uWFZ98XfqR8DVxwrrqtXg6uPPHz4Frp7WP2dt9b8muHrwBLj6PemTrx/QcQ/xh2++lEMrDq7YTIIPuRhs+n8PXH2FB19+jQdffaMIkv7NI2j1rwBXn5M+Y/rmsT7/I9O3eLCibx/r4bd/UoiW//Qtvvz2j/i3v/71P/DXv/6V629/+xv++h9/xScffobLE5dRmpqLeO9zSPF1Rkm0C+qTnGkAYIO2FNNHM+G1pwjRmGiMyigDlEfq42KMAS7GClAea4KyGGtKaVAmckdJjDNyQy2Q7m9I0kVukAFKws1QHmWHimgnVEQ5kGxokGGF2jhbNFBHt0nsiqZEZzQlOJFo8B1vjeZESxqgyoOns6DmLJB4u0QxI16CHh2ni4Y4XdTF6qAuhqV6qGWxqWL0SYaoEzErKRM0JpihMY4US4o2RVOMGZqZpRet10eZoCbCCLVRQtTHmHLV0XJVmCEqQgxQx6x1Ytg5JqiPNUZNvDGqEgWolgiokTZAQ7wuWqI10R6hjq5IdXRHqaMzWlUOrWLOoIrSKgZeRJr8WGZ11RxHitVHY5QuaiM0UROpQceqo0akhroEdTRKtEm6PBh9Q6IBGsWGaGZuiczyTaEWeg8tCUzCx4oX0mDVBG0J9M4STNAeJ6DBuz466Z7dYj30SEhJeuiS6PHg7x0SAz6rYCMLLk/l2SwxQotESO/BmMrPAFXhuiR9bm3VLDKja1ugVWRB5WFOz2xB17ZGG6k5lsWKsUJNgjXqpI5ozvJAR74PunK80cPc4JLcMZDghl6qH53RjmiLskdTNElkhzaJHTqS7dAlc0B/tiuGCt0wWupBonMKndCdbYVuZnGXzgK4GyhmXmTukxY08LClZ3FAh5iuSfW1LcUVHdSR70jzRluqBz2PC1rEDjyeTU+KEwZkrhig/PTJfNCXHkQDYBHmq7JxvaMKN3ubsdTWgJGyC2jPyqKPbypaxaloiUlBc4QEHbHJ6KX1CQauOtrxyd07HFz95xd/wMPfvIvfvfEyDezu4n0+ML2H9196kQbAdxW6g/fvkV6+i1+/+hJ+84vX8Nu33sQH77yF3737Nj587x18+M4v8cEb9/Hb1+7ht6/ewa/uXMXrc2O41lGPsaJsdCfLwUl3VBK6Qik/AYlo84tHiy8N3n1CUcasVFztUeTriIuRXqiM80VZ7DlciPNHQ2Ycpqhj8OLMCF6an8KdhRksjA6jvrwM51xccGzfXuzauEEOrnbvkYOrnXJotW3XAWx9AlztxHoWt2rzTmzevAtbSds37cKOjTuxc+N27Ni0lTrAW7Fp4zZs2LgD6zbROZvo3M37qfO9F1vY8dTxZlZXR7esg5XaSe6y2ECdnoGUOAwniTAijsG4OBbTpFkJpZJoTEgiMSoOR78kFF3JIdQWBaMtOQht4gCq6wFyy6v4IHSsBlexIdzaqkMUgZ7EWAwkMdgkpmUGo0RyxYu4lVWHSKRQHFd7bBzaYhigiuPqECXy8u+IFdM1xehNlGI6pwi3q5vwcmMHblU24kZ5HW5VNeJaeS3tT0WOvRuitAwRTZJZ2KPAxQsX/YLRGBGDHnEKRtIyMZqezTWSnsnh1YpGM9Ll4Covm88SOF9cyAOvL5QUkGidBpzzJdmkrEfgajI3A5ey0ui6MnpOKf0uE1AUEAKRows8BcawVlGD0fFT0D58HCoHjuLUanDF/qu4/RD/zyKbRWcHabtCDFxtpe0MXm3efpiLLW/bdQw7dh/Hrj0nsHvfKezez3QSe/cfx4F9xx6Bq9MnlKF6Wg1ayurQU1GHkaoGzNW1YKepA2cNHbip6+KctiFCjc2QaO+ADE8PFPj7INfbHekuNkhztqZ67Ya66EB0SWOpLYhHc1IU6hMjURMXgZJQf2T7uqMg0Jva5wgMFWXiSnMV7tAA8S6fnrsLt0c7cX24HUv9zbh+qROvX5vAr+8v4zev3cQ7NHh949ZlvEmD6fdeuUa/wev0e13AL66P4707M/j8ly/gwVu38cG9Jby+OII7Y500yKhES6EMFZSXixmJKEkRIc7XE24mxrDV0YWdviFsSCZa2nC3tUUJtSlXpqfwzqsv493XXsIbNAh+lQbAr96+ilduXsbNpUnMXepFR0M5sqUi+HnawtJEE8Z6ZyHQPgVDrRMw0j4Jc20lWGudgQ3JVkeZ7qdDA0RrGsBFY7yzDu/SYP3rj97BN79/Bx+/8xLefPEK7i6N074a1OQlIy8+BBfSRGgpz0FtaQYksf5wsjWEvu5pqKkchcqZw7CyMICEyrGxugyTQ21Ynu3Cvau9eOvOGH79yhTeemEY8z1lqMmJRGaMC+L9zeHroAlHs5Pw89BFSWEExkcqMDFYgYYLEsQGW9A9TsHFWQlp6c6YGMnDG3fa8cpSPQ3cslEjC6R+Bw2U7AXwsdSHv7U+4j0tkRPlgUL6feekBCFDFoJMul9aTjjiJO7wp76FrcV+KuONCLXbj0r69k1fOIflCi8sFFhjNsuEJMR8zpPgajiFudKzb6F8UpNeqRDDufaYrQpBX3EQkgOMYaV3GGpn9uLYqX04onwExzVO4ITmcShpH4O+uRpC46ifVJAIz2gvKBmpYNvxPdh5ch8OnDmEfXTOnuM7sO3QRuw6ugmaRkpw8jSFs6cZzG10oa5Nv4mTe3D67EEIzbTgdc4e4VE+kKREoqwyD8XlGfCmQf0pzUN0jXXYfmQj9p/ejmMa+6FidAK6zJ3QQw/ekZYQSWmgn+aFqBg7hIVYISHKCRG+FvB3MkDMORtIAl0Q5mQOO+0zMFM+Cg9TPYiDvFFVkIXBziaM0wDxIrUjbk5WUDq6F5bm1BdQgKvrb9z5ThyrnwZXclfB1TGsVse2Wg2uVqDV6jhX/wpw9Wg7y8vLT4Kqp7WkgFffB6u+L97V/J1rHFytjm21osnri9xVkAVnl+sxuGJxrbqnh0iD6BzvR11PC9KKc+ATEQQzJxsIrE05uLJ0tIWZrRUMzYQwMDGCjqEBTikrY+e+/Vi3eSueWbsez6xZj+fWbsSzazbh589vwP94bh1prVzPM63Bz55/nuvf1zxPxz3PZwx89lm52PJzz62RW2dxiLUGa9aswYb167B10wYapG96BK4sDDRhb6wNR2MtkjpcTORugkFUp8LdbBDhbodoL0fE+bgg1tsJoc6W8LMVIICBLVcLhLlZIMjVFAHOxiQhAlxM4O8ihJ8LrbuYItjdEiHu1gh2s0agixXVWwv4OZpx+ZMCHE3h7yCktsWYK8BJiBA3c0R4WSPaxx4iXyckBjArLk9kUTtWIA5FkSQcJUmRuJgai7osFgtLiraiNHSdl7sODtXkcfc7Dq+aSrkmVyBWcxm3fmKWUDPMOorDqyo5vHrKffBpcLXULdcKwFpiwKqnFldo25Uu2tdB5zJLrlWaZzG1mCVW+0XMtZZjloOrUkw1FmGirgDjlNfRymwec6q3JA09xTJ0M+soZiXF3ATzxejMS5SDqywRmtOjqP8djoviEJQlhOB8fDCK44KRHxOMjIgApASdo3flSu/GFj7WJnAx1qPvlDqstFVgqqoEgdIx6B07BK3DB6BxcB/U9++D8Zkz9E5tqIzDkEP9pPTICIi8POFnYQZnbU04qJ2Fm7Ya/I10EUPXTHG1Q56PG0qonSkP96exTzBqE8JRnxKNpgwWZ0vCZzrsL03DaHkuJquLMF1XgpmG85inPupV5mZI3+1bw33cXfDFceqzTl3Cyyxg++IC1ytz83hlfh6vX17CW9ev4d0XXsC7NxXw6oVrlF7D29eXObxiMbDeuXYNbyxexvWBYXQUliI9OBzBds7wtLCDl60zfJw94e7gSt9bC+hQf0Tp5FkcPngc+3cxS/T92L2F+sfUdz1A/SAVJW2YmTjA0cEH9vZeEAptoaVlDBUVPaio6kPX0Ay+QfQOahowf5X6FW+/h3c/+IDHunr/4w/xq99/hF9/+jF+/YeP5eDqk08exb36p8AVcxnkeqgAVj8GrlZbUX1O+myVPn9ilsAf1YMv5MDqS0W8KG4ttaIvv6vPH+Ljz7/kYpDq0weP9cmDL/9pN0Hmpvj0zIH/rL4Lrr7irn//mOTg6uPV0Ir06dcP8IdvHuKzb77E59+wGQQV0OrpGf2eAlN/N7ha5S74/eDqqyfErKsYsJLrGzz48o94+NVK0PQ/0jnfPAmuvv7mkeRWWU/Cqwd8+5NiQOtzBaj6Awd8Xz8Sd5Nkbod/ovv9+U9cDx/pz9zS6uGf/ogvv/0GX/7xa/zbBx9+gN988Fu8/+tf4a2338H9+6/jysIy2mpakRmXBEmAH3IjfVCVdA5Nqa5oSbHiMZw6pMboSjXmAbRbk0xRG8vglQCVMQJUUYexKt4SF2PtUBLhgMJwR+STcsNskB1ijuxQIQoiTHE+yhoVsU6oErlxVcY5U2fTEdUJTqiOd6ZtLtTIURpDx8Q6oJquV81gSJw56hLM0Sg2R0uSGZ/hsDnBCI1xpHgjyosAFRE6KAvVxsVwPVRFGtI2E9SJzFBH51bHmlJeTegYE1SHC7llTg0t10bK1ytDjVARaojKMCPU0LbaKFOuynBjlAcboipEgLowY9TSenWUEari6HkpH1VSM9RQ2dQnGXHrLubK10spcxcczDBFT6YQrelGaM0Qoj3HAj15tujOtkVHmhVakulZJBY08LZCu9QGXRl26MyyRVuWJVpJ7dlW6Mi2IdmjK8cRvfmu6C90x2ChBwYKPNCf746+PA8MFnhjpNiX5IehgnMYyPXEYK4XhvK8qTPuhYFMJ/SlWnMXyYE0S5I5+mVmPGZWdxIpxQzdUktu2daXbou+TAf0k3rTHdAto3szV0oWwDzdFWM53riU54tLOb58Jr6p3ADMF4XRoDoUozl+6Er3RH2yI2qkTmih+/eeD0ZvUQC60ihPqd6YzQnDUkE0lopiMFcYjYn8cMpnEHqzvdGU4oBasTUa6X5tWc703M5oy3agcrBHX6ELpqv8cbUxBMv1gbhRH4BbDaG42RCDW41i3GiQ4EptImYr4zB5MQ5TlYmYq5NiqSkdV5vTca05Fdcak7Fcl4hrtQlYrmHHS7HcmIOXBqrwq+UR/OH1F/DFL1/Gb29fw92hQYyWlaM9NROticxVkDo+UcnoFEnRLZFhtKAQt7rb8fHdW/jrJx8Df/oSf/vjA/z568/w7Vd/IFH65ef49uHn+NODx/qW6csv8CdqWP5Mjdef//gN/vLtH0nfykXrf2b7viZ9+Rm++oA+eNQZvtxci74MykdcAtqixeiKTkFPZCq6w6RoD5KgwScGFz2DUOzhjQJvN+T6O0PmbY1YJ2NE0EAwOdAZTTTAvrc0gS9++y6+pjx/+ekn+PjXv8ELV64iPSUVmiqq9HHeir3bdnB3wb27DmDnroPYzrT7ILaRNu/ajw079mL91t3YsGUnNmzahU0bd2Hzxt3YRtpBy7s2bcfOTVtpfSttZ1N0M6ur3dTppnO3HMCGzfuwbese7GHB3KlDvfOZn0F1z1YE0OD7fOg5tCdGozshCj2x4RiOj8akOBZT4hgSW47CJUkkhpMi0JcSRvU2BJ0pweiQBKE9PhAdcQFoFwVyYNUhon1xYeiKD0dXXCQtM0WhOz6GtjFXwFgOq1gcK2ZtxWJaNUVEoIE6Z7XB8thh9aERfDbB1igRXUOMgaRUjMoyMZaWTWkOJjILcKW0Eq+39uDt7iHcq2vDlZJKzOSWYFiahZrACKSx/77pCiExskS+kycq/UK5tVZnvAQDyWlycJWWRWkWX5ZbXsk1mpGB8exMTOXlcHA1V1TAg6/Pc2iVhzka+DBgNVecqQBXmZjISecuhgMpVEcSk9BAec/3DUS0nSPcDQSwYuDqxCnoHDkO1YNHobTvCI4+AlcsxtVh7N55FLt2HuMugNt2HuHaukpbdhyWi+3bTcftOY5de0/IodUBufYdOIGD+4/hCKUnjijhzEllqJ+RgysdZTXonVGBiYo67LV04aVnhHO6RvDVMUKIkRnibe04uCoK8kNxoA/yvF2Q6WaHHA97lPi5oCLMi9pzX1RE+eNiVAAuRASigDrkGXRcDnWYaxMiqb0owb3Bdrw60Y8XR9l/b7vw2vwofn33Mj545Tp+de8y3rw5g/vLE3hleQqv36QO8L0b+NVrd/BbGrC//8oy3rw1jTeuX8JvX1nE17+6hwfv3KHO8CQu9zZgoDwPZUlRiPW0g4+VgAYBQvjbWcLb0hzOAiM4UFnbGghhqSeAkJ7R094RpTm5WJiYwOsv3sUv79/DW6+9jF+99Rp+/fZreIXanbG+NpTkyRAZ7AVnGyFMDdRgYqAKaxNt2FvowpZSK4EaLHSUYautCjehLkJdbJAS5oeS1AR00jNfnxrER2+9jL989lv85fPf4uGHb+PDd17BL1+8hvHueuTToC6OBnvn00SYG2rFCwvDaKsvRRQN/IQCVZxR2ofTJ/fCwU6IwpxUTAz14KUbc3jrxXn8+uU5vH1zFC/NdeDFyVbcGKrFcFUmzkv8EeUmoOc+CWeTUxAFWaPmfAKGOovQVZ+NC5mRiPanQY6NEpwdTiGV2vrxwVy8eacL797qxuuzzbjcVkQDmgRkUz6CbARwFagj1NEYmVFeyBEHQhTuCnd3IWyd9WlwrwNzOxVYWp2ElcleOBnvQITjEVTQd3my1AuXyzwwm2eFmSyhHFxlm2AhxwSzmUYYlxlglFtcGaA3yRA9SQIM0PfwUqEz5qrD0FscCLGfgN7bEaie3YfDJ/Zg/6n9OKZ2DBrGahDa6sHewwTRkgCI0iNg4WmOfSoHsfXYLhxUOYqTmko4qnIER5QP0nm7sPf4VpzWOgShtQYs7fVgZqUNbYPTOH32APQFKoigelxZU4i6xvMoLE2nwU4himiQei7YGWd0jmL3sc3Ye2obDirvwmHV3TihfRBqpkoQumrDLcQMUUkukKR7Q5TgjLBQK0QEWyLQwxiBzgLE+dkjOdgd4S4WcNBVhsmZI7DXVUGAoyWyJTHobanB5ZlRdDZXI8jPDaeP7oWJkSbqFDGubjwFrn4IWH0fwFqZNXC1no5xtRpaPQ7Qfl0BsOSg6se0Aq+eAFcv3eCSW1ZdW6UfgFb/TeCKWVtxcHVFDq5YXKsVcNUx3oearibIirLhHR4AYzsL6JsbwYRSK0dbmNtawtDUGAYkPWMjnFZVw679B7F20xb8+xoGqJg1FXMNXM+h1f/17Bq5nlmDn1H6s+eel0sBrp7j4Oo5PPOMQgxg0TWe5cHZ11LKgrOvwfp1a+XgatsmnDgoB1eWBlpwpG+zi6k2SRPuFjrwszNGiIslItxtEMmsrbwdqU1xJblwq6tAR1M6RohAJ3MEuVjB5/9h7y/Aslq7/V/8nOvs/b7v6lTXsltCQkDFoLtTJARFUREBAUHpFsFObEWwsLu7u7u7CyzMzxlzPqDoWuvd7/7tvU/8/0ev7zXnM+uZz4z7HuPDGOP2sqezszm+Dh3xEXlLO+Zp3x4vuw4yb4aPnTmeNma4W0r7ZiHviXlbXBSYYmmKuzI1V2prmcj6NnjbtsPP0UzOw5IgaXdD3G3p4e1EhHyv8v1JvYNJi+hGRkQoOVFhFPTvw+iUOCbmJDJTKWI+IoP5Y3PUelFLJxawXKl5NWWoCrFWTB3OSnkPlbpTq2eMUmtRKWl964vHsaFkPBtnKVIKrU/4A7hSalxtmauRCrEqtUW0VZZtlbZXiSbaNGvCJwg2S1O0fdOscWwsGcOGmaNZXzSCddOHsXpKASsmDmZ54SCWjMliwYh0aZtSmVulISnMVmpcKSMGDkpQodW09CgmJoczJqEnI+LCGBbXk/x+PcgQuyq+mz+9O7njb2+FczsTLPV1aNe8KUYN69Oyzm9o/V6T5nLvm9XQqMmvoho1aCm2oI+9I6Ny89gsfdeh7WIfb93K6rlzGJORSoSPJ95yPM/WhviZGhEqz0uUsy0pnTzIDe5Evnzv0LAgse26MqJvqPiAPRgd24sJ0g9Nz4gTnyiFxSNzWT4un5WFw1gzeRQbZhTKtZrGjvmz2bt0AQdWLOawWutqFcc2rOf4po2iTRzbuEGdP71tK+d37VTBlQqv9uxUwdUFJfJqp2jHdhVcnd26XY6zlpWTpzM6MYW4oK508/AhxKsToX5BBPkGqODK1MQUXW19tJu3REtsmGYNWoht1IS6Ysc2EBtJT7s1NtZu+PiE0KlTV1xcfDEzd6RNWytat7Gkg4UDnYPEjy4YwbI16zly4jRnLl1W4dWl2ze5pMCr+7e5+lCBV5qIq8/B1WNuPnqikQqk/gJcVUVaPX76UX8OrjTb36oeZfWxTtUjVXcUPX70nwJGanFzteB5mQquPqnsT1UFsf563dP/pWir+9WLrP8XdK9MU5y9SgqE+hJMaUYM1OivwNVd8eHulj9RdU90X/TgWRW0qip2XlYJmJ5U6l8AV2pUVtnHfZXl/zG4KtOk/f2hhlZ1vfistpSmPtWLj4DqSTUw9WcA68lfgavnz1U49VD04MWfgSvZ7tVLnr6u+KMqvgBXm7dvYd3G9SxftZK5pQsonDiFvNx8EmPi6Rfag4G9uqlD0k7O6M6MTH+KUl0pSv4EruakOVCS7My0BCcmxTmIk+DA5IEuTEnyolCMpyER3mSEupHa1ZnUbk5k9HQku48Tg6NdGR7jzZg4f8bGigPXP5ixA8QBSQpmfHKICsrGDexK4cBuTEgMZVKSKLEr4xP8paHzZGQ/d0bHKOmLHkxOcGVKgjNT4+U8FNgR76bCqbGRtiqgmhjjwuR4T5EXk/p7MD7GTY3sGqfUM4pyYYKiSI3GRziLHBnXx4Exve3V6UTZbrJ81yTl+2S/SfJ5arQmqkj5rkmJHhSmKcNxyzTDnSmZCnDyYl6uNwsH+bBkqB/LxgSydHwQC8YFMm9MAKVju7BgbFfmiWFdPKgz0zJ8mZrmq17jWXnBlA7vzryR3Zk9XJz3YV0oURXMrGHdmCvr5o/syYJRvWXam7nDwphVEEpJQXfpxHqxcFQki0Tzh0dIh9aLuQU9KS0IozRfjpkbRGl2Z+Zn+WlgVIobsxKdmdnfnhmxSmSWM3NTvVmW14V1I3qxpTCanVPi2DM9gd3TEmQ+nl2T49k/LYkjxekcLcmSaSaHizI5NWcwlxeN5NKSURyfl8eGCf3lN/kzONJOjAZbBvdzYHCEOEBhNpQM8GdvYSrn543g8uJxXFw8ntOLx7BvTh7LxsZIR+tKf38jonz16OdnIFKmOqR2N2Fquhc7SgZwcd1Qrm8cwa3NI7i7dbRoAne3TePWthlc2TSVM6sncnz5eI6tnMCZDbJs+1xu75nP3b2l3Nk9ixtbp8v+U7i6YQpXNs7g+vb5PDy+gYo7J+DFbXj1kDd3rnFz3x62zyxhXk4+xYmZlMSlUhKTQklsinxOZeGQAnaWzuLW4b28eXATXpfx4f1zPnx4wXteVaqC9x8qkJWit/BB0Rt1+uH9G96/e8O7t1V6y7s3skyEWnvuPbx5Sfmtq5zetJbVY0cxKzlZ7lcCRf0GUhKdwpzodFEGReHJjA/tx7AuvRnSrYc48GK0dfcj3MMKj456uHTQo1egGxNH5IrDvIvXL8qp/u/OzbtMnTwDRzsXGtZtRP3f6tO4flMaN2xBvfrNP4KrOg2bqemCNeo2Vgu0/yrbKeCqRg0FXjXgdxVcNaB+rXrUq1mb2jVqfw6uPkZcNaZO7UY0rtuQ+mIc1fnmHzT/+Vtc9JszUByq8ZE95dmMkuvdl/kyXZoQw/L4fqyMj2ZVQhQrB0azPDGKJcmR4nxGUCqG2txEpd5VGDNjusv1CWVmP6XmlVKoPYr5iTHMT4pj3gAFUvVlWkQvpqqjCGpGDZwa0YfJ4b2Y2Ksn43r0YGz37qIejO+hLOvDlIgoZsl1X5KayYb8YewcXciecZPYNWaizE9k/4TpnJm9kAtzl7C/cDqLk7Mp7BHBEL8QMt18SXHwUCOt8nwCGRUSxqTeUXJ+8Wq01YLkdBanZbIkPVMDrdToq0xV/xVwtUQMytIkpe5WAhPl/HNDuhHp7kWAhZUGXOkb0FFLh9ZNtTBo1OKvwVVdbbWG1e9V+o/A1ceIq0pwJdJqpieGngFG1cBV+1YmtDcwwta4DT4dLehm40gPa0e6m9vSy8qeaGcXkjr5MKhbF0aG92CMMnJgj2DyQzqRG+hBuq8jKd4OpHd2I7drJ/K6B5LXI4isYD+yRePj+rBy7BAOzC/i4OISdbju7fOmcmzdIu4c38WL66d4euUolw5tZv/GhexZt5BjOzdw4cgeLh/by7lDWzm2YyV7185l+7LpHNk0n9snt/H08kGu7F+v/tV9Rl4yedE9iA5Q/nJtQxdnkYs9gY4O+NnZ42trj4e1PU5m1li37Yi/uzdDs3PZtHI1xw8c5LC0Mft2bxdtY+e29cwtFkd2YAwB8g7YWbTBqr0RDpZt8XWV4/o4ESCOoAqurEzpZG9JZFAnBg/ox/ThecyfPI5Vc4rYvlLzO66fPMjDK2d4fP0cD6+d5erpw+zZuIKx+Wn09ndVIxhG5wzg0LYV3Lx4iH07VzNh7CBCurjTxqSZGO118HS1YkRBhgo2LhzZxfWj27iydw175XqsmDKYjTNHcHDpdLbNHsuE1L70du+Ah2lTujq3kfMKZd6kHJaXDGf2+CyGp4YTHeJIoKcJPUPM5bhhbFg+nDN7Zssx53Nzz2KubVvI4SXTxUHLIjnUjyD5rT197cnq353spHC6hbhg2kGL5vp1aNKyJloGNTFtVw9H64Z0dmgsfYU+4+IcWSV95uaRgawZ5MKa6uAqRwOuVqZZsjzNiiVp1ixIsZH2w5ZFmS6ynz8bJ0YwZ0gP4rtaioNtiKuzKeY2bWjZtqUKrixdzPDr6kFIT2+iEkIJ798NW28rmhg3o75+Y3Ta6mNkZoyeqS66reW9Mm5MyzZNsXRqg2eALe6drHBy64C5tRHGbbVwdjdnUH4y2+T679q7nknTRpGRO4Dwfl1xluMqEVdNDeuh1aYR2m0b07x1A1q0bYSBpRbmHq3xlPPsJbZRQmoX+g8MICLCnbBu9gT7mBHiYUZ4JweigzyICnCnj68zPT0cCBP18HElXd6RhSWTObJ3C6uXzqWfOPv6WvWxNDemsGj8fxlcVc1/Ca6qR1/9x+Bq9/+rwdWSLWtYvGUVCzYuZ+46TZqgki5YslIDrqoiruw8neko77SVsx0OHs44ujtj42QncsDS3g6jtqY0aKoBV2o01Xc/8PX3P6ppfv8QKcDqb9/8wN++/oG/y/TvVeBK9NUPP/Cdokpw9c03om9/4NtKcPV9NXD1848/ST/+Kw3r1JJnoQmWbVrhZtUBX3sz/J3MCBB1cbWkh7c9ffxciJTnKrqLJ7FdfVRoFCfvbXSwD706ucp2NvJeWsk+trK/Nc7m7bFpZ4JVWyORsTq1MGlFRyN9Ohrq/UFmstzc2AALIwPMW7XE0kgX2zYGOHcwwcOyHd42ZvjYmuNnbyHtri3dvRzpKc91Hz953gPlfEL8GBAaSEqvELKjezEiMZpJWQnMGJyk1nEqHZXFwrG5LJ0wmOWTClihpuUNZeUUpb7USFbLu7h2+mjWzVAiocaqKX5KZNSGyugrBV6pUVVVgOpfAFdK1NWW2Rp4tUmOoaoSXG1SwdUo1s8Yzrqpyih++axQ0hrH5Yhtn8F85ZyHpqiaJ5pbGXFVkpcgvkcc05R6VtJOjhY7aERcD4aILZQbEUJS9870C/RS74m/3A9buaZGjRqgXasWLX6pQVNlBMkaNWnVuAlttXVp1bQ5Og0a0uT32mIT1MNE14DeYlcuKV3I3Vu3NEWR5d/TO7fYtmwB+WKX9fRwpJscu6f0gVEeTsT7iP8X4E1WkC85wdJPdfNnSI8uDO0ZwjClFmVED7WPnpYSyywllVBsl6VjBrNi/HD53aNZO3W8XHO5VnNmsnvRvM/B1bq1HN+4QR1Z8PjmjSq4UqKulMLsSrSVAq4u7VUAlsxXRl4paYNKDSwFXp3cuJltc+dTNHgI6eHSb3Xyp6tXJ7r6+BOkRFzZOtFG7BTtFrqiluhq6aHdREfs1WbUrdWQer83FZvGELMO9nh6BuHv312mgVhZuWJqaq3CK3MrJ7z9upCcnsOCJSs4cPQEpy5c5Py1a1y4dYOLd25w6d5NTcTVw7sy/b8RXD19pOr/A1fVwNWz/yvB1Z+P6Pd/Hbh6rgFXz/4FcKWmCr6o1POPowuq+k+AqwcvnskyWffyxV+Dq9dfgKuV61axaNliZs2dS+GEyeTkFjAgPpGYiAhiwkJJ7hvK0IE9mJjRTYUqMzM8KE51oDjZhlli6M2W+VmpLsxMdmN6ohtTk9ykAfJiRlpnJiUGMjSyE+mh7iSLoZneQxyLSE+G9O/EqKRAxqd2Y2JKGBMTxSlMCWdKdl+mF8RSMmIAs0clUTo6nUXjc1k2MV86k3yWFSrFCFOlgY5jenYkUzKlscvoxYyMrvJ9AUxP7qymgylpYcWikrRgZqWHMFvOvSS9G0UpXZmaGMS0JFmfFsrczDDmKcpQRn0LZbasn5Us26eEUJIcTNHAQFVz5DwXZCtpZOEsHtSbpaKVeX1YM6QvS4f0kc4ilInZAYzPkd+cH8SUAvmOPH+mD/Jjeo4vUwf5yDLRMF8mDPVlTJ4nI3M9GZPrzbicThQq+2YGMDLJlwJl1KR4b4YM9KEg0YfBiZ4MSvQgT9FATwYP9KZAlQ/5CT7kybY5MR5kRrmRIcqOlu1jvcmL85WpdBQxPuT08yRHKZAf4URBpCNj49zlWnWS++hHcZI3JXLcov5y32KU2l7uzE0JYNWQcLZPHMjh2bmcWTyMy6vGqLqwfCSXlo/m+qoJ3Fk/lbvrp3FrzWSur5zI7TVTebJlFi/2LODJ7rkcXzqCmYO60T+otTgeDfA2+40A8zpEubZk+oAATs4dxsNNs3i6vZQnuxbyaJ84LNtns3nOYAbHeuBr2QBz3a9p1/zvtG/xN8y0/41OFr+R38+BnfMyub+/hPIj83h5vJRXJxdScWoZr86s4eW59ZSfWc+jE2u5d3Q1d0T3T6zj8emNlJ/bzPNzm0TreS7bPj+1inJR2al1PLuwndd3jvL+xVV49wjel8OzRzw9f4ZDS5axeMhIed5zmDsgk9L4DOYmpFOSki4dbQHbSku4cmg3L+9f433FY96+K+f1+2dUfHheqRe8/vCStx9eqQDrw3vRuwrevX3FG3kpK1694uXLl7x48ZKXL17x6vlL3ryQbd68lfN4y9vyx9w6Jc7DwvksLCigeGAyM2MTRTLtl0pxdLook0m9ExnTsz/jogaI8ZIh71Q6BQmRhIlzb92uJWbt9egS5EnBkGw2bV7PlRvX1cbq1bsPvHkP9+6XM3vOUrykE26s1Cr6rQmNG2rTpLEu9Ru0oG6D5tRtKGrUnN8bNKNmvSaV4KoBv9ZsQI0aDSrBVUPq1mxI/Vr1qVerDrVr1KGWUueqRj1+kXU//dqIn0U1ajbidyXsunYDGtb6jfo/fkej7/9B6zo1COrQmpyuAUzrH82sAbGUihYmxLAkvh8rxEBSoq5WJ/ZjdVI/Vib3Y1lKFEtS+rIgqQ9zEnqq0Gp6VFeKorur6YJKtNU82ad0YKwKrmb2i2By7x4U9ujG+O7dZNqd8WEKpAplXHdF3ZnQqzfTIqOYGaOkCvZXa1vNT0plTW4+u8dO5PiMWZyZVcrpklKOTZ/N0WmzZNkcdarUt5rcux+pjp7EmdvT38KBFEcP8n27MDqkJ4VhEUyJ6Edx7ADmDUxhYUpGJbjKUiOulmZksywzS5UCrZZlacDVmsHVwZWSMqhAq0GsG5IjyhJlqtPPwZXyrMQxtlcfMgK7EOHqjr+5ZSW4MqRDCx1MGjfHoGEztOUeN6vTjEbKyDm1W9Cgrjb1RXWVVMA6Wvxepbp/VJ36Sn2rylTBRvqqlBpXjZsoEVcacNVSW4m4MqK1YWtMxSg0NTSmvUGrT+DKVpwOGyfCLOzoZWVHuJ09UU6OJPl4kt8tiHHi3E2M6sWY3iEMDvYm3tmC3uJg97E2Jd7DnnRxVAaLYZwnjkpO186MilKgfYZaCHZr8URxBEazoWgce5eWiFG7gccXD/Po4iHO7V/PjtVz2LJiDge3ruH0gR2c3r+VIztWs2/DQrYvL2bNnHGsmzeeQxvnc+fUTm4f38H+lXOkjxrOzIJMaccTGZIYQ4oY4xEBfuJEOdPJzgEfOye8xAh2MrMVB6wdXg5uDJL7vGHlGg7t3c/6tWsoKZ5BYeFohsr9jI2OwMvNESt5ByzbG+OgRDq42Ikx7UKgpyPeDuZ42HYg2NOJtOhwZo8fxe6VSzmxfRMndm7mzL4dXDqyj2snD3H52H4uHt3H5eMHuHLyMAe3b6R44ij6BPvi3LEVIR7WTBqWzrHda3l06zS3r51g1/aV5OUOxNGuLXradbG3NFHTFdcvm8eZvZs5vW0lB1eUiGM1giVjc9hUNIojy4rZUzqZKRn96ONuhl9HHeICxD4YkcLOpdPYt1quX8loCnNiiQ11FeegPfGR7hRNTmTHugmc3F7CmS3FXNo6l5s7l3Jx0yI2zRwn7X0Y3d2s6RMo/VtyXzLlHff3d6RlK2k3WtSgbvOfadjiJwwNf8OqfT18bBrTr1MrdXCYNcO7s3lkF9YMcmZNjj3rRQq42pBtx9pMG1alW7Ey3YZl6bYsSrNlfqodi7JcWTXUn00KuCroTlwXM4K92tEnvBM9wrtg72mHYUdDLJw60KmLK4HBLoT29FHT+Ry8bTAwM6SFEm1lqo9xByMMTFuiY9SUFq0aYmKmi1egA936dMI3yBFn945Y2hjTpn1LXDwsGSQO6O79Gzl8fCcTpo6ge3gAVo6mtGqnrYIv7daNadmuGTrtmtCsTQOatq6PTkdxMh31cfAzpUtvByLj/ejXvzN9+ngQ2sWOAA8lOqYNAfamarHs5F5dmCgO4jRpHwbFRdAnwIsBYueVFhVy/OA21q2cR3REMAZy322sWjOxuPAP4OqvRhL8V9IH/yzyqkrVl38OrpTv2fVP4dVfgauqEQM3KoDso3Z81EdwVZVWePjz+lZfwqov9c9qXK3csVEDrjavZfGm1SzctJJ565eq4EpJF1ywYala46oq4iqkbxj2Xi50tLPAXAELrg7Yuzlh6yJTV2esHR0wNjWloQquaqm1q776XgOuvlIirL75kb+LFGj1t69+0ACsqgis737gH999z9ffKVFW3/Pdd1URV5o0we9/+FkFV99/Aa6a1PsdI93mKmjysOlIJ2l7ApwsCRKFuFoT5u1ARGcXogLdiQn2UsFVbFdfYrp2IrKLr9gebvjaWuDUri2Opm2xM22HmbEJbfUNMNFtKdJTp0ZaOug3a4aB/DYjLS3a6OrSTl+f9ooM9GReow4GYscYtsS6tQFOHUzwVNpGOX4neyv8nawJdrMjVNpIZWCpbm7KYARO9PFzJzbYjwHdg0jt3ZXBMeGMSY5mcmYcM/MGqul280dmsXjsIJZPyGfFpCEipa7UcFZNUWpMjWTNF/BK1Uwlre9zeFUdYGlGFvykKnC1TYVXkyrTBieyZdYENs8aLxonGssmaSc3zhzJ+ulKylwBqybksXxcDktGZ7FgeDqlcr6l0laUFiQxtyCR2YMHqBGqM7KVIuxRFCZqoNXw2O4URIeS3acLCXJv+vq5yLVwIyLQm25ezji1b41J06bo1q6LVs3aNPv1d/TrN8GxvRIR54JDB0va6LVCp7G0OU2b0864LaHBoUwWX/Ho0WM8fVrG24pX3LxwhrWlM8XWjCJGjh0rbUpKaAA5vbqS2zOEHOmLs0M6k9stgIKewYzo052xUb2ZECt+nNh0RakDmJWTwjzppxcOF59vrDJaoVzvKeNZN22CXOspao3YnQvmsH/5IjVV8KgKrtZwfMN6TmzaqMIrRQq4UqKuzu7YrgFWlZFXn2n3Li7t3s25bdvZv2wFC8eOp6B/AtFBIXT37qTCqy4id+m3TeU367TQpUUzHbFfdNWoq6b1W6g1rpT6ny2aGmDaxgpn5074+YXi4xOspgu2a2dDG1MFXDni7u2vqXM1dyF7Dx3l9MXLnLt2jXM3rnHx9g0u3b2pRl1de3iXaw/uce2fgatHjz/qS3CljiT4pFKfQat/BVwp0VYPVd15/PB/FFzdf1L+l0DrE7x6+i99r6r/ZnBVVe/qngqs/hxafQRT/xRcPavc/+lH3X9WWdtKAU7V6kw9UgFVWSVc+kJlZX8cVfBPwNUfRhUs/5MRA6uDq/IvVVXX6uWf6FPKnwqnXrz4OMrfU2W+UupIg9VGGKyCWY9ffA6uqvTwpSx/9UWa4H8Erk6JU374xFF27tnD6rUbmDd/CUVFxUwcN5rhOWkMTurL0MRQaeQDmZrux8wML0rSncVht6E4yZqSZDu10HlJirta/2p6sgcz0jpRlNGFycldGRYdyKA+AQyNC2ViViTFw/tTOnYACycks3hCGovGZaj52ovG5bK8aBjrF05gpxi4BzYu4Pi2FZzds5FLB3dw+ZA0NvuVUSIUur6CA6sXsHPRTPWvHqsm5rBIjjtvcKQ4KFEslvnloxJZOz6NDROz2Dwph/WF4vSNSmLxsHhWjExikyzbXTSE/bOGsb9kqMznsXNqLjumyvIZeewpEsd0xiB2Tc9lf3EBx0pHc2bJeM4sHs/ZReO5uHgCl5ZN5Mj8ESydMJDCvFDGD+lO0YQopo7pzfCsTmTFOZDc15y43m0J725IWHc9QkNb0qWLFkEBWoR1M6J/pDWDUvwYKtcrOdqNHn7t8HcxwMteGw8HLVwdmuNi3wxX+6a42zfHw14LD7sWuNnJcutmOFs2xclS5q1kW2ttmbZQPzvL1MVaVx1xys1GGzfzJribNcDfugnRPibkhzszPSmIBdlhLM8LZ8WgcJZkhbEgNZQFaWGsUFL4xiXJNclkb1Euh+bkc3rRSC6vmsCtDTN4uGUOTxTgtK2U+xtLuLFqKpeXTOTmyqmU75zPq6Mrub6tmMXjYujnb4KN4XeYNPzfcWr1I7E+rVk8NJpra6dTvmcJT3Yt5pFMHx9ewb0jKzksx58wOIIAV31MWnyDVt3/HR2Rbr3/DbvWv5De15HtC/N5cHQJ5SeW8/LkCt6cW8e7K9t4f3MPH+4c4P3dw7y9e4SKO4d5cfMQZVf28ej8Th6c2cLD05t5cmYT5Wc3qnp6fiOPz2/hyeXdPL97jLfPLsPbB8AzeP2M5zevcWzNWpaNGEtpxmAWpQ5iacogFqfmUJqZLR3tEDFcZnBm9xae3r7E21ePefOujJdvn/Jckcw/f/eMF++e8+rtcypEr1+/4HXFC15VvOSVvLAvX1bwXPRMnb7m5YvXvHn1lg9vlWir15TducmxbVtYPmkys7NyKeqfTFFMEjNjUmWazrTodCb1TWN0zwGMi0ph/hBxzFes5tDWTSyaPZ24qB5Y27bDXJzdLmHBJOdmMGFmEYvXbWDboWOcvnqHa/fLOHP5HjNmL8O3c0+aNTWmTq3mNKivTeNGujRoqE29hlrUayRqrEXthi2oWa8pv/zeiF9qNaBGzQbUrNmQWqLaNRtRt0ZD6qngqq58rkutX+tS49f6/PLrJ3BVs2ZjflO2l3X1a/xGw19+ocH339Dsh6+xat6QKHHex8f0ZU5akjybiZQOiGNhfAzL4pWUwRjWJsayLjmOdSlxrEnpx4qUKBYlisMZ31OuSygzxGibERXKNHHMJod3ZUqfUKb2CWNqRJg61YArad+6BjM6JJixod2Y0DOMKeHhzIiMZI4YM0vTM1idm8fKbLnvaipfJmsHFajRVsenz+LCvEVcnr+MsyULODipiG0jxrMmd6ha02pkUA+SHTwYaO1CupMX+b5BjA3pxeRe0XJ8BYYp9bWSVWilAVU5LJf7uzxrECvk+5Zny+dsWZ6VJVMFRCkF1wf9h+BqjRiAq/KUmljp4pCnMHfgAKZHRTO8Ww+SfPzo7ehM544WuBq3wUYMUzVVsHFzDBuKgVq/Oc3rNqdxneY0UsBVHbnfojp1WvB77Wqqo5EShVWVQlj3T8GVHo0b62qKszdV/mqpj4FuK4z1TWhj0BpTA2PMDIywN2mDdwdzgq3s1IirMCt7elnb09Pahp5WFkQ62JLi48GQ0CAmRPZkUr+ejOwZyEA3a7q30ye4bUvCbdqTKI5SflhXhihGsxjKQ3srf9gYwKrCEWwqmsC66WPFERkjjsYkDq5ZyMV9mzi3dwO7Vs9l5dyJrJ4/nT0blnN87xZO7N2sAp3ju1ZzZNsydq4sZkXxKJaLU3FwbSnXDmzi0p51YkQvYtei2WwqlTZvWiGjspKJCgnE184WD0trvOyc8XFwx9ncng6t2uEkxmxi7EBKZ81j9fKVTJk8mbT0FPrFRhMZFU5X2dfZyRZr83bYW3bE3cEGP3FgO7nY4SlOrbe9JX26+Mn3pLJx4TwuHdjLk4vnKbt6iSdXL/D0+mXKblzhwaWzXDi8j6M7t3B01xaOiNYsnEteagKeth2xNtGmd4Ars8VJO3lgI0/unuNV2XXu3TzNAnGuQgLdaNuqGdbt9BgY1Z1VpUXSJ28Sx2AFR1bP4dCymRxbOZuTa0o5vnIO28UBm5QWTYyPLWGO7cRpChFnrZALO5eLI7GcHYunUzQ8lcQ+4tAGWDEwzoeSGens2DCFAxums2vxWPYuGMeJlTM5vmq2OImjyYsJo6u7FREh3uSkxZCcFImnlw1a+g1opFObpnp1aaZbCz3932jXqhYu7esR5W3ExAHerBvRmy0jglmT46SmCn4EV1l2rM1QwJW1Cq5WZtjJu+fAogxHFme5sqKgM1smRTJvaE+iA9oR6NGW/nFdycgdSI/I7pg5dKCNeSssbE2kXTXG2aWDOCc2OHlY08HOFMP2hhi2M8SkgxHG7fXRNWpKc4P6tDbTxT/ElXCxiwJCXHDzssTBuT1mVsYyb0OqONLLVs1l2ep5pGb1l+NZYti2BbrGTWnZthmGHbUxNNNRUwSbtW2ogivtjk0wsdfF0sMYr2ALQvu40auvF2FhrnQNsifQ00yewzb42rSmp6cdI6Wt3L16MUe3raNkTAH9lOiY3oHMlWt9XJ7n1cuL6dPLT97P+ni4mTNNnoP9So2rk/v/5Sir6jWu/krV0wWrg6s/2/ZfBVfVa119hFCV4GqDfM/6g1tZr6QmHtyuqgpcqdDqaKWO/OfB1ZfwqnrE1ZLNa1i8cTULNihF2Zczd/0S5okWblzO4k0rmLt6EYWzppI8OIug8O5qqqC5gzW2bg44erniIJ9tXR1xdHfF1tlJjbiq16gx3//y60do9fX3msLqCrxSoqz+7WvRVz/w70rEVSW4+tu3Mv/td/xD9M1332tqW1WlCSrg6vuf1ULtCrj6UfTrTz9Rt9avNK9fG+OWzbFtb4K3rRJtZUWgqIuTNSGu8p57O6ojCUZ38SC2qxcxXb2J6uJFnwBPwjq500X6cFdzMyyNjOigL05+S3kvdPQxbK6LXlNtWjbREjVHt3EzWjZuikGzFrTWbUk7A0PMjI0xF5kZSR9laEDHVoZYmBhi08YYx/atxa5ti4+NnJOjNUHSNnZxs6OrhyM9vJ3p6SOSaW9fFyI7u6tRV0lhXciMCCU/NpwxSk3E9BiKBg1gzpCUT+CqcDArJg5RtXLSMFZNHs7qKSNYM3Uka6vBq3XTRTMUgPWp7pWaNlgVfVWpTdWk1LzaMkcTcbWtEmBtU+HVBLbMUlLixovGsblkNJsUcDVNKVqupM3lsmxMJotHpmuirAYnMUcBbnmamlbFuXEUZccwJT2K8Ym9GSn+1hBpe/P6BpMe1pn+ge6EezuokZZx3fxJiQwjpkcXfOytMNXVQa9+Q7Rr16fF7/XQa9BUrrEpLpY2cs8taN+qDa205X7JPWtvbIqvhzcpAxKZWzKLnVu2smfLZpaVTGdMxgBSegYRH+JDSo8A8qPCGNW/L6OU0QejezFc+uwxMX2YMCCaacn9KU5PZE52GvMGZYrfli02aw4LhotdPbKAFeNHsHbyWDZOn8zmmdPYUlIk16yYHfPnsHfpQnV0QaVAuzK64PH16zSF2iujrU4powZu36YWaldGFjy/c4dapF0TgbVbo927ubx3L5dlenzDBtYUFTE2LYOErj3o5dNZhVfdxE7ydXbDzLQjuvKsNm7QTB1du3EDLRrXb6GqSUNdtJu3wsTYHBtbD+mXuuDlHYyjkw8dOtrTxtSSjhb2OLv7EtEvnknTitm2ex8nz1/k7NWrnLt2nUu3b3Hl3m0u36usdfXPUgVFyufrlbrxSFPPqgpGfSrM/qQSUv0JuKp2rKraWWqdq/9pcPVEA6xUPS1XP/9XwZUCqj5TJbS6//FcKiGWqrJ/XdUBVnm5Kg28Kv8MYt1/9uXyP+r+s7I/SFOUXQOuqgqoa2pcafRZ/aqqAuvlfwKuqkVkPSj7FI315frP9OwLcFWm0ZPy6gXZ/wRcPddETT2uBq3KXmlG+vsIsCpVPfrqI8x6+UKNqnr48nNwpUKrik/Q6s/h1Rfg6sUbcZZfPeeOvCjnL17l1OkLnDp1ir27t7Fw1hRG58aTPyCE4QP8mJyqAVezMlwpSbVjZpI1xYm2lCQ5UpLs9glcpXemKKsbU9Kk4YrvztjEvuooHlsXTebY5rnSqMzj5LY5HJf5YxvmcWTdAo5uXsbpA+u5cnYPd6+d4Mnti7x4cIPXT+7ztvyJqIw38vC9fvKYiof3eXbzOnfPnOSCGAnH1sxnT6k0/DNHsHHGUGnoRrBVnIuds8eyb/4kjoixfGzJDI4smsahhVM4Icb2pQ3zub19Gff3rBAt586uxdzcOp/rm+dxa+sC7uxYxL1KPdy9jPJDa3l1fBOvjm3k5cF1vBZVHFrHlU1zWFWUS+HQvkydGM+C0hwmFPYjIc5ZjEYj/Ly1cHNtiLnNr5ha/kAbkYnZt2LQfouVXW0Cg1qTOLAT6anBdA+xwbJDU1rp1UJH6ye0tH+khc6PNNf+gWYtvqV5s+9oUanmTb+laRNx8GWqpfUz+i1/x0C/NrraNWja9AcaNf6eJk1/RlunJoZ6v9FK51daNf+Btlo/4tmhCQMCrcWwD2HFkHh2T8rhWMkwDkzLF6d3oJpuNTuxF6UZfZmfE8ncjHDmZvZm+ZBYdkzJ4ZQ4FjfXlfB0+yLKdy3l/sZ5nF84gf1TBnNAdHnZFJ4fWsGjQ0vYPDuHhFALzPW+xaDe/4avRUNGxnfm4KIxPD20Uq7pRsoOrOLRwVU8ObGepxe2c1WmqxaMJT7SB/O29dFp8hV6zb4VQ+dbHDs2JC3Gm21LRnP7yEruHV7B0+NreH1xB+9uHuDN7UO8vnOEtw9O8v7JOd4+Oc/LB2d5cv0ody/s5ebp7dw5s53H53dSdlF0aSdPLu8QB28X967s4f71Q5TdO82bZzf48O4pvH3Oszs31OKPy0cXsii7QBycfFZliDEh0yW5g1k8Yhhrpk/i6MY1PLx6nrcvn/L23TMVXD1784Rn6rRc1fPX5byoeMYLeedevHopesXzV8o7+Fr0VubfyrJ3VLx+z7u3H/ggei2NypUTJ1hXOo+Z+UOYkZzJ9NhkivqlMDMmnRkxmUyMTGd072RG9EmmOHsU+5Zt4OnNezyTRuzgwT0MGpKFd7Av3qGBRKUlMqAgj8ShQ0kdOZah02dRtGy9GNd7WbB2F4NHTcejUxgttNpR53cdGtTXpZGS+tVQh/qNP6l2Y21q1mvGL7814peaDalRqyG1lGLr8rl2zcYquFLqXNWtWY/fa9Sj1q/1PoKrX36VfWo0lu0b81uNBtT6qTZ1f/6Nhr/WouHPv1Dvm6/R+fUnvNq0IrN7MDMUcJWVzvzkgSwY0J+lotWJ/VmXHM+GFEX9WZ8Sw6rkaBYnRjA3oRfFcT3kGnVnemQ3CsMCGOLvQYYYtkni9Cc5WJErTsGYrkFMCe/J1PBeTO7dixmR0lbF92dJSgqrsrPZPGQYe8YWcnDiFHW6qWCY3PccUS6b8kdwaOJ0zs9eyOV5SzkyuZjVWflM7xPLqKAwhvp1ZbB3IIM8Ayjw6cLooB4Udu/D5LBI2SaOWTGJlCaksjA5Q42wUkDVypw8VskzVaUVuYNE2Sq8UrQyN+efgislymptQQYrB6WyNCuZxelJcs0SmdW/P5P7RFAQGEyCmzgUtvZ0am+Gq1Eb7PRbYa7VkraNW2DYUByISnDV5EtwVftfBVc6n8BV4+rgSkfaLcXQ06QLtmqpjCxorIIri1YmOLYxVcGVUuMq1NKeMCsHelk7yNSaHhZm9La2JNbZnlQfN4Z1D2RCVA/G9+1Gjhjlkbbt6NZenzDz1gzwdqGgZyjD+oSR2y1QhVeF8dFi+A9l+5zp7CidwSbp2zbOmcqeFfM4tX0NJ7avZufqeWxaKsbxGumPdm7grDi058SRPXd4O2cPbOT03rWc2LGcbUtnsGLmaLYunMbZHaukHdrOPXGobx0WY/jADvatXc70kUOI7hqMu4WFOFhmuMlv8bZ3F2fACXMTcyzbWeEvz0ZCvwQyUtKJi42jlzyHoT1C6do9BP8AXzzcnXCT3+vt5kxnTzc6uzvjaWuJi0V7gmRZrvIOzCnh0oF90o5dpOLWDSru3OTF7Rs8uXaZexfOcvPUcS4c2s+pvbs4uW8n+7dsYJ60VQkRPXHoYIxDO30G9glm9YJpXDq5SwVXr8uv8+zxZTavnU//yK44Whhj01aXSHFIFk4fx8X9W7h9bAe3D23i7uHNPD6+g1v7NnBy3Xx2iCM2I3cAqaE+DOziJu1VEqc3L+b6/vXShs5n3ezxzBiRRnpcMD26WNMrzJ683J7MmiHvQHEeCyeks2R8BuulH98ozlvpmBzSIroQ4GJGj0A3BvbvTd+IEOwd2qOl1xAtg8bomTSnpWED6QN/w0T7F+yNfqOvuyGTEnxZN6qPBlxlObI261OaoAKu1mXYsCZdlGnH6mxHVmY7sTTTWQVXy/P92Do5ivnDexHlb0onFyMGDAhjctFYho0fQie5FoZtdGja4nfpY3/H1LSFOCsd8O6kFFy3wdSiDSbtWtG6vTzj7QxoadSMFgYNKsGVC70j/ekU4ICDSwdsHNpiaStOuJc14ZEh5OQlqdAqqJsX5rLcuL0OrTroYCT7Glu2xNBCB532zWiqgKu2GnBlbK+LmZsRzn4d5NxsCerqQJdgB0IC7enibY2fYwc627cj0l/stOE5XD26j7vnT7BkRiFx4tjG9urMnOnDObJ3NUsXTqJHqDtGenXw8rBgeqlSnP34/2vAlQqvju76vDC7vMtKpNX6Qxpwtf7ANlWfwauqNELl88Gdqv4KVikpglVSgJWiKlilRFkpUqBV1aiCSrTVgk2rmL9xuQqtFCkpgwu/BFd9emDj6YSlix0uncQRDuykTh3cXXDycMVeAVdt2lCnQUO+/eln/vHt95XgSjOK4FdKuuC3P6rA6t+/rgauPi77jn+IvpH9NNCqClz9qBZoV/XDj/wkqvnLzzSsXQvtRnVpo9cc+w4m+NqbE+iipEHbECwKcasEVwFuRAd70i/Ei6gunvTycyXE3YHOjjZ4WltgZ9qW9voGGGvpih2ng2ELXRVc6TfTRq+plkyl7xEZa2lhqq8vbaQJtu3b4WzRUdpOc5G0oZZmuFub421nSSc5rr98v1rXysOWHj5O9O7kSu/ObvSRfr6vWmvLi7iuvgwI9SNZ+v/0PiHkRku/HN+H0UnRTEiNYaoScaUWB09h/ohMFo3OZdm4PBVeLZ+g1JUayqpJ1cDV1FGqlOgrRR+jr2aOY0PxeGmzClUp6X+bZ2u0SUkHnF0dXE3SpApWA1fbZLutswpF49lSMpYt4r9sUupbKWmCE+V8xmaxeGQaC4enUFqQqAFWOQmU5MQzMyeOGcrogZmRmkLsCWEM6xfC4IggMnr4EefvQriHDb287IkN6URGdC8KkuNIi+1LN3m2LFsbod+4Mdr1pC2p3wDdho0waNacNi0VeNhK+udWGOu0xKC5FkYtdLBr14GwgADyklMoLMhnRHoqaeHdiQvwpL+/u7T9fgyO7M6YAZHiM/YXPzCeqekJTM9IpCQ3jbn5WcwfmsPCYXnym8SGHjWERaMKVGC1ZPRQVowdKb9Zrum0ieLTTWf77GJ2zp3FjnmzNeBqyXwOragGrjZUA1cKtNq2lTM7tqtF2hUpkVcaiKXUutr1Gbi6sm8f52T99oULmJ6fT1rvcPp2DqCXb2d6+gUQ6OGNvYUNBjqGYgc1praSHqhGWmkAVrPGyh/iTDAxscDSyhVXV388PYNxce2MpaULpu2t6WjhIH2CL2F9+jFE7O2V6zZy9PRZzl65ytmr17l46xaX72rA1ZV7d/6kOPtfg6vr/08FV0/+Alw91UArNeLqfwhcqaqaVyKwlFEGn/wFuHpSNX36SV+Cq7L/eXD18L8Crsr+7wFXZdXBVRW8qoq6+gJcKaMCPhH9t4GrN7zj3Yf3lMlJ37p9nxu37nL//n2uXjrLlnWLmCRGZkFiKMMH+jM53Z+Zmd7MynBjVpqSLmirgqviRHuKk5woSnJleoonM5TtsnswI7svE1OjKBqcwgZpqC+K8fr06kGe3Tgo0308vrxfdITHV0/y5NY5nj26SsWLu7x5/YR3b57z/u0rPrx5DW/egTjyVCjRJx9QcpreP6/gxd0HPLxwnjvH9nN930Yubl/J6Y2LObamlIPLZrN/aQmHV8zhzPrFXN22mtu7N3BfjJbHYqSUH9/Ni1N7eHVmt2gnL85s5/nJrZQf28wz0fPjm3l1YotoKxUnt/FWtnt/fh/vz+3lw6ldcHInFcelgVw3m/mTMhk7PJbpRZnMWVBA3rA+BId2xMmtBTaOjTC3r09rq5picP6CkdWvqgw6/oypdV18g9rRPzGQ+IEheHp1xMCwPjpiMGq1rE0LfZka1aOFUV2a6f1GE+0aNNGqQVOtmjTTFsm0ue5v6BjUx7B1M4zEeNY3aUqzlvWo17wW9Vr8RgvDhrRq3ZQ2rZvQ2qCeGPa1cGzblH6drBnZrwvzc2LZIR3juYVTODd/Klul454pzsGYXoGMDg9kTN9Ahvf2ZVhPT0ZH+DEzqRdrRqZwfN447m4s5fneVTzatkTdf+uYLNYPS+bQzBE83L2Yp8dWsmfZaNKjxOBqWxMzve+JCjRjaWEqt/cu5e3F3XBlP2/Oy7VUdHUvr+8el2fhCEf2r2LUsIG4OLRCt8UP6Gv/hIleDTWCLL1/ENuWTebG4bVck+0entjM2xuHeS/7vrh5mCfyjJXfOk7Fowu8Fgfs+YMLagrMg+vHeXD1KGW3TvDy/ikqRK9kn+e3j/JU9EB069oRbst2Tx9c5PWrB7yvKOfpzescWb9BOtSJLB40lOVZ+azOLFC1PLeApcOHsXpSIYdXreCBOItvnz/l/bsXvH5bzss3T3nxpkwFVhpoJctePuOlAq7k5Xzx+jXlFW/kxX5D+UsNuHr56h1v3r7ng5K+9/w19y5fZ++6DcwZN06MrQymJqQzI1aJtEpjZmwG02KyGNc3jeFKfauBeawpWsD1ExfUd+XtmzecPHeSCTMnEZ0+kIFD8xg1t4QRc+eQMWEScUNGEpM3koQh40gZNpmUoZPpFZuNtVMgzVq0o149Axo3NqRJEwMaNtL9DFzVaaxNrfrN+bW2Umi9MTVFv4l+Fyngqs6vDUVKofb6/PZrfWqKasjnX2X5rzVk+5pNqFWriVrMvdbPtan902/U/7U2DWr8Tp3vlELt39C6UT1CnWzFEItkdlaGCq8WJg9kSdIAVqUMZF1aIhvSBrBBDKQNybGsFoN0iVKsXRlpML4XM2N6MK1vN8aGdibLw57I9q0I0m5M52YN6GWkT6aboxp1NS++P4uSkliZmcEmMcZ2jhrJ/sJCjk6ZxpmZszhbModjU2awc8RY1mYPZmVGLhvkWdg/bjInlPTAqSVsyB3O5B6RZDh6McDCkRRbN/I8/BnpH8r4kN5M6RnFtPAYpvXux8yI/syNTWLhQHHUlQLvmbl/Cq5W5g5SYdWKHI2+BFfrh8r0I7jKZk1+Jqvy0liaJcdOS2BeYn9mxYthGx3N+LBe5Ikx1t/Jle6W1nQy7YCbcRscDIyw1NbDtIkWrRq2oGX9FrSo14KmdcQ4q62MoqNFfVHd2i2oXV11KqWAq2pSirjXb9CyMtrKgEZV4KpJFbjSR09LGVnQEBP9VrQzNMbCqLU6qqCSKqgBV3aEWdqrNa56WYvRbWVFH1tr+onDEu9qT5afByN6BDJWnJHhYf6kdnIi0q69bNOBRB9XhvbuzojI3uSEBpEW5Kv+tXeRGMl7F8zi8MqF7F9eyt4VpRwTx1EBMZcPi2F7YDMXDm/j6ol9XD9zhFsXTnDr0nGZP8jp/Rs5sn0FZ/atVYu0H92yhEPrF3JiyzIuS9/z8NQBnl85w5OLpzizZxulk8eT0KsnnlbW0vZJX9DBWpwuF1wsnbFqa0W7Vu1pb9wBa1nuJvfDz7cTIV2DCekWQueAzniIk+rm6oi3OKwBPp4EennQydkBd0tx3GysiAgKYFxOFhtK53JKDPXrhw/z8Pw5yq9f4cnli1w7dpiTu7ZzfMdWTu/dxaUjh7hy4ghHd25jzuQJRHcPEWeyFR6WbcgdEMEO6TNvnj/A45uneHr3rNpe7tq0mPz0WII9bXE1a0VvP2dKRueJ8b+esvPSxl6Q7c/s4uHJHdw4sIHz25dzbF0pSybmM0ycp/zYULWo8c1Dm7i0exVrZo5i6pAkxuTGkjGgG127WMnvNCKoixlx/TwZlNqVMdnhFA3pz+LCLJZOzqNI+pPE8M74ObfHz92CbkHu+Hrb0aGDgfSTjdA3ao6hiTi+BtLP6damjdav2OvXpJe9DuP7ubNuZDhbR4Z8BFebcuzZnOPARgViZdiyIdOOjTlOrBvkwqpsZ5ZmOLE405UV+X5sqQRX0YHyXDq1IiW5NyvXL2Ld9jWkDUrF2r4jjZvUpHEj6ZuMGuEh59ejR2f8A70wt2yHcWtx1NsYYNJWDz2jZmjLORq318bb35ZuPb3x9LVS0wTNrVphYWOCvXMH3L1s8PKT++xjh51LRyzs2tDe2ojWlnIcS32MLfUwsNBBu0MzmrRtQKPWdWneXn67nS7mHm1w8jPDw98Sn85W+PlZE+RnS5AcM8DVkmBXK+K7d2buuCFcO7yHm8cPsGDyaGJ6dCKmVydmyvXetmEOM6bkEdjZWvrdX3B1acdUca4PXjqhjir4PwGu/lmq4B+Pq4CpPar+Gbj6UppRBXew8bAm0qoKXFXBK1XK/P4qba/Ujj9VVYRVVZSVAq0UWKWAqqpRBJV5BV6t2KYBWEu2rmXh5pWUblhaCa+WyvwyZq9aSOHsaaQqxdmlnbLycKSjkxXOndzxDu6MZ0AnnL3cVXBl42An9pwJdRo04NsfNeDqK+krv/quMuqqEl5Vj7JSVQWyvvqev3/1Ld988x3fVRZmr5IGYmlGGfz5xx8r0wRroyd9ZXtDLZzMWqtpgkq9qhB3O7UQelcPaad9FHDlrkZZKcCoVycXgmWdt01HnDu0xbaNCeatDGmjq6PCKcPmWmpEVRs9PVVt9fTp0MoAc6NWWLU2xr59W1wtOqhRpYFu9nTzdiFM2vveAd7S7vkQGdKJqK5+RHfzJbqrNzHdvImXZ3hgT3+SxG5N6h1EcngQqX2CyIoMYXBsd4Ym9GbkwAjGJEcxPi2WSRn9mZqppNYp0UoDmZOfTOlQsS1GZLF4dA5Lx1YBrAJWTqwWdTVl5CdNrRZ9VVX7auY4NhaPZ1NJIZtnVUlJA5zI5tmforAUeKVJG5zENvn8EVyVjGNL8Rg2FY1kg5ImWBlttXR0hgqtFgxL/giuSrL7MzNLgVZiU2REMTUtgsLE3ozq313spa4M6hNIYhd3+nhY08vNin6B7qRGhDIoIYohqfHkJMYQ3VP8DrnObfW00GvSgJaNG6DXtCF6MjVo2lj8hRZy37Rp1awJuvXqolunDuYtWxLs7MTAHt1J6x1G/y7+RHk7E+fjTHqI+AqR3ZmY1E/OayCz8lLl2mYwb2i2tKWDWDhqsFzfAlWLFI0ZwuKxQ0VD5JoPY8V4ua4qtJog12Aq20qK2CH26q7S2eyaP4ddC+ayTwVXS1VwdWL9Wk5sXMeJTUomTiW4UqKtlCir3Uph9t3qVIFWipSi7Qq8UnRp7x5xP/bJdDf7xXYvHTeGvNgYYoOD6ePnTy+/QIK9OuFm70ybVm1pWK8pv4ktW0fs27q1m1JfgVcNdWmpbSL+laVa18rFRd5Xzy64ugVga+NBRzMHtcaVo5svIT36kJ6TT+ni5Rw4dpIzl69y5qqSLnidC2q64K0vwNVDrt9/9EdwVZkmeF3RlyMJVgNXN/4vBFcqIFJgT3k5D8rKK6FRpVQQ9SnS6l9JE/zvAFcftxHdf/zkCzhVqScaaKWsr1L19R/TBT+mDJapsOq+Cq2qwFXZP9Wfg6tyHlaOJlgdTFXXZ+Cq7E/0BbiqPiKhBnz994Krj+l/X0RclVWO+vfkC2BVBa2qA67HMv9X4Kq6/mNwpRSHlv8v5ID35QW5//AJz5Qf8+AOx8WQmD9zNGNzoxidGsLkjECKMn0oSVfAlSMlKQ6UJNlRnGjHzER7ipJdmJHqxfS0AIqzezJrcBxFgwZSKsbuziWzxVDaxas7p3n98AyvH5zhzZPLvHt2h/evHvPh9VN4/xx4KWfzinfvX/NWLVj9Xo06UepZU1mnWi0I+Brelb/m1cOnvLp3m1e3LvHsyilxIA5y86CSvyxOyI4NMt3EzQPbeXR8Py/OHePNpVMiOQdxSl6dP8LLc/tFe3l5fo983kvF+X28Pr+ft6L3Ypi/PbePV2KYPz+2XbSDV8d38v70Xj6c3U/Z4c1snzeBcXmxDB4cxcgJyRSMH0B4glLrohUd7ZtgatOQtnaNaOPQiNZOjTF1bUo7t+YY2zagrX1TfLtZE5vag8iEbtg4taO5Xn1amjRHr00LtFsrtSy0VGm3aYaWGMdaypDcRk00f2U2kfXGTdGVecN2LcWwVQxcE1q206dxq2Y0NGhKi9Y6GCjr2uvSunVzTOT4dnJspVh3Tg9fCvt1Z544J9vGF3C4SDpO6Uxm9o8kXwymbDFCsrt4kBnoQkaAEzld3BjRqzMzksJZKx3pidJJ3NuymCe7VnJjzVx2TRrCqvxEtk0YxNUNs7l3YBn7VhaSnxhAJ3stfEVDEruwb+kEyk9u5v3l/XDtCO+vHeLdtQO8u32Utw/P8vzhOa5d2s+CeeMJDXHGSL82Oi1+wkC3Jk42eqT078rWFTO5dnQzF8WJvHNsK69vHOfdvTOUXT/C3Qv7eXDtKM/vX6Di8TVePr5K+YMrPBM9f3iFiidXeVN2ldePL/Li3mme3jnBk3uneCDzt26c5NrVE9y9fZ7nZXd5Xf6Ie5cusn/1WpaNncCiSnC1JmuIqhU5BSwrGMra8YUcXb6Ch2fP8K7ssTyfL3j35hmvX5dTIXpV8YxXr2T+pTJ6oAKvnvNcXs5nb95Q9vqtNAJvKX/5jueily/e8055vivey7k95MTOfSybPpPJgwZTmJTGtIR0iuMzKemfRVFcJpNjMhkdmcqI6AxmFhSyb912nsh+yr/3799z4cYVFq5fyejZRZRsWMtmOcdNZ8+ycNdeRi9YTsqYaURmj6RXYj6hciz3gAhxsFxp2KQN9esb0qSxEU2bGtKosQIjdKhXqTqNtPm9QQtq1WtGrTpNqSWd+e+/NaG2MlJgjUbU/qWBSAOtasm0hqoG1Pi1ITUqwZWSKqgArZo/16bWT7/zu0zr/KJEX9WkjhjQjX75EXNdLaI7+YgxNJAFeTksSE9lYUoiy1OTWJueLA5oIhvFEFPA1ZrEaJYnRbEoOZLSpAgNvOoXxsReXcjzdSHOsi0huk3xaVibzk0bEN3BlJFdAlgwcADr86SdGjmSA4XjOTplCiemT+d0UTHnZ80VzePE1JnsHS2G6ODhbMgdwpb8EewYNoZtQ8SAzS6gJDKBAq8gkqxdSLF2ZZBbZ8YE9mBSaATTekYzIzyWoj5xKrSaHTWABfFpLE3OYllGjpoaWAWtVg/KV/UJXOVWKodVgzTgam1+XiW8UqQpzL4mP0uFVityk1malciClHhmxUczPTqSSeHhjOrajWxvcVLFEAs1t6RT2/a4G7fB0cAYKx192jbRwlABV3JPtepr0axuCxrXUUbQ0aKBqF5tDbxSpURg1a2UEnn1ewt++625KuVz/Qa6aqRVoyYG4tzr06SJZlTBz8CVrqG0R4a0MzTC0qgNzqYd6GRuRbClHd2t7OlhYU9PKzt6WdsSbmNDX3sboh2siREluTuQG+DJ0G6dpE0KoKC7Hym+zgzwdCBTnJuR4gCOjenL4J7dSPL3Jqd7MLMHZ7FnwWxOb1gpxu5KFVqd3rmey4d2cO34Xm6c3s/DKycpu3mBJ9KflN29Ju3GNR7dOs8FafeP7VrFpSObeXDxAPelX7iwbwOHNizm+KZlXJdjPLt8hmdXz3Ll8F6WF08nPTpKrW9l16YDDm0tcDV3wKGDHR2NOmKia0JrvdaYKevkN3q4utPZrxOdO3cSw9cddzdnfDzd8JP5Tm4ueNnb4tSxnTiC7Qh2FQchKpJZo0exZaEY8evWauDVkcM8PHeWB/J+Xz64nyNizO8R436fvPMnlNGUDu3j1J6dLJwxlX6hITiYGtHZoSPDpf3fs24B10/t4fb5A9y6eIh7l49ySn7fnIlDGCDXN9CxI5GdXZg2OIUja+arMOrW0U1cO7SOG4c3cP3wRvm8Wabr2bZoMlPz4ynM7seOxVO4f3I7Z7YuYubQJDL7dSF7QHfSE0MJ6WKNrb02lrbNcHPTo0ewBZmxfrJvDCum5bG6eCjFo1NIilRSNtriaGmAg4UR5qYtMZb+rZVhM+nTdDAxbkEr/YaYGtQXp+p3HFr+SreOjRje0441w3qydVQ3aaudWJdpq0KrbbmObM62U7Ulx5Gtea5sGuTGKtlmcZoDC9OcWTG4E9umRLNgZB+igzribteSAQN6sG3Peq7cucTStYuJie+DuZmhPMu1aWPYED8vWxJie9O7ZzCWFu3QNxBH3Uj63bZ6tGqthZZePXT062Hj2JrOQY54+9ng7G6Go0tH7BzbYWZtjImpDnrGTTCUPrqdhSHm9m3oYGf8EVq1tjXARKRnoa2CqzqtatGgdR30bXWw9umAW6ANHv7WKhTz8bais7c1ncVpDXCzpqefG1kxvVk0eYz0m9s4t2sLJWMLiAr1JrKnJ+NHJlI8PY/0lB64OBmhp/2LPIsdmV469WPE1X9U4+o/C7H+bLTB/05w9Vn9q6M72XRkx2f1rT5Cq/8iuKpe00qFVSJlXonAUlMGxRZdum0ti7YoUVfLmKfAKxVgLaVk5XzGz55KqrThwX3DMHe1lfvdDnNnG1z9PPEK9MOtkzf27i50tLJEr5UBdRs04IdfflGhlQKv/vHtDyqw+kaJvPrhZ776QRld8KdPwOqjvuNvX33DV19/y7ffKDWufuC77yqlgCslhVD0848/ULvmrzRvWBcj7SZYmujhbmWKv5MFXdxsCPGwU9XNU9ppaXfD/T0IV1IDfVzUaCwFWtm3lXfVoCUd9HQwbalNa53mGLWQd1ZHW9pAQ6zamGAtsjVtjZO5KR5KcXVHawJdlWM70N3HSY7pToy08YnhwWRIP54d24ucuHBRL5kPledZ+jRRblx3BseHUZDQiyEDeqsaLhotNsD4tGgmZsaq9aymZPVnanYC03MGMEM0U6SAq9l5iczLV8BQBotHZrNEgVdjBonNpxQJH/IZvPoIsBRwpURdKfBq+ig1rXl90Rg2FivF1cdX1qwar86rUj4rUVhzFSkAawJbRFtVaKWkCI5lc7HsLz7XhulKtNVQVk8azPLxSm0rDbiaXwmu5laCq6JMBVpFMyW9LxOSejEmvgcjYrupaYJZPTsT4+tAT2dzIrzsSAz1I1fap4LEfgwVe6kgLZ6MhCj6dPXD3aYDHVppy/1piEGzBug3rkcrsY9MWjSmdfPGGDaoi37tWhjXr42dvi5dbCzo6+lKtLcb0V7OJIhtld21E6OiejA9RRkdME2uZTaLRg5i8ejBLB6Tz6IxBSwZO6RSBSqsWjxO5scPZalo+YThrJok13KqXCulGHvxVLbNmsGOucXsmj+L3QvmsnfhPPYvWcChFUs4umYlx9ev4eTGdZzavJHTWzd/irZSAJUSWbV3D5f27VN1YfeeL8DVbi7v2yvazVHpI1dKvzgqJZkB3bsT0dmfXp0DCPHtjIeTG+1at6eZUh7jt4YquKojdm7d35vRoJ60681b0drYDCtLZ1xd/fDwDMLFxR9bG0/MzJ3oaOmEraMngSE9Sc3KY86CJew+eIRTFy+rEVfnrl/n/M0bXFRHGLzNlbt3uXr3gQZaPXjMzYcKXHqiUfXoqmpF2j9XJcSqVqT9xsf6Vp90S/TfVePqY22pqtpQVdDqyed1rf6r4OoPoKqaqr7/QWWK4L3K+lcacKXUfnryudRi50/V+fuV23zc7qlG98ueqgXV75U//QxcPagcCe+BEnlVXl5t5MF/DWBpIq7KeVRZmP2f6ssaVR9rVX1evP0jsKpc/6RcUbmq/wlw9USJsKoEUsr842oRWR8jsz5GXCkw6qVax+rRPwFXf4y2ei3+saJXlFUHV6/eVfD2w3teKSvlpMrlpCsqXvNKNrhz4yK7Ny9j7qRBTMwNZ1J6F6and6Ik3Z1ZYtzNTnGiJMlBBVdFibYUJTszI9Wb6amBFGf3Zk5BArOHprNUGqODa5dy99xhXimRLE8v87ZcKWJ9D96W8eHdS96L3r1/xdv3L3n95oWcz0tx+CtUcKWCqveaQdjeVXzg/WvNPB8lC17KcZ7eoeL2Fcoun+fJhdOiUzy9dIbnl8/y6sp53ly7wFvRG5mvuHia5+ePUnZ2H09O71JVdno35Wf38OzMXl6IXsq6Zyd38XD/Rm5sXc4VcVJubVvJMzGoXouTc33nakrH5pAU04W4gSH0z+pJjwR/XEIsae/ckjY2zTCxaiKGZlPaOmnT3kMfCz9xEju3pq2LLu1d9fEPd5f9Ignv312tjdFYtyH6pnpq8Ved9i3R6aiPrpkeuh10adlOG722Whi008VYDGYj2Ua/vT767cQwNjfCxLqtfJcYzBataSHLm4nB3NzUAB05nl5bMaJNWmBi2ATr1tp0sWtHnI84eYEeFAR3YpIYTAvSBrIkO43pcdHkdvEn2ceVRB9HkYOqND8ncoM9GRkeyMzkvqwdlc2phdO5u3kJdzct4pB02KsKklk3Mp2TS6bI9VnE8Y3FTB8eS79udsSFOTF7bDKnt8yj7OQWXp7eybuLB3l/9Qjvrh7izY2jVNyT+3X/PPdunGD75kXkZvTDxd4EPZ1a6Lb4FTvLlqT0D2Xb6jniaO7hypGt3Di6Te71QcqvHefB5cPcEufr3pVjPL1zgVePblBRdovXz+7y9vl93r64z7vnMl9+k1cPL/H01knuXz/GnZsnuH3rNDdunuGmOKr371/nefkDnj+6z41Tp9i5ZJl0wmOZn5PP0qzBrM0ZwjrR6uwCVuQNZcPYCRxfupxHJ07yThp95CX8UPGCtxXP5fF8xuuKZ+oIfm+eK3rGK3lhn8kLWlYZcfWs4i0vKt7z8tUHKl5pnvFXT15w5dhZNs5dTFH+MApTMpiUmM6MARmUJGQxKyGbGf2zmBCTzuh+aYxPymPZtHmcP3yKl9IAKa9Nxfv3XH14j+0nj7L64F72Xb3M1YoKrr95w1npRLadv8rczXsZPXsFWWNLiMsYQ6eusZi0d6VRIxPpmA1o2siIZgq4avIJXNWtAlcNtfitvjKqXHN+q91MA65qin5tqIKr33+pT82P0KoauPq1MTVrNFEBlrL815/rUuOnOtT8sQ61ZFqvZl0a1KxFnZ9+pFmtGjiJgZvaoztFWRmU5mQxPyOVRalJrExPZm16EhtSB6jpgmuTY1mZ0o+laf1kfTSlatpgBEXRYYwN9SfP15WBYiBHtDGkm5424a2NyHJ3VVME1+TksGfMWI5PncqZmTM5U1TM6RnKtISzRbM5Nb2Eo5Oms3vkeNbLc7BoYCrFfWOZ1D2c0YGhDPEOIs+9M/meAYz2787k7pHM7BNHcUR/2S5eBVaKZkUmMD8uhaVJWSxPH8QKBVplfw6t/jPgal2BfC7IVmtaKSmCy3OSWJadxMLUBEr6RzGlb7g6QuLQwEBS3TyJsnGga0cLDbgyaoOjvtEfwJV2fS2afwGu6qtqoUpJHaynRFdVgqvaCrSqqdz/5irUatSwJY0b66uRek2a6NNUBVe6/xRcOZl2wNfMihAre7pbOdBDjbiyo4+dPZGODvRzFjnaEm1nSZyjJcnu9mR2ciYv2Ish3TuTJw5OrhjhQ3qFUNg/kmnJCYyNjSStS2dSgvyYJNdj25wiTm9axYlNKzmqgKtdG7ggjuoFcWIvn9jDo+unpV24wctHt3n55C6vnt7lhbQhty8f5dLx7dw6J33DbXm/bktbcXyHCq72r1rAme3ruX/qiBpxdf3oftbPmyXOVCz+9o44tGmPY1tznNrbYG1iTgcDU+w72BDsE0if0J6EBoXg6+GFu7Mznm4uImd8PFzpJPJytMfd2hIPkZ+DLeGd5TfGxTBr9Eg2zZ8r/eoqTm7ZpNbxuH7oIA9On+LxubPcO3VCjPbdcn5r2SFG/u7VKzi6dRNn9uxgzbzZJPXphadFO0K97CnMS+bAxiXcOLmHO+cOcPfCIR5J+3nzpDj7C2YwbGAEfZU+IMSbYtl21/ypHF41i4Nrijm8fjZndi7h8sE13Dm1lftnt8t3zmbe+AyKhg1k99Ip3D6yXhyNGYwaGCYOgRX9eriR0M+PLoEW2DloY2bVGBubpvh7GZHU150ZQ+PYOn80u5ZNYOHULDLj/PF3a4NtuxaYGTXFVK8RbQ2b0t5E+tQ2OrQ2EOdKt55c28Y4mdTHRa8GwaZ1GdLNknVDwtgxuhtrszXgalO2PVtyHER2bMm1Z1ueM9sGu7Elz03adBdpNxyl3XBi2SAftk6JZuHoCKK7mGFv3ozw3r6sket0v/wuZy+fonThTGKjQ3GxaYNNu5b07OLN6IIs8rKS8XJzwkBfGx2dJhgZ62As59lCpy6Nm/2KqZmOODEuRMV1JUWczsTUSLqG+WJmY6L+4apBi1q0NGpCBxuxFZzb0d7WGEMzXenfxX5wb4eNrzkdPdqha9GC3w1q8JuopZUWdn7meHd1Vou/e/ja4OVlha+nyNmCLp4OJPQOYfygNNbNncH5PVvl+V/NtOE5RHb1oHc3R7JSQ8lI7UZYdwe8PeV9tNejd28vZi8tZt+5o+w8ue+/HVz9M3j1R3C1+3854qo6uFLSATerEVi7NACramRBNUWwSjsr9eejClbBqy9VFX2lQKzqIwwqEKsKXJUqowpuWKrRusUUryhlwtzppA/PU8GVmbMNBh1a08aqA7bujrj5++DW2Qc7aQ/aWVrQ0tCAeg2VOpG/8vX336s1q/7+zfdqfSu1ztX3P/GP7zVRVyq4+qpS1cDV30Vff60BV0rKoKoqcPXt9/zy4w/U/a0GWo3r00a3BbZtDfG27UCgixVBbtZ08bDVgCtvR3p0cqWnnwfdxV4MlHP3sGiPXRsjOrTUpo1WM9rqNKe9vAtmxi2xbK0v77EJLpYd8LGzorOTHYGu9oR4OdHT34Porp2IDwtgQM8AFZgn9pI+K6ILOf26M2RABMOToxiZEi2KZERSb4Yn9VKnI1P6MCo1gjGpfRmbFsk4UWFaFJMyYpicFasCq2lZ8apmZCVQlD2AmaJiJeJKVCLzcwYlMb8gjUXDM1k8Ipslo3JZMkYpil7AysLKlMHJI1R9Dq4+af2M0WyYqcArpcD6uM+l1K6aXVgJrgrZNGe8OorgZkVVBdmLlWOMlGMNk+PL904Sm268AtLSWTBCGUUwiXkFSm0r5ZzjKMrsx7R0+Z3y28dJ+zoyrhvDY7oyOCKQpGB3wt0s6O7QgShl5F25rnlxvRma1I8R6fGMzElkhCg3MYrYsEC5r7bYm+pjqtMY42b1aacrvoLcMzsTA2wMdbGVe+hsrIefWRt6OFgQ5W5Hgp8rmXLPhkV0ZUJCH4oz45k/JF2unQL98lk2boic/xCWynTRWAVeVWr0YPXzYrm2S2T9crm+K+X6rlEGTpkxni3Fk9k6a6r019PZOW8muxfMZu/CuexbVFoNXK3g+PrVKrg6vXkjZ5WC7JXRVud2KdFWCrTay+X9B7hy4CCX9+3noiyrqnOlAVe7ubJ/t/ShG9kk/eLkQbmk9O5N34AAenbuTEgnPxVcdTQ1o6W2IY3F3lXSBOuKnVunVhOxhZrTrLH4X/ptsehoh6trJ7y8u8g0ABtbLxVcdTB3wMLGBe/OIcQnpTO1eA6btu/m2NkLleDqhgquLty6ycXbt7h0+w5X797XpAk+ePT/gav/BLhSoNXD8nIelpWrKX/3PgNXX+hpNUD1pPqIfE806XYquHryp+DqofhwDyvhVXVwdff/D8DVI7XQuqZmlTIK4JNKcPXohWZddanw6qVm2yo49c/A1VMlequi4l8DV6/fv+X127dUvHnLm7fveK9Aog8fxLku58q5I2xaWkTxiAFMTOvKVGUkujQxZtLcmJ3izCwVXNlSlGhDUbITRWk+zEgLZmZWH2bnD2SuGEZrS6ZxZvdWyu5c4t3Lu+KU3+P9m/t8ePeE92+f8UYc/Ao5qZdK7R+1/s8ztWj16zeveffuvSqlWPWjB/KA3HrEvduPZb6MZ09lv+evqJAb8PLJfV48uMnzO9fEsbjO63s3efvoDu+eyHcp0zs3eHPtEi8vn+PFpbM8v3CK8vNHeXR2nzgcO7krTsndo1u5fXgzN/av5/ruNapuiK5uXc5ZpfjsUnFgV8/n/t7NPBWj56QYHeMHJdCjmwtBPV0JiPTEuZstZj5tMXU2oKNzK8xdjGjvqI+JnY66zNpPOvUgcV48TTD3aktwdGf6Z8XQPaobJhYm1NNqgE5rXQw6tkK3gwHaHfXQ6tgSnQ466LXTwbCdrhpBZdhBn5bKaEVtddHvYIiRVRtaWbVFT4FWsm9zWaaqvSFa7fTRbi37G7Wgjchaju8t68LEEIl3syPd24VcP0+GdQtkfJ+ejO4dRm4XMRj8vEjq5EZKZ1cygjzIFcclP9SPoWH+jIvsxpz0OHZMGcF5MWwvr5jN/qIxrBqayqphqeyfM5bLWxdwde8y1s8dwbDUMIZn9GLt3FFc2LWMh0fkGh7dxusz+3h36TAVlw7x4vIhnt84wfO7Z3l44yTH929gbtFoonp3xqydFi21amJroUdGYjg7NyxQowLunj8oDuQurh/byc1Te7h5ep84lwe5e/E4D66d5cmdyzxX4dVd3jx/wFvRu+f3eFd+m9ePrvLszlkeyHfdvHaCa9dOcePmeR48lOfo+WN5Lp/Jvg+4evw42xYsYv7wUczNymNJZp44OQWszxmiRtqsHjSMjaMncGzhUu4fPsqbB/eRB1rVe3m23ynwSp7pN/LCKdDqrbzMFfLiP5OXXgmjfP7qNRWv3/H69QeVwb5TAO2rd+I83uXQ2q0sHDOJyalZTBiQwtQBacxUwVUmxQlZTIvPYnxsGqP7pzE5Zxhblqzm7uUbvK1QkoChXF7m69JQnbxzm+NKEUhpuJRYrEeiex/g2ss3su4xe85cY/3eU8xfuZPsIZPx9OlJS52ONK6nT/NG8jw1a0XjJno0aKxLvUa61BXVbqhDrQZa1Kzbgpp1mlPr92b8Vqspv9cQ/dqY339pyG8/K9FUCpiqUgNqyPIavyiRVooaadIHlXU/1aOGSNm+zm8NqP97XerVqMHvP/yATt26+FpZMahvhBhr6ZRmZzA/LZnFaUmsSEtkTdpANWVwXVo8q9LiWJ4Ry5L0GBamRDFfDLPZ/fswNSKUcT2CGB4kzr+XCwNtLelv0ZEUR3tGBAUyJy6WDXl5HBg3ToVXx6dM43DhJPaPLWTfmEKZTlQjrjbIvS+OiGGITwDJNk4kmNsxwNyeDAdPhncKYXL3vpQoqYD9EimNS1Eh1dyYJDUiq6RvPHOjB7I4IYMVqbmsylIAlQKqCliTp9EnaJVXCa4GsWqQolxV1cHVuoI81uTnaAqx5yrRViksz0n+DFxNjujFqG5dGeTrx0BHV/pY2hDcwQzfNu1wa9UaR71WWFWmCho1bIFegxbo1NeiRV0tmtTR0oCr31vI/WihgVdK6mDlSINVta/q/N5clfK5YX2lnpUBzZoYigxo2kRfHVFQkVKcXUcBV9oacGWsZ4ipgZGaKugg5+PdXpxsS01x9p7WDoTbOBDl6EScuysJnm70d3VUwVW0bUf6O1qQ5G5Dmo8D2dI+DRHDfKTc48K4CIozElk4JJdZORnkh4eRGOjL8Ni+rJ0+QQzdVRzftJIjG1dwaud6zu3bwqm9mzh9YAu3Lhyh/J60C9KXlCv9iejV45uU3T7P3UtHuCdtVdn1EzyTduq2tDcnt62Wd3QJp7as5dbRfTw8d5xbxw6wsXQWuTFRdLaxxblNe1zldzmaWmBhaIqdTCOCwxgzeBiFw0aRENUPXzd3nKyt8XZ2pLO7C51cnPCys8XdygI/RzsigvwZPKA/xaPEoZk9kwNrV4pxvlWMcmn7DuyVfusg948f5em5M9KOXqL8kpzv8cNc2L1dfudaDoqBf2zLBs7v2cE2Mfxz46IIdLQSA92TmSMHcWbXBh5fPsazm6cpv3aSJ5eOcuPINraVTmWcOIvJwV6qc7JydB77ZNm22YojNpLtCws5uKaIo5vmcG73Yq4fWcORDbNYOjmXOSOT2bFgPBe3LWBryQgG9+lED+fWhHUyIyLUAX/ftrg46eLkpI2nqx7d5HNqhDuzhvfn4IqJ4oyUsGFuAfkDA8VJbo2zaTPsjJtg1Upk0hyr1i3oaNiE1lq1MdWqhaNJAzxM6uKm+xMhbX6X/syMjUNC2T06RNpqDbhSUwOzNNFWW3MdKsGVK1sGu8u778HKLFdpN1xYmuvNpkl9mT+6D/1CzLHp0IgAfztmFBdy7uoZrkm/cvT4Hoqnjya2dyCB7takxfZmZWkxS+eVEBsZTgdTE1o0b4iBQQuMTbTR0q5LwyY/Y9pRmz5RgYwTp3TlunksXDaT1Jz+2Lp0UNP8G2nXxrhDS6yV+lduZrSxboVe+xaY2Bjg0FmekZ4eeIW509GzHY1N6/O7oQZc2ftb0am7B95dXHD3tcVTBVc28kxZEOLjTHZ8XxZMGcuhjSvVNMHjW9cxbVg2fUPc6BZgQWyUOzGiyAg3kgYGkSzKy4tm8br57D5zmB0n9v7pCIL/yqiCX9ar+nKEwT+DWNW3/We1rf4ZuPqsztXRnRod2fkRXKnAqnL+04iC1bX7cx385wXbq2peVYdWVbWvlm1bp4m42qQBV3PWL2H22kXMXF7KpNKZ5IwZSveYPth6Ocs970g7W3nu3BxwFTvMI8AXZ19PzOxsMDAxpn7jRvz46y98/b1SbP1b/v6NTL/RRF79rZo06YFV+l70Hf/+j2/42z++5quvvq0EV5/qWynpg99/+x2//viDtPc10W3aEFN9bRzaG6tpgkpNqSB51oM8pA/xtKObj5MKrkIVaOVij4f0pzYmCrTSoa1WM9q1bI6FcUscO5rgZW+Gv7TXXbwdCfV1oZefB32DfInp5k98T3neIkLIigkjL743BQP7MGRgOPnxvRgc14P82DCGJYQzMqkvo6U9GpPSVxQu6q1Rqsyn9mFsagTjU/tSqCqSianRqial9RMbKoYpqbFME/tgRno8MzNEYsPOSItlhiwvls9V8Grh0AwWDc9icSWAWTl+KKsmDmf1pBEaTVbSBTX1rtZNG/lR66d9Dq8+A1hV4GqOAq2UQu7j2SjLVJUo2yv7yTFmDJd+aihrpsr3TpLvH6+kL6aJ/ZnM3CGJzMkfwOxB8RRnx34CVykacDWqvwZc5fTyI66TPT0cTOlq25Y+0g70lzZcqfM1qH9vhiRHMyyjPyOy4sUuj2NQQgQDwgLp6maDczsDrAxbSH9liL/0EVWjM3YXX6Gnuz19vRyJV3yCbj4M7RvCBLlXRZlxzBmcKOeYJueazdJxg1lWWCAawtLxQ1gyTkkLzGPBKGVk+FxVi8YMYslY2W5cPitku1VyXdcqg6YUFbKlZLL0MVPZMXcGu0pL2LNwDvsWzWP/4vnsV4qzr1zKUekDT0i/dmrjOs5s3qQBV5XRVud3K9FWCrTa/xFcqZL5y/v2VUZa7VHB1dUDezi3cyu7ly1i1sjhZEdFEhkYKM91J3lWfVVwZdnBCmODNuKDiC0sdkxDsXfrKuBKbN6mDXQw0DGho6kVzk4+eHl1wd0jCDsHH8wsnFVw1dFSGVzBl+7hUeSPGMuSlWs5cPzUX4KrK3fufapxVQmvVFUbSfAPsOpjimB1cPVp/v/XwNWf1dj6CK7UlMUytb7V/b8AV1W1oBSpI/I9/VQj6lGZRg/KNFFX98urUgTLP0ZcVcEr5fMncFVV16r8D2mE/yPg6lm1Au//CXD15NkzVdVHFNQs+3Nw9Vj0SIFWoofivz78YjRATSTVcw28qiYVWL2qlAKtRA9fvfh8REEl0ur1K1XV0wPLlEHJ3lSCq4o/AVdKgXYl4ur123e8ffeB9x80QU4f3r3n8b1bHNmxliWT85ma1Yspyf7MSPFmVqoHs1JcKEmypzjRhpmJ1sxMcmRmqg9F6d0oyo5kVr50AqML2LaolBsnj/G67D7v3zzm7ZuH4qQ/5M2bJ1RUPKNCTuaVOPLPX5aLM18mjvwzOZfXvH2rpE1VcP/eY86fu8qB/cfZuW2faC97du7n4P7DnDh6jDNisJ8VI/3iySPcPH+ap7eu8bbsAVSUI18Kzx/x4cFtXt+4zLNLZ3ly/iSPzx7jwZmD3Dm5S4y4bVw7slkaNjHsdyp50ws4uLyEfUtmcmTFHE6vW8j59Ys5v24RlzYu4+7ujdzes4l9y+cyLDOGzgG2OHU2xz7YCvPOHWnjboyZR1vcu9jTJdwHzyB72tjoYWLdEhsx2p1D7LH2M8fWz4rQ2BD6iXPt182Plm30qN2sLlrG2iq4atnRAJ2OLdHqqKuCK/12OmLQ6mHUXg9t46bU0xHHXqcezY21MDA3xtCyNbrmRjTvIM5ie1FHQ1qYtZJlYvi208OwtTYd2ogR0b4VPh2MCDZrTT9HawYpTl23IAYH+pHl5022vx95XYPJD+vGkN6hjI4KY4o4/8Xp/SlKjmFcdA9GSgc4bUAEa0blcGDWeA7PmcDOqcPZMCabdaMz2TVjBKdXl3Bj30pxsmZSPCaFmWNS2blsGlf2rubhEaWe2E5enz3A6wuHKT+3X4WI5VeP8urueZ6Ic3ju4GbWL51JflYs3mLAG+vVxcGqFXlyzfdsWcqjGycpu3WGO2cPcfHQNs6J43n12C5uyedbZ49wXdF5cTCvnOXBzUs8uaM4pErB/1u8L7vNh/LbvHlyQ00ffHDnIrdvXeTu3auUlSnP5ks+vH/DS2kMr588xfZFS1gwcgxzs/NYnDmI1dn5KrRaq6QN5g5jw0hx4OYu4Obe/by6cwdevZJnr4L3r1/yruIFb1495428qG+eK9MX8sy/UIuzP3/5kpcVr3nzWt691/LuKbRJ9OrxCy4fOMWG4gUU5wxlysA0JvdPYroymmD/VGb2T2NmQiZT4zMYG5vMyPhkpuaPYNfajTy5d19NEVSCEctkeku+4/LTMq5Kw/TgzRtlrERV5cp60RP5vkev3kiDVMHdR+Vs2XGQ5OQCLDq40KKhAdqNDdVwaCVypmGjltQX1RP93lCHmvVbUEM68Rq1m1Hzt6bUqtmU334V/dJE1IhaCqj6qQG/VNOvPzek5s+NqPmLooYqyFKWqct/bSzHaCJqwG8161C75m/8+v0P1BRjWr9hQ0KcnRgW24+SrHTmZqayID2ZRWkDWZ46kLUyXZcxgDWZCeKAxrMsI5aFKdHMT4pmbrwSddWTyX26MaFXV8Z3D2a4PO+DvNzJcnchz8eLsV1DKImOYkVKKhtyc9mUJ/c2I5slA5NZ0H8gpTEJFPfpxyj/YFJsHOnX1pxI4/bEmlqSbOVMgVcgk7tHMCd6AAviUmSfVBYlpLMoPo1SuUezogaoKYILZd2KlFx5dgpYN2gY6/KGsnbwUNYNHiLTIf8iuBqsgqu1+bI8L4sVuaksy9YAq2XZiSyS6zA3MYYZ/fpQ2CuUYUGBZHl4k2DnRB9za4Lbm+HT2hRXAxMcW7bCWkuP9k10MGkkbUkDLXTra6FVV4umtbVo9PsfwVWDuto0UGpZ1dWkD2qgVQsVWjVppC/GXStaNDUSiaHX1ECkJ2pJi2Yt0WmhFGfXF2PPAKOWBrRVisO3MsHOpC0ebTsSJOcXZu1IuK0zEXK+0U7O9PdwY6C3BwM8nNVUwU/gyppkT1vSO7swtGcgE2L7UJw2gBUj89k6fQJrJ45jQmI8qSGB5EX0ZGnhSE5sWCWG6kbOiM7t2cL5/ds4s28Lp/dv4dLxPdw4f4ybF09y6/IZHt26xMtHN3j14AoPr57gxpl93DqzlwcXD3JP2q4rB7dxShzS09vXc+Pwbh6eO8bto/vUUUYzwnvSycICj3Yd8O4oRm2bjuIQtKWzoxtDUjJZPHMOM8ZPJKZ3uDh1SmSVEs3gQqCrE15KlJU4gUEujgzsLe3v0MFsFsP9yKY1HNuyjkviJN87fUSN8rp9aB+3D+zjsfSDFVcu8PraZZ6cOcFNMciv75P2UNbfOrKfq/t3cU2W7Vm+mIL4GLo62xIX7Mf88cO4Jg57xd1LvFNSqq/KbxcH/+jahaoDMjq2p/QDXZiTkcCBkkmcWFjElqnyzIpTtbFoGFtmi7NVPJSt80bLPkUcWD6FVVPEQRmZzJbiYRxdMpmVo9IY1N2dvq6mRPh0JNzfAn+3Vng66uDnbkhoJ1P6BnQks7cr84bEcHbNNO7vXyL98DhxVLsQ6mqAq0k9XIwa4mzUGAeRtUEDOmj9Rtsmv9Cx2a84G/yOi87PODT+B0GtfmJolzbyfgWwa3gAG7IdWZdpx/oMOzZm2LIl257tgxzZnufM1jwXtgz2YFO+t7TlHixNd2FJlgfrxvVi3sjexPWwxt6ymTgkZgwels6WXfLsXFT+0HGanZuXMXZwCvG9ghg3KJWj8kyd2LeT0UPycHe2x0CvBcattGltok0LrTo0bPyzODF6JCTLsRdOZt+hjazbsoTcocnYuXakiU4dFVy1NtNXwZWFU3tambVEu01T6d91sRObwb9vJ0LjQ/Dq7Y6JiyFNOjRE31b69UA7Ovf0wTvYFVcfW3GerPHxsMHD0YwgT0fyEvuxbn4J148d4OXtK1w4sIPp4kD2CXYmSK5/dIQTaamBjBkdy4IFw5g7O48ZRdL+bF3KztOH2HFiH9vl/fhn+leir/4KXP0Z4PojFPtfB1cfRw08uusjuFKlRmNV6ojo8CdtPrz7j/CqcrTBP4vGqorEqj66oBJ9pYCr5dJGqFFXW1cxf/MKFV6VrF7IjCVzmSAO+qBxw+mbFId3twB1ZEFrZVRBbze8g/zwF/vMJ6gzNs4OYscZUbdRfb7/WYmu+o5/fPetOlrg37/9XlQJrNSRBb/n//jHdx/1b1Xg6u9f8+9/+wd///tXfK3UuqoEV8r026+/5buvv+GXH76XNr8m+s0b0bGVLi7mbQlwsVajrLrIMxUkz1aQlx0hPk5083WRdssBT0szbE2M6aCrSzttLcz0dHFoZ4yPvQUh3k6Ed/EipldnEvp2IaF3ILFd/VQl9Q4mO6Yn+QPCGTKwDyOT+zImNYoxaQqgimR0kiyTdaMGhjM6MYKxyZGMk+XjUyMoTO2janylCmXZhFSltm6kTCOZKLb1xORoJokmih0wKTGayfIeKJoqn6cO7MukhAg1WmhyYqT4LnHMzh3I3MFKSl4aC4YqRdFzVXi1Qom6UtLZJio1TYezRo28UmDLcNEwmVc0XAOwijTwqnr0lZo6OOdPwFWJUhfrE7haVyTHmyZ2wJR8Vk5URjmUcxgjNsSIRGYXDGDW4AR1JMESZSTBrGrgKlFJFezOiH5dyQnzJdbXlh72beliZUyInSlhbpZE+bsQH+pLUp8gkqNCSI3uSpooNTyYgaH+RPq50c3FhkAHcxVWRfh70S+4E7EhfgwQHyWlRyA5YvsPi+lBYWJfZmT2l2uVyIJhaSwcJbbOmEyWjM1h6fg8lk0oEA1hSWEBi6UfWShtTemILFULlHTMMbksHys2jqxbVThEvZ7rpo1h00ylSP0kts+Zyq55ReyeP4u9i+ayf0kpB5bOlz5hEYeVUQXXacDV6Y3rOKuAq+1bObtzO+d276yMttonPp300fsPcvWA6OAhdXplv9IXyrr9e0V7uHZQme7iqBxr6ZQJDB0QT3SXILp5exOgREI7umLVwZrWhqYYtjRR4ZUCq+op4Eps3uYNdGml25oOba2wtXZX61y5uQfi6NwJK2s3zCwcaW9uj5W9G74BXUlKy6Zk7kJ2HTjC6ctX1RpX52/dUKWAq8v/S+CqUiq8esrNJxo4pYw6qBZwf/Q/A67+LFXvs+Ls1QuwfwGu7v6HevpZnap7fwBXjz6pWnF4tc6WMhKgApwqo6k+B1aVqlbo/GHZ44/SwB+NNMXSK2HYM01qYNXxP6lMBVvqvKx/WE0P/qQ4+4Nn1aDVfwFcPflfBFcKoHr67LmqJ9X0adlfgasXmt+kRJq90MCrR1XRVJWAShOB9fIjzFLTAys0UOqxSIFUCuxS61xVjjKoWV+hgVfVi7O/qRD9RcTVS3HQlVEFn4uj/er1G16/ec/rt5p66IoT/UIewEtHD7Bx3mRK8uOYmhLM9GQfSlI9q4Era2YmWjJT5lVwldGdouxoZuWnsHDcSPauWsHDy5f48Kqct2+e8vLVfXHY7/Hi5WOZPuPly1dUVCjwTClYXaZGXr19+1p8/wru3LrPkcMnWb92K0sWrWBh6WLRIhbMm8+CufNYPH8eK5csZL00ZDs2reOENEJ3Lp/n5eO7vH/1RL7zCTx/yIfHt3l77xovb1ykXC2ie5z75w5y5/Rubp7YwY3j28Wg2yYGvDgve8UR2bqM4+sWcnr9Yq5sX62Cqtt7NnJ9+xqubF4ly5eyecEM8jNj8OpsQ3vX1pj6mNLWtx2GzoZYeLWne78gMvMHEDugN3bO7THuoI2Fa1sxMG2x87fGyd+e7tHd6B3bCxfp/LUMxSlsVhdtBUQpEVXtdNEybY5W+xbotNdS0wSNTcW5lOUtjZvSRK8+jUSN9RvR3Lg5uu1bomduiI65OI1m4iyKtOSzvoUReu1aYmDcAvO2enhamUpH1pEeVu2Id3VgbHh3ZvaPZnx4GIMUZz44iNFR0hHGSWef0I+itAQW5GewbMQgFhVkMGVgFCMjxPmPCaM0ZwCbCvPZLR31nqJR7J4+nF3ThrGvZKw6euPVncs5tVXuz7xxrBUd37yQO3KNn5/ax+szh3h/4RgVF4/w+LQ4Xyd28eDcfp5dOc6dU7s5snkJa+S5mzg8jaiwTtibG+Drbs6YYakc2LmKx7dO8+L+Je5fOs5FMXQvHtrObTnm4yunuX/hOFdPHOTckX2cFaftwvHDXDlzjFsXT/Ho2jme3brIy3uXeXHvkhoJ+PDOZR7ev0HZ0wfyLD5XoRXv3vFaGtrbZ8+zZ8Uq6ZALKc3NZ2GmdLiZg1iVmceqLKWI9lDWDB/HruI5XNq+k2c3boK8tB/kxXv3+mVlROFzjV5qoq1eyQv7SrZRVKGCq7e8UwYeeKcMZPiGe+eus2/5RhaPmkRxxmB513KYPTCd4v4pFMUkMT02hen905kSnyaOZSIjEpKYNnQ4uzds5PGD+1S8e8PLD+95Ir/hujRG5x4+5PyDB9xUGi6lIXj7jrJ370UfKH8vr8jbD7LPB3n3P3Dy5AWGFxTiaueNfjN5dpq2Qru5UWWBdj0aiD6Cq3ot+LV2U36VDrxmzT8DVw3/Alw1/ASuVGjVSFUN2bdGjWb8UqMhv9SsI8esLetr8Mt331P7hx9op6NNuLcHw2Oi1JEG52aIgZk2kEWpCayU6dqMRNZkD2BVjnzO7s/SjDgWp4ojJkbq7Pi+FPXrxfQoZfTA3kzr05PxoV0ZFuCngqt8Hx+G+/kxNjCIwpCuTOzWnbFBYqT5+jHYw4dcFy9SrZ2IbtOB3vomKrQaKAZJjpMXIzqFMKVHJHOilDTAZObHarRQgVcKuIpJlnUDZJrE0gEZrEnPZ0PuMDbmjWB93jDWDRblK/rPgitlWSbLc1LE2U5kSeYAFmckMC8phqK4PkyM6MGobsHkd/Yjw82DBFvHT+DKpBq40jYQ578lbZvoYtRIBz0xzLTradOstjaN/wNwVU+peVUZbdWgng6NGrSkaSMDmjU2pLk8O0qaafOm+n8KrlqJ2sj3mxkYY9OqNa5yTgEdLFVwFWHvSl97Z5k6EuXkSH93FxVc9XexI9bRkgQXK1LFeUrzsVfB1ZAe/kzs34fSQWlsnjyOQwvmsGfuLGYPziWnVw+yRbOH5nFo9VIuiEOppEudlem5/duljxND9/heaS92cWL/No7LstNH9nL13HEe3DinDh5yW9qpc4e3cu7QZm6f28eT6yd5fO0Ud6TNuXZkD3dO7OfRuaNc2Sd91YRRxHcJwKtDe7w7muFvbY9XR2s18qqHjz9DUzKZMnw02QOTCfb2wdPaGl9ba/ztbfEWB9DLvANhXu4MTohl0dQJ7FuzQs51G6fFAT62ZQ0XD2znsbRx5ZdOcV/659t7d/H46CFeXTxL+dmTXN6xhWOrl3Nu83p1/fPzpyk7d5Knsu7o+lUMHxBHiIMVfX3dmTYonZNyzKfSbr6+fZEn549wafd69i0qZunoQdLeRzJD2vyNI/M5N7+YM6XT2Tohj42F2WyaJM+nOFWzB/VjTn4s66bksL1kGCvHpokTGE5xam9KM6OYHBXE4CBHsgMdyQxxItbfkmBHffxstejmbkS/AHMSu1iR39OVBTl9ubhsEs/2LeHsqolMFpuju70W9to/YNf0R2yb/YJ5o59oW/db2ogsm9fAw6gBAe0a42so8y2+opvJDxT467E42YWNuR4qsFKjrTLt2Zxpy7YcB3bmOavgakuuC1vy3Nk82Ju1su2SNGcWZbizZnSYCq4SetnhbKuNh2cHUjJjWbJqIcdOiu1w+xLnju9mmThZY7MTmT95NNeU5XIP5hdPp3tIEO3aGGIi/bqRYTN0devTUr8+Lu4dxXkRJ3tyPjNmjWXo6Cx6RnahnWUrGmn9TmOdOhh1aElHcTpNbYzRb6+NrtgBraz1sOlkgV8fb8ISQwmKC8DcryNals3Qt9XDKciBgN5+eAe74yrvhZubDV7uNrjad8Df3ZZB4qzvWLWI57euiIH3nFtnj1IyYSj9wjzoFWpNTmYXZkxPZt3aQg4eXMDWzdNZvET67Z0r2XHqANtP7P1/DLj6V1MF/xVwteW/DK4+jUBYvf7Vl+BKqXO1fPs6luxQ4NVqtcZV8cr5TF1YwtiSyeSOG0ZsxkC6RHTHpbMXth6OOHi64B3gS+fgAHz8O2HjaIuBiSF1Gtbjh19+5islVfD77/j795/A1d+rirF/9T3/x9+/5f/4m0b//o9P4Orf/v3v/Pvf/s7fv/6Gr7/7jm++/4FvpI/9Wj5/89XX/CTL6v1WA71mjTA31sPduoOaStbN24GuXkpqn520Ww4iR3HuFejeEStjA9rraqmykXkPy/aEeDoSGeJLfK9AkiODyejfndyBPcmKDWWgUoMp2JMB3TuR0y+UYYnhjEiKUOtSjUmOYKwCY1L6Mv6jItRpYYoCpaKYqACbDGlbpH2ZpCgjUvM5I1rVpHQl0kqUIpL+f2JiFBOkLZuQEElhQgSF/cMpjA1jXL8ejO7XnXGxPZk8sK8agVWSlcDsnETm5KZQmp/GguFZLJG2cMU46ZsLC1g9aQhrJg1l9WTRFAUyFbBqsqIhKshaN0OBV6O+SBsc/0XElWjW+D8BVyNYO23oF+AqndIRScwu0EArFVzlxTMzN47pWf3UGlcTFXiX2JPh/YLJ7uFDQmcHwp07EmJlTKD4BF2sW9PDxYIIX0eiA93o18WdmC4exIrigjyJD/Sivygu0Fs+y/4hfgzsHkBSjyDSe4UwKLI7w6V/LUyJYbrYWLPzUykdmsnCkVlqlNWiMTIdm82ScTksGZ/H0gmDWVo4mEXjBrFQ1iujNpYOz1Cl7LN0TA4rxuaxevxgVk8cytopYgvNGMOm4kK2zp7IjrlT2V1axF55P/YvnsOBZfM4uLyUwysWcUT6cBVcbagEV1u+AFdKbSsFTh08wNWDh8WvEx06rMIrBWZdVVQJr64f2i/ax5ltm1g3awajxa7sF9KFLh4e+Lm64+Hoio2ZDW2MTGml15pWLdvQUrGHxf5pKLZP84YtaaXblnatLTHv6ISd2M0urv7qyIJ2dp5YWGqiriysXXB270R431jGFk5lw9ZdHD93gbPXrn0EV0rU1aXbt7ly5y7X7inpgg+48eAhNx8+0ugP4OrR53ry+I/g6uGX4Eqzv5J2+Nfg6pHosejJZ7r7hT6O4Pcn4EoFT0/KPure0/KPqr78r/VUBVJ3nyrHf1wp5Tv/GbhSoq40UqHVR3D1qbZV9Uirh2VP/6BH1eCQZl4BP5r0ukcKkFJTEcs+qVyjR+XVUvAq9fCZBmx9lAKtFNBUBa3+HwSuPunPwdVjWa7+fiXSTI2oeqEWW39SpcpC7Uoh9iefqYInslwBVNXBVVW01lMFUlVUqLCqCoI9qbZcPaYScSXLy15Ugqvn4qSXv3zGM1n4sjJl6dVrcWJfiwMtvntF2QtunjnNTmk0SkekSaPeg+nJfpSkeokz7UpJsgPFSUq0lQVFSbYUpXgzM7MHM3NimFWQxuLCMRxct46nN26IsSROvDLC2sv78n0PeP6qTP1eTaqUAs3EiX/zTOafyfwrtUj8lcvX2bP7AGtWrWflslWsW7WGDWvWsHr5UpYuUMDVbJYtLmX1yiVsEoP8wJ7tXD57godinD17eIuXD29S8fAGrx9c543o7f1rvLl3lVd3LvLs1hnKrh3jyZXDoiOUXT8uRt0pXtw5w7MbJym/eJiyMwd4dmY/z0/t56EYWMrohCfXLGL/ilLWigE/OCceD387jB0MMXQ1xsizLTp2eph7daRfcjhTpPMaLx1dr54BWNm2oZ1NKyw8OmDtY4mTnxgB4cF07R2CrYsNOobaNNVuREtjHQyUNMA2zWhm0gBt06YYmGljaKqFgXFTjNu2wFwMWldfG1w62WFiaagCrKZGjdEz06eVjQn6NkboWBiiY2ZIy46GaJtooavfFMv2Bvg7WtDTxZpwO3PiXewZFRbC9JgIJvTtyYiwroyODGdyUgLjE2IYE6MArL5MGhjNjNT+zBSneLJ0/qOjuzMmKpTpSX1ZPjSNXdJRH5k3kaOlEzmxcCqnlxZzYe18ronRe3nPKk5sW8ypHUu5eXizOFb7eX3uMK/PHObthWO8vij34MxBbhzdIdrOnWM7ubRnHbtXzGJF8TjmipEwIrs/EaFexEYEMHvGCE4c3KiOfFV29zy3zh/ioux7S+7RM3G83jyW+373KvcunBJn9BBnD+/njHRM52R6QZy4y8cOcOXYXi4f3snFg9u4eHgX18VBfXz/Fq/lXfigFFB7r9Dbt7xR/jpw/hIH16xnReFk5g8qYIEShZOezfL0HJZnSgedO4RlQ0ezaVoxpzZukWfpGh/kuX7/tkKN3Hr1+gUvKqpJfdeUWnIveS0v5Bt5MZXR/xRo9e7lWx5fvcvxTXvEcJnFvLwRlGYVsCRrKMvS8ygdmMHM2GSm9EtickwyE+KSGBkzgBHiABeNGsmezRu5d+cWT+XlVgj3fTn+JelgDl+9yt4zZzh87hxnr17jwo2bXLx5RzrKe1y89YDz1+5x+vwNjh67wJKFa0mKy8DZ0gVjLSMMpJPWgCtDdaS4+qK6jfT4vYEONeq24Jffm/JLrabUUMBVDQVcNakEV43VyKpff2qogVY/aqR8rvERXDWq3KaRbNOIn39qws+/NOXnmo359bf61PitLr/9VpvaNWrx+48/0qRWTawMWtJHnPrh/SKYmTaQeemJLEhNkOszkFWZiaxSwFVuAqsHDWB17kBWyOel6fEsTI5l3oBo5sRHMad/FLNio5jWpxfjQkMYHuhPga8Pee4e5Di7kOXoRKajM+n2jqTY2JFibU+qjRNJlvYkmFmLbGSdG0O8AhgX1J2plemBCphSoq2U6bx+iSq8qvqsaMmADFam5LIuc4g41MPZkDf8C3A1VE0X/E+Bq7xKcJU5kEXyO0uTYyiJj2BKZBhj5d0e1iWAXPltqS5uxNs6EmFuQ0h1cKXXCltdQyy0xPFopk/rJnoYyv3VbdCSFnV1aVJb+1OdqzqaFEEFUDWor6OBV3Uq4ZUSeVVZuL0KYDVprNS3MlDBVYumemg1k+O20Kellj762lXgyhAzfSOsDYxxNmpD53bm9JRrHenoTl8HF82ogtaWRDrYEu/mxEB3Rwa42pIojnm6jwM5/m4MCvZmaFiACq4WFWSyY8Zkji9dxKFF81k8agRDoiJI69GVCWKUbppdxJH1Kzi2WRkdUBklcKv0cYe5e+kEl07s5+ieLRyRZScP7eHCyUNcPXuE2xePc/PcoUpwtYk7Fw7w4sFF3pbfouLBVZ5ePcPTiyd5dPYwJzYuZ+qgVHq5O+HW2hifjh0JsnMgwMYBPyt7Qt19xDAOJbprKMEenuLgWeJtZYmvhRle7U3x7tiePj6ejFXOdV4JZ3Zs5uK+HZzavoH9a5eyb81itTbXfWkzX149zbOzx3h0eB9lxw7y7NRR7h7YzXEx7HeVzuLg0gWc37yOu4f2Srt7nJeXznBGfvN4eW+6O9kQ6mBFes+uLBw/gmMbVkjbu4e7x3ZzdfcGzq5bwv6501g7Ko9V+RlsHz2Uo1PGc2DiCLaNzmL3pEHsm5bPhrFplGbL+5QZwZKh8WwYn87SgjjGhHuT5WNBtqcZ2S7tGd7ZnikR/kyMCiAj2J7ezq3oZqdDXw8TkoIsGdTVgbG9POQ9DePIlEFcXzqB43MKmJEYSISdFs7NvsW23j+wrvcV7X/7Oya//hsd636LX5umxHq2Jz3QkkRvI2LsGzHQsR7DAnUpju7IkkQrVqdYsynTnq3ZjiJ7tuc6quBqR54LW3Nd2JzrxqZBnqzKcmNRiiML091YO7YX88dEiNNti4N1c9zc2zEwNZpF0vefPH2Eh/eucefyCQ5tXsHK4olsFxvp3vkTPLhygRXz5xEV3hOz9iYY6jXDQK8xxsbNMLeQ/jfQkaiYYKL7d6NHeGe8/B2xdGiLnkkzNdqqqV49DNpp09ZKGWxF7IqOurSyaImpkwn2aqqgO8Gxgfj29cbUsw1NOzZCz0YX5y5OBPUJwrerN27eDhpw5aaAq474yTQrvi9bVyzg2Z2rfBDb69Kx/RSNzSc+ohMp8Z2YOV2etw2FHDwwl5Mnl7NrRzGrVk5mw67VbFcKs1cDU38Fq75c/gdY9Rf1rv4Kbn2CYH9deP1frXG19dgnfQarvgRXX2izkj74pQ5Vh1aaulgbD3xe9+pLeKWOOqhEXe1Yz+Jta5m3YZla32rygpmMnjmBnLEFxKQnyD3shqOvK+ZOVljJO+ri5YqHtAcuHq6YWZvT0kiPOo3q8WONX/nqhx/4hwqvKqHVN/L5mx/5SvT3r7/nb//4jn9XoJXob3//Tj4rAOtr/u3v/+Df/vF3/v2br/j7d9+okVsKwPr6m2/4+quv+f6bb/n911/QadIQMxMDPGzNCHK3I9THie6+zoSKuvo4E+Bhh6ddR6za6NNGtwltdZpgK/NKWmGYnytxPfxJjeqqgqrsOGVEu+7kD1TSAUPJ6BtIQqgn8V3dSQ/3Z0j/7oxKDGdMUjhjq2l8ch9NFFVapKpJ6Ro4NTUrlmnZcUzP1WhaTixTsz/XlMwYJqf1U+HVxOQoJiRGUjgggvHxvRkbGyZ2bDexd8XmjerG2H49mNC/twrqpyf3oyg1jpnSn5ZkKal50pcPSWPJyCxWjJM+eYK0iRMHs2qS9NOTP2nV5HzWTB3C2unSl4udWh1eKUXbN1cVaBdtUjSrkE3F49k4c6ymKPvMUbLPSHX/NSq4ymV5YTaLxyjAJ5nZ+QMoUaGVAq808yq8yo5mWpaSGtmbYf2CyOrhzcBAZ/p5WdPbqQM97Ezp4SD9ipsV0b5OxEmf2T/AnfhADxKCPBko/WdyV19SuvmR3iOArF5dyO4dTE54CHkRoQyN6cXYAX3lWsYxIztRHS2wdEgWC4bnsGhUrpyfRkvGVtM4ZVk2C0dlMF98x9LhqWoq4fwR6SwcmamCq5Xj8lg9oYA1k4epkWobisawuWS8OsriznlT2DN/BvsWzeTAkhJ1pPhDy+epowIfXbOE49KHn9y4mtOb13N22yY13e/c7u2c37uTC/v2cOnAPq4cOsi1I0e4fuwY148e4+rhI7LsEFcOKlFY+7ki21w/fEDV+V3b2CR95tisNOmbuxDg5oav2IJeTm7S/tvTrnUHjPTbYKxvilFLU3SbGdG0gS7NxFZqqWWCcSsz2rezV4uyu7kF4qFEXTn4YGXpioWFC1bWrtg5eBAUHEbOoGEsXbGOQydOc/ryFc7dVKKulCLt18Qev8GVO3e4du8e1+/f5/qD+9x4+IAbjx5y8/Ej0WNVCqi6LsuuP5J1jx9y44kiWf/kyWfgSjMK4afaWFX736qCVn8CrjTLFbD19DPdeawBUppoqqcqpFKBVWWa3oPKVEEFOt1RVcYd2eaOsqys/KPuPP1z3a2Uuo8c806ZfF+5qEwBWI810KpMA7M0cE0DrlSoVQmqqiKr1JpVVfDqabWRBKtUCak0Kv+ox1+q/HMYpQCqP1V1aFVZ30kFPSrgqgRjKuAq+49h1V+Aq89qWf0HNa7+dETB8k9pglUAS4FVj8s/6UtwVQWtNFBL9nsueqEUaH/J05evRBWVek2ZohcVss0nPX3xWrat4LFs++iVBlwpelKhgVNVsEst4K4Ufa+U8lk5fpki+a4yuZ5l8t3lCrh68eY5L1TH+qU40xW8evVGpu94VfFBBVdvnlVw5/wF9khjsUAaoKL0nsxI9qc41ZuSz8CVJTOSbJmR4sXMzDBm5sQxqyCdJROUmgobKLt9C96Kk/5GqWH1mOcVT3mhwCn5TuXHKvDqZcVLNeqqQs5JAVcvxcG/f/8hFy9c5uTxU5w+cYpL4nhfvnCOcyePc/LIAY4d3suhg7vZu3cHe3Zv45AY7efEeL8hBvqdq+fEsDzNPdGja2fVKJvX96/y/vFN3pfd4l35Td6WXePN0yu8fXqVd0+uiC7z9uFF3ty/wPu75/lw+zzvb57h3ZUTlJ/cw41dSljqMo5tWsaWlfMYJY2w3//J3V/AZ5Vl+9roub97dne5FxQlFO4aLGgICQlJiJFAhHgIEiIkIe6uuLuEACHugkNwCwR3dwp3qOcba73Bqqu6e++zz7nnu/WrP3O5vWvNOeaTMcZ0MaWncTc6G2nRxaQ77fU6oWetS3hCAAXFK6iqymXWjGScXYbRT68b2oO708+kL4bWBthKw27tqCRm7Uf7zm1p06kVnbq3p2Ov9rTu3pzmWo3p0LcVvfW70ndQVzppNaOLLLe2G0JiehgZsxJwGDOCtj1a0LTTL7QTg1dLrztd9bvRaZAWHRVvqz6dadOlFR07t8RksDRiYnx4GA/CrX8vxg3oTbipdP6szYi2NiXGxpL0sW7SuPsx2Xccca72RDoMI8LegkS51hkTRknDLg2YNP7zg8ayNNyb/JRQNs5NZe+qORwrWsq5qmyubCrm+rZKru2s5qp09G4c2cpvJ3epMPDZmVoeH93D3X01PDi4kycnDvDgVC1XD23n7N4NXNizgXO71nJ4UxHby1aypSST0lVzmZURzqzJEawtXc6Zo9u4c/WI/Ma1HNu/UR0B65oCw+5eUcNDXz+5y+Pb17hz8RzXTp/kwrEjnD1Uy0lpoI7Iu7J3vRjjhatZl7OcLcU5HN0tx7t2mVfyDmoI0ivV7fDF/UfckPdvX9VaSuYuYE1SGmuixJCIiKVIVBiVQF58Cvmpk6XxXcSByipunzkj538kh5Dv6ZUycuBjHsh7rerZIx7KOgVcPX+meGM94aUSUvjylTpq5uNb96XhPci6FXmsSZ/J6vgMChImUSaqiE2lMDyOrIkRzPcJZpbXRKb7TBRDJYCp4RGsnDubPVs3c/XyJanMb3NNKqor8qGfunWLncePU7VtG6Vr11NaJQZ0ZbVoPSVrN8uyrRSVb2T1mnLmz88iMjQRe0sHdLr1p1urLnRu2YW2LbtqwFWzenDVpCONGrdTwwS//aEF3zbQgKsGH4Cr5jT4ptmfgCuNFHj1/bdNVSneVt9+3YxvvmnOt98px2smku0a/MwPjX7m50Y/8eN339FQDOzmDb5Bv2tHMb6smBXoy8roUNZEB5MnUuBNUWwgJaKyhCAqkkIpiw+hODqQ/PAAckL8WBM8gZxgP7LlHV/u68X8MaOY6SrGq8NIJo2wIc1yGCkWFiSbWZBkZkmK+TDSh41gyvCRTB3hwBTRNBsnZjm6M89lDAvdxrHIfTzLx/mz2vcNuApTwZWi7AkagFUYrHhaJVEVI5392HTWyW9bnZhOVaIYuklparigIiXf1R/BVWmiogRZ92GOKyVUsCJZEypYEK2MJBjAymBvlkwYw9xxbkxzdSDVbgQxlpaEGpngr2fIOB09nPsMwLp7b8w6d8e4oxaGitdVu670a92FXi06o9W8Ex3FIGv9Swda/NyOpj+1pYnojaeVAq2aKCMHNm6vLlPglQKufmzUikaNWqrTv/7SnuZNFHDVhdYtpQ4SKYnZ/wxc9VMSxIuGdO3BcAVc6RvjY2yB15ChjNIZiGv/vowdpEPAUEPChg0l3NKIcAsDYocPJcPVhhnjnJnh5cYiZVTJyYlsz1zE4eJ8DhTkUDp7OpP8vAlxtCPJazSrpsjzV3JnFK9hT3WRmpz9zrkj0qE/zdVTBzlxYCenD+9X25Ar505w+dRhbp5X2pCjXDkuxu6hrVw/sZvH107w+91LIO3JyxsXeXHpDPeP7mN3XiZT/MbirNsH084dGK6thGsMwnGQHrb9BzKivw5W/Qdgqq2NgVYXDLU6Y9lb7rtPD0bq9CHAxko6ZFFsz13FmRqpD3dt5cz2TRzdXMX+qiJ2l+dycGMpl2pruK+C/zqeHjvA0yP7eXhoD9eVEeOqitlfsJo9eSvZlbuCg2W5XKiROlLu9YB0lpclRhBka4G7wQC1LYgd7cjqjHj2Fq7kglJv75I6e/taLlQVcDBrATWz09mQEUd1QiSV0nHZmB7OoaXpnMufy/E1M9i7JJVNMyOpmhRE9eRgihO8mTduGAnmfYg26EbikF4scDIjP3AUq4NcmexuQqh1H/wtuhNu248k18HMHGPGkvHWrJpgR0mYG+sTx1OdPJZlfpZEmnfFvVdjHLr+yEitnxje6QfM236HrdYvBFn0ZV6AHdlxcuxoexb7GzFnjDZzRmmxaKwWK317UhIygA1xhmxNHMrWBCNVNYmKjNmcYML6+KFUxZtSFDmENSH65ESasHb2OPJnexPgoYde/2YYDemBf9A4svOyqK3bw02xJ+5cOMalQzs5uqWSUzs38duZ41w+Ukd+5jK8R7uhI79pt06t6a7Vmn59xS4Y3AOLYboMtzXEfNhADIf2RVeeTW8dadu7t6Jlh8a07PwrnbRlH53O6miCXQd0oNugzvQz7Y2h/WDM3IZiOcaCwY56dNCX71D7F7oadsbc1Qxnb2ds3EZgNsIEM0sDhsk3YjZE3jdjXQJGO7Nm0WxO7N3GeXlX1uWvIjXCD+9RZsRHOlKUnyL2UyZHDudz4ngZO7ZlUl6ugKsyttT9e+BKyYP1Rn8GrzQeTzX1eucB9WeJ3j/03nofWL27hn+V9+o/E1b4Lz223s+X9TYXVn1SdyXJ+94/H3nwA8+rbdL+Slm0dS0568vIkm95UZ7icTWPhJmp+EQEYOPhgL7FEPoZ6si7MQhjCxOGWppiZGpEP93+tJM6pdGvP/PlG3D1+Req3oArBVp9osIrmf/4C/7298/4298+FX0i05/wH3//WPQR//HxRyq4+ujzT/nky8/49MvP+fTzz/jkk0/47JNP+f7rr2n166/07dYZM/0B2JsZaMDVcBM1R5WD5RCGDRmAQV8t+nQWG7VjC/R6dWSEkQ5j7M2YONpOhVbxyoh/8t2nBLqTFuROevAokTupAa7EjrcjfNQwIj2sSfKWtnWitMUhY1RYNTN0LDPDxjI7XBP+Ny/qHbhaEO3Dohg/lsT6s0T6GkvE1l6iAByZXlQPstRpBWBFT2BBlC/zIr2ZE+7F7GA5duAYpvuPYqqPC1O9XFRwNd3HjZli387xH6P+AWRB0HgWhfqwOHwCS6P9yYoPZE1aGPnSDyqaEauO9lc8O17sQpHieTo/ibL5yaqnlJJYvWJhOhWLNN5XGnilAVcbs+ao2rBiNhsyRctnsX7ZDFH9iIJLlUTvk6hckKqCK02OqyiyM8JYkRzEciW/lSizHlwtTwpgacIEFV7NjRgrbZ0TMaM04ErxugoYYYi/tSF+0t/wHz5Elg0lxM6M0JGWhDtaEeFkTaSr2Aij7EgYPZJkT2fSfdyZPGE0U/3HMiNQGbHQlwWR8kxjlFEYw1iZEiX2aRw5kxLUPGAFSr4qBV5Ni1OhVM7kaJFso8AqZSREkVLmiv2eN0X6hdNiKJmRQNmsZCrmiu2zYBLVi6eqAG9j5iy2rJzDtuwF7Mxdwp6CZdIuZYrqwVVZDrWV9eBqfQVHN63luLSTJ3ds4fSubZyRPuCZPTs4s1cDrs7XHuDioUNcPHiICwdqOb9/vwqvzqsAaw8XD+zl4v69nNpRw+bcbOYkxOLr4oiNiQmWQ4xUcGWsL99er/5odehBl/Y9pOxF53Y9xaZR8nh2oo1iJ3fSRruXHoP1LRlm6YSVyMRoBPqDzBmka4q+nikG+uaMGOFMWEQ8K7ML2LGvlsOnz6rhgicuX/gQXN28oUKrt+Dq9m0u37mjwqs30OqCLL9w++ZbeKWsu3L3ruieqsu//SOw+gBc3X1fd97pLbS6/4Gu1YfxvQv/U/JIabys3oCrGyIFWF19o/sPuPrggfRHHnK9Xtfu/7mu15fqPvfvqVJyR6kAS0mUro7yp0wrUOw3VdffA1S3PgBXd99CtTejDf5Rt98Cqod/rj9Aq3+qPxlV77dHD1VQ9RYsvQeu7tbrvwNc/bMcWJpjPKj3vnr4T8DVY1V/lphdgVlvvLTuvRkp8LEClZ5x//HzD/XouWxXr0fKshcfwCs1jFCBVkr4n/R9HzwTKd5aCqhSj/tGT2Tfpzx4D1w9kOf58PEj/sfTl4949vIJT5895ans/Ewu5PnTlyq0+v21kibqCRePHmZLQRarpdJZHDWqHlxZkxluRmaYEctCB6vJ2ReHGkolb83S2NEsURIHJoVTMG8GBzet5+HNq8qQgHJcJTzqAY+fSuf9+XMePtUQOoWqPZDO/KPnj3kiHf1nsu2zV8/lup7x6NFj1fvqsVz486eKh4pcq9zAk4dynIfyA/52gwsXT3Ps2EGOHT3IOelwXD5/knMnD3FSDMxzR/dz4+wx7l0+zcOrZ3hy4zzP70pn4+EVXj+6xuvHcm2PrvLi9hnunj3A9bpt3Di8nQcn9/Hy0hF+v3qM1xcP80hJ5H5gI1cPbODy4RoO713LyhXT8JwwkkHmvek+uKtICy3dLpjaDiExQwz5DYXsP7iViupsQqTRVUYJ6qoYpPo9GWA6kCHSiOiJkdKtfy/aanWkXfdOdO6tpea4aqvdjlY9W9JlYEd0hmozyEQqyx7N6dy9OS6jrcnKW0DF5kKipDHtOUiLJu2VfFct0dLpJtcglateL7ro9KB9jw60bt+Cnj074iAGh5+LDeNMDXHp1wt37e549e+Nj04/vAf2xc9QlzjHEUz3Gy+Nuxfp412Id7Mm2sGURDcrpns7sSTUk1ViNOQkTKRYOjAb5iazO2sWx0tXcHlTEbe2V3J3zwbu7ZcO4b6N3KndzOPTe6Vjd5gXV47x4uIRHhwVw3/PFm6LAfjg2H4eSAfs+pHdXKjdyuVD27h9cg+3Tu3hwuEtnD20iWN7q9hclcXGKjGs91dx7fw+rl/YL7/vZvZtL6du11quSgfu2cOb8uI+Q6FASqiekgj9qVSeD27e4s7FS1w5cYLD22tYJw1U9pzprJw5hdLMJdRt3cLdK/I+yMfE76/kf9n/5Uuey4d6/cxZ9taDq5ykdNZIo5MfEkthSAwFUuaEx7MmTonVn82e0lJunjrByycPePX6GU/kWu6/lg/yhXzszx5y/+lDHtWHCSrv8St5v39/oXh3veb5vSdcqjvF1vxyNSH76uTJ8ownUZQ0ibLENCrkHMWRMdLxC2PRhEBmevkxxduPyRODWZiWQWVeAccOHebajRsaV1qpmK5LBXBBKvND586xZe8+KtZtoqCkitX5JazMLZGyTKOcEpYszSY9dTpeY/ww1TdDu4M2XZt3oVOLzrSVBrqFlE1VcNWBn39tR6PGbWjwU0u+/aE53zZoXg+ummvyVH2rkQqu1DBATQ6rb7/+J+BK9M23zfnuuxaipupogw2++4VGDX/hp0a/8GPDH1Vj+vsvPqX5D99h2KMLAfbWzAryY2VshHRcw8mOCSEnOogCUWl8KBWJ4ZQqeZ8iJ1IQ5kdeyATygieQG+zHGtkvK8CHJT7jmDfWgznursxwdmamoxOznVyYI5rn7M4i1zEs9xjPqrG+ZI/3J9sr4K2yxolRO8qLxe6eLBvjw0qviWT7BomCWe2r5MUKJsc/lPygSMoiElgbl8ra+PR6icGWIAZuQv1IgkpidsXbSgFXiRpwVZKQqJECrpKSZH2SxtsqLUWVArFKE6LlfkPJCQtiZeAE6eh7Mt/Tg1kebkxxdiDJZoR0/M0JNDTCZ5A+owcMxLlPP0b00Maya3fMunTDqJMW+h26MqBNF7RbKuCqIx3kd26tJFpv3JamPyvhgW+k8bhSoFUTxfPqD+Dqxw/AlSZJuwKu2rbsRLtWctzWnd6FCrbXhAr2UxK0yzUYdO3BsN4DcFPA1VBL/MyG4T1kCGMG6eCpr6OGNkdYmREzwoLYEWYkj7Ri1jgXlkz0YkmIL1liWJdMTmTL4jnU5mZxIG8l1fOmMV3WB9pZEOI0nLnRgZQumcWusjUc3VrJNelkP718glc3z/Hg/FFunazj3sWzPL19g2fStjy+oXjsSntx64KsP8z1Q9u5cbCGRyf38/vF43DpFFw5DxfO8HDvNnYtmsWM0U54DeyNi9TnY/r2wmvQAMbrDmC01LXOUufad+/MiK7tsdZqi03Pdrj264LPkL4ku1qTlxLB4fwsrm2p5srWas6sLeF4VRHHqos5LAb7/pIcDlTkcWJLBZd3b+S3/Vu5v3czd3dt5IZsf3FdCafL8qjLX8nOlQtZN186TvMy2JY5k92r57BpcQa5qSFM83EizMYIb+P+BFoOZoqnI4XpkexdOZtTJSu4WL6ac9JhOCKdrJ1zUlibGkZBhA/50vlbnxZM3bI0rhTP53rZIq6UzOdYVjrbZoSwLtVX3mlPckMcWeZpySL3oSz1MCfXbyQVkR5Sh7mR6W/N7PEmTBtnxCzvocz3syBz4nBWB9qwys+KLG9zVvtYkDfRijX+FiwcY8g0Z10mOw1isoseGU66pI4coE4vDxxB9WQvts3zp2a2J1Wp9qrXVJZfH5Z7d2OVbw+KgwewLnYIW5NM2ZY0lJoEE7Yp8CrhDbgyoTzWWO5Nn5VBA1kdacSG+V5ULA4i0scUwwEt0R3QAVc3G6bPmkxVVTF18lufq93JpQM7ubi3hiu1u7l2pJZDWzaxZMZUPBztGNinO727d6B/n84MknZZd6BItxsDdbUYoNOVQQa9MDTph+5gbXpot6dt52a06tJUDQ3s0r8DXaXtV9r/bvpdVHClr6QYcB6CiasRA4b3pdWAFjTu9TPdTLqonlguPg7YewzHysEca1szhlubYmligIWhPs5WlkT7TWBeRgoLJqUQO9Gb0fbmuNjqkhDtSEXZZA7XZXP8WD5HjuazaeMcCounUVVTzFaxo1RQpQCjfwauDu18q7frFCD1Vtv/Qpr1b4//B/0RXG059H8BuFL1z8HVH0cb1JSbKNu2QfW+yllXzHLpjM+W71TxuPKUOmyY8wj0zA3QHarPEHNjLEZIR9jGCtNhZujo6dC+S0d+bPwX4OoTmf/4Cz7+WMpPNODq7x+9AVcfq/qPN/Dq44/426cf8/Hnn/LpV5/x+Vdf8NmXitfVJ3z66ad8+9VXtGzcmD5aH4Ir1+EmarJ/m6F6GA/siU739vTt0hp97c5YDenPaDszAlRo5USMrwsJSnL1QAVWeTApxIPJoimhIinTA1xI9LIjfpwtiZ52pPo4MsXfjRnBo1V49QZavdFbiBXpzcIoXxZGi2J9672vRCqs8lfnVW8rJWwwSiTbz1X2D/NkVvBYZkwczTQ/d6bI9U3xdlY11ceZ6b4aeDXbbzTzJo5lQch4FoZ5syTCl+Ux/qxKDiRnUhh5UyMpmBFN4awYimbHUjxHAViJ6iiASkL1MgVizUumbIG074vSqfwDvNqw4t1ogxuUUML3tG7pVKrfB1cz/wiuAurBVeA7cBU/gYUxPswNH8e0IHneXvbEeVgTO8qKuFHDiXUfTpTLMCKcLIh0siTKaRgxrsOJc7chfpQt8R52JI11IG28M5Pl/mfIvc8KGq/mB1MT2kdPZElMIEtig1gWHyLXEcGqtGg1VDAnQ/G8imHNJLlG6Q+sSgtlVapG2WkhskyjHLn+POlDFk6LpnhGHGUzk6iYnULlvHSqF05i3ZKp6rPYuGI2W1bOVcHVrjwFXC1nb+EK9hWtlLZvNQfeB1cbKji2eS0n5Ns6vauGs3t2cG7fTtEuzit5HWv3ceFgLRfrDoltLTp4UPoYtaoXlqr9+7hUu58rB/arydq3FeSzMCWJALEFbYcOxcLAEHNDE4zFHunfawBd2nejQ6sudGytRae23WkvpWLbtG7VmY4detCj+wD0BppibjZSBVemJnYMMbDCQN8CAz0zBg8yZZiFPX7+YSxcvILN23dz+PQZFVwdv3ReBVenrlzi7LWrXLx1g0sKlLr9V+BKA60uKHDrPY+s/6Pg6rc/gCslTPCextvqqqo34OrhvweuHmq2uyL7XPkHcHVPBVcKwLqieJ7JPV+5owlrVPo7b0cJrA8JvHn33v/V4Opevf7PgauH/38Erp4roXlKDh7pSMuOL+VCXj17yauXSqLo37l36w5Hdm2jYuU8lqcFsUCMzsVhdmRGDFfDBZeHm7E0xJjFwYYsDDFhUYQdS+LGSaMhjUlCEIULpnFEKpXHv12H35U8Ps/VxNRPHj1WE68/fvJCOvIvVM+rB9KRf/DiCY9ePuHxq6c8efmMp7L9i5cvePXqlZpwWv3v99/V6devFL3ipWynJNS+evU8Vy6f58b1S1y/dp7TJw5yVAzLCycPcf/6eR7dvMjdy6e4rYR1XDnFg2uiqye5f/k495RcJYd3cHxrOXXV+ZzaVMLlXWu5d3QHT88d4OmZfdw9WsPNQxu5fbyG+xcPcO3sHjauXUVCnC8WVgPR7teRHn060bNvF2wdLZg+O42tcoy6k7uo3pxPWIIvuqZ96KLTCS39Hmgb9UPbeADdBvWlQ+8etO3Zjfa9e9K5v7YYrNp07K9Fh/6d6DZYDF2Lfuhb9KF7/zZo9WmNwyhLlq6Zq/41NE0agAFGfWnc+meatW+KVr9u9JD9leGUtfr1pE2nNrRr35LBur2ZMMqRZH8vYtydCbaSjpyZCdGWZiSMsCZBjKNYMZKSXeyYE+DFqqRw8idFkpMayCq59qxYb7LjfShOC2T9jBhqpGHdv3ImJ0uWcWVTIXf3rOdRbQ2PD27joZQPardy78Bm7tfV8PTkXl4pEPD6KV7Jc39yto5bYtxe3L1ZzQlzYV8Nl+t2ceXoHi4f38ONswe4fekgNy/s48bFvVw9t5MTdWs5ebiaq+d3cOdqLVfO7eZY7QZqd1VxZP9mzp6o5Y50MJVcUsp78bsyysDL1/z+XPTsNa8eyTt27TZHduymcOkyFqSmsHRyBuUrMjm2Y4esu85red9+f/1SDfN7/fKpGjp48+J5DmzYKMbIYnITM8gJTaAgUAwVRUFxFIbGkRcdT9m0aewpLuT6ySO8eHxXTi3vL895+PtTHr56onpePX76WAXEL54+5+Wz57xWEsrJ9b28/5RrJ86zu1wM2nlLWZ02jZyUKeQnZVCUJAZMohhCcXEURUaSHRzC0okTmTPBn+n+gSxSRqTLzpVncIhr12+rSfSUmOK7L15y9+VL7si00oiduXKNo6fOU3v4FLsPHGXHvkOqdu49yK69tWyt2UVhXimTUqYyynEMutqD6dqqB51ayXvZRotWrTvTXBlZsElbfm7cih9/aUXDn1rwXcNmfNegGd8r8Or7Zip0+u5twvX66e+aqOW33/6qjiyokWbZG337Vk1VqKWMSPjjt435qcGv/PjDrzT6oTENGzbi++++5ZsvPqVJg2/Q69aRCfbDxdANEMMqgszoMFZFh5IbE0ZJQhTlidGUxYZRFDGRwjA/0QQKpHOQG+jNmkAfsgPlvZ7oyxJfMYbHeDDLzZ3Zrm7Mcx3FQvfRLPMYR9YY2XbcBPLHB1DoHUiRbxBFE4Io8BUjdry/rPchc7Q3mWN9yPKcoGqll+J9JesDQikIjqQkPJaK6ESq45TcVumsTRRjrR5aKaMKliaKkv6gxGSK4xMpilfAlfz+ybJ9ajpV6RlUT5pEVUaabBdPXlQYq4MnkhXgxzIfLxaMG81sD3emu7qS4ego37YNYWbm+IsR5qmri3v/fjj16Y1dr14M794Dy27dGdqlGwYdtdBp2wXtVlI/NW9Pe/mdW//ahhaNW9Pk51Y0/qmlqLUaLvgGXr2BVm9DBRu1UkslnFDNdaXmuepCGwVatZRjtuwgRl9HOrXrRJcOndHq2JmeHbvSt7N05Dt3Q79rD8y0+zNyoAGeJlI/2dgTbjuCIEtTAs2NCLMcSvRwCxLtrEl2GM4kV3vmenmQGerHaiUhfWwwOYnhFKfHs3n+dHZnLmCTtEELQn0ItjHF38aEGaHeVC6dyaG1+ZzdXs2NAzU8PL6P56cO8ujYPu4fOcDD0yd5Jsbki6uXRRekzrrAy0vSXhzdx9Vta7m0sYy729fxbN82nu3dzsuD+3i5fze/VRSxb1oKq8ZJB8DSkFRjXSZZGDLFagiThsm8hR5JZgNJMNUh3rQ/MWZ9iTXvQ8rwAcwfa0FV8gSOr5rOjcpVXKvI5owY7UeyF1GXvZiDa5ayP3spe1YvYbdM78vP5FBhFseLVnCiYCnHxcg/nL2QAyvmsnfpbHbIfa+fkUxpWjiFSRMpSg2gbNJESidNoDBlPFnSls/1sWGKuxmTXEyZPdqKrEBXeR8nsHlyGDukjt8xPZqaqRFsygihOjmA4lgvCmM8qZTr3DYrnINLEzmamcyJrGQOLYqkZoo36xJHUR3vLu+6IpmO86Ay1oOq2FFUxrlQEetIaYw9BTG25MXakRdnr6pApgtj7KSOGyHfqTXFodZUhA2nOtKGqih7OYYjlfEuVCW4Up2oyIUNKa5sneLBzplj2TXLQ6YdqEq0oCTKgIJQHfKC+pIf2I+SkEFURxmyOd6EbYlD2Z5owvYEY2rijWWZMetFFbFG5IXrsyJ4ICsjjdi4yIetq2OZk+DBSAtt9Ad0xGnkMDLSk8jLzmJLZSl7qss4uL6cEzXrOS/vwend29hUnM+UxBgchpuj00fe695dGKTTHX2dHgzsp0W/3p3oK+rXtyv6etoYGfVHX783vXtL56drS1p3bUabXi1p37cNnXQ60EW3E90NutJ7aE90rPqhZ6eLgaMe/ax701qnpepxpWXcAXM3Axy9rLD3sGCkmzWOLrbY2VhjNVQ6UoONsNA3wtbEDAcLS+yl3R9mOBArsUHcRuoxKXUMmzfO4cSJPA7VrWRLzWzW5EaSlR1H5dYCth/eS40CpA7u+Ae9D5j+erlGNbL8z7T1vW0+0KEdqv4Yjri1bke9V9c/6r8TYP0VuPoQYmlydSnwau2eD+HVG73xvFK1fRMVOzaKNqg5r1ZX5jN39WIVXI0L9sHC0Ro9MwMMLIZgbmOJjZM99s7SEbaV5YZ6dOrWmV+aNObrBt/zyZdf8ncVWn3B3z4VqR5Wn9eHBX5RD66U+U8/kAqvPvqY//hE8bj6hE+/+vwduPrsUz4Vffu1Aq5+oa+WEio4AHtzA1ysjXAZbsxIqcuGDemPgbzDA7q1Y2BPef/kHXaWes7H1ZoQTweifJyJm+BKkr87qRNHkRGsQKvRTA0dzTRVHkwJdCPdz4k0X7FLvUaS5GlP6ngHJvm6MC1Q8b4ay8zQccwKVZKPj2OGaGaYp5rnam59niuNfJgb7SuawJxIX2aFezNDSfIu+06XfaYHj2V6kJwzUM4fMIrJfm5kyPWljR9JmpwzbZw96Z4jmezlxDQ5t5K/dc7E0cyTfReEebEkUtr4WD9WJk/UQBipH/OmR1IwUwOvNIqlaHacKhVkzUnQeGItSKZMDR+cTNUSJXRwmipNXislp9O0ek1XtU4JF1xSD67mvANXayaFszI1WM1tpYFXGimhgkviJrAw2pt5SsL6sLFiD3kwI2gU0/xdmezjROq4kSR62JAwavhbJY22IWWMHalj7dX1ygiBk31cxab0YHbQOOaGjGd+uA+LIv1YHK3YVxNZGhvIsvggMhMVeBUqCiNLVYgaurgicaJGco3K6IfZacGskee1ph5c5U+JpGh6DKUz49XcVpVzUqman8HaRZNZv3QaGzNnsilrDltXzWP7GgVcLWZ3/nLV22p/8SoOlGZTW57DwcoC6taVqqP5Ht+yjpPyTb0BV+f37eJirTLa+H4u1dVqgNXhOi4rqqt7632lhA9eqj3AlYO1XDt0kIt797CrpJilGemEjhmjhvFbGgzBVOpOo0FD6K+tQ+f23WjTrAOtm7anbQvlD3FdaCtq16YrnTr2QKtrX6nbB2Mw2BKzoXYie9XrysjQCgM9cwYNNJZ5K8aM8WXq9LlUrd8s/cNTnLx0ieMXlUTtitfVRc5cvaKCq8uKJ5WifwBXt/8Arm7/bwdX1/4iibridaUAK1VqUnZNPiz1GAq8+jNw9RfSgKsHXJFjXVE8t+pH69OEGmq8uZTrvnDzJuevXePi9etclXtXErj/Yzjgn8Oq/xZw9QZM/Utw9UiTH+vBhyDprgqtHqj6t72uHvwJmPpn+uAYH4YI/q+AK03I3mORBiypjkeKHj1ToZWqh/V69IIHj1++g1dPnmnyXj2rh1aqnqvwSg0XfA9c3f8HcPWYB3JuFVw9efpQOvqPpYP+mJcKuJINXzx5rkKl+/cecO7UKWqqSsmVymVxojKcrCuLw+1ZHjGCzPBhLA8zZ2nIUBYHG7EwxEwqOQcWx3kyP8aHBQnSWVwwhSPSQGvA1SteS0da6bQ/k5t8Kjfy7OkrVU+eveSR4oH18hmPXirhVdLRf6YkjVdCB5/y6vUrdaRDlVvJtJIXSIFfT+VGXj5Xwq0UGHaXh/dv89vta1y+dJoT0gE5eWQfN6XD8ezuNR7fvsztiye4cfYIt88f5/rpQ5wXQ+j4jrUc3FjMnvI17ChcwUEpz24u40JNBVd3reVW7RZuHdzMlb3VnN9dxsUDsuz0bm5dOMCh3VUsmpmEy0hT+nRvJ52xlvTo3hE3NzuWr1jA4eN7OXZ6L3mlyxkf6EJ/4x70HNyNAeb90TEfSHf9XnToq0X7Pt2l7ClS5nvQsX93Og3QEqNVDFZjbQZb62BiMxCdITI/qCPDHYYwbZ50bNdmkz4jgUHGffmlxQ/82vInuvWWjuBAqUB1+9FNuxvtOrSgh1ZbMTaMSJUO3srJKdKgJJEVI4ZpuDICWSRrJ6WxfmoGubHhzPMbx/wgL0qmxbE7exYH8maxb800dmdlsC9rEkdl/kL5Uq6tz+ZOTRH3d1fweP8Gnhys4akYjs8O7+ZJ3S4eioH5oG47j47u4vnpWn6/fBxunuH1jbPSKTzBFTEMt5dkU7Z8PhvyV3F89xYuS8fx6L5N7NtewcE91Zw6IsvO7eLy2W2cqKtSdeXcdn67Vsvtq9Igye9w4uAWDuxczx55z44c2svVS+d5KBXXy+cv1PA7dXi9+vLp7Qcc2bab1XMWMDMugWVTprA2O5tTe/fy8PoNXithe6+eq56BL189lVI+ohvXOLp9J9VLV5CbOInsEDEmghKpCk1lY8wkNiVNZl2aNLyz57CvpJCrx+vk/b7N85ePePJK3svXCr56IZegjNop/8p7/uppPbR68bsK1O6eu0Ldxm1ULFkpBsoMslMmk58yhaLkdEoSlQTw8ZTGRlMUFUF2WChLJwYy1z9QDIp4Kpev4sS+Q9y9/RtPX8i39OoVj16/5uHr31U9fvWaRy9earwblXjl+4+5ffehNDJScUvDckcaqN+kvC37nz97kY3rtpCRMhVrU3t6dupP90596dpJm3ZtFa+rjjRp0oaff27JT6IffmzO9w2bqmrQsNk7cPVNE775WpEY2F//IuUvfP2NlN805ttvftXo21/fg1Uf6ntZ30j0k2zzc4Mm/PhDE35o1JiGP/5Cg0aN5Jhf8uWnf+fnb75At2sHfG2HMzlgAoujwlkRE0FuQjTFSbGUJomRFB9BcUwQRRH+FIVJpz3URzq03uQG+ZAb6k9OmBhZQf4s8/VmoacnC8RomT/Kg4XuHiwdNYas0Z5kj/FizRjZZ6zsO86XPE9fcqXMHuvNytFerBjjwwqZz5LlajneTwVXeRPDKA6LoSxKfqfYJOnQp7A2MY3qpDTpYKdSkajxtipL1ICqt0pIpiQhieL4JLUsS5LtUsT4TcugOn0S6yaLEZyeRnFCLGvCg8ma6MfyCT4sHu/JvNEezHJ3Y6qzC2kjHYgbPoIwUzP8DAwZp6uLWz24stfuhU3PHlj16IFZ1+4YdtJiYLsu9G7dCa0W7WnftC1tmrSmReNWNPm55b8FrhS9SdLerEnHem+rrqq3lQKtOog6tekoBmAnunZUwJV0yjt0Rrtjl7cJ2o179GFYHx3cDEwItXcgycONRFcHEpzsiB9pQ7x04BJFKQ42THYbydzxHmSGTCA7Kogs+Y0XS921MMCTNTEhbJyZwdb508mKDiZKST4rHa7Jfh4UzUpVwxD2S31/qGglJ8rWcLG6gCvrS7m0voJzG9dzfvMmLimht9s2cUM6nNdr1nFpbREn8pZzZOVCzuQs41LBKi7lruRy/hqu5Kzk7MKZ7E8KY33AaMrGO1Lu7UilnysVfs6UTnCkZII9xRPsKPaT0t+OIlFhgA3FQTZsiHPjwMxAzmQmcXblJA4vSmHP7AS2z4hn+6wkts9OpWZOOlvmZrBxbjob5qaxUQz/rXOS2DYrnpqZcWyaFsP6yVGsTY+gUjoTJfEB5EfJuxvuwRppu/NjXClMUORCQZwzeVEu5IY5kxPsyJrAkeRMHElBkBMloS6UhbupKlEU6U5xtAeF0e6yjxv50bIswYOqlLGsSx3L5oxxbEkbzfpEJ6pj7FkbO5INCc5sTvFgS/o4NqeNY12SAq4cKI8dQXmcNeUJUibZUp5qT0Wqg2gklSn2VIvWJY9kY9JItiSOZHuyIztSXNiR4c6OSR7smDyanVM82DXVgz3T3Nk1xYmadFu2pFqxPsmUqlhDqmL0qYzWoyJSV+5Bl4pwfdZGGkp9bURNnLEKrXaItsUbsyVOA64q44woiDJgZageK6OM2bDAm31F6ZQtjSXC1wbnEYbERkykrCiPfdu2crBmM7sqitlRkkvdhgrpMO1Qw1SqclcTFxrAMBN9Bmh3YaC07/o6PdEf2ItBA3qo0tPphb5ub4YM7iedmv7o6/Wmb7+udO3RTh0xuHWvFrTr24aOOh3oqteFXkbd6WumTX+LPvS11Ka3hXSSjDrTsl9zmvZuTBeDthiNHIDNaBPsR5nhOtYO99FO2NkMx2LIUEx0h2AyYDDGAwZh2E/O17sXhv17YmcxiGA/O1ZlxnLowGrOnC5k67bZZK4MZPI0R+YtDqB8Uy47j+5nm7Tpfw6d3ulfLd8m9sGf6YNjHnpfO1Vt+U+Aqz+DV/9VuPXP4NWHcKtGBVjr6pO0/1FvwgZV7aiHWDs3Urq1muyqAhbmLid17mR8Iydi5TyCgSZ66IrMbYfh4OGM4yhnRkjdZ2BiSNeeWjRu3pRvGjbg06++4u9faMDV3z/9QpPX6j1w9TcVWn2mSgFYqveV6H8qCdr//jH/86OPZb9P+OiLz/hEgVZK+dlnfCp6C666dcLCQIeRloa4DjfGWWRvaYC5QV/0+3ZBp0d7eae6Yjt0IGMdzAkca0+kktdqgisJfm6k+I8ifaIHk4NHMzVkDNNDxzAjTKTAqyB3abedpU52Jt3XmVQvB5I9R5I8zp4UmU7zcWGS3yimThzDtMCxsv1YpisjC4Z6qaMLzojwZqYyAqFMTwn1JCNwDKkBHiTJeRN85fzeLiT6OJP0RnJdiV5OJHpKezJWCY0bro7AF+9uTYIoebQN6Z72TJFtpsv1zw4cxfywcSyJ8mZF3ARWJQewOjWI7AwNvMqdGk7etAiNpkeSNyOKfNFboKWALCVPleKJtUDa8IXS7i/R5L9S8lkpydjXLp38B02iWrZRwFXZ3ERNqOB0JfQugtXpoeqogm9g1RspCdoXKX0uJQ9YhKdG4eOYI896eoArk7wdSB2rQCob0sbaki7KGGfHJAXWjXdQgd1UJVxygjszpe2aEzyOefI8F4R7syhCgVe+Ymv6sTRG7KS4AJbHT2R5ggLQAslMVECWlLIsMyFA1YrEABXyrU5VwiuDyUkPIXdSGAVTIymeEUvZrAQq5qZQNT+NtYq31eKpbFg2g0313lY1q+ezPWehtNEKuFpWD65WUyvt9MGKXA5VF3JkQxnHNldzYut6FVyd2rmVs3t2cmHfHi4fPMCVw4e4erROdFh0hCtHRIcPc6mujkuHFB2S7Wq5IuU1BWbt28fusjKWT55ClJc37mI3WRmZYKJniMFAAwb0HqiOKtiqSVua/9KKlk3aqXZNh7bST+vcEy2tPnTv1g/tnroMHGCC0ZDhmJraYWJsI9PWqteV7kBjhhha4uI6joSkDAqKK6g9fJzTly5pwgUvXeD4xQucunyJ8zeuq8BK8bi6+J5XlZrPSgVX9aGC/60eV+/nuPrQ2+p9T6sPwNUbrytF0pe4WZ+4/dob+KXkrKoPA7zx4JGq6/Xz/6AHD9Xtr8ixFKnASg0z1Ewrua+UpPLKaIvnr13n4rUbXL31Bly9B9DuvfMEu/lPANbtB/WJ1x/8F8HVv6OHD94DVg/q9a9DBd9t8+AfAdZ/Nk/WQ03i+PdHD9R4Tz1WodR/HlzVwysVKD2t1ztw9UABViq00ugNuLr39JmacP2e9LPvv5DtRA9fvFDh1b8NrkT/46V00l+9UjxMXvBaDvji0RMe33vErZt3uXDhEvt27aR0TSbLp8YxP85LKkZXFkf8EVyZsjjYmEUh5lLBjZRKdKw60scCqcDy5qeLgVfFw1tX1ITXvyseUs9e8vyJolc8f/q76DXPnr3m6cuXPJNtnit69ULNc6VAqxdyja9RwJX8K9ephAjekY/6yoULXL1wnt9uXJNld3n59KEcUzrhcq7zp49y6sgBLp85yqPbSljgTR7fvsRvV09x98ppHlw9y43TdRzZvpbNBZkULJjM6hlJ5M1MZUPmHPYXZXGwZBWHK7I5taGQs1tLOKkkGN+QzbGtRVw8uIWbp2u5dqKWreX5JEnn10SnL51bNkOrXRtGuziSJ8/t3NnDHKrbxqzZyVjbGtBbtyP65n0Z7maKhaMxfQx70F67HZ16d0Grfw+6iTr30aJzX+nUDRCDVb8rA4dqY2TVH3MbHQxNezBwcEeGWvYlLMqThUsziEuciKFxb5q3akizFg3p2asDOmIk9xvQkx69OtK7ZzssjfoT5uXGsskJrFu+gF2rl7N/1TIOrlzKiZwsLpUVcCp/FZWTE5mkJGV0HsZSaax3rZzKmbXLuLplFTe2ZvPb9jwe7i7k8Z5iHuwukflirm3M5UzZCo4ULONo4UrOVEoHUH7zW3s3c//wLp6cPMALeQ6vLp/gd2XI9RvKkOvHOLS5gqVTksTAGcfkmDAqsjPZtb6MivxM1qyYQ0neYrZvLuDwgWqO1lZycE8J+3cWcni/dBJO1HDn6mHuXj/OuaO72ba+mMqi1WyuLuH4gb2ql9TjO7/xVCrVxzd/49mdB7y4Jx/gxWvsqd5A5rSZzElIZM3cOdSUFHNOGq5HUvkroYKvXylJ1R/z8vVT+Tae8kgq9AvS2NXkFpCfMpWswFgKg5PYHDed2mmLOTJvGQcWLGHPsuXyvpRz8+RRXjyUcz+9x90Ht7l15zp3f5P3TyqbF0+f8Fo+3t+V0Q8UcKV4HCoJ0nfsZdPKXPKmzmVN6hTykidTmJxBcVKKJjF3gjT2sdLox0SQHRHOQr9AFgRFUDxrIUdr9si135fvSwN2X4nk6Dx7j9kpyxSHRVW/o0LgNyD4/f9+l4W35Xmtq9rIRN9QDAeZSafLhH599NXGuU2bzjRt2rYeXLXgxx+b00CFVhr9EVx9/dUvfPnVT3z5pUZfqwDrV1XffPPPwdUPoh9l+qcGTWj0QxMaNPqV73/8he9+/JHvGn7P119+ypcf/we/fPUZOu3bMNZ8KGleniyOFIMyOY7C1Hh5htEUJcpzSgilODaQokjF68qb/BBv8kJ9yZOOaH5kMLnhQawOUbyW/FnuI4ba2LEscBvFAhc3Fju7stTZTeTOMudRLFfkosiDTNfRZLprQgmXv4FXCrTymUhuQAhFIVGURcZTGaN4W70PrlKpTEx5C6408OodtCqNT6ZEgVYixSOrIjlNOvWyX5oYeQq4ysiQjn4KhXHRZIeJ0Rjgy1IfLxZ5jlXB1Uw3V6Y4OZFiZ0eslTWh9eBq/KBBjBowAOe+fXHorY2ddk+G9+yJRbceGHXWQrdDV3rLb6zVogMdmrb7bwNX7Vp2pkPLjnRq3ZHO7d5AKw240mrfkR7tO9G3Y1cGdemOYddemHTTxn6AHhOtR5Dk4S6GtnRwRGluTurIp3HWFiTaWjHFdSTzxo1iqf94skImkBnswzwfD6aMGslsWZ4TEUZVeiqrwkNJsB9OwNDBJLjYsDQygNJpiVROT6JKyg1S7pidzr4F09m7cBbbF8ymZv5sts+fxc6FM9i7aDr7F01jvxjZu6Qu3yHt4Z5pCeyTffdNSWTvJCnTYtiXEMSeqPHsCR/N3ojRHIjzpDbJmwNJXuxPGi/yZH/yWPYlj2FPika7Uz1E7uzNcGf/lDHsn+rJ7kle1KSMZ5PsuyHJlw0p/myQDtMG6bisS5d7Sg2mLCmAksQJ8t74UqXKh/IEH0rjvKWe8JJ3fRwFch15oW7khDiRGzqSAmmfi2LtRDbyPdhRFudERbwbVXFu8o46Ux7uSFmIPWXBsi7EjpIQWwqDbCgItqEw3J7CCCUMz47cMBv5bmRdhCjcmtKI4VRF27AudgTrRRtiFRBnx8YER7kHFzYoHlJxjpRHD6c00pSSSGORCSUxpvJ+W1KRZC3vuLV8E1bybVizPmkEW5JtqEmyZXuSHTuS7NmWMpJtqQ5sS3dke5qUafbUpNnIdsPkXENZH2fEujhDuYbBcg2D5RqUUQT1qY4SRRqwPsqQjdFGbI01Ykf8O3C1Nc6YjfEmVCcOpUSm18i2q6KMqZwlv0VpBgfWLqBgaQrzp8RKG7OGC6dPcPfaFW6dOan+lf/IpkpObd/A1Trlr/x7WVeYo4Ira1MDBvXthp606QYDtdEfJNLVxkCvDyaGOpib6GFlacgwcwPp2Ayg/4BudJW2ul33FrTuqQFXnXU70XNIDwaY92OQtQ4DLPvQbYgyWnALmvb+lV97/ULzPr/SSa81ula9sHDSx36UKWN8nBjj6cIIKwsMdQYxuM9AjPvrY65ngPkgPYx1+mFpOBDv0bbMmRbGtk1LuXC2gnNniqleO4kZszxITLFiwdIAqrbms/PI/+/B1fthiv8KXG1RPb7e0/92cKUJHVyvJG3fs+0fwNXb0MF6eKUJGdxA8eZKFVwtFbtpZuY8ItJjcRrvJjaiAf0MB2BsbcrIUU44jJLf0sEWw6FD6NG7J01bNee7Rg347Ouv6hOza6CVoo8++kINF/z7R28g1nvg6uPP34Kr/+/fPlb1Hx9/zN8+U+DVpyrA+vizz/jk08/45ssvafbzT/TR6oSFvCuOSpigzVCchhtjY66H6eDeGPTTUqGVlWEf3EcYETBqhAqt4ia4kejvTpL/KNJEGROlTlY8noJHMz1YAVYKjHJlsr8zkyY4ipxELqR7S5s13oHEsXbEybsZN9pOph1J8VE8szzI8B9NRsAY0gPGkizTcbI8XNZPdBnBeFsz3C0McBo6iJHGOjiY6OA8VBc3c33GKJ5gdqb4Ow0jyNWa8FE2RHuMUEPoYlyHEeVsQZSjOdFSxrlZkSjrUsfZMtnbgVkBriwIG8PSaC8ylciDJMXzKoBVqYGsTg8ie1KwKIQ1U0LJUUGWaHqECrDyZ8RQMFPsRSUf1pwENYF7xaLU+uTtkzRSphenf6hF0t7PF5tgzjtwlTslUg0XzEoJZKmSiD7aW6MYJd+Xr6qFamikF/Mix6veV/OUHGGK55Wfs9zLSCaNV2CVPZM97UT2TJVnPdXLkWnym83wcVU9zWYHjGZu8FgNuArzYqGiCG8WR4mNETOBZbFiI6nwyl+FVwq0WiHKkukVCrQSZSXK81HAVYoGXOWmh5A/KYzCaZGUyPMol/uqmp/K2oXprF88mQ313labxe7funKeGia4I2fR21BBNUzwDbiqzOPQ2iKObirnxJa1nKzZKPXvZk7trOHc3l1cPLCPy3UHuXrkMNeOHeH68aOiYzJ9jKtHj2oAVt1hrhyq4/LBgyq4uloPrvaUlZM1dZq8uwF4OTpia26BidSZev0HqaGCXdt3o5XYRM1+akHzn1vRpnkHOnfoTs8e/ejVa6CUOvTqoUv/vkZqrisjo+EYGlhhOHgYBjKvJGpXcl3Z2LoQHBbDilW57Nl/iFMXLqpeVyeVkEHp0564eEEdXVDJc/U215USMvgmEfsfwZW6/M5/M7i692+DKxVe/fYX4OquAq4e/Hvg6t5D2e+BXNt9VWpy9/sacHX1vujefdWL68ptuZ9bcq8373Dt9m9qsvib9x5w663eg2lvYNZ/EVzdefih/rvA1b+CTXff88z6fze4es69/05wpXhcvQ25eyl69oIXcuEPpZN/88Ydzp45z+5tWynKWsziSVHMix3PwihXlkTaszx8OJlhlhpwFWrKYiVMMNRcDRVcFDOK+THjWJAwgWypoHavL+K3q2fV5OxK3qBXzxWvK0WvePHkd1UKvHou614qXlm/y7W8VkIDlRDBF3J9LzTTL57yVPkR5EO+fO4sZ48fFx3j8tlT3Ll+icd3b/L0wW3u3bzMlbPHuXz6CHevnuPlgxu8fnyLp3ev8vi3Szy/d42X96+rI9Apo8ptyl+uQqsFCSEsjA1iZXo0pbPTWLd4GttWzWN/USZ1Fas5VLVKtJLjW4q5XLuN304d4bkYsDdPHmfdmhxCx4zFsJc2fTp0xEM6jKsXz+eIMqxyVT7hQeMYpNOJ3n1aYjF8AGO9h+PsYYbuEC06dGtCp24t6K7dnl59O4hh0k7Uhl7929FvUAd0DTujb9SVIcZdGTxY5nVaSeXXHheXIYSHuuPna4/JkO50av8D7Vt/j3b35vTv057ePduIWmM+uCfBY+xYmh5F1bJZ7MpdxvHSNVysLOD62mJurpP7Kc9h9+LpLJHrnGg2EE/DXiR7WFIyLYRDBTO5vCmT29tzuLergLvbc7m2LpNTxfM4tHo6O6QhrpBGNT85mCJ5dhvmT+FAYRbna6q4I0bi/aN7uXd0H3eP7ef+6ToenT/B9aP72Vq8humxYfi7OxA23oP5GUmsWTybZbMnkTl/MiVrFrF1bQ57thaxf1sRdbvLOLCzmN1iSNfuKOPiiV3cuXSUs2JQb63Mpyo3k5ryfE6K4Xj9xFHunDvDjZMnuVR3RBqsE+rogKf37Kd6dQ6LpeO/WDq0ZZlL2bd+LVfkN3xy/zd5P59pwNVLDbh6+VIDrq6ePMHe0goK0mewLCCK3MB4NiXMoG6WPMuFK6hbtJyDmas4U71W7vE0v8t7+uzhXW5cvcCJo4c4emAvZ6UhvX1R3r87d0E+QvkKeXHtJlf2HZQGupjSGfPJTZlKbvIkCpLSKUxIpjghQTp2cdIhjaY8LpyS2HBWhYUxy9ufxeHxbFtTwq1TF9XRCBVK9fLZ7zyV7+nh49c8kWn5tFUYpUKttwTrj7TqtWYUxd81K54/fcGhA4dJTcjA1sqBYWY20ggPpUf3vrSXhrtZs3b8/Ms7cNWwYVNVDRq8AVeib5vWg6vGfPXVz2+lgivVC0ujb/4CYCmhg9+LGn7XlB++V44v8z/Idj/IMRr+wLcNv+f7777mu6/EwP7oP/hFDO9+LZszyshADN/RLJX3Kjs1lpwUMR6TIyhKlmeXFCId9oD6PD2KJpAfMVE680EaeBURTE5oMKsnTlTh1WL5nhVwNd/Bifn2jiwY6cTCkc4stNdosaPUhQrMchvNslGeaqjgyvF+ZPvWQ6vQSCqi4qmK1UCrtfHJrE1QwFUqVQq0kt+3PCFZTcRepnhV1UtNyh7/Rskq1KpSoFVqOmvrwVV1mhImmEBeTASrQuV6/b1Z4j2OhePE6PQYxQwXFyY5OJBsM4KYYZaEDB2Kn6EhXnp6jFaTnffHqW8fRvbujY3UWcO698KkS3f0OmrRt20XurfsSMdm7WnbpA0tG7ei6f8CuGrTsivtlbwQrTrRuU0nNa+VVqeudFPUsTPdOnRSwVXvDp3RkfMP7twDoy49Ga7dn/EmpkQ62JPo7kzGGOm8uLuQaG9DjJU5iSMsmeY8knlj3FnoNVqegRcrgnxY4u/JdOnsTXFxYsE4L9YER5DpP1HN9eVnoEuYhREzx7uSGxNIidT5ZfFBlMdOZF1CIJuSQtkk78uGpAj5ncKplvVrZfkGMcQ3J/lTk+LPtlRR0gS2xfuwLdabbdJx2BrpzVbpJGwLdWVXmCP7wx2pjXbmYLwbh5LcqUsaRV2yKEWmU9w4mOLM/hQn9qU6ihzYm2rH7lQbdqaMYHuSDTUJdtTEO7I1wZ3NCR5siB8j1+Ap1+bDRtHaeE/KokZRFOFKcaSrTLtRHuMu8hCNFo2hLNqDkkg3iuRaCsPsKQy3VcPwSmKsKY4ZRnG0FaUxw2U7GyqibVXwVB1py7pIG5Et66PtWCfLK2W+QlQeJftGDpdjWMl5rSmLkWXRIygNt6A8wpx1cszN8dZsEW2OtWaTaGPcCJEcL0aOH2VNebgZ5WFDKAsfLPsZUBphKMccQkmUkdzHELlWA4rCZLmoMnwI6yNM2BRlJsezYFO8JZsSrdiSbM1W0ZYkmU8wY2P8UJExm+KM5FyGKrDaGKMv0mODlOuiB7MuaojqbbUlzoRtop2y/c54I7bHaTywNicMZX2yGRWJpuTHDGG1XE/pNFf2l6ZLRyifcwerOLJ7HaeP7Ofm1Ys8uHWdB1LeOnZQzW91ThmZ8sAu6TDtE3unkvnT0vEe7YSl8SAMdXszWFfxsOqF3sCeKrwyNuiHhak+tiOGYmdjhpmpHgN0uqvgqm23lrTp2ZL2/drSdVBn+g6V/UfoYTTSkIFW/eio25afuvzA9x2+5adujWjRt6kKrvqZamFip6OCK88JLowZ5yznMKJ/TyUPkTZDdfSwle/JxtgI00EDsDE1IEra+6I1MzlxuIxrlzZy/kwZmzfNYslSP+bN8yCvMJ6Nu0rZcXgf2w7t+stQv7dg6uDOt/rLbf4CXv0zvQkZ/FA7P9TB93ToH/UGWm0Ve+EvgdefAK5/FUL4bpkyAqFo7/b6EQff6Q28WlsPrxRwVVaznsKNFWRXF5JVlqMmaU+bNwXvCH/MHYYxcKgeBpZGWDvZYevqyPCRNiq46tm3F81at+C7Rg35/Ouv+eSLL9+BKyW3lejjTzTl39/zuFKA1d8UcCX6nx99Wg+uPuI/PvpIBVd//+JT/v75Z3z06aey/6d88dnn/NywIT07dcDcYCAOVsa42AzFwdqI4aa6mOprY6LbAyvDvrhZD8HPbTiRXk7E+7lLx38UyQEeqvdTumiSAq5EUxUpoXr+LmT4OpLmM5I075Gk+ziS4eNEmpejCq6SxikeUcrIdiOJ8bAnShTubkeIqy2BzlKPO1ozTr4bx6H6WOr2waBXV/p1bEO3Fo3p8Gsj2v/SkM5Nf6Rby1/o1a4pul3bYqHTCyf55sYpIeNOVoS6KknJrYlyHUaks5L7yZwIJzO1jHZRAJYFSaOsyPC0ZbqfE7OD3JkfPoZFUZ5iX3izPN6XzCQ/slICWJkWyOqMYNZMDlW9sHKnRZA7PVIURd70aBVgFc6KU/NgqcnbFZt5UVq9Uql8qzRVSnL3cmXEwtlKqGAcBdNjyJuqCRfMSgl+C64WRHmxQCkVaFUPrxTPK3Vd5HgWRHiqHmNzgjyYGeDK9AlKKKTIR4FV9ZLnPkMNj3Rjjvxu8yaOZn6wMrJ4PbgK92ZxpE89tPJ7D1wFqOBKgVYrFcl0lgKtRCulvVythFWmBJKTFkxeRiiFUyIonhFN2ex4KuXe1i5IZ/2iSWxYMpWNy6ezacUstmTNpWbVfLav0XhbKYnZ9xWt4EDJ+2GC+erIvcc2VXByyzpObdvE6R1bObN7O+f37+bSoQNcOaLxtLp27Cg3ThyXPtpJtS9w/fgJrh09xrXD0ieoO8zlg4dUKfDq4v797C0vl77gDNJDQpjo4YHLiBGYDjZEt88A+nTvQ5d2XWj1ayuaid3bXOyhtk3b07VjT3r3Gkif3nr07KlLz3pwpadrocIrvYFmUv+bY6BnqSZpH6hjxFDT4Yz3mci8hcvYsn03x86c49SlS6qnlQKuFCnTSq4rxfPqwq0bb8HV5fok7G9HFbxdn5j97m9cUfXfBK6kn3Ltzj01RPCvwgT/HFxpRh5U932z/7376miBNxR49Ve6J7r7QD2mCsveJHe/Vw+t6sGVCrPufphv66bsd1P2vyW6reqBGlHyBl7duvtn8OqBBlzVQx0VXv1Bd0S3H36oOw//k15Y74On96DUvwOu7tWDKxVi/Umo4N1/+1hvQgX/AK7ehAqqelw/euD7Iwq+Wfb4H/bTQCxl+RONHingSZPzSgFWD+v14JEm19U/gCslRFCJsqsvFXCljigoz+xufR6tB2ru82fv5bhSBjd7zP+4ffsBd27f58G9RzyXg78UvRA9lgu5fes2x+tqWVeUTeb0eObGSkUWKR22CDuWhVuTGWYhMmNZ6FCWKOGCoRayzlYqURfmiQE9L348mVMj2VySxZUzdWrCaiXr++sXr3j1XPTsNa+f/i5S8rb/rnpTvVCStz95yMMHd7l/9xb3bt/gvnysD+VjenjnJvdvXufO1SvcunxR9aq5efEcNy6ckfIM965f5PEdJSTwCnevnOXe5TM8lenfH9+BZ79JeYvXT27Bk9vw6CYvb1/g1ol9HN5cysY1iyhZMJmCmSlqGEnFfKlQl05XwdWevCXsLVzG/pLlHFmbzbntVdwWQ+7J6dNw7Savr93gxsEjlC9eRpj7aIbrSufQ2po5KVJB52SyfHY6YxzM6d+9GQO0mzLCSpvxnqa4uRqgr9+WTh2/p2P7BnTp9CNaXaSx7dKIHl1/RLvnL/Tr86tUgo3p1/sX+vf6mQE9fkZHNFDWDdVri72lthgUfTDWbUMvOY5W26/o3bkhfbo2kvmGDOzRBPdhOsyJ9WXzqtnUlWVxsmIVl9flc0fu+2FNBXc2FnIybxGVk6KYJQ1ahI0+oTa6pI2zZFXSeDYsjGb3ylQOrJlEXc4U6lZnsHNhHGunBlGW5k+JNNx5CUqy9gCK5RibFk1VvdXOb6vm+v4aLu/cyIkN5RxeW8LJrWu5uG8bJ3dsVEf1y543jbmpscxOjmbJlBRWzJ5M9vxp8tyWSAeggNqaUvZvKeTA1gJO7K3i5IG11O0s5WBNMcd3r+XcITnWvs3s31TKXsV9eHMFl/bVcL1uj3Qk9kiDto1jmzdzdMtWDm3azJaCItbMmcP81CSWTU6nalUmtVs2cP38aZ49VryWnqujAb54qQkVVDyvHigNhjSAu0rKyc+YwZKJUazwj6I4LFk6PFPYljKVrWnT2D1nEWfLqnh0St4LqShePbzLTXk363ZuZ0dVJbvXruX03v3cO31OfWdeXrzMnf0HOVRQQuXMeeQmpJMbl0pBfBoFcckUxsRRHBtDWVyUCq3KY4MpiAxkWUAAU8Z4sTQqiYNlG7h/7hpPbknFdOU3rp2TBu70Nc6dvMLlc9f57dpdntx9ItfyQt75l/D0NTz/XU0Gr3p8SSUiHxzywcs2D3iqVO5XrrN9Uw0JEfHYWNhiOdQavUFGaGn1pm1bLZo2a6+CK8Xr6n1w1fA9j6tv34YK/voWTilhgor+HFy9Cx1UE7O/pwbfS9lA1jX8hW8a/sRXDRvx1fff88233/D9N1/y/eef0OCjv9FUjO8+zX/FxVCXBE9XFsjzykqNJC89msK0CApTQigU46pADK/CGD8Ko6WMChApydzFuFLgVZgYn8HBrA4UI8zXl+VjxUh191AB1RJnN5Y4udbLjaWuHiwfNZasMeNZ5enLGt+J5PsHUxgURlFoBKWR0VTGJtR7WmnAVXVCElWiSlF5fCKlcfGUxIri4iiNj1dHEFQ97JScVokakFWRJPulprI2LU2UrkKriuQkiuKjyYkKIStYjMkJ41VoNd9jFHPc3Jju5ES6vR1Jw62JNjcjyMQIPwMDvPUH4zlQ43Xl0q8vDn36YqvdB6sevTHV6olBp27otNOilwKZmnegXdO2Yqi1VsHVrz8qas2v/xVw1bornVtrRhHU6tCFbp216NGlGz3rpd1Ji97tO9O/fRf0O3dXwdWwHn1wk+v1G2ZBhHTakt2dSR/lSoqjPQk2w0m2tWaqTM92c2LB2FEsl2eQHeLHykBf5ox2Z4qjE3Pcx7HSL4RMMRLTR9gxcZAOYUZ6zBvrREl0AFVxE6mK9qVKDPwN0iHZEuvFtjgFSPmyVToAmyI92RQxWuTGlkhXtse4sSvenV2xbuyIcmJ7hDM7Il3YFubM1iBbtgVasivEggORVtTFDOdwnA2H4kZQG2tNbZw1B+NFCVbUJgxjf4Il+xMt2Zdgwd5EU3ap4WtGbE9QwIoFOxOGy7w9NXEj2RzjwOZYJ7bGubE13o1NMU5USztcFjqcktARlIbZUhY5kgq5pippf6vl+qpjXamMdqIi0o7yCMXTyUo0jNIoM0oih6oqjTKlTOYrosypjrJgXZSlPAdLNoo2RQ9jU6wVG+XaN4jWynR5tDnFisdUhCkVMRZyfHM5tjEV4UNYG2HExuihsp8o0oQNiuTYG6MtWS9aq5wjYihrI2XbKEM151RlpAFl4foUhw6U72YABRP7k+ffl3y/PhT596MicCDrwvTlOIYqfFobbcS6WGM2xCkyYkOMgciQTXGKFGA1SLYdyPoIHdEA1kfqyH56cn4jNsebsj3JnF1JpuyWZ7wjdoj8ziJ57luTTdmYbEaVrMuPHsLKSENKpjpTVzVF6ut1vLhzhAc3TnD1/DEuKiMWn5WO0OljXNi/g4PSru0sWk3t2jLO7d8pbdI+tsn0ghkZjB/lgLF+Pwb06YpOXy01x9UgnZ7SkdHGYFBvTIboYDp0EEOGDEBnYA+69+5Ihx6tadurFR36taOrbif6mmhjaDsYU+ehDBo+kPY6bWnY/ju+af0lP3b7gZYDmtNJvw19TLpiZNsfO3dTxkpn1MXNFkN9HXp27sSAbt2xlG/JycISO2MjjPv3ZrixHkkRE9hYuVzaii3curaNyxfWcmDfCirLUykujGLDhunU7Ktke50mx9W/BFd/5UX1vwiuPvTC+tAbS3NdClTb+U4KZPtA70OsXX8Otg6+07tlOz5IIv+vc2LtYOO+HWzYt/0DvQ+v1GTtOzdrwJXYK7nri1kjtsuK0jXq6IIhqVE4eLpgPMKUIcNMMLezwsrBlmFS3ymhgt20u/Nry2Z8+0NDvvzmGw28+vIrPqpPzq5IGVnw4/pE7ZoQwXdSwNV/fPwZ//MDcPUpf//iM/7++ed89Olnst9nfPLRp9K+fiud9TaY6Ml7ZW6Ik7Umv5WN2SA1P5q1cX9crAzwVbyYxjsR5+tGop87yf6jSFGh1SgyFFD1FlyNUsHVFH9XJvk6kebjQJq3IkfSFXCleFx5OYtcSPaSY413JdzdHh8bc1yM5ZwDtDHu1YVBWu3Rbt+Szs1+ofWPDWj+w/c0a/gdTb7/lp/EJvjpqy/UNAK/fPul6Ata/fi9tC+tsNDrh5uVKZ72w/C2NWOCrTHBDqZEug4jtj6ZebSbJVEuZkSL4lwtSPSwInXscDK87Jg6wYGZga7MCxvNomhPFsd6syRe7IREf7JSJrJayec0KYw1k8PJmRKhkfSBFOVNj3oLr5Tk7aWqkutHI3w3ImH5whR1ukTxtpoZT8GMOPKnKeAqhtwp0WRnRMi5glga7y/nn6BKSUy/OM5flTIw1hJlmbRri6K8WRTpVQ+wxjIvZLQKseYEiia6MztAkZLPy4O5gaOZFzRGhVYLwzxZFOGlAqslUb4sE3tp+RtgJVLDAtXQQAVcBZGVEEhWvL9GCf7SbwjQQCt5HnmTQilQoNX0aEpnxlExJ0kNEVy3aLIGWikhgoq3VdZsjbfV6nfeVnsLl7O/OIva0tUcLM+hrjKPw9UFHFlfwvFNldKfWM/p7Zs5s7OGs3t3cKF2L5cPH6yHVoq3lQZa3RKbXNHNEye5fuw4144c5erhw1xWvK4OvQNX+yoqyJk9i6mRkUR4ezHW0QFLIyMG9u5H727adGnbmVaNW9GsUXNa/NSSds06otVRmz69dOnbW48e3XTo1lVH+mtD0B9kyWC9YegNMENPx0zmLRikO5QB/YYweLA5rm6eZEydRVn1eg4eO6GCq9NXLqvQ6tj5c6rXlTKvwqub11XPqrd5ru68B66UEMG7d7hy7y5XRVfu3dPoL8DVlbvv9FfgSkl4fk22va56T937h4TsN/4BWH0o1SvrTr2UeTVp+wNu3n/417r3UAVQN+6+B6f+AK4UAHZNCT1UvLjeg2fKfrfu1kOr+/Wqh1dK3q23kudyW/W0kuX1UqbvKFFc9frtPSnzt9/qPXD1n8lx9afgqt7z6v38V3+SB+sDMPXgnyRf/0tY9b7+HFy9gVd366GVCqBE/2lw9VCzn+J5pXhbPXwfXinhgk9Ez56rwEr1tvpLcPWwHlw9UaHVQ9lHBVgKyHr8iIdPH/M/Nmzczb69R7h4/hqP7z3h9bNX/P7id16//J0XssOtq5fYv7Wa/IXpLFByV0U4sjjchmXhVvXgaijLQ03UPFdLZH5xpA0LYhyZI8bz7BgPFqZOpGL1PM4e3s3zh7+pea40Xh71ev1u+pWSaf7WVTEMj3O8bj91B3ZxeN8uTh46wKVTx7h18RwPb1zj6W+3efHgLq8e3+fVo3vqyE8Pr13gwfULPLtzjVf3bvBMSdJ985IYnFd5cVf2uXNJOvfneXr7gsxf4rXo9zvneX7lGHdP7eVK7WYVSJ3eWMyJtXkcq8zheGU2x6vWcLRyNXXlKzlStYozW4q4tncTDw7X8kQqwKfHTvH81FlenbvAjb37pOFZQNQod3xGDJOGezxL0mOZGRuAr6MpVoM6Y6nXDodh3RjjMgA3+z6YGbRiQM8f6NetIf27N0SnZyP0+vzE4H6NMRrYFJNBzRmq14yhuk0xHdAUswHNsBBD1VKnBdZ6rbEd0gGHoV2kbI+5jmzXv7Fs96tamvT9BZvBbQl2NZQGNZADefM4U5nFuYoVXKpcyfXq1dwQXSxdRm3mVKqmhJMd78WK2LGsShzPmlQfCif7UzotgNIpfpRN9qVSyrWiijRvCuPGkC8qSfahLC2QqmlRbJqfyq6Vc6gryeLkugKOrytkb8EKNiyfQ9WiGWxetZC9JdnsLctha95yNuYsY332EqqyFlCyZBZFi2dSvXI+u8pXUbepkIMb89hTlcVuMa4PrFvFoc25ohyZXi3LsthVsVLWZ7O/OoeDosNVufI75akN3L6SHHbmZ7MjL5ea3BzWrlhB3tw5LM1IY0FKAsunpFGxcikHtm7g+sWzPH/6UN7DFyq4evmqPseVMlCA0iicOK6Cq5yMGcwPjGKBbyiZvuHk+kVQ6BdOUVA061OmcjQ7j7sHavn9xk24f5cnN65y5fgxTu7Zy8mdu7l84CD3j57gqei3HXs4kV/MphlzKIhNJjcynqIYMWRkuiQ2UTrWMZTGRFEeGyYdxkCKI3xZNXE888Z7MtljHMsjE9i9pohz2/Zwavs+atdvZ0fFZraWb2Rz6Xq2lW+idsMuTu8+zNW609w+doZ7J89x79R5fjt5RuZPcFMa7xuHD3GtThru2lqO7djJxqJSZqdNxnWEA4O0BzKglw7dVWjVhebNO9D4V02Oq59/acWPP7X4a3CljCL4zYeeVP8OuFKO8VZK2OH3crwGv/JVw59FP/Jlw0Z8+V0Dvvr2Wzn+VzT67it++voLGn3yEY0/+5huTX5kmE4PAlysmRwynhUpYWI8RZKfHkZBahD5iYEUqAArgIIYfwqiA9RRCPOjgsmJEMMzPIQcRcFB5PiLAeY9gWxPb1aPHc/qMZ4ayXT2eB9yfPzI85P9JwZRHBxOWWiUdMSjKI2IpjwqlsoYjcdVVZxGlXEJVCiKT6RcypLYOIpjYimOja2HVwmUJyaqoweqSvwjuFJCBlMoTRBjNiqc1Yq3VYA3i8eLUTrKjdmuzsxydmKqw0jSbW1IsBpGlOlQgoyG4GcwGB/pvI4fpMcYnYG49e+Pc79+jFRGGOzVF/Pu2gzp0gPdDlr0VjyjWnSgfdN2ak6H/w5w1amNBlx166RAq+5od+spxmBP+nTvRX+tnvST5QM6KOCqG0Zde2LRvTcOcp1jjAzxszQlysGGJBdHUpxGkmxvR6rtCDLsbZjmYM88dxeWeY0jO1AzWuRiz3HyLNxZ4OHFqgkhZPkEMM3egbBBA4k2HMjysQ6sjZZOe7QX68LcWRfsxJZwZ3ZGu7Iv1p0DsR7sF+2NcmVPhAN7Iu1EI2Temn3R1lJasTvCQmQpy63YFWrJ9kBjtgcMZmewPvsjDDkUbUJdjAkHooawJ0yf3WF6ciw99kUp0pfjyHYxg9kXI+uiB7I9uj81om0xyrQeNZEGbIkwYnOYCRtDTUVmbAq1YFOYpUybyzWbUhloQlmgKaXB5pSFDaMi3JpKuc7qKFu5P8XLaQSVEcpyM8rDh8q7aUxp2BBKwgwoUbyeIgwol/NURBpSJddcHW7AWlm3TrQhfAgbo4zlGcn5Y01ZL6qKkf1l22Jlf1FZ2GB55wdRHqJLVchA2XcQ60J1WRcyiLUi9TgRQ1WvqY3RZmyIMmFD9BAVNq0XrY02kPPqybUNlOPoUBoygJKg/pQE9pP76kdVsI4cQ5e14XJ8NVeVrtyfTIuqo+QckQNZJ+UGBVjJM9wQpSPn68/6sL5sCOvDRpneIM97Q6wRWxPN2JlswZ5kMw24kvNvizFgW7yyzoR1SoJ2Ua48jyx5Ngq4OlSRwc0jpTy4vJc7l+u4ev4oV86d4Mb5U1w/eZijW6qpWj6PVVOSKF44i/0bKrkp629dPM3+7ZuYnp6A7TBj+vbsTC+tdvTu0ZGB/bpjMKiPmt/KeIiOCq0G6vZCu7d8H73a0bFnWzr0FvVrT8d+7eih35VBVgMZ6miM3ohBdBjYnkYdGtKg7Tf8rNWIlv2a0UmvLX2HdsPYdgA2ria4jRmBjZ0pA/p2V1MXDOjejeGGQ3AbZqWCK6O+vRg2eADRE8dRUbCAcyc2cOvaDm5e28LxowXUbJrN+soUajbPYdv+Krap4GrX/6vB1Tv9++BKTTJfu13Vvw2u9v9rcKWEC5Zv1yRnz9tQSs7aIrLKc5mzahHRUxIZ5T9WHV1wqI055vZWDJO6b5j9cAyHGqHVqxu/NGuiAVfffceX0g5+/vU3fPzFV/ztky9VffTpV3zyD+BKCSPUgKu/faKUn9YnaP9EA64+/4y/fybbffqZmgvr73/7mK+//IoOrVsyZGBfRgzVF9t1CCOHGTDScjB25oNwsjLA09GckHEjifVzrQ8PdBfbdxRp9dBq0h/BlQqv3FR4leHrrEIrBVhl+LqQ4edGmu8okrzciBrtiL+DFa5DB2PRvxd6Xduj3boZHX/5geYNvlbBVKMvP6PBpx/TUK69xc8/00erGwYDdOgnZatfGvOzPJ9GX33Jr99/S9fWzTHX12Gcoy3+o5yY4GiNj60xASOHEuk+nERPe1K8HUgeb0/iGCX31TDi3YeRIGXiaLHnxw0nfbwtU/0cmRXkpsIrJRxPCc1bHOOr5p1SgNKqtBA1F5US1pc9SWzqyRGq1kyNIHeaEj4YS9EssfWUxOuKZieoYYQq0FK8rOZL+z43meLZSRTNTKBwRgIF0+NFb6bjyJkcxcpUJd9VMMsTg1gmNs1SsWkULUuozz+lTMf5szR2Akvk+hbHKOF+GpClQKlFEeNZGO4pGs+CMGX0xPoy3KseVk34AFhlxilhgIGiif8GuJpIdmqw2F1KXqsIimZooFX5bLGB5qXVjyI4jQ3LZrIpcxab63NbbV39zttqd/5S9hVlcqBkJQfL1qg2/ZHqAo6uK+LohjKOb6pSwdWZ7dJ3272N8/t3cfHQfi4fOcTVY2+8raQuPnWKW6f/DFwdUZO1K/DqLbiqrFT7CNNjoonxm4CX2FPDjIeg00ubXl2706VtJ9XjqqkKrlrTvkUXsWf60LfXIPpo69GtS3+6dupP756D0de1kDremsEDLdDTMUdvkEh3KDr9jdDXM8N+pDvRccmszMln5/5aTl64yJkrVz4IF1S8rpRE7Weva8IGlZxXl+/c/hNw9dv/NnClhOHd+DfB1a0/AVc31HC9Bxr9FbC69yG4uv4vwdXDDzzB/jW4+k2jfwBX997qzsP7qv53g6u7fwRXfwGj/sGb6v8IuHr6nwZXD2S7B7LfO/0juFLh1Rtw9eI/D64ePnn2IbiaOXsFpaWbOHX8Ao8fPFOh1StllLPnGnilhE+dkca7MmsGSxK9mB/uwKKw4SwTIzlTjOcVoUOlNGGZAq/CLaTCG8HCmJHMiXZkZpQLs+PHk7cogyM71/Pw9hUllklNtPMmRPF3OYcy+tvrFy95dPsG5w7vZ6cYf9VFOVTkr6a6MIetlSXU7djM5WOHVPf8F7/d5NX9O6pHy8uHSv6iq2JYnubuhRM8vHKGx9ekcy7Tv509yp0zUoEd38/5Q9s5vV8quNotXDm6g9un93Hv7AEenN3H/dN7uH9yN/dluTIC3p39G7ixs4orW0u4sKmA0+vWcKxqFceqV3FqYy4Xasq5um2jrN/EhfXruLRxPb/t3cW9g3upKyuQBiKEKDdbkn2cmRvtw4J4X9InOhPuboK/40AmOPfDz70/vm79GGvfAzerzrgO6yRGZSc8Rmgxzr4X4x164+XYBx9lW9d++Lv2Z6LLAAKcRA4y7TCAiU46BDkPJNhVV1WQi8zLNoEu/WS7PviLQt0HkjHBgpwUb7YvTuLgqikczBJlTqJ2WToHlqSyd1Ey2+bFsGFWGOtmh7NxUQxblsWzaXEM1XNCKZniS0HKWOnwe1CYNJrSlDGUp46jLEWUPF6mfShPC6BycjjrpEHetCCdmqVTqVk2nQ2LJkmDlUBuhjTeaUqMe6w6isj6JVOpWjSZqsVKcspprF0+g0pZViHbr102mc2rprFllewv11m9LJXqpUpuAOn8L0lm/Yp0Nq7IUJeVLkigYqEsW5rBRtlvnZy7YlYSZTNTKJmZKpLzz5khRsAMcqZOZkV6KktSElmsgKvJKRQvm89ued8unz3Jk8f35F18Lu/mczW3laLfXz/j1RP5iKRBObxpC4Wz5jMnOIqZPkEs8g5hpWjN+CByfcMoi05h19zFnK9Yy4ODh3l16TKvb97kxY2bPL16nSfnL/HkxCke1tZxY1MNJ1bnsW3aHMpikigIjaYoIpaK2GSq45M1kCMmhoqYSCqig6WT6EOuGH5Lx7swd7Qbs8eNZUVYBNUzZrFlyTLWL1oi9zmf/FlzyZs9j9yZUs6YS+nsRWxcuoqdq/PZn1PAobxCDuUWcGBNDruyVrJ12VI2L1vClsxlbFy+TAyoucyKisXb1lEMRW06Nm6lgRfN29O0aRsaS6P9888t+OmnFiq4avRXHlff1kOrf4BX7zywvv76nd7AK2X0wffBlQKtvvm+CV83+JUvGvzM5w0a8fn3P/CF6KvvGvCNGO0Nv/2an775ip/EQP3h04/44bP/oMUPXzBQqxWjrA1IFcN5aXKQ+pdQ5a9/OWJc5orBlSsGWa4YZnlRfuRHTSRfnnNutKxXRiWMDCUvPISCkGAKA4MoDJhIoV8AhRP8NaXMF8nykuAQSkNDpQMfLp1v+a0iYigXlSllpPyeUcpognHyO8a/VXlsvAqtFJW+D65kWvHAKk9I/EAViUlUp6SyNjVNlTJfJO/GmrBgVkwUo9RnHPNHuzPLxZHpjvZMd7Bnir0taSPE+La0XHqFPgAA//RJREFUINJkKMHSafU3GIyvyEtfn7G6uqrXlRIy6Ni3P7ba/bDs0UcFRrodtejdtjNaLTvSoVl7WjdpS7OfW6ngqvGPmlDBxv/ZHFfqENKdVHDVvZOWGIE96NNDm76iAT17o9uzD7rd5NydtTTgqksPFVzZ9RuAi54uY4z0CbAyJUo6bwkjbUmyk/pV7i9luDUZNiOY6TiSBaPcWOEznuyJvlJKZ2KMJ0vH+JDl5U+mpzez5LnESGc9fnBfVowazrpQD9aHOFHtb8X6AAu2hVqzN3I4B6JsOBRlS52q4RyKtBSZcSDSmP0RBuyLGKxqT/ggjcL02BE0kG0B/dk+sR+7QvrJ+gHURutyMGYQ+yN1ZJv+7A7tK9v3Y69oT4SUkbJdlKbcGdGLmohubBVtDu/OhuDurA3oKdfWm3X+A+T6Bon06qVfLwPWBQ6hKtiEylBTKsPNqVJlQWWYORWyrELaZ0WVYcZUhBnJNoZUKIoQRRpQGT2YqpjBVIvWRyt5oKSM1GdDhD4bIwezSZZtkGUKaFI8nNYnmFAVa0SZrCsJ1aU0ZKAcX5fqcF3ZR5dNkYPYHCWK1JNpfZkewtZYM7bFDWNbwjC2JpizNXEoWxJN2JygyJhN8UZsjB+iapNoS4KRbGeskZxzs3Juuc610fpynXqslWeqaF2sAqTkPHFynnhRnJ5sr8e2eD1qYgayJWqASEf2H6yOHFiTaMpOBVol1Xu3xSngajA1sYZsipXnKPdaIsqVe18pv3PRpJFsXRXJ/orZHNqyhtMHN3Hr8kme3r/F83u3eHT1HGd3b2b9ykXSrsSxcmoKG3JXcvHoQZ7J+vs3r1Bdmk+A12j0B2jTtUMrtDq2ZkCfbgwzM2SUqx1e491xk9LYRJfuPTvQvmtL2ndvTac+HejYt4MmZLB3a3ob9VS9rvSGD6Kzbkcad/mZHzs2pHHXn2jZuymdB7VjgFkPzEcOws51KA6u5pia6aqDsnSWDrtOj+7YGBnhbm3FSFNjzAb2wcpgAEHSnqxanMHB3cVcubCFqxc3cbg2h43V06kujmfzuhnU7K1gmxIqWLf7HUz6L4IrZfn2N6rbpeq/ArL+MUfWh1LCGv+Zav5E74cavl2uzNfuULWl9l/lwxId0EiBV+/rDbx6M8qgAq+UkQVLlD8KbyxjjQKuKnKZv2YpiTPTGBfszQg3OywcrLF2sWO4iz1WjrYMMTdRPa4a/wW4+o9P3wNXitfVxxp49b7UkMJPv6wfifAz0acafaLoM40+kum/fcRXX3xJ+1YtMNDpw3BTfRysjHC0NsJpuBHOw4cw2m4ofm7WRHg5EO/vSnKAZgTB9InvQSvFw2qiRm/A1RTZbrICriY4k+brRLqvi8iVVB9XYsc6EehkzShzQyxVYNWBAZ3aoaPVkf5d2tOl+a80b/gdv373tehbfpR2/8cvv6ZTi9YMNzFnwmhPuT5benToTIsff6HJ9w1o+dOP9GjfRtYbEujpQXzgBKK9PQhxHyH2tBmBolAlv9UYW1K9lbBFR1LH25M0dgTJohRPG9K87JjkM5Kpfk7MmOjKrKBRzAoew5wwT+ZHerNIAT1KcvKkQLJSQlSwtDI9jFUZ4ayapNFqBWBNiSJ3WowKsBS9y4GVqAKr0rkpqkpmi2YpSn2n2YqSVYCVOyWG7IxIVqWFq+fLTArSJEtXRvdLDmalcg2iLJlW8lAtl2vTgCy/d4rRaEm0H4uVBOyKopSQQAVUTVS1vF4KqNKAK1H8O2Ul1IMrNVRwogZaiY2Vkx5K/pQIiqZHy7XHqfm6KualULUwg7Vi969fNoONmbPZnDWXLSvnsXX1PLatWcCO3EXszq+PcileQW3pKuoqcjhSna9Cq2PrSzi2UclvVc2pmg2c3bGF83u2c+HAHnUUwStH66TPd0TNa6V4W90+fZrbZ85w67SSOuTU23DBq0eOqsna3+S7UnJc7a+oIH/uHGao4MoXLzdnLIcMpm83Lbp17ESntsqIgq1p0qg5zcXW6diyGz279qeftj59eurTrXN/OnfoS89ugxikY4bR4OEY6A1TIZbicaU/yEyWm0hpipW1AxMmhjJz3iLWbdmmhguevXJV9bJS4JWit+CqPmTwbZ4rNUn7nfp8V3c0EOrePVVvwgT/18CVBl5dl+U37t4V3fvAm+qvoNVtFSA9+HAbBSDdf6hRfTjfW5Cl6O57ql+meGcpoYUKpHoLrdSRBTW5sq7d+1fg6oEKqNTRBeX634Cr2/fucue+Aq9kuaq7b3X7wT1+U1QPsDR68J7eQSsVsNSHtf0VsHoT8vZhjqv3wv/+aqTAPyRw/6fg6k+8te7+YdTCe++Bq3v/FFwp4YHPuPfo2Vtw9UaKR9V9BVR9ICXn1BMeyrYPZZ93ei56waNHL1U9VCGW4jX1/C/B1cP6kQXvPXnyQY6rh0+f8ej5C3VgsQcKyFLB1RP+x5Rpyygr28yZ01d5puTJeUU9uFLA0u+8fPyAK8f3s3HNXJYn+bAgbCSLQqxYHmrJilAzkakGXimeV2I0L420ZlG0HfNiHKQDLBV8pDvLp4ZTU7qSS0f38eD6JR7eusE9+Qh/k878nUvXuH35GrcuXOBC3QH2ri+lMnsJOYtnsWbhTHIXz6Y0axGbi9dwcHM1Z8UouCxG1KXDe7kounB4jyzbzomdGzm6bS3Ht69TpST+rt1QzD6p7LaXrWazVIIb8xezqWAJ20qXs7tqFfvWraZWVLc+m8PrslWPqiMVKzhUvJQDeQvZK/e8e9VMdmRNZ5uiVaLsmezMnsfOVVLBLp9PzaLZ1Cyeye6s+RzIlWNnzlT/0jBjogszAp1YED2azGQvkScLY92YGW7HlFArJodaMOmPCjGX5ZZMi7BWNTXcimnyPGdI52lm1AhmRdoyM8yGacHDmR4yQp2eVa/Z4SOYK+vnSmdrTuQIZksHbJbsO0dKJe/Ymjg3ylK9qcqYQFW6L+VJ4ymJG01BjAcFsVImjKEgWZQ2nsLJPhRN9aV4qg/56Z7kJLmzJt6FnDgn6eg7kie/bX6cM4XxrhTKPeVGu5Etv/Pq6HGyjQ95iQHkJweQq+Q4i/MiS5ZnRo4hM2oMK+OkY5noS25KADmi7GR/aeT8yc0IIj9DiYUPlNKfgkkiKXOSvVmTPJ7cVC+1XJ3oSXaSp0x7sjppLFnxo1mVME7dLi/Fj5zECayOE0mDuiYxTLaNZHVyDFlJcdKox5GZmkhmWhLLpVyekUTe/Blsls7FKWnw7t25Ie++Erf6gt9fPlfzXamgVZa9VIZqPXqcLdl5LI5JZJpvkOp1tcovglyfMHInhFEYHMu65CnsWbCcM0Xl3KrZycNDR1VY9fTEGR7WHeXOjt1crFxH3YrVbJs0naqoBOn8RVESHEl5eAzV0Ymsi0tkvWhdbIx0psIoC/cjL0CenbcDS8fas3isM8t9x5IdOpGihChKU+MoTImR+41itcxnJ8WSnRDD6tgocuQYRYlJlKelye+ezrqMdNYr08lJ8vvHkBcVSU5kJLmx0fIbx7IsKoq08T6MMbZgYOvOtP3uF1r90IRWTdvQokV7fm3Sil9+acHPP7VQoVUDJffU97/Wq8lbaKXCqa/f0wdeVb++BVh/BFcaeNVUc5zvmvH1d0346rvGfPl9Yz7//ic+/e4HPvmmAZ+JvvyuId98+z3ffvU134mB3UjKRl9+znef/Y1vPvn/0Pj7j+nduSnOlgOJn+DE/AR/Vk4KU935V4txuTpW3j0x2HKjA8iLDpL3OlieQxg5MWGq51VueDBFYaGUhIWpcKpUgVT1KpP58vAw6fxHUC4qC4+oB1fRskyBVjHSua8vo6SMjlXL0igx4qQskfnSGI1KYhVwFaeCq5I4WRanAVhl8QrESlBVmZQkSlalzBdFy+8cIgalnxcLPUcxZ5QzM5xGMs3elqn2NkyyHUGqdFJjzc0INzYh2NCQgCEG+BsZ4Gs4mPF6g/DQ0cG13wAc+/TDVrsvw3r2wVirF4M6daNP2y50a9lJzXPV5tc2aj6HJo1aaDyu3kArkQKwFFClAKufGrVS9aPoZ1nWpHF7WjTrXA+uutKxPlSwW4eu9Ojcnd7de9GvpzYDtfugJ+fXl2llVEEVXHWWTng3bUb06Ytd/z446vaTd3IwQcMtiJX7S5T7U7zJEiwtSJFysswrwG6BhzsrfDzJ8vVm+Xhvlo31ZsnocSxwc2G67TBi9XuTOLgHK9yGUh1oz7oAK9b5mbAlyJh90RYcjLXkYKQpB8NNOSw6Gq3IiMNRg2X5QA5E9qM2qh8HY/pzIKoPeyO02R2mzfbAHmwL7Mmu0N7si+rL/ph+ov7Uxg2gLmEgB+NFcTpyfI1qZd3+6L7sjezDnsje7IqWfeN6sCOuO1sjtdgQKgruwYag3mwJGcj2CEOREdvCRWFGbA83ZleUGbvjrNgeP4ItihJt2JZoy1aZXhthTlnwEMpDhrBW7mdDjLnIjE1x5rKdJTUpw9iaasnWNDO2pJmyLcOCPZOtOTB1BAemDGdfxjD2pFuyM8WcmgQTFTTVpJqxfZLsJ+vWJ5tSHW8k9dQQdd1OWbc33ZxaOc7ByfIMJ1tRO2m4yIaDUxzkmE7sFx2Y5kDtjJEcmjmSg1IemGHH3mk27J48nN0Z1uyV8sB0W+pmOqg6OMOevXJNu+Tadk0VTbNm5xRLdkyyYOckS9lvGPumWIks2TvJnP2i2skW7E8zYUe8PluiddkSO1iFYNuShrJDtEuud1eCETvj5Jkq4CrGgE2iqujBlIryowxYEz2EglQbCqeNZc30CZQsS+Hg9jJ+u3me358/4vfH93j521UenD/GhT2b2VOaTXXmfCqWL+TA5nU8uHGF35894vjh/UxLT8LKdAhd27emQ+vm0snRwtXJlgypt5cvnc+0aWmMG+fKQF1tOnRtTbuurejUu6MKr1pqSQepSxM6D+iI7jAdBg/Xo/tgLZp1b8IvnRrRREvqZ+1mdBnUDl2LXti4GeHmac1IFzP09HvSqX0TOrVqgr52T+xNTRhlY4WjuTGWev2wG6pHxAQPVi2ezK4tuRw/WMHh/YVs27CQyuIMKvPj2Fg5jZrdFWw/so/tdbvfQaf3wZGa26oeStXDqA+A1Jv1ImW/HbLufb1/zL+Sepy6+uMfeqM/B1cKmFKv9X0dek8qgPsTmPUX4OvNMgVo/Wly90Pvg6ud/6A/gqvqXW/CBTdRKjbrm3DB1VX5apL2yYtmMCFqIjajRqrQyn60C7Zujlg52GAov1333j1o2kLaSAVcffutJlxQ2j7V4+qzr+pDBb/k088UrysFXn0IsDTgSrb7/Ev+9unn9bDq0w/0949Ff/+Yrz7/grYtmqngdYTZYJxthuJqa4q7nSkedkPxdDQjYJSS28pB2lgXkv3dSJvoziTR5HpNeV8BGk0WTVLCBSc4k+7nQvoENxLGOxHkNIxRpvpY9uvGoM6t6duuBbpanTAbNICRlqbYmBkzsFd32jdpTPOGDWgmavp9A5p814A2vzRhYHdthhubY2FgjHZHLdr+2pTmPzSibeNf6NO5Pfby/MJ8x5EaHkhSwHjCR9vjPXwIzoa9sdftxmiT/kQ4W6g5t5SRDjN8RpKhJDWX+SliQ0yV650qy6fJtU8PcGN6oAezQsYxN0LJNzWBRTFKqF7AO4CUoqQrCCErTVEoKzPCxQaJYJUoe0oka0R506IoULywZieoUKpkToooldI5aZTNyaBi7mQq5k0RTaZsboYsS1OBVtGMRPKnKd5X0WLThGsglUiBVso5V6WJ/ZseocKt1VKulPkVKuBSQJZGyxJEcYEsjZ3IEuXaYwJUKcuWx2uU+Q+S+xJlxQerWinHWCnHWiX3q2iN3HNuRhj5cm9F02NUaFU6J5HyeSlULkinWuqbdUunsWH5LDatUKDVfLZKf0pJyL5TDRFUclsp3lbLqS1ZyaFypW+Wy9HqAo7Jd3J8YyknNldyqmYdZ7Zv4tyuGi7s3cHF2n3SN6z3tjpxlOsnjqveVgq0un32DLekvCHz10+c4JridVUPrxTPq6uH6riggKvKcvLnzmKa2N2RYkd4Oo/EbLAuvTp3pEu7dnRo004Drn5oRrNGLenQohu9ug5kQO8h9OtlSPcuA+ncvg/dOg9Ap68JhvpWKrgarIQNqqGDFgzSGYqujjFGRsNwdhtLbFI6BSUVHDxygjMXr3D2yhUVWClSINY/B1cavfG2Uj2u7t59m+fqvwVcyTEVKUnXb/7BA+sDaPXbA+4o8Eh0U6bfSM07df+RRqpXlcaz6k0i9Q/A1Xt6A6+u3tdISdL+Jh+Wsvx6fS4tNTG76ln1QPWyuiPr76jwSgFX76DV++DqHbz6a3B1+wM9+CA5+9334NVfgisVwCjw6sGfJl1XzvXmWt7oXyZd/yOokntU932g0V+Bq3tvodVjTVL19/QmQbsGUD1TQ/3eB1f36pOvK/mlHjx8X48/gFaPHj+v1wvRS1UKtHrw8Lma50oDrl6ooYJqjqtnGr0BWG+8ru4/eaLqgeihrH/8Qo6neF0pidrfgKvcwo3U1NRy4fxNntaDK8XT6tXL1/z++hUvH9/n6vH9bFozj2WJUjmH2rMoeNhbcJUVZqpqhSgz3IxlkcNYHD2CBdH2zItyZGaEMwuSfChYlK4CpLqtazmyfTO1Wzaxb/0GdletY3flWnZVlqk5j8oz55AzN50V0xLJFK2YnsSqWankzZ9M6bLZVEsFtzZ7EdWrF1KdvZB1a5RpMRhXzKF82UzKls6gZPE0ChZOJn9+Gjlzklk9K4GV0jComhnDqtnSsZ8bx5q50tmfLZ32meHkThdNDSVnUjA5aYHkpE4kN2WiCliUMic9kDUZiteGrM+QTq00RPnJIWpC8rwk2S7Jn9zkCaxJ9paKXBmBxIVFkQ4sjXEiK8md1WkeIulUpbiwPMWRZSkOqjJTHVmR5qQqU7Q81UHVspSRLEseqW6zVMolSfYsSZAybiSLY6SMlXVxjtKwyD7xjtIIOZKV7CyNlwsrU6VMc2ZVugurZTo7oR44ye+RG+nImnB7VgWNINN/GEv9hrFsojXLQ0awLMyGxWG2LJByQdgIFkfasizKjhWiVfJ7romxY02UDdnhw1kdpmgE2aE2rAi2YVmgHUsCHVka7MqyEHc5ntxnkNyLdA6XB9mzImQkWaEOZIXLdUY4sTLKRY7pykrRiihnsiKd1WUro5xYFeXAarnWbNHK8JGqVsuzzI5U5h3kvZNrCrUVyT0okmtfIe9lVoTsH+khx/BkdcwEsqUxXh0njWusNNax4WQmyG+fLu/DpFR53kksS01g9bQMyrOWUVuzhVuXL/BSPhbkQ+HJU35/9JDXDx6o+aqU+WfXbnFy6w4xMOYzNzyG+RPFAAmMpnBiNEUToygKUmBFMutTprBr1kLqlq7iVG4xZ0vKOScN08n8Eg5lZbNz3iI2pE2mKiKWsqAIUTjlwRFUhERRFRZDdWQsa6MURVIhBlZR0HiyxbBbMd6OzHF2rPR2Yo2/B/khnhSKwVQU7UthtLf8tuNF3uRFTyA/2o+CyAkURPjJNv4URQRQFDaR4rAgSkKUY8r76u/D6glerBRlyXTmRD+WBgYy3cuXiZYjMG7fjY7f/UKbhr/Strk02G060bR5Gxo3bqWGCjZq1JwGDTTgSvGUeiMVSikw6qtf1eTsipQQwW+/bfxvgqsmfPNd03poVQ+u5Do+//ZHPv3mBz7+ugGfir78pqHs14Cvv/iWrz/7mgZffsMPYsQ3/OZzvvv6I9HfaNzoM7Ta/cQwg55iYFsxNdKTZWnBap6InJRwchLkW5Z3JC82VMpQ8uKkHpB3JScqlPzIUIqjwimLiqA8QsqwMFXloorwcBVaVURHUS6/U2mE/I5hMh8RJcujKReVRUZpFCXbRCsAK5qSSDHm6lUsy0tiYiiNfQOrNOCqJFaWSVmeEE9FYgIVCYoS1eny+Hh1n/zwMFYG+rHEZyzzx7gwy82BGU52GnBlN4JJI6xJGWZJrOlQwo2NCBliSJCxIRNNhuBvZIj3YH1NuOB74MqqZx+GavVCr1P3vwZX9d5UfwauFGDVqGELfhAp041/aUvzpp3UUMEObbqK4dcVrQ5d1RxXiteVEirYv1dvdHv3RU+7H/pyfn05v76SnF1kpqWNpZI4XrsHI/r2xEV/IAHDzIlzsCfZcSSJI4YTZ2GuwqtUud9Jcu8zXJxU77OFY0er4YJLx3uyVBlpUZ7P5BEmRA3qRoJ+Z5a7DKZa6r0NgRZsDjJhV+RQ6pIsOZpsyZEEUzXE70iUEcfijDmRaMSJZEOOp+hzLHUQJ9L1ODVZn+MZuhxJ1aEuWYeDiQM4mKTL0QxDTk4x5tRU4/pyKGdnWHB6hrlMm3Jikgkn63U8fYjsbygy4MikwRydLuX0wezPGMTulEHsTTZgX5IJtamW1E2ypW7ySA5ljOTwJAeOTXHm9EwPzs4fz4l5XhyaOZb90z2oVTWKXZOc2JpsK7Jhp+yzZ6oTuyc7sGeyE/umubBvujP7ZjpzYK4TB+Y5cXCeM0cWuHFqsRxz2VjOLtXo1OLRHJ3nxsE5Tuyf48jeuY7skXL3bAd2zrRn5zRb9s6wo26uA8cXuHBmoSvnl4zigux7Yakn55aM59TC8Ryb58mRuZ4cW+DJySWenJJ1J5aM5Zgc//CCURyc5cLeacp12nNgphNH5nlwfNEYji4eQ91CD+oWyfzycZxcMZ6jS0dzcIErB2bL9Uy3k32GsyvDkppEY7bGG7Jdfq8diYbUxCrgSvHCkmX10GqnAq1ku90JRuxSwZU+NaJNsQasl/kKUVHcEArlHShKlzYmUTqtgcOYnejJ1sqV3Lp6mtdP70u7cIff792A367y6soprtVuY2vOclZNS6No6QJO1+7lxSMxrKVNyc5cgpuDDd06tqVdy6b07aWF1zh3VmUtYafYQuVlhSQmRGFqZkgnrba06dySTtod6dynI621WtK006+0125D/6F90bcaRC/DHrTs2Zxfu/xMCynb9WtNV7326A3rjeMYC8b7O+Lkas6AAV3o0PZnurZtglG/XoyUTr/7cEsczYZgpd8PDxszZiZHskkZOfnIFs4e38y+bTmU5U5i1aIwsuZKu7I6nk3bS9h5dD/bD+/5p+Dqj1Dq7Xb/jeBq2x88tN6FCn4YJrjtvwKuDr1LLP+fAlcH/3Pg6l244CbKtq+jaGsl+dIZz1lXrCZpn7ViAaHyuzh5uePo6Y77BE8c5X1RPK4MzIzo0bcXzZVRBX9oyBeKt5W0eZ/Vg6u/f/YVH33yJZ+8AVef1UOrj75Qw//UBO1quKDibfWFJmTwjZfVp+8A1t8/0YArJUF78yaNGdhX6mAzA1ztzBhlb8bokeaMczTD19WSoDE2RHk5Eu/rQrLYKWn+7mQoYKoeUL0Prib5azRZLd1In+BCkpcTUaNs8VaSvg9Qciw2pduvDenW7CcGanXA1sQQLzcnQib44Cv1urWpMT07tqfVTz/S9PvvadagoQqnFLX5+Re6tGhNz/ad0Grdjra/NKZ5g+9p/4scq2tHefeNmOjhTISXB8Hu9njbDMVlSF8se7fHuEszLHu0YYxxPzVhuzLS4VR/BVK5aECVSCmn1s9PqwdXM0PGMSfcm/mRvhp4JbbXEsWzKT5AE7aneDslBZEpfYUV0m9YoQCsNGm/08PFFg1X818pnleFSsjgW3CVRuncDBVYVS2YRtXC6VQumEr53EkqzCqdlUbxrBTV8ypvWqwaOrhmUqQGYKWGskrOsSo9TIVWayZFy/oYshXApUIsxUtLoxUpEWQmhbFc7KBl8UGqliogS9FfgCsFWq2U7VcnhLI6MZRs2T87RRkMJ5Q16WJDyT0VTBV7WO6pWPpepXOS3kGrRRpotX75jHfQSvpyNdKn256ziN3qKILL2FeYyYHiLA6VZXO4MudDcLWpXOzwas5s38i5XVtVb6uL+3dx+aAmKbvibXXt5DFunDzBrdOnuHP2jKr3wZWS+0rjeXWca4eP1oOrveyrkO9w9jQywgIIGevOmJEjGDpoAN07tqN9q1a0adaK5r+0oHHDJqo91LZ5V3p00WGA9hD6axvRU0uPLu370rVjP/pqG6peVgqwUj2uBlqope4AJVxwCHq6JlgPd2BiSCTLpF+wY28tp85f4tzVa5y+fFmFVv8Arm79nwJX9aGCirfVvXuqbsq0or8EV3c14ErRrT+Aqzv3H6n6I7i6/QZe3fv3wJVm9EFl+f1/BFey7P82cHX3T8DVG7h05/8YuHr4vw6ulBxTj56IHqvASqMnH3havYNW/wa4UryrnmqkeGE9qJcKs5RlalL2pyq4UjyuVHD15D1wtefAGXbvOcaJ4xe4e0c66i9+f2+4sde8fHyPS4d3s27lLJbEezI/xFYFV5mhlmSFmbMy3ExkSpZoRYQZyyMtWRJlzaIoGxZGj2RetDPz48ayTAE/UokVLpyi5jEqULyp5swge+Y01syYSs7MDFZPiydzUgRLpAJcLJX84hSNFiUHsTApkPnSCMxPFMn0gpQgFkvlvDQjnGUZYSyVCnNpaghLZNtFss2CRH/Z3o95CROYl+gr+4mSZDrJV+TD3CQv5iSMZXacO3OiXZgTKQp3YW6YCwtEi8NdWRLuLhrF0ohRLI70YKGiqNFybx4slekVMr0yejRZ0aNYIcdYHuXIsih7lkfbsTTaliWRw0XWLIm2ZlncCGkEbFQtS7CRRmGEaLhMW9druDRwyryVNHrD3mpxrJU8x2HMi7BgXpgF88OGsTDMikXh1hpFKB5VVnJ91nJOOUesGNsJ9qxMdiA7zZncNBcKkp0pineiKNqBfLm+nPARrA62IksM8hWBVmQGK4n25dyyXAkDnR9qpWqBHH9JhDUr5D5WRsk+omw5T3a4FatDhrEqyFI0jKyg4awItpXjOGqAVagLmSEOZAXbsCp4uGxrowIuVWGiiBHkRNmSH+tAgVxXQZwDudEaKLYmcgR5UYpsNIq0JS+iXpF25EZolBMu28q1rpFnkS3PJFsBaREK8HITjWV1jBfZMRNYHTuRlbEhrIxXPK/iyclIk4Y8nRWpSSxJjGVZciJ5c2axs7xcbche3LnLa6kEn129waPzF3lw5hxPLlzi9c3feH37HndPnmNvWRVrps6U3yFGnp800MFxlIXEURoaT3l4IlVRyayLz2BTylRqJs1gx7TZ7Jg+l5qps1mfPpWKhBRKI2MpDw6nPChMpJQR9WW4ZnmILA8NpiTEj/yJcj++ziq4yhpvyxrfkeQHyO8ZJL+rPO+iUGcKQhzJDR5JbpD8xsGyLsyVUnlvyyPGUBY+hpLQMRQHjaM40Iviid4U+nuSN2GMHGu0HHs0q3zHssLPi2UBfszy9iF0uB3mnXvQpcHPtPvhV9q1aEebtp1pJuWvv7bmFyW/1Y8t+OGHZqq+/77pfwFcNXkvcfuHea6+EX0t01/V68tvfxED/Uc+++YHPvv6B76Q8mvRN1835NuvFH3P9199x3dfKQnbv6bRD9/KdX1Jg+8+psE3f6NF46/Qlc7fGHtD0kLGkCkGXsG0BPIzYshLiiAnXgzI+DBypcyLjyAvNoKi2CjK4qIpj1XglAKvwlRVqApXPa0UaKWoTJmOeB9cyb4RGqBVKutKFbilgCoFWsmx3qgkRjmHAqniNIqXdyleM1+ZlECVvJ9VSYlUJmrAVWmsXG+YGKWB/izzG8/C8aOY6+HELBd7ZkjHZtpIm/fAlQWxpiZEGBsRZjyEUJMhBA8Vw13mfQ0MGKc7iFH9dXDu2x/73v2w7tkXUy1t9Dt1p2/brh+Aq2Y/teTXRi3VsEAFWCneVIqU6bfg6odW/PB9Cxp+31yev5K8X/Zr2lEFV53aKq723VVPKwVade9cD660+6Ar534DrgZ308aga081OfvQrr0w7dYDs+5aDNPujtMgHfzlnhJcnJnkMYo0J0firIYRa26uJqGf7DiSme6uzPJwY4abM7M9XFnkLb91wHgWj3dlkq0x4YM6Eze4I8tc9Fgr9dZWqYu2S/26J86CQ6nDOJphzfFJwzmebs2xNCuOpw3j1JRhnJlpxdnZUs6x4OwcM87OM+PUnKGcmm3K6XmybP4wzi0czqUlI7m81FGjJY4y78jFxY6cW2DPmXn2nJtvz4X5I0UOnJtrx7k59pyfZ8fZBbacXWLDGdHJRbYcl+2Oz3Xg2Gxnjs9x58S8MRybN46jc8bJ8vGcXjiB88sCubAilHOZIRxfPJGDc32pnePF4fk+HFs8gaOLfTm80Jsji7w5usRX5n04slCWLVC2G8+hBeM5njWBk6v9OZrpzaGFY6lbMIaTy7y5uHoi1/LCuJYfxpU8OUdOIMdW+nJg6TgOLR/PiWx/UQBHMr04tGgMhxeP5sSycZxeNp6zsv7MUm9OL/HmuJz/8FzZZo4PdfN9ObLYjyNL/WQfL/bOHc2eOR7snzuG2rlj2T9H5me6s0u0Y4Yb26e5UDPdhR2yvHapj1xnEGfWyL1m+XNwsSe7ZjixIXmYGrpYEaFPYUBfcry7kycqmtCDyqC+bIzUY7sCq1LN2ZVsqnpb7U40Zk+CMbvjDNkRo8fW6EFsVkYiTBhCdaIR5UkmlMvvXjld6twke6LG6BHuacaKuYnU7lzHDSUNwcVTPLh4micXT/LgZC0nNpdTNG8q0yMDmZMUw5aKYu5cvcSd61coK8zFc5QL3Tq1lXq0Kf3kXfaf4Elh/mpqpcO1rqqMtJQELCyM6di1La07taCzdke69u1M+55taaXVgo592tHXqDe6FjpoG/agjbZ0oLo1pV3ftnQe1JFu+p0YaK6NrZsJY7xtcXBS/qrfVb6zZvTu0oqhA7VxMB2Cu7U5DkMN1JHYvBysWb1gOqfrdvD4/nke3DnO8doKCrNSmBLnRmKgOfOmeFG1IZfdx2vZcWTvP4dNyjqxFd/oj55XKrRSwZUGXu2s261KPZ7qTfWhdhx6B7feh1RvRxU8+Ee9G1Gwpu59eLWnXrs/8Ah7d327Nap7D1bVvac3oYSiNzmwPoBWtRr9O+BKyXP1JtdV1S4lz9V6irdWUSCd8bz1pawqz2feqiXETklifKgf44J8GR/izyh5X0a4jsTA3Jie/bRp0aYVDX5spIKrz+qTs3/8uRIi+M7b6rPPv1bLjxUvK2VUwb99wn+I/qeqT/mf9aMM/v2TetWDq/9Qcl8p5d8/5hNZ9rOcp0/PLgw3HYyrrRmj7MykQ///sPfX0VVl29ovfO53tpThDkVVYQWFS7CEIHFPiLsSEghxd3dCEuLu7u5OBJIQILi7Fk4JVXvXc/uYayUEitp2znvb+8eX1p42ptuac4zRf+m9D0VYGuyFwz51uB3UgY+lAQeugmyMEUoKtzXG4TFIxQdYDFYdtiXZ8BRmYwR/Cz0466tgn+weyAusxLZFc7Fq9mSsnjeD2qClUBHbDUsjPXjaWyPAwxUeDnYwM9SHjMhurKdnsJSubdGcOVhC5bIFC/Dtgi+x/MuFWLt4KdYvXYpVC2l+7ixs+OZLSAisg560GA6qK+KQBt2DojgMpXdAV3QztHdvhNbO9dDasQ7G4lvgqCmFEOpvHXUwQoyjEVcetWewii8HpnfgKt7tEOd1leRphRQvay5sMN33HcDick8xL6zgsTA+asNDeWGEzPOq9KgvKuJYvqtgVCeEoiYxHHVJEWhIfh9cMa+r+sQjqI2PQHVcGCpjg1HBz3tVzgdY7J9yRey4pGKypxjQYl5ZJZE+nEqjfDmVRPqiKMIHhYe9OYiVF+JO1+dKdggbtdCJUzZp3MMqgKcCWl9E25Wy3KGh1FeifUvDSYc9UUb3UhHtjaoYPw5aMQ+yukQ22FU4lxqkJSMabVmx/BBB5mnFg1a9JenoL8vEiYps/iiC+TjFHB3qS3C2kZe39nxLBRcmeKmTeVu14fpAF24O9uLW8ADujAzi3ulTuM+Bq/N4ePkiHl/hhQk+u36dE/O8enzlCpf36tFFnsbzXY2ewa2hQQzW16Aw5giCHKxgZ6zHeajK7BHGxtVULy9ejEVfLsLCud9gweyvudQJK5Zu5LyrhLZKUL0uia0bRThwxcIFt20RozpYHiK7FSCyk0phea7cLSyDXTsksXunJPbu1YSNnTMSUzPRfqwPF67fwI0HD7hcVwxYjUGrGw8f4BYDV1yeKz684ocJ3h0LFeTr3oTRBe9O0Dug9SGw+siogtz8czx4/oKDRI8m6vnvwwV53k6v8fTFG3z//M04fOKWv/wQXL36XWjfxDDCsVDCRxyo4gGr98ULG2TXxl0fC2Nk0OolD1o9GzvXy1cTQgX5GgdXLzk9GQ8ZfMHlvRoDR0/f0PHevEvgzvSUS6T+6h/ns/pojqvXH4VQ74MrNv/PRwecmH+Luxbunl9x1/aUP0IiL5fVh2GBNP+G6Q2nl2/ejEOrieCKy3H1+mcuZJA3/RNeMk+nH3/G6x/4ei808O2E6V/GwdV4bqs3vFEFX3GhgjT98y88QMWg1Y88vfyR1v30C19vOb3kl0yvf/qFr5/pGD/Q/j/iv0Yv3kFn9zB6jw3jxrW7+IlOMvHv7ZvnuHGqF41ZkUj13o8kZw2kuSgj100Z+e5KKPCQJ8nStCzyaDrXcy+yvJQ5eJXupUkVuAFSffchxdccyX6WSAmwR2qgE8kZKf4kPxekktL8HGg7qvS9DyLZmwwy30NI97dCeoA1kmk6xn0/IpwMuVxREU5GiHLbhxhPM8R6miPeyxwJpESvA0hg82Ssx3vuR5wXia45wdcMSX4HkBRwAIkMVvnvR6wvNTre+tTRpMbJTR1HXdQQQ/eW4KKNVHddZHroI8PdAOkMYrlRSdOppBR3Q6R4sJEVDZBF2+R4krx0ke2lhSxvNWR6qyCT7j/Ti+X7UkSahxztI8OVGd70bHyVuTLNUxGpnvJI8ZSlUhZp3rLI8JFFug+bl6HlMkj1kEGymywSnaUR5yCFeEcZmqZ9XGhfFyUk03SCoyzi7WWQ4CCLJCc6lwsb2VGVA1h5ATooDtJDJakmQBfVPtqooN+k1EMNxe6qfNijTr+fOnJJWaRMTw26bp7YcTI96Lf2pN/aQ4W2VUERzZe4q6DEdS+K6FwcvHJWQYGLOvLo2TFgle3KvKs0Oa+sMjpXBR2r0lsD5Z5qdG4VkjJK6Zhl9I5U0DOr8lUn0bSPCsrJiKykstJblaRGUkcl299Tk6RF0iaDX5uWsXl1VHiybVXoOOoo8dZFkbcRCr1NUeBjjgLvQ1Tao4Der8JALxSTcVAaHopiUm5QIFJ9vJDs5YXcsHB0FpTg5sAQXl++gZcXruLuwDCutPfgcns37vYN4dWFa/j7w2f49TE1AqMX0FlUitzAMGQ5eaHCxY8DVo0eQWh0C0CDK83TskY3fzR5BKDZMxBN3kFo8glCvTc15p6+XPLuRnfmYeWJRhdPNDh5kNxR5+iGGkdXkjNqnB1INhy4KrCi981cAzkHVVFiTc/FQQM1ThqoclRFub0SSu0UUGInjxJbeZTRdLWzKuo9dNDsZYAWL0O6NiPUuZuixvUAqpmnlqM5KhzMUGa/n/YzRbEdncPhELIcbBBraQEXdQ0obBDAxvkLsXrhYqxZsQar1mzEsuVrsWjRd1i4cBnmzV0yDq5mz17Eh1dj+a148OpjHlUTAdX70xOSuJOm0j48fYUp0xdi8rT5pHmYQpo2fT5tM5/OMxczSTOmzsaMKTOpnInZM+Zg/oL5mP/lHMycNRmTJv0Jkz7/L8yf/Qm2rvsaRiqiCHMyQx512EojA6nj5YtCf3d6T1xRRCrxc0e5nweq/b1R7++Dej9vXq4xL/dxMZBVx/fGGlODF/2W9D41eLHE7F4ctKpxd+PCDZmqPdxQ6+mJWl9a58eDYkwNAX5oCg5AS0ggp2b+dGtYMFpDeWoJofcnKADV3h70O9khw9IcKQdNkGhmgHhjHcTqUz2mq4Gj2uqI0lRDhJoKD1wpyMJLXhqeZLR6KMjAjead5WRhKyUNK3FxHBARhckuEegJ7YLa1h1Q2Lgd4ms3Q3jlRggsW4c1i1fjO+ZxRZ20b+Yu5eW4YqGCX63EN1/z4NWY19WCucvfgas5LJx0ORZ9vRrfLl3HgavN6zZj28at2LJegBtRcOumzdTh24Zd24QgslUI4lsFIbl5O6QFtkF201bO+0t+42YobNqIvVsFoLd7J2z2KiKAhf1ZHkK02X74a6jDQ14Wfip7EWVsgDRrS6TbWiHxkDmOmhkhzsIYmU4Hadk+hGvT/YtvgJ/0BmSZSKHFXQe9/vo4HqSDE8HqGA5joW2aOHfUAJcT9+FqihmuJu3DpURDnEvQwdl4DZyOU8HJo/IYjJbFYJQsRmIVcTZJDRfStHApUw9XsoxwOcMQl9L0SQY4l6SDU3GatJ8WLqYY4WbOAdzJscAN5s2Uug/XUk1xNdUE5xJ1cTpBHWfTtHE5xxRXci1wMcMCZ1MtMJpiSbLGyURLDMYewolYSwzFW2MowRon4q0wGG+D4SR7nEiwxfE4K5xMssG5LCdcynfDxVwXkisuF7jjWrEPbpT442qBLy5ke+BCvgeuV/rhZm0ALhS740TyIXRHm+B4vDnOZzngWqE7be+JWxU+uFnlg8vlnjhb7IprNb540hWNZ72xuNsUgotFLjiTZY0zGQxiWWAk0Ry9RwzREqiFRmqHWoIM0R1xkK7PHsPpzjiRao/2KDNqk3RQ46+FzghTnEyxo2v0xpUiH4xkOqEhVB/ZTtQe2kujPFAbPUnWOJ3rhtM5bnQMe/QlWqD1sB7KqV0tchRDqZMoSux3Iv/QFmSarkGa4XcoPLARLR5iOB6qhKFwZQyGKuJEEP1uDFz5S+OErwT6vUXQ47UHXb5i6AyURluwHFrCFdEWpYGOJFMUhurBxUgYhoqb4GiujpRo+j4rCzHQWoczXS24fKyVC13pLkxFdpgPjrjaItLLBZV5mbhxYRSP7txCU3UlrMz2kfGzHN8t/hq7hbbCzdkOddVlONHfjbLifHh5OENWRgxr1q3gPK7WbV+LDTvWY+321Vi9bSU27dqAnbJC2K24E9slt2C1IBlSW5Zi9c6V2CC2DgIkQalNkFERhpqOBJRV9kBcRAB7BNdCXGg99ortgJ6iFPaT0a6vIAF54c0wVZNHXkIUrrKBc97cw9vXN3H7Ujdq8g/D104Fh7S3INhNGzUN+Ri6dBoD54feAZ8P8lSN6Q/B1dj6CRo4O8ip/w+AEls+dqze0ePjSdW7z/TzdPoPxOAWB51oPzr+uEZPjF/He+BqDFDRedg+bLpngsYAFg9c8dTFwSu+TvHUeWrgn4KrD5O01/e3c3muKjoaUN5aj6L6SqQUZCE4NgLOAZ6w9XKGlbsD9ttbQstUH5JKstiyYzu+XbkC8xZ+iakzZ457W7FRBZk+I30+6SPg6s+f4c9//hR/ovJPf/4cf6JlDFh9+jnp00n45JPP8BeWrJ1KbtTBv35Gyz+n+nwW1deroSwjCgN6Z0w05GGuowQbI1U4m2nBw0IPvlaGCLAxQrDt++CKg1e2PIVbs8TrvDxWwZZG8DPXgaOeMoyld0F2w3fY9tUcrJ8zFWvmTOMGWBFZvwpa0uKwMdaHt50VgtxdEUjycrDHAUM9yIrthgADCl99yYGrpdTms1xWzBNr7eJF2Prdt9i2fCm2fbsIO1ctg+zWDdAW2YF9dB8HlSRwSEkcBxVEYKEkAhtVCThpyZJkSJLwMFBA0EFNRNrpI5psjigHXhntSG0PA1lODFqZIMaJgSuyKdwOItHjEJI8Ld8DV2PwKsOfB7CY91Ue2T/5wS4oCOF5RRUysBTli3KWiJ2Bq8RQ1CYdRn3yEU4MWDWljsGraDQkRaOWvtuauEhUxx3mPK+qYoNQGePPwatSlkOLwbD3RMuivFHGzhPth/Kj/ihjivZHKVOUH+eVVcjPmZUb7IqcIFfkBbkgP4ilVnBBEV1vcagbSkhltE3FYQ9URXih6og3KiN9UEHHrqBjs+uojgvicnTVJYahIfkwXXckmtOj0Jp5FO3Z8ejMS0B3QQqOFaahrzgd/aUZGCjPwmBlLk5W86DV6fpijDaU8kYSbCrHudZKXGivxeWuJlw91oFrA924MdjL87Y6NYR7Z07j/rn3k7I/vXYNz69f5/SMhQyyRO2XL+MxrX984SIenb+AhyxUkA+uhhi4OnoEgXYWsDbQgKGKAqR3CmLDqhVYuugb6tN8TX2bbzBv9mJ8s3AlVn23FQIb90BwqzgEN4th84ZdWLNqG1avouUCuyEsLIPdu+SwW1gWe4RksGeHLNX/Uti5XQzCQqKQl1OBtY0T4hJT0djeiTOXLuMqg1b33odWzNuKJWe//fgxl6B93OuKS9T+Pe4/e0p6xunemJ4/45K23x3zrhr3yvoItOL2fTquMY8tlhj9AR8gPXzJg0kcUHrOH9GPJV//IBzwyXtw6hU/59S7deNw6iO5rcZyYT3mhwRyYYGvXo2LA1cv+Enax8HVS9qezvPqDZ6Snr36gSs5IPaCn+eKiQNVfEDEh1Df80cVHBtZ8MOk7P874OrVx8UHZU8nHPv3CdXHth9LAv9mXM9f8fSMLzb9gp97iqcf+WLTr9/zvBr3tno9Bq3egavnfHA15n3FjRL4w1suTxVPP0+Y/uWD6X+gH3/F659+5SAUg1QMWHHQ6ocxsW14ejWm8X1/4Xls/UT3w5Kzj5y9huq6NpSX16P32CBu37yPH+gGfnn7C35lSbSe3MP5vhZUJYdQhbyP87jKcFVF3nvgSoampZHnLoc8DyUOdGR7qSDTUx2Z3rrI8DFCqhcZWZ77EOexnwNLiZ4HkORlgRRvS6SS0rwtkO5lhjTaJt3LFBm+ZlTRHyCx3FBmiHM3RpSzHqejboaIp2uJp2PGupNxwuapTPAwpuOacEpi5/Mm+dC0nwmS/enaA2g6wBgJ/rSPnwFJB3E+mojzUqXjKFPjo4oUD01k++giz1cfOd7UefbiKcvLAJmkDC9DZHjTtDdbpoNsbx3OwyrbRx1ZPsrI9FGi65cnMVClgHRPOaS6y5LkaFqJ9lPmoFWKmxySXKWR6CqJZDdJpHqQPCWoFKflYkh0YRJHvKMEYu3FcNRGFDG24oizl0SCgzSnODsJRFuK4ojFHpIooizFcdRaGvF2dGwnJaS60m/grka/jxpKPFRRQvdY7LYXha4kmua8p7yZN5UacmibbPq9cn20ke+vhzx/XeT4aCDHUwW5Hnvp92X77EUxiYGnClK5hwrK3FVJ6rRME8UeOnQuPeR7sLA+bZTR/lX+mqglw4Opyk8DZd4qdC1KdA1yyHeRQaELG8VJHpV+e2lbOq7vXpR770WZFw9slXuro4Keb4UXg246JF1Ukqp8dFDlq0Wic/ipoYKOXUzLCui3KfAxRqGvOYr8rFAUwHJduaM4yIcUgKLgIBQGh1DnIYjeSR8kunkgyy8ILclZuFDXinudA7jW0Inhggp0p+XhWGYBTpXW4k7Xcfx47Q5+e/EGPzx8gvPdvahJSKH3PQBlzOPKPQjNXqFo9QxBs1sgmlz80OzK5EvTvmhwI7mTPHnJupt8/dHiQ6L5RjYSnaM7qh1cUWXvggo7Z1TaO6LCno1YZ4GCQ2R879dE2j4VZB+gZ2OnhjpXDTS4qqPGeS8qHORQ5iCDcicmaVQ6y9D17EUTvdvNvtpo8KLfwIOeFb27lV776Xmao8LTHJUe5ih3N0OZmzn9hodQ5G6NTBdrHLE0o46cEsTXrcHKefOwfOHXWP3dGqxeuwnLlq/jwBULF5zPT8zOoNWH4Oqdx9W/Bq54nlr/AFxNW4ip06ijPm0BHW8BHX8BZkxfgJnT5pPmYcbUuZzn1czp8zB75gLMnkPL58zF9FkzMG3GJA5eff75f2HW9D9j06ovoauwE/7UwU6jd6MkIgil4f4oDPREob8biv3cuJDBSj9PPmDy4oErHw80cqUn6r2ZF5X7uLhwQhY66OnJy3nl4c5Bq2pXXoL3chcnVLq5oNab9vf3QWMQvQNB/pwYpGoLC0bH4VBO7eEhnNg0W97GASwGrqhT6EkdSlsrJJtT/cc8rUx0EGuoOQ6tjmqqIUpDdRxc+SvKwUdBBt6KJCU5eO6Vh5uiPJzk5GAvIwNLCUmYiYjDQHgP1LfwwJXk2i3YtXITtny7HusWr8bKr6nTNgauWAjglyvegSs+vPr6y5U8cDX7HbhaMG8555G1dPEaLlRQYJ0AD1xt2AyB9XT8jSzP1RYI85Ozi1IpsXk7ZEjyAiTaVmECuNLetQMW8nQf+rqIPmSB6IMH4KelCScG5lSUEHfQDBUBvmiOjkBDVDiK6PfM8nSg+tsOSbb74KMmAXuRDfCV24Z0M0X6rQzR4W+C7kBDdAXooDNAA52BGug/YoLzWY54WBuCR3WhOJ/jgJZQDRQ5iyDbbjuy7bcix2Ebch22o8BJCEWuu6j+E+VyI5V7iVM9K4Jil12c8uyFkG+/A3W+cjiVegAPa3zxojkMT+uDcb/CGzcLXHAm6QDag1Tp+5RAY4gCTiTvw/l85uHkhotFPrhUGojLpSE4VxiEk1m+6E/xQHeiC1qibVAdsh8N4QfRl+iKkxneGMn0xqksL5zL98G5Am+cznbDmWwPXC0LwcPmBDzrSMf9ugRcKgrDmYIAnK8MxdX6CFyqCsVIvjf6UhzQm2iH4ymOdEw79CbYYCjTBedK/GibEFyuDcP9niT8eKEMf7tWjRfD2bhaG4rBTAf0xJmj/YgxmkKYd68mCp1VSeqo9DVByxE6ZpoPThWEYDg/EB3xjqgJPYDGcAucSPfCjbpYvBosweuhUjpeDMqD9+HIAQlq9+RRFWmJE4WBGC0Lx3CuP3pTXNERa4OGsH0opbaryFWB2gUl1PjsRbWnLIrtdyPrgAAKrbaj1VcGgxFqOBmh+gG4ksQJHzEMeIvgmNcedPuJoytQFh2hCmg/rIzOo9o4lkr1Y4QxPEx2QWX3UuwVXY9DhqqIpPeqODUOrcU5GKwpxggZWMwIK4sLQ25kENIOB6EkIxkj/d3ciMgVhbkwN9LHmhVLsXzxV5AQobrH2w1VZUUoL8mHv487tLVUISgogDXrvsMagVXYKLQBG3dswAah9di8axOEpYUgvlcUYntFICi1DWt3rMKKrcuwWvg7CEhsgKC0AIRlNkNEdgsk6f2Wkt4KKfEtkBffDmUJIWjK7IHBXgau5GGoKAnFnVuhJ0/P198DA+11+P7eBfzw9Coe3xhES1k8vCz3wkRhLfxs1VBdm4ehy2f+D4Krj3tD/Q5ccSBpArj6UP8L4KqH6V8CVxP0H4KrluM9aBzoQm1P6zi4Km6oQmphFsLio+AVHsDBK0dqi2w8nbDP9iCUtNUgtGcnvluzCvO//grTZs3CF5y3FR9cTZqCz0ifT56KLyZPBFeT8Jc/f/4euPoLLfvks8n4lMGrTz7HX//yCS37ZAK4+oIDV7NmTOcMdwWJPdBTkYWxhjwO6CjB1lgNLuba8GTgypoPruyMEWpngnA+tGLigJWVEUItDRBM2wYe1IXPfi046SrCVHY3lLeuwe5lX2LrwlnY+tVsCC5egJ0rFkF8w0oo7xaE8V45WBtow9XCDD7M88rFAV52ljDX14K82E5sWbMCqxYtxMqF87H6mwVc8nah1SsguXUjFHdshYrwNqjv2g4dUWEYS+7GQXlx2KnJwkVLEa7aSvDQV4bfPg2EHtLjj3KogxALTZrXQoSNLo7Y6SHSXo8HryaCK6d978CV+0GyOw4h2Yv98/2PwRULHWTJzXnwypkX1sfyUB3xQSkbOTA2iPO4quODqzoGr1Ii+eAqFs1psWhMiUFDcgzqk2JQlxiF2oTDHCSqig3kQgcruREI/UgMUvlwKuOglc84uGIjFHKKCeKJ9q3gAJYvB7CKI5jnlheKSSXhXu88qiJ4qiBVHvFCNR2zmo5fRcdkObcYQKsah1bhHLRqSj1C1x2NloyjnLdVZ24CPxl7KnqLGLTKxEBZFo5XUH1alY+TNYU4VVeEM/UlOPMeuKrChY46XO5u/j24Oj2Me6Pvg6unV65wsOrF9es80fQzBrMuX8aTcXB1ngeuzvA9ruqqUUD9BwaurPTVoa8kAwnBrVi34lss/uZrLFjwNebO+YZLh7D4m7VYt3YHtm0V5zyutm3ag400v2rlFqz8bjM2bBSG0A4p7Nolh53My0pICnt2yECESuGtIti+dRckxOVgZnYIRyJjUN3QhCG6lku330/KPgauWJggFyr4MXD19Cnpfx9c3eNG9OOH6b16hUdMr3mhelxy9H8Grl78Y3A17rn1/OW/BK44DyxuVMFX46MOPmTnYsfngNUPePbqxwng6hUPXjFo9ZrmX73meybxQNBTDl7x9HTCCIF/CK7+2QiC/xRcjZ3j1Tg8m6gxb6mJ4m3/A18/juv5K56e8cuXr37khe+9/okTN7ofp/8JuHrLiXlNvf7hY/rlX9c4uOLpHZyaAK4mjEDI5rnRCd+MLXvLz3/1A/5r8PQFFJfXIj0jD6Ul1TjWfRyXLlzB7Vt3cf/ubVwdHUYPVSSF0d5I9jRBmps2st3UkO+ujAIPRRR6yJFkkO8mjTw3GS7fVQEDHZ5kZHMeOxrIYiF0PiZI997HHSPFwwSpHKDaT8vNkeNrjlxOpqR9yPUj+Zsix5/W03S6rzFSfYyoQTCkkoxNf1oWuB+pfsZI8NSjRkMXCR56SKLpZC99pHgZIJXb1oi2MURKgAGS/fWQ6KeDBCZ/2p4MlcRALST6qyGBOrzxnopIpOtO9VRFNhn8eb46yPPRQa63DnI4OKVLYvehzxeb1kGWrzZJE5k+LCSQB62YBxUrM32VOJiV4aWMNDp2mocy0um5pHkqIdVDHsluMhy0SnGXpGUkMnpS3MWQ5CqCRBdRDlwlOEkgzkGCA1dHrUWoFEGMrShibcUQYyWKSIs9iDiwB4cPiODIQZo/KEFGnRStk0UsdfrjSal2ssiylyaDS4pKKWQ7ynD5yfI96XfyVkGulypy6L5zvTVQEKCL4mBDFAUb0LQ28n3UUOitjCK6hxIOJu0l45kMBNqv1leNjHpNMsq0UeOrhypfQ1T4GqGMyjI/fVQE6qIqWJeMKz1UU1lJz7uU9ili53WTQ56rDArcZVDiLY8K/71kdNLxffeimM5TRMcv9lan7bVomR7K6ZhMZT5MBqhgyeED9Ek6KPfXQLGvOgp8tOh69VFE70dJoAVKg1lydycuSXuBnyf9jp7I9PKi39ef3q0geh/96Vl7IdPdD/WH4zCYUYTRvEoMphSgPTIFjWFxaD6SiGPJuThb3oDHQ6P45eFT/I25sV68jBOVtagJj0GZawCqXZhnVSg6vMPR6RWGTs8QdHkEo9M9EG1u/mhx90WLB8nbF61+AWgPCEKbH4Nd/qhnIwo6uKPU1gUl1o4ke5TY2KHA8hCyzYyRYqSJJCMVZJprotxRHy30jfSEMBmhg55xi78mWgLV0RpMClFFW6g6ug7rovuIEdrD9VFP66voHa0kA70y1AxVhy1Qc9gSdYetSNaoC7ej0gmV4W7ID3JGtKslrPVUsEtgNb6eOwNfL6AO4aq1WL9hG75dvg5ff7Wc87hiowvywgS/GddYYnYOWE3ha+ofg6sPc2NNzH81ddpX72kap4WYPu1LzJj6JWZyWsDTtAWYNf1LzJ65ELNmfolpM5h31mxMmTETM2bPIE3BlOmfYNKk/wezZ/wFa5bOwV6xrXAz00MqGW+lkaHUMQug98UbJQHuKPFzQ6mPGyq83end9kQ9qYHUyC/rfTxRy+AVrefkSWJ5sNzdUMO8q1xdUDVRLMk7bVPv642mQB6sYjCqLTSYg1SdEWHoOhLOqfNw2DjAYtswD6ymQD/6zqgD6eaELOtDSDIzQayJLmIYtNJXw1FdEhk1RzVVEaWujCNqyghVUUKgkjz8FEl7SSoK8FVVhBctd1NSgpO8AmykZHBAVAKGwnugsWUHFDduh9S6rdizajO2LyfjeckarPr6u38Orhau5EDVGLji8lzN/RYLF3xHHbxVWLlsLTawpOzrBThoxcSSswtv5YUKcqMKCmyD2KZtkGbQapMgB67kNghQuYEDV5rCgjCVEoeTuiqCTMgQ2mcCb00N2MvLwFVVCXE2FmhNiMb5mjJcbanDmZpS9BZmojk1hstzF6ivAjsy4j1kd9KzU0IRfUsVbob02+ijyl2HpjVQ5qaO2kAT9KV64mZTCm63paI73Q1x1jJwUloOK5kv4aC0GG5qy0nfwpGm7eUXwUF+MRwVl5C+oun5cJCbBwfZubCVmg1XxW8Qd2AHWqP24WpFIJ50JOD7jkTcb4jEpQJftB82RYa1OCKMNiLJZjca6Ls9meeJ8+VhuN4Qj/tduXh6ohzfD9XgXi/dW2su3VsyevLCUR3jjLqjzjiRFYpL5bG4WhWHc6UROFsSilMFAbTcE8M5frhSdRSPu3Lwqr8MD1vzcLb4KHozA3EsLxAnisMwWhWJi3WxuFh9FKdLwnE8yw+tMQ5ojLJFDz2L02URuETXcq0tBY+GivD2djvwpBc/Xq3DjY4knMj3RmucFdWj+1EXako6gNqQQ6gPt0dHvDeOZx/G+aoU3KBz32zPw4XaFJwqpfNVJeFBTzHenG3F3+8M4qcrPbjYmIniUGvEueiijO7vbGsW7g9X48HxClxpyMBw/hH0pvujK9ENLVHWaAjbj4ZQYzSFGqIt3ABtYTr0vaiiNUgF/ZHaGI4mRahgMESeHyYojRN+4jjhI4LjPqJcuGCvvwR6guTQGapI391edERp4liKGRllpvA/KA6V3UsgvmUxNOX3wNvhEHJiI9BZlovzZEjdPt6Gaz0NGGkowbHyPNRkp6AyJx2d9TXoaqxHYvQRaNH7uWLpN/h28ddQkJZEsJ83stOSERzgDRUyzDcLrMPq1cuxfuMaCGzfhM07BLBpx0Zs3imAHfTOiiqKQlpNChLK4tghI4h1wquxcvtyrN25ihtxUEx5F2TURSCjvJMDVxKSmyEjuRV7ZYTomndBR0GEjDAxGCtLYZ+yLIzJILPW10SUrxsaSnJw4WQX7l0exN0LvWgrT4SfjQbMFDfCn8rqunwMXRl9H1z9gT4Grv5o/cC5IU79Z4cmhPK9Uz+DWnz1nmVgiScGrz6msfxT4+CKAa9zg+909j8EV3xPrJ4zJ9B9+vfqOnX8o/qH4YIneGLwqr63HVWdTahoq0dJUzXSinMQnhgN78OBcAv2gWeYPyd7bxfoUX9AXE4KazauwwIypKfOmvkOXE3ilZ9N4kGrMXD1Gctx9dfJ+Mufx7yuWMggy3XFH2nwky+4fFZsFEEWHvjnT1i44CT86RMGtr6gtnUq1i5fClmRnRy4MtFUwAFdJdgYq8LZXAueh/TgY21I78rvwVW4zQRgdUAHvqYa8KT9nHQVOE8n3T0CUNq0AlKrF0F85deQXLUYUmuWUBu0DNIbv4P81nVQ3b0NejIi2K8qz8EEJ1M9uB4whI2RFvQUJSEltAnCa7+F0Mol2LnmW2pDVkNpJ9tHDGZ7ZXFIVQFWJBt1RThoKsJZey/cqX/jaaAGHyN1+JtqIvigLiLoHqLo+iO5pPH6OGyt8xFwxbyuJoAr5/2IdTUn+8MCSV6WHLRK5YOrMY2HC/KVxTyvSDlc6KAL8kLdUcgAUSSDTAGoimWjCvJCBetYaGByFBpTj3LQqjmN+qRp8WhO56kxLYbWR6I2IZyDRcz7iqdgzuupinlxcaGE/jxPKw5a+dMyBrmCuXNVMY+tuGBuWfnRgHExsFXJRNfEPKnKGfRinlWkSr6qaFk1raumfdl5eaMehvKhVQSaUiPRks6gVQxaM+PQnp2ArrwkLhk7z9sqgwetynOoP52HoeoCnKwtwqn6Yg5ajYOr5gqcH89v1YKrvRPB1QncPX0S90bP4N65c7h/4cI4uHp+7RpeXr/OiYGr51evcsufXJ4Irs7jActxNTSIEzVVyIsMR4AtA1eaVGfKQmz7FqxetgSLvvoKC+Z/xQNX1BdasmgdNq7fCSFBKS5McMuGXVi/WhArv9uC71ZsxoYNfHC1mweudtJ2IsKyEGXT20SxbfNOCAuLQUNDF96+gSgsq0T/yVM4f+MGN6LgxPxWt7gQwScToNUTDlgx3SM9ePqU9IzLS3Wfn8vq7kRwxWDVy+d4wMTg1UfA1YMJuv8huGLQ6PVrPOKLA0jPefCKgScujxWDRa/egasxaPWU7wk1nqB9HGK94nJTjesPwNWjV+/Oy6Z5ea5e8wAWPw/WExYeyAdXTzlw9QPvHNzx+HCK9v9+wsiATGN5q55O9GZiy9/wln3/Adh6+uGIgf9yqOAYiBobwe/1R/Wx0f541/URcPW7Uf/eB1evX//MF29EwH8MriYe7yc+uGLQ6hdOr978EyA1ph/+te1eTdQPv3xU4xBrXG+5kQY5cDUwcgZ5xWWIT0xDRkYeyktr0NLUge7OHvR2d6K9rhylKdFIDbBDopsR0qmDn8uFlymj8D1wJYVcFynku8hynjksrCzHTQXZ7moc/Mn3M0Eeg1FkdGf7mHBwKt/PFIUB+1EcYIoS/31UmqDI3xiFfOX5GdH2Bshi8jNAjj/NB5kgO9gEmUHGSPfXR4qPLlK8dJBKSiOle+ki3VsPGb76yKR9MgMMkB5IxmmADpIDtJAUoInkQC2egjRomQqS/ZSQ7KNAx1DkIFOOjxryfTWQzwAWKddHi5Zp03XrINtXl6SHbC4xOimA5um4WSxnFQsDZB5XPorI9GFhgap0/cyDS4uOq4l0Tw2SOpf3Kt1rL03LI81ThiRF8yRvSSolSKyU5nluedJ1uSsg2UUOCU5SSHSSQKKzJJJoOsmRhQjKIN5eFnFMtnJkvJFsFahUpHIv4m3p3mxlkG4rjiw7MWQ7SCLXVRYFnkoo8KHf0FcNBX4a9DtooSRID2VhRigPN6HSGKUhBigL1kZFoDoqSdWkOlK9vyoa/FTRHKCB5iBtNNF+jYGGqA805oy+avqNKoKMaF99Eh0zhF8G6aCUnnsJ/QaltG8FPf+qUE3UhGmhOkwTFcGqtFyV1mvQtdC2QfooDzZCRch+VIYcQGXwQZQHmtM2pigL3EfHM6b1hiil8xQH6qCIQTe6hjIymsrDram0o/uyp/fPESkudoixsULkISvE2TkhzcOXnq8/PVcvpDt4odQ9hO4lFp1hiWgLjEWjbyQa/aK4ZR2RKTieXoirzZ14dek6fqOK8ucn3+PO0Aj6MwtQ4xOGcidf1LkGos0zFF1eYegh9TLR/DHPYHR7B6HblxRACgpBV3Ao2gNCufDBWnfqTDh5otjOFUXWjii0tEOuBRsNzRSJhrqI01dDhpkOqt0tyBBzxZkUMmozXXE23R5n0mxwKvUQRtIOYCTdHCfT9mM4zQynMg/hVLYNhjIs0Ztojs7EA2hPt0Vbtgva8typ8+CFY/k+6M33IwWivzCcOhJRaMmLRkFiMHxcDkJScjsWLpqLLxd9iS3bBSEiKo3167dhIQNWc77G/PmLMZ8laOdGFPwKM2d+/R+AqzEvra+5PFjTpi/E1KlfkhZyGsuRxTSDjjOTNIumZ9M6nr6keSqnkWj/2TPoOmbwjzN9PibPmIPJM2dg+twZmDl/GqbN+hRfTPr/Yern/43F86ZBWnAjnIx1kejjhsJQf3rv/ei98kSJnyuKvZ1R5uWCal931Pl6oJ7UwC+Z6nw8UOszAVy5s+Ttrqh2cUYVicGrGpYXi3lZ+Xijyd+Xvhk/eqcC0cKgVVgw2vmeVt1HDqMnKoJKBq5CueUMbjVywMob1XT8cldnFNjbIN3CHIn7DBFrrIMYQw0+uFLFUW1VRGuqIFJtLyJU9yJMRQlBexUQyKSiiEBaHqCuDB81ZXgoK8NJQRE2UrIcuDISFoHmNmHsFRCCzIbtEF29BUIrNmITH1wtW/AtFs1jea74owpOCBUcS9K+gOW4mr0Ec2bzwBXLc8V5XX25Asu+WYnV367GhlXrsGntBmzdtIU6cbshKy4NeXEpSO/cM57jSookt3E75NaT8b12I2TWr4fSlk3QEN4OQzERHJKXhYuGKjy1NeGqrgIbBVk4qChwnoLNqbG4RR3b52TsPj8/gifnT+MudWxHqitQGhqIYAMtuMqJI1BdDvHMi9FSFxnWJBuqo201kelA9bmHKfJDHFEVH4jSGB/EuJrAVn0ndEW+heaub2AgvhTGEt9Cf89iqG+fD5XNc6AiMBeqW2ZDbdtUaAlOgo7QJGht/QIam7+A0c45cFVdh1hrqnd99FEdboGGSBvUH7ZCObWBiZaK8FbfBDv5ZQgwFkRxsDGOZfvhRHEERioTcKOrBK8v9+HXxxfw8+OLeHPnDHW+j+Pq8Xocq0ghY+AIhgrjcLE6DReqkjBYcBjHsvzQlxOA4aJwjJZH42x5LJXxuFyTgav1uThTloburAg0pPijLtkbHTkhOFlJ65syOTh0pjwBx/MjcKIwEhca0nGruxA3e4pwvacQD0/X4u2DAeD1GSp7cX+4BOfqYzFUEoqhgmAMF4RiMD8cfZlhGMihc1dm4EZbOR4cb8bTU514dqYLT0624tEgzQ+34sWZbrwY7cGTU1240l6BlrQIpPvZIPewC4aacvHqzkn8+v1F/HJvFM9o/6tNRThbkUb3k4CTBRHoTfHiAFZdyD40h+9DX7wF1YMsdNGG6kiqB+MMcYKNkMhPyM5yW53wEeXJVxwDfuLo85dETxDzuJKnb1MBLRFq6E7aj9qjZgi2lIbanmUQFfgGqtLC8LQ7iPzEKJxsqcbjcyfw4+3z+Pn2OTw9dxxXelvQW1OKhuJ81BYXIi8tFZ5ODpAW34Ol3yzEiiWLoKZE36OPJ8KD/GFqrI8tmzdg+beLsWbNCmzZugnbhbdiq/AWbBYWwLY9W7FTShiiCqIQVxKDiPxuCFK9vGn3eqzfuQYCIuuxS14IslqSUDOUh5qeNBRVdkNGdjtkpbZCUXo71OV3Qpv205LZBR1ZEVhoKSPA7hDSI4JRlpGExtJctNcWoruhAH3NhajOjkAwfQdWqoLwt9JEVU0ehq+dxfELwxOg1D8HU/9MY+CKB68G/6E46ETPl+nY2Y/rY8Dp/wtw9a8ALAauxuBVK0vSzryu+J5Xjf2dnNdVdWcTSptrkF6Wj8NJR+EZ6geXQC8OWvlEBMElwBOm1gegSHW4gOAWLFz8DabOmoVJ06bj8ynTOGj16RdTOVjFQgWZPvucP7LgJwxeTcJfWG4rLkxwEv7MPLFYjqu/fk7LP+XrM/yZ5v/8ySTO6+qTTz+nNnwKvqP3VnLXDuiqyMFUWwkW+sqwNVGFizkLFSTD20ofvlYGCODyXBkihBRK06GW+gii9f5mWvA2UYOrriLs1aVwaO8e7JfdAQOxzdDm55bSJGntWM+JTasJrYOK4FqoCq2Hxi4BaIlug57UDhjJ7cY+JVGYKIpCX2Yn1Gm56m4B0mbaRhAG0ntwQEUW9nqqcDfSgtc+uj4mUx347tOGH8nfRAsBptoIMtdFqIUewunaj9iwxOsmiLI35kYUZNCKB670EemgjyguZJDJkJfjytEE0czjagK4Sva2Roq3FQevxjTudUVK97Pli3lh2SMr0InLK5UX5oHCCBbix8ASS9DOA1cMSo2Bq6bUGDQxcJWeiJbMZLRmJVOZSMti0UDbsBEHmfcVS+rOUziq40M5MFUZyzyrAunYDFgFoSomBNWxoVyerOr4MN52NF8ZGzKuMaDFhSEyjywGs6L8UUmqGiujA1BNx6ulbWvpOAyg1SbQdScd4YUHpkWjlQ+t2rLjqZ3hJWQ/NuZtVZLJg1YVuZy31XBNIUbqinG6voQDVuPQqrUaF9vruDBBlt/qal8nrh3vxo2hPtweGcTdMyO4f3YU98+fx4OLF7hQwO+vXOZA1ctrTNfwgkoeuGIeVxfxmG1H2z86dx4PR8/i9tAQjldXIiciBAE2B2FjqA1DZXmICW7FyqWL8dWCBZg/dyEvVHDuUiweB1eSENomgc00vW7VdqxauZWDVxvWC0NQSHIcXAlvl+SBq52y2CUoju1bqC7fvgdycsqwsXdBanY+OvqPY/TKVVy6dWt8VMH3wBWDVc/44kMr5m31HnTig6s7z9+JS97+8gUeME0EVxP2ezhB/xRcveInSH/O85YaA1djgIrzwOInZX/GB0ofgisugfrExO1joInvkTUWljjm5cX0mJWv3gdYD/mga/zY7FwMoHHTrzk9ffX6veTqH0KlP/Kimgi2nn4Avf5VjcGqF/+hnv8fBlcv3gNXvBxXDFq9B64mgqf/Abgag1AvmWj+JbeMJ25+bB3nYUXLf+LpJVv/A9/jiiVn7xseQUFpBTKz8lFWVo3mxg50d/XiWNcxdLc1o6EsD3lUiSX5WiLRVR9pblrI5cLPGLhS+ABcSSLfRRqFbgpcKFq+uwryPdWRz8CVjwFyfQyRzcLsPPU55dB0no8RrTNEnjebZ8nNyYjw0KH1usj00kMGm2cgink5cSDKCOn+Bkj21eWURssy/A2ROQa4fHnbZdE2WQGGyAoihdB6UlqwHpKDaL8gHaQwBZPhEqyO9GBVZJFyWThImA5Kw/XJgDVACW1fRNsXBemhMFAf+YF0DwEGyCHlBhrS9sbIo45yQYQJiiKNURxlRKUhCg/rIzeED7T8tHmQi10Xuz7mqUXLcgI0SerIDlRFdpAyNV5KyAkhBSvSPClwL5esPSdIg0sQm0/XWxiiTdenjeJwXZSG6dN1GnEqDjWka6Pn56uHHB8mukZ6rjk+JlyZz40IqIpyf1VUBlFHlO6xmq6x6rABKg4bkoxQdcQUtdEHUHfUAjVRB1AVYUYyRd0REzQeMUJzpBFajxiijdRO+7aH6ZGopH3babvWCHM0Hz6ApsMWtL0laiMPoTLSHKW0ruTwPpIJyugcVdFmqI0xR33sATTGH0Rj4gE0xLNlJqiONqQG0ZjbpirqIO1/iEorVEfZoirSHpVH7FF+2I7u3Yru2QJFoXR8OmdllAVqYy1RH2eDuhg72seWtrFGnr8lMj0OIcXJEtGW5gg2NoKvrgHC9h9EkpMHvVsBSHf1RbqdB3JtvFDuEIBalxA0uIWh0T0cLd6RaPU7ivaQeHRGp5CRVEHG1wjefv8M+Okn/Hj3Hq42d6AjKhHlrv6ocPJGk3sgOjxD0ENi0KqfNOBN8iMjLjAM/cFh6AsJRVdQCFr9g9HgTQ2/uw/KnT1Qau+KYhtH5FtaI9PcHCkmhoinxjPOUAPp1MGqcLVAZ7gT+mOdyDizQU/cARyLM6PSFN1xJuiMMUBbtC6ao3TQcpSm401xLM2SDElXXGoMx80Tabh5pgDXR4tw40wxbp0inSzCzZMl1PhX4faZRlw/04aRgQbk5yfAhDqc6wTXYc3WDVDX1YOFpR0ZRMpYtPg7TJs+D7Nmf435C5ZiNjXkbHos3G98tMCp7/TPPK44aDVtIaZMXYDJk3maMvlLTJ2ykDrOTDxwNZs0hzR32lc8Tf2K5r/CbJqePX0hZpJmTOclgZ8+g+XFmoPPqFM/acY0zJw/E3MWTMeMWZ9j8ud/whd//n/w1YwpENu8HjY6GjjqbEvftSdKQjw5L71iPxeU+rigys8dtX4eqGWwigNW7jxwxZb5eVJJIkOUFy7ozoUJMrGcV01+PmgN9EdbUCDagnlq5fJXBfHCAUldEWE4FkkGOB9cMWjVyrysgvzQ4MeDVqVk/ObbWiLjoBmS9xkj3kgPsUbaEzyufg+uwlWUEKKsgGAVRQTTsmANFQRpqMJXTQUee/fCUVYOVhLSMN8jDuOdotAR2g3VbcKQ2yQE0bVbx8HV6ongav5yLiyQS87+9WquXPjlWHL2Zb8DV2x0wYW0btGX32L5ohVYs3w1Nq5ZT504IShIy0NPQweGmjrQkFOEwi4xyG4XhixLEi9Ahvf6zZBavR6Sa9dCYTMDV4LQF90NU0lxHJKThj3dFwNYjnSvjmTMBR/Yh6r4SFzpbMT3o0N4c/0S/v70MX6jztrrGzdxobkFub4+8NHWgJ+WGpcDK9F6P2IPGeHwPnWEGKsgzEwTh62Myfgyg6fFPtjoq8NURQp6ZCBpS22HluQWaIhtgLLwKihu+xZK21dATXg11IXXQkXoW9JX0No1H7q755MBNg+agvNhJLoE1kob4aa1A+6aO+ChtROe2rvhrS0CL409cFDYgv0iy6AnvAAW8isRekiWDJv91B7YoDDSHV1Fibh3pge/vroD/PYc+Dvp5yd4ef8iLgw0ob8yCydKUzBSkYahkgR0ZIaiKcUXfQWHcbEpA1daczBQGE11pDdaUkIxWpODGx1VuNBSit7SJNSmkYGS5I/W7AiMVKfjalsxrnWU4WZ3BR4NNeL1pWN4caEbt47X4mIn1RXDdfjp7gl6rmfx5m4/bp8ox/nmNFxoTMW1tizc7S7Cna4SXGkqoPqxBA8GmvH67HH8dOU0frx6Gq+vjODF+RN4cuoY7va3ckl3+8iIqSeDJy/IHUcdDyCa6rqypHBcPt6Mn7+/it9e3wWe38bP18/gfn8zLjcW42x1BoaLYtCXGYzORA+0RNuSDqEnwQqDqTY4k+WA89n2OJ1ggoFQJRzzZcnYJbjcVse9RHHcm+Qnhn4OXEmgh+W4CpJBYzApbC+6Evah9uh+BB+S4sCV5LYlMFCVQJi3I6pyUnC5rw0/3DiL3x5fB76/gbe3zuPuyWM43d6I7rpqVBXkIeZwOA5QuyO8fSsHrlavWAYVRTnYWVvgoPk+yEiJYe2a7zhvq81b1pOhsxlbdghg4/YNENixEYJklO8kY11YQgiCYtuwTXQLtopuxjYxAWwTF8B2yc3YKSsISTVRqOrLQstIDuo6klBW3Q0lhR1QlhOChvxOaMnthAYLGZTYAQutvTjq64r6/Ax015ahpbwApVnxyE0KQ0FyKDKjPBDqqA8nHVEE2lBfoZYMyqsfA1e/B1j/t4ArLlcV24+OzdP/JeDqJA9cNU8AV80DXWjo60BtdwvndZVbU4rojER4HQ6Eo78H53XFwBUDWNau9tCkul9wjzC+XrYY0+bM4byKv5g6nQeqxsAVf0TBMXD1ORtp8NMp3KiCLARwDFwxOPXnv/KhFSv/+hmt+5zztvrzJzxwNWnSF9zIgqLC26GjLIf9Oso4ZKAKOxN1Dly5W+jAy1IPPpb68LcyQKCVPoJIwbQs+JAuAg5qc55W7vpKsFWVxAF6F/dJb8c+qk9NpLfBRGobTGneTEYQ5rI7uPXmssIwkxbCPknaRpJtsx1GJEOaNpDYSuVWGNP2++V34eBeUVjSca01qE3QkoeLvgq8TLTgR32moIPM28sQwQeNEEJlKCmcFHaQlQYItzJEhI0RjtjyFGnL87g6YqtPy3UmgCs+tLIfkyHNG38EXFm9kxdPnAeWtw2niUArzceWbBeWtN2Z6no35Id5oPgI9QWPBqI6/h24YnmtmtNiOG+rlowEDli1ZqeiLScV7UzZNE/LGdhqSI7mQBdPkahNjOAgGINTPIAVwnlZ1cSGoTYuHDVxYaiJ58GrKjonT2Mwiwe0eFArhPPQqjzKUxVNV5NqYnnAqj7hMDfaYR2drz6RrjmZl5erJT0GbXxPq47cRHTmJaM7PxXHCtOpzs/EQGk2TlTkY7Ayn+9tVcj3tirB2SYetDrXWo0L7XW8pOzM24q+lav0zVw7cQw3WWL2U2Nhgh8DV5fxkunalX8Irh6dO4d7IydxvLoCGaEB8Dq4D4d0WaigHES2bca3i6ivO3cu9W8WcB5XY+BqwzphbN/KIJQoNtH0GLhiWr9OCFu3iWHnThkI75Dm4NZuQWmIsLxXQhI0L8qBKykpRZhb2CA2KQ1NXT04dfESLty4gUu3efDqfXD1FPee8fS/Ca4eTdC/Dq5e/VNwxQEqvifWOw8onsaA1bin1MsfPgBXL3h69eI9cPWYH7L4cDz3Fg9c8fSG1vP0/wdX/0vg6of3wdW7kQP/A3D14xi0IjEg9dMEOMX0I38dOydb/pYn3jqWzJ2f46pvaATl1fWorKrHsd4TOHfuCm5ev41bV67h8ulh9DZWoCw5HOmBVkhx10Oaqxpy3JRR6K6EIg95kuw4uMpzkeRU4CrLrS/0VEWBF0v8rYlMd23OWyvFTReJzrpIcNFFsrs+0r2Mke5tjBRPQyR6kKHuYYA4dwNulL9kHxOkUgc+zd8Mqf77kcL+O+1ngkRfMtx8yOjw3Ye0ADNkBplT5W+O7MADyAk+gLyQg8gNPYicUJoPP4DcCJo+YoEsKtMPH0AaLUsNo2OGGdG0LjIidJAbpY/iWBOUJ5ijKvEgVfAHUBZthuIIUxQfZvCFpmmfvGBTOsc+5ISZIyeKzhNjiULqKJcm26A8zZZTSZIV8o/S9YQZIzvECHmh+1EQYo7CUAsUhh1Afrgp8sIY9DJGfuQ+FMWaojTBlJ4znSfBGIUxhiiINkThURMUxexHcYwZSmMPoibRCvUptmhItUdTuhPJmaYdabktNUo21MDYUyNC8/FONO9EDY0zNS6OqI+3Q0uSNTqoM9+WZoOWVGsybKypgbGkfQ6hOs6SGh0bNCY5oDnJkbZ1QkuiI1pJ7YkO6Eiwo048Kd4GnbGW6CJ1szLGCp1xtuhOdkZfhjf6cwLQnxdCRlIY+orD0FkUhMYcL1SnOqOCjl2V4oS6TFc0Zrmhnq69JpWW0fOqSLFCebIlquj6GjJd0JzlTffmQw23F2pJ1QleqCRVJ/qgJtkfNSl+NO+BUrq/ijgXNNK5j5WE4Xh5FLrywlARw4b3pU6D6wEkOR1Egp0FIg+aI1DfEJ7qOgjQM0G8jTOyvQKR6xmIbAcv5Fi6odjKE9X2/mhyDUULA1fuh9FMavI5gsbAaHQnZuFKWzde33sA/PILwNxJqdE7XVaBurAjKHHzRrWbL1romN2ewTjmEYQ+0oBXCE74hWIwMAwngsPQHxKK7sAgLscVG4GuxtUdlY4uqLB3QpmtHQotLZBtTu/+Pn0kmmgjRl8VR7QVEKmjgCgDeUSZSOGIiQgi9u3EkX3CiDITRqTZDoSbbEOQkQD8DTbCx4BKEyHEOiqiKtoKo03x+P5qM356eQpvf76IX3+5gr/9dBm/vLmEty8v4eeXV/D2zS388uMDvHp5D8NkVAYeCYCMmgJpL3xDw5CSlYdDNk5YvX4rJk2fi6kzv8QcBq7mLcasOYsxc9ZizJi5iMtPNf1fSM7OG03wq3FoxTytpkzhg6tJPE2Z9CWmkqZNXogZU77CrCnM2+orzOHAFQ9gselZtD8LF5zB6UsSO94C6nTPok78dEyaMh3TZszAnHmzMG8elTMnY8qnf8GkP/8JX82YBpFN62GhsReh9uZU1zhRHeKBomAPlAR6oCKAJWon+XmgxpcBLE/U+3uhjinAG/WBPmgI8EGjvw8Hqpha/H3JCPZHR0gQOkKD0E5leyhPHWFB6DzMA1YMVB2LPIy+qCOkCPTQsnaWoD3QD00Bvmjw9UKVuwsK7ayRcXA/vQ9UPxrokBjQ1OLyW8XoqyFGVxUx2iqI1lTmwNUR1b2IUFFCuIoiwtSUEKqhjFBNFQRrqMJPVRkeiopwlJaBlZgEzPeIYd8uURjuFIGm0C4obBaC2LqtEGIjAS5l4GoFltHvvIiFCy5Yjm8WrsKir9eQ1vLAFUvMPm855s1ZxoUKjmk+zbNwQc7rivZd+tW3+G7Jd1i3ci12btuBvbIKMNLWh5m+EYzVtaAlqwhVEQko7xLBXqGdkNu8DZLrNkBi7VrICWyEqtA26OwWhpGICEwlxGClIAcXDQ14aGvBQ5f993w/iiJCMVJbgeu9XXh87gzeUoePQea/s//c0bfakJqKaHs7xDs5oig0GOX07HPoN4ywPgAPepYOOqpw0NOEtZ4OTFRVoCEtCXUpcejIy8JAWQG6ilJQEtkBGcFNdJ1kbKnIw9lYF7bUyTWS3QNtsY3Ql1hLRtZa6IutgrHEOtiq7YLffiUcttZEmIUqfZfycNcRh4u6CFzUROCoshPWCpthKvkdGXDfwUZtM9yMROFpKg8/Sy2kBjujtzYPT26ewW9vvwfwmvQGb1/dx92LQxjtqMFIfSFO1+VjpCYb/WXJ6C2Nx2hzNm4dr8blnlK05h5BdqgT1Zm+ONVYgMejPXh6YQCXe2vRUZqEyuRg1GVEYLA2GzcHGvHodDdeXBzAzzdG8Ld7Z/Hi8nFcOVaLkw0FuNRTieeXj+Gnu4N4cqENl7pYIt00nG/KxLWOfNztrcCD/lrcpe3v9tbj+5Nd+OHCMAeunp8fomP34+5gN652N2K4qoAz0mKonnbXU4a1ihRsVKURYGmEIjKqhlsrcffcAJ5dP4M3N0fx4sIJ3O5twKmqbHTQ9dbHUX2b6Iv+7BAM5QVjIMsLXUl26KD2uz/JEmey7DGStB+9oUro9pVE7xi48ubltxrwFUEfqddPDN0BkmgLkKK6XgpNoYrU5hmjJnofAg+KQ3XXYsgJL4eNqToyYkLRXJKNM221uNHXgjvH2/BwuAt3h7pwsasRI60N6G9uQF1JEY6Gh8LUQA9CWwWwYtkirF/7HSTEd0OF3htZWTJ4tm/ChvUrsWXzWggJCWCr4Eas3bIKqzevhIDwBuySEoQIGfHC4luxlY0SuHMdNu9eD0HxzdghtRWCkluwXYLBq22QpvdMXV8SOkYy0NaVhIa6KLSURaCjtAe6zOuKjqUtKQgzVSn421Jf5mgYB6/q8jJQRAZv1tEgZEb7ISnYiepBA7jpSyGEypq6Qi5UkAeufg+V/ii8753Y8uMfiIGrwffg1Yf6EFwdY9Dq3B95WI2FDPI9rbh9htB3bpgnNs2A20cAWh+3/QkeuBr98LgMWg1y6jkz+FFgxZaPrZsIrCYCrfGQwZF+tA7zwFXzYA9Px7s5cFV3rA3VXc0oaa5BclE2AlmC9kAvuAR5w+dIMAKOhsON5o0PmWGPjDiWrlqBmfPnUTvMvK5m4PNJ0zhQ9TmDVV9MwacsUTt/ngNZn0/hkrH/iQsDnMzBqf/+hHlffcqDVyy3Fem///o5aRItm4S/0vrPP/8MXy+cj12Cm6G9VwZmuiqwNFSD3T4NuBzQhruFLg9cWenD35oPrix1EXRIh6SNgAOa8NmnBhcdeVjtFYWZzA6q5wRhysCTnCDM5YVgoSBM63bBVlUUDuqScNSQgpOGJEmcpiW4hOmOJHuatlUTg52aKDfvpi8Pb2MV+JmqUR2rjgBzFvanw3lRhR3SR7ilAcIPGdC0IZWGiKB6JcraBFE2+zgdsTXGETueIsdlSMv1eODKVheR9jwvqw/BFfO4YqGCcRPA1ZgSmTx5Ygnbkz0+0FgSd187ZAY4ITvIFbkh7tR+efPBVRgfXEVxHlUMWLVlJaE9JwUduWmcOvPS0cXgM6kzJxVtmUloSY/ntm9Ki0FjajQaUiJ5ubKS3gGsGr5nFANNtVT3MtWQqhPeqWaCOC8q5pkVy/PKquJ7arH9GLBiIx1yox1yiiQ7gjcSIoNtrRlxaM9KQGduEvXNU9CTn4aegnQcK8xEf3E2jpflYbCS6pfqIgzVFuFkXRFONRRTf7UU55p5ea3Ot7N/mDRQO9aMq71tuNbP87a6PtiHW1yYIPO2OoMH51l+q3N4eOkCHl2+iO+vXPoAXLHQwSt4Ssuf0DaPL57H4/PnxvXgzAi1f5VIC/GD8z49mFAdrSYlCqENa7CY3v+5s2dj9qz5mMP+YTt3GZYsXk/1+Q5sERDBlo27sWG1ENYwb6sVm7Hquy1Yu0YQmzfvoXpdEkLbJbF9sxj1eySxR0iaviVJ7Nguhh2CYpCWVoKpmSUOR8ehqrEFJ0ZHce76NVy8dZMLGWThgmPg6u4EcHVvArjiPKWeP8OD57z8VnfGwNWLZ7g7Bq1eveTp5Qterqvn7zyteNDq+bjuM2j1uxxXr8fFeT2xMD6WNoUf4vchuOL08n2xJOpjGl/+aoJevhtV8CFd57joupkevX4nbtnLl/yk8ex63nAaA1ccvJoQHvifgKen/DxY7+nfznHFT6b+L2sMKP3vgKtXfHA1LgatWMgd0xva98370OolA1avf+H0ip9vigNWY5oArnj6lac/3Ia3ngNXY6MHcqML/srp9Vue2PRLlrSdL27dL3/jxODVC+rHP/+BnsuPb/BfA0OnUd/cjsbmThwfGsWVq3fw6P5jPLl7F3cvnMZQSzkqU0KRFXQIaR46yGAjCroqotBdHsUesijylEGhpzTy3aWQ5y7JiUGsIk9FFHmrIstNGSlOKkhx0UaGpzEyfM2R4nMQKX6WyAyxR94RF+REuiD9sBNSwh2RTGVyhAtSo1yRedQDufE+KEj0R26cD1JpeXKoI9Jom3SaTg+n7YIdkBJoi7QgO2TT/vmRriiO8UBpvBdK4j1RFO/BqSDOE4V0rKKkABQmBiI31hupkbZ0rn1IiTJCeowJMuPMkR1/AJmx5siINkdW9EFkH7FA9uGDyI+wRkG4NXKCD5EBYImsKDtkxDsgNd4OKbE2SE2ga0i045SeaIuMOGtkx1qjJMkJNWkeqEshJXuiJskdpXFOyI2yQhYdO4+2K890QV2xF5rK/dBQ5oN6mm4o8UZTmS8aS3xQle2C4mQ7ug87FMfboyTRCRWprihNckZhrB2nKjpHa1Eoussj0V5MjUluEGoy/FGf5Y/W/AB0F5NK/NGST8Z2lgsq0xxRnGBDz8UGJQkOqEhyQXWKKzV4XujLD8NIeQxOkU4UkFGdFYw+lg8lzQ/tie5oS3RDZ4oXOtO8yXjwQ19hBDUyWbg1WIN7o624f64Nd8824dqpKpw6louuujg0lB6me6TGjq6xMtcPhWnuyKXrz01xRnaKI7KSHVGY6YEGuvaeykT0shCYwjg05UWjJpMa2KwjaCmOR299FgaastFTm4aWohg05UeiuzIBZ8hguthdjr7KdBRR5zvBwxoxDhZIdLRGEjdSnhXCTfbDW00bPuq6iDKj5+/miwLvIOQ6+SDb0hWFlm6odvBDm0c4OjwPo9mZjDl7f9Q4B6LSPQiNEXE4XVWPZ5ev4Lef3gB/e4tfXjzBvVPUsc3LRmlAAIrdPFDr7oNOryD0ejFoFYQT3iEY9ieDOigcIyHhGAwJRW9gEDp96bfxpN/dxRX1Dg6osbNBle0hlFmbo5CNhmami0QTdRzWlIO79E5Y7dgAw41LoLl2LtTWzYT6+umcNAVmQXPLbKhsnA6FtZMhs/oLSKz8AuKrpkFVcCkctCWQHuKI7vpc3Lg8iJev7uA3vCTj92c2bii//Ik//Svpb7h15yZSMtOhb2oCwwPmyCwpQdvxQQRGHsW2PRKYPGchPmOj+i1YjFkLlmDmvCWYMXsJps9chGkzvsE0PriaPm0MUP0eWP0OVo15Wk35EpMnfcmHV/M5TfliAabS/DQm2mY67TOe52ralxy0mj5tHmk+pk8lTZ6PqV/Mpf1m0fazMW0KaepMzKAO/uyZMzB31gzMmjoFUz79FJP/8lcspHnhTatgQIazn8N+pIR4IP+IP4rCfFEa7I2yAC9U+HtxIw02sMTqIQFoCPRDbYAv6oJ8aZkvmoJYKCAp0BetQf5oDw1EZ3gwiSVaD+FCALsjwtBzhHlYhaM36jDnZcXUH83gVTitp21DA9Aa7Mcdh3l3lbrYIcfSHEksPNBAGzF6mlRqIs6AD630VBCjo4wY5kmhQVLfi2h1ZURRyXlf0XS4pgrCNFURrK4CfxUleCkqwEVaBrZi4rAQEcH+PSIw3i0C7R27oLRVEOLrt0Bo5TpsXLoSq776Fkvpd140fwlpORYtXI3FX6/D4m/Wc9ML53+H+XOWY97sbzFv1rJxzad5tpwlbV84bxm+mb8USxcuw8ol32Hz2k0QEdwFRQlZaCoqQ19ZFfpKKtCVU4AOXZcmXdde4Z2Q2bIFkhs3QIbEvK5Utm2haxSG0R5RHJSWhaOKGjy1deBjYIiQg1RfBwaiKzcXpxvqcWvoBN48uEev9o/4+48/4PH162gtKUZORAQasjIx2t6GS73HMNTUhMqMNET7ecPZzBT71dWgp6gEbXm6FoW90FNWg6G6NgxIWkrKUBCThLK4FKz0jRDvH4SCmHhEunrgwN690BIRhI7YVuhLbIOOyCYyynZxOV7YqFFd+VR/FcajJS0cxYfdkO5jjQxvK+QE2JKYMUMGk70KQizl4XdQFu6m0nA0lIK3hQYyjnjgZGcVXj28TPfymD7TF1Q+weuH1/DowhDuDHdR/duO20PtuDXchpvDLbhzug23Sac7S1GbE0ltlge1I8E43pyPm2c6cPd8D870VKGpJAEV6eFoK0nC5eONeHVrFG/pPD/dPY8310fw+sowHp06hksdtRiqyifDogi3j9fj8ekW3B+qw/Vj5bjaXYrrpKtdxbjSUYzLbSW40FSEi80luNZZgzu9TbjR04BzLZUYqS+lY5TjFJXHitORHeIGZ11FaAqvg9KW5dDatRFOetRv8Kd6MTMBA2TUjLZW40pPLa71VONCSyEZQUdRcsQNudTu18Z64URRFM5VxWG0IgLDhf4YzHXHSKEHzhW542TKAXSH7EWHjxR6fCQwwIULiuO4nyj6fXejj9TrJ4LuAHF0BEihNVAGrWF70cPAVaQxgsxFob5rMVRF1sDf0YzaryQ0FWWhlozJoiMByAlyp2vxQz3LQ5OdgtaCHLSWl1JbXkJ9g6Ow2G8CYSGWsHcJ1m9Yia3b12Or0EZs3rYemwRWYzNJiJYJCq7Hxs0r8d3GpVizdQUExTZDeu8eKKqJQ0ZpN0SltmHHng3YKrwG23atg5CoAHaIb4EgaYc0fScq26FhKApDMzkYGstBhwx7HVVx6CrtgZ7cDujJboOh3HbsV94FGx15hNhSvR4eiNLEo9SfIKMpPRbVGUeRG+mDMHtjOOlIIsjOAFW1BRjkwNXJf+ol9ccA6mMeV4MTNPQPNQ6XzvEA07HfgaaJ4IoHrXrPDqP33EmezjJ4Nfg7cNU3BsXGjjcGxM6c4GvwPf074Oo98cFV+0g/2k72oYXzuupBCwNX/HBBBq5qultQ3laP7KpiRKYnwCM8AE7U9nhGBCIw5jC8af6Qsy1k1ZSwevMGzP/mK0yfPReTp8/iPKy4nFVj4hKv8+DVZ1z+qyn46+eT8Sda/t+0/r8ZuOI8rFh44Gf4y6dfcPrTJzyPLOaZ9Ze/fo7PPvsMCxfMxY4tG6CpJAVzam+sjdVgv18DLge14X6IB658rfXhb2OAQGs+uLLUQaCFFvzNNeBlrAxnbTnYqkrAUkmEk5XKHlir7oGNqgjsGMBXF4OrtiQ8dGXhpS8HbwN5+BjKw9dIAX4mivAnsdLXmEpSgKkyQszVEE7niDikjQg6X4SVDo5Y6ZH0OUVaGyLSiupVKyMqSdYmiLbdRzLlSg5U2TPxQgSj7Fm4oCGX12pMUfzRBDk58HTU0RixfGgV73aAA1csOTsHraiMp3mWsH1cbgeRwEYedKdt3C2Q5HGIg1fM62oiuCo8TH2N6HfgisGnZuZllZ2MjpxUdOalcbCKA1YFmegpzEJPQTbVhxloz05Fa2YSt31zRjyJ+s9pR+kYURzAYser5YcTsrDC+sQInpdUAm9ZzQfAioNW8WMK47yzuPBCEptm+zXQMRqZVxipgVMUNwpiM523JSMWbVnx6MhORGduMrrp2o8VZHDQqreY+vGlOThRXkBtShGGa4oxXFeMk/XFON1YitHmMmoreHmtWEL2S12NuHKsBdf62nF9oAvXT/Ti5tAAFyZ478wpPDg3iocMWl08h0eXL+DxlYt4epUHrl4w8aHVM5r+EFw9OncWjxj0Gj2Fk421yDwcxIErXTmqd4W3YdOKpfhm3hzq38zGHOZxNfsbLJhHfaIlGzhwJbBxN5eUfc0KquO/3YTvSAxcrVsrhC1bRKhel8D2bRLYJiAKYeZ1xcCVkCSEBcWxW1gK8rKqMDa2gE9AKDILitHe14/Tly9xHleXWZ7p+3fHk7OPhQtyIYM0fe97Xn6rsRC/33lcfQxcvXjBeVSNgasPwwS547BtXr7ztuJG82N5pfgaC9F7NGE0QB64euc59Xg81O8lXzxvKZ7HFG/+0auJ61/y1nP7vfzn4Orlh+CKB9Qev37DEwNXHBDj56j6D6ATl9+KzjFR/3aS9nFwNZZPigGiMf3ILeNBqbHRAX/glo+vGx858F8BVz991OPq1Xvg6p3HFQNXHLwa97T6mZ+MfUJeqw+8qcbWTUyc/rGwwTGINT4qIEvKPhFUvf0bXpJe/cITN82HWa/463nrfsXLX37Bi58ngKsTQ2fQ2nEMTa3d6OodxvDIeVy+cAW3Ll7AjdPHMUQdz5qUYOqcHUSGuxYyXfZyib0L3eXeB1ceUsjzkES+pxQKaL7QUwG57kpItJNFvL0ycgMOoCHJF535UegoosqsJAU9VVnob8hHD6m1JhsNlZmorcxAbVUm6qqz0FSbi7bGQnS3lKKrsQgtVTloqchGW3UOmisyUZkdh9y4EGRF+qMgLhgVaVQR58SgiYyD9tJkdFVRJV+djs6qdLTTsTto/66aQrRWFKA6Lxk5SQFIirFBbJQZDocawMdTHU4O8rC1lIaLw16E+RsjIdwKKeG2HFwrPuqFsqM+qEiizl5mCDLSfHD4iDU8yOBwctGGg4smnN214Uv7RUdaIy/dG501cTjTmYsLXfk435GH4UZqYEqOojDJGylH7JEZ74zibD9UlYahvjoKLQ1x6OlIxvBADkaHCnCyLwut1RFIj7GFn5MWHA/Iw/mQIjxsVeHjqIkQD0MkHbFDRW4w2msS0Nucjp7GVLRVxaOhJAr1xUfQUhaJtvIjaCyhBqcgEFWk6kJ6XnkB1AkPRH3RYTQWRqA+NxSteYdxpi4T9wdq8YCMk8vNhVwIykh5Kk5VpOB4YQx6ciKoMQqjRom2zwlHX0UyrtC2T2+P4M3TK/jp+TX8+PwiXj45g3s3enH+VAOG+svR31OEjpYsVJZGIz87CLmkwoJwFBaGIy8/BEV0DY3VKTjRUkzPrBqnOqpxsr0CJ9rKcKK9HCO9tbhwsgVXzrbjEhlkZ4/XYaSbDKCeclwYqMOF3gZ0V+Qh70gwYl0dqHNhgyRnR6Q4OyHZ1h7RZhbw16BOlrIGwg1MkeFAHQWvQOS7+CDb2hWFVq6ocfJDu1c4urwOo9kpAFXWniizJoPPwQtVQYfRl1eIO0OD+OnJQ/z26w/Abz/gx+/v4Bo1pu1pySjz9UUFGbGtnv7o9QnCCd9gDPqG4CQ1SqeCw3Eq5DBOhoTjRHAo+li+Kx/6Jtzd0eLkgHp7S1TbHkClzX6UWpkg54Au4o1UEKgsAbs9W7Fv8yporP4aiitmQ2HVLMivnAGpZZMh+e1kSK2YCrHlU7BryRcQ/OYzbF74GTYu+BzbF8+G3JbVMFdTgL8zg6pxaKivwcjIMO7dvUuV2g/4+9/xu79Hj58hN78Y+y0scZCeXVljE4YuX0F0ehb2yO3FjIVL8NnM+Zg67xvMnL8YM+YtwfQ5SzBtAria9g/AFUu0zqDV5MnzMWnSPHzxxTyuHANXLERwChMXMrgAk79g8Go+lbQNA1KT5mLq5HmYxiDVtPmYwYDV9HkkHriaRsea+vkcTP1iNmZMmYeZU2ndlNmYOmk6aRotm4E5M2Zi1vTpmPL5JEz+9FPMnzUFm9YshtZeUXjZ7UdikAfywv1QHOaPkmBflAf6ojrQD42hwWgOD0FDcADN+6J2IrjiqzXYH20MXDFgFRGKriNh6OHDqr7oiHExbyseyArl1H2Ega5AtIcGoDnQB5UeTsi1OYBUMyMkGOshzkgHsQZaHLSKM1DnQStdZcRo70WMJkmdLw1lTtGkSA0VRGiqIpwUoq6MABUl+CgqwE1WFg4S4rAUEYH5nj0w3r0H2jt28sDVhs0QWrkWG5euwMqvlmLJgkVYNH8xH1ytxeKv1mHx1+vxzZdrsHDeSsyfvRzzZk0EV9/+Dlx9Te/I4gWL8e3X32LVkpVYv3wNNq9ej10CWyG3WwTq0rLQVVCEgaIiGdmyUBMThYKwIGS3CkBq4wZIrVsLmXXrsVdgC7QFd2KfiASsZBTgpEKGkR4DVxZI9/GjznMKBsrKcbW/F6/u3AJ+/AG/vnmF+9cuU31chbq8XJzto3UPH+Bn6tS9fPQINy6cR09rC3KSk+Hv4oJDhoYwVFGDoaoGjDT1YKipDy0VbagpqEFfVQ9ulk7IOpqMnsoGdJXWIsErCGbye6EuLAQtESHoS+yEjsh2WKnKIMnTgQyNVFxqr8ZVqtNGGwoxSO3XUEU6TlNbdrYhD6fr03Gi8ig68gJRm+yGvAhrHPUwgPt+Mvb0JeFno4dyat8uHm/B46un8OLeZTy/exlPrp/DXTK4b5/soQ58H55dP4UfH1zED/fP4/sbw7g12k11ZCVaqP6uyjuKhrIk9LcX4fTxWoyS+luLqF1IRG1+DPqoHb579hjePr6KX5+wEZhO4lp/M87TdZ9vrsLZxkqMVJfgZE0BzjUV4kpXKe6dqMPT0XY8P9eFJ6dacae/FhfbiskYyUR3fgLas2I4sQS97D/35TEhpFDUkYHTTIZNbfJhJJPx5qKvAEPJLdAV2QAjiW2wVZNB0EEjJLM8c0fDuG27CxLQX5qIwcpk9JbEkSEXSQbREZwojcVobQou1CXheksKHvTn4OlwHh72UbtUHYDBZHN0haqiO0Aevf4y6A+QwmCgJAYDxDDguwv9pD7/PTgWKIHuQGl0BsvTN6uGvsR9qDtijGBzUWiLLIOmxAb4O+xHfuIRZEaGIMzBkq5THmYyu+CkIUeGrQWyQ/2RS99zdkwUSrMykB4fS/2JA9izazvWrFmGjZtXQ2DbGqwX+A7rNq3ABpIATW8mbdiwDGs2LMH6bSuwU2oLFDUloG2oAF0jRWiTIa+mIQEZGUEI7liNdQJLsWHbSgiKbIaYwm7IaYlBzUgc+uaS2GchDxNTRRjqyUFfQwraCrugLr4JqiKroC6yElpia6ErthE26rKIdLJGbkQwatIS0F2ai5MNZegsSkWSnz3cDeURaGeEypr/e8EVF8I3euJ9D6n/EbjiH+//MLjieV1NAFcDnajr5YGrivYGFNRXIKkwC37RYbD394BTkBd86Z3zjwqFk6871A11ICC8HQuXUts7Zx4HrphX1SefTMJf+GLw6vfgasofgisWGsiSsv+ZeWVx8OpzPrj6HF+S4S4osA5q8hIwo/bG2kQVDmYfA1f6CLTW43tcaSPgoCZ896vB01gJrnrUd9WWhZOWDJx1ZOGiK0PLZOCmKwt3PVl46svCl945f2NFBJooIWjfXgSbKiN4vwpCzFUQekAFYQfUEGahjnALDRwmRRzSxBFLbURa6SDKWpcvPU7RdD1HbQxw1NaQZIRoW+qX246BKxNEkRi44kL+HEw4GMVGDIwe864ay2fFRhJ0MuKvYzJGjNM+xLma8aCV+8HfgytaFkfrWBjhmHiQi8GrD8GV80fBFfOUak6PQSvf02oMWnUXMGWhpzAbPUU5NJ1N7UYm2rLT0JqZwm3fmpVISuDqzTF4NeZ5xY1YyLy5kj4EV2G/0xi0quV7alXH/QG4So3ij3wYzZ2vJTOWCw9sz+F5W3EhggxcFWagrzib6vEcHC/ne1uNg6sSjDSU4nRTOUZbKvjeVjW4+CG4Ot6Dm4P9XFL2O6eG3gdXl85z4OrJ1Uvj4OoZX0/Hyj8AVw/PnsZoWxMKjx6Bu7kRtGVEIb5lE9Yu+QZfzZ1FfZnZmDd7AfVrvqHvYTmWLdnIA1cbdmP9aiGs/FYAy5esx/JlG7hRBdmIgwICItyog1u3iHHgaud2SW5kQQavdgpKYrewDORk1KCrZwpbR3eEx8SjoqERQ3RNXKjg/TscuLr+6D4Hrm49efRudEHS/xa4Gtvv/pjn1osXPGD16n8Krl7+A3D1jzUGrXjhghPW/SG4evV/BFxxIxLy9T8HVww0vR0PxXvBJUL/8SPgigeS/h1w9erfAldv/iNwxeWnevPLe0nb30uo/gfg6tVEcPXrr+NeVC+ZfuGLHxbIgS0+sHo1to4DV/Q8fqJnw0IFT525iJ6+QbR19aO9mxrhvmEMD47g4slhXBvpw0hrGerTw5AXfAiZ7lrIct2LPDdebqtiNvS0lwwZ/9IcsMpj0IrNe8sj310BaY5yiLGUQqqbNlrS/HG5qxiPqYP7/cV+qmQGcJ9079Jx3Lo4gEujfTh1sguDJ1pxnDrnTMODbThDyy7SumsXBnHnygge3qTK6eZZXD93HMc7atFUno2GIgan8tDfVIrBtgoMd1RQZ5062gP1uMRAx0gHLg534MxAG4Z7mtHXWo/2mlJUFiUjOyMA0dF2cHbRgJb2DkhKrYK4OHXuNHbCxUEXR8MckRXnj6rMKHQUpqC/IgdDTSXobi5AXn403H0soGMoA0U1MvhoHz0TGTi6GiEmxh2VpXE41V+Jh1d68cPdEfx07wy+v3ICF47Xo6k0GXnJwchPC0FBFnV0M4KRkRaIooIjaGvOwMhQJa6ca8KlMw3obctCQqQjjLSp4hNcAqGt30B053JoqQrDw9kIORmhaG3MRldrPjqbc9HelIN2mm+uy+BAUGMlGSbF0SjPDUNF4RE01lIj0p6HgR5qLHqpkRioweneapxoLkJfdRYudFTi2dl+vDo/iHsDLbhEz/RaZxXuHW8iw6Qel9tLcbI2E33lSeghQ+gEGTwXB1tw5/Ig7t88g8f3zuPZo4t49vgintwfxYNbI7h74yRuXD2B0/R7tDbno6oiBTW1GWhqzkNzWyEaW/JRW5eFlvo8DHfV4hozxC4O49G103h0cxR3ySC7Ru/LhTOduHiuGzevDOAhHff+tUFcOdWB0z01GGgsRWNuKnXEQ6gD4YYENyckuzoj1Zlk74gECyuE6BjAR0UTYXrGSLV2QoG7HwpcvZFj44ICK2dUOXqj1TOEGxmw1YU6EAxaWTgj39oZRZ5+aIxPpIa1kRrGi/jl9ffA39/gt5+f483967jS2YKOhDjU+Pii0cMHXd4BOO4XjCH/EIwEhmEk+DBGQkihERiiciAoBD2+/uj09ECLiyPqHaxQZWOOcmtTlFjvQ46FAeKMVOGrJAEbMoIP7toC890C2C+yCWYSAtgnth46QiugsW0pNASXQl1oGZS3LYPCliWQ3bwM0gLLqVwNRSEBqInugpa8HAy0tGB58BAC/IOQk52H7u5eXLt2Cy9evMbbt3/Hb7/9xoGrh48YuCqFmYUNDtk5obqlFWdu3ERCTgHEldQw86ul+HzmAkyd+w2mz1uEGfNYB3oxps38BlNnfI2p3KiAHw8THM9nNeVLTJo0n4NWE8EVl5SdP4rgdJaYfcpCTJ38JaZwnldz34nBqylzMW0qz9NqxnTSDD7EYlDrizmYNmkOptM208fB1Qzadxqn6VNmYNb0mZhJmjppEiZ//lfMmf4p1i5fgL0SQnAx00e8Nxuy2g9lYYGoCA5ETUgQ6sOCURcSyEGsqgBf1Ab7oYHUSGriqyU4gBsRsOMfgCs2zTysusKD0BXBFEzzwegIYx5XzNvKDYX2lkjZb4h4Ix0kGOsiaZ8+V8YbanHgKlZPBbFkSMRqkzRJGnxpqnA6SorSUsURLTUcJoVqqCBQdS+9U4pwl5OFg6QELEV54MqEpCO8E3u3CUJi42bsWPURcLVgBRZ9uRaLFq7jANbXC1bzwdUKzJvFg1fzOS3nYNb8OSuwYO4KvsfVEixZuATffvMtViyi4y5ajpXfLMU6OofQug2QpnOrSUlBX0EB+nJy0JQQg8puYSjuEITc1q2QFRCA3IZNUNwoAFWBbdAVFIapiDisZBXhrE5Gkqk5kty9UBUbj+7CIlzo6sSzK5e5HFdvXzyltuYcBppZGFcT7l29gl9//AH49Rf89vYtfqHp54+f4Or5C+ior0daTAy87Bxw0MCYA1e6qjrQUNKCtoou3Ow8UJ5dirN9I7gycAbthVUIo/rDQFwaanStumI7YSQtCkPJPbDVVEKCpwN15BM4b6XjZey/5ElUZuBKWznu9jXg1rFqXGjLp057MoZr4zBQcRQd+eEoiXXDUU9T+FpqIoQMpfy4QAw00H0NtOLSUDdG+9ow1FGPgaZKDDVX4nxfCx5dGcbPT67h7ffX8eLuOTy4MoRro10YPdFEdX01Rvqprj9Rh1PH63Caqa8Wg1SfDzQX4gzVoXfO9nIeV69unMadk9042ViGnpIs9Bbn4GR1Kc41VuN0XTFdfzqGqzNxna792fkevDjfi8cj7Xgw2Iwbx2oxUptPhlQcSo8GIM3PEZH2+xHCQnVs95Pxxow1NzLUPJDh74QYlwMIttSB/wENBJIhHHhAF/77dRBoTkangyVyyGiviAlGQ0o4GWb0/ZTE4Ty1dQ+HGvD8TBseDdbgcnMWTpZG4XxdPJ6cLMbPV2rw/GQOLlX4oZ/l+gvXQH+oCtW5Chy4OsHAVaAoBvx2ceoPEEVfkBSXoL0rRIG+Q3X0J5qiPtIYIQdEoS/xHb2PG2FrrIIAx0PwPGACK3Ul6O7aBmWBVTAS2QbffTpI8nZFgq8njvpRm0JtQUZ8DJxtLSEpKkyGzLcQ2LIGO3YJQHDnRmzZvgabNvOA1epVX2Plyi+xacu3kFIQhr6pKg5a6cHsoBYMjfdCz0ABOmTsK8rvhNCO1VixeiGWr/0a2/ZshJK2LAwPacDURgUmh2RhbC4Dk30KMDVSgjGt05YXhtLu1ZATWkTf0iKo7voWWntW4eDePQg4ZIREH1cUHT2MdjKKR1tquJCdgkg/+i2onXTejyqaHwNX/whW/RG44mnwn+jdtsfPD7+nAVL/xCTr7yVcH+RAVc84wGLzfGjF6SRfY+DqgzDHieDqg7DA/0R/CK/GwBWX54oXLtgy9C5csPF4F+r7O7gk7ZUdjShuqkZGeQFCE6PhGOAJK09HuAb7IPBoOLypfTC2MMMOcREsWrEcM+fNpzZ3FiZNno7PPpuCv34yiRMHrj6dgk8/n8JBq09If6HpP9OyP30yhQsH/O+/fIY/jYnltmIeV1w4IQ9cMaD16aefUR0+G9s2roWqnDhMdZRgSd+BvZk6XCy04W6pCy8rFiqoBz9rXQSQAid4W/nQu+xlshee9D56GpKM9sKL3mlvWuZD8t2nDH9TapfMGKBSRSiDUwfUEX5QA4cP8gEV1YFHrLQQyWStzZPVmHjQKtpGj9NRW31OMaRYOwPEOhiRjBHjYMLpqP0+RNubIoqVHLCi5U4s7I/JmAep+GLz42IjCXJwywSxzqZUj5lx0CqRQSs+uGIhggkfgKsYF7Nxcfmw3A7ywJWXFRcqmBXgQnWcG5eeoPAwy3EVxHk7MS8pBp5+D64y+eAqBz1FueiisiM/C205GVTnpvPyXuUk0zxL4h7Hwa+mtHdhg/XJEdyIf0z1nOfVYW4UwNqE0I8o7D1xowbGhY7ntWpMOoKmlCgOVjXzxUYQbM+O54cHspxWKXyl4VhR5gRoxbytCqkdKSJ7gnlbleJUYznOUFt2trUa59pqeN5WbCTB7iZcPdaK6/SN3DhxDLeGBnCHJWU/PYz7owxcneGFCfK9rb6/dhnPSBO9rCbq+8tkm7AcVxfegatHdIwLXW0oT4yFj+V+zuNKYpsA9U8WceCKeVxx4GrOonfgas0ObFrPH03wWwF8u2Q9li1dj+XLN2H16u1Ut+/CZhZKyAAWB66kIbpDDntIuwSlsWuHNCQl9mKvqi5MDljDIyAEuaXlGDh1igNXLEyQA1cPeXmumP4RuOLgFQsXnDiiIINUDES9fMnTBHA1lueKE3/+wYtnvFxYDFK94uvl64+Dq/HE6Hxw9fIDcDUBND0ey1HF5at6+c/1ipff6jHTyzFNAFuvXo7nuXqXyP3/RnDF86jiANObn0hvOTjE08/vw6tXY9v9zAdXP/KA1Zj+AFy9/B2s+vk9cPWanserfwCuXtJ1sWvh6e37Iwn+E3D10STtDFr99DdOY7mtOHD1lg+ufmVQ6hcOSE0UW/aaib/+vW2on/7i5x85/dfNOw8xev4qBkfO4fjwWQydPI8LZy/hzqWLeHBxBGe7atCYGYH8EEtkeWoj202Zg1Isv1WxpxxKvGRR5CWDAgavSIXeciRF5LgrIsVBHrG2CigIMsfJqkS8uHQMf//+Cv72/TW8uH2ODIlh3Dh3HJfP9uPsmT4MD3ejv78N3T2N6O5qQO+xJgwOtGF05BhusvwYj27i15+e4e9vX+DN07u4QR2akb5WnDzWgvODXbh88hiunO7FxZEunB1sxehgCy6e7sTVc304P9KDfjpmU00JGqvL0NlUh/aWalRUZOBonC8Z6OoQldhEncnl2CO2Cdq6cnB03I/YKD/UFGfgJO17fagXd6kT8uDSaZw/3Y/i8mzYuFhAUlEEwhLbIKUsiv1WBohkw9DW5tI9VOPkcerInxvAq/uXgTeP8LdXD/H09kWMDnSgk4yCtvoSVBSnIS4mAL4+tggKcEQaddCrK9LQQwbFcF8djndWICf1MPbvU8UmgWVYsmwWVq39Chqa0oilc/XTOa5cPYnTZ3rQ1lqByqpsVFfnor6hEI2NhaivzUF5SRKK8o6ivJQatJZinDjRjPPn+3Dz6gju3xjFg+ujuHZ6ACfbG3CadGuoH49Hh3F3qAfXeprxYKgLP1w7hbf3zuOHW6fxPe1752QbrpBBdIme9aVTZEid7MLw8TaMsFwf1BG8fvkU7t04j8f3ruIp/XYP7l7GuVHqxHXWoYHuu4Huv6W1Cj30Ox/rb0FTSwWayCga7m6md+M03jy+jZ+e38cPL+7j8YOruEDvSk93Dbo6KjB6qgPf3z+PF48u4xoZW71NpWgsTENpQhRyw4OQGeSLDD9PZHi4I9PFFVlOrkizsUeUyX4EaugiVMcISYfsUODqgyI3b+TauiDP0hHldu5ocmMJ1kPR5kYdCFvqTBywR/ZB6mA4uKAoKATtebm4NtiHH5/cAX55TnoB0Hv56volXK6vRVd0NOo8fdDi7o1e7wAMB4XhdMgRnAqNwMngcJwMOYxBKvsCQ9Dp7YtmN3fUO7JQQSuUW5uj2NIUhVamyLE0QbyJNrz3SuPQHkGY796OA2KCMBPfDjNpQeyX2gZjelcNRTZAX4wkvhG6EgLQldwKPWkhGMjuhr6sGLTJiFYR2QWpHTuwe5sgdgrRtIQsdLUN4ObigeSkdHpP6DsaHsX167fx8NFTXLh4HcmpOdhnZgUre1c0dnbj8r37SC0ogZiCCqbO+xqfsdC8eYs4j6uZcxdj+uxF1IH+BlOmf40p03j6GLx65221YNzbakzMA4uBq+kMWvHB1fSpC/nwioULzuc8raZMmvceuGKaMW0uZkwnseuaQpo8l9O0KXP4mkWaSfvPwORJ0zCJOvFTJ0/DrFmzMWfObNpvEiZ/9t+Y9ul/Y9m8aZAV3AQXIx3qkDqjJJS+6XDqsJFqQgJR7u+LEh8vlJGByoGr0AA0hvijia+WkAC0cQnY2aiBwejkoFQIKRQ9nGialnPQ6vA7tYf6ocnfEzV0zmIHK2SQgRxvpI04Ay0kGJNhvE+PK8fAVZy+KuL0VBCnQ9LiKZ6TKkkNsSwJubY6onQ0cIQURvNB6srwUyYDQl4ejlKSsBIVhbnIPwZXSxcswuL5S7D4y++waOEafPMlD1p9NX8lFs77Dgvm8EHVBLFlC+aswJecx9VSfE3vyWI+uFq5ZCXWLF2JtUu/w/pl32HLyjXYI7AZinQNurKy0JOTg5akBDTEREii0BYXhw5Je48oNHbshOqW7VDfsg16O3bBVEwK1ooq8NAnY8OBnltEJFqzczDcUI+bw4N4c/c2Xt29g2sjQxjuaKO24gRePHyI397+AlBjiJ9Jf/uVg7Zvafrp4ye4ODqKhooqHKVv1cHCBsbaxjDQMoK5IRkkh+Nxuu8UfnhAHagLt9CUUwovU0to7hKDitB26IgKw1BaBMb03VmqKSLC3gI1yZEYrsrnvJUGyjI4gHW2oQiX28ow2pCH/rJEtOeGoy03lAyRSPSWxaKrOBYN2RFcqH5ddjR6a/Jwvq8Zl4e6cYo68h1VRagryEB9YQa6qPM/3FGLG9SOvrx3Cb88u01VE9WfT2/g9bNrePn0KvePhO/vjeLutRO4PNpF7WI37l49gQdXTuD+peN4dGUIz26exstbo3h+9RQenj2OK9S+DtWVoa+MJc6twOWOJpyqp3o7KxZNmVEYqMzAhfYynGVesg0FuEr18+3jLbjaU4/B6jyUxQYjzMYU1qrSOKAgChddFUTYmCPd14ULsUv1sSdj7gAZeebIDLBDSSTzavZHERlwecFeKD7MhmTn/be/kdrAjuxIDJTE42pnCV6d68TbK/34frgeIxXxqItxRlWkNboy3HCyxB9nSnwxnOmIgThTDETq4Hi4OgaCFLkRBAf8xHDcbw/nbTXgtxsDgWLoDZJCV4A02gJk0RaijGOxJqiNMEKIGYOQq+g9XA/DvSIw11CEmbIcDqkowFyG6tcdm+i7EYC9uiIiHW0Q7+uJFPr2K3MyUU7GZICHC5RkxLFh7Qps3LQSwrs2Q1xCCCKiWyG0Yz0HrlZ8Ox9rV38NGRkhWFrqw8fXFh7uFrA4oAVdaufVlendUtwDWUlBCAutweq1X+O7dV9h+54NUNaTg4m1Fgeu9PbTN2JA12soC1NDJRjRvtryQtCQ2gh9+Q04oL4dtrp7YK8nCjsdSTgb7oWvBX037vbICQ9ATWoMqskQTQt04TxmjpABXttQws9xdfJ33lZ/NP/vgauhf+5xNabz74tLvH52aBw4HRvlQau+cyc5/Wvgige/xvb/UP/b4Krt5Fi44Dtw1XSiexxe1fS0oLS1DlmVRYjOTOLCBS3c7GHl4cglbA86ehh29E7Jqu7Fqo0bMPerrzBj9lxMmTqT2tPpXCL2zz+dwhtNcAK4+ssXk/Hnz0m0/k8MXnHg6nOeuITsX/CA1adjebC+4LyxPvlkDFyt48DVPp29OGSkDLv9qnC20IK7pQ68rNjIgrrwZQDaSpsPrrS5nFP+ZhrwZ/mnzNQRRNNBtCzwgCYHRpmCLDQRekgLh620EGFN75y1DqdI63dAKsZOH7H2Bpxi+DpKiqblTEft2DJDTrEOPMVxMkKcozHiGWhy2U8yQ5yLOWJdDpDMuXC/GOd9PDDlYkzLTDjFuZrwpxm0MuKJgSsnPrRyNUOCxwHqG/CBFSnB05ITCxNk0GpMDFgdpfMwsWlW1zHQxUYfTPe1R5a/K3ID3cnG8qR6zxfl3KiCh9HAQu7SY7mRA9uyk9CRm8rlterMzyRloYuFCBbmoKsoF50FOejI43leddA2Hbkp1J4wz6t4tNAxmtPfhQw2pLAR/45QyTyvwtEwpsTQjyiMFD6u+oQw1FNd3JAQjqakCLTQ8VrSeEnYx9TKvK2Yp1VeEnoKWCJ2FiLIS8jeW8zAVTaOl+fiREUehqoKMFxdyAdXZTjVVIEzLVUctOLltqrHZbK9rvQ04WovA1eduHmiF7eHj5MtxrytTuL+6GnO4+qj4GqCl9V70OoDcMXluaJjXOzuQFVKPPypjTJQlIK00FZs+HYJH1zNxNzZ87lRBVmo4JJF67F65XasWyOENd9tw4qlG7Fs8TosXbIOy5jX1crNWLduBzZt3AMB0pZNItixRQJ7BGUhukMeIjvlsWenHERFFSAlqwpNA1M4efkjs7AYx4aHcP7GdVy9925kwRsPH4yDKy7fFQsVfPp0PDn7RHB1nw+v7o3DqOd8GPUuOTvLhTUuth1bznlnPR8PE7z/6h28Gs9xNRaW91FwxdN4PqtXfFj15hWevHnNh1Ys0ftLTjxI9eqjesyFDr7Ek1cv6HjP+XrBLRsHYuPhhnxoxXJbvf6B1r3hkshPzHH1b8GmCTmuvueDr/8Ufo15WjFANQ6H2Ah5fDFI9ZwPr97BrZ/HwwmfT4BV/zvgiuW4+mE8x9U7aMWDaa9+eMvznvpocvVf34GrsfxXDEhx+htfv350GRcCyLyoGJSi/vbLX3/5qF4xfWz925+5xOxccvY3P77F989e4t6D73H7Hn0M95/i+yfP8YY+ipe3L+PisXo+uLJClpcOsj3+GFwVeFPpLY88L0VkuikixVkJic7qKD1ih1O1aVQxdOLV7dN4fvsc7l4cxoWTxzAy0I4TfS3o7W1BJ3XGW9vpfE3VqK+vQD11mOvrStHUUIHe7macP0MV1Z2rePLwFh7cvoqbl0dx7fwpXD0/gsvU8bh4qh9XzlGn/PwJnB7qQF93LXq6qki1aKPKsLqiAAVU6ZeXFdI8dfw721FSUYwg6hyr6Shj284t2Cm+AzrGWrBzsYGbpxOOHAlGQ00pro6exLNb1/HyDhkCj+7j2rWLKKouh4WzHUQVZbBDShRKehpwD/JBTXMNRi+ewgh1Ytra6tBSX0n3eQyPbt/Am6ff4wVVQnevXKZrPo0zwydQW1WGUDJ2Dx3aD2trcwQHeSMlKQqlZJS0072foHtvrC5BcLAP5FRksX7rOmzbvQ1WZNhWN1Ti5v0bePEDVTxP7mJw5Diq66tQUlWMCnqGjXT+1o46NLVUor6hFPVN5Whpq0UnPe/jJ3txkZ7hXbqnx/fJsDt/Fseam9FaUYm+hiYMt7ZgqKkWg3Sc852NuHeajAQyaJ5dP02V/zAeXjiOO+cHcH10AOdGjqHvWDPaW2twrKcNp8lIvHrhPP1Ot/H00UM8pnu+TA1Ff28PWlub0NzUgBb6DVrbWnCsrwfHh6hz19OBjvZG7lndoQbo6f3beHzvJu7Tb37l8hn0U6eusroAxSUZ9PuV4/KFE3h45wIZYCfQ31aNlpIslCdFoyAiGPlhAcgL8kWutydy3d2R6+qOLHsnJJgfQriuEUK1qXOz/xByHN1Q6OqFfFsX5B6yR7G1MxpcfNHuGYwOjyDUOVBn4pADsg7aINXKDul0nPKYaJxsrsXzW5eAH5+Q8fsc+PUV/v7yMV6eP4MLZaVoCw1Ho4c3Orz8MBQcjjPhUaRIDlwNsdEFA0LQ5RuIJncv1Dg6o9LWDhU2ViixOoC8g6bIOWSKbMv9SDAzgqeKPEx3boP+dgFobV0P5Y3fQX7Dt9i75Tto7lwPA/GtZCjTeskt0BTbTAbWFjL6BaEru4eMFUkqJaAiugcSQkLYIbAVmzdshcCGLdi8cSt27xSBqrIGDpFx7u8XisTEDHq+NcjLL4eHRyA0tU1gaeuK1mP91Gh+j9yyKkjT9tPm88AV87SaNX/JH4KrMXj1Ibji8lhNCBN853U1nxcqOHVsNMEveZrMF01Pn7qASgaw5k8AV3P5eayY5vA8rDgvKwa35tC2s+m4s+i4pGmzuE4+C6344ospdD0zMWfuHMydMxMzp32OyX/9b0z/y/+Db2dPgdzWDXDU0UCckwMKA/xQFRaCapbUO5CMa19vlPh5o4reszr6fhtD/dFMaglj4oGrNhb2d5iFDI7BKR6s6gwLREdIAFd20/ouMk7a6Puu93FFmbMN8m0OIOOAMZKMdZFgqIVEIx2a1kEiic0zcJVgpEnT6kgwUEOCHkmHpM1Too46SQPxpFhdTRzV00IU6TDNh2iqIkBVGV4KCnCSkvq3wdXihWuw6Ms1+HrBKnw1/zssnLeCCwdkYYETxcDVl3Pfgasv6V35esFiLP1qGQeu1q9Yh82rN2LLqg3YSufasW49JLdtg5q4GAevdGRkoCMrAz15ORgrKsFUaS/2ySrAQEwCGoLCUN28DZrbdkB/lyj2S8rCRlmNjKODSPXxR0VcAtoKCqj+asStkWHcOX0Kpzs7MNxGnd8zp7l6mAGr3378CX+nBvzvP/+M3ybEzP769hc8uf+Q6t5+5CRnIYC+BVdbd3g6eiMzIQuj/Wfw4wPqWF24jdqMQjjq74ey4C7sFdwGjd1C0BHbSd+kKA4qyyHw0D6UU2f/VH0JLnfU4GxzGYYqWX6PTCqZ0tFXkkgGRyR1+CPQWxqHkYYsnG0rxrmOMpzrrMSlvkbcZF6o1M7dPH0cI11NaCzKRmFKDIpSYlFfRIZMbQnOUOf+/uVT+OHxDfzt1QO6v0fA357RHb0ivaTpx/jxxXU8uTeKJ3fP4MWjC3h27yy+v3Uaz26P4s2DS/jx4VW8uXuZ7u8aXtw8j5tDvWRINOB8ayMudbagn9rR0tgQLpdgbWoEmrKOopKMHKZjZekYbS3HBXafrZVoyU5AjJsNHHVVYKuuAJ99ujjqaIncYE9UxfCGai8Ic0e6vy0yA+1QFu2DpvQItNMx21h4YG4y+sjgOc7+eUTP6nRNBs6QbnSW4sXpNrw+24lb3aVoTw9EsisZy0a7EWKwAwmHxFDpp4VjMeYYTDBD72EtdPjKodVDlOr1Pej13oPjfiI47k9lgCj6g8TREyiBNl9xNHiJo85HBm0ReqgK0UeIqQhMJFdDR0IApmpSMNdQgrkq3Yu5MY7YWsCbvkMHujd3+ibD7a1w1MsN6ZHhaC4rRkdNJZKjDsNUXws7hQSwfds67N69BVLSOyEltQN79ghg6+bvsHHtYkiKboGtJRnokb5IPBoIf3crWO/Xwn5dRZhoykNPVRrKsrsgtnsjNm1aitUbvsHmHasgrbIbOvsVoW8mAy2DPdDU3QNDAxkY68pBV1kE+ko7YWcii6M+JihLckN1qieyI2wQaKMBGx0pWGrKwoHqDxcjLXiY6sD3oB4CLQ3hf0AT0d6W1Gco+z8Irob+F8HV0P8QXA3/fw6uPoRXDQOdqO1tQ3l7A3Koz5dYkInguEjY+7nD0oPndcXAlSe1M7r7jbF99058vWwZtb/UblI7NnnydHzxObVr3EiCPHD1yed8b6t/Aq54oYK8cME/sW0+mTQOrubOmomNq7+DoiS1E1pKOGi4F7Z/BK4s34GrwANaCDTXRBCVIRY6CD+ki3BLPU6htH2otS7CbHQRYauPKDsDRPOBFFMMB6AYeDJCvJMJEpic93FlnBPPS2osvC+GFOtkTMuNue3HFM/fJ9HVDIluB0gHkeBuQTrEKxlccjHlABVPLARwH+LdqXSbCK4MObg1Bq0S3Rm0OohEb56X1ZinVQI/v9UYtIp1M+dDK1Oe+OAq4d8AV62ZCRy4Yp5UHbnpPDhVkIXOwmx0FeWgpzgP3UVMuTRPy+id6chPQ3teMu2XQPuz0QiP0rGYZ1Qk6Qgn9o8A5sXamERKpvoqKfQjCkNTUjhPibRdQhgnNt2aEoE2Ol5bBqurWSJ2HrRq48IE47lRBJmnFQNXvUVp3MixfePgito/Fr1Slf+H4OpCey3f24qFCfISs1/v7+KBq5PHcfc0A1cfJGbng6uxUMFn/ya4utLbjfqsFAQ7HIKRkjSkhbZg/dLF+GrOh+BqOQeuVq3chjWrtmPl8s34dvEGHrgiMa8rFi64foMwNguIYvMmEQis342tG/ZAaDMPXontVoTYHkUOXIlL7YWqthHsXL2RmluArhPHcfbaFVxhOa4+Aq6Y/hG4GodXfG+qPwJXd/maCK7uvWR6SfoIuHr9n4ErBq3+XXD1hINW/wRcTQRdrz8Orp7+D8HV/zQ5+78Orvh5rxi0ejOW/+rH/0Vw9XoCuPqJp4+Aq9c/vP34qIBjo/+NjfzHT6DO5aLi8lORfvrb+CiBnGjZ67d/J/FDA3/hA6m/MRj19o/1sfVvf+KDqzf4r7/99ht++fXv+Onnd3GJb+kkf6MNfnx4C1f6m9CcdQT5oVbI9tJFjocKCtwVUeyhgBIveZR6y6HYm4UHMnAli3wvBWR7KCLNVQkpLipIdtNG8RF79JUl4OKxKlwbbsf10/24fIY+zJE+nKTGuo8qpM6uZrR2NKKZOsgNzfWoq69GVXUZSkoLkV+QzamivBjNTXXo6WrH8b4enKdK6/b1K7h+5QJODvahr4d5jRzDeerQnDx5DO3Uea6ozkdRaRYKS3JQUlaIsqoy1DU1oLWzC3UtbUjIzIGlsyt2kZG0QVgYshrqsPf2hN/hMDh5usPD14vOnYORoeN4cOM6nlFF8pwqj/NXLiO7shLmLq4QU1WFsLwC1ExNqZMRi66hQdygiuYUVaYl5aWIj4tDbnYOjnX24NrFq7hz9TbuXLuN65dv4PTJMygrq0BgSChs7Ozh4uaKqOgoZGdnorKMOuSNjThxrAc9HR3IzMnBQQc7yGmoQdPYCOExMejo78P1+/fw9Ic3eE0/7u3Hjzk306buLtSTodZO64+fGqZrOY2R86fQPzKI1t5O1LU3o66jBT1DJzB66RLOXbyETrq+vOx8ZCVnojS3BJW5hShNT0dJaiKqqDJvokaxvSIf7ZUF6CAxQ6m3pRp91MnqaK1DQ0M1Gum366NzXrhwGXdv38eLp6/w/OlL3Lp5F/39g6ira0Qtqbm1Ax2dx9DV3Yf+40MYPjWKk6fOYISu/dzoKC5duIDzZ89i5OQghoYGcPwEdfQ6mlBWXYwC+i1Ly/LQRuc8M9KPqxdGuPfpNBlz7YWZKI8JR1F4IPKDfJFHv2W+B8nNA9kOzkg5ZIMoQ1OEaukj0nA/0qwdkO9EnQZbZ+RY2KLQ0gG1Tl5o8wxCh1cwGp19UGbjghxLe6Ra2SLFwRF5QQF0nmzcog7pz0/vkgFMhuEvZBT+/ILswrt4PNCLkxkZaA0KQSsZ0QPBYRgJP4JTYRGc9xULH+zxCUSrpx/q3bxQ5eiCcvrtS22s6fwHkWm+DxkWJCtzxB3YB3cVRRgIboXKxnWQXvUthL6ei03zpmH74jmQ3rQcWiJboS8lBC2xLZAXXAPxTSsgsnE5xLashYzQVijuEobC7t2QEt6NPdt3QXjrTghu2YGN6zZjzXfrsHbVRghs2o5dOyUgr6AOIyMLmJvbQ0VFH2JiCjDcZ4nyumacuXwNKTkFkFZSx5yvlmHSzC8xY+4iXmL2uYsxbdYYtPrqPU0dC/ubPpbfaiE/IfvvwdUYvJo0NqogP7cVl5idgaupPHA1fcp8mueBK55mY8rkWaSZdOzZdA5e+CCDWpMnz6HjzcakKbMweSptM42VM/HF5OncSEwMYE2ZNh0zqXM+b850zJ8xBXMnfYq5n/0J386cAvE1q3FAXhYh5mbIoO+zLCgQleEhKAsJRGmQH8rpPathIYKhfhy0ag0PIAVy0Or34IrEQSt/tNO+7bRfW5A3mv09UOvphFJHKw5appkZIslEF4lG2pwYwErmzycYaFKpReu1kGhM04bqSNQn6arzgZU6knQ1kaRH60nx+tpcUvejpCN6mgjTUkeQmgq8FRXhLC0NazExHBAVwT4REegK7/p4qOD8RVi0YAkWLfwOS75aw4klZv96wUp8NY8HpxZ8IB6wYmGCbHoZ5s9ZTMsX4Rs6DgsVXLdiHbasFcC2tZuwdfU6bF21GjvXr4e04HaoiIpCk65NV14O+gryMKT61UiO3kUpWeiJSEBTcBfUNgtBnd5jbZpm8GqfhAzsNXQQYmmLZN8AFEbHUCeUOsm1tRhqbEBXZQWONzXiNnVUf6COGvO2+o0BKwavfvqZB6+oYcXf/g78/Tcqf8OrZy9x8dQFNFQ2IjMxG/ERiciMy0RzWSPO9Y7gVFs/ciMTYaVlCCUGroQEoSy8HWo7t8NIRhwO+pqI8bBHfUYsTjWWUWe8mks8O1zN/tucg9P1+bjYWorLHbSurRjnW4txtacSt0804tYJ6qz31eNCdy0u9FDnnYzaa2ToXhk8htGeNhyrLUdNXgbKMpJQlZuGBqoXB1prcY3qwgdXR3H/2ijuXTuDp/cvU9V0F7/8cB8/vbqFF08u4/v75/DkLls/jPPDbRg+VsuF039/YxS/PruDv798APzwPX59fp86+qO4MdBN196Mk3WVaMpORj7LKxnth0oyeErjg5Hk54hoN0tkhnmiOCYEVWR0teenoi03BSVHw5Ho64YYN3syCO3JwLREiqc9qmi7Y/lJ6MyOQWmUNzIDbKmf4Yza+AA0pZBxlHwYPWT8jNYW4VZXHR4ONODOsUpcay/mymcjLXh6shlXWvPRnOKLOHsNOCqtw6E9X8FDfjmybWVwLGo/TiYcQHuAMspthVByaCPV6UI45iOCwUAJDAdLYJDUHySBbn8JNHuJocZtDyrdxel71kRlkB4PXEmsgr7EZljrqcDOSAeWWioIsTmIrAAvpHs7I4m7NwccdXdCqJMdov28UJ2bhb6m/5e8v4yP69j2tdF9z9lnr5XEzMwMMnPsmDnGmJlRlkmSxWhJZgYxMzMzM8vMzAyxkzy3anbLlhMna6299znnve/98P/N2ZO7u7pqjKfHGCVsGT8vDu41YdPapSxeMIOZM8YxVQFXI5g8aTiTJwxj2sThrF85l4OWOnjYHsRBfL6Wulsw0FyNxe7N7DfYiemuzaxbOpupE4aI/roTPTRaozGoAz9MGcjcZeNZunYiy9dMZNXaaaxbM4uVi6co9a02Lp7EKStN8mLteHoplgcVoWSEHOWEyRp2Lp/E+lljWDNtLIvHDWfBD4NFux2JzvJZmG2Yx0mz7WJMD1aDq+LP6Xv/Qo2rPwNXuVUFX1zvr8HV71IEq/I/g6tPkKnwM7SqKlap8uvg6jNwK1BmHMz8Ir2wkIxq/YsA62s1sGrOLKjUuBJ2b3Wdq5opg5/SBYU9HJISi090CE6BXhx2PI3xISsFXunuNcLssDWmYkzZtFuLiTOm0aVXLxo3F+NlvQbUql1PSRf89ps6ipQi7d/VUcDV3xR4VZf/9V01uKrD//yPWir9rRb/6++1VfqmjgpciaWEWd9+W4tG9erRpX0bxo8Utsa86WxcIcHVvD+Cq21fRlxJcCWhlfXmxezXXMYhrRUc3q6ShFVShyWwkql82mtF37CWU7prOC10Zo8ETuu+kK3eekVn9WRhdBnBtE6JmDqpK89bK85bq5x7+tM1xDn6G7A12IStnPlPSevb+gW4Oi2uc1rCqmrprxP7ZCrgWhXM0l2l6JR4njNqAGZruBlbY3E9Ca5MNDljvJXTRls+FWVXwJU6TfCYzrpPOq67QdknwZWSKmi6E1cLXTys9BVw5SfB1TFrwk/LVL5jxDmdItH17KdUwRRPWZjdVYm0kqBKQqsMfy8yA7yFvMS6h9guI7GcSRH9b7KnnRL9lOgqAZisPXWUeOcjKjkdItbhgOhrVYqz20+8WnGfJPZVy3Y/MWdVihV9VIL9YRIdj34CVwqwcj2lKFFKDa/SfRzI9JPQyplsf1dyAqvBlYcCrorCfSiO9KM4+jO4qkiQEVeytlV1tJWsb5WsjEM3hK93qziP22WF3Ckv4a4SbVWhFGavrnH1UNa5kgXafwesakoFrsTxlXJWwQpF1/KzSRC2/T4dLZZMG8+Y/hr0bNua1o0b07xxE5o1bkHzJu1o3aIbXToNUGYOlOredRCdO/SlU/s+dOygoYCrnj2HMGDgGIYOnciQQRMY0EcWcR/F4P5jGTl0EuNGz2Di+NlMmjSHqdPnMW/hKuVP4pO2jsSlpVMufMxLtz9HXMkC7VLVKYPVqYK/B1eyRlX1DIPVaYD3qqOu1JKpgipw9UTRn4Kr6vRANbSSMOjByxr6C3D1acbAV68+gatHEkhVpwuqI6Ue/okev3yhVk1w9UyVOviyOvXw1Scp91GnCdYEV/8qrPpjqt+rP+pfAlfqmQIlIHrzXpEqqulnZf3567efirG/UOCWCih9Ltr+pT4Dqzef9EKBUzVnFKypanD1UgWu3tQEV+8+gavqZ3r1VlVM/ffg6qU6aupFTakLrH/S+2p93v/yw6+fi6x/VAOpXySMev/n+tp+Ca7ei2eXqYLPFQonPpDnr3n8TFUU7P17mULxll+e3eN2abroCE+LDnUnbsbL8DD4CR/DmfgbzSDARMj0R/xMP4MrGW3lajQbR4O5OBgsEAbqcnyPaJMecJaylBBVfY6ibC4IQ+BceRGlpcJ4ER1RSnoycUnxRMXFEBETRXhkJGGREYRGhOMX6I+jizNnzp7Bzt4WHx8fYmNjKS8v57b4YV8UP/DUtBSiYsJJzUikRBghBaW5JKTG4BfijauvK15BPoQJIzImVcKcbJKy8giKScLqhD0L1m1FY9Q4RXNWr2ePzX6MDhxgw65dbNyxnaOnTxCfKAzk81Xcv3mD+/fvUVBVhV1AEGt1DRj70wKG/ziLhZu3csjJmbSSMi7de0BeRRVOnt4YmllgYbUPTy9/crKLqCy7xMVz1ykvvURySg4eXkEcPWXHgaMnOW3vhE9AMLFxwjFJzSQnPZu8TGH0JKXh5R+IoZUNG3drY7LvIL6hkWQWl1F59Tq3nzzllXC0nolGc/3BE6qu36T4wmWhS2L9BjefPObeq+dcfniPXNG5x+flEJGRRpz4LJLzCwiLT+SUvQsWe/dz4MBxnB098XD0wOHEGU6Lz+KE9V5OWltwQjjpR8wNOWCixyELI04dssbu9DFsbU+K78gJ/+Bg4pNTKSqp5Pr1uzx5LDq3+8+oKL9IQmIaoWEx4ruNIzYhlcTkDFLTc8ktKKW06iLnLl3n4tUbXLh8jfLKc2Tn5JGQkkyi+G6TM9OJFo5TeFwUoVGhePh44ObhQpRYP1dZwsNbV7klDM28cH/CzxzGXxh2PnvNRHs0wsvAEC89fTx26wpnZjdn1m/m4BJhPC1fi8NW4Sxp6+O5QwfXzdvw2LKD0N0GJBjuJdnEmjh9c0K1DfEW+5137MJRWxsXY0NCTh0lXxiW986X8POTO4qTJ8EVLx/z9tI5roq2m3lKGAtWVqQJZVvbkCfaQK6lDdmme0k1tiBe1swyNCPSwIgw3T0E7tyJx9ZN2K9fg/3mdThu28zxjevQmT2TRUMH82NfDcZ260z/5k3oWr8WvZvV54eeHZg1oj/zxw5l1qj+jBvQlcFdhUPTrqlQSwZ368q4QYOZ/sNYpo+dxITvJzBqyA+MGDyKQX2HotGtH1079KB9my60ayMG4y59GTxoNKNGTVXy8vv0GcGU6fOxOXQCV58AdhuYMGTkOBq37EC9xm1o0ryjEnHVsGl76jVqS90GEla1Vku1Xq9+dc0qVdqgjKaqV08WYW+hhlfVda6aCTVVlrWVIuzV4Eq9lNFYdVqo0wTF/tqyzlUTJZrqM7hqrAJXDZpTv2EL6ollLfH629qNxbJajfhOQiu1/i6nC69dnwYNGgrjpBFtmjSkTcP6NKv1d5r8r3+n/XffMbRNGxaN/B6DpUs4q70bL0szAvZZEbjfimAbSyL2WRArgdVBSxIP7VUkgVWyWrLguoyuStlnSYr4HSWLtploYUKMqT7hhrsJ0t2O784tCrRy2rAS+3XLP4ErVcTVYgVc2a9dpizt1izBbu1iBV7ZrlyA7QqhZUJLVbJbtgi75WL/cgm6lnBq5RJOCB1ZsYiDixdis2AeprNnsWfqVLZPmMDmceMUcLXkr8CVkurXjU5tNejUThhoQh3a9KKtOupK1n34vVTgSu7rTItmHRVw1bZVJ7q274ZGVw0G9OzPoF79GNyjj1AvhnTvwdAePRndrx9TR3yvAlgTJyizDC4cO4FFY8ax+Aex7fvRLBg6kvmDR4rfxigWjxitwKsN02agI37bFps1ObLHACfRlwfZ2hEuxo8IN2Ewi3Hj3qVL/CwMIwVcvXvHr2/FWPfmLR+FPrx9xwe5TaYPynJvv8LbF2+5dfk2+emFhPtF4XbaDcfDDrgdc8Bu33HMNHVYM2sB88ZMZP6YscwcMVRoCOtmT+eIgTYx7g4Ux4ZQFhcq+ifhYAS6khviLl4HcDUzirv5CdwrTOK2WN4pSOJReSZPq3K5W5Sm/POcE+ZDVqgvudHBFCdGUZmWyNWCHG4UF3A+J4P8xBhSwgOJEU5uRmwYlXnplOaIfjPSn1BfZ6KFg5CVFEZeRjS5GVHkinvKFPbywkTy0sIJ8TmLp8NB4oJduVaRw8eXd1Uw/t0zeHafl1fPczU7jdzQQKKd7Qk8fZRgWZTXTTgpPraE2B3kiN5WtFfMRWfFT+xZtQCzzcLhkyD21GHi3B2J93Am9OwJnC2N2LthOcYrfxKO5RYSHI9QGuJKnr8tae5HSHU7TJLLASJPmRN81ETZXxnly6O8BF6WpvA4P5o7GaHczgzlbnYE19OCqIp1J8vrEP42mtisGsvOiR0xnNYFjx1TyTm+ieLTm4k2mobr2j54ru9NgsEo0Q9PpNBmCkU2k8RyErmyvpXFZOJNJhJhMI5Qw4nEH1gsftcrOLB+PKvGdmP+yF6smTmBDfNmsnr6JKXGlc2WddgbauOz3xLvgxLgmWC1Uwsr7Z24nzhGRmQ4xWlJpMdFEOjtxInDe9HcvILZM0Q7mT6apQuns3HtQrZuWMKe7WuwMdzOMTMdDuprsXfXRg7p78D9qA0hTqdxOWaD9qYVTBk7GI2erejeozkaA9oyalJfZi8R7X/dJDZsmcm27QvEPRawatFUls0cw55N8wh1s+HuhVgxTpXw7k4SeTEnOGW+il0rxPuZPYY101XgarEYR9aJZ9NdOQfT9fM4brKN6NigP0Rc/Rm4+jN9vZbV18HVFzWuKtWQTJybVVNV4rpV6iisii+VXSlrYhWpVFEktlWr5jFqKa/z1foc2aVEcVX8MfIq7Sv6VyKxkkskvMoiqUgFrxILs0goyFSKtEtwFZ2dTGRmkrDNEpVaV54RgRx3tcPs6D52mumx3UQXAxtTzA5bsVP8vmYvmUfvgf1p1qoVdRrUF+NZXb75tjbffFNL0d+/Eevf1RHjm7pAe616/IcY72TU1f/6uxpe/U1VqP3f/17nk/7nN3UVgCXPrVO7LvVr16FV00YM7deL+TMmsmHZHHasX4jO5sXob12CkRpcmWotwXzbEvYqxdmFtiwVv5Gl7N8qodVyjuxYybGdaslUv90rlGipUzprObNHBaQU0CRkZ7BB/LY24mC06bMMVbIXsjOSUU8y7W4jZww2KLI1/FJnleVG5Vg7oy1Cm7GV6X2Gm1UyEOfL8wzEfQ1U91RJPIsEWHvWKQBNPtsZPXGsfnVhdSGTrWpwtZXTxls4Ja53qrq2lZIiuInjOhs4pr1OaL2yPCFen9LbpFzH3mgbTqY7cLPQxnPvHrz3GeJ/yIzg49ZE1ABXSW62pHg4keblKuRGurcHGb6eZPp5k+UvxoYAocBqifHFX4wDfu6k+8haWDK10J5k97MKTEpwlVFRx0hwPip0mHgn0e9LOR4k3n5/DR1QFGd/kNhq2amjs5QIrUNinzhf9M8JzsdIdDmuTMKRLMaEZDcVwPoSXDmLZ3UhJ0CMfYFu5AV5UCB8s6IwX4oj/ChWF2YvEX1NaXwIFUp9q+raVhJaJXBF/Dau5qZxo0CCq1xulxVwt7yYe5Wl3D9XzoPzFTy4IGcVrOLhxUoeXariycXzih5fPPeFHkkJP+iRnIVQQqtzFcr6rZJ8UgK8sdipyY8jh9GvU0c6NmtG60ZNaNG4Gc0atVTAVdtW3ejZfRAD+o2kn7CRu3cdqERadWzfmw4detOpc1969hrKwEFjGTZsEkMHT2Rgv7EM6DuawQPG8f3wyYwbM5NJE+cydco8ZsxYyIIFK9m4aQfWB44QFBFNUXkll27e4srt20ogxPUH91R6KOHVPW49esCdx4+4J3y7+0+f8ECt+8+ecE/o7vMnn+tYVdeueq4GWLLGlZIm+ERRzRpXKsk6WLIe1kshdV0rJerqNQ9evFZg1UMFTr3m8YtqYPXmkx6rtyt6Wa1XX+gT3FL0UtHDGlLN4vdc6BmPxHN/0ovnqppTsv7Uy1efpLquvM8btV5/ThP8T0OrP5MaIknA9PqdWp9h0tMaMwU+E/eX8Oq5OtrppTju1RuV5GvJYKr1KSJKvf2p+tyaeq5WzW2S4bz6K71+Je5brde8fCueQ9i9z9981ou379VRVF/XC6mfq1WjsPrvi6z/ftvHX4Q+qlUzkqoGpPoDqPqZl7/UkHz9QWz/IJ7zwzv+LT1LFmTPIyU9h9SMfApLKrl54zbvXgjD9fVj8eMXhkOIIwGHtXEzXo6n4Tx8jGaqoq1M/wiuvExn4mYyFyej+TgaLcbRbA2BJwzIDHagLDWMssx4irNSyc9OJzsrnbTMVBJTk4hLTiI+KYX45DQFfMQkJBGblExyuhjUU9IIDI3AxcMTVw8vgsR6fJK4RlEplecvUlhaRnRCPP6hweKcePJFh5ZTkkd8egIBYuB3F525V2gAwXGxRKamkpSbL1SEf0wKxodPM33ZenqOmsDAST8yXzg8WhaWbDQwYN76tSxavwZjm734hvhTVJzPjeuXuHX/tjCqKrENDGb1HkNG/7SQETNns3ibFodd3IQRUkTJ1RukFZVgK553j7kFBpZW2Lt6iveTS0npBXGtCySl5OEfEot3QAQh0YnEpWWTnieMteJyisuqKCosI0tsS0vKIDo6AWcPHywOHsHy0FG8AsPEscXifVaQW1pJlbjfA9FhPH37USzfKp3L9fuPKb9yncILFzl/7w733r/h3s/vqLx/h7iiAjxjIrH18+WIszOG+w+gqavPLj1jjp60IzgkhriYZCKCw/F1dcP55ClsDx3i1D5rjliastdQD2PdXejt2oGu9i70DfQ5cOQo7j7CWYqKU6BUgXj+CxeuUnXuMlnZBcIATiRCvA8JreKS04lNTCUhNZP0XGFAiu8yr7SCoopzCsSS7z8jO5/oxGTC4uIJi48jMDqSyMR44tNSxOcWzKmzpzl15iQREaGU5uVQnBJHso9wkE7uJ/DgXgJsLPAzN8PX2BhfPUN8xPvz0dHDWXM7x1cJY0LIfvN24eDo4L59N65btPDatotQHUPiDC1INLEiXiwj9UwIEOd5auvitmcPzgZ6uMsZ384eJy86hNvCUH595wofntzh1yd3+eX2VR7lZFLi6U7iAWEEWJiTamlJ9l5rciysyVKDqwQTS+KMLYkxlvDKkGAdbdw1hTG1fjV2WzbguGMbhzesR+vH6cwdOJApfTQY26M7A9u0pmvjBvRo1pBhXdsxdUgfZo0cxOShGozo3Yl+HVvSo3VTurVsRu927RnWqy8ThWM/dcxkxg4fx7D+wxncdxgDeg+hb/cB9OikQce23Wnbuhsd2vWih3oq3x7dhtC5c3/6DRipFI9csnIdP4yfQrvOPWnYvC2Nm7enWcvONPkauKrXmjr12gjJ9VZqWNVGrdZKjStV1NXnyKvatZsJNVVUR0IqJeJKpTrfif3fNVOrqWpZqyn1ajdR1a+SqYL1myppgvWkGjSn3idw1VQY9E2oVa+JAq6+q9NQgVXfynogdRvxTe2Gyrb69RrSuF4DmtevT5uGDWktls2++Zam//Pfaf0ff6Nfs6ZM79+PrTN/xGqD/CdXF6+9ZgTusyRCtLfYw5bEH1KDK+GgJh1SgytllkALkqzNSNwrnHFzY+EgGxBlqCu+cy28t2/EfetaXDatxmnDChzXL1fksHYZ9muWYrt6sQKq5DbnjStx3rASR3nchmU4rFsijlmE/cqF2C+v1iIcVizBYeVSsV2cv2qZakZCoWNi+8GlC7FeMA+zObPRmzaNnZMmsWX8+C/A1aT+gxjZqw8Du/SgZ7vOdG7VgQ6tOtKhTTW4kv8u9hXtpjftqqOuFFjVTVE1sGqjXraU4Kp5R6EOtG7ZiY5tutJd1rnq0pv+ElqJNiqjrgZ160nfjp0Z0LkLIzX6MnnIUGZ+P1K071HMFc82f9RoFo4ao4CrhcNGsWCIClwtGj6axSPHsGrCZLbOmYfOspWYi778qJ4B9uJ353pYGIP2DhTEJ/D4+g0+CsNAAVdi8P5NQisJrN68450Y5N8IQ0AuP4pB/LdffuO3D7+JfR95ePMxBWlFBLoEcsbmNDa6luiu3876ectYNm0uy6fNYcW0H/lpzGhlMoQdyxfjc+oo59ISuCMc1ksZCcqsbVkhHuRHeFOVEsatgiQel2fyuCKbh6XZPCrL4YlwzB+U5gijPY6sIG/i5b/sAZ4KKC9LjKYiRRjxeeJ4YWg/u3qR+8JIr8rLID06lKy4CMqyU8hMiMDT4Tj7zfdgabiDg5Z7OLLPiBNHzLA7bYOncDRC/OwJ8DjJqUOGHLbcjb9wQC6WZvDxlejDXj3g3YMbvLt5mZeXz3E5S4zN7s64H7BWCnlnBLhRlRzO+dQIMoPccNlviummleismM8e0RYttq7npNEeQu1Okh3iJ+RPyJnjwnnTYve8H9k+ewIHNi8jTjhB15ODuJ8Twa2MYCqjXIh3sBLOnCYuZtuUf/0vxQfwtDCR58VJPMqN4m5mGNdSAqmK8xKOjyPF4Q6Uh9uR67WfAEvhIK4bx4nVIwk1nE/Bya0UndhItOF0vDYNIkhrCBnmMtJqKkXWU8RSgqvJ5IvXmXunkmg+mWiTSUqqYPLhZUTtX8Wh9RNYP1GDpeP6s3bGBCVNcOXUCSwYNZx1k8djs3ENLuaGuFmbc9rEUDjuWzHaLBxWU2MS/X25VVHKs3s3uXP9POlJkdhY7GHl4pmsXT4HEz3RRvcbc0BsM9XZjOE2YW9sFm1Xcw2HdLfhesCSSKezRLva4yKjbkQ/MHFEX3p3FX17z+YMGtKBcVP7MWfJKJavnciWbbPR3r2EnduWsGbxdFbOGY/5zuUkBR3n0dUEfnueKxy0EBL8LTiov4CdK8aydcFEtFf+hOG6pUKL0Vs9H/018zBYNYvDwhn/Wqrg/w1w9YWqxLWqPsOnnBr6PbiSylHAVeFniKUGVF+Cq8/Xz/qUPvjfC65SRD+QXCykFGmvAa7y0okTTnlsTirRWclESXgl7Ff/uHBldkGrU4fRtjRkh6kue2TUlRhn9lgYsFSMA0NHj6BNp/bUb9yI2vXq8m2tWnzz7Xd88813/P2bWnz7XR0xptZTJAHW3yW8+lZdpP2b6hkG6/A/1JLrsnD7f4jt39WqK8bp+mIsrk3j+nXp1bUD0yeMYt0SCa4Wob1xEfpbFn8Briw+gatl2Gxdzn7NFRzctlIFrXat4oTUbpnet5JTOqtqREatx85gowKlpCSocjTejLPpVtEXaCqS69VyUrQFB5PN2BtvUiTXHdWS63bGKsBlr2izIgmvqo9XbZdwbKPwVzappMCxjdhJgLZHSE9qk3g+Ca00lUgpRaaa2JpKcLWF08YSWm1UUgNPiGNP6G7kmM5Gju4W/cDu9Sppr1eBqz2fwZWzAq5247lXF599BsLPMiPkD+DKjlQxBijAyseTTF9Psny9yRK2e7boX7IDfNXQSqxLSZDlJ46Txdu9XcS5jqS425HkqoJXiS4nPoMr54Of5VgTXB1UFGcvo7IOqiTX7VSS4CrW/jBxjjJyS0Zd1YRXJ0l2lQDrDKk1wZUSceVCbqCrAq4KQ7xF3+1HiYRWkQFfAVfRyhgoi7JfyUr8E3BVyL3KYu6fK1ODKyExHj68VA2uVHostn1WFY+k1ODqYVW5ClxdqOReRTEZoYGiz9Ri3KABdGnRgtYNG9G6UVNaNG6ugKuWTdsJO7kHfYT9PHjgKPr3/Z5uXQeooFW7nrTv0JuOnfvSvecQYTv/wJAh4xkyeAKDBo5n0IBxYn0i338/lXHjZjFp0k9MmfwTM6YvYP5Py1izarPwpUxxchHfX04hF6/d5Ort21y/e1f4c2o9uFsDXD3k3pNH3H/6mAdq3X/2mHtCCrgSfny1fg+uVDMJPlGrRnSWoudCL8RxKnClpAcqEVavefD8NQ/FtkdCvwdWXwNXTz7p1Sc9VUdpfdZfgCvxvI+ePVVLQqznQi+Uc2pe44k66uvpi+pi5q8/pwn+t4Crr0Q+KWl97/+Q3vdHcKUGU69f8Upc95XMkHojX78U2z/rhfoYqefq82pKBbhUxz6rIXneK0Wvv64vwJXQ29e8lDP0vRXP+EalZ+/Ee/j5c5H0PxRP/7mGvoBUqsLpcl3WplLqU9Xcr8Cqr4GrGmmBX0kNfCWuUy2lLpaSYihB1zv+zd7JA1sHN87au+Lk6ktoeDwlxeU8f3APXj/iyZVickKdvgBX3oYz8DWerkCrQCF/02n4SnhlOh1vs1l4mM3DxWQBTiZLcBaGZPAZEzJChNOQEEhmXAjxEcGEhQQSGBSIb3AAgRFhRCUkkpoho2/KyCsqJyOngNQsYZwUliogJy27gNikdBXoEOvJ6TkK/IhPySAxPYvwuAR8Q0KJSkwgsyiPFGHIR6bEEiCMee+wQDxDg/CJjCQoLpHYzDzic4uFUZCK8ZEzTF+5gb4TpzNi9nzmb9Vkpe5u5mxax4TF85i1agm7zQxw9nEhPSeFC5fLRedxQxhyF3CNimGjiTljFixi1FzhuOzcySFnVyIzs8g+d46kgnzcgoPYd+YU+4UcfX2IEc+clVcqnj8f/9BYXH1DCIpKIKOwjJJLV5ToqYrLVykqryItPZvoyFjiYhKIE8/t5RvEGQcX3HwCyMwr4tzl6+SJzyY5I1t8VnkUV5yn8sJVZfvVW/c4d+U6GfmFRKQkE5efRfGtK1x+/pj8G5fxjI/E9MwxNhnrs3z7NuZvWM/KrdswstovvpMIisvOcePGXa5duUZFcSl5qelkxMWTEh1NYmQ4EQF+eDjac8jGBiNDI4yMTDl64gxefsEEhccQFhVLfGIymZnZZAjFJSSJbdFEie8pJSNLPG82sSkpRCYmEpmUSFSyMNQSEohOSiY1M5c88XnI9xiVmIJ3aBgufn44+fjgHxmhnBcqvstjJ06gZ6CPpbk59ieO437iEN5HrPA/aEnwob2EHrJW6hEFW1gQZGRCgL4RAXpGeO7SwXbjVk6vFUbLpm24ae3CY4cwHrbvIkBbj9A9hkTqGRNnZE68sYVweswIFef6CyfYW18fV/09OBro4mRuQNCZo2RFBHApN1UMgMW8vnaeX29f5XVlCZfCQ0g+ephIMxOSLMzJtrImx9KaLLO9yoyDElzFyHRBQxPC9Q0I3qOLu9ZWzkhwpSkMqF072L9uLRsnT+bHfv2ZpKHBuN4aDOncmV4tW9KrVQuGduvElKH9mDFyEOMH9WZoz47079KWfsKQ1egg1LETg7v3ZsygEUz8fhyjBo9iQK+B9O3en95d+tKjowbdOvSiq1SnPvToNhCNXsOU8OdqcNVJGYQH0LVHX1q360qT5u1o0qI9zdt0pkWbrjRt0YmGSn2rNp+irCSwql1XqhV16rZUIJVK1RBLJflaFXklU/qaqdWcurIQex1xbG1xfq0W1Pq2mVBTRbW/VYErWZy9vpwxUKYFKjMKyqUEWGJfg+YqiX116jUTBn1TtZrwXZ1GfFOrId/WbsR3CsiSaYQycqsR9YVR30ioeb0GtKrfiFZ1xbJWbVr+7W+0+fvf6Fa/HiM6tmfByBFoL5zPEfF9uRjrEWhtItqaMRE2RsTsMyHugBmx+0yJtTEh1krIwpAYMz2ijHWJ0N9NiPZ2/LdvwXPLWlyE8+G0ftlX5SxhlZA8xm3TKty3rFbktmUVrsLBdd64XBy3FMc1i3FcWa0lOK0S569eLrYvx37tCmzXruT0mhUcX7lUAVdW839SIq70p09n15QpbJ0wgbXqGldzhgxncv9BjNboxxDRdjQ6dqVb2050attFAZwSVsmIq07tNJSIq3Ytu9NGia5SR1i16K7UvmqrVpsvwFVHsd5RHNOJDq07i7bXXbRFDQb37s/wPgMY2qsvA7r2EOrGsJ69GNO3HxMHDWba0GHMHjGSeaNGM3/kaBaM+IH5Q0YqqYILhoxi4bAfxLbRLB83ic2zfmK3nD104xb279LmuIEx9lY2BNs7Uiz6lyfV4Or9B357+55fhX5594EPb3/m7eu3vBYGz2th+Lx/8zMf3/+igCt+gbdP33O+8AJxAXF4n/HirPUp9mqbsnP1FjYvXs3GhctZN2ceS6dOZc3smZhv30q0hwvXhaH9UBjXt4XDelX0E+fTY4VxHkxhtB+lCUHCKI/lbnEmT4Wj/excKY+EMX45I4mcEH/i3J1IEg5IieivbxZkc7ekgCu5mVzITOVqfjb3q8p4dOU8N4TBXZqRTEl6kgKxClLjCPZ04JiNMaa6mhhqb8ZIdwtmhlpYme7ikLUeZ46aYXfcTByjywmbPQR7nOJyWQZvHl3l6Y0qbpXmcFM413eF010pxlIJUFxsLJTIqXNJUTypyONhWY4yVbmsrRIknGtPGel6ZB+htieJF8+eJ8beoshQ4tycOC36TL2l89GaNQnjZXOw19tKqnCgriUFcD8nXKlVlet3UjhwOzi+U7Rh4VimexzjTmY4j/PjuJcljkkO4EqCH+VRbmT6nybJ4zBZASepjHHiQrQ9ue57iT64mei9q8g+sonSM1oUHFtPovkcovZMIMFwIjl7f6TAahoFeycLTVIir/JtppFpNZVky6nEmU8jxmIGSQeWEmaxlENrJ2CwaBx7Ny/lmMFuTpoaYr1dk63iO147cRx6i35i7/qVWG5ci/GGtexYugTNhQsw1dxClLuLMgMt71/z9uUjygvTOXnIHM31i9HbuR7bY3vxcz6J88l9HLcyUKKtTppoc9pEBwfRZwSeOkKY+CydrMww37qB1bOmMGFobwb2ak1/jZYMHdKecZN6M3vBUJauGsPGTdPZqbWA7ZsXsnbxNFbNVYGrON9DXC8K4OH5UEqTTuNxfAtGWyajtWw025dNwVxzpfid7OTg7i3or5nPrqU/or1kKocMNhEdF0Th5YovZhX8VwHWn80Y+M/qz1INv56KKI8vUklCq/JiRZ+ir5T6V4WKsv/w/HmKssrzyFTPMvgFgCr/o9Il1PoHqYRKyqC63lWKcLpTitTwqjCLxIJMEsRvVkoCrJjslE/gSkZdeYQHcMzVDvNj+zDcb4aBGFNMD5pjaG3M+h2bGD9jEl01eogxuTn1GtSnVh0Jq1TgSkZdfacGV3XqyH31+Uas/03OLvithFa1+R+K6gjVVaQCV6paV9/WqivGb3Fu7dpirK1NxzYtGPf9YFYvmqmAq90bF6InwZWmOlVQawmWQlbblmGtuZx9ol0d0FrFoR2rObpzNcd3r1Zm+DupvVqpU1WdDqiCVhs+wSonky2fgJWrubDRLLQ+Sb7+JLNtOJupAJbUF2BLXENe62uS+1T3qCHjz3Iy2oyDaPv2+puwU7RZPN9W7I00sTfeptSnkuDqrLjPaZPNnDKsnkFQ1rTayDHtDQq0qtYxoePaGzmpI1MIVQDMwWS7eH87ca8GV/sNCThiTsgJGyJOHyTG7ijxjjL1rhpcuZPh46ECV37eCrTKCVApO7CGZBSWOCZDHJ8mzktxd1DAVbLbWXGt06p6VE5HlVRBGXEV73yABCknIYcDxCs6qJY4xlGlOIdDCsj6rMNi/xESHI8q1/sceXVSibxKcT8j7m8rnsNeqXGl1LnycxLP66JEXRWEeFIc7kNJpJ9S/7FEPatgaZwKXFUlR3MhLU75w+dyVhKXhf91NTddmThKSRUszeeOhFfiN32/qpQH58t5eKFCHW1VyeNL1dCqSoFS1Xqs3qZIbjsnwVU5jyT4EuNpQWwUhwwNmDJiOJ2aNaeFsAVbN25GC5km2Li1sHE60qWTBv37DmfwwB+UiKuuXfrTvl1P2gr7qF37nnQQ+7t0H0gvjRH0HzCaQYPGKeBq8MAJanA1jbHjZjFh4lwmTpjDlMlzmTVzIUsXr2Hbtt0cPXaGeOHvnr98jWu37yrg6trdO1y7J3T/jhJ5JcHV3Rrg6pMkuBJ+3t0XT7j78ukn3Xuh1vNn4phnqnpYX5Eq5fC50Gdw9eC5jLB6rURYPXwuljJD6/nvodVbnqr1RO5T6+mLr+vJ76DW499FYD2uhlfPqyOuVNDqsYRWQk/E/s8w7LUKWklg9ek5VPBKgU7/ZXD1xxn9qutR1Sys/uyLulSfwZUqmuqVUmdK6pUCsF7y8rWETp+l7FfDpRc1IrGe1wBfv4ddCvB6XX3N138u9b1fqMGVTLt79k4Gu6j07P1ncPV1/fxZahglgVL1PgmWaoKmz6DqL4qwVxdi/10x9prX+nTNXz7w/BfxjBJcuXsFIOGVs5svQWFxpGYUcPH8ZV48uMvHp3eFoSMG8hAH0aFq42a0DDe92XjsmYa3wTT8TSS8mv4ZXJlNx8d8Nj4WC3A3WyQGkqU4Wawj4KQhSb6nSQ31IDrAgwBPVzw93PD08cY3JIjw+ATScvIpKj1PRZVME7tCflEV2fmiEyk9R1H5RXKLKknNKiI9t4TM/FJikzPxC4nCJziSqMRUYlLSCYqKUeBHfEaaUr8pOC6KwNhIsYwhLDmJ6PRMBVol5hYTL64TkJCO5WkH5m7axpAZcxg5bz4/bljHjA2rGblgNsNlcb5l89gqDLrTosOPS4miRBhGF29douj6JQLFfXbs28eYhQsZNXcOq3bvUqKXQlKSSS4uEoZJvjA+UvCMCMYhwAs7Py/cgoLwD48W7zsKF99gHH0CcA8OJSAmTjxjsnjGdOIyMoiKTyRIbJf1rxITkijIL1RqRCUmp5OemctF0aHduHWXwuIyIqJjcfXwxsHZDTexDI+MFsdkk5KWSXB4BG4BfnhHhxCRm0KSMM6CMxLZ73KWjSZ7WLBtAws3r2e5cMB3mZlw2sVViYC69/CJkjIqZ9l6/VL8aB495sm9Bzy6d5fHd29z99oVqsR7TIiOwcvTGxcXdzy8/PELCicwLJrwaFloP5HU1BTiE+IJiQgjUHzXUfExZOZlk1OYR0J6MsHR4fhHhBAivqeg6AhCoqKIjk8mJSOXpPRsQqLjcPXzx9bNnTMuLrjKNhMcgpevDwcOHmSb5jY2b9iI3nYt9ulsx95UF999poQesSbiyH4iD+4jbK8lIcamBAkHNkjfGD8dPVxkHZz1W3DYqInHjl34aOsSoCucN1l8XSyDdusSsceQWGMzooXCDcW5Bob4GxribaiPi76uMGq0Rfs2wl84F0nebpTHRXJPGKLvr5zjvRhAbyXGkn72JGHmxsSYGZMmniPbwopMM0tSjM2JMzIjUjxPuLhnyJ49BOqK39i2zZxetxJb4aTY7tiG+fJlrBo3lun9+zO5X38m9BvA8B696N+xEwM6dWJk715MHTGY6aMGM3ZgL4b27MSgbh0Z2LUT/bt0ZmC37ozQ6Md44eRPHDGWkQO/p3+P/mh06UOPjr3o0q67UDe6d+yNhhho+2kMU/5B6qMxnF49htBFDMgy9LlN2660aNWBZs3b0bR5e7HemVZiW0uhZi0luGr3GVw1aEMdodr1/hxc1VfXvaqOvJLwqm7d5mq1UM8g2EqJulLA1XfN+O7bpnz3TRNqfduEOt81VYGrempopUgFrhoo4Eotua4GVzLySqYN1qrTmO9qN1FFYSnbmimqW7sx9b9rQEOhpnUb0aJ+E1pJ1WtIy1q1afa3/6Dpv/8PWv/9P+jTtAlTNHqxafoU9srvS3srbvrb8DLQwt94F8GmOgSZahNovJsgmQqot0O0q20E7tbEb7sswL8Wl7XLcVy1GPtVC3FYswjndUtw3bgct00rcN+8Uq1Vijy2rMJr62q8NNfgKeQh5C5eS3jlIs5xXif62tVCq1RyXi22rVmB09oVOIjns1u3ijNrhXO6ahkHl1SDq9no//gju6dORXNiDXA1dDhTBgxmjARJPfrQp1N3urXrLNpJVzq166EAK6mO7XrRvo0w1lrKqKouKrXoSpuW3cW27kokVtuW3dXRWJ0/qaUs1N6ik9gnYVhXenbuyYCefRnWZyDf9x3IiD79GdqrN0N69GBYj56ijfdmvEwdHDyEWcNGMGfY9+IZxXLwCOYK/TT4e6ERzB40nIUjx7J++mx2LV6O0doNWG7V4uAuXewsrAl3cqMsJY3H167z8ZWMuPrIr2/e8/HNO35+9zMf1P3du7fveSu2v3/zQQFXv374VUkZfPfkPefzL5AQmEC4RziRnmGEuQbhetyRQybW7Nm8nQ0LFrN02nS2LF7EcfGbzwgLVtIP7pQVKv8S3xEO7I2CDIpigol2O0OIMP6TfByEoR7BY2GAv7l6kSfCeK5IjCHRy40YN2HoRwQpdT1ei33vbl3lqTC4peF+OSedSzkZXC7M5pow4m+Ie9wsL+K6WF4QznBuohgb/d3wcTqJ29nDOJ05wJmjlhyx1me/hTaHrHQ4edCAM4cMcT29V4zNDpzLi1cm3LiQm0hRfAj50YHkRwWS6u9OmN1JMZYfJs3HjZvCiXhRVcij0hyuC6fiQlI0VfGRlMeEUxoZSrFQiVCF6BNzg/zxOmiDqWiPWrOnojv/R45tW4vPXj1iTlmR4niQTJkm6LKfsOP6OJusx8FwLREnDCkPc1JSA68nB1AZ4UphoC15/mdJ9T5BtMs+IpytSPY5LJweey4lunA5xpaLwYe5GmDDDV8LLrroUXh8A6lWC0g2m0m6+Qxy9s4gz3Ia+RaTyLecTIH1FPKsp5JhKcHVNOItfiTWchaxVgvx1fuJQ6vHc2bnclI8zlKVmcylgnwKoiLx2r8fszUr2T5rGmvGjWTxqOEsHvMDP40ayYIxo9m1fCnBdmcUuPjLczkpyzUKM+I4ecCUXVtWYKy9CdvD5vg6HMPf8RiRwsHLiQ6gOCFEtAknfI/uw/fIPlz3WYp2vJH14j5zRw9j0lANvu/fkQEazemr0YQRI9sxY05/lq74gfXrpqC5cTZb185h7cIprJ47AROtpQTYmZIVfpzMsEP4ntLCVHMKm+YPZsuiUWxfLr6T1QswWLsEzXnTWT1tFBtnj0V78RQOG2xR1bj6C3D1r+h/F7j6EpL9EVxlC2WJ30bmpzpYfwRXElbV1H8nuEoXv/v0klwVvCpWKaW4BrzKz1RJ/G6ro64ihZ0WnhaPX2wYDv6eHHE6g/XJg5gd3ovZQQsMrU3YorONHxfOos+QAbRs15YGStSVjJSSUVe1lLTBmuCqdh2ZTihTBuvyH9/VVaKt/j9qKdBKAVd1lYgrWZz97+L82nXk+d9Rt853NG/SgCH9e7Fs3jR2bFjM7k2L2bNlCYaayzDetgxz0db2ai3BWms5NttWsF9rNYd2rOHIrrUcEzqhvYaT2qri6qd1a0Kr9UpaYHWElQRU7pbb1aq5XuO1hZC5BFkyGmurWqrILBdTTdGPbP0EqBRIpZaL2O4q9rsqUKyGTFXnKecai3MNN+Mo5KBoq5AmjkbbcJDRVibblBTBU0ZbOGG4ieN6KmClQCsFXG3k6Cdt4pjOZk7qbuH0Hk3OGmphb7xdVZjdfBdultp4WO3B54ARgUctCD1pQ6Qszi7BlZMsdm5LirsjqZ4uSqqghFfZ/t7kCLs+N1ClnEAJsGSklReZPp6ke7qR6uGinJfsZi9kS7KsleVymnjHE8Q5HCHW4bACphKcDpKogKv9JDhW64CiRNE3JzoeUpQgIZZ9TR0W246o6lwp4Eotl2MkqtMG0zzPku5lJ57ZXplZMNNHBa9k5FVekLsy025xhK8KXkX7UxoTSGlsMOUJYVTKWQVTY7iYHs/lzCSuZKeqwZWc0VzOKqgCV/fE7/p+ZQkPlKgrNbwSenTxM6SqCa6+gFhyeb5CDa7KxesqKtNScRS+xcLJU+jeqg3N6jSgZcNmtG7ShtbNOihR5z27D2DggFEMGTSGfn2+V4Grtj1o3UbYP2270b5DTzrLP4Z7yOyF7+nXbzQD+o9lkARXQyYyYvgURo/+kXHjZjNh/GwmTpjF1Mlz+WnuUtav18Rm/xHhQ8VTeeEyN+7e58a9+1+Cq/t3ufnwPnckvHrykHtPJbxSA6xnT7j/4gn3JKx6VUMvnym6//z5V8FVdY2sB0+fCb0Q6y/F9lfi2FeqCCslguqNWL75nCL48j8Prr6EWL+PwKoGUhJOPVenDD5XQJZq20slauvTNV6++QyXXtYEV+rt/yVwVQ2t3n2SqpD6ezW4elsjCqu6BtW7GoDrtSqS6p8FV+pjvyoZifWX4KqG3rz+rNevvg6uhJ6+U+nZe/Gefv75K4Dqd9CqevsvNWYH/B24eqXe9/KfAFefjv0KvPoMtz4oKYMSWj3/+I5/KyiuID1LDNq5JZRWXuHS1bvcuXWPR9evKvV7qtIjSfI6gf/h3bgZCYdIZwYu2lPw1JuCn9FU/E2mfQmuzGbja7kAT4vFYgARTpT5WvyO65HgfZLUUE9ig7wIFB2vr483weFhxKWmklNaRvn5K1RduEFF5TUljS4ts5iktHwyc0vJKawkPaeUhJQ8EsW2xIx8QmNT8PAPwzMgnNiUTFJzCohOSiVGKD4jneiUJELiYhRoFZWSQkqBMFLKKsksqSIlv5yYzEL849PY5+DKsl06jF+6jOnr1rBEewc/aW5g5PyZDJk5kfELZrJq+3r2nRJGtehU84ozKLtURvaFcgIzUtA+fIAJS5cw+qc5rNPV5rSXBxHpqaQU5pNaUiiUT1R2Cp7RwZzxceeUmyv2nt44+wTg6O2vpBIedXLigJ0tRxwdsPPywj0gADdvH5xd3fD18yctNY0LVee5cvkqJSXlZGfnUSbey4ULl8jJySMgMJgjR09gudeag4eO4CmuHx0dR0REFG6eXti5OePo74GHcEL8kyNxjwnisBjIdA5YoGmmj46VGXtPHMHe25OYlFQuXbvBaxmJINNkPv6qKlb822+q6bZ+E+sfZaTCa948ecTtq1coLykjP0+817RsYeSmEBmTSKK4TnZulni+DOITYgkMCcA/yJeY+CiyxcBTIAac1Jw0wuMixHcpvsPUeCITowkMDyUgJIyQiFhCo2IJCA0X33Egbr5+CrRy8xGfj1h6enlib2fHAWsbTPT0MdPezWG9XTib6+FrY0LAPjOCrS0It9lLpLWQuTmhhiaE6BsToGOAp9Yu7Ndtxn79ZgVcBYhrBBsI6evjt2s33tt2ECTaRZSBMVHGJoQbGon9hgQaGeJvZICXhFcGEl7p4mBiiPd+azH423M+IYqXYhD9IMOVs1LIdXEgzELc10iPOBMjUk3MSDEyJd7AiCg9Q8J19QjV0SVYPL//ru24bRXOzAYZcSWMoM0b0J49i0UjhjNj0ACmDx7M5EFD+KFPP4b31GCURl8mCmf+x1Hf8+MPwxg/uA/f9+nK0J5dhNPfheG9e/HDgAFMlBE0w0czcdho4fAMo3/3fmh07k239j3o1KYLnYV6dupN/16DGdRvBAOF+vYequTwd+3cj84dNejcuRedOvWkQ/tutBGDc+vWXRSY1VoM0s1bdaZR0/bUb9SWeg3bUlctCa/q1K+OqmpVA1r9k+BKRlxJyfPEa1njqk4tVYpg3Vp/BFcy0qqBWvUbNBPPUgNc1WlKLVnnqnYTRfK1orpyXwuhZtSp3ZT63zWmYa3GNK7bhKb1mtK8vlRj5V+3FrVr0+zbv9HsP/4Hrf72v+jeoC7ju3dh9fgf0BfOuPWKuRxeu4DTm5fhsG0NjtvX4bRtHS7b5AyRa3Hfsgb3TWtwXb9CiYqyXSaLqM/DfuV8HNcswnXDUjy3rMRbcw2+WmsV+QgH31tcy0eR2KZ+7SXksW21aC8SXK3AZd1ynFcvw/kvwdWKL8CVTBXUn/HPg6uu7brSuV0POrfXoFP7anDVnTYtu6hnDZRAqrMCryTMateqO22lxHqbll0/qVWLLgq4klFX7Vt3VsBp7669GdJ7gGivQxg7aCgj+w4QbbgXg7p2Y0i3bozs1YtxffsxdeBgfhw0jFmDhzNLLgcMZUa/wUwXzzq5d3/xOxnO8gnCeZ+3SEkX1Fu5FovN27A1syLazZuK1AweXrrCB2H0ICchefsz71+/463QewmvPnxUJKH9+7cf+Pjzr6paVx/g6c1nFCYVE+kVRZxfHMXJBVwrvsz5/EpSwxNwPnYG0x272bJkGbrr1+NwYD850ZFcLczjWlEeN4SxLY3s28JpLRb9Xoy7HYG2h4hyPU1uuD/X87J4Kmc5Ki+hPDGOVOGIpAb6UJEsC2oX8/Oda3y8f4vX1y+K6xRyISOJQjnrq7jWeWHU36sq5f75MvFMuVwpyuKqnGW3OJOyrAQyY4OI9HfC5cw+Du3VZq9wwvaZanH2sBG+wnGJ8bcjLcKd/PgAihODKYgJIE84E1khXiT7OBHrcpYY4TjHCScqL9iHa+lxPCjK4EFhBvcK0nhYnMUz4aA/EePdvbxMboix8brQTdH/V8ZHEyHTuvdoc0j0ayd3bMbLbA+hh83wtdLBVhZk3rWCszrLsdsjpLccP5ttZHse5HKcB9eTfamMcCFL2BBJLuJZHfcR7mBFiL05IY4WxHjsIyPomHB+znAp1pbbcWd5En+Gx+GHueZuTPGJzWTuW0L63rlkWs4i2/JHcsynkmuuBldWU8izkqmC00jd+yNJVrOIt5pLtPwDbscMrBeP4sz2ZeQHuPHkUhUI4/mXBw+5npVFgBj/9RbNZcEQ0fb6azBn2DAFWq2cNhX9NavxO3mMi1lpvLwhUzqF3RAXit0RS8z1tnLQTBvHo5Z4nTmAn91hkkM8uFKYwr3KHHLCvbG31Ge/+KwsNq9nx+L5LJ88njmjhjF1eD9GKeCqGUMGNmfylB4sXT6StevGs2HtZLaum8m2tXPZuORH1s2bhN6GBZy11MTj6E7srNZgumUyq2f2ZumUXmxa8APbl01ny/xprJg8Wvy2ejF9UHdWTxuJ7tJpHDPSFGP2/zvAVeb/k8FVQeYnyZTBmuAqKDEKz/BAzni5cMD2GJbHbDA/tBcjG1O0hM0zb/lCBo8aQdtOMmW/iRjzZEpgHVWtq5rgqnZ9sayv1LpSZhmU4OrbOvyPT5KvVfDq39U1rv72bR3lWrVr11LgVf2639GjSzvmTB2H5tpFaG9Zzh7NZRh8AlfL2Ctks30F+7ev4qACrdYo0OrY7rWqAuxCElyd/V16oKOMdjJVRVh57N2Bp9VOsdyJu+UO5bVcV0msi22eFtvxMNfCXUZkmWmqtU2RjMRykRFbCqhSSYIpNyF3sU8CL3clgksca1EdvVUDYJnISOqtKoBltBVH8TtwMtomnnGbEnFla6ypFGM/YbCZY3obOaorpKOGVkqa4CbxerOi4zriuD1bOa0n+lvDHeL8nTiaSltVG1dLbdz26uBh/RlchZ2yIfKs6Ofsq8HVWVIkfPJwIsXThXQ1uMoL8iM/2F9RnhpcZfp6kOHtRoq7M8luElo5qMCVqy0prmfF8gwJzieJczxOnMNRJWJKgVcSVjnsE8t9yjJRvJZKqqFEB3GMvZScUVBdnF2cn/QJXB1R0g8TncQ2l+PimU+S5nmadK+z4plk5JUdmRJg+agisGTkVX6wO0Vh3hRH+ChRV6XRAZQK/6RMRl0l1EgXrAGurudncVP8br4AVxUlyh8EUg9kvSsZRXW+4k+B1Z+Bq6eXznM5Nwff02dYNXsuvdp2pGntBrRq1IIOyh9t3ekq7OHePQbTv98oBvb/gd49h9JJbGsnbKHWrboo9nEHYVt3kX8O9xikZC/00RhJv76jlBkGZdrgsKET+WHkNMaNnaWAqwnjZyn1rmbNWszyFesxNLLA0zeQQuHn3bjzgFtivLl29x7X7gkpKYN3uPHgLrce3a8Brh7/Nbh69Y/B1YO/AFdP1ODqyf8BcPX0C3D14nP01V+CK3U01EuVVOmC/2fA1Zd69yl9UJmtTyme/v9McPX8vXhf797WAFfv/2lw9fIfgKtX/wK4evUVcPXFsb8HV7KRPXj8gpt3HnP1xgMuX7vL5YtXqSrIIyc2lHjR4YSc3YvP/u3KrIJOOj/ivHsSHrqT8DGYjJ/xVGVWQQmuvE2nCc3E2/wnPM0XisFhqRgY1hJ40oCUAFthFAeRnRBJUmwkcbHRpKSnKTPglV68RMWFq5SUXaSgoIqszBKiYtIIEc5ATHyGklaXkJJLtFiPTcomPi2PiPh0/MJiCYqU0VpF5JdUkpadryi7UBgpBQXiuDQlFS0uPYP0AmG8SEhXUEFilrh+aj4BcWkcdHZntZ4+c7dsYZOpCWbCwNY+aMPM9asY9dN0Rs+ZyrzVi9E11cXZw148RxSZsi5BfjaecdHoHjrI9FWrGD9/Hpv19XANDiK5IJ/MkmJSC/NJEQ5LtOhwvaJDlYgrB19fvELC8Y+MxSM4nLMe3hw4a4fNmTMcc3LGNSCQgIhI/IJD8fbxJygwhKT4JApy8inILyImJk7ZHhkVq6TgJSalKK9PnrbllJCrmweh4REkiO3yGA9vH2xdnbATRo+HcI5CUmKUKZfD0hNxjwzijLcrdmIg9AkLJSU7RwlNfSY6hI8fhVMnHLuPwpn79Wfhtf3yC/wqJBr6xxfPePf4Ia8f3uPx7ZvcunyFyxcuUVlxXnx/pWTnFJBfUEiZcMBKxOCSmpYovssggkL8iU+MIacgm0JhQOYKIy5TGGrZRTnkCkMuJkk8r68Xjs4uuLh54u0XQEBICCEREYRHRxEeE0lQaBABgX5EhIeSFBdLXHg43o6O2O23wcnKFC8bE3ytjYRjpIe3sR4hlqbE7rMWjogVkcamhOkbE6RriLfWbuzXbuLsmg24amrhp6tLkPj+gg308Nu9Cy8tLQJ27iZ8jz4RhoaECYUYGBBkZECAkI+RPh76uuL3oI2tON5hjy6BB2woEMbDY+Gg/nr1Ai9L86kQBkX0Piv89bQJ0dlNzB49YnT2ELFLm9BduwjetZOgnTvw366J59aNuAgnxVk4d847t3Jg7QrWjfmBWf36Ckd9EDOFUzR1yFDGDxjEmP6DmCAc92kjvmfGqJH8OErCqYHC6ddgdP9ejBnYRwl1njV2HLPHjBfHjWbswOEM7T2Aft3EwNupB91kBE3rTnRu05lenXszUGMwg/sPZ2C/YfTpNYgeXfvStVNvIQ26d5P/HvWja5fetG/XjdYtO9OmtWqQbimWTZrLqKsO1G8ka121+6wGbWvUtqqeXfCzvgRX1VJHZtVtTYN6bWnUoB2NhRrJWQlliqECtporUsBVfZUkuPoErxqKdaF69ZuKa8maWU2oVauxUBMFfMnC7tVpibKeVh1Z7L2WOF7sayDUUOxrVLcZjes1pUn9xjSt35Dm9erTsl5dWtX5jpbf/o023/2N3o0bMLFHZ1Z8P5AdU0aiP3s85gunYLN0FodXzuOEnPlv3RLs1i3Fcd0ynNctUyKjHFYswm7ZfOxXSGi1EJf1S/DYvEIBVP471hO4a6OigJ0blNeftH2dArS8tdbguU1GXa3CddNKBYa5rFmOi4RXUmuWK/oyVXA5x9SpgrLGlfncORjMnIH2tBrg6vuRzBk6jMmijY2uBlcdu9NdDa66tO9J5w4adOrwJbiS0KqlWjKqSm5r16ob7Vqr1FYc17ZND0WtW3ZTAy4ZddWRjq07K/WuBvXsxw8DhjJu8HBG9RvM0J59GNy9J0O6d+d7mTbYuw8T+w1kmjhm5iDRtgcO48e+g5nSqx/ju/VmTJdeTBDrc0f8wJrps9gyZz5b5yxAd9lqThqYEePmTWlCKjdKK3jz4Inoy34Rfdsv/Pz2Z94IQ+eNMDoksPog+r73P39U9Msvv/Hrx1958egl5/IvEB+YRLCL6CuDU7haeJm3917z/slbHl2/T0lmHmGePpzaa81RExM8Tp4kNSyE0rRkqrLSuCIM7rtyJiRhbF8WBnhFaiwliWEUx4dSIsbFc2lJwjDPVlSRnEhBdARFcZFczEzlvugvX1w9x6vrF3h2qVxJ3zsvnNrcyECywwMoT47luoy8EmNTZXo857ISuF6axa3KPC4WpJAVI8YStxOcOWjIPpNtWBtu5ZjVbjxtrUgIdiA3zofcGC/SQ1zICHYlP9KH0rhAiqL8yA5yI8PXWTgczqR4OAinw4VK4VzcyUnkWVk2L6sKeHu+mFeVBTwSz3A3J40HYvm8qpS3Vy/yQjgGVzNSyQ/yJ9XFnthTh4k9eYD4M/vxMt+J1ZpZ7Jk/GuOl4zi8dRZ2e5YSsH8b6S5WVITaciHamZIQ4fR4HyfB9SDRzvuIdLEhyn0/UZ4HiPM9TFrwMQrCTlAZcYIr4Ue5FXqIGz4WVNlrU3BkA1n7l5FpPZ8sq9lkW04nx3xKDXA1lXzraWTb/EiGzSxSbX4iyWY+sXsX4blrFtYLR2GxeLJwenXJEs7ig6pz/HzvAc/PnyPNw5XDmpvQnjcb3aWLMNmwARvRrx8VY4m9hTnh9mcpT4gRjlEJD86XUpwaQ6iHHd72R8TyLDF+TgQ7n8D1iCWeJ6yJEfZWUqATHsctMd68HK2Fs9i1WKbuLUZT/GaXT53Aj98PYIRGW4YPaM2cGf3ZsX0mRoaL2b1zFpvWTmLLmulsX/cTmivnsGH+FHYun4n1jqUcN1rFoT2LMFg/kTWz+rFien82L5zArhVz2Dr/RxaNHcGkvl2ZNrA762aMxmDlTE6YahGbEPIJXP0VgPqvgKt/dMx/Glwp8OqvwdWnmQv/s+CqRiH3fw5c5SjQqlrV8KoaYP0+XTAsNU6pdeXg78FB+5NYHt+H2RErTA5aoGOmz/INqxk1aTwdu3ejcfNm6nTBunz7bR1Ftb6rq0CrOrXE9lqqAu1/q12P/yWW/1PCq2rJ18o2se87mU6oqocl62LVFterXae2OP9b0bc3Zez3Q1izdC67t6xCb9tKFbjSWob59uXs3b4Cmx0r2b+jGlxJaLWO40px8nWcFDqtq5rtrxpYOZnISCkJkrarQdVOPK12iaVKnqKv8rLWViTXlf1qeOVproWH2TZFcl15LcGUBFQSVKlVvd9LnOMlzxWS0Vtuluo0RAnAzNXgy7QaYMnoK02cjLcJaeFooqXUtzprtJXThpv/CK50NqkltutuUXRCdyun9LYp0MrOWNiKprtxMtPGxUJHgVbuVrp42ujhe1DYpscsCT+9jyjbQ8Q6HiPe+ZQCrpLd7EgWfa+cVTDdx/1PwJW36JvdyRA2faqEXO7V4MpBAV+p7nZq2Sppg4ni2gmOx9XRU7KulY2iBKFECa8+yeaTEpT9+xR4lSijhR2OkOx4lCTHIyQ6SWh1iCSxTHE5RqoCrk6R7nVaPJMaXvmoJAFWjuj78gNdKQzxoCjcW4m6KlXDq7LYYCriw5SU9IupcUrq/NWsFGVWwWvyjxExvtwpyRPjqQRXxQq4kkXalULtNQCWhFd/BbB+D66eXb7ANeE7Bto5sGbufHq26UjTWg1p26SN8kdvry596dm1P726DUKj13ClrEaXTv0U+6Z1q64KuGrbtisdO/akm7CZe/UajIaGOE5jBH37fM+ggWMZMmgcwwaPZ9T3Uxk/dpaSKjhp4hylSPvsWUtYuGgV27R0OG3rRFpWHldv3uXWg0dcl1FX91XgSpUueJebj+5zRwFXqgLtiuSsgrKW1b8ArhRoJbYpevpMSROU4Or+01di2yslNVCBVMJOknpco46Vavvnfcr+6lTCfwFc1Uz7U8GoV2q9/ASrPgOr30kNrj6l8KnT96rT9f53gKtPgEp9v0+SsErO0PdW6j0vZUH23wGomvWmfg+1/jvB1Wu1lBpX1devrnElfHk5U58EVhJefRVcfU3VwKk6Wuov0vuq91frL8HVX0EuNbhSalx9fM+/ySyItz//yr2Hz6m8cJ38wkpyxI8lNSaKUNHZeZ+wwvOgLEa9BVejJb8DV5O+AFc+YullPB0vk1l4mvwkBooleO5dR9gZI2EM21OaGk5ZdjLFouMpKsyjqKyEgooKMotKSM7IIzk5h8wMYWRklhAdnUpAoHiGcFnMWwzmSdnEJmYpEVep2cUkphcQlZhJXHI2BSXnqBLPXlZxkaKSKoVSF5ZVkFNURFq2MAyyckjMyCE+LYe4NJmiVkR8ejERybkcE87MOj19lmzfgfGJk7jHxnAmwI91+rpMWvwTY2ZPY8ain1i5cTXGZkY4uTgQHhtFVHoa3nFxGB07ztw165k8fyFaBkb4RUSRU1JObkkZKbm5JGZni2NT8Y2NxD0sFP+YOGLFcyTnFBOZko1HaDRnvfyx9w3EOyJGSWfMyC8iK6+Y5NRMYqMTiAyOIsgvBFc3L2wOHsHY3JqzDi5KHanw6Di8/INx9fIjMDSSiBhxfHwiUfFJhIj9PkGhuPn44OLrhW94CPFZ6ZRcusD52zcpvnyRxLxs8TkkK3XCqi5c5umzl0qkFR+Fw/b+V357/5Hffpbw6h0/v3jKy3u3eaQUBK7irtCNqnLOFxdRll/AOfGZX7l4lcsXr3Hx4iUuXbrIeTEo5OZlERMXRXhEqBJ9lS0cs+KyYiouCIfm9lVu3LtJmRg0IsRnZOdox/Hjxzlz5gwenh6EynOS4sVnkURiSjwRUaGEhQaQlhhLVXEBlQV5RPv5YG+zF3szA2HQGOJnbYyvhQH+4nWYpSlx+6xJsLYm2kw4EoYmBO8xwne7Dg7rNnN65TrsN2zEfed2/PV0CTE2IMRAj0AdbYJ0dQjds4dwA33CDAwINdQnxMiAYHGMv6Eennu0cZXQavt2bLWEsWRoSJqjPfey0+DmZT5eu8DttAQybE/ir6+Dl5YmQeLYYE0tArZsxXfzJry3bMJr83rcRftyWL0UZ2GE+uhsF7+t3VivWMyC/n2Y0LkjMwcOVIGrwUOYMHAI4wcNY9KQ75k6bDhTh8t/4QcrKYNTRgxk6veDmTl2JIunT2XVrNksmTKdH0eM5od+gxgoaxZ17k6P9l3o2rYTnVt3oEubTkqR7IF9BjOk/zAG9h1Cn5796Sa2de7Qgy5iEO7eVYOe3fvStXNv2klY1byDUquoZYtOtGjZmabNO9G4WScaNu5A/cbtqde4nbKs31CoQVtFDdRq2FClvwJXMsqqfr02NJTQSlyjiZBcSnjVsL4EWq2EWtKgfotP4Ko62kqmC1anDSrF2uvK6KymCrSSsxZKQFW3VnPVLIW1W3wqAF/3u5bU/665ogZie4M6LWhYV1yrXhOhBmK9Lo2F8d6iXm3a1KtF29rf0lmsD2vTgnkDe7J14lB2Tx/FnpmjMZozAauF0zmyfC6nVy/Ebt1inNcvw23DCtzXr8Bt3XLc1i7DfcMyPLaswFtzlQKkJJwK2r2JYO3NiuR6TQXu3IDf9nX4iGO9tq3FY+tq3DavEtddieu6Fbh+glfLv1LjSoKrJRwSDrbNwvlY/DQXw5kzvwBXi0eMZPaQYeoaV/0Z0l0DjQ7dPqUKSnDVpaNoF0KdZC2Htn8EV1KtW3SmrTDkJNjqICTD6Nu166WoTWth5MkoLdF22rToSPtWHZVZBvt168PwvoMZPXCYEnk1su8gvu/bn92B9s4AAP/0SURBVJF9+jKqd19+EBornmlSn0FMF+105oDh/Cja6hTRVseJ9jm6c0/GdtNguvhtLJ0whTVTZ7Bm0o9ozlnAwZ2yULgzGSGRlKZk8vDSDT4KI0MWX//48VclNfCVMLjeyggsCbM+/MKvsrTVr7/y5OEzSnLKCfeOwtvOnxCXMHJj8oRhfJ/fnv0C7+DXd7/y6skLbsko2LgEIjw8CHd3I0b0TUnBAaSLvrcwIYbLuRlKUdmH58t4ermC51el0Vyk1MG6mJXBxcwMzqWlUZYQR0lcjAKz5D/Mt0pyuFOaywPhYD+7WMrzS6XckdG/ieJZIvwoig2lKk30ienxlCVHUZ4axbmsOKoyY5TakkkhLoQLB8LP+TA+DgfwF8swjxPE+58lM9KV/Fgv8qI9yQxxJivYmYJIL4qivCkI96Ig1JMSmc4R5kOGlyNpHnaUhftyLzeJt+cLeS+e5U2VcCCyk7gQE8o5oTu5aby5VMlvt6/z6+1r/HztEi+Eg3E7NYGyQHFNcZ08L1tCDhhgvWYm26cPRnfucI5pzRVO5UZCDu0g8rguqU6WFPkdpyT4LPlBZ8gMPC2e8Sy50U4UJAqHJ9WL0nRv8T69uZTpydVkJy5FHKXS04zC0zvIOLCWNKtlZNosJXvfInKsf1LAVbb5FPLMJ1NgOYWCvTLiSmyzmUnGvjmk2PxEgtU84vYuJthwMbabZmK6YCLGS+ZyRtgFqT6+XMrI4nxiEjG2Z3Ay0sfb2pIkDzcyg4PJCg0VyyByxPdeFBHCBTFuySi7O2X5XMxPo0R8T+UZcVwqSKVSfEcxPg6cstDFXPymLYSjb7F7LUbblqO7biEGos+w2bGVw2IsshTjx5aFc5kzeggjerdh/IjOaG6cxpkTO3GwFecbL2PDqvGsWTyODUunsGnxdDb8NJnN8ydhsmkeDlaahDma4ntKj707FrB5wTg0xTE6q4Ttsmg2C8cMZ1K/rswZ0YdtCyZjuv4nTphpfYq4yjtX/Akk5Yk2W61/BlpVz+KXI4/9irK/ekzBJ1UXTf8SXOWrC7z/Ho7JZypWqVJIOLU5QrK+lYRWn8HVl8DrC3AlXmf+vji7VIVK/wy4UupaVUsNrf4ZcJWQn/FFuqBUcFI0bqF+HHe1xfrMYSyO78PimDUmByzZqrOD6T/NpueAPjRt1YJ6DRtQS4xV336nkoRVdWs3UFSrdn0FXP1dgiuhf69VVyW5XqeeaimLt9dSQatvaqvqYtUR41+9Bg2pXbcOTRs3pH/vHsyfNYXtG1ewZ9tqDER7NREy11qB5fYVWEt4tX0lB3as5siuderC5Os5uWc9p/TWi9/RRuwMNuNgJGtTaeIs2pmrhQRJ6qgqq114Wu9WIJUKWungbaOSCl6J/eI4CaC8xHle5ip5W6gkt3mK155m2z9J7vex2ImP5S589oprKtFb24Vvo05BlOmJ5ip9itwy3YaLyTacTbRwMlGDKyOZ7reFUwZbOKG/heN6mzim+xlYHdcV23Q1ObFnm6KTQqf1tbA13oW96W4czbRxNtcR73cP7lZ78LDRw2ufPn6HTNTgaj9RdocVcBUn4ZLLWRIluHL/DK6y/L3IDfRVgJVUboCPkBc5fh5k+biR7uWi1LeSAEsl2W87iv5b9O/eLorSZdF20Z4SHY4pk2TEnrUi1tZKrFurAdVXZFet/STaHSTZ/hDJDhJgyXTCAyQ6HSTJ+ZC47lFS3Y6Le54Q9zkpdErojLi/CmCpwJUYAwJcKFCirryUMaY0yo+yaH/KY4KojAsRfWw4F1PEuJmewJXMZK5lp3JNjKGy3uPt4jwxJhZwV/gS98pLuFehVlXpH8FVDT2uAawUyePE8Q/PlSkRVzeE3xjq7MrGhUvp3a4TTWs1oH2zdkpWQt8eA+kl1LObUPch9Og2iA7tegt7RhVJLjMR2rXrRqfOvegu68j2luBqKL16D1UmPBo0cAxDB6vA1cgRUxg3dqYCriZPUs0uOGf2UhYtXMXWrbs5cuyMMoHV+cvXuXnvoQKurt67yxXhg129d4frskD744fcefKIe9XQSkIoCaVePPsH4OozvLr/FXAlI64ePH0p9IqHz9Q1rRRY9VatPwFXr/6z4OqPUu2TYOqfAVevlTS954reftKzv4RSr/4J/bG+1VN1VFU1uHpRQy8/QasPvHonpAZXL/4SXFVHW/0+4qpGNJaMzBLP/OLNa3HPV38NrmpGWv0+6kre883rT8XZJbh6roZXz35+/0+DqxdfgVEv/0z/IBXwa4DrD8eqa1y9/FU1y+C/vRVGumxcFy7fJD2riJi4NGKj4okPDSZMdJR+p/fhdUgfN8vNuAgjzll3Bq7ak4XTPhlfwylKquCX4GoaXkY/4mE0Cw/TRfhabyDK1pTsEHvK0yO4WJzFDWHQ3r59g5t371B17RoZRSXEJKYRFZVMckIOWenFJCflEBuTRlJSNukZhWRklZCWVUxmbhm5hVXkFp0ju7CS/JLzSorh1at3uXjxBkVFFWTmCIOmoIjSikrKKs9RUFJOSmYu0YnpRMZnEJ+ST1JGCbFphZz28GeTgTErd+mwz8GJ8Oxc/JKS0LaxYebKFUycM4cZ8xcwZ958li1bgZ6uPrZ2ToTEJROSksV+e1eWbtDixwXL2aknjMKgSDJyisjILiQxLZuE9CziM7MIT03FPy6ewNhkYlOFUZNXRWJOGcHieTzD4vEOTxT7UolMziQ5q0Cp8VVSdJ7s9ALCA6I5e8oZs70H2bJbj8279LA+ehqf0CgixOcWFJ2EX3gsIeLaoXEpBEYnECAUFJukbAuOjMM/JJyg8EgS0jIoPX+Ra3cecO3+I0ovXCYtR36+RVy6cJM3L98p9Vxkagw/y6Vw4EQjf/XwLrcvlHM+TzhLaQlUZCRxPjddKIOS9FTykpOpLCjkzrUb3Lt5lxtieeXSFc5XVVGQn09CgnDmIiKIiY0hLS2dgsJCzl88zwPR8T548piK8+eIFcf4CkfPx8eTkCB/4mOjyJQzUIpBKl84b7nifump8aQnx1KWn8lNMdCcz88myMmOQ7q7hPEg/znTI+SgBeGH9hJ5YC8xNpbEWu8ldq8lMRYWRBqbEapnTIBwZF03aXF29QbOrlmH45aNeOvsIsLCmASbvcJxsVDqUoUb6InjdQnRE46vWA8zMiDMxJAgIz18dIVRtXMXrtt24LBVC5fd2sQcOcyV2Eg+XD0P927wQhi0JcJICDTag/OmDXhu3IjPBqH1G/DesA7PDWtxX78SZzl73LL5uG9eQ6SZPuGWRlgvX8TMHl0Y0bIZk3v1YEr/fkwaOIgpQ0cwdfgopgwbyaRBQxgnto/rr8HEwf2YPGwA00cOYc7YUSyeMollU6Yxf8wEpgwezve9+9CvS1d6duhI1zbt6dy6naIubTvRu2svBmgMZEjfIQzqM5i+PfvRvUsvOnXoTucO3ejaqad4LUFWLyXHv42scSWhVfOONGvWkaZCCrhq0kGJtKoj0wYluGrUgQaN2tOwYTsaim2K5LpQTXBVRxZoV6QuzF4DXDVSq7ECr+SyLY3qtxHbWtOwfss/gKuGDZqJfc3FMRI6NaVBXTn7oEwvbKJKMVQiq8Q9arWqodbU+6419b9pKdSCBhJi1WmhFH+vV6+JUAOlQG3db7+hSZ1atGlQl/b1atOlXh2GtmnOgiG92T7te/bMGoPuj6PY8+MPmP00kYNLZ3Fq9QIcNixVAJO35jp8tq7DTyhAcz2B2zcoUVWBuzYRpIZVITpbCNGuIR21xD4ZhfUJXGmuxUMWat+0ShVxtVZCK3XK4OoVipzWrMBhbc1UwSUcXraYfYsWYvHTvK+Dq8HDlFkFf9Doz+BuvendoasKcrbtQud23ZU20LmDClx1bNdDiaiSIEpGUX2KupIRVa26qMBV2+7KLDzt2/einVDbtj1V/07WBFfi2r2FsTdQtDtZ62pk/8GMHjSUsYOHMk608TH9BvJD73780LMP43r2Z4rGYH7sN4wZor1O7TWQCd37MbaLBqNFmx3fuz+z5SyDoyeybMwkNk6fi+WmHbjtP0qQrTNxPkGczynm5YMn/PLzRyUTUEaYvheGxs8fPiK5vewCfxF6+OgJuVmFeDn5ceqAHY7HXYnxiaMyo4rn15/z23Nx5Btx4HtVn/nLm/c8vS2My5JSStPTyJA1+3y8RR/lQKiLI6kh/lQII/y2cGwfXyzjxTVxnStyZqMS7pQUcz2/gPPp6RTHxVASH8PV3CweVMp/kwu5WSxre2TwSDjtzy4UcbckXSnynhHkQU64L5UpUeL8NG4WpnM1P5mK1AiyI7xICpD3dSEv3p+yjDAqs6O4mC/BSSxVmSEUJXpTnOhDVXow51NDqEzwpzTWh8IIDwrC3CmN8OZiQgiX48MoC/OlSNzvYmwQD7ITeVGaxVPxTHczEzgXGUCWhwPJTmeEY+RKaXggVTHhii4lxnAjNYFbSbFcigziUoQ/V6L9yHI5hrP+eixXTMZq9WQc9JYTuH8bftZbcDNZQ/CB7eR6HuBinCvXMgO5khfG9bI47l5O48GtXB7dy+PJ/Xye38/j5f1sXl5N4GG+N5eCD5B9YhuxwgaJNpxDisUCsvctIW/ffLItZ3wBrvL3TiZ37zQFXKXbzCVx72yizWaTYL2MtMOaxO7bzskti9k5cxLb587CRlMWZ7bAztCEI1panNi5ndDjRyiPjRaffz4PKip4UlnBg6J8rqWnUBkfRUFUCOkhviQGepIaKpzN2BDy40PEa1ecDplhsGkZG+aKtjpvEjvXzMVafxMuR8U45naGROGIRjo7csbCjO3LFirg6nuN1kwY0ZGt6yZx9sR2XB31sDRdztplo1k6ezjLZo1k1axxrJ01gY1zJmC5dQlRLvu5XRHLzYo4gp2sMVi/gK0LflSg1fpZU5k1tB/je3Vk3qh+7F42A4vNC5WIq/8ucKXM5Ff1WdkSWAll/Q5cfd5e49j/PwJX1VFX1bMLyqWMvPKNCcXO15X9DsexPLmfvaf2Y3XyAHp7jVkm+vcRY3+gbeeOyuyC39Wto9Sx+iq4+k4FrlRRV/8YXH1Xpz516zekQWMxDjZsKMbuhnRu347J439g09ol6CjgauUX4MpKaN/2lUrE1dHd6zims54TElrpb+CMwUZsDeUMf1txNNHEyUwLZ3PRhi134i4jrGRElYRWNtp4SVCl1idwJeQpo6/27sbbchfeFv+cfCx347tXR0lP9rXWwcdaArGdSkqiour0Q7XcxTO5mW3HxUTrE7hyMNbCVjz3GYPNnNTfwgk9Ca42c3zPFiUl8JiOhFZbVcBKT0vRKb3t4vgd2Jmooq2cLXRwthT251493K318dxngPd+w0/gKuz0fiLtDhPjcIxYp5PEu5xRwJWMdk0TtmSmn0wV9FJSA2WUlZSEVrmBXuRJeOUv9isASxV9Va1MoWxfd3L9PMkX5+YHinNlaqG4bpKTuJftPmLOWoulNXG2n6Ov4u2tVet21iRIqCWXdvtItNtPsv0Bkh0OkuRwQBWdJdMKnQ6S4nKYVNejpLkdI939uNAJoZPiXip4leltJ+5tT56/IwVBLhSGulMc7kVJpC9lUX6UxwRSGSfGo8QwLiZHcTktjivC57gm/IHrElwJu/92YR53iv+T4Or8V8BVZRlPhU9yq1j4o57ebFu+mj4dutBEDa56de4j7OLBCrjq3m2AsIcHKNFW7Vr3UCafUWye1sLmaS9spM69a4ArcY44T6YUDugn62KNZdiQ8YwYPokxo6czftwsxo+dyQSxnDl9IQsXqMDVwcMnCRO+W0nFea7dusfVO/e4dPsWl+7cVADWTTmroPCd7jx5ooCre/9XwNWXkVb/e8BVzWisvwJXr5V6UjX17PWr/6Pg6sXrn3lZDa7e/neAqxcq/e8AV2//a+DqT4ut/37bfxu4+qgCV0L/Jqnk9Vv3ySkoJyoulbCIBGKi4kiLiSYtIoA4b1sCT5mJwWQrLoZLcN0zG3fdafjoT8XfWFWc3c9UvFZSBYVMJLiahofhDDxNFxJ4YDPxThbkhjlQkRHBDWFwPLl7nVfiB/RUfOC3Hj2i7OJlMnMLFUiVmphLTmYxBXkVlJZcoqryGuXlV8grqFKgVYZQTmEV+aUXKK66QsWFG5y/eIsrV+5w5fItiovKSU3LIiMrh7KKSi5duc6FS1cpKKkgJTNfidqKS8whPimfyKQc7HyC2WNzmB3m1hx39yEyO5/A5HSMDh/np9XrmTxnAbMXLmf+whUsXbKabZu2s3/fMXyCYwhPzuWkWwAbdhgwb+kGdmib4ixeR0anEhWbRkRMKnEp2aTkFpGQk49/bCLO/uF4BMYREptDZHIhofE5+Eem4xOWgltADA7uwTi5BRIWlkReZjnFOVUkRKRjf9YTy33H2WVixQ4hs8OnxLXCiE4X7ymzgKC4NHzEd+cWHIVHaAyB8WlEZxSQkC3unZZDVEwiIRJ0RcWTnJZNflEl5y7d4NyF6xTkVyqwsCSvipsX7vLiziveP3rHh2dS4kdzV3SUZcJgjY8kMcibpCAxQMaGcS4zmct5mVRlpVOUmkJ5Tg5XK89x7fwlLlVd4Fz5OcqLyynMEQad+EwT4xNJSkwmLS2TnNx8SkrLxPdzhUuXr1FcWqFsy8/Po0IMRJfEYHLt8nlu3rjMjasXuHShjPPCCD1fXsTlyiLuXBKOwaVK4XilKFPO79+5VRgMWsKwMSLymDUxx8UgfNiGmH17ibI0I8rclBhzc6XQeoS+McE6Bvhs18Z5kya2a9dju34tbtu3EmaiT/J+a1IP2BAnzgnZo0PA7h0EaO8kWE+HMCN9IkwNCTPWJ1Ds890pDKxtu3DV3IHLjp0EWZhT5O3B09ICfhHt/J14zqogX4JNDHHYsA7X9evx3rARv02b8N8slpvF642rlQgcp9WLCdTeSvphK+IP7MVq2QKmdWnPwEb1+KFTe8b36c20YcOYPWYcc8ZN5MdRo5kweIhSoH14jy5i2ZUxfXswfoAGkwb1Y8rggUweOEgp6D66dx+Gde9Bn06d6da2HZ1ataFjy9Z0at2Wbu0luOpB/179GNx3kNBg+vceQK9uvcXArAZXHWVuf0+6yKKT7XvQsV13BUrIwbpp046KmqjBVZ2Gbagl61s1klN0d1CisBqJ9UaN2in6KriqUz2zYDW4klFVbWhYv+0nqeCVWg3aKuCqQf2WSrpg/XrNFDUQali/mQKtFNWTaX9CtVUpgA1qiWNqNRdqKdRKrdaK6tcAV/UluJLRWDKdsG4T6tRrSO3adajz7bdK1FWr+nVpU6cWHYWGtG6mgKsdM35A/6fxSsSV7vSRGM8ex75F0zmx8ifs1y/GfYuMqlqPv9YGgrdvInzXViK0NQnT0SRUV2iPWN8j17cSqlNDuipJcBVUDa62rcVz6xqlcLurUuNKwqqaxdll6uBKnNeuxFE4NfbrV3N23UpOrl7GkeVL2L94EZbz5mE0cxba06ahOXEia8eMZvGI75k1eCgT+w9klEZ/Bok20KtDV7q06UinNp3p1LYbndr1pFP7XmrJqCsVvKqOvKqWTCdt16absl9OE91BHN++fW911FU3JSqrGlx1EdfuIdpZny49GdBdg2EaAxRwNWHYCCYOG864gYP5QaMfI3v0ZnSPPkzqPZDpfYcIDWaKWJ/Yoz/juvVhVOeefN+lFxP7DGL2kFEsGjWe9VNno7diAwd2GXDcyBLXI6dIDY/lWuVFnj98qhRl/1TCTw2s3nz8lVt3H4qxJAcnOw/2mR7msPlxPM/4kBWRw43im7y5+4bfXoozXv/Gr68/8subj/z2/hd+efczPwsD6+W9e2K8qxT9pujvXV3wOHWcQCdbUkP8KE2OEX1Xkug/07lenK0Ubr9bWsydkhKu5GRTGh9LaUIstwpzeXGliueXK7hfnsvNghShZK7nJVKZHEJagBPRLidJ83fhUkYsLy8W8/ZaOc8vFHI1N56CWD8FXlWkhXGvMoMX1wt5ebOIN7dLeH2rkIcXUrmUG8Kl7GAelCfwtCqN+8UJwkGQ/3QHcTEpkCtJwdzOiORBdgL3s+O5mxHDg8w4HovXD7LiuZUSyRXhZFSEeJHlbkfUiQP425jhZW6Am/Ee3E31Cdq/lwxnWy6GBXArLpwHqTE8yYrjepw/Wa6HCD2wG39hY4Qc2EH44V34WW3G02wd0cd0qAo9zePiSN5cz+bN/RLeP6viw+uLfHx/mY8/C72/yC/vL4jPvZJfnxfw4Vosj1LtKXHQIU7YIGE6PxJvMocsm0Xk719Azt6Z5FhMJc9iigKu8iwni21TybaeSbr1HOLMZhJhNIOU/SspstUj96wp7nob2T17EstHj2Tp6DGsHDeJ1eMnsmHSJLTnzeHQtq34HDpIorcP59PSuVtYwLW0FCU9MtL+NK77LDhssAurXVvYv0eLoybaHDLcjsXO9eisXciWBdPYPH8K+hsXc8pal7ggRy4VpfD0WiVPLouxOiMF39Mn0BG/39kjBzGiZ0t+GNCSRbP7Yao/n+OHN2Gst4ANK8aycclENi2ZysYFU1k3ZxIbZk/AcstSYt2P8OhKJo9v5RHnfwazLctYP3syq6eNZ/G475navzsTendk0dhB6KyYheXmRZwQznq0+G4Lr1SQd77kX6xLVRNa5ZP5O9UEU1/ArHMq/R5c5fwFuPry3r8DV5Ul4vgS8QzF6hkFi/4FcPV7eKWCValleZ+kqnOV/+fQ6h+Aq6/VuqpOF5TQSi6lQlNicQvz5bDzaSxP7Wfv6QPYnDmE+WFrNHV2MnP+XPoM7EeTFi34VoIrMV59K+tb1QRXterz929VUErCq/+oVVcFr2TNqzqqKKxPaYJi/Zs69flWRlwp4EqMo1ING4lxvwUjhw9m9bJ57N66CgOtVRhrrcCsRsRVdbTVcZ0Nymx7cta90wYbOWu4CTvjLTiYfoZWLhY7cJPQSkZTSTAlAdU+Xbz371FJrqslt3vZiHUrHXz2aqtkKSHWl5LbFUhVLfG78rXeg5+N0D45iY+2sBd34WWtltVORZ7qNEQPGQFmvgNXUwmvtuMkZG+0TYm2Oq2/iRN6mzi+R0oNrnRV0EoFrjTF+92m6LT+dnHOTlW0lbkOLnt1cbXSw81GH499BnjtN8TnoDF+R0wJOr6X0DMqcBWtgKsTCrhKkil+Xo5k+LqSHeBJbqC3kM8n5Qm7PD/YR5FclxArx99TAVhSOX6eCrDKC/CmIMiP4tAgyiJCFRWF+JLl40iS83Hi7A4oAEsqzm6fOn3QWiU7YZfaqpRoa02SrQ1J4pgk+/2KEu2rUwv3k/w7eKVIAiyPk2R4nibT6wzZ3mfJ9bUjP0DCK2cKQ9wpDvMSz+RLeXQAlbFBnEsI5UJSBJfEeHElPYGrwt6/kaMCV7cK87hdXMid0qLP8Kq85FO64AP1TIFf1bma+gyunl28IK5XRqJfALuFX9C/c3ea1m5I+6afwVXP7gPp1rW/sI37KuUS5J92LZp1oKWwZdq06UKHDj0UcCVTBXv2GqjAKyVKS5zXV2MEgweOUcCV1MgRkxnzw4/88P0UfhgxlSkT5zLvp+Vs3LSDvdYH8Q8ME75aGZdv3ObK7Tucv3GDi7duKimDNx895M7TJ4ruPn2q6J6SJqgCV/dlMfZ/kCr4j8DVQ3Wa4Gdw9XtJUPWOpy9VxcifvBLbXtWIxnrxXwVXv9//6stzX6r0TOj5y2pg9RnsPBNSANR/Glz9EVp9Blfv1amCP9fQB168/sDLNx94peg9L/+0xtUfwdUft1eDq1d/Cq5eVMOoPwNWv1P1sQq4UtIFVcDqeU1w9Rdpe/8VcPU1fVHM/c8g1y8fPkVcvZARV4+ev+HClVskZeQTEpVAeEwSySlp5KenUpQSQ3qIGyG2lrjv3YqTwWJc9szCY890/AynE2gqZDYdfzN1cXaTKYq8jKbgafgjPuYLCT+mSaqHNQVRzlRlRXLrXAHP7l3j2eP73JFhjzdvUHFBpvhVUJhfTlnBOS5WXOXW1fs8uPeS+/decK7qOmnphWrolK2kCyZnF5NRUEFu0XkKis9x7tw1bt9+yM2b96isukhBUSklpRWcu3CF8xeuUl55ibzCClLTC4iLzyIyOp2Q6FRcg6I47uLLUWdvPCLiic0tITg5C4tjZ1m4ZjPjZ8xjzuJVbNmuh5nFAQ4eOM6p0064+oTgHZbAKVd/dhpasXyNFlo7jTl5xg0fvyj8AmPwEQqNTSchq0iBSxIoHXP25aRLIC7+8QREZxGeWEB0agkRSQX4hCZz0taXAwftcRDLxOgcSnIukJlQhK9XJGccfdgn7m186BR61kc4aOeKf2wqcTnFxGYVEpqUpaQeeoREEyW+z5yKS+QLZeeXkJSYRkR4NKEhkURExCqzExaXVHH50k3OV1whJ018vsEJxPhGkxGezvmsCm6VX+V2xUUu5OWRExNFlJc7oS52JAZ4UJ4uHBZhrN0WRqCMeipISSYrIZHclHTy0rPJz8qnMLeIMvGZV4n7VJZUUlFaSblQseiI8/KE8ZidQ0ZmllKrKzevgIqKSm7dvK60jdfPH/Hm+WPevnzKq6cPeHTnGneuXuTOlfM8unGJV+L1K7GUBY1j3Rxx3muMq4UBgftNCTtkSdh+c0L2mhBqYUyEqRFRpiZEm5oSbWxCpIERYUKh+ob47xaGxJbNnF0rnPsNa/DQ2kyg7m6C92grxdI9NTfjJeSzXZNA7Z2EGugSbqynKNhAzkQojKPdwgDavRu3nTvw0t9DknBQb6QkCAfqEr9cvcBlYRyEW5iL+2wR19tGgNZOgoWCNLXwF9t8N63Ha+M6PLeuJcZCjyKHEyQd3Yfp4jmM79CKXvVqMaJTe6YNHcbCyVNZ8uMMFk6fxqxxY4VjP4RhvbvTv0s7BnRpw+Bu7RnWoyPDe3ZhRI+uDO8u1Y1h3bozsEt3enXspqQGdmjVjvat2tCpbXt6dO5Mn549GaDRh8H9BzC0/yAG9R0ktvWhe+cedGkvU8W60b1dD7rLVDEJroTaK2li3cSgLQfuTjRr2lEYtu2VWQVrN2itRF01aNKeRk060LixUCNVxFQjCa5k2mB9Wa+qJXXrtFBL1q2SUU4taVi3DQ1lfatP4KqNOK+tEm2lkozGklFZMrWwmbhOM6WWlVS9Ok1pUOczsGpUu5lazWn4XbVaCIn7fNeKBjVU/9sWn8FVrRZKimGdOo2pXbehMitT/Tp1aabUuqpHs2+/oeW3f6dfiybMlqmCU79HV4KruePQmzUG07njsVk4lSPLZnJ61U84b1iizAzop7WW4J0bidDZSpTuNiJ0NQkXxm74nmppKttU2zUJkxLHhuzeTJA4z09rnVLAXc40KGcgdNmwDJd1S3BavQinVQuFFikRfC5rJdBagdP6laJtr+bs+lWcWrOCoyuWcGDxAvbO/wnj2TPREW1p26QJrBn9AwtFG5sxYCAT+vZjlEY/JVWwT6ce9GjXRYm4UoGrHgqw6ty+l1o96SjhlYyiksCqmUptWnRW6lx1aN2DDm3kMb2EoSdrY/VWoGe7VrIOVmexvzOdhboJo6+XaGt9O/dkSA9VvauJw0YyecRIxg8eqoq66tWXMT37MbH3QKb0GSw0iMm9BzCx5wDGi3NGddVgeJdejO7Rl6n9hjBv+A+smjidzXMWsmPxanRFn75/jwk+ts6kRydxrqiCB3ce8e6dKvLqwy/wSBht5VWXRF8Zw9EDZzDVscR8hyVnzG2JcY7lfPIFnp5/yodHH+A1/PbuN34WRss7Ycx8ePdBST9Uwrbef+CdMALvXL5EcXo6SSFBxArHISU0gNy4CAqToilJjaVUqCwljovZ6VwvyFWirCqS4qlMiOFuQRavzpfyQjjpDwpTuJkVw7WsCC6kBpEX7kSc22HC7KxJ9T7N5bQwXp/PE/1OGe8uF/OkPIvbhcncKU7h2aVcfr5Xxi8PK/j4oIRfpO4X8vpqKneKQrmVG8SzijjeX8nk/bVcXl/K5OW5dF5WpPCiJJFXpUm8q0zj56oMfj6XJZY5vC3L4nl+Mo8yo7mfFsGdpFAuRflS4GlHzFErYQMIZ23nJtwNdorXNlT4u/NA2BSv8lJ4V5zOB/F878pSeZYbKc71Fv2kPeV+x8h3tyHD0YwcV0suhp/heUEIv1zLhMfl8Py80Dl+fVLOh4dFvL+fz9u72by9nc7r6wniuSN5WeLL/fjjlNrvIsF0AeHaU4kX9kjW3rnkW/9ErqV6VkHLqRQISXAlUwXzrGeTYTVHnDOTGONZpOxbQeYxLaKtt3Fq80K2TxvNYuGszxowiB9F/zij3wDmDxXO+/jRaInfkfHqtRzR1cPj4BFCTp3G58B+zurrYr1lPbrLF7B57jTWzpjA+jmTFKi0cf5ktiyajvbqeZhrruaY0Xa8TonvMtydaxUZvHtyXbShZ/DuGa9vXiM7IgSbXduYO2oIQ7s044d+LZk/XQO9HTPZb7Ea/V3z2L1lNtb66zlmthOr3RvZufwn1swYI9r+NE6bapEUcJbUMGecDhmye+VcVs8Yz4qpY1gxeRRLxg1h+cRhaP40EaO187DYMJ/jxuL9CwdSgqvcc8X/sFbV1yKx/iVwde5PwFV12uB/K7hSRXpl1YBWnyGWeMby34ErJdrq6+Aq7WuwqobS1ZLrqSW5XwVX1fBKpgrKAu0yXbAaXsWql/7x4ZzycsTq7CGsTh9kn+1h9p06jMFeU1YJG+KHcWNo27GDGH8lcJKzC9ZR6lvVq9NQBa6+q8c338o6V/X5pk4DBWD9rVZdJfpKQiqpv6vrYH0jtklopdS4qtuA+g2b0LhJC6GmNG/WjP59ezF/zjS2b1yOntYqVbqg1nL2yvpWu1ZzZPd6jutu4pTeFk4bbOGM4RbOGm3G1ngL9qaaOJpt+wStlGgrmRaoBlbV0MrngJ5Kcl0tFcgS6xI+2ahlrYuPWvK1n5Q4xm+/nkrKuuq1/wEpua4jrrEbbxu1rNWy2oXXXlUNLE/5XOY7cTXdgaP4LdgZaqqirZRZBMXvTGeD0MbPda3UUVfH1AXZJbg6Y7BdqW3lpEArPdwlsNpvgNdBQ7wPGeNz2AS/o2YEHrck9LQNEXYHiXY8SpzLCRLcTpPofpYUT3vSfJzI9HcjN9iLghDRz4b6Uxj2WUVS4QFiu58ygUY1vJLK9fciP9CHopBABVZVRkdxPl6MZfFxVImxqCTCjxxfZ5KdTxJrf4gY2wMKxIqXBdllbSsHCa+sxDaZSmhFggKvhOxsPklJJXRQKclxH8lOB0hxPkSqqwRYR9TRVydU8MrjFFmep8nxPkuehFf+Dgq8KgpxpzTMm7JIfyqiA6mKDeacaPOqqKt4rmYmcz0nnZt5/wBcCT1Q0v/K1fWrfhd1da6mxP5PEVcXuFNWRnJgEHs2bWGIsIFb1W9Kh+bt6dVZg749B9KrW3+6de1Hxw69aCNsmObN2gvbty0tWrSnbVtVxFXHjip41b2HjLoaRC9xXg9xnkavoQwa8ANDB41lUH/VcvT30xg1fDIjh01m0vjZ/DR3OWvWbGWPvgkurt7k5Bdz5cYdrsmIq1u3hG4rEVc3Hj7g1uNH3H7ymLvPngo94141tPovgquHwgZ6+PQVj57JyKk3fwKt3nwZcfXqLY+FHkn9i+DqazBKmRWwWtWF1r9y/LOXNSKsXr0SevFJT/8CXD2r1tu3X9cbmWr4ZW2rzzWuZFH2n3n++jO0eqHoAy+/AFc/K+Dq5e9qWH0JqD5Dra8BrRdqOKXoXwBXr2vWuKqpt+rluzeqOlcf3gm9/4cRVX+Ifvqa/klwpcCqr8CuP4+4+h24evr6PdfuPSa/8iIpecWKcgqLKcnPoUR0FGlBrgSftlBqXDnLiCu92cI5/xF/o+kEmUwj2FTOKjgFX5NJ+BhPxFfIx2gi3oZT8bOYT+SJraR7W1EQ5UhxciCVeYlcEQbD+fJiCvNyyc0VxkJOHnm5BVSUVHHt3HVuX77Dvev3uXvrETeu3ae46BzxCVlERKcqCo9JJVQoREY1xWUSm5RFXkE5V6/f5e79J1y6epO8whLSMnJJzxTGQoa4R24R+YXl4n5lpCTnEBWVQmhUspKqF5KUQ3hqPvG55aSVXBDruRw448yKzTsYP/Mn5i5bg/n+Y/iHxSg1pHyDw3HxDcIlIBRbD38sDp5Ac6cBu3RNOXbSCU/fCHyDYvEMiMIvPImg2HS8whI46ebPAXtPzniH4RUh3kNSAcl5F8irvEVexQ2SsyrwDUjA1tYXZ8cgYsKzKMw8T0F6FQmxuYTFZuAVnsARJ0+0jPeyVd+MA7YuBMWnklZcSWpBGYExifiER5Ms3m/55RtUXr5OSXkl6WkZREZEEhIcQlhYOIlJyZRXVHH/7kMeCpXnlRHiFshZ6+OcNT+K3wlX4jxCSRfvIz0kitTgMNGZB5AeJr7DrEQeXavkzaObPL93nWtikChITyMxKpbokGgihRJiksnJyKeq/AI3rtwW36UEkY+4d+cBV8UzlZaUkS6cuZiYaEUZGelUlJdx4+pl7goj/f7t6zy6e5On9+/y+NYNbpyrpCo/j6rcHK6VFCr/qDyqKuWWGMBKosNIdLUn4sQBwg6KwX+/OUGWxgSYGYj2aUiEiSGRxkZEGBooijQyVEBWrLk5EUZG+O7agfPm9TgK517WmHLZuBaXDWtwXrcKl/Wr8ZBRUdu2ELBbi2A9bUKNdAk11iVYKEgoULz2N9TBQ2cH7jo7Cbe25FxIgHD0hKMl3s/t2DhirPfhtm0HXju0CdTWI3iXMJ627sJ30zZ8xADpvWWzeA5Nkg/v5ZwwIFJPH8Jw0SxGtW9O5zrfMrhTR2b+MJZls2azcMZ05kwbz/Tx3zN2xAAGa8g0q9b07tSSPl3a0L9bewb37Mxwje6M0OjB8N7dGdy9G3279KRnRw26te+tzOTWuV0nunXqhEb3rgwURuiwgX2F+jGkXz8G9u5Ln+696dm5Bz06dKd3ux70FQN1n4696SaW7dt1p41SkFKohVCzLrRs2okmMsqqQRvqNmxF3UataNCkDU2atKdpY1mnSp3m16CNqk6VTAdUZg9UwaoGEljVa0XjBq3VEVXtFFgl1VCe01Cc00Bcs75Qg5bUr9+CevWaK+CqjpwdsHZTRXVqNaXet01pINRQqFEtFbRqXLuFClh925yG34jlNy2VpQKrhBpUSwFXQkodrKbUrdNIXL8h9YQaySLtDRrRvG49Gv39GwVe9WrelMl9urFKOH5aM8eg+9MEDOdNxGL+JKwXTObAoikcXTIN25VzcN2wGB/NlQTuXE+4MHQjhXEbobuFcN3NiiJ0Vdui9mgqityjBlu7txCycxNB2zfgp7lWtJdVuG9agduGZbiuX4LLukU4rVmA0+r5ytJ53WLRdmXNtKWiXS/DbsMKzq5fyak1yzm6YjEHFs9j7/zZmMydyZ4Z09CaLMHVKOYPHsz0vv0Yr9FHmbVyWM++DOyqIb73nko76NpeqodS66qraAfdOvRW2lPntj1o36orbSS4aiIk2kKb5p1p16IbHVr2oEOrnnRs3Uu0Odn25PE96dxGtMHWUl3pLAzAri07010sNdp3Y1A3OUPmEMYN/p7xQ0U7HzSMMXKmw74DGSsMwfEag5koJdYnSGglJFMIR/fox8juffihRx+xf4Ay++CiH8YpNa+WT57BxrmLMdy0g5MW+/G2dSU2KJqCzGLxM73DrdtPuHDxFvFxGZw94cSebYZoLtNiz8o9HN5+kMB9/pT4FvMo5yHvr7znt0e/qsDVzyhF3V+/e8c7OTPhzx/59cOvyoysv334yM/COHou/yE9X8U5Ma6WZqZRlp0qxsJ0zhWkU5mTQkWGGBcLsrh/rpSHol+7mZvB9dR4Huen8a4ijzflGbwoTuRpQTSP8sO5meVPVbwzxeFnKAo9xflYZ+5lh/KmMo2Plwv45WoJH6+V8fFGOb/dqURY8vCwlF/u5fPhdoZQGr/cTOL9pWhelAaK+/jyoiiYd1Wx/HI5lV+vZfDb1Qx+vSSOO5fMx8pEsUzi1/PJ/HYhjd/OZ/GxIpP3RSm8zY/jTW6MUDQvs8J5kOjPOT9b0k5aErNPn/QTVpz3ceBxoni+rDjeCxvgfV4878R57wpjeV8Yzdu8MJ6n+3EnxpnLIae4EHSca5FneJDixov8IF6VRvNaPMPryiSeF0fxICuQW8meXE9w5mqsHZcijnM+aD9VfqLv9Tamwnk3uUfWkGgym1i9ySQbTSXb/EfyLWYITafAchqFElxZqFRoNYMCq7lkWswhyXimOG8OqTbLSTm0kXDLTdhvX4bR/OmsHPU9MzT6M61Xf34aPIzVE8axZeY0ts2Zxba589i5cAk75i9Fc9ZcNkyZwgbxu9oyYwrb581gl+jPdy+dzZ418zHavEQ4+Ks5abYLn1PWxHrZkhXuJWykUC4UJHLvciFvH17jt1eP4INoZC+fciUnizOmRiwc9z1j+nRk0ZQhGGybx6n9mhy30URPayF62xZzdr8+/sL5dNxvgtGm5aydMZbV00exc8mPWG1fjfXOdewUfdHq2ePZuGAahpuXcdRgK3bCQXew3MUpsb5fayXmq+dyTF+T6Jj/d4Kr7P8fAldyGSu2haXF4RLmw2GXU1idOYjVqYPsP3MUi8P72Lp7B5OFbdC1V08x7jZWCrSrwFUDMXY1+h24asB3Ylz7rk5DvlXSAcVrMb7VklJglQpYKUt1gXY5Bkpw1bRZCwVcdenUgQljRrBhxXz2aK5CX1MFrqx2rOTg7rXK7Hon9bZwRl/WhBIy1sTWZAt2JltxMN32RbTVPwJXvgf1P8m7epuQn3it6ICUniL/g2odMqghfQLEUtFhudRX4JXvfh0hbZX2iXUbKW18rHcpqYTe8pksd+NqtlMBV7YGEkbJmlbrOLJ7DYd3rVMA3RHtjYqOam9SdGT3ZiXy6qS+FmeNduBgro2LlR7uMsLqoBHeh43xPWqM3zEzAk9YEnLamgi7A0Q7HiHO5TgJbqdI9jxLqrcEVg5k+Epo5Up2oAf5oT4UhftTHBlIaVSQopLIIPFapcLwAHGML3khPuTK6CsZjRXiK8aKICpiIrmYFM/V1FSuC5tbpVQuJcdSLs7N8nYm3ukE0XaHiLU7SLzDQdVMg442Yt36E7iqjrxSorBqyl6lBHtrJfpKBa8OkupyqAa8Ok6GxwkyPU+J+50hx9uWXF97JfKqUPibxSGelIo2XhZRDa9En5gYyeWUWK6IcfJadho3crO4VZDL7aL/PeAqLSQEQ00tRvTpT9tGLejYoj09OvUUtnJfegrbpFvXPsIG7kHLFh1o2rSNUOsa4ErYPMJW6tRJ1rnqh4aGClx179aP3j0HM3jgDwwbPI4BfUcyuN9oRo+YqkRbjRw+RUkXnDd3BatXb0VLS4fjx21JTs0SPu0tbt2XMwve54osRXDnrhJ1pcArNbi69+I5956/+Afg6vnnVMH/BnD1SC5lauBLFbR6/Oodj6T+y+DqzacZChW9VOtFTaBVE1y9UqSKsHpRQ/8AXL35C3Al9frdn4Crn9Xg6sMX4OrV62pw9ZFXiv4vg6u3bxR9Ca7eKNDq9bu3vHz/Tg2uJLT6oNK/AK5e/T5i6l8AV39VsP0fgqu3v/wmvqAP3Hn2igt3H1B46Sr5FZUUF+RQkBxDkp8jAcdN8di7BXeTZXga/oSP4QwVuDKaIpz3yQQYT8TPaDy+RuOUpZ/RBHzEPj+Lnwg/vol0n70URNmTE+tJZlwAeamxZCbHkRATTUJcHPGxCSTFJQkHIp8Lpee5WHqRsvxy8jKFYZEhDIKUXBITs4kXikvIJiouk7CYdIKjUwmJSSMiIZ3kzDzySyooqbxATmEpcUlyVsIY/APD8fYNIjQsmrQ08Z7yy8jOLCA+Po2YhAySc8vIq7xGyeW7lF25R5lwYNIKK3DyCWK3kTmzlyxnwco12Bw7SUxKGknZ2eKe0bgHBuIdGoZPaDh2rh5YHTiC1b4j2Dl6EBASq8C14KhkAiKT8QiJ44xHIAfs3DnuHoBfvCzAWUVG6RWKLt2j8sYTKq89pvTcHbLyz5OUVkRiciEZmTIK7TIlhVcoLLpMTullkgoqcQmNYZf5PhZt2MZWPVPsvAPFM5eTXVolPotUAiJiSM7Ko6TqIpUXrlB5TnwmOTlERUcQEhpEZFQkmVkZXL16ldfiR/9WdBLXz10m1j8cW6sj7N9pKAZhUxwsjhJi60VaYDRlSZlczsvnVkUxT65X8e7pTT6+fcT714+VaKhzpcVkis8nLjKesKAoosPjyErL5VzFRW7fuKsAsvuifd2+eZtLFy5RXlpCnjDE01Jk+mAsaakJ5IgBqSA3k4KcTArFsjQ/l8rCQkrFZ54ZG0us+MwTg4LIj4uhIjWRC+nJXM5IUWYcKYkMVmqrRB6xIXy/JWE25oRbmRFhaUqkqTGh+noE6WgTrKtDhJEBsRZmJFrvJc7SnDAjPQJ0dhGwezv+OzXx1tyI+4bVuK5dKZZr8NqyAV+trfjv1iJwz06CDcV1THQJNttDsIW4rlCAWPcy2IWH7g6CTA0pcHXiWXYWnDvPvbgEYm0O4LhZGGpbJLzSxWe7OH7TLrw2auG1eRtempr4ivunndjPlTAvMp2OY7R0DiM7tKBD7W/o07Yt44cMZ8a48UweLZz50YMZN2ogo4b1YZBGF/p0a0ff7u3p36MTg3p1ZXifnvwwsC+jBwlHvl8vBvVQgSuNTv3p03kQGl3EINqlhzivK/3F8UP792DkEA1GDOzNYI2e9OveHY2u3ZXZB/t27MmAjr0Y3LE3Azv3oVcnDWW6XwmuWrWSUVdCzbrSuklnmsuUwIZtqNewJXUbt6BB41Y0adyWpg3b0qRBdV2qVjSUhdXrqgqgK0XQJbCq31o5pmkjcWyjdjRW1FaRvKaEVvWUCKvmiiS0qpasjVVbKcDelDrfNqXeN01pINTwm2Y0+rY5jWq1oHGtljSSUVbftlCDKwmpxPlqyfVGYp9UA1mkXT3LYL06jRXDv74aXMkZBpvWqUfj72rRsm49erVsyZgenZk3oh/rJ3/PrjnjMVwwGcuFk7FaMAmb+RM4uGACJ5ZMxX7VHNw3LhbtaTUhuzcQLoz7iBqK1N1E1J4tRO/ZKiScxj3biNLRJHzXZkJ3bCRYphpuWY33RlnkfTlu65YKLRFtVUZZLcBJOMVO6+fjvGGh0CKcxL0cNi7BdsNSzqxbpqQKHl2+iAOL5mI1byamc2egP3M626dMVIOrQUzr05fxvfswSmh4r74M6dGX/l00RNvpRU8FYPWku1CPjr0UENqjgwZd2vakfcuuoh10pk2TTrRp3Im2oj20a9qVDs2706FFDzq17knXtr3o1q433dr2pnsbcQ1F3enWpivdWnamW4vO9BLrAzprMEwYeyP7DmVUf6kh/NB/MGP6DWZsH9H2NYR6D2KcOGZsjwHi8++vaLTQqJ79GNVDgzE9+zCl7wBmDR3B3JGjWTBmEutmCSdr7VasdUw4ufcIziec8HMNIiwwjqCAWOxtvTHUtmT13LXMHzuftZNWYbzEAFcd4TycSOJO2HV+LnjDb5d+gTu/wVP47T18+PVX3orB9q0Y+N+++6BEcP0sZyX8+IsCr34RRsI7YUw+u3eHe1cvcVvWebxUwe3L5dy6UCL61UIeX67g7Z0rvL95iaeyEHt6HC+yE/hQks7HslR+KUvkQ2k0b4tCeJLry/0sTx7nevM835eXef68yAvidWEk78qT+XAuh48XC/h4qZAPl/J4dz6d15VxPC8L5UmpP09KfHhR4smrInde5DrzJMOBhymOPEp15nGau3jtxdMMH54JPU33VvQsQ9xLbH+e7sPzVD+eJvvzNFEsE7x4Eu8mlm48TxTLOBduB5+m0sWGorNmVAgH5prXKe4FO/Ig1JkH4c7cC3XgTvDZ/y97fx1dR5KtecP9rZl753ZXmdmyZRJZlpmZmZklS7bIYrSYmZmZmZmZGSzJzMxMVc+7I8+RLLvsru6evvOuedf3x7MiMTLznDwRO35n7x24k+KD2yneuJXihRtJ7rgS74TeaFt0RVmhK9oK3bE26I63x8UEZ/QkuqMnwR2d0Y5oDrZEnZ8Jan30UeOpjUoXZZTanUOprSQq7U6jxu4kqmyOoMxsD8pMtqPKdDvqzLej0WI7mix2oMWSp2YLpl1osd6HZuuDqDHbj1LDPSgxOYBKeynU+2qiKdQCpV4WCNFRgdaePTiycDkOL14Jue27YCBJg3VZGehLnYb6kWNQ3HMIx1ZuwA7xudgzZy5kNq2HkdQJeF5QR7iNEWJdLZFGA8IiFiqTFYWLVdm401FJg6lGPO5rwp2uWlxtqyBV0nIjHl3qxNvb1/Du5jV0FxfBw1CPA1e7V86DjuxhRHiZIiPaGf4uF6CteARqZw/B1VwLsb4OCKdr2WopQP3EHsjv28Tp/OHtkD24BSe2r8LJXWtxgdqHKC9LNOXH4FpNFnqKk2nw7AxPXQWYntoLN93zZDck80MFW/909r+fgyue/gxc/QxiMWhVz2DVYF38GUD7Cbji57hi4KqWjqm72DIwI+E/Aq5YjquKAQ2aWZCDVo0ob2sY0J+Bq+81GGD1hwp+A69YuCAtZ1eXILE4E36JYbANcIWFhz3svF1g6+kMLSN97D16GHMXL8R4gYkYOnwEfh0yDEOHfguuWKjgX39h4GoMhowgDR/NeRSzcigTHTtkKK0P5eXEYuDqryzRO5UjR4/D+AkCmDB+AgQmjMf8OTNx7MAOevckYagiBTM1qT8BV8p8b6tvodXgMMHvwRWDVQnOhgOKd+KJLSe6GA0o6Xu5Gn+jZDcTpJCS3dg6A1hktznrIdGJL0eSA9OFATGQxXJpMXAVZKwKHwatdGXhoiUNRw2ms3DW+iO4ctM5T795FfgYqSPATAsh1hcQ4WCIaGdjxLmZIt7dDAk0rkr2tES6rx1ygpxRGO6BkigflMX4oSIuEFU09qpJCkVtUhjqksNRnxKJhtQYNGfEozUriQNWHbmpnNpIrTmpHMxi4KopIwGNfLH1NtrXVZCNvtJCbobXO/V1eEC29cPmFjxsaca9Bmp3aEzWkpaAsqgA5AW5ITfQCQVBTigMdkBRCB9eBfLhFV/5/tYDKvC3opKnAlpn8Kok2IEPr/oBlgsqItxQGeWBqmgvVMf4cCGDdXEBqE8IQiM9b3NKxAC86sxOwsW8NPQVZeFyKS9J+zWW54rGCLca63CnuRF32+j+21twn4NXrQO5rvrhVT/A+j5MkEGrp9+Dq75e3OvsRFVGBszUNcl2XoipYwQ4cCU2TQziIhLcpEX9s2tPnDCVA1fjxwtiksA0TJ0iQrbxTMxg4YID4GoJZs1aCDHReZgtsQRLl6zDyuWbsHjBGixZsA5rV/LCBFcu24r1a3bi0AFJnDungvOKGrAwt0diUibau/pw+/5j3OLg1X0OXF29x+DVA9x68pjztnrw8iUnDmD9IMfVg9d0zOuXeEjHPPwTcMVCBR8/e83LU8W8ql6+HUjC/j24evyKL87big+uXr3918DVq0E5pQZg1WCA9fbrdn6IICcuLPDld9DqJZfjqt+z6se5rl7/HbH9/R5XH77RYHD1ki8GrF7zPa0YuOLEcl5RHa/evPnDjH+D81z1a/Ax38Cufpj1D4Crfi+rt+/e4i3ZnQxQfQO02LYP7zm9YqGBA3mtvoKrV39HP5o58PV3XlR/Gir4d8INB89W+M01f/uMl/3g6iPZ3u9Jzz/9hutPX6Dx0hXUtLZwAKGxJPcbcBVtLoU40yNIMNmHJKOdSDHahhTjLUgy3oREo420fSOSTDcj2WwbEsx2IdH6CLK8lFCdaIcOMmg7KpLRWJqBej64Ki8uRHlJCQrzCpGTno2i7ELUltagvqIepfllyErJ5iBITlYxiotqUFZOBkN1G6rqu1Dd2IOa5l5UN/egqrEDZTWNKCyr4pRfUoGMnELEJ6UjJDwGfgGhCI+IRW5uEerryFipbUZJcSWKS6tR39qDSzcf4u6TN3j0/B39cN/i6q37KKmqhVdAEM6ra+CMnBws7GyRkEYDnPwsJGYkIzYlCem5uSgoLUV2fgESElMQHROPpOR0ug6bAY8MkMoGFFTUITmvhMtH5ReThJisQpQ2X0Tz5TtovXoPbdfuo7nvNuq6rqOp5xZ6bjzCzYcvcOPRC1y8+QjNvbfQeukOem49Rfftp2i4fBfpFU1wCoqBgp4ZzmkZwsE3FLl0raqWbuTSdVOyi1BYXosa+lya2y+iq+cSmlvbUESGb3pmBhmiuaijjuvWrVt485pecPrh3758HdW5xUj0C4UfNZbexjYIs/dEQVQqeioa8aT3Kt7euY03D27i8Y1u3L/ahqd3e/Hu5X28e/UID+/cQF9XNxciWFpQhvysAg5GNtY1orebPuOePnS0taG+pga1VZVooo6ys70Z3R3NtFyFMnrX8nLTUJCXQe9EHiqpg60q5qkkKxNZcTFIjQxHcXICWosL0F1RjJ7yIlxmMe90fi91alVRwchxs0emvRWy7C2R52DDJWdn4CpJRwsxqiqIU1dDur4eB65K7W25fFaFtlYosqHBiS3Jxhw5RmS0qJ5HNAsdVDiLWCV5xNF6vIYKEnXUkGyojTQzPaRbGSLN2hDJVvpItiADy5SMHNoXb6SHMk9X3MzKwNuaWtxIo/u3sIG3jCK8ziggSEEdkUo6iGLg6rwGYpXV6N5UEaOtinIvB1zPjUdNhBdMJA9grbAAhIb+FeITxtFgXhTLJGZj6RwJrFgwB6sXz+O0Yp4ElpEBuWrebNIcrJwtgVWk1XPomLmzsXyWGBaLCGHBjJlYLDwPy2YupnoWYOksCZIIlkhMp/OnY+U8IZIIls8RxWJxUcwXFcNc4ZmYT53womlMs2h5FiTYrHJCc7hk24KC4jxwNU4Uk8cIYyKXQF0QI0bzwdXoSRgzWhBjR0zmwNRoPrTiNGwiRnEz903ktjNPq8Hgaiwrx0zlNIZL6k71jmDwijcLIYNY/WIeV78OGUuG+TgM+9t4jPyF513FQNXov/GA1ZhfJ2H0rwJ8r6s/gqsR/eCK7efyYI3HiF/HYcTQsRgxbAxGkFE/iv3rPGwkxg8dgfHDhkNw1BjMEpiE5cJTsWvhTEhtWAK1PethcHgLLI5thc2xLbA7sgmOJDda9jm1k4NX4QonEa8qjVStc8jUkUPOBXnk6ClQqUg6j1xdJeRwUka2jhIyNBWRpi6PFNVzSDgvjRi504hisxKeO4VIBq5kjyGUQatzhxEqfwShCrSucBwhiicQpPhzcGVxcA8M9+2Cxo6tOLt+DY4uXYLd8+Zj8+y5WD1rDpaJz+G8n+YLz8ZcMsQkhGZhlhAfWgnNJs3FrBlzIcbCAAXEMHWCCKaME8aUMf0SwdTxopg+cSaEJ4lDVHAWxAQlOImTZk+leqfPxpzpVPfUmRCfLAoJQTHuPVssMpeuvwDLZy/CijkLsWruQqyduwjr5jCvK5IEg1YLsI6Mw7Wc6PdAWjlzLlaIzsJKkZm0bxa2MXi1fBUN+LdB4dAJ6MuqwkLDEPYGVnA0cYCdsRPMLthCXdEAJw6ew441e7Ft4TYcWLIXSltk4ShliUzTBPSEtOJFzkN8qX0PdH7B75d/w293Sa9+x5fPv+PT77/hw5ff8O7DF7x7/5nzvvrMkr9//gI6AL9Th/vl4zt8JAPy9eO7eHL7Mu5e68Ktvlbc6moiA7sFL1lYIA2GH1YV4m5eCh4XpOJVWQZel6fibXkCXpVG4UlREO7l+eBOvjcelfrjWVkwnhQG4F62D25l+OJ2dgju5sbgXn4C7uTF4XpWBPpS/dCV4Iy2OCu0xJmhJd4Y3YkmuJJshquky3Gm6I40QUeoMdqDjdEWZIL2IFNaNqNt5ugMM0cXUzgp1AxdIaQgJlOSMToD9El66A7UQ2+wAS4GXECLpwYaXFTQ6KyOFlcdtHvQMV4G6PI2oFIfHR66aHPXQau7NlqYPLXR6KGBWlclVDjKUdt8FiWczqHEUQHFjiokVRTZU2mnjBJSmZ0StdnyKLGSRpH5SZSaH0Wl5VHU2RxDne0R1FrvR40lbxbBepaMndRsuQOtViTL7Wih7c0WO9FitRdNVgdQa7oPZQa7OXBV5SiN9lBDXM/wQm9yIPJd7eChrAKDo6dgeFIatkoqcNLUhIWiPLRPHIf83v2Q2rwTu+cuxVax2ZDZsAkOyudpkOzAJUduz05Eb1kWbjUV40lfPV7d6sD7B3348vgqfn98HZ8fXMXL69242UF9Y3U+GgvTUU0Dz7qMFNSlpyDdzwfGcjLYs2IhdiyVgKbMAQS7GCIuyAbO5spQPL0Lcsd3wkb3PCI9bBDv44BAG0NYq52D1umDUDywFTJ7NuDUjtU4tnUFZA5tgSW1PZmRHrjRxPKj1eF2fR7ygp3hSgNyg6M74KKtwIGrpmvdqO9tHUiSzgGe/lkA+8VAEgNWfPXPFlgzWD+BU9w63zOrX7WDErjXDXhWfa9BObX61d3ynVo51Xa1oOYfBFfcNpbnaiC/VeNAfiueGgbEeV6116Os7avYer8qvtOPwFU/vPqp1xUfXLHljIp8hPFzXVl7O8Pe1w2Ovu4wtrPEabJZeEnap3NeV0Ooj2Ih7sOGjsSQX0bgb38div/66zD8r78Nx9+GjMLQEWMwbORYDBvO8yoeNnwMho+gPo/TWA5i/cIldOeBKwa2mNfV+PECXK6rqYITsWn9CpyXPgYjdRlYaMrAWlMajtrn4KrLQgUZvDoPH0Nl+LLZ+ExVEWiuhmALdYQOglaRXEJ2nW9yWw2GVhyYcv07cIoDUiYDcCpl0Hr/tlQax/Bkyj/GiET2m6sBTy4GSKHfU7+Snej6DKJZayPMXB0BRsrczIjO9HwOqpKwVz0DB3UGruThqjN4RkFeritvfVX4mWjQs2oj3FYPUY5GnKdVgpspEj3MkexlgTQfa2QFOCAvxBXFkV4oj/VDZXwgjZmCUZscirrkML544KoxLQYtmfFoo7akPScJ7fTbbMtNQSv1FS203ErbmrMS0ZzJUz/g6iS7mk0S0VfCkpyX4U5DHR61tuNpZxdedF/Es4523KMxX09BNmoTI1EU6o28IBcUBDuhMMSBxPe4CrRBfoA1TwxY+VmRLHmlL9ncfhac2LbCQGsUB9lyYYMcwCKVhTiiPNQZFRGuqIx0R3W0J2pivFHLPK/i/NGQEISmpBC0pISjLY3lu0pAd14qeotYuGDu13DBWhYuyLyu6nCn9Su8utfRwodXpO42POAStbfzErX3dHEanN+q3+vq8UXa39WBZ729uN/RgerMTJhraGHNgkWYMlYA0yZMgchUEYiwEMAZszgoNXUKA1f8MMEJUyE4WQjTp4lCiI4RIhtJhIUKcl5WiyE+cyFERebxPK4Wr8WKZRs5cLV4/lqsXrYFa5ZvxfLFG7Fy6SYuQbv0GUXInlOGpqYBvH2DadzbwOWivv3wCW48fMhBKw5c3b+PW48eDQJXzOvqBRcyeP/lMx684ot5YD149QIPaf9DBquePv1GbNtXvcDj56/w5MXrrzmn+CF8TwfpCelxv16//brM9vETqj/7Z/SKl1fqOcsj9eotp2ffidvH6fWAnv0AWnHgits/KCyQS7Y+WIPyWQ0GVoMSszOvK54+DOgFX2wGQZaQvV9cYvZvtvGSs38Ppd68ZSUvr9VLflJ2HtDi68233lcMfHF6+5aX6+q7RO+vOTDG01dwReI8q97yvKz44jywGMx6/x4vP/D18T0PYA1Kzv6K9HqQXvXrT8DW9+DqJfOe4uuH4OrTV73qFzt34B4YzOLNKvjyC93f5w/4y52Hz3D3yQtcufcQjb2XUdLUjIr6Os7jpbWiAOXUaCZ7mSPS+jyizCQRZ3YUCSZ7kWS0HclGW5BsvAlJxhs5cJVosgnJZluQZL4DCeZ0jO1xZHuroi7FGZdrk3CrowSXWyvQ0VCBFqq/o7kJXe3tHNwoyS9BUVYBakqq0VbfhsaaJpQVVtD2ClSW1aO+tg01te2oqmlHdX0XapouoralD9WN3SitbkJ6TiGiE1IQn5KJ3KJylFbWoai0CilpuYiKTkRsbDJyc4s5aFVX28KBq/z8UlRWNaD30jU8fvoc7z98wicaeLymF+3SlcvIys6Eg5MddC5owczCGP6BPkhKiUVeYRYqqPFvovvv7u4iXURHWweaG5rQWNuApoYWtLdfRHfvVXRR3fUdXSiorkNmWSWK61rQ2H0NHVfvoZ3UcvkOKtsvkYHSQQbQJfQ+fI6Hn37DbRr0NNy6i7z2LpT2XUXrvWdouvEIhS2XkFTaiJi8SriGJcDA3gt23uGIyy5FQVUr8iqakFVEhg+bibGhE81U96Vrd3Cx9woKS8oRFhWD0IgoFBSV4ur1mxwNfkONwN3rt9FeQ4ZadiFKEjPoe89CY24J+uizvd3ajdv0fJfqa9BclovCtEjkUufSUJaOB7e68PHtI7x5/gD3b13H5Ys9aKqrR2FuHjKSk5GTkYHqijJ6n2rpeyyi9VTkZaehrroM1y5fxJOHt3DzWg9q6F1LTYpCWko0ykuyab0IVdTJVhbnoTAzBRnx7JoxaCzOxU0y8O6SMXmHjL17HY14RMbn9bpSNND5+V5OyCADLsPWAjkMWlmZIUX/AqJUlBAiJ4twlhhdQ4Pzuiq2s0aFiyOqPFxQ5+WGBk9XGjQ5oMDMEEnqyohWlOXEPK5ilBWoDkXEaCohQV8TaWb6yLAxRpq1EZIteeCKKcGUDC5DXWTaWKA+wA+X4uLQ5B+MhAuGcJckY+6UDHxkziNUXh1RChqIVdJEtJIqImiAE0l1l3k74EZBEmoivWF8ej82iE7C3PHDsUxoKg3IZ2IFDcSX8rVCfDYXzrVu7jxsmLcAmxcsxqb5i7B+9jysmSmBVTRwXykiiuVCQlg+YwZWCIlirZgENs6aQwN/CaybLYo1EtOwSmIyVopPJAlQfdOwdr4oVs6eicWiopg3XRjzBIWwYJIQ5gsIY46gKCRmsH+d5mKG0GxMmfJHcDX2e3A1qh9cTfoOXAkMLPeDqzEjBXliHlr94GrsNIxh8GoMS+o+BSPpOB7A+uqBNWQoD1wN+YUM7l8mYPQQqm/IZJ5+7dd34IoLDfwWXI36Kbgay4GrEUNHYRQHrUZAYAQZ7qPHYaaAAJZMn4ztc4Vxat1CqOxeC/1Dm2H+HbhyIbnTuvfJXQg4c5AXNqgsiRQ1aaRrnkUWDSKzdeWRTUZwlna/ziNDSxGpHLSSRaKyDOIUpBAt+wNwde4IQmQPI0zhKMLOH+cUcv4kghRP/UPg6tz6tTi+fBn2LliIzfQOraJ3aInILCwgI4yFCs6eLo5ZZJSJk/o9rsT5HlcMXAmxkMAJopj6DbgSguBYYdouxu0XYfCKLwau5kxnUGwep3n0Ps2ZRtchzaP6FwnNwVKxeVgmPh/LZs/HCtJKiflYPWsB1orzYRXtX8uSsovytEJ0DpaJSGCpkBiWzRDGSmERrKfn2LloKY5t2ArFwyc5cGWmqgdLbVOYaphA/awWTuyWwqZlO7FUfBXVsRI752yF9MrjMNlHgw4VMqwdC3E7qhevMx7gU8lr/N7wCb+1f8anvg/4ePcjPr34jM8ffsOnT7/jw8ffBsDVRwavPjCA9R5fPr0HqOPFl/f4/OYpnt29iitdDWitLkBDfjr3b/nFzCT0psXhYnwYLob7ojfMC32h7ugLcsClICv0BZqhO9AQHQG6aA/SQVeoHnpCGCjSQ7u3Dpo9dNDiaYBWTzOSJa2boc7VEFWOWiizV6I27xwK7aRQ5HAa5U5SqHWRRr2rDOqczqHaQRZVdnKotJZFhZUcSR4V1vKotFVAFanaThE19gqotZcnyaHO/hzqHOhc+zOotj2FSqtjpKOosT6GWlKV5VFUMpBkdhzVZidRayGFeitpNFrJoNH6LBqobLCWQb21NKdaUqXlKZSaHUGh8QHkG+1HgTHJ5CByTY4g0/g40oxPIcNUCvmW51BK91NhT7Kj+7Q9h0obKdTYnEY93UuT3Qk02h1Bvc1+1FrtQp3ldl4ydhILEWTgqoVBLA5mMS+s3bRvH2rN9qHSeA/KTQ9S3fT5eGugMdgM5T5WSLU2Roi+PgL0jBBsaoVQa1t4GRrCRPYsFPfvw8lNm3FwxVrsXrAcZ7fsgI+eAeoSE3CrpgJP2hpocFiPV33N+Hi7C3h2DXh9B3h5G789vo5P96/g3a0+PLvcjpvtNeiuKUAdDUbzY0KQ7OuBcAcb2KkpQWbHFmyZL44di8Uhz8KRtaW5nFbaCocgfXgTVM8cgK+tAQrig9GQk4AKGuzGutvAmtoO1aO7cGbXOpzZsx7nj++CkcoZeFpfQCoNmmvTw9CUFYHCMDcEm2nAWv44jI7v5Hlc5aeg8Vo3antbB6BSNT95Oec5NQhK/W+Bqy5+2B5fg2cY/EfBFTcbYT+g6odU34Gr2h+CK57+PrhioKqer8Hgqg5l7aQ2plpO5e1MdZz+WXDV73X1B3DFV3ZV/wyDEXAN9YFjoAfs/d1g7moHRR01bN23E6LzJDB20gQMGzkCQ4cO5/JcMW8rDlz911D8LxIDUgxcjWDgikouHH7EWIwaTf0n67tHTeBA1ldwNYybqXAo9Xsjx46ncgT17yMwZ64YThzeBX31s7DQloWVpgzstc/BWUeW3h85eLDE7Abn+eBKHYHmDOZofAOuor4DV996Whlw4X0prkxGPODElcYDkCrFnc3IxwNTaf2ibf1Kp/V0T/MBpXEAywSp7lSPuyEntpzGiew6ukYyXZeFD0bRPYaYqsBXXwFuWmfhqCYFexVJOKjJcN5W7DfiweWzUoG3AUvGzvJaqSHAmJ7TXBNhVjqIstNDjKMR4vjgKtnDnEvBku7HwJUtcoIcURDqipJIT5RH+6Ay1g9V8QGoiiPF+pMCUR0fgvqkcDSlR6M1K5YUx83C15qdgGYqm2m9OTMWzRmxaMmgfRnxaM9K5LyWunJS0Z2bge585lWZj6uV5bjTSLZzWzued3XjRVcHHrU04GpZIZpS41AW4YeCEDfSYHBlg4JABq2seGLeVQPgygL5vubI9TFDjo8p8qgsoG2FdExRgA03E2Ex88Bi4YPBDiineivCnFEd4YqaKA/URnuhNsYH9XH+aEwIQnNyKFpTI9FBz9OVm4SewjT00bjgSkU+rlUX40ZtOW41VON2Uw3utNTjblsj7rU303igGfc7W3Cffuv36Xf+4GIrH1z1hw3+HFw9HASuqtKZx5UW1sxfQvbMJEybOBVCLM8n2UBCZJuw/FZTBMV4s2qPm4ZJAjMwbQqDVixEUJxsY7J1hCU4cCUhvpifzH0uxMUWYtH8VVi2ZD0WceBqNVYv3Yi1yzdj+aJ1WELrWzbuxoljZ3BGUh4KCuqwsnHioodY9MytB49x6/FjDlhdv88HV/cf4O7jJ3jw7DkXAnj/2Vdw9YABKwawXvCStj98SXrBwBSDVU8G6Xtw9QyPqa4nL15yM/lxs/m94oGlp9/pSb9es/LVV/Wf9/LlD/ST7a94oX0ccHrF07Pv9BVYvRqUy+on4IpfxwC8+im4Yt5VDFK95ee1ejsgtv69XvD18u17vGQlX6/eMrFt/XrHh05/Bq5ecet/H1yxkL93tI1E9zUgtv1H4IovXo6r78AVS8w+WO/5idq5ZO3ME4un17TeL27bpw949fmrXnL6yOnfCq4+Uv0fmL6Cq9cMXLHr0T38pay6GdWN7Sita0JORTVyKqtQWV+H9qZadFQVoiq1P8fVeS5UMNbkMOKNdyPRcBuSDDcjyWgjaQMSmJjnlelWxJvuQJz5XiTankQWA1eprrjemIFHl+tw82I9Ohoq0dZYiys9Pbh94yauXrqKtqY2NDGI1NqN+zfu4f7N+7h26QYu91yj/TfRR2V9Ywdy88uRkJSF8OhkBEckITAsHj4B4XBy84Gtozv8giKQU1CKJqqns/sKGpg3VhkZAyU1qK9rQ0drL1qaulBeWoOczHwU5OSjuaEBd2/fwId3b/D7719okPEBjx7c4cIl01PjERToBS9PJ4SG+qKgIAM9PW14+OA2nj15iBf0o39JP/KXz5/j+SMWNncfD+7cw+OHT/Cc0epXb3Hz4SO0X7mC2s4uLpyvvuMy6jponan7OkpaepBB30Me3XP97ftof/ocZddvIJy+C/esbIRW1SCr6xLS6roQklGO4NRSOr4DGZVtCErIg39MFmIzy7lZCgsqO1Bc04GKxouobe5DW/dNXL/9BH1X7yC/pBLegaFw8fRFUloWNYRXuB/Z2/cf8IDuu6+jG730PVxt7sBtus+7HT24Wt+Mxtx8ZEeEI9zVAR4WerA3UoEndcTpcb641FmBl0+u4ikZ3jcvd6Ovs43Lj1acS/cUEYKIEH9kpMShsjSfU352CvKyklBRkoOLZMjfvdmLK70tKKOOKTbSD4lxQSgvzkANdVDlRVmoKMpEYXYictNiUJGfSvdXgYeXWvGQzrnTWYd7NPB7TIOBu23V6MhJRJGfG1JtzZBsQQaJGRk9BmR4qKkgWE4WgWdlEHT2LCLYjH46msgxN0G5swPqvN3R6O+FOk8XlNhaIFVHA1GKsrwwwfNyHLiKpDLsvCzCVeURq6tGdevxwJUNXcfKAKlWhki3pmULQw5cMa+rdEtz5NvZ0UDLEmEq6vA8cw4eUufgLa2AwHPKCJdTQ4S8GkLkFBGkIIdILWXUBLrhXmkaGshwMZU6gC0zJ2Pl1LHYuXAO9q1Yih2LFtOgfQ6WTBXFoslCWE7lauok19FgfYPobKwXlcBaGrSvniaMVYLTsHLyFJIgVgsKYt20Kdg4Ywo2Cwlik7AANoiMw3qR0XTOKKwjbRAfh60LpmHrIjGsmSWChXT87AkCmD1OAHPHTMK8cVMxd5IwZs+YBTHh2ZhO5RTBmRCcKMaBK8Exwpg0ehrGjxYkg5YHrkaMnsSF+Y3hgysOXg2fxIUGMo3mwyzePp5XFhdKOHIy7zwGrMZO4+BVv8aMmcLlu2LwinleDRkyngsR/PXXsVx+K5ZUfTQHrQS/wivS6F+pXgaufuXnuuJrxN8mDKjfS4uBq6+hggxaMY3hwgUZuBo3fCQEyNifMmocRCdMwOLpk7B9njBOrlsI5V1roHdwM8yOboX1IHDlfGQjXI4yeLUNPqf2IEj6EAecouVPIP78KSSrnUGa5lmka8mS5PiSR6qGHJJUziFR+SwdJ40YeUlEyfKgVRSnk4igesJkjyBU7gjCFY8hXOkE6SRClU4h6Pxp+Cuchs934Mr68F6YH9zNgSvNHVsht2EdTq1cif2LWP6o+VgpykJExTB3mhiXNH0Waea0mRBjea6mspIl62ehfxIQEZwFoUnimE7vwtTxIlyYIAsX5EkY08aLYgbzuhKYCRG+Zk5mkGrOIHA1l8uhxjRfaA4Wi8zD0pnzsWwWD1wtk2AQax5WiM3FSpE5WEnv4Goq+6EVE9u+VHgWljBwJSSC5aSVQqLYKDEfB1dtgNy+Y9A5cx6GClowUroAnbNaNJA/gy2Lt2Ox8HI6bxm2iG/Eifn7obleFp4nyVA3TECvVx0ehvXhZdwtvM94gt9K3+JL3Tu8b36FNxdf4e2td/jw9DM+vv6Cj+++4MN7Kj98pvIjPpCx8YGMkU/vXuG3D6+BT3Tu++d4+Yj6t656VBekojA6iAx9dxRRP8MmZih3tUG1kwWqbQ1RRYOfShNFVJvKotbsHGospFFtJYUqm9OoJtVan0adpSRqzCVRbSaDWnN51FkokZRRS2W1uSLVIYdKSxlU0HHllsdJR2j9MKqorLYgmR+j8hQHl2otZKg+WdRb8dTAV6M1yeYcmmxl0OIghVanU6TjaHE8ika7g6iz2oMayx2otdxOdeyg+6Fls11osNiPZqtDaLE+iharE2i1Okk6xanF+uSAGum+as3pnsz2k/bRPe+ne9qPSiqLTfYj2+gg0o2OINP0OAqszqDMTg4VTHRPldYyqLaW4j6LeusTdL9HSAfoOdgMgjt5swjyk7EzcNXCAJb5VjSRGs23odFiF11/H31m++i+96GaPptS61NINzmJILWDcDyzB7aSh+GupIRwas/jHd0Q7eACVz096EqewrndO3Fk7Vpsm78Ye5asgt5pGWT7B+BOXQ3e9HXjw9UevL3cjtdXWvH+Zgc+P+jD789u4LenZHfcvYSXVztpwFWPS3XFaCvLRFNxGurzUlCSGIlkei/8qT/TP3MSZ7ZuwKnNa6B0ZBdMlCVhpycHc+0z0JI/BI1zh+BipokSGvDd7qrDy1sX8fBiE6pTouBhoA6VIztxevtqnD+6E9ZaCgh3t0IyDU5Tg10Q7WoCH2Ml2CifhNnZwzCXOQRL6QPwMlTlZhVsuEa2S9+PwdXg0L86Bqz44iDSn4Crmv5wQAaxfgCu6r7Tn4ErlruKhQMOiMtn1crBKw5Y9XthDYCrZt51O3liy4PFtlX/EFx9FQeuBuDVYHDFUwXtG9DfAVeD4dX34YIsz1W/cqpLkFaahxiypfzjw+Ac4sUlazdzt4W66QUclDqGhWuWYZLwNIwYO5oLGRw6bAT1k1/h1V9JLAxw2IjRXNL14Xx4xUIBx4ybSBLgABYDWb8OGYlfGLgi/edff8X/+pXOHTmaNBJDRwyH4JSJ2LJpJdQUTsGM+i4rrXOw05GFIwupI3noycPLQJEDV/6mGggy10KwpRZCrDQRzve2iv7O2yrWoR9cGSDRWR/JLvpIYR5RDF65GSHVjWwvdxOke5jyZUYyR4anOTK9LP6gLCZvS05snR2X5mmKVA9jkhGnNE9jpDN59IMrfcTZ6yDCUg2BRorw0j0HFxYGqSZFkoarlhznXeVloAIfQzX4GanD31gDgSaaCDbVQqi5Np2rjShrei475kFmiHhnIyQyLzAGzrwtkO5riQxSpq81tRe2yA9yRFEo2aFhbigNd0dpmDtKQklhniiP9EFVbADqEkPQSOMyNgtfS0Y0KQpN6RG0LQwNyaFoTA5DM6klOQKtKZFoT41GR3ocOjISSAxipaG3kHkvleJmTTXuN5IN3dKIhzTeYeCqmcY8FZH+dB/uKKR7KQxx/AZcFQRY8cQHV3l+fE8rXzPkeJsgmz5DplwvU+R5myHfxwIF9IyFdGxxAEvobouSQDuUBTugMtSJB68i3VET7Ym6WB8uWXtTUjBaUsLQnh6Fzux4dOclo5fGBVfY7IJVRbheW4ZbDVUcuLrdUkf2fwPutTfhXkcT7nPwqnkQuKLxWg8PXnGeV71dPA0CWI8uduJBZwee9vZQPe2oSEmDsbIG1sxbghkTpkBIUAgi08UgzKAVm0l56ixuZuSJE4QwYfwMbgbl6WzimunimDF9JqazY4UlIC6+gANXoiLzad9siDJbZzbZGYvWYeH81Vg8fxVWL92A9Ss2Y+XitVg0dzlWL9+AvbsO49SJs5CTU4WRiRUiohNR39yOa3fu4/bjJ7jx4AHpPm7cu4dbd+/hzv2HuP+YwSgWAshPvv7yGR4yMWj1nJXP8YiBKzbz4J+Bq+cMXD3Hkxcv8PTlSxrH/hwOPR2sV3/Us39Gr/+NetUPyF59B7zeDOgrwHrLB1LvOT0fmD3wLa3z9frNH/TyDZsx8M1XveFv40AWzzvqaxjgq696y7YxYPVyYOZAtszb//qPesuDVm9ovP7mzY/0lvTmG71lontiUVUc1BqU44qbUfDtm696R/fJkrXzE7YPAKv3bwbEtnPgapB+Bq6+AVg/AVcD+vSdPn7kQat37+l+PuD1x0948+kz3nDH88FVUmouN5NgbkkFcitrUFRbh2pqyFrqK9FSloPypBAOXMXYqiCagSsyHuMNdyLBYAsSDTYi0XA9T0brOY+rBBOWpH0HYsnYTLA9TR2BGqqTXHC9IROPLtXjSnsV6sryUVdZiksXL+Lurdu4ff02rly8hEvtPbjVdw1P7z7Es/v0w7r9EHdu3MWdm/dxpe86KivrERERBytrR2ho6UNJVRfK6npQ1dCDspoONDT1YWPrgtjYFJSX16GtrQddnZfQTbrUcwM3r93HresP0Nd9DQ01LSjOL0ZRTg7qK8pw/fJFvH35FL//9gG/f36Pdy+f4NG9m7ja14WWxkoU5acjj+V6aKrEo4e38Bsd8/tvLAzkM8BCQX77nSt/e/+JBigfuBCRL7TtHW27Tw1A5/VrZAR1oqypDYU1rcgub0ZWRTNy6zqRXt2C2JIaxFc1IL21C8ltnfArLoNxTCw0g0NgnpQCz9wSeCTlwyU8A0EpJcirv0RG0U1kV3Qio7QVuRUdKKjsQnHNRZTV9aCs9iJKq7tQ3dCL9q6baOu6irLqJqRlFyA2JQMZeYW0rQcPnz7Dk+cvcIu+h0sXe3C1uxtX2jrQUVXNucumh4Qg2N4OLoYXYKujAhtdBTgaKSPQxQg5iX7obs7D7cv16GuvQHN1IZqoU2km46okNw3RoT7wJWMqPNAdWWQ8VxSlo7wwFfmZcUhPDEVaQggymUcfdcZhAU4I9LFDYqwvygqSUZKfTPvCkUHvXzp1YgWsc67Mxo3uGtzpqUNPfQFq86kxL0hCLy1fby5FJ51TGOCOeAtDRBmQQaSjgXB1ZYScV0CwgixC5eU4rytWRqkqIVlPF/k2lqhwo87T0xkljlY0MNJFlIoCl5Q9Qp6FCSogWkke4YrnqA4ZhCifQ5S2MhJNdTlQlWlrigxbE2Ta8coUcx64itTVQoS2JiI1yYBRUYefrCK8peXgJU1G3Bl5+J5RQKD0eQTKKMJP+hwCFM4h0VgbHbGBeF6bh+70MDgqncDuOVOwZuoo7J4nhv1L5mLnHAmsnS6CRWMmY+6wCVgwYiIWjxbAkjETsXTMBNJ4LCHjc+noMaRRWDpqBJaPGomVY0dgzbihWDf2r6T/xNqx/0Hr/wNrJv4PrBP8D2wW+hW7Zo/DwWXC2LNYDKuEJ2PW6OEQGTIUEsNHY97ICZhP15wnMB2zp4lCbMZMbvYUQUExCE4UxZTxojxgMW4GBMYy2DQJIwaDK86TavKAWK6r0SO+rg8OIxwxbCInBrBGsxxXfGA1btx0Tmx59GgWNiiAoUN50OqXX/j5rYaMx/AhEzFyyCROo0ijOWg1mfPCYuLBKz7A+nUiF1Y4gq+R/H0jaftwlpy9H1wN44Mr5nE1jIGrUZhA65PJ2BceOw6Lpgpg61xhHF8zHwrbV0F7/0aYHNkKq6PbYH90CxyPbYELyfX4Frgf2w6vE7vgJ7kfgVIHESJ9CBHnDiNG8TgSaDCapCqNZHUZpKifJdF7oXoW8UrSHLSKUzzzDbjiiYGr4wiXO8p5W0WcP44IGoBGKJ9GGCn4vCS9X5LwlZXkgSup43A8cRDWR1iOKz642rkN8hvXQ3L1ahxcsgxb5i7AChFxzuNu1hRhiE8RwUyS2BRRiJJEyEgTnTKT1lneqlkQniwOoUkzfwqu2Da2T5gkMnEmJ87ragqDVxKDNAtzyTicLzR7ELiah2Wz5/HKmXOxTGQ2lpNRuFJoFr2nEljDh1fM+2oV3+NqmcgsLBeZieUzRLB06gysFpXA3uXrcG73EWiclIWOlAo0TytDdp809i3fjZXCK7B4ymKsF12Hw/P24vySU7DcooEYaQ/Um1G749GIBz6deBrYh1dRt/A+7RE+FDzF2/KneFX/DK+7XuLt9bd49+g9PryiPuD9b/jy6Td8/vAZH8nYYODq49uX+PzuJb68f4nfPjzHh9cP8PhuHy61VqElJwkVwd7IdbREGg0+M4y1UGSqgwozLVQaK6PKUBa1RtJoMDmDBrPTaLA4iTqLY6g1P4Jak8OoMz6CeuNjqDc5hSZTaTSbnUOTmSwde450Fo3mMmi0OoMmm9OkE6QjPFkfRaPlETSYH6XnPE7HnUazhTRarc6hzVp2kNi6DFptz6DN7jTaHY6h3fEgWh33otlhN5pst6PBejPqLNej3mo91bmJ7nETGi02o9lyG1qtd9P5+9BufRgd1sdIx2n5GNqsjqDV8jBaLA7RdQ/S9fej3mIvGiz3ciCJldVmO1FivAM5RruRaXQA2aZHUEDPX2IlhVJLKZSZS6Lc9BSqzE6hhrbXWx6jcw+jyfIAmqz2oZGu3Wi9k7QDzUxWzMOKQavNnAbAFR1bb0nXtz6EetvjKKPPKkZrH8wPLoPC6llQ2rACFqdOI9TEAomuXoiwc4Kligrk9++D1I5tOLp+IzbNWYht85dC7chJhNvaoTY5EZfLivCovREv+lrx4lIznvfR8pUWvL7RiTe3uvHyGpuOvQm91H+W0UAzIdAZUd62iPdzRryPMyJdbOBvbgRrZQWYycvA00gHyX4uKIgLQG6MD+ID7BHiZopQdxog0qD2RkcNPj67Bbx5gPd3LnFhRN7GmlDcvxWS21ZDX/YEQl0sUJ4Whbq8BKrHH36WmtA7sxdK+9dD++h2mJ89DJtzRzhwxfO46kLdpTYOMDHgVP2TZOs/S67+U/U08XNYNfMgEj/88EfQ6o/gajC0auKHFjbx4BUNWgerhg+t+sFVfw4stlzLvLB+ps5+eMVyXTWgsrP+DxoMpgZg1TeqG6T6HyZv/xG4YuGCDF71e10xYMWpqgRZlUVILs5BaGoMXMJ8YOXrCHMPW+jZmeCsugI27dsO0XmzMXYS9WMjR2PYiFEYOmwkl+9qCD9vFUvCzsAVg1UjRo3j4NUosh/GjhfAuAmTBuDVsBFj6ZyR+Nsvwzlw9Z+/DMUvI0dhOPV7I0aPpv54FBbNF4fk0d0woL7LWkcedjpycNCR5byu3C8wcKUAX2rHAkzVEGyugRB630IHgSvmbfVtQnZeIvYELsn6t+Aq1c2ID63MkMlAFR9WMSiV7WOFHF/rn4v298OrdC8zpHmZkkw4pZMymDxNOM8rds04O22EWajC30AenmymRHUpuGpIw12bbDm98/A2UKHnov0m6ghkUM5MkwNW4RY6iLRk3lq6iLHRRSyb7ZDNZOjE8x5LdjXmQhYZPGPK8DZDlo8Fcv1YKJ49ioIcURzsRHImuaAk1A1l4WxGPm9Ux/iihn77tQlBqGcQKzkYDcmBtOyP2jhfbra+migv1NKxtVE+aIj2R1NsEFoSw9CaHIWO9Hh056ShpyALfUW5uErt082qMtyqLkdvYQ7VFY3ySD8Uh3mQ3FDEeV3ZozCYFyrIS8JuTSUvr1WevyXyfS04L6sc+uyy3I1JRsimMsfDBLn0OTPleZvzABZ9D0V+bFZCW5QG2qE8xBGVoc6oDHdFdaQHaun5GuIDOa+rtrRIdGQxr6tE9ND44XJZLq5UFuIajTFu0hj1VmM1bjXX4HYrD17dpXaWwSvO86qrBQ+6W/Gg52fgipe4nUGrh90duN/Rjic9PVRPO8pozGWoqIo1c5dAdPIMiAuJQ4zsDTab8lTBmZgySQyTBEQ4aMU0aYIQpkwW4byuWO4rJhGyS2ZJLILErCUQ48DVHAjPmIu54su4GQUXzFuFBXOXY/miNVi3fBNWL1mHhXOWYdG8Fdi0fgeOHZGCnJwaDIwsEBIWjYqaBvRevYEbDx7i5sOv4Orm3Xu4de8+7j56TOO5F1yYH5er6iUPVD16zoNVj148x+OX/H3P+r2u+GGCpEe07RGXmJ13zhM6/ikdPwCgXv9fpu/AVb8n12Dw9A24ev0OL1+/58L7XvDDA1+8fvfPgav+bW+ZN9afgKu3r2j7D8DV29ffiXlN8aDV27cffqJ3pLff6N0bnt70e2T9HXD16h1vlkFOPwFX3PqnD5x+Bq6+T9b+8jt9O6sgX8yjarAGgavX7z/gzcdPePvpM95y+a941/1LemY+svKKUVBWjeLaBhJ1nJUVqCzORUVWPPKpEUyhBifeXg3xFmcQb3wI8QY7kKC/CYn660lrkWiwlg+uNiLOaAtijLYj2mwfEuykqHNRR3WiK240ZuHxpXr0NZejPC8DFUU0OG9vxbXeS7jc3Yue1i70tXXh2sVe3Ll8Ffev3cId0rXeK3RcN+qr65GbnY/QkHDY2TpCX98YOrqG0Dcwg7GpFcwtbGFr4wQPNx+EhUQjLSULpSU0IGjs4Ly2Htx5jJeP6cV98BL3rj+ga15BWwMZPBVlqK8oRQ81dM8e3sGXj29Aowr8RiVb/kx68+oJ7t25gktkeF661I77967jLb1kn+gD/fLpCw1OPnEhIR/Yi/WCXoSnz/GcGpCn1IAwF86ua9fIKGlFbm0tMiprkFxSi5jcKkTlViKmsBaRBVUIzC6BP8kvtxTumQWwik/BhZAIaASFQj8iFhZRybAKiodDYBIC4guQVNCMrPJOZJS0IbusHTmlbcgoaEB6Xj3SsmuQlFaGuMRCJKYUIyOrAoUl9aiua0dLRy9qm9tRVFGNmoYmdPf2obvnIpqbG9FQW43W+hrUFhciPToCwc72cDPWh5O+NpU6CLY3QYKfHdLDXJAb54nyTOowS2JRUxiDnMQAJIS5IyXKF/mpkcgjJYR7IcjLBsHeNkiM8EBRVhTK8+ORmxKK6CAn+LqawI06dGcrbXjY6yOCOuyCzHDUl2egujgVBRkRyE0LQVF2BBorUnG1sxyPb7bg/tUGtNdmooA667wEf7SUpuJ6C32HJZkoDfHmwFWYrjqC1ZUQonoe4apKiFJXQay6KqLVVBCpTNtIUbSeZHABmRbU0VqRsWJChpO2Ku2T42YWDCcxT6sI5m3FB1fByucQoa2EeBMdzssqy44MDnszZDuYI8PGBMlmZHAZ6yFaTwfhWmTIKJFhI6cIbxk+tCJ5SsnB87QsvE+fg4/kOfhKn0U43WuRqzVu5SfiQ0c57pSnINpSDXKbF2DfXEGcWjkHZ9YugtSqJTi5ZCmOzVuCI3MWkxbhkMRcHBAXxwExMRycKYpDs8RwbI4YjjMX/rmiODVPDJLzhSGzYCrOzZ8I2fnjIbtgPOQWTYDcskk4v2461LdLQHvvYqjvXY7jy8WxcvIoSAz7G5ZNnIA9s+fhIA3GtojNwdKpIpglOAMi04S5f5WmTmWdOHXWE1keI+q4Jwhj8njeTCujxjDDlw+uWLjggKbwxdvOQS2+pxVL2D5iyHieWPJ2BrhYyOA34Go6t60fXP3yy1j87W/fgqvhv/DE5briwyhe+GA/vPrqfTWSfxyDVSNpO4NXIwbAFdU3lIz6AXDFy3M1ljRuyChMoIHA9FGjMW/yBGyYNQOHls/GWTa74K61MDy4CVZHt8Lh2DY4n9gB91M74EHyPLELXif2wOf0fvidPoBAyf0IlT7Ag1cKJxB3/jQSlM8gSUUaiaQ4pTOIVZTiErLH/gm4Clc4hijlk4hSpf2qUghXkfqHwZXCpo2QWrsWh5at4MDVMmExzJkyAzMnzYDYZCGICf49cDUTM8iYmz5R9IfgagoDVxNEB8CVMAexqB4BUYjR+8MStM+i+mbR+zR72kwuxxVL0M7yay0VJ83ieVt9C64kvoIrsXncjIJrmEcWy3FF7+pyYXEsmSKEBQJTsXzGTOxeugbS2w9C+bA01I7KQm73aRxasRsbRFZixeSFWDd9JfZJ7MC5RcdhsEIe3rtMkS0bjDbDXNywrcZdh0Y8dGnHY69uPA7oxdPoq3iVdZeDV+8aX+BVx3M8u/wcL++9wrvnH/D57Wd8eUf9w/tP1Ed8wKcPb/GJjJVPb57jy/tn1Mc8o/VHePPoOhnMTbhSkI7aIC9kWxsh3UgD+TQQKjNTR5WZMurMFNBocY6DSk0Wp9BseRzNVsdo22HUmRxEndFB1BseQoPxMbSYSaLdQgbtlufQanGWJI0WSym0cB5OJ9BqcxRtdkfQbn8U7XbHaP04rz6LE3TcabRbSaPD5hw6beXRYSuHdtuzaLc5g1ZrSZ53FJ3fbLsPDbbbUWuzGTVWG1BrtR511utQb7MWTXYb0OawBR2O2+gaW9Fiu4XO20bXZ7mk9qHF4iCazQ/RNQ/T+mGq9wjdwxG02bCSttke5NTK6QAabfai2moPSiz3o9DqCIptTnBQqdxGEhXWzPtMmq4tQ8fRZ2NDz2lziu/dRfVY7af1PXS/u9BsQ9dnsmbgikGrjXxwtZUDVzzIdYALMWx0OIUq+zNIuHAINsfWQHPLEhjs3wk3JWXE2Tohxd0XQZY20JE6g8Pr1+EQ/W4Or2PgajHWz1qAExu3wlDmLPxMjJHm44GGjCRcqSnCrSYaIDaXcrrdVkEDqzo87mUeAo3oKM1BcqAbrHUVoHX2CPTlT8JM+Sys1eRho6IAa2V5+JnqozgqGDfqy/DsUjPZVE242V6JvsZC9DYU4s7FOrx9cAWg9wpvH+L97V605iXDy1gT8ns3Q3rHWi5he0F8CK61VOByYwnKUkLgZaoKjRPboLh3LS6c3AULakuszx7mwp++AVd8IPXfAq74ydzrfwKt/hlw1T974L8bXFV11v9BlR11A6r4A7T63wNX/bmuvgdXrMyoKERMTjJ840I4rytbPxeYudlA3UQXh86cwKLVKzBZaDpGjRvPeVUNGz4Kw4aN5MohVDIxcMVg1eix1E+OmcAtM48rBq4G4NVY6g9HjefCBn+l/o6bhZDqGMGOHUsaPQpC7I+btUuhevY4rHTOw05H/o/gykgJASYqCDZTQwjLcWWl8Qdw9f0Mgl/BFYNW34KrDE/mTWX5DbBi4CfP3/YPymXys6VjbOhYax688rZABo1t0n3MODF4lOFl9hVcMY8rW22EmanCX58Hrtw1pOFJz+RrcB7+zIPMRBUB1EazkMBQS22EW+kgwloH0dYsN5Yup1gbHcTa8mYtTHDQQxI9U7IzL+yRexYPY+6aWQzw+DAvJlsUBdihONCe5IjSYGeUhbqiItwdlWRHV0V6ojLSC5U0NqtmkCrGGzXRtD3CFWUhDhwUKqDnK/CyoNIKxT62KPN3REWwK6rCvVEfG4TmpEi0pcaiIyOeCyNkua16CnLQlpWMmvgwlEX6oTTCG2URnigJc0VxqBOJl6C9KKhfttwMggUs3xUDV158cOXB4BUPYGXTcraHKVfmUJnraUbHWXD3xwEsUkkAA1j2KA92QmWYG6qjvLmZBhsTQ9CSGoH2jBh05iTgYkEqLpVm4UpFHhcueLOOhQtWUptajTv0m7nTyg8Z7AdXnXxw9Y3HVQce9XZ+B65oeyeN69rbOHB1u6UNhbEJ0D2niFVkX4tPEYYE2Rki02di6mRRTBYQwaSJwgPeVqxk64KTyM4hG2kqH16JiMyFhMRi0hIuRFBEaB5EZszDHA5crcH8uSsxh/ZxXlZL1mP10vVYMn8F5s9ZilUrNuDAvuOQllaEtrYBfP2CUVRagc7ey1xy9hsP+aGC9+7hBpU3H/wz4OrFD8DVIGhFevz/FXDFQg9f/ePg6sXr93yvK34eq//LwNX7QXrH19u3f5xV8N8Frl79vwWuSsuqUVpRg7LqehRV1yGnpAxZuTnIz0hGYVIEcqnhSqXGPdFRDQlWZMiZHEYC87hi4EpvLWkNB66SjNYjwXgDYgw2IkJ/CyJNWKigFDI9NVCX7I7bzTl4frWJ+zewsSwP9eXFuNjajL72dnQ2NKGtph5dDc243N6BG9R43LtyFXevXMPlzm7UVVQhPzMbWanpyEpLR3ZGBjLTM5BBy5npmcjOpPvNLUBhXhFys3KQnpyGtMRULuF7RVEZWuubca3nCh7euIsH1+9Svbdwu+8arnZ1o72hDo3V5ehoacD9W9fw4fVz/P7lA8/ziq/Pn9mX/wz3799AX18HurtaceXSJdy9fQ8P7z3GvVv3cfPabVyhOi929qCtuR3NLPSxtQO11Ajm19QipbQE8UVFiCsuR3RRNUJzqxCcXcEpMKsM3ulF8EzOh2tCDhxjM2Afmw672DTYxKTCNjoNtuEpsAuMh7N/PDxDUuAfkYnAyGwERWYhOIoUmYGA0GT4BSbAxzcWHu5hcHUJgrtbCHy8IxAVlYK8/HLUN7SjurYROSwhfl4+Sui+SsuKUFKUizJSXXkRKvMzkR4VgkgPJ+7f3kRvJ+SEUeeYFoGu0hR0lyejsSASlRn+yIt3RWKQNYLJqPCljjmYTfFLHVBOvC/ykgKQGeeN1EhXZMR4oDA1CKVZYchPDkByuDOi/CwRSh1ZOBkQSWHOqMiJQE9jHq53VeB6dyUud5TS+1GEqxdL6XurxasHbfj0sg/vn/Xi/tVadNRmoLk8Bdc6yvDkChnwdcWojQ5Gqp05IvW1EKatikhtNcRf0EKyng6SL+ggUVcbcVoaiFRTRgQpSlMNMboaiL2ggRgdVURrKiFa/TwN/BUQfl4WYYpnOWjFFKJEUpVFuI4SYo21kWxpgAw7Uw5cMaVbG3MeV0ksRNHYANG6OghVVYO/ghJ8zjJoJQfPM3Jwl5SF26mzcD8lAy9JGQQrKiKVzmmLCcTLpiL8dqUeL9oKychwgIvSYRgd3Qj7swfgoXgC3srSCKBBTIi6KsI1yfjTIMNJWQ4+8mfgIycFX4XTCFQ6TdeVRLiaFEkSYWqn6VlPIFb9EBLV9yFZcw9StPchVfcAUvSPIsXkFNKsziLBVAaeyocgu3YOVk8YgmVjhuH0iqWwPiMNOxl5yG7ajrWiszBz4mQIT5kOYaGZXBJK5iI9fZIohAREMYM69SkT2b9QDDZNxugxk3nJ2UdP4ZKu8zSVL34eq5FTvgNXE3hiMw4yLyx+yCAvVJAHrtg6g1osVLDf42rIr2RcD2GwicTPXcXC/wag1BABzgOLiQeoeJCKB6x43lYjf5mEEb8IcNBr2C/8uoZSvcPGYTg/XHAUacyw0Rjz6wiM+2U4pgwfCYkJY7FaRBB7Forh1OoFUNyyAhf2roPF4c1wOL4drqd2wVNyD33fpNN74XVqHweu/CUPIEjqAEKkDyBM5hAiZY8iRuEk4s5LIl5JiitjFCQRLc8kRcs8Rcl9C64iZU8gXO4YIhSO/wFchShJIvAH4Mrq0G6Y0mDcYO9OaO2kQevmTThDg/DDK1Zi67wFXJ4oiUnTIcZm1BHggysyyJi4UMGp4lyYIC9UUPwP4GogzxVbHieCabRdiA+vhOi4GROEaV0YImT0cfBqshjEBcUwS5ABs5mYN20WFgjPxkLR2VgkNgdLZs7BMtJy0TlYITKbFypIYuCKJWZnwGCdxAKsnjUfq8TnYhm9nwxazRk7iQOuOxeuxOnNeyG7+wRkd53AsVW7sUV0FVZOnI91AouwR2QDTs/dB/XFUrBfq4nog44ok49Cp04OrhmX4Y55Ne5bN+C2VR2uW9fglnsLnsVcxYe8x/hY8Rwvqh7hfsNdMpjv4cm1p3h1/zXeP32PT68/4rf3n/GFOuRP7xm8eoHP757hy4enpGf47e0jfHlyE6/6WnGjJAvNkf4o87BGob0e8s1VUGQijzJTWVSay6Da7BSqTI6gxuwQai0OU3kAlUZ7Ua63G2UX9qBCfz9qjY6gkY5rspDki3lonUC9+RHUmR9EvcUBNNmQbA+iwfowGqyOUnkCjdan0MzAj60MWu3OodVeDi32LDTwDO0/hXqrE6hjOays6JpWO1FuuRmlFutJ61BquRaVNutR57QZLa7b0e6xGxe99qPbcz/aXHajxXEXmu330nXZ9Q/RfRxGHfOMsj2BFofTaHOSRLuzJDpdWHmS1k9wZZfbaXS6n0aL20k0uJ1CnfsZ1Huco2U51DvLos5RHs1O59HhoowOJwW69zNcyGE9fS4NpnvRaL4bTVa7OHDVYreLnotksx0tllvQbLGJtJnnfWW5E81sZkG6v2a7o2h2PI1a57PIsTyDMM1j8FOhNpT6lGRbB2R5+iPJ1Rse+sZQPHQYO5YuxdZFi6hcwb1/a8TnY9+KNVDYfwCm8nLwMqbBt5cLSuJCUcdy0OQnorUwBV3lNAirL8adtmrcaq1GY14awlysoClzGMe2rcTxLStxZsd6yO3ZjPP7tkObfrOuumrIDfHB5aoCvLzchg/3LuHd/ct4c5/KB5fw+el1/P78Nn5/egsfafvj7gbUp8XA20iL87g6u2s9XPRU0JCfgpe3e3C/px7FiUFwuiAHjeNboXFkC0zPUtsgfwzW0ofg+QNw9T2U+hm4+jOA9c1xF796WQ3MRjgo39Sfhwk2DXiD1VxkYYqtnPoB1r8MrlieLA5e0TN2NHxV51dVddQPqLK9DpVt36n9q34Grvrh1eAE7Qxe9YcMfgOuSHk1vPWUkmxEZScikGx19wg/2Pm5wIBskTMqcli7YzOEJMQwVmAiRo0dj+EjvoKrYfzZA1k5mvOymsRp1FgevBo9biLnecW2jZ84BROoHR03nvrysQKcB9bffmXgawxGjx5HffhoTBg9EvNnCuH0wZ0w0ZCDjY4C7HXk4aQjBzcGrvQV4WuoxMGeIFNVblbBEEt1hFtr8kIF7XS/Scg+kJSd5bdy7gdW/dDKiAsP5EErqz9Aq/wAO05/BFh2dIwdH15ZIcvHEpk+Fsj05YstezMPLhOks6TtTnqItSE70lSFA1deOmfhqX0OvvQsgSbsGdTpGTQQaq2FCBuWx4rNhqjHKZaW42x1STqIo+frV4KdDpIcLnCJ31PoudLoudLpeTI8jDngk+tljnwfFlZnjWJ/G5TQc5QGOXI5oSrDGHhyQ1WEBwewKphovSLUGWXB9ihioXteZsimzyiTPj+mbGcj5LpSva5myHW3QB71K8V+TnSOF9nKAWiMZ4nQY9CanoCWtETUJ0WhKjYYFVEBJD+SL8ojPVEW4YZSstFLQp1QEuKIkmDmEeaAoiB7bqZBLmSQPjvmWZXDASwmU04MXGXRuCDL1ZhTNi3nupvSvVqg0NsSRfRdFPvaojSA5b5yoefz5Lyu6uMD0cRyXaVFoT0rjgsX7CvOwOXyHFyl9u9GLfO6qsDtxircpd/LXQ5cNfDBFanzq9fVwwF49dXz6iEfXDFvqwcdbbjX1oonF3tws6kF2eFRUCPbfLnEfMwUFMLMaWKYOmkGBCZMJ7FSCBPH88TCBKdMEuE8rqYOgKuZEBGZx0ErNpPgrJmLISa8AKJC8zFn1jIsmr8a8+Ysh8TMhZg3azFWLFqNNcs2YMXiNVg4bxmWL12LPbsO4cTxM5CXV4G9oxsycwrQdrEX1+7ew7X7pLt3OTFwdevhA9xjea6ePMfDp7zZAR+9fMHT8xcD649fvcSjFy8HeV31iwGrF5x4ua1ecNDqvy2M7/+YXvH1Y3D1fHAuq4Gk7+94ide55OrvB8L+fgqufiQOXPHg1Vdo9C2Q4kIF3/DgVb8GQgX/SXD17t07Tu8H6d0gvXn3bYL2fng1WLyE7e++A1dvvwVafHA1IC7X1Ue+/jjj4Kuf6H8bXJWX16C6joyD5laUUZlTXIqMrEwOXFVkJqA8KRjZAdZIclRFHBnB8SY0+DXajSSDzUjSX4skvTW0vBbJzOPKaBC4MtqDBBtJMvI0UZ/ijpuNGXh6uR73e5twpbUGl1rqcbWzDVfa29Hb3IzepiZca+/AvUuX8PQmGfH37uH57du409uH9ro6VBUVoqIwnwvr62yqR097Cy62taCzpRGdzY3o6WjH5e5udLeSYVJejuLsbOQkpyA7ORmFGZmoKSpGW1UNOmsb0F3fiIuk7vp6tNZWo6m2El1tTbh74ypePXuM9/QCvXvzAi9fPcHTZw9w/8Ft3LpzHb2XutHUTAZKdSWqK2tQV9OEhhoybCrI2GDJ3nOLkZWRh/S0bKRn5iIjtxBpBcVIKihEbF4uokgR+UUIKahAYF4VAnMrEZhTiaDsSgRklcE/tRg+CQXwjssl5cE3IR++VPpE58A7PB0+oSnwCU6At38s3L0j4OIWAieXQDg6+8PR0Qf29l5wsPWEg7UH7C1dYGfhDHuSo7UrPF18EBYQgYSYJMRHxyMyLBwxUZFIT01EcX4m6iuL0N1SjRss0TkZYF1VhWjISUZ9Riza2L8dxSm4VpONOy35uN2ci97KBNRk+iEzzBLRnnqIdKeO2scUaaFkNMR7oCorGM3F1CGWxqKxKBK1eaEDYvtKU/1QnOKD8vQA1OdHoLMqCbc7i/DyRiPe3evAh0fdNOjrwbtnF/HhxUV8eXUReN0DvLsEvL+Mz6968epxJ1487MT751fo+Et40FqJpoRwZDhZI8b4AmINdZBorIcUGjikGupxSdqT9HSRoKuNWG0NxGirI5oUpa1GUkWUljIPXGnw4FUkCxlUkkXo+XMIVZZFmDqtayoiXJeOM9REooU+0m1NB8IE06yNkWZpjBRSkqkhYi7oIlyd53XlL3cevucUuZkFPc/Iw/30OXicPkvr5+i6mjRQdcbtgjR86WsAbrTg3cUy9OUEIcuFnsFSGcUeRqgLtEELGSkdYR64GOGDHjIqLkZ6oSvMDZ0hzuikfV1hjrgYboe+SHtcYoqwQW+4JXrDTHE5zADXQrRxI0QD10O1cC1MB32huugMvoC2EENUeekg+oIklNfPxrpxf8PGSaOgu3cHoo0MEWVkCp19h7BeWAzCY8ZCeMpUzBSbBVHR2ZjBXKMFRDgYIUTlNAH2D9RUborgsWNJYwQxbswUTuPH0PYx0zB+7HTSNG593Kgp/FDByQO5r5gYtOLE97pisGrcuGkD4YK8ZO2CA7MMDh3KINMgcNWvv47H0L/xxGYcHP7LBA5MjeB7Vg2IAau/UV1MfHA1dAhpGGk4C5kYhxEjx9H9jMNoBq+GMq+rkZg8fCTEx4/BSqFJ2DFPBEdXzMHZDYuhuXMljA9sgO3RrXA+tQvuknvgKbkXXqf3wfv0fvhKHoC/1AEESu1H0Jn9CGbw6txhRMqfQLTiKdJpxJCiFU4PgKtolphdUQpRfK+rKNlTPMmdRIT8cQ5cRZ4/gUjlkwhXPkXvLwsVPI1ARUn4yknCU+Y0XCWPwe7ofpjv3wmjPdugv3s7tHZsxfktmyCzYQOOrlrNzcTHA1fTOHAlKsC8rli4IMtzJc7PbzULM6fPJs2h5TkQnSLBhQxOmyDGgSrmaTUgDl4JY/p4YcyYIMITLQuRhPnwSnRAQnRNIYizfGpkBM5lAEp0FhbR+7ZUTALL6Z1bwXlczcYqIQkevGKhgjPnYa34PKyZNR9rJOZhhcgsLKQB1+zRAlg8SYieaRmOrduJUxv24fDy7dgmtgprJs7H6tFzsHXiMhwV2Qq5uYdguFQWXptokHTYEzXysejRysFN/VLcNazEHaMqXNUrwSX9YlyzqsYj/x68TbyD91kP8SznDm4XXcONyqu43XSLjOb7eH79Gd4+eotPrz7it3ef8YU65M/vX+PT22f4+OYxPr97gt8/PKV27Ql+e34X725041FTKXozo1EV5IBce21kmisi10IWRZZnUWIphWKz4ygxO4IyiyMoNz+EEpP9KDbchyKDfVQeQJnxYZSbHkWl6XFUscTo5idQY3kMNVZHUWV5ENWWB1Bnewg1dodQaX0YlTZ0jN1pLsl6rZ00amxlONXanUOt/Vnad4bbX2V3EpW2x1BqxTyfdqHIZhdK7Heh1GEnCm02och2E6rddqHJ5wBafA6h3e8oOnyPo82b5MV0Cm0e0mh1k0WzixwanWVR70TXcJSm60jRsjSaXc/SPmk0OUtReQYdHufQ4SWLVi/a7nMWLX5yaPVVRJOnAmqdWH6rs6ixoXps5VFtJoUC7T3IVN6AHJV1KNHehCrDLag124oGq+0cuGqz3402251os9mONqutaLXahmZOO9FssxfNzNvL/hianejzcKbP21EeWTYq1MbrIcfJDlnOHkh08ICfkSWMqT2X2r4TO5ctw8b59N7NnoulIvReis3D3pVroXDgIIzkZeFAfY2/lQmi3WyR5OuEtGA35NGgsJIGZG1F6bhYkYf24izkRgXC1VgbSif34OjWFTi8fgmOrV+K05tW4NyOdVA7tBNm9Lv3NdVFdogn2qi/uNZYhptttbjT3YjnN7vw+cl1/Pb0Jl5e68D1uhI0ZycgO9Ad7roqUD64nQNX9loKqKGB4Lu7ffR+dqAkOQS2GmegcmgjNKmtspQ/Bvvzp2B79gg8DXihggM5rn4Aq34Ko/4ZDQJV/d5V/zK4GuRx9Q24GgSj/jjzYMufwisetKr/u6riwFUtp6q2Op7av6ryO3BV2dHI6WfwavAMg1yS9ppSruzPe5VZUYCk4kwOXgUkhcM93BdWnvZQ1tfA9kN7IDZfAuMmT8TocSwccBQHrYZSfzV8JJs9cAwHrlifxmYKZKBq9NgJGMEPHWQAa9yEyZgsOANTpolw5aTJ0+mYyfjbkNH42y8jMYLqGD2KTVoyFFMnjsOOdSuhKXcaVjqKsL9wHo46cnDlzyz4PbhiydnD+pOz/yBUkIErLqzO5SuwYonT0zkPJVMu3O9H0Kog0J5TP8D6Kns6htpUP3s6h+d9leVrhSw/S558LblwvUwWvudG13a8wIGrcDMeuPLWIXtNVxaB9ByhZiyxvDYibLURZa+DWDqW5yFGovtPoGdJoGdKsNFGPD1fHD0nUwItJ9E5KQ4XkOaoh3RnfWS4GiCdlOlmgBx6vjxPBnXMUehtwYc6Niil+68IcUJVuAuqI9w5eFURxjysnFASyKCVNReGV+BtwTuP87RisuFU6E2fkYclsl0tqLRGIQevqH+L8kd9XCjqEyJQGx+B6liyz2OCURkdiKroACr9UBFNdnqUF8rouqXhDGC5opTl4SJ7s5iuXxTsgMJA+txZmCN9F3n0meb5WCKP7iOXviMGsRi4ynQxItucnpU+n0wnQ+S4miDfwwyFXpbc/RVx8IqFDbpyoY5slsHGxGBuhkHmdcWStPcVp+NSWTauVObjek0xbtSV4mZDBfW3VTQ2qfsxuBoMrzi1c2KeVryk7O2439GKezSeZODqekMjUgKCIH/kBJaIzYGIwDSya4QwecJUTBw/jQsLnEQ2C4NXTIKTGLASHRBL2j6V7CNR0fmYPXsp5sxeDolZSyEmsghiQizn1VIsmLsK89j2mYswV3wxli1chbXLN3JeV4vnr8BKBq52HsLRI6chdUYOJmbWSEzOQHNHF67QuPjK3bu4cucOrpKY19Xthw85cHX/8TMOXnEQ6gUPUj16/pLzsmLLj1++wuMXrziY1Q+qOD1nwOolJ15Cdh6s+mHy8//OvFT/LeDqa16rP8Knd98Aq+/BFcsBzRKu/9PgalCy9jdcQvQ3vITsP9KAJ9ZLOubVD44bDK6+17ceV+8GaxC4GphdcLAGg6zvPa1+BK5YsvbPH/HmOw3MPPgDcPV39c+CKzrnzRceJPtLeVk16htb0Nrdg+auHlTWN6K0tAQ1pfnorMhHe0EiSiKckeykhlizk4g3PoAk411IJoMwSX/dH8BVrMFGROlvQYzxXiTbSiLXVxsNKa64UpVIDUkp7l+sx30yVB70deLRlT48uXYFT65fxVPSi5vX8fr2Tby+cwsvb9/AY9p39yL9UFub0N1QjY66CnQ1VOEyNU7XydC4RgZFH3X0va31uMEapOuX8fjmFdzu60Jvcx0aSwtQnp2G4rQklGWkojYvB62lxeiqLEd3VQU6ayrRXl+NzpZ6XOnp5MDVw7u3cO/WdVy70otuqrOF6q6tq0RlTQUqqsu52QTLystQXFyOgnwyJLKLkJmegxRqVBLjU5EQl4LEhDQkp2YiJSsXqfkFSCsqQlpxIZJKihBTUorwkiqEldQioqQOUSX1iC1pQGJJI5IKG5CcX4eUnBqkZdciI7sO2aSczFpkZ1YhJ6sM2VlFyEjNRVJ8OuIiExEdFoOo0GhEh0QhNjQK8bScSNuSw6KRQmUKlUlhUUiifcnh0UiOoOXwCCSGhyEtLgoFmUmoLc1BT1Ml7vU148X1TrwkPe1t5kDQvcYiPGgsIOXhflMe7jXnkLJwvToRbXmBKI1zQH6EFcriHdGQ6YvW/GB0FIWhuzwKl2ricaU2AT1VsWgrCUdzQRCa8gPRmBfMqaUwDBcr43CtIRU3WzJwtz0Xj7qK8aynHC8uV9N91OLljVq8uFFF91WGZ1eL8ORyIZ5Q+exGJZ7fbcCL+614ca+dC0O9WpmDGupwM5xtEM88n8ypo7QyRYaFCVJN9JGsfwGJF3Q4cBWvq4V4PW3EXdDiPK6idRi8UkGUlhKiNFhoIQslVOSSsXPQSk0eEdrKiNJTRaQ+HWukgQQLfaTx81ulczMMklFFA5RUSxMkmvDAVYSGBkJVVBGkyOCVEvxkGcA6D28ubJAGyOdkEamjiXIfV9wrycTvlxqBG814312Cq3khKPbWR66jOmp9jdAabIWOEFKgJToCLNDmb4Y2PxN0+JvgYpAp+sLM0RduhkvhJrhCuhpuhKth+rgUooO+IA1cCjiPPhr8XfI6g17vs7joLUsDyXOocZRBub0scs2lEaiwGwrLZmDT2P/C7unjYHJoN2IMLiBC9wI0tu3EKsEpmDFiBESnTMUs8VkQm/kVXM2YKAwhlqRSgDr5SdMwceIUjB8niPHfgysGrMZP5+UHYOF/Y76CK54EObEE7AxaMfG8rgQHwNV4Ovdrvis20+AkbnZBBq6GMnDFwSkeuBr21wkY8tfx+PWv4zgNYQCL7fuVaeJX/cKHVn+jun7hwSsGrn6lOocMp3pHjP8KrkaMpXseg3Fk+E8miY0bjaXTJ2LL7Bk4uEQcUmvmQ3nLUujtWQPLw5vheHIX3E7vgQfztjq9Hz6SB+AndZADV/5S+xF4Zj+CpA8g5OwhvufUCUQqnEQUA1ccvJLkQavB4EruJ+BKkcrzJxCmdAKh50/+AVw5nzoG2yP7YLZvBx9cbRsAV2c3bMCxVWu+BVdkuIlO+jm4mjVjLmk+xKfPpfeC3gcBcUwdL8rBqsEaAFfjRTjxoJUIRCaKcMBKZLwQhOn7FRo3lZMILc8UmAGJqcKYKySK+cJiWCQ8E8uEZ/HBlQQHrli44CrmfSU6hycGsJjnFfPSEhTCHJYDjt7LnfNX4vi6XTi8fBs2iy7HqglzsWbMXGwavQB7Jq7EaaHtUJ1zFJbLFOC/kX7P+9xQJR2JHvUs3L5QjNs6JbimUYAe5SzaloMrhmW449iMJ349eB5+Fc8SruNh9g36Hd/E3epbuFt/B486HuDFtRd4c/8NPj57jy9kEH358B6f37GQwaf4/PYpfnv/DL9/eAY6AHj/CL89u45nvXXoK4ynQYoLGfXGyHfTRqGLGoqdlVHsKIdSp3OodJVDvacCmn2U0OythAZPRdS5KaDWTR71VDa4KaLRXRHNHopopWM6/JXR6c/K89R+nEeLHx3jo4B63/No8FNBrZcyyp3lUGgrg3yrMyiyk0GFqzxtp/oD1NASpIJGfwVUuEui2PUEqvxk0BqpTFJEufdxZNvv5FTgtAdFzvtQ6LQXhQ77UeRwCOUux1FHbU5HiAauxVvgZrI9eiPNUeOuikyTE4jX2oM4zZ1I0t3DKVF7FxJoPUFrB+I1tyFGYxNiNMm+0NpIx21GrNoWRCltRZjsZoSf3YSwMxvhd2QZnLaJwmGTIPz2CSNFbjGKdNehynQz6i23oMV2Bzrsd6HDjomWGbxi3lc2LPfVt+CqxZmBKxn6LM4hzVwRmTZ6yHNxQJq9C3x0TaB7QganNm7H7qUrsHnBAqyZPRvLxdlMr/OwZfEqnN6+BzpnZGCppgp7at/dTfTga2WIAFsjBNobI8zZAok0eMxjSZBp4JgTEYBge3OYqchC88xhqJ7aB8UjOyCzax1ktq+B2qFtMKTtxmePw1DmGKxVzsLfUh+xng5UjxvSQ325ZO4Pe5q4vFk3m0qpbw5BgrstAkx1Yat0FqoHd+LsjnXQkz6KWNp+sTIXVxqKkRnmDlPFYzi/fy20jm+jY0/BWVUaDnIn4G2o9n8VuKqm46pZUvX/D4Gr7xO1czmv+OAqq7IQqWU5iC9IQ0RWPIKS2EyD3jAgm+SozCksWLkEAtOof50wHiPHjsHwkaO4ZO3DR4zm5b6ivmv48DEYOYoXIjh23EQOWI0cPZ6bWXD8BEEOVvVDq0lUjh0/Bb8OG4e//jKSm4lwJNUzfMgwjB05AgvERXB6/w6YqMnBXk8ZDjoKcLlwHl76ZPsYKiNgsMeVhTrCrDQGwFW/1xUPXv0IXBnzwZUJB64yGBDxtkCOr9UgcGX7A2DFU0GAPfL9HZDn50hy4Lyvsum8LD+rb8EVm23Q1QCJDizUTxPhZsrw15eDt44MfC/IIsREBZGW2oi2YcnkdfnQSo8LaUxictLnvKoSGbiyIjvTUhNxluqIs+ApwUodiVRvMgNY9jpIddRBuvMFZLnqI9vNEDn0rDnMM8mVlUbI8zBDsa81KkOcUBvpRvKgfoEHrkppW3GQA4pZaCGpLMgRFSEuqA53R224B2ojPFET7omqMA+UB7mi2N8ZRf4uKAlmYYcs1DAANbFBpGBUxYSgKjqEA1dVMUGkfnDli/IYBq+8UR7pxYUPssTxLIF8MRdGSKJrsrxchQEOKPCz5QBWvg/zwrJCjid9R/QMzNuKgas0+wskPWTSd5zrQn2buzkKPBl0Y95gtnSfjhycq4vx5WYYbEkKQ1taFDqy43GR2iKe11Uu53V1vZbBqzLcpN/HnebavwOumnklqR9gPbpI4wYWJtjVhvsdLRy4etzdjb6qakS4eEBy934sFBKH0IQpZNPSu0/vvQDZrZPJXmHginlbfQ+uppAEB4GrObOXYe6clZCYtQyiwgshPH0exKicK7EC82av4EIF589eiuULeXmu1q3YhBUL2UyD67Bn2wEcPXgKUpJy0Dc0Q2RMAuqaW9F34wYPXt25w5UMXt168AB3Hj3GPZag/ckLPH7GANXrQeCKQSwetOKBK9KzQWLQiu3jZgJkk4rxQuz+PeDq1b+ofy+4evETcPXi3wGu/gCxeB5X/zi44i3zjnvzL4OrN4NzXA0GV+/+D4Grz/894IrlCn/35QvefPnEA1c1lQzMNKGlvQsdF3vR0tGFxoY6tFPHeLm+FD2l6aiIcUeqizpizcjANN6PZOOdSDHaPACukg3XIsV4PTe7YJwBGZf6W5Bgug8ZjmdQ6K+N+gQHXCwMx9XaDNxsLsad9mpqOFrw4mof3t65iY8P7uDD/Vt4e/sanl3pwd3OFlxpqkFPLQNMJeiqKkZnVSHaK/PRQbpIjdWlxjL0NZShi5aZrrXV4PGVLry+cwmvbl/CUzK0bnfWo6emGC1FWWgqyEBHaR4uM/fSxircoIbuUj0DYZXoomv1tTfiEjV03a0NaKouR1lhDnKzU5CWloDk5DikpCUiKzsNhbS9pLQIhUXFyM0pQEZaNlKTUpGSkIzUxBRkJKcjOy0TOZnZyM7JQVZ+LrIKScV5SC/JR0JJIaKKShBZVIboonLEF1UgtbgK2SW1yCupp3rJaCkkA6ewAfWFzWgubkVbSRvaylrQWlGPVmpUWyur0FhWhvriIjQUFaCxqBAtJUVoL6PPidRVWoyLpSXoLStBD6mT9rUWFqCJ7qU+NxPVWSmoSE9EZVYianKT6TqpdI0M9Fbl4FptHm7U5uNGNZUVmbhRloLrpQm4WhKLK8UxuFwcRYpAb34w2jK8UJfkRHJEc4Y7OnN90JXni45cb7Tn+XBqyfFCfToNAOmYigTqlBLsqXREZaIzqpPc0JDuhaYsHzrGE7UpHlSXJxqSvdGU7IPmFFIq7U/zQEOaK+pSqUOjAU9VsgNq0t1Rn+OHhtxgKkNRmxaCytgAFPi7Is3JCknWZHxYU2dpa4lsa3NkmBkh2eACEi7woFUc0wWeYi5oIEpXHZE6LLRQGZGaSojUOI9IBq7UFBCmKo9wWo++oIZYI01Ek6KMNRFvoYdUO2Nk2vM8rtL54CrF3JgLFeTAlaYmQlXUOHAVIK/EyV9OmQNYPrIK8FWg+nU0qAO3QW96DN60luK3S9V415GP3jRvqvc81XMc6caSyDKWQpbBCWToHkKa1j4ka+xGkvoOpGnuRq4eDRRNDqLY9DCnUrNDKDM7gDL6HZaY7Eax0XYU6W9AgfZK5GssR57mauRor0MGDQaTVGkwqLwVwec2wnrPQpyeORpbRv0nDosIwOzADgSrKsJHTg5Ka9dj1UQBCI8YBrEpgpglPhNiMyUwY5oopk0SxgwBIQiRpk9infl0CEycyoUMThjb72nF87aaMJZBq+nU8c/gxEAWy3nFS+D+VSw31qhBYgnZx46dOgCuBsMrnufVRC7HFQsZ5ODVrxN5nlN/o+1/m8ABqyH9nlcMWg2ZwMuHNUSAr0m0fTJPv/Dg1RA67hc2a+EwOnf4eJ7XFZsynDSWNH74WC5Bu8jY0Vg4ZTw2zJyKfQvEcGrlXChsXAztHSthemAj7I7vgGs/uJI8AB+pQ/A7c+gP4Cr47CGEyh5BmNwxhMszCHUKUYqSfEl9FRcuKMkHVyc5cBXJwa6fgSsp+MlJ8cHVUdgd3QeLAzthsm8HDPbugNbOrVDcvBHS69fjyMpBHlc0WBGj75KBK9HJwlyOK7GBMMFZ3KyCPHA1j5PY1DkQnjxrwOtqsKaO4wOrCaK8kEGSqIAYZk4mTRLl4JXweAaupnASHjcVYhOnQ5wGSxLThDBnujAWzBDFEjImVwjN4pKzfxUPXq1kIYRic7FWYiHWii/AiuniWEB1rqT73bdkPU5u2It9izdh1aR5WDZCHJvGLsSe8ctxbPJ6yAvvht68U3BYrozAtYZI2G6P4mMBaJNLwGXVTPSdT0eHTAKaJWPRejYRXSq07UIRrppV445TC56EXMLLjDt4XfYIL2qf4HkDqfUpXva8wMvrL/Hm3mt8fP4eX959wu/UOf/+4S1+f/+a9JL0HPj0AvhC+vyUFm9yofU363PRVRCJphRv1MZQuxduSTJBfYQx2uMscS3TGQ+KvHG/wBPX0h3Qm2iNSyl2uJ7hhJuk62l2uJpsg6sp1rRsg1vpNridaYtbGba4mmaFvlRramds0J1shfowAxR5qCDd9hy1ZWeR56yImqAL6E60ws085hHqjKvZ1miL10NDtA56sqxwv9ITt8uc0BSvRQOwgwjWW4cA7dUIubAOQTprEaCxFsHaGxFjRG2UkzRaI43xqDQI7xqT8LA4FFW++ghU2QvLQ4tguGsWjPbwZLBrJnS2zID6uslQWT0eKmtGUTkCyquGQXn5MKgsGwW1ZeOhtkQAaosnQnnuaMiK/Arpqf8T58X+E1brxyHqzBzkM3BltgX1zLvKdjs67HfyxAdX7aRWmx1osdnFB1cH0OpwFK0ukpzHVaapJAKVDiFITQaJZsbU7lvAUloRkuu3Y9fiFdi5dAV2rVyJPSzH1dbtkDl0AlrnlGCtpQ8vM0t4m1vAxVAPLka68DDTg6fFBSp14GbEYJYW/CwNEGJvjkAbU9hpKkNX5gT05E7BUl0W5qoy0Dq1H8qHtkKf2gmb81KwoH0aR3dD6cA2aJ8+CGMFaRiRzFTkEO5qg/bSLLKtGtBbmYOMQDf4mWhz0MpA8ghUqC0/u20dFzJoqSyDKFfqJwNc4GmqAa3Tu+g6G2AgvReO6mfgonEWjgon4WOkjtz81H8JXP1o+z8SKjhY/wi4YrmxeN5WjajqauRmAGQzCnKw6iJvNsGa70DUz4BV/+yCP1bjALzqB1Fsuaaz4Y/QahCsGgy2Kjv+GCLYD6/6AdY38IoPsPoTtQ/MMsgPHewHVwlF6Yij7ykqJwlByZFwCvSAsp4GNu3eBmGJmRgvOAmjJ1DfNWY0ho4YgWHM62rEKOoz+eCK87qagHEsMTtp/IRJmDCRBuoC07iSASzmfcWFDE6YihGjBahPHEt94iiMGDkaI6m+kUOHYtKYkVi3ZD5UzhyHtbYS7C8ow/mCEjwNyOYxUuFC7IJMyR4yU+PgVZil+jfginld9ee66gdXvDBBHrD6XpksLM3XErl+1sjzt+Hr2/BAJuZtVcCgSoAj8v15yvO3Rw4dk+3PZvSzQjaDVz5kK7obI8VZDwn22oix1kC4qTIC9GU5cOWnJ4cwU1VEW+sgjoUDOvQnXddDIpVJfCXa6SDeSpPGTGqIYcebssmtlBFlokRSRjQpxkwFsRaqiLdWQ4q9FjKojmwXAxIv1C/dQY8T80xiXlfVYS6oj/YkeaM6whMVoczjyhmlnFy4PFiV4SzXlRdqonxQG+WLumg/1McEoD42EHUxgaghVUezMgi1ccGcakjV/eAqhgeuqmODUEXnVMb40/jPj+TLASwOYlHdZRHeKA33Qkm4J08skXuIKwoDncgGt0e+H33mvrbI97FGrpcVcj0tkO1uhkxnI6Q5MLv5AtJsdZFhr48cZwavzFDgZcnlvCql74p5XdXRczayJO1JoWhNjaTxRgw6slmuqxQu19XVyjxcryn6GjJI47i79Nu5R7+je/RbvU+/2ftdzYPU8m3oIAevqOxqxf122t9G+9vb0VpQBA8TC+xftwlzpopg+vjJZM9M5cDVJJaIfaIIBCYIY8K4fnBF9u8UMU6CgqKYPFkUU6eyaIQFmD17OQeuZs9aBhGhBZgmKAGhqXMhMXMp5s1Zgflzl2PhvOXcjILrV2zBhpVbsHrxOk5b1+7Avl2HcfrkWWjrGCIwJAIVtTSmvXIVV27dwtXbt3H55k1O1+/exa0HDzlwxfJcPX7eD65eDejxgF7T/tfcMY/4YtufvHzNqR9ccfDqp7mj/lFw9TVM75/Xvy9U8PsQwRcDMwv+zOOKl+fq5dv3vJC/n4Crn3pfsXPYrHgMvrx7R/oWRr0ZnHOKD6dec3CJH9Y3CFq95oDUex64evPuW/EB1uBZBd/2axDEYkDr9bs/0Q9zXH0Hrj59xBsOVA0OGeyHVww8ff7H4dUPwNUbPrh6+YE++/e8WQX7wdX7AXD1AX+pr2lESUkFiXkT1aCihjrdyjI0luejm7mw5yegNNIZqc6qiDM/iSTTg0g12YVUo81I1l9H4oGrVOP1SDbagESDDdyMg8k0YM6yl0Khlxo1pOZoSfPCxeIYXKpMx+XqXFytK+YaGjZ16SOWQI8aGTY7RB91xu3F2WigDrgqLQYVKZEoSw5HWVIYypPDUJsZg9aiZLq3TE5tpalkrKWhrzYXd9or8KinDk/66qlBqsXt5hL0lGeiNT8RLXkJ6CpORV95Fi6TeorTuDwTdXkpqMxOQllWAooy4pCXHIX02BDEh/kinDr/YD83hAR4IDzUD7HRIUhKiERKUgyVMYiLikZUWDgiQoIQHRxE54QhOSoKaTExSI2NRnJsJBJiwxBHHUEM1RkVG4rQ2HAExEbAj/b5R0ciJCaKtsciMT4RKXFJSI9JQnZ0IvKjk1EanYaquEzUJmSjLikTNSnJqE5P4FSVFovKlChUkpFSQ2J5LBrTSalRaEyOQGNSBJpIzbSvITGS6oigukJRTvdSEu2PwkgfFEX6opg6t8IobxRGUMfDn363ItyD6xirufh5B5QEWaHQ34xkiiKmAOpIA4xo2YA6KV0yAnTJINCl7TooJBUEaCGPlOPPU5avJjK81ZHiroxEVyUkuijz5KzCKYHerXgnKp1UqdOn4+zUkWqrRlJBiq0Sku0VkeyogCRneTpejo5XQIKrCpLctUi6tExGDnX2ye6WZODY0LtqRZ2jBXWKlsi2t0KOrSUyLUw4cMVBKx0yKEhxupqIuUBG0wUNRFxQQ4SuCpd4PUKTJwavItQVEUaK0FJGLAsPNLuAWFMdRBhpIJoGIMm2hsh0MON5XfFDBZPNjJBgZIBYvQt0ntYAuAqUV0KgAhlB8irwl6fBsZIKInW1kUTn5LnZoYkMjDv0Pr9tL8Sb1mz0pnog00oWMZoHkHbhCDIvHEaG9h6kaWxFqtoGJCmvRZLSaqSqrkWm5kbkXdiMAv2tKNDbiiK9LSjW24ziCxtRdGEDCnXXIF97OXLVFiFbeSGyVZYiU20F0tXpt6u+GYkq2xEguRaG68VwaNIv2DLsf+K0+FTYHN6FYCU5+MnKQnPjJmyaMgXio4dDTFAAYqJC1DnPxIxp1LlPFsaMSTxwxcqpAqyDn4aJ46di4ripmMCAVb/GTqdt0yEwnpcrgJUT+sMGR08ZSN4+hpZHjfoqXrjg10Tt/fCKiUvWPnwihgwCV9/AK+Y9xUL/+Hmrhg+dyOXQGjFUgDSJp2GTMWLIFAwfIohhQybT+ZPw65CJHLj6hSWB5+DVODL6x2EUadyIcZgwYjwER42D6LgxWCA4DmtFp2DPfFGcXDkPChuXQHP7ShjtXQebI1vhcnI3PCT3wfvMIficOQJf6cPwO3MQ/mf2I1B6P4JkDiD43CGEyB4ZgFcRzOvqvCRfUl/FwBULHZQ7TTqJaHkGuJiH1gkuVDBC6QTCqAyhbcGKp3g5ruQk4SFzCi6njsD+6H5YHtwFswO7YLR/F7R3seTsGyC5Zg0OLF2GzbPnYckMUc7jSpQGLyL0fYpOEqbv/Y/gSnzGHMwSmvt3wdVULseV6ECOKy5Ju8BMzBQUh8S0WZCg+liCdrFJIlw+LeZpxUIFJSaLYPYU0jRhzCHNny6CxTPEsHyGOFbMmMWXOE9CElghQhKdzeUZ4nJeic7D6hkS2CS2CPuXbsKJdXuwZ+FGLB8/G8uGz8TO8Us5aCU3Ywd0Zx+FzRI5eK7SRMg6I8RttUHOfg9UnghCo2QEGo6HoHo/GfK7yYDfH4Dqo2GoPxOLVkXq0wzL8dCjA6/jbuJj/hN8qn6NT83v8LHzAz70Uod/hQyQ26/x4ekHfHn7Bfj0hYNXv5Gh8tu71/jy7iU+f3iBz5+o/PwCXz4+xec3d/H+yRU8v9GCux0l1G+mUB8aie6CEPQUBOF6WQSeNafiY082XrUm4XpRAPpyvHC3IgzPGuPwnPSgMhQ3CnxwOcsNvWmO6CNdzXbBjTwP3Cj0xvUSP1wv9UdfrhcNbKyR40XtkYMS0lxUURxogPZUZ9ytDMHL9ni86ojD48Yw3CjzwpVSbzxujcG7vjQ8amZTs5sjxu4obBWXwVhSAhbS82ElsxDWMkvgoLAavtq7keIgR4MoGzysicfnnmK8aMpAbYQt3JUPQGXLLEgumYjTi8fj1OJxOD5/BA7N+hv2CP8H9ov+B47N+S+cnv9fODHnP3BY5C/YN+Uv2DuJyon/Awcm/k8cGP//w/6xf8GRCX+BvPh/wXabIGIVlqLAcDOqLNmMh9vQarcd7Q470G6/Ax0MYtls48S8rlji9iabPaR9aLE/jFaX02h0k0WmiSTczmyH7YndcJOVgb20HLT2HYfM1j2Q3XsIWtIyMFZVhb2hEfydXJEYFo2i9FzU5ZegIb8IeWQLBDnawslAmwbxanDQU6NSBdYa8jBXOQtz5XOwpv7FRl0J+mcloXL8AHTPnoSdjhJcDFRhpSINA+lDMJI5DLNzx6B/6gCU9m2Gwp5N0Di+DxekT9I5h6F07AAc9TVQTv3/TZZ0vaYABRF+CDLXg7nsaagf3AmFXZsgu2M9B670pI/BSkOOg2MaknugcHA9tE7tgBW1Gy5aZ+GsTs8qfxy+xhrIK0jjgave1h/mqvoZxPoz/b0cVwNQ6g8wq3GQvh7bD66q+eCqinlIdQ0KGfw73lb/TnD1I1j1jUcWu7cOnvphVdUgVTKYxRK1t9ahrKV2QCUs31X/LIP1DFyVI6e6FNlVRUgrz0VicQbiC9M4z6tYsmlDkiJh7myNYzInOa8rQaFpGDtpAkZSPzVsJB9cjWTQaQynkaO+gisOWglMweQp1I/TwH3SZOqbJ0zm8l0xiDVp0nTaPx2jxk7GMDYb4aixGEl1DBs6DEP+678gMlkAh7Ztgr7SWdjrq8FJTxlu+srwMVJBgIkaAk3VEcQSmjOPK0uNb0IF+8W8rhi4Su5PYO7e72X1rb6CKza7nTVfgwGWHQeo8vnQarDYttwAO+QE2JKdSm0f87xiydrdjbn8Von2uoiz0UKkmQqCDeThd+EcFzIYYqyMSEuyIW11Ee/Ah1aDwFWCrTZizNUQbngeoXryCL0ghxBSqB6Jzg/VV+AUZshThLEi4ixUyZbU4kAVC6PLILGQunTmleRuhhJ6DmaP10XzZgusDPdEWYgrB6xKGcAKdUcZs93Jbq+K9EZ1tB9qogM4WFUXG4S6+GBS6FclhHFlLSfq1+JIsYPFh1fM6yrGf0AVTDR+YLMOMpVF+KI0wgel4d4oCfVAYbAr8gOd6LN15Lzb8v3skedjh1zmeeVhjiwXY+65kun7TrLSQjIp3e4Ccsh+L/A0RyELb/Sz4TzHmNdVQ6wfmli4YGo42tKj0UHjtG7mdVWSgasVubheXYgbtSW4Sb+JW428cMF77TyvKwauHnQ1cxoMrgZmG6Tf/kNWdtC2Njq+rZnGjE00rkqjtlkDmxYsJTtkKqaOESAbRhAC46aQmO06g5/qYjqXlH3aFHEIk40hNE2cCxOcPEkUU6ZIkG28EHNmr8C8OaswR2IFFyo4jXmkTyF7SWwxFyq4YO4KLJ6/kgsRZNBq/YrNWL1oHVbMX83Bq01rtuLg3qNQOq8BT+8AlFZUoefqNVxjYYK3b6Pv+nVO127fwa37D3D3IT9ckCVpf/6K0yM+xBqsR89f872tXnIA68kLBqzecCXzvnrEDxvsT87+DaD6h8EVH1q9efMv6fnrn3h8/ew+vruf5/8QuHrL14/A1ftvclz9SIOhFfOuesWHVTzxvYa+T47+I/Gh1dsP77lyMNDieVHxPax+Cq7e/RBcvXn7ZkCv334HqH6mQeDqzWB9+sBBq7ccvPrwVQPeVww8faZyEJT6/Ofg6s1gfQOueHr9ger+yNPrT/R9kP7CEokXF5UhJycf+QVFKCwtQ1lpEWqKs9BSlIbGrEgUhdkj2VEZ8WYnkGJ2COmmu5FmtBmp+uuQor8GKXxwlWq8gZY3cGGEKca7kWp5hBqlM8j1UKMG1gy1CR6oSyGDPzkIFdSQVsaHoTopGrXJMahJiqJtYSiODkIBNYh5YV7ICnZDBjWCKb52SPKyQYq3DbKDnFAS60V1UD0pgdTI+KGCVJMeiIasEDRmhqCBzXaXEUx1+qE02h2F4c4oiXRFeYwHyqM9qKFlLq7OyAtxQmagI5KpcY31skaUhyUi3C0Q5maOIBdT+DkawcvOEB4kT0dTeLtawtfNmmQDHzdb+Djbwpvk62yDQFKomz0iPBypHkeqx57WrWm7ORm0JvBzMoWvixl8XC3g4WYJNxeSkznVaw5fJ0u6Hp1PdYU72iDS3oY6bxsk2NFz29sjxdERqU5Uulohle4vlRp4NpVuipsJbTNGGosfdzdFNnXuma7U6TleQJqdDn32TLokfaTZGyLVwYhTCnWKTKnUWaS5sH+XyEBwuIAkOjbJWhspNnQeJy3qXFQRa66AKJNziDY7hzhzOcRbyiHRShYp1iTbc0i2kUGClRQSLE4hwfIkdcLHEWVGA2/Twwg3PYpI82Ok4wgzOYpgw8Pw1zsEX9398NHaB0/1vfDU2Acf7QMI0D1KnTsNwHUlEcOJBuQXTiDG4BhiTY7TfRxHjMUJRJufovqkEGF+FuF0P+FmSoggIyja1oCMB3MOXGXS95HlZI1sh6/gKtXYgINXSfq6SCQlGOgiVl8bkRc0EEaDinBdFYRrKyH8D+BKAeFaSog1os/DUh8xZjoI0lNBiAGbafMCMuxZgnYypKyNkWpuhGRTPrjSv4AobW2EqWkg+DwLF1RFoIIq/OXJgFNQQbSuHkrcXdEcFYrmGOqc44NwOTcGT+vT8aIxFX2pbsizlUWy7kHkGR1FkdERFBuwXDY7SFtQqL8JhXobUUxlCa2XGW1FhTGJfpsVRltQSWWVYb82otJwHcr1V6NUj2kdiujcIsOdKGPTyxvSZy+zCTorpmPPqP+JrUP/B87NmQHnY3sQoSyHCKXzMN29C7tEZkBizHCICYyDCBnDIiIiHLiaIfgVXAlTOV1gBgT/AXDF8gVMps5/Epfsku99xU/a/nNw9dXrasIEnhjMYuGCLM8VC+8bNmQip6/eVN+JA1YCX4EVaeQwQdIU0lQMo+UhQ/jgauhXcPXrN+BqPCaOmADBUeMhOnYM5k8ei1Uigtg5TwQnVsyF/IbF0Ni6AgY7V8PywCY4HtsJ99P74CXFwNVR+EofhR8NSgOkDyDoLINW/wS44ntdsdxXMfKnEcPyYLG8WOfp96N08ufgiga6/eDK6tAeWJCM9++Bzq4dnMfV6dWrsW/RYmyYNRuLpgvzwBV9jyIT/xxczZwxl7aRYTZJnINU3yZoZzNOshxoYvR+zISIAJ0/eRZmTZXAnBmzMVdoDuZSOWe6BOaS5pMWCs3mtEBoFuYJzcR8ITHO44qBq2UzZvKB1WBwJY7lA+BqHj3DAmwUW4ANovOxdfYyHFi+Bac2HsChpduxdtICrBohgX0Tl+PMtC3QnHkQlgul4bZcCf5rtBG+0QTxO2yQttsRWbudkbPTGblbnZC7wQE5a+2QRcre6ITiPT6ok4xBn2YB7ts14XnAJbxNuIuPec/wueoNPrd8xKeLn/DuEhkYN9/jw+PP+PLmN3x5/wWf39E+MnY+k0Hx6d1rvH/3Cu/evcC79zyA9ftvr4AvL/Hbu8d4/+w6XtzpxJMr9XhwsQI3mnNxrS4D91pz8aq3BE/as3GxgPq+FA905PjjUmk4rpRHoK8oCF05PmhNdaUBjB1qomzQEGeP1hRX9OT743pVFO42JuB2LRsQMK9V6heDLKjPt0Jdkit6i0LxoCkZz7sz8awzBQ9aY3G/JQbPejLw6V4FPt8tw92mGJTFGMPLcB+0T8zB+f1C0Dw6C3on5sNYchlsFDbBj9rwNHdN1MQ54XJRFB40ZOB+XSpa03wQY6sCC+mtkNskjuOLBXBgzkjsnz0Mh+eOwIlF46C0WQRmx5fCWW4dbKg+ze0ikFo4FsdmjsRp8fGQnTcVigum4vxCAagungDjjVPhc2oBUnQ2odhyF2psd3IzILbaDwJXNj8CV7s5eNVsfxAtzifR5CaHPAsZ+MjugdXRHbA5cQyWJ6VhKa0EZ01DhDm6ISsqGtU5OeioqcX1rh48vnUfbx6/xIenL/H67n10VVUixscDttTHGKvIwkxVFhZqsjA5fwa6MsegdvIg1E8cgo7kcWieOgo1WjaQOw3HCyrwNNGCk7Y8TM4egfbxnVDZvxFy21dDatNynN22BsoHd0H9+FHI7tsLmT07Ya4qj4wwb3SWZ+NydQHq0mKQ4GoDm/PSUNqzBTJbVkN531aYUv2exlpwIxlS26B4ZAvOH94Ig7P74aAuBVetc3DVOAdHajv8TTR54Orq/x9c/QhcsYTs1f3gqqPu2+0/EtXB6qnpYHXx9CNwVdFah/KWWlTwVdZUjVI2yyDndcUPF6wtR3Z1MdLL85BUkomEwnQkFmUgiRSXkwyPEG+oXFDHpt1bIT5PAgLTJmH0+LEYNnIUaTRGjBqDkaPHcho1hgeu+hOyM88qltdqBrW7DF5NnMiSswtSOQ2CU4QhOFUU4ydPx8hxkwbg1fARI/HrX/+KMcOGYMkcccgePwhrHRU46qnBVV8FXgYq8DNS4+DVPwOuUvhhgumeJn+AVgw0/Rhc2f4QXBUGOHFeQaxk63kcvGKeVzbfgCuWOD2ZQSiyoaMt1BBqpIhAfXmSAoKNyEZknlRkK/fPEsjAVYLDBW4WQnZ8hLESB6dC+LAqjJbDDRQRQedGMPBlzPO+iuSkjBhzVcRbaSCJ7O4UOz2y0xm0MiQ71gR5NC4p8mOz7rmigoX8hdIYJsQdJcEMXLmhNNQNZbStjO0L90JlpA+qovz5nlXBvDDA2GA+jOJ5WNXEhaCWEx9e0XLNoGO+gqvAb1TJFM0UwIklcS/nZiD0RUmEN/UbniikeyugeysIdKHP3YkXlultzfO4YmMOPriKp+8+3lwdydaayKTPOpfGL1zCdh8rvteVC8/rKiEQLSmhaEuPQkdWPJekvbc4g/q3XOq/+sFVGW5xua5quSTtzOvq74Gre50tvFkHmbdVG+1rbeTg1dXaamSGhFG7LImlwuIQHjsJU0cLkP0yGZPGTiG7dRrfRqXfw5ipHLiaTnaQCNkpwtNnYargTEyexH4zsyEmungAXDHNmrkMQtPnQXjaPEjMXMKFCvaDq1VL1mHN8g1cuXLBaiyftxLL5rHta7Fjyx7InJGDk7MHCkvKOHB14949Dl5dunEDl67fGABXtx884uDVvSfPcf/Zy38JXHEzE/LFS9L+/xa4ev3n4Orld3r1FVr9HwNXfA+r/tA2Tu94+pfB1bv/BnD17l8BV+8H9PbTBw5a8fSB0x/A1ed/M7jq/wzfv+cSx7/6QJ/1x/f4y8X2i6itrkdpaQXKy6tQRQZYfW0lmlloXlkmmnOiUBJuj2QHJcSZHkeK2UFkmO5GOg2K0/TXIVV/DVIN1yLNeB3STNZTuRFpNIBOMdyOBMNdiCFjluXGSqHzMz2oMaYOJ8ndFLFOJohxoNLBHPEOFohztECsoxltp23OTCac4pyNSUaIocYuljoGLp7c+QKS3AyQ4kmdmrcRkn2YDGmded5oI8ZJg+ohOWhQJ6iOWHsNJDhqcoqxVUO0jSpibdURR9tj7TQQaavJxdqHWKkh2Jo6VRsNTn607mGqBCcDBdgzGZ6HI3U4jiaqcDTTgIu5FjysdOFrfQEBNnoIttFHKJWhtC3EQguB1Cj7m1JnTXX4sQSPlqoIoDr9rdThR52bL23zNVXm9gVQx8VNE0wKNaUOnTr3cGNVhBupUmdHMlZBpNl5xFgqIs7qPEkBcRYKiLdQRCJtS6FtqVZUmssj2fgskgzPINFAEon6UlSeRaKRPBKpk0yi6yVbqNDxaki1UUeKDes41JBspUrbVen7VUUq3XMadaZp7FhTRcSbytJ3fxYJZrJItpRHqrUcXescNxNdurUM0m2kaVkSaZb0PVsep2MPIUxvJ/y1tsBXfTP8NLbQ8jYEaO1AgPYuWt8JH/Ud8FHdAS/l7fBW2QE/9d0I1NiPcK2jiNc+hURdSSTpnkSy3gmkGh9HuvkJpFP9qaQki1OIM6cBu5kMoszkqNNXQZylFuJsWF4CM6S5WCPLlQaWLrbIdqAO08YCWZZk7JgbcyGDTOmkFFNDxBtdQJQeff+6qgjTUUaYlhLCNHnwioUMhmsoIlRNHqGa9NkbadFnZYgoU234aitwYiGD6bbGA+CKm1XQlDerYJyBHmJ0dakeGgiraiJUWQOBCvS9y9LgWIF9tuboSUrAi/oqPKopxrXCZFIsHlYn4XFNHHqTycCyO4d0vf0oND6MCuNDqDLehyqTnag03YpKky20vAXVnLaixmQbiUrjzZxqjbegjn6L9cbb0GiyHY0W29BguYXL91Jjvg3lJjtQaX4QjfbSqLCUQoj0RijPm4jtQ/+CXSP/A8oLReF+Yi+iacAVp6YMm4P7sEd0BiRGDYWYwFiIMnAlKkKdsTCEBIUgNIkHrUQ4gDUDU8jIFWDgimnsNM6rigetZnwDrQQFRDgxI4CX82rqALxisGrU6K/garDXFZcniw+uGMgaPWYKLyfWCNLwrxoxbBIHqn4EsH4GroZTOXToZPxK5/0ybCJ+GT6BEwsXHM4HV2P7wdXI8RAePQpzJo7C8hkTsW32DBxdKoFzaxdCddNSXNi+AqZ718P28DY4H2fhggfhzcAVDVz9ZQ4jUOYggs8dRIjsQYTKHkaY3FEuTJDluYo6fxrRSlJ8nfkqGvhGK57hZhiMZVKk3wMdG6NExyufQoTySYSeP4FgqiNI4SQC5E/TAPw03M+cgDMDV8f2w/rw3gFwpbt7J5S2bobUmjXYv3gJNrFE00KimCM4gwvXE2Gi71VUUASiU8RIM0l8eDV9NgevWJJ2lqB9hsBMzsNKcIwQBEfzNUaYN6uggBjVwzyrZkFcUAKzp83BPKG5mC8yDwtF52OR2AIsmbkQy2YuwnLxRVgmvhBLxOdh0czZWMQStAuJY8mMmd+Bq6/wioGrlTPnYK3EfGxgXlfCc7F6ugQ2UH37l22C9NYjkFp/EDtF1mDL+EU4IrgG8sI7YTj7OBwWysJjyXn4rdRA6Abqc7ZbIW6rFWI2mCFmlTHiVxgjaTn1X0tMOKWvtkbpHh+0SifgmmYR7pnV44FzBx77XcLTyBt4lnIXLwuf4nU9GSCdZERce4/3D77g04vf8fHVZ3x49QEfXr/HJzKOPnK5CMjAePcKb0kfP73Gly9veaLl3z69wJf3T/D59X28f3Id9/oa0VWdi47yNFxvyse9tiL0lCeiMtkHhdEuKIp2RkWiBxrSfdGS5Y/mDD/UJ3vRAMaVBhzOXNmaFYjrNdTWdObhRW8ZHncX43JVGlpzwtGcFYrOgkhcqUrCnaYM3G1Jo4FBPG42xuJRdwbe363E70+b8eZmGbrLghHnpgxj2bWQ3yMCuT1CUD82F7qnlsBQahVszu+AvxG1527afChmh0q6fjtdv6eQrpXug0zqvx2U9kF+szgOLxyP40sFoLJ9NiwkNyDMWAolgQZoS3ZEdbgZtfVycJXfB0epPfCmdztCUw5RmucQfP4o/a42w+fManr/NyDTeDdK7faj1mEPtXE70MqHVu12X6FVP7hiea4arXehkXld0TlNjsfQ4HIWJbbyiNeVRqCyDALVqH/WNUastRtyA6NRk5GLi2Qv3e7uwhMaQDy/9wAvHjzFq0fP8e7JC7x98BB9DfVICPKDnb4WDJTOwlj5LExVZGAgfwqqJ/bh3N6tOLt7K5QO7YXmySPQO3saVury8LG4gDAHEwRYaMP6/CmoHaLf5sZFOLpyDo6smIvTG5ZBbtdWqBw6CLl9+yG3fz/MVckm8HFEVXo02gpSOU/sRHdb2CjJQHHXRkhtWAGNw7vhoU99vq8zEkkeplowUz4NE4WjsFY5CSdNaQ5ceWjJweW8JAeuWKhg/ZVO1PS2/PeBqx/kuPoxvPoxuKrjkrLz7oPluGLQ6t8Nrqo5INbAqZIL++Ork3lS8TR4e1XnYPHO44Erfn2D4VV7w4Aq2+o5MXjVr7LmGpT2e13VV/BDBiuQU1OCjIp8JJdmcdCKU2E6Eug7C4wPhSnZ1ifonVq+fiWmzxTC2InjMWIUL78VKzloNXYcRo/j5bjiSQDjJwpiylRhDlxNmyYGAQHm2TyV+tppmER9/eRpIpg4VQij6bihY8ZjGB+AjWBhiEN+ob5/LHauXwVdeWnY66rB1UAd7noq8DZQpbZAFYGmatysfCxBe7jV15kFB8CVox7Z+QZIcmXwyhCpLDG7x9f8Vv3QKtvH4g/ganCeqzxOfHAV6IiiQGcUBblwJQNY+bQtL5DBK7IV+eDq/2HvraOryta03/7njju6zzlVhUsU4gnB3d3d3S0JAULc3d1D3N3d3d2A4BpcQyD4c9859w4EiqpTfbr7ft93x2XwjLn2WmuvvXy+85dX0lkYIvP0Yr9PY45oGhuEke0cbKiCIAOyBxl8MqUxhLUW97JKcjLgnlZxLFE7g1ZkN0ewsEAeHniae1/FMkgjTM6eYKPN818lklhIIfuDMfvM59vociVxeMXAlSmy3Vmic1vk+zmi4Dztt78L7TvLKeWKYg6u3IXQSgCuysN9UBEhAFdVLF9VFKsSGEgKQDkDTgw+8VBAQW6rryGD9LnqR0UHfgezWO6rin6AxacD+TZLo86jJMoPJZG+KInwoTGjFwppv/LpXLOE+Nle1shwNUWaM11Lds6E4CqWzk0Ctal0DjJdDHm1QZZgvvi8LcqDnVEd4Yn6WOq/EoPQmhqO9oxoXMhJoH4jDVdLs3GjIh+3yHa+XSsIF7zTWC1I0s68rn4IFWQ5r75JCK46hN5WDFy1NPI0K+EuLti/eh2URcdAathoSA5nHldiEOMeVwJwxdJYDCOblEUMsBBB6bFKkJJUhISYAsTFFDF2zAQoyE/HeOU5mDRhHmk+lJVmk808BXJjJ0FZfvpXj6upE2fx5Oyzps7DzMkMWM3m4Gr2ZEGlwVXL1mHvnkOwsnZARnYeOrqu4Fb3fR4eyLyurt+5i5v3un8AV8/x4PlLPByY3+rVa4H+mcfVgKTt/dUFn/W8/D8GXLH1X3L1CLfxxzmu/ghcfQVYHGK9EcCpf1JB8Hfg6s07YY4s5o31I6z6IYfV2zd4IwRXbxgw6hsInd58n+Oqd6D6c1z1fRca2J/j6iu8YiCsr/ePc1n9RBxWvX/352IQ6+MHgT4JEqi/+Rm8+hnE+hm4EoYO9rA8V33fvNcE4Iqmab84uGpvbEdzQzPqahtQV9eAxqZmtDU34FJjJa7UFqCzKB7l0c5IdjyFWONdNNjfggyzdUingXGawUKk6s9H6gBwlWayBOk0eE41Wol4/ZWI0FmNML3NiDQ5wKFLpKU6QullFWR6FkEmGqRzCKLBf4DxWQSYnEWgybf49xAe/34O0fRyj3Eg2WsiwlodIeYn6fvHEWJ2HKGWJxBqcxKhtiSrYwg0PQh/MpKDqA0zP4xwy2OItDqBaOuTiKI23OwIwhjwsDiGGPpunNVJak8i0pwtO849eMKtVBFuQ79jdQp+Jieowz0EZ92DcNY7TB3wMbgZ0TxTVXian+JwK5h1bDbnEEn7GmV1lrZ9mranhggzFYSZ0v6ZHEOI6THa9jFE0O9GW5xADP1OtNkx6tho/0yPckUxsXm0HwIJlkcxbyeTI4gxO4R4i8NIsjyMZAuBUknplkeQZXUE2UwWJLODyDHbj2zTvcgy2UsG/AHSEWTSvmSYnUSGhSqy6DyyaknpdIxpFmpIo2NJJ2XTvueYUUvHl22mhkxLVaRaqSCNzl+GDc2zp2UO9H0y6DOtj5Lot20PkQ4g224fMqx3IsFkI0I0aQChNg9uR2fA5cg0uB2fBS/VBfA7vRT+Z1YiWHMtwrRpPa0NCNXaiHCdLYjQ3YYYnZ1I1t6LNO39SNfdi0yDPcg02Y1s8z3IsaLjsabjsd6HJPMDiDM5hGjjo4il/Yy31ES8rSEZGuZIcbVBppsdsl1JjjZfwRXzusqwNKFzRUYPKY0+M3DFPK5CtOl6a5+i/VGjfRfAq/Bzp3huqxBWTVCLgVttpNmbkiGiA28aLHmdPYowAwYAjZBuZ0LnyYj2i4wYMwOenD3O0ACxunqI0dJF1DkdhJ/WQqDKWXgdVoH30ZNIMjPHjZxMfLnWhY9XacDbUIR7ZUl4UBmP+2URuBhnx8FVhv4mFBlvQRU9e7XmG0lrUGO2HJWmS1Ftugy1pitQb87A1FquRrM1pNW8baJntdViAzqsN6PDYTPanTeh1Wkj6u02osJ8A6rperW6qaLK9ij89izEYZmhWPbv/4YtI/8Gzdnj4bNvK2JPn0D8mVOw3bwB62QkoTz4H1AUGwElOSnIK8hBWkoIrsSkefUVlgtJhocLjoUoGboiJOZhNUoo5lklMlKagypxXkZYjktMRPar1xWHVyQGqYYO8LwaKgwhZMuGjxDAqx/zXQ0fRobF4DEYMpi+M0gcv/0qKvDA+vvP1O+BxcIFxUjiGPQPSfosIfC6+lUMfx8khn8MFsMvg2g7g0aTcT6StjsCw6gdSRKl6bGDB0Fx+CBMkxiOpQqS2DJVEQfnTYLq4inQXD4dRmvnwXLTUthvWw3X3czrajv8Du+E/5EdCDzCvKy2IuT4NoSd2MlzVQmA1X5EnzrIFcN1SCB1uu/VSKo0rXIQsUyqBxBD68ecou+o70O42h4EqzBoNQBcHd0H9wO74bRnGwdXNts3wHzLehhtXAfd9WuhvnoljixZTIPjuVgzeTrmK47nHk4KolKQoWsoQ4MXWTEBuJLlUoCcJEvSLgBXiv8EXEmOoIHQaDnIitJ3mLcVrTt+rABcTZaZiGnyUzBDaRpmjZuB2UrTSVMxizRz3GRMV5rAqwpOoYHUdAaohHmtuAZ6XckpY67SRCwcPxmLFCdhPi2fJa6AufQ7aybNx8GlNNBfsQu7p67FdvmlOKKwBprjt8Fi0gE4TT4G90kn4DWN3utztRGwyACB8/UROEsHQdO1EDaVBiZTqB+aTAOLGcYoWO6C5j2RuKaahTsaZDxrl+OWcQ1uWTfhlms7bp+/gO7YG3ic/xBPa5/j5cXX6L39Hn1PPqPv5Sf0vfqA970f8PHtR7zve/+1bDFLpNn3/i3ec/Xiw4defPn8FvjyDqD2y9vneHb3Gi+o0VyShcv1hXjUVY8HF2twqSoTNRnhKE/yR31WKC6w/IRVqbhRnYYblam4XByPtqww1NLylqxw3KjKwIO2Iry6Vos3t1vwuLMS16qycaUyAzdqs2kQUICH7QW415KF240pNADIwOvbpXj/qBa9dypxszEZxXEO1DfuxMnNE3FwpRROblCAxq6p0N47C3r758Ps6Ao4nNkCT7398DY8BDedfThP/XdOkBUul0TjUWMGrhRFIM7hLDQ3z8SuGWI4skgWFgeWUd95GCVBZriS44+H1XG4VRyOxjh3lNNgs44GRxeTI3E9MwEX40NR7WuLNOrfIs9tonfuGurrNqLEYQtq6H3X6LgGrY6r0e6wCu12K9FuuwIdXCzP1WohuFqDeut1qLdl78ftqHE4iHKnUyhx1keRizUK3dyQ634eWV4hyPaPRF5kPEqSU1GRnYXq/HxUF5agpqgC9WW1uFDfgjsXLuJSXQ0yoyPgZWMOa+3TsNJUhYXGcejT83hq50YcWb8Cxzaswukdm6GzfzeMj9NAn/qicFcr5Ef6oTj6PKIcjWF6dBsO03tk19wJ2L94OtQ3r4TJ0QNw1jwHRy1t2J47By/m7evvjhI6F5WJ4cik6fPG2jy/1bGVC3Fg0Wyc3rwK9mfJznGgfszDFsEMjtFAOdBGB4Fkx3jRwNxZ4zBczhyG08m98DP+5+Dqr4Cp3y1n82l7X5d1NnD9DFwJ4FXDd8nav+W9GpjjamBVwSZUsbbz9xoIr/65l9X30Kriq+pQ3l6LMqHYNJ83QBWd9b8Tz7/Ft9f4O0+rH8U9r4QAayC4Yl5XgnxXFcipKUFmZQEPF2ReVwlFadzjKqEwDeGp0XA+78a9rlZvXYtx0yZgtIQohgwXeEf9ypO0D8GQYcMxbMSo78AV87piydjHjpXHmLEKEKM+fdSosRxejRxN/a4Y9eni1O+KUz87ivrO4Sz5+0i+7V9++wcG//Y3TJCXwt4Na2B25iSc9c/Chewrd111+BqqI8D0NNn5LEn76a92fqTtN3g1MMcVB1dufwyumPrBVZ6/DfIDbIUS5Lbqz2/FQFVRoAuKglxREOhMy52QG+CInABByGA/uGJVBdPcjJHCfpsBKRtNRLHQPxOyC43JLjRRp88aNF8HSU76goiFfnBFx8NCC9n6MSwZuxBYJdhocVCVRMeW7KBH4yk9pNB3U1iycmcDahnQEUZEONBv0zOf5myKTFc6RneW4NwGOV72yPF2RK4v7fd5Z+QF0HEEu6EoxI2n+CgNc//qdVUe7ovKiPOojAxARUQASsPP03IW4ndeUDFQ6EFVxfJexQT81LuqUgitmHcWCyVkXlsMWDFQxcWm6Xtl1JbRe6qEVEoqi6VlMf4oifShfXPnYYNZXtZIczXlx5vMjtteBwms0qI5i1o4iyQ6P+k0nyWkz/U0Q6GvFcoC7VHJwiNjfNGYEIjW5DC0p0Whk+W5onfSleJM3CjPxa2qAtxmXle1LFywWpikvU4YMtggzHnVOEBNeEB6SHrUzopQCaDVfVIjvcs9TEyxcd5CyA8XxdihoyAxTATiw8UgxnNcMRuW2ZfiZF+K83BBMREZQWJ2ZsOSPSsupiAAV3LTOaxi3lYMXikrzYKs1GTI0DJF2SkYrzQDE5VnYhJp6oRZmD6JNHEWZpAYuJo7dQEWz12Otas2YdfO/TA0MkNMfDIaWtpw7fYdDq5uP3jwVf3g6t6jJ+h+8gwPnj3Hw+cvvq8o+GpAcnYGtJ6/FFYSZMnYezm8esYTtAvDBIXQ6n9bcPWDXgiB1Te9FupfA1dcPwNXHFa9GaBv8Ko/oXtP/zwhrBIkaRckav8u3xV9ZlX/voErAbxidmB/fqpv4Ord9+odmJz97XcJ2ftoX972J23/oxxWPwVWA6DVAC+rXqE3GFe/J9Z7Qfgg85Ri0OkrvOIVAH8AUn8FXPH5H9DzQQiu+r4laOfeWLQ/PaR/a61vwoX2TlzsvIALFy+gq+sirl/qwJ3ORtxtrsDVsjTUxnsizYVewCa7kUSD53SztUgzXoZUgwVI0Z+HFMP5SDFegFQTBq8WI9V4OVKMViJRfzWiddYgUnczIg33INLoEMKMDiPE6DhCjFURZqqOMOq8gk1OIdD4JIKMT9A0yVSgELMTCDNnwOkUYu1OI9ZeHZFWJ2mdw/A32I/z+vsQYLiP1j2IUPNDXMEmBxBisp86DxrwWRxGjNURxFgfpU7mGBJsjyHe5ihirQ9TZ8LC2w7Ty/MoEixpubkADMWY0yDQkq1zAtEMdJkfQxD7PZNDZMQdIR2Fr8kx+Jkdx3mLk2TsUWdGCqd9jLJUo99UpQ5LhXQCsV91HDGWx/h24zl0OoRUUgopmT4nWjIgdYDWI1nS71uRrJkOIY7tK7Xx9DmZlG57GBl2R5BhcxjpND+D1s2i+Tk2h5BPy4rsjqLE/hhK7Y+gxO4wiml+IR1nAR1nPh1TrhUNGOi4cm1U6DsqyLJiIOskMmmfs2nf86zUkW9xCnkWasin6Vw679l26hxY5TjQZyeSoxp9PoFMW7Yfh6g9gEz7fch22Ics+910fFsQSdc+UGMpvFXnw+PEXHipzIfPqSU0byXCtDcgxmAb4o13ItZIoASTPUgy24cUun7p+geRoUvHprsfGfp7kWG0Gxmme2gf9yLb5gCy6DhT6NrGGh+i+4qusclJXrklwY4MHScLpLhaI9PdngYZ1NG7kEFiZ0XnyYxXF8ywNKNtWJIskGZhysFVuK4GgrXUEUyGVTADVyxckCVppwFEhBbLQ3WKjucMDxPMcrZAkp0xgg3P4Ly2KkINziDBgowX5m3FwJWFIQdX3OvKyABx+vqI1RHAq8izWjzXlcfBo/A4fAQJpsa4lpMB3LqCL7e78KK1HHfLknGnNA63i8LQEWePQicVOv7tyDVmyda3odJyK6os16PCbCVKjZeSlqHcZCVqrTag2X4HWh12odl2B1pIrXY7SbvQRtek3WEP2pxJbvvQ6nEQja6HUWW3H9UOx9DkqUn3iQpcti3EDrHBWPh//Ru2jRoM/fkzEHBwLxLOnEaMmjrM1qzFagkJjB/8K8ZLimKiogyUFeQgJyUNWXEGNVgCb1Z9ToYDLAauxNhfaBm8GvFNYqOkID5KBhIishgjJkhsKSkuz72u+vNdDQRXDFQN7Q8VFHpi8eU/5LoaxcMNBRoxTArDhowRgKtfRPHL30fzROss/9U//sbEErkL9QuTCH5l+gdLzs6+I45ffxXj+mUQtYPF8NtgMtA5uBrBk7MPHdTvdTUMkoMGQXbor5gkOhSL5CSwaYoCDsydCJVFk6GxdCr0V8+B2YZFsNmyHE4718J93xb4HtouBFfbBOGBx3cgQmU3olT3CUCV+iHEqtN9Tm0c12GBTtE9r0ZSPcShVRyTKr0v1A7Q9w4gWn0/wtX28jDBwBMC+R/fB58je+G+f5cQXG2GLUvQvnUDjDeuh96GddBYuwYqK1bSAHcptsyaj2UTp2GarBIU6JpK0YBFmnldcXClIIBW/R5XDFyNHQ/FMeMhLzEOMqKKGDtKnsMrHi7YL15VkOW4Yh5XilCSUMJ4qfGYLDsJ05WmYc74WZhLBtxs5emYLj8Jk6WUMGGMPCbQ4GmSjAKmyCpiqowipssoCTyrWCL2H8DVHBYmOG4yFo5nydknYZ6MMmaKK2CWmCKWyE7F7lmroLpsF9QW7MCpmdugM303zGcehP20I3CadBTOE47BZeJJuE6lQdb0s/CargHfaRoImKqBsGlaiJ9jhMxF1iha5YrazQFo2xODiweTcOFAMtoOkk5kov1sAS4YVaDLvg43z3egO+EGHuZ340ntU7y62Iu3dz+g7/EnvHvxCR97P+Nz3xd8ev8J79+/Rx911G/fveGGzNs+WpeFEPb1cHj16VMf8Okd8I7mP3uM+1cv4QoZ6TdaavDsegfe3L9KLRm1DUXoLE3DlZpsPOysxMtrDXh9swm9pBeXqnGzOhstWdFoz4/HbVY1toOt04S3dzrxtKseN+n71+sKcKepmAYApWQHFOBGfSZuNWXh6ZUS9N6txvNrZTQvDRUp3ghz0oTmgaXYtUwOe5fL4eTGyTi7czY098yH9r7F0Nm/DLr7l0Nz9xKc2joPR9dOh9a+FQix1UBzdigeN+fiTk0qMrxNoU/r7J4ljUML5WG8dyl8tPYi1kYdmR76NOi0RHmYA6oj3NCWGIyr2Yn0/kxBR3I0qoI8qf8xpHf1PpxXpT7mzHLqMzagzHEr6lw2o9Fx7QBwtQLttsvQYbuUtAxtNsvRbLMSDdarUWe9DjXWG1BlswXVzkfQ6G+A9ihXtLIEx6HBKA8OR7ZPIKId3BFq54JINy/Eng9EfFAo4kMikRgai7SoZBSn56C1vAptFRUoTE5ChLcHPCyM4WysDReSk+E52JxTg9mpYzBTPQor1eOwVj8Jew267ww1EeflgNr0KFwpz0J9WjgiHQxgc2ovTI9sh43afvgYaCCW+rb8sCCUxEShIDIcxTHhqEuPQ2NWAgoj/BFgpguD/TtwdMVC7F84C4cWz+Uhg3r07rE+dYiHbwXZ0aCZBu+lcf4ojfVFHA0u3TSPwpbeHbZHt8PXmCVnT/4n4KphgH4Grn4AWl+X/Rxc/eh51e9p9VfBVc2Fpm/isKrxO3HvKuFyPm8AnPqZ/hBcdfxr4IqFMTINTMr+HbAaUGGwrD/f1R+Aq7xalqS9CGn9XldF6UgsEoCryIw4eIf7w9jeHPtUDmHuikWQUpLFCJGR1Jf9hl9+/YX0K891xSoJDh0hwqHV0BGiXAxQiYnLQkxCDiLUn7PPw0eK0zpiGEbtKFZtcIwMRCWlMHy0GAYPZzm0aNtDh9B2/0H9+FDMnzEV6ofpXtI5A2fd03DVPQVPfUGi9vNk9wew/FEWp8mGPotwm3OIYiGDdjqI5bmjDJHgLKwq6Gr0XUXBvwKuBnpesYqCBczjKsiJqyDQAXkBZCMG2JHsuWdWf6gg237qAHDFclbFWGlwIBVuyiIfTiPKgp4/K02yOXUEFQTttOk9dY6HCTJ4FW1xViiBtxX3tGJeVna6SLTXQ5IQXiU7CqGVE/2eswmNs8hOdaV9cLOgdx6TJbI8BOAq25P20cse2b6OdLwMXjkhL9AFecEuKAhxRWGoCwpZhb8QlqvWC2VhPqgI96V3pi9KQ31QEuJL8/xQEemPSgav+sUAFIdPgrb8O3DFQggFea8qooNomQBUlTLFBNI7I4hE82L8ucppuiI+CJUkViypJMIL+UEuyPS1QYqbGZJYCCaDfY50HmyoP2XeaHQ+E+n8pjnoIMvVALl0/gt8LFFC16YizAW1Md4/gCtWXTAJV3ieq2zcqsrD7RrmdVWKOw2sumAVuluqcb+V5buqE6i9nids/wquGLAiPWoTgCsGre421qMkLhbGqmpYNHEypIYMh8SQkRAfJgIx5nHFErSPlhKCKzEMITE7dDSLHGDAiiQyWhqiImTTSrIcV1MxTmk2JoyfiwnKc6CkMAMyUpMgTXaSnDQLF5yGCeNmYILSDExWnoGpE2Zi2sRZAtH0jElzMX/2EqxesQFbt+zGWQ0d+AWGopj6lQtXruLGvW7cffgI9x4/xt1Hj3hy9m/g6gkePHuKh8+f4dGLF3j88iWevHolEE0/fiHUD+Dqec8bPH/dKwRBL/H81X/V44rU+3qA/rPgqufPwdUP8zi46u35AV4NBFiv/wVwxbyu3gpDBt8KwgffDEjcztUnFPOyescTs/cnZ+/hoYKCqn5vfgau3vQKINXbgeCqTwCyvgNXb78laWd6++6bfgKuvqso+JfAVR9XL/emes/V++GbXr9799Xz6TWt8/ortPo5uHrzXwVX7wVioYNvhNt+/em9AFxdaG7GzatX0H3nJh7cv41HD27jKavud/UCntLDfpsMp8ZEX2S5aSPebB8NyDcj2XQ1ko2XINFgLhL1ZyPRcA59nosU0wVIMRHkuEo0WEVaizi9DYjV34Y4wz2IMdyPCIP9CDM4iHCjo9QBMDCkglCz4wgxPYwws4OIMD+ISItDXBHmh/i8cPPDiLA4ggjLI9yLKsjkAPwNyUA13ItAo30INaV1TWk5bYMpyuwwos2PUEvbMaOBnMVBDoAS7Y4i2f4YdTI0GLRm8/chypxa+s0YLhr4WexHLBdNWx5EtNVhRFoyz60jCKZt+psyeHUYviaH4Wd6FOfNj8GfiaYDTI4gkBRECqHlYWyfaFmUBfP4OoEY6+PU2R1BAm0/0ZzOpeUBJHBAdQBRVvsQbr0PYUw2NG27DxG2dL5sDyCSFGND69ocRKrdEXrBH0MKtUn03SSr/Ui23o9UWp5pdwi5TsdR4HISBc4nkO94DHn2R5Fndwy5dseRbXscGdZHkEHHlG51lHQMaUyWx5FueQIZlirItFJDluUpZFmpI8f2LLIcNJDhcBbpDqfpd9VJaiRVpNifQDLbB1vaB7v9SLLfR53vfqSRkh320PneSed/B13n7Qg1ECjMYAcijXdTR7Wfe44xxTJQSEqg/Uqh/Uu3UeEeYRmmasgwOYl0E9pPMxJdg1TLQ0izOYoM+5O0rgriaJ+j6R6Kpf2Nt9VEvL0h4hxNkehiiQxPMkY8qYN3s0eWow0yGKiyNKNjt0C2nTXJirZnilghuArRUicJPK7CtE8hUvcMovTOIFr/LOKMyOgw1aFzbIRs2naWmzUdrwndWyxJ+zlE07J4S0PqfI3pmhohwdwQ8ab69D09xBnoIVZXFzHa2ojU0ECgigrcDx6E2yHmMWaAyxlJ+HStE59udOIxDSIv50ajKycc1/LD0JXhTYMlMxS6qNP1oGM32Yl04y3IMV2PAov1KLTciAKzjcgxWosc4w0ottyJMqs9KDbbRdopkOkOFJpsR57RVuSZ7EAB3XcFdA/mWh5DBj0n6aZ0zi3UEK5xAAYrZmP9yMFY8H//X9g2ahS0Z8yG19ZdCDlwAj47D+PMrCVYPFwcEwYNxRRJSUxTkMNkeTmMG8sqv0lCUZRpLBS455UMxrA8V6PI+B0pCbHhEgKNkIQkdf5jqZOXEpOHtLgCpCUUMJZaCVE5Qa6r4WO/gqv+kEEBrOqXJPfK4mLginlyMS+u0TK8VDGTyEgZjBw6FkN+E+ceVQxc/Z1VCPzbSPzHf4ykdjT+8QvN/00U//hNBP/4VUTwmVUW/Icoh12/0TyuQaTBTAJvK1ZVcPCgYSQBvBpJ0+KDBkFm6G+YKDKMJ2jfOEUB++dOxMlFk3Fm6VTorp4Nkw0LYLV5Kex3rILL3g3wPLgFfoe3IfDwdgQf3YHQ44IqglHcc+obuGKwKp6UoE7vjlNHEKdGz41QcaqHEM/Epk8d4pCLfS9C7QBCTu5D0HF6Rx7bC/8je+FzaDfc9+3g4Mph1xbY7aQB7PbNMNu8EYYbN0Bn3XqcWb0Ox5etwq55S7ByMhlSMkqQp+s4doQEpJjXlagM5MQVOaBSlFTmUmCS+CZ58XHcq0p6tDzGjpTlIYKSwiTtbJpVFpQl405RQpHnt5quNBULps7DslmLsWT6AsybSEac7Dgo0b0kPXQ0pMlwVBQdg8nM20puHGbICfJYzZUbL6gkyJKySytxsXkLGLhSnoIFSpMxT3YiZpMROVNEHgtEx2G78gKcXrAVeov3wmTBAdjMOwLHucfhPPM4nKYchePEo3AYfwyO40/CZaIaPCefhs+Us/CffA4RswyQtdIBVdvOo35nCGq2BKJklQ/yF7sjZ4Ercpd6omh9ACr2RqNRLRMXjEpx07UFD0Kv4lHSbTzJe4BXtc/x9uJbvLv1Hu8evMeHZx/x6fUnnvPqE3XQH96/Rd+71zxc8Jte4W3fK7yn+Z9ZJULSZzJ43jx5hMfXqe/ubMWTKx14e/8G3ty/hoddTbjeSEZ8WyVe3u7Eh8fX8eX5LdJNDqe6m0rRWZiCrrJMPLpQg5c3WtF75wJ6ad0nXfW401yG200l6G6vxN22ClyuzkZbcRIuVabhXnsxHl4qx9XaLNRkhCKeBo3W9O44sHYmNsyTxc5l43F0wyyobl8I9Z1LcGbPcpzevRwnty7C3hVTsXGOAtZMl8GBNXNgr3kEWcGuaM2NQVNmBGKcjKCzexV2zFbA9pmyOLpsKs5smIdzG+dDc/N8mOxbBS8t6isc9Xl+l6IgDxrsWSNYXwNuqgdgvW8tjDfPguXWSfA7PhdZphtQ5bQDja5b0eS4ThAq6LAS7fbL0W63BB22C9FhswBt1gvRbL0EDdYrUGu9FhWW61BqtRl13qdwKcEJV7NC0BxPA7VAL5QGB9JA2RchFtbwM7FEpLMXMsNjUZychZL0fFIBSjMKUZ1XgsaictQXlqAoOQ1JwSEIdnOGv5Mtwj2dkRzsh8ywAGQGn0eyjxtiHGyo3zdHmJ05bdMKaQFuqEmLxPXqXFyvykZ9egSKWBGVUE+URPqhOj4UzZkJ6CrJwY3KEtyqputdU4ruujJcLc1FdoAnbFSP4Piqpdg5exr2zp+FY8sX4vSmVdDcsR7aezfC+NhOeJueRm64By6XZeBGVQ4KwzzgoX0c1sd3wPrQZngbnUZOfhLqrrdzD6mfQauqC/VfNRBiMWDFxT5fEIjnsRLCJgFwYt5R34Mrluz8m/oh1bfwwIH6Cq4uNH5V7YUBnlqdghDE6oG68C28keXE6lelEEgNFA/v+265UJ11AnX8ifph1UB4RcfTr/L2gaoXiAEroUpZdUGhWIXBkqbqr0naB1YZzKkuQXp5PpJLspFUlMmVUJCOSLo//GJCYefrCg1TXWw6uBNT5s+AhKwEho0cQv3ZL9T/Mf3Gc1QNYcBqpDi1NCindji970eKSJOkMEJkDIaPpu+NEudQi8Gr0fR+HiMlDykZBYiIU187gvrHYSO599WvQ4bRdqlPlBqLzWtWQE/tOBz0z8BZ/xRc9VThqa8GH6NTPJVGIPe6OkO271lE2mgi2lYbMXa6iHMwQLyjEZLovZDCknq7mSDdw5R7RGV6mdFzyPJb/SxU0IZr4GfmfVUQaP9VArBF67B12TQppz/HlYcJUlieKxcWAkj7YadFtvs5GgecpXHIGa5IllOVgSlLDQ61mKItz3Jw1a9IcwHEYusxyBVvw0ICdYXS4dArwY4lgWcpLtgfXRksY95e5sjwsESmpxWyvKy4t1K2tw3JDtk+9l+Vw1o/B2T5O9DzTrZuoCNyg5w4yCpkObB43itPrpIQL5I3ShjACvMTeGCF+6MsUgCsSmIEKo0RfGYhgFW8umAwtaSoYFSwkEMm5nkVG4IKegdVJISiPIFNB6MyLpjeSyFCMS+tQJRF+aIgxB2ZfnZIdjdDgrMBT2bPzmuirRaNAc4gzvQUEi1ofGGv9efgKiUM7emR6MyKxcW8RFwuTsM1Gp/e5OCqEHdqS3C3gd6BTeW431KJ+63V6G6rFai9Dvc7BPDqQXsjHrYJoNUjnpS9Ed0tDbhaXYlEX18c37IVU8ZKQ/y3wRAbPBxiw0ZDlJ4HMfaHWFFpnrN12GB6VsgmZLYoqzDIKgsycDV6NC0nO1SCbBtZuckYJ6wqOH7cLCjKT4OszCRIS03grZLCNJo/A+OVWNjgDEyeMAtTJ87GFGonKdO8cdMxbcocLFqwAmtWb8LRo6qwd3JDSkY2Gts6cO3WXSGoEuiuUPceC8DV/adP8eDZ78EVm2bzuJ6/4ACLeWI9Y8DqtQBcMY+rpy9f4Bmt+/zlgPxRPX8NXD0boK/ze3vwovf1V/0ptPoKrl5/A2Cvf1/l8AXf5vd6+aaHw6sXA3JdvfhDL6w3f67+6oKknt733/RGoFdc777pLfMUes8TinOx6bd96GUAqe8t2XFCkPSm92tOqq9i4X3sD5dCvXk7EFwJKwP2e2+xcEC2Tr+Envrfqd+LS6jeH5Kt/w5ccRglhFD9Ff4GSgiRuPqrAH4cqI9/qj8CVz8LJexh8Eqo158+cKAl8OKi3/7Yh3+70tGG7pvX8PLJffT1PsH7t0/x8cVDfLhHRvClNtyvzENzoh+y3WhwToPeBJNNpFWIN1qEOP3ZiNebiQTDWUgynoNk0wVINllCn1cg3mANaT3i9TcjwWAHEo32IMHoAGINDyDCcD8N+A/yMIAg00MIMDuAILP9CLXYR53CPoSRQum3QkjBZvv4siDT/Qg02Yfzxvvga7SPOr39ZDgeRKDZER4yGE4D8HCT44hgrelRDo6C6PeCjGm7pgcRwTyvbI8h1v44ouwOI9xqPxmf+xFsfpB+5zD9Npt3GFHWzEvrEKKtDiLSin3vEM0/IghDtGSeVsfgRdv3YKJpT/ptT2rdjQ/DjY7J3egQ6TA8Sd4mR/j6zDMrwFoVwaQwqxN8X6IYELM5igi7Ywi1P4ogUoAj0xEEOB2Bv+NhBNiTaF8DbQ8jhBRmcwSRtP8xjicR7cB0nCvG8TjiHE9Qx6eCJJdT1PmdQpKzGnX4qkgmpTipIcWBPtupUId5Agk2xxFvfYJ0kjpTFZIadSKnafkZJNqdRZKtBi/Pm+KgQ9/XpY5GG7FOWqRz9FtnSKdJpxDtrIoop5OIcqZz6nIM0W50ft2PIYYU7XoC0fTb0Y7qtI/UeTuok07z78c5aQi3RR2//Wlark6DljOId9FAiqs2MqjzynYzRo6HEXI9DJHvTa2XPvf6S3ZWR6qrBnXu2kglJbvo0GcD/hc5ZuREOxjR9s2R6m7Lva4yXFiSdltk2dsiw8YaWbZkBNjb8GqDKVamiDPW5VUFI7ROC7yrSAxaRdNgKNpAg1cSjDfVQZIF/b6tCbKdLZHnYYtsV2s6TyaIMddDtJke4iwN6XwaI8GKft/MALG03VhDHcSyBPB62ojWpoGvxhkEqZ6A+8F9cN6/G+G659CaEIl3l5rx8Vo77tEApSHRH/XxPricH46HdUn0/MWiK4OMDT8DRBntRcDZ1YjWXYts250op/Nc7HwESYZbEKC6FL7HFsPv6DL4Hl0Or0OL4bZ3Hlx2zYbTzhlw2jULLnsWwG3/cjjvXQnbnctgTbLatQom21fg7PK52K0sj5XDhmPFoKHYKSYFFfnJ0J2yEEYzVkJryjJsF5+Emf8xEhN+GYbpEmMwU14O0+RkMWnMWIwXk4CyiDjGiTB4JcXzIbEE7RIjx0B8hDjEh4kJNEKCAy0pMVlIi8tDRkKBS0pcAZJi8jznlciI/nBBkjAJJqs4OGq4QCO/5ssaIww/FFQnZMCKwS8JETmIjSIjYqgUhv4qjt/+/g1c/cffRuLf6Rj+g6b//qsIDwP822Ax/MdvovgbfWbeV7zi4K8DNGiUUAJoNWjQMKGG85DBEYOHQXzwEMgOG4yJoiMwjwYGayfJYfes8Ti2YDLUl06D9qpZMF4/H5abF8OWzrfjnrVwO7AJ3gfp2h3ajqAjOxF6fDciTu7jyddZKCALC4w9dRjxJAasEtWPCsCV6qGvYsCKzePzaT22fgwrdU/LQk8cQPBRen8e2Ue/Qe/NA7vhsXcHnHdvg8PurbDftQ22O7bCcssWmGzaDP31m3Bu7QaoLF+L3XOXYsWkmZgmrQS50WMhOUwcknTupclIkxNTgqKEMpTGTOBi0wpi4yBPUpQYD0XJ8TzxOqscKEXXgYkla5ckCcCVDAdXCnTdx0uNw0wy0JbNXox1i1ZhLRlpS2fMw+xxkzBxDK03fDSkho6EPA2YJo2V49BqppwyZitMwFyFiZgrPwFzWEJ2GSG4kh+PheMmYxEHV1MxT24KZkkqY+YoOSwYKY8dcrNxbtYmmM7fDZt5B+A09whc5xyHKwNXU4/BYdIxAbhSPgHXCWrwnHga3hPPwm+iBsJnGiJzpRPKNpPhv8EX+cvdkDTdGmEK+giU0kKYEg105tohd8N5VB2MR7tmAW7ZNeLR+ct4GnkTz1Lu4mXhI/TWv8Dbztd4c5V0uxd9j97g/cu3+NBL7dvXeNfXwxO1M0+rt29fcXD1pu8lzXvFk7h/JoMEZGh8IiPs9f17eNR1AY+or+69dx3vHt7G85tdeHClDY9vXcCbJ7fw+fUD4O0joPc+3j+4iic04L5Rk4/bDcV4cbUZb7ovoe/hFby5dxEvrrdwePXsSiN67nTSttpwrbEIjfmJXF3VObhSl4/6nDhkhXvCx1IL5+g+3rJwElbNkMPWxZNwcP08HNuyGCe2LYfKjpU4vnUZ9q6ajfVzlbFiqhytp4RdK+ZB6+AO+JjrIum8M1L8nOBpeAbqW1dg66xx2DhFFttnKmEbaeNkGWyZJoPjK6bBVmU7omjgl+ppjRh7E/gbnYO7xkk4HN8F/a2LcGaZEgzWyNN7cA5yzTah1nEnGl22oclxPZodVqPVYQXaHZaiw34hOuzmosNmNlqt56DJagHqrZahxmoNyi3WocRqKxr8NXE9yw83i2PRlBSE4iBWtcsfWb5eOG9kDHddI+r7aDCYkIGOsgZcbujE5caLuFjfgfaqRjQUlKEsPQd58SnIiolHWmQk0qPCUZgSj6biPFyprcCtuip00XRdYgwNKgNQFME8n2gAmBqJFjY4o4HZ7boCGpAVoZuu14PGUjxsKsPDRhqc0SDtbm0xblcX4m51EfUXZXhSX4FLuRmIdbCC3h4WIrgUx1YshdralTi9cQ10dm2C4cFt0Nm3Adr71sFR6zByQlxp8JeDu/Q7BSFucNU4DOtj22B1aCM8DFSQlZeA+usdqLnc/A1GCfUjuPoZxGLgquaCQL8LAfwBOv0eXNUP8K76/rt/lMSdfa6nPpWpjs3rB2JCeDYwL9dAccD0I7jqrP9u+b8i/t0LQoDFgNWfqKy9HqVt/aoTiIGrlhoOr4qbqjm0KhwAr3JrSpFVWYS00jykFOdwJRdlIyY7BYFkX3iE+cPS3QEndM5gxZa1UJ42HuJjmHfVEIHnFem3ocMweLgIhowQF2ikBIaOZKBKEsNJw0ZLYPhoSQG8Yl5Xw8UwSmQMJMfSO15WERJjZWmZOG1jNAaPEOH6ZdAQDB06FJPHKeLgtk2w0mb5YtXhoq8Gd5KX4Smy5U8hwFQdwRbqZGOfQYQNy0OrRSL7yV6fZIhER0Oy8wRFiNJYdUEPE2R4miDTux9e/RVwZYuCQDuhmEeWzdf1+pVD22GeXN/AlaGgSqC9Nq8uGM1TgQhlqfFV0UJF/aj+9ahl+bBYaGE8HVc8q0bI4JwNE9mItvqIs2eQzIh+05RsV4vvwZU32aw+ZHP62NHxkrztkOlF9q2nDe0viRWt8rGh82DL80nl8ZBIV3pfCfJfMRUHe6Iw2Iueby/kUZsb4o38UFZZ/DyKo/25vgNXPAcWy2kVhIoomhaKAaya2FDUxYWjnu6thsQo1CdFoi4pArVJ4ahJDENNQihJUK2wItqPJ2vP8LZFgqsJz1McTeczzk6bxh2aiDUj299YBYnm6kj/I3AVzcBVAFpTQ9GeEYnO7FhczBeAq6tlWbhRmYvbNfSOrCvGvfoSdDeW4X5zBe63VqG7rUYoAbx6QM/Xw7YGDqwe9ue2amvEvZZ6tBXm47yVNfVli6E4imxVun/Fh46AKD0Xo+meF+0HVyMZuBLB0EEi3C4VZdED3ONK5jtwJUf28/jxszBxwhwoj5sFJYXpkCd7hEErWZnJUFSYhnGKM6CsyADWdExi4GrSHEyZSN9Rno7xZL9MmjADs2YswOJFK7Bjxz7oG5oiNDwa5dW16Lp+C3cePPrqdSXQI3Q/efzXwVX/sp5XeMohkUDMy+q/C1x9BVgMJr15jZdCvXjTy/U7YPXmDS1/I5hm87/uV8/voNXLAdsTqOerXvR+D6764dWr3tdC9f5x3qqv6veieo/Xbz78Tj2kV73vBWCLQyua/+6DILSNiU2/fce9pRhMeisUB1I/A1fCEL+BYX5c/V5TA8IOv/fOEoKqH8EVCzn8iXp/5m0lBFK9f5Sjqh9WDVjnj7yrBmpg6ODrz0J9+k+I1u/9/AlvWPuR7eNb/FtnUz0udzTjHhm7L57cxpuXZNw+vYcPd2+g73InHtUWoT0lELke9AI330sD/Q00IF9OA/IFNCCfjVi9GUgwnIkk47kcXCWaLEO84UrE6q+m5etImxBnsAPxRvsQb3wQ0UaHEE4KMT6EAJKv6QF4mx0gA/YAzlseRoDVEXp5COTHdQy+lsfhY3EMXmZH4GF6BO6mR+HGoJHlSfhYqdH31BFALz5/01M4b6IKH6MT8DSi5UZH4WV6HL4WKjhvrQp/WzWSKvxsT8LbmrZndZxa2oaNGs2jZfZqCHZQQ6iDKkLsVRBod5LWP4nzdvQdO3X42J+Bp/1ZuNtpwNXuHFztNeFGL1vWOtucgYPVKThYMqnD0Uodzlan4UrzXW014E7reDpowc9BE4GO5xDsqIFAJw2cdz4HH5dz8HY7By9PTXh7a8HHWxvenlrwcqf5rhq0XAO+ziRaz89VE/4eOgj01EGQlw5CvPUQ6qOPcB8DhHsbINRTHyEeugh216VpPUTQvCgfI0R7GSLKk6Y9DIStISLdmcj4po4i1tsCsdRZxHpbkaxp2oZkh2hfO0RQhxhGCvezJlmRLBB+3gxh/qYkE4QHGCE8yAgRobS9MNpemDGiQswQFWCJKH9rRJLxEHGevkeGQRhpYBvua0Hbt0SkvxWiAm2QFOaEnDgflKRSp5lJHWRuBJoKo2nQFIbyFG8UxDiiMNoJJbGuZOBTxxzlipIId+QHuyCVOvE4Z3OSJRJdrJHkZI0UMuAznWgw6eyAHAc75Njbco+rTFtLpFia0P2shxh9TcToniWdQTQZdzH6GnSPa34DV2a6SLE2Qqa9GQdX+e5kILjZIN3RHAnWxohjsMrKmIMr5nkVa0rbNCKjxEAb0fpkhOlqIlL7LCI0TnNw5XFwH2x3boGXyhGU+nviVUs1PtHA4F5VLhkGXiiLcMWVwii8vVKKz7er0dOZh67sAOR6kTFneQgZzidQG6aPrlR7tMWS0eKkBtfjK6G7bjLOLh8PzZWTcHqpMk7MkcGhaWI4MGUUDkwVweFpY3BkujS1MjgwXQ77ZyhizzQaHE6UxXq5sVglLo6VZHCuHS6ObdQZ7xNRhMqYadBUWojT4xZju9hkzPm7GCb/OgozGLiSkcF00pQxYzFRTAITRMShLCIJJVEpyAsTtI8ZOQYSDFgNFRWIgavRYwUVCMVYbiw5DrCY95WkqBBcsXA/BqT6vaqEGj1AA8EVS/YuNkoaEqNlISkmB0kROUj8E3D172z619EcWP37YNIgUZpmHlijMei3fmglMgBcjfwTcDUCEkOHQ37EcEwWH4U5MhJYMU4a26Yq4NDciV/BldG6eTDftBjW21bAftcauOzbCM/9W3D+4HYEHt6B0GM/gCs1AbhK+GfgSgivvoIr+hypchihJw5+B6789u+Gxx4BuHLcvRUOu7bBbgcNULduhdnmrTDcsBlaazdBZdka7Jy1CMuUp2HaWCXIj5bi4Ep8qDjGjpCGnOgAcCXZD65oPdFv4ErhJ+CKaSyrLEiSo2vNwJWypCKmK0zGkpkLsWHJGmxZvg6blqzG2oVLsXLWXMyfMBnTeVJ2Be79NVNeAK5mKYzHHIUJmC0/HrNY6KC04jdwpTSJw6v5ilMwV24yZoiPw4wRMlg4Qg67ZGdDa/oGmM3aAesZu2E/Yz+cph+G07QjcJxyVAiujsN5/Em4MY+rCerwnnAWvhPonT1ND7HzLJC0wBoJsywQP90ckeON4D+W3tOi1AfJaCF2phVy1vigan8sOs+RMW3bgmd+1/Ay/DZexN/Dy6z76Cl5jJ66p3jZTOp8ip5rz9B77znePn6BPjISP5Bh8pGMiY8fWI6rN3j3rpd7YTFw9e5tDz4yeEXLmefV+xfP8PL2TTy5egnPb3Th1a2reHnnGl4/uoP3rx/ROs+B96S3T/CF9e0PrtHvteHphVo8vVSPl9db8ep2B17connXmvGc9PpWO97d78Kn57fw9uEVdNO6nZXZaKWBQifzwM5PQma4F4KdTGCpcRTHtizH2lnKWDxJCqtmymPzosnYtXIW9q1dQJqP7ctmYM2scVg9Uwk7ls+F+p4t0KH78tyBXTwZucXp4zCne/b0jnXYsWAq1kyS45U510+mdrw0VihKcnilumYO3M4dQqoHneMAVyTTezjWyQJx9B6OMNeC/dHNOLdyInRXyML74CzkmmxCrcNONDr/CK6WoMN+Pjps56DDZhZarWej0XIeai2XoNpyFcrNmcfVdrQE6+FeaQQeN+WgqzABpXTM2X6uCLc2g+2pU7BSO0u2hz3SgqNRk12K1vJGNJc3oLaoCmWZhciNTUF6RByy45JQlp2LhtJStNdU4ioNmO53deL5dbpedN2etjfjTlUZrhXn4Xp5Hm7XFeFuUxnuNpbgZm0h7jYU40lHNV5dasDrria8uUzX6GIDntDg7GZ5Di7Q9biUn4I7ZXm4V16I+vgo+FKfo7VtMwz27oLLGbqHdchGOaMKV026p/XVad/3QWf/Op6QPSPAAVdK0mg7iUh0M4e92l7YndwJGzqfHvoqyMz9nwNX/dBpILj6mX72vX8JXF38XwOuqv4iuCr9F8AVqzCYU1WCjPICDq/6lZCfgbDUOJyPDYNLkA/0bM2w6/gBzF06H3JKMhglOgJDhg3Gb0MGCcDVsFEYysIAOawag2E0QOfeVxxkidN8CYxg1QUZwBJOjxYbC1FJFi4ojZGibH3qM0lDRorS9kbyUMRRQ4dg0aypOHtkD2x01OBieBouemp0b52CtyGz2dURZKbOva7CrTW411WUjQ5ibOl9y7yRHA2R5GyMFFdjDpR4ritPY6R7mSLjhwTt31cX/Gvgiq3Dvse28zNwlcCrBTLIpMUrCTLFWGlxGMXaaCtNrqjvRPNttAWyFijWhgErXRKDVTrC+XScNsyrSx+JDoZIdjZBKvO4crf4PbjyZrDKFuke1khzt6T1LKm1QDpNs5DCbE86XrLX88478Bxehdwr1Y2LeWDlB3sgl5Qd6I6sIA9eub2AVQOMZCF951HKKgRynf+Ww0qYjJ2HD0YFojo6GHV0PzXFR6AlMRptybFop3usJS0OjWkxqE+NQiOpKYVBrTBURvrS+XWkc0njATrmcBZyyUAeg1bW1JqfRiwrGmVxGun22v8cXGX+Cbj8S06SAAD/9ElEQVSid+W9uhJ0N5ThflMF7rdUoZt7XQnBFT1HD1rq8LC5nsTyWtXjPk0zcHWjvgrF8bEwUT2FBeMmQoqFCA5h3lYjMWrYaIwcIQoRkTEQJ5tVhOzXYUME4Gr0cElus0qIMq8rBq2kOLySYFWX5SdjghBcjVOayT2u5OWmcmglIz0JcrJToSg3Xeh5JQBXUyaySoMzMWHcNK5J42dg+tQ5WDB/Cdat2wIVFRpTunkjr6AYF69c5+CK6b8HXH3zbPqfBFcv/gK4evFXwVXva66vnlz/i8HV635w9e4n4OrNXwNXX/X/g6s/Blct1ZVoqi5DR2MVrl9qQff1C3hKBtXLKxfRc6kNTxpLcSkrHIU+hjSA34tow3WI0l+KaD0huNKfiQSjWUg2mYdk04VIMF6GeKNVtHwVwrVWIUxzPSJ0tiPKaD9PMB7Jkqdan0KY3RkE259BgONZ+DmdhbeTBkmLpAMvZx14u+iSaNpFD54u+iQDeNJLzcvNEF7uRvDyNBHIwxS+bmbwczGFj4Mx3K304GyhDScrbbjY68HNyRDuLjSfOj03kqubEZxpG060LSYXmnal7bl7GMLDk7btZQBvL314ewrkxeeZwJM6NQ/q3Dz87eDubw83f0e4BTjBPdAJbiQXmufsZwcnX1s4kpy47ODM5CeQK8nTzwG+TL72tE1buHnbwNnHBo5+JH9bOAc5wDWEthviDI9QF3iFuMA72JmLTbN5HmGu8Ax3g3eEG3wj3XE+0oPkCb9wd/iEuMIriNYNcoI3rX+e5gVEeCIoggYaEd4IjfJDWLT/V4VShxQWE4SI2FCuSOqUmCJiwxEWG4EQUnAcKSESIYmRCE1iCkdIUgiCEoJI/ghO8kdIKm0rwx/hmQGIyKTtpYcgLCkUYQkhCI2n6YRQaoMRFBuIwBimgG+ifQiODUJoYghis6KRTkZ0QXU2yhryUN9RggvXqnH1Zg0uXSpBc30G6ssT0VhGKklAY14sGqkjq0uL4n+pzg32Rpq3CxJd7BBnb4VEO0tkOduj0M0JBc4OyHWwRZYty3lljhRzY8SbsJA+MigMNEnn6H4m0fRAcJVgpot0WxPkOJFx5GLFoVWOqzUyWD4tOzMkkUGYYGMqAFcWhogzJYOLtsnAVZSeJiJ1NATg6txpBKudgOeh/bDYvAE2u7YiycoEt4uy0HepCfer81ET44fyCHdcLYzG28tl+HKnFh9vVOBVaxZuFYXiYqYXLfPHw7oY9LSl4XFdEpoTvRBkdBwaG+Zg/xyWFHwcDs5Rxq5pstg8QQzrlUZgrfwwrJMhSQ/DZiUR7J5Gg/gZ47BlohzWK0hhnexYrBsrjdVkkK4cJIpNQ8biiNhkmE1fD9+1x+C58QTOzVyHNaOVMXOIOGaIj8UMaRlMk5H+DlyNF5HEOFEpKFBHLiMijbFkAEsOE4NEP7gaLg5JmjdWZCz3yBorIkOS42LAiVcXHCXDc10NTOguAFQ/kTDROzce2DaEAIyBK5GhUhj2mwQG/UOEJ2L/B+lvfxuFf2fw6h/U/kL6dTT+nQwQpr+zkEA69sFMv/VLhD6PIo3kEoAroQaT4U8aQUaO5PCRUBw9ClMkRDB7rBiWyEpg43gZHJg1HqcWT4PWypkwWDsXphsXwWrrctjtXAOnvRvhvm8zfA9s5V5XIUdZJUEBuGKVAxm4ihsApvrBVXx/eKBQCUw8VPAIYkjRqocRcfIQQmmQEnR0HwKP7IP/ob0cXHnu2QGX3dsE4YLU2u7cCqttW2G2ZSuMNm6BzrrNOLl0NbZNn4/FCpMwRVIBCnQdxwyXIENOnFopuq4KkBdXEkAqkoLEOO5hxSoFKogrC+axcMHR8pCm68DEgBXLeyU9WgFyLDm7uCIPFVQUl8dEaWXMnTQba+Yvx7aVG7Bn/VYc3rYbx3bsxsGNW7FlyUosmz4H85Qnc2A1QxguOENWCdOlFTFtrDxmSClirpwyFipO4uBqHoNacuMxU2o8ptH9MH2YFBaNlMNe+bnQmbERZjO2w2LKdlhP2gXbSftgP+kg7Ccehv2EowJwpXwSbuNV4DFeDV4TznBw5T9JC8GTdRE0XhuBiloIV9ZHxDhDhMrrIVSOnvlJNOBY4oqyraFoPpGG6/qVeOJ0Eb0Bt9AbeQ+v4rrxIvkenmdTW/wAzyvu43ndfbxoeYBXXQ/Rc+sp3j5+hY89ffjy7iO+fPiEz9Txf6TO+sOHPrx/14t3fa/xnvTp/Rvg41vg3Rt8ePkcL+/dxt2L7bjSWItrrfXUj1/Ci8e30fP0Ll49uknLr+DV7S703Ojk4Krnagt6GLS62Ybn11rw8GItDwtkLZv39t5FvL3fxT2u7nZU4XJtPjrKMtGQl4CsCB8E0iDLUV8Nhip7cXzrCmxaMBlLJ0tj0YQxWDZFBmtnK9G8Sdg4fyJWz1LC6hkK2L92Aaw0VRDv545oLxeYqZ/AsU1rsG/lYuxcPBtrp7Hqj5JYKEvPj5wElsqLY6msKJZTu3WaAs5uXAw/fRUakLmjJT0WrRkJaKJBU1NKLCoj/HhlWavdS6C7QgFOOyYjVWcNqmx3oMl5uxBcrUErDxVcgg67+ei0mYMO69losZqDeot5qDZfjArzVSgzW4cyqx1oCdbH/YoY9F6uwKPWEtRTfxbjaA7bUyegvW8v9I8ch/U5XTgbW8Hf2RthPsEI8aE+0ZP6RI/zCPcOQHJYNMqycnGxsQnd167iGV2nnkf30cNSMly7iO72Rp5M+AHpWXsDerpa8fZGB97duYC3N9vx7CINtFqr8KitCk/aqvG8vQY9FxvwqrMO9+uKObBqToumAV08rhVm4kpeOgoCvGGncgza27bAQ1MD+YHnUZcYRwPTEBRHBCIvxBuBZCMZH90K61N7kBXgiMtFqWhICUOYlQ6sT+yEo9oeOJ7YDi9DNWTnJaL+hgBcfZ/P6nv9MbgaGMbX+E/B08/0Z9DqZ+DqqwaAq5/Bqr8Kr36mPwsT/B24+hoy+M+8rep+qpLWWg6vipurUcTCBUn98Ko/XDCzohDpZflcDGIxz6vYnFSEJMfAKzII5szrSksda7euw5TpkyBJ/dTwkayy4BAMGjIMg4YOx9DhIhjBkq9T38zgFYNWg0aIcQ0ZKcY9rkaIjiHR4H20JIaOEsPQ/vkigs8CcCWCYaNEef6sQb/8A3JjRLF55SLoUV/lpH8GTrqn4KanBk/mdWUsSNbOE7VbnEGYJdlLHPzoItZOn4fRsXDBZBcS2e8pHsZIJZtcAK6+ry44EGD96IX1LWm77e+gFfseT8wuBFc8xxVLDu/Ifl8PcXa6HDYJvKS0BdCKSwCfmKIGiM+zESiK1omi8QhrGaSKtRUoRrgeB1c2emSrGiDZkY7N2RTp/eGC/eCKeVV52tB8KzoP5kiidZiSXc2Q4m6ONE/mLWbFc0lln7dDDquWGOgsyIHFFOSKvGA35NK7MzfQHflBHigK9UZJmCDvFcuBVRpK00xsXoQvyiPP85DBSpaYnWz36jjmRRWK+vhwsjmj0E7v3QvpCbiYnYILualoy01Ba04ivZtj0JgQhoowH9pnW8TZ6iPM9CxCTNRJpxBufoZXaowlxVmeJZuZJWc/h3RHXWS5GiJPmJy9lCdn/wm4yvk9uLpVXYC7NYW4V1uM7vpS3Gceqc2V6O6HV601uN9Si/tNtXjQyFRH79w6Dq7utzagtTAXwY4O2LtqLf/jq9ivQyE2dCRGDxuFYUNJ9FwwcCUhIcu9roYNZaGCo3nYoBjZRwxocW8senZGjx4LCbKbmMeVsvJMjFeeBUWF6ZCTncKhlbTUREiNmcDzXcnLTIGi3FQeLjhpwkxMHuBtNRBcLVywDKuZbbT7IIyNLZCQlIrWjou40/0Qdxm4eiSAVgJw9Q1aPXz+/K+BKxYa2PM/DK6E8Ko/ZPCf57jq18/B1fMBQOpbPi2a92aAen+fsP2vgavevwyu+sMGBeBKCK/6PuL1u48CiPUTcNVf8e8v638VuPonOan+28HVT5ZzaPWlH1y9E4Crq20t6KKHt6ulDlc7mnCbhQde7MBTUs+FVjxvrsCV3CgU+xkjzowGVfrrEKm3lAbkCxCtN4cG+bOQaDwbyabzkGS6EIkmS5FgspoG/asRdG4F/NRX4vzZjQg2OIBIa3Uk0IspNcAGaeHOSI5yQ0KsB2JjvRAeTYPvcB/4klHlRS9Vz0AGYEjBHvAJ84IvvUgDY/wRlhyKqMwoxGTHIDorBlHpUYhMikBEbAhCwgPgc94Tbj6ucPVzg3uQFzxC/eAWdh6u4efhEuEPl8gAOAvlFOkPJ9quc4Q3XMI94BLmTnKDa6gr3MPd4BnlCc8YH3jGnodnQjA8k8LhlRIFj9QYuJM8UmPhkRYH9/R4eKTH0XQszY+Fa0oMKRouyaSkKC7npEi4JEbCLT4K7rFRcI2KgEN4KGxCg2AZGgjz0ACYhvjDNCwAVlGhcEqMpu0lwjs9mcuL5JGZDJfMRDiRwe5McqVpt6wkuGeSMpLhlpYAl5R4+q1Y/n2npGjeOifG0D7E076lwCcrA+dzsuGfm4eAvHyu8yT/vAKugLxC+OcUwC+7AD4k75xC+OQVwbegGH6FpfAvZiqh6QJ45WXDIycDnrnp8MwnFabBqzAV3tT6FGTCl5b75eUgsKgA4eWliKqqQCQpjKaDigtoeQ68MjPgnpZK+54Cz8x0+h7tW1ke/MuzEVyRibjGApTebETH88u4/OwSWq/XoaoxH9W1OWiozUNzTT5aKmlQVVmIC2SsNeekoYQM9FRPV8Q72CKZlO3sgEI3ZxS6OCHPwQ5ZNpY8SXuKuRHdr2SYGOsiwUibpIV4Qy0OrRiwitI/y+EVy2/FvK3yXMgAcrURgCtSprMl0hwskGxnjkRbMySyUEELYY4r2i4LFfwKrrTOIOKcOgdXXhxc0eB5ywYEnlNDHd233eV5uFWcgYYElhDTBxeyw/GgPhMv2vPwtqsIH66U4O2FPLy+kIs310vw4U4NvnQ34sPtBnQ3kKF63hF6BzZj5/zJ2DF3MvYunIF9i2Zi14Kp2DFvIrbMUMKGiVLYqDwGO6cr4PDi6Ti2fC4OLJiJHWTEbps4HpvllLBqxBgs/7sodg5XguHkNYjbo4dqPW8U6bjDeeNJ7JCegdlDJTBTXBozZeUxQ14OU8ZKYaK4JCaISGACGbXKYtJQoI6chQtKUSc+ZoSEEF6JcXAlMZI+UwfPcl2NGS1NksUYBp1YmB+JhfyxXFccXg3UfwJcSY6ibQyTwohBkhjyqzgGs5xVv4jhH9T+7ZfRAmg1AFz9x2BR/DJEDINZ9UJejVBMKFHSaBKrJMgA1ohvGjySjJeRGEmGjeSIUVASGY3JEiKYKTkai6REsW6cFPbNGAfVhVNxbvlM6K2ZA+MNC2G5ZRlsd6yG4+4NcNu7Cd77NuP8wW0IPrITYSf2IkJlP6KY1xVPuH74azggA1eJQnAV96OEOa+iSVEqhxB+4iBCju1H4JG9CCCdP7QHvgd28VBBlz3b4UQaCK7Mt2yD8aat0N2wFSeXrcGWqXOxQHY8JpGhpsiuI/OcGypJxylF11SeJ2CXEx8HeZbTSmIcTSvxEEJ5cZbnarwgz5XIN3AlNUqOvqcAGRFFDrkUOPgSgCvlseMwg4y0ZTMXYtPSNdhL+6C2/xC0T6hC6+hJHN22CxsXLcfiyTMxR3EiT87OPLCmjKV7T1IWU0nM62qx8mQsnziD2qk8cfvUMbQO3Q+TR8pwcLVstBIOKS+CwZytsJi1k4Mrq4k7YT1hD2wn7Iet8kHYjjsMO6UjcFA8BmeS67iT8Bx/intd+ZH8x59DwDhNBChoIkheGyHyOohQooHVNCvkL/FA5ZZQtB5JxXWtEjyyasEbr+v4EHIffZEP8CrqLp5G38bjhFt4nEZtzi08Lb6NF5X38KqpGz1dj/Hm7it8fPoOX159xOdeQe6rD+8/klj+q3e80uCH92/w6cMbfPn0FvjYxz2vXj9+iMstTShMS0YSvf/S4iOQT/1DUXYSSnOSUFeQjktVhbhLxvzj9lo87qjBi8tNPDywr7uLw6rHl+rw8EINHl0kw57ae+2VuN5YjI7yTNTlxqMoIQjxfvbwsdKBk8EpDq7sdE5C/8RuHN+6HNuXTse62eOwaoYC1+qZivzztiXToLJ9BTzMNVGWFoNbrfWoofe0va4G9q9eis1zZmD9jElYOUkJi+THYu6Y0ZgpOhTTRw/CDNLCMaOwbZoiNDYtg6+uGs/VcrM8H8/JXnl5qQMvO1vxoLYUbUkhiDY+Cauts2C3ZSKi1ZeixHIrGh13oNlxA1od16LNnlUUXIx263kcWrVbzUGL5RzUm89DlelilJutQpn5BpRZ70K1twYupPnicVMuei5V4yoNlBI87GB16gT0jx6GsdopGKtrQOOYKs6dUIeBhi6MdY1ga2oFX2cPJIREoiK3AFdaO/Ds3j28o4HAJzKYP75+iZf3b+F6Sz1aS/PQVpyDazWleNLegN6rHfRu78LnB1fwia7L66vNeNRWTQOscjxqrcSri/V4e7UVvV1NPFTwQm4SmlKjOMhry4hHTUwo4uwtYbxvF7S3bkKwqRE6sjPwvLMNLy620/lq5blgMv2dYX1qH6zV9yE/1AO3qnLRkBKOUEtt2J7cDcdTe+F0cge8jRi4SkL9jc4/AVcD811907ck7SyvlUD/afD0F/VH3++fV3Ph515WP+bs+hm8+s9Cq5+CK77dn+W2+j7PVVlb3U9VysFVLYqba1DUWP01z9WP4YIMWPWLeV0lFWbxkMEAeh/Y+blDy9wAB08eworVy6A8XhGiYqNpUD4MQ4cNx2+Dh/I/xrAcViOY19VISR4uyLytBnOvKzFByCADV9THDxcdKwRVo3llwZGigmqDw1jI4EgRWkaDe1ZtcPAgjBj6G6aNJ7tjxwZYnjsJR91T3OvKTU+Vhwz6GbOICaHnFavgZ8mqdGvzMLp4B0PudcUStScwLyg3Qw6v+pO09ydqz/Sx4OLw6ofwwYEhhN/CCC15jiwGvfj32bZom+nuJjz1RLKTAYdW8fa6HFz1wyvmfcU9rxiMondhpLWuQDa6iLLR+yr2OZKWR1hqfVUkB1g6HMoxYNXfxpLiudcV+10TpLqa0X5Y0P58D67S3CyR5GRG54RsTUcTOh+mSHQ3Q5IX2aF0HMl+lkg9b4N0f3vuSZkZ4MjBdHaAE3IYwApwRWGgO8pobFQZ4sNVFuyFYhpzFYd4oiTUG2UsoXukHypjAni+qjoa99QzDyoSf9fQO7w9QwCsLpPdf7UoC1dLc3CpJAvtuck8RDDbywHhxppwP3WIh3G7qe2Fv+4xhJuc4hUXBUnrzyLemlVc1CQ7XRvpznrIcjNCHl2HIj/rb+AqRgiuUkLodyPofRaLCyyMuuh7cHWnhvq32iJ015fQu1HodUX9HfO84mqm9yj7I0FjDYdXj5i3VUsjbjfQM0VjMoMTJzBv3ASMGTICor8Og+jwURg1nO7toaxa5miI0P0tOUYe4mKyGDpUjNuFo8i2ZRU3GdAS5ZU3x3CJS5DtIzMBivJTueRlJ0NWehJkpBm0Go+xksqQkZoAeZlJUJCbwsEVy3E1bfKcrx5X4xQmc4A1ddIsLGCpG5atxeZNO7nXlZf3eZRX1OD6rbu49+ARuh8/+ep1xcBV99OnuP/sGR78BFz1w6uvEs777wRX/6zS4AueT2sgnOr9Ou/5gGXfkqi/FgKqP9/+i97voRVP1P5Dsva/Aq76c2CxZOwCMPUBr99+/AN9+L2EnlccXPW9R+/bvgF5p4S5p97+XgPzWX2DUG/5d34Grt6STcj0tQrh/yC46hXqzb+o78DV558DKwapmH4Krr4MyHH19PZNPL15HY9vXMGjG5epvYxn1y6j50oX+rou4FUrGWy5MfQiMUHsV3C1jAb1CxGtPxexBnOQaDwXSabzkCgEV4lmqxFjtBYB51bA5fgiOJ9chQCjI0ihTqIsOQj1pSmor8lFdX0BKpqKUNxUgpy6EqRUliKqsBCBGRnwS02mNhVhedmILS9Ccl0FMlvqUHCpDaXXL6D05kUUXW1H/oVm5DTXIau2CqkVpYguyEVAZhq8UpLgmpgAl6QkOKemwjkzA845OXDJz4drfiFcCgrhRNOOOVlwyEiBfVo87FNiYZ8cA0dqXRiMykmGV0EGvIpy4FVaSCqGR2kpXEkuJOfSMi6X8gq4VVTAvbISrtQ6lZXBsaQEDsUlsC8q/qZCUh4pswg26fmwSM6GcUIG9GNToROTDK3oROjEpsAoORM2OUVwKqyAS1EVtZWwLyiHdWEZzItKYUbbYbIoLIFVcRlsSytgW1IBm6IyWOeXwoqJfscitxDm2QUwzSyAWVYxzauAXXEN7V8D3Cpb4VHdAY+aTrhT614lVHUnLWuHc1kb7EtaaLuk0hbYl7XAobwNDhVMrfS5iZbVwbqoGla0f+a0b6b5xTAhQ90kh34vtxiWeeX899yqmxHQ2oWoy7cRd7MbcTe6EXXlNoI6rsCnoYPOWSMcS+tItfQbtbCvroJtdSmcyMD2ba1Cwo025N2/hKK77choLUNieRZyqYNqJMO080o7mmgA0FBTjo6aCrSV0D2VEIM0Xy8ydByQ6uyIHBcnFLi5fAVX2RxcmSLN3AgppgZIMtaje1hHKDKWDMlo0juDcB113vaDqwI3W5Id8twEoYJZLImugwVS7M05vEq2NeUeVEksQTttl3ldRetpIkrnnABcnVXnoYJeB/fDZutmmG/ZANej+3lC98pgb9THsBwCZEhEeKAiygO1CT5oTvcnwyASj+tT0dORgw+3qoDnF4Cea8CLa/jwqAtPr5CBnpUAP2tj6B8/AO1D+2B44igsz7KB5VkaZLIKVqrQ2b8VR1bOw+4FU3Bo6RycXLcMKmtX4tDiRdg7cza2yk/EiqFjsfZXaZxWWIrwbdq4aB2DJwHF6HJJQtA+PexXmI/5w6QwR0IOcxSUMEtJEVOkpX8OrqiVZtBj1Fie3FuSee1Qy8CVxB+CKzIMRvd7XQngFQdYo6T/U+BqjAhtZwQZEkPGYtggSZIEhg6WIMNcglcJ/Nuvo7+CKwat/j5UHIOGjyEDfgyvRjiMVTFkJY85vBIRwqufgKshAnAlQQa6/OgRdPwjMU18JBZwcCWNPTPG4cT8KTizdAZ0VgvAlcXmZbDethr2O9fDZfdGeO7ZCN/9WwThgsf3fAeuYtQEVQT/CFzF9EtNECIYzcMEhd5WLETw8B74k/4KuDLdsh0GW3ZAbeV6bJ1B11lGGRPoGsqxZPojxmAMnR8GrsYyEMXglZgiZCWUuGTEBS0DWQosxxW1srRcmsErLgUSrS+q9B24UpL8lqB94dQ5WDV3CTYvX43DW3fi7OFj0Dp2Eqq792PXqg1YPWchFoyfysHVJEk5TJSQwSRxaQ6umLfVysmzsH7mAqygdg6DbqKymDCS1hkmjZnDZbBKfAKOT1oOkwU7YDVnNyyn7oDlhB2wHr8btsr7YTvuAGyUDsFW8TBs5Q/DkeSidBzu41TgqXwKPsqncV5ZA4HKWghS0kagvBbCFHWRNN0KxSu80bwjGhePpePmuRI8Nm1Aj+MlfPC5jU9B9/EuuBuvgm/jacgNPAy7hofR1/Ao6Rqept/Ai/w7eFV5Dz2tj9F79SXe3XmDd9196HtEev4e715/wDsyhjjA+vAeH6jj/vjxDektPr5/gy8f+vCODMhbly8jLz0Vfh4ucLa1gCu9k9zp3XSehU3TAKU2Owk36J16v7mKG/TPLjXi/YPL+PTkOt52X+L5rVhuqwed1OfXFeBCRRZai1NRkRaBlCBX+NFgzF5XhcuXBmphruYIpIEWy1tjceYQTNX2kfG/C6o7V2PPqjnYvWIW1GjaVvsEomkA1lSUgufUb/fcu4GqrFQawKrj4NoVOLRmJdS2sJxLdM13bMbeRXOwRFYSs8SGY7GMOLZNG48jS2bj7MYVsDq6B2EWhvRujMbT1kZ8edANPH2Ez7TN1x21aKFBToTWHngdWIAotWUoMNmCevvtaHbciHbHdehg4Mp6Mdos56DdciC4mo8qsyUoJ9ulzGITSq33oNBRBSX+ZmhOCcCd6mzcrs6jviUMMR7OCKF+xc/OHuZaujhC9+f+HXugceoM7K1tER4UgvyMbLTWNuLe9ZvoefocH8kQBRmYeN+H9z00kLh9DRfrK9FQlI1m0qXKItyqr8CDtlq8utyMvlsd3OPq+cU6PGiuwMO2Kry42IC+6234cLOT2nY8a6vG9VK6RhmxvFx9tq8LDYyN4XpWFee2boAWB1eG6MjJpPuqCx/v3kLfzcu4WVWIZE87WKrsgd3ZwyijAeqDxhLqa6IQTtfVjuY7qO6BPfe4UkXW/w+u/rcHVzxckHldVRZyaJVeJhCHV0VZiMhMhGdEACzd7aFFds5e6g/mLZwLaTkpjBIZheEjRuC331g1wMHURw7nHibDqZ9m8GqYEGCxxO3My2qY6FgMp359JL17mfcVg1b94EpEgvppCSkM5fBKlL7LwNgIDPrtF+qfh2PZvOn0Xt9NdskpnqjdWUcF7vqq3LPPz1iY78rsNELMzyLcUpNDnv6QwVgHA8Q56SPeRR9JboZfKwxygOXJAJY5Mr3/AFz5DRTN92PrWPAcWRxa9YMr2mZaf0VBp2/eVgMlCPMTQKgISxb+pisQPTsR1nokwXS4FS2z1EaohSZCzTURZn4O4TTNFCEEWFFCeMW9y+g4Wa6rBCcjJLkKcl2le7KE8dY8h1Wmlw3S3K2Q5GKOBEdTxDuRXMyQ4GaGRA8SnYMEOoYkb0uk+tK6fnZIP2+PjPMOyPRn8MoZ+QFuHFJVUH9QFeKLCrI7We6+gmA3FIZ7oSTKDxX0PqiNC0IDKwCRFIH21Gh0psXhQkY8LjJlJpCScIl5WpHaaboxLZZHPKT5OCHQSBPWh3dBa90SnF42h9pFsDu0CQHaRxBN1zf2a7VFAbhKtNNCqpOuILethxHyvP8EXKUPAFeFqbhWmombLFRwILiiseT9r15XFUJV8n7vQVM1B1f3G2rwsKmB5jXgYkkhwp2dsGvFCsiz3FZ0/4sOGQGR4aMwQgiuWO62kcwTS0IWIiLSZPeJ8ZQSI4aLQ5SeBXE2n1XeZOBq9FhejXPs2HGQlZkIOS4BtJIeOx5jJMZ9A1eyk0gToSQ/ReBdNWUuh1cMXCnKTeSaMG4qZk6bh0ULlmHdmk04uP8o7GydkEPju64r13H3/kN0PxKAq25hYva/DK56ev5fAFc9P+j174DV/+fBFfeM+gFc/aifgasB6/45uOr718FV3/9Z4KqXgatX9+6SIcl0h3Qbr+6SoXXrOt5cv4r3Vy7hFRlSDFwV+JoghoErg/WI0l+OaINFiDGYhzjDuUgwnocEk/mkBUg0XYpE8zWINV2PAK2VsD0yH1bHlyPQUhVFCedxsbEY18n46rp9Ca23L6LxzhXU3ruG8ts3UEBGXlrnFcQ2tCGqtgkJze3IvHwVJd3dqHn+DA1007XQSW6lk934rgc1PU9Q8aQb5d13UXHnDkpv30LetatIaGuDf0UVnHIKYJOVD9u8EtiX1MChshGONS1wqGmDbXUrrCuaYFlcDdO8Yhhn5cKYjE2zzGxY5ebDvrAEzmUVcKuuhXt9E9wb2+Da0AHHunbY0fetq9tgVdXKZV3TDpu6TtjUd8Kqth3mVS0wKW/iMi5rJDXBiLekYlJeA4xyamGQVQOdjEpopJbhdHIxziSXQDO9HHq5NTAuaoRpcTNMi5phVNAA3bw6aObV4GxBDTSKSNRqFtRCp7gBhhUtMK5sg1FFK/1GK0wr22FR1QmLmgu0L50wreiEScVFmFVehnn1FVjWXIdNw03YN9+FQ3M36T4cmh5QK5B9Uzes6+7AtOoGDMuvwrDsCgzKLg9QF+kSHROp9CL0S9qhU9iEc7l1OJtdjTN0TGczqqGZXQe9giaYlnfAruEaPC91I+jWM4R3v0bEgzcIudsD/+tP4XHhPpxb7sC+4QZsG6/Arq0LTpeuwOfmDYTStY0kgzukqx2+9WVwyk2GS3oCYipLUHvrKjofdZNR2IHs0mIU5OWiJCMNudGRSPTxRLyrE9LdXJHr7opCUpGLE/LtbZFjbYFMSzJ2zMlIMTNCsgkZQia6XBxcGWhwaBWqpYYIBq7MdJHlYC4AV+52yHcXwKtsGhCmOzKvK4FS7S2QbGMqBFeCEMRYfS3E6JIBpkWG2JlTCDx5DJ4H9sF+BwMGm2G7Zwc8VY4gzOAcdd4WPB9AXoAj0n3IQKFOPNnTCNn+FqiMcaYOmwYYLVl4/7AdX3rv4FPPXfQ+vIpH19rRVV+OShoMZkaFIzUkBBkR4ShMikdVdgYNjvJQnpGMGC9nGB7fi11LZmHL3KnYtXguDi5fin0LF2PX9LnYLDsZK4fIYueoKbBfeAjVWufRG1yNj7EtuOVBxu9BYxwdtxSLRyhg/hhFzFUYh1mKDFzJYKLEGEwQlcQEsTFQFpeCgrgMZEmsuiALGZQeNRZjyACWYGLhg+zzD+BqDAvxGwCuBJLmidc5uOoPHxyQ44rNExWCKxZmKCFG2xFTwFgxRUiOlofocGleXXAEafiwsRxMDRoigX+wnFYMXv0mgr+REfLrCDLAaVvDhkthOFt3KINXkkJ4JToAXo38piGjMHToKA6uxIYOh9TwIVAcORRTREdggbQ41o2Xxe4Zyjg2fzLUl0yH9qrZMFq/AOablsJq6yrY7VgH510b4LF7A3z2bUbAwW0IObabhwsO9LgSVBU8goQBoYIMWsV+B64O8bxYUaQIlUMIOb5f6Gm1m8uP5MPA1b4dcNm7HU4k+93bYLNjCyy3bYH5lq0w27oDxttpAL5+K3bNXYIF8hMwjq6R1HBJSA6TwJjhAo+rMSNleOiflKgCrwopI67IJSc5DgpkmCmSQcZaOTLQGND6KjElDq5Yjix5FiooqYhxY5QwUWYC97iaP3kWFk+bi+Wz5mPj4uXYv2Ezju/YjWPbdmPfui3YvHgVlk2bg5ly4+l+k8MEGjhxcEVG4xwZZayYNBvrZy3Cyimz6TOtQ/fd+BHSmDxMGnNHymP9mClQnbISpgt2wmrOLphP2gZzpa2wVNwJG6W9sFU6QBKAKzsGrhSOwEXpGNyUTsBdSQVeSurwUz4L/3EaCFA8h9BxOkiaYYHS1T7o2BuPWyo56NYsxWPDWry0akOv42W8c7+Bd9638cbnNnp8b+LF+Rt47H8VD4O68Dj8Mp7FXMXLlJt4WXAXr2oeoaf1OV5ffIVXXaTrPXhz7y36nr5H36sPeE9G0gcyhN6978M7Yf6r9329+PTuHVcPGakXO9qQlZaCsEA/+Lo7wsfZFmE+9A5MiERHeT4vDf6sswnPOxvRc7UV77ov8bBAltvqyeUGvKD2cVc9rvDQwAy0laShPDUcEe6WHEBZnTvKAVZaiDvyYs4j0d8J/rb6CLCjAZefAwdc5+mz2ZlDsNE8higPK9RmxeBWUzFe37uEj8+6cfdCKxLO+0Dz4D4cWL0CZ3bvgJ2GOqKc7JDg4QxPPU1obNuIY6uWQHvnZlge3QeDPVtwZuNKqK1dBq3tm+Cpo4myqAg8bGnBpwf3gcekBzfwoiEfTcE0YDM+gGStjcgz2oxqqy1odtiEDscN6LRbhXarRWi1mIM2i1kcYDVbzkW9xUJUmS8X5Ley2Ipiq73ItTuBLDddFAY7oi2bjqG2gIO/i9T3tFB/U5iaCj9XN+if04Kupja8PTyRl5ODSxcu4GH3ffS+eo2Pb9/h8/sP+ELG5Re6bqwq5Lue53jSfRO3LrXiRnsD7jC11eNmYxVuNggqYj27VIcXdB0ed1TjSUcND+18c60Nry414mk7CysUiIXHMHCVQQNGT01VmOzfDp2dm3Bq/Spob98CP30dlEWG40pxEa7SPjdnpCDDzx0umirQ3bcJ9hpHeUWwOzX5vBJYkNk52J3cDfuTu2B7bAtPzp6Zm4j6652o6Wr5SVXBxj8GQZeauGoufasi+Efg6a/msvrvBldVF3/Qn4Crfwar/hxiCcBVJaso2P7HYlUFf6av8IqDq6rv8lzxcEHmdVVbiqyqQl5hMI2FDDKAxTyvKvKRWJSFEBYhEOoHSxcbqGufxvotGzBh6kSIjWEVBEfgt0GD8csvv3GANXQYDdpHitNAXFLgfTVKQqDR1C+KSGEovVtHMA8T6utHiEpyLysWKsjAlegYGVo2FoNZGOEIlgSe5YkcRH3pL1CUlsD2tcthcvYEHPROwVFHFc66qnDTV4WPoRr8TU4hiMEr0zMINdPgkIcBIg537PQQw0CSkz4SXQyQ6maENHdjYcJ2AbzK9DJHtg+DUlZcX2EVmxYqhy33seDi4EoIrwTeVsZIdTX6HbjqD+/jIX7Ms8paWwilmHRIukLp8HkhFlpfFWyuiWB6rkLoeEKF6odYDGBFCgFWlPAYY5l3mYsJkt0EIYDp3lb0fLMk7NZIo/dpshvL4WqOBGczxDOvK0djntidy9kYya6mtB77Hn3H1w6ZvPKgI3ICnLm3VWmwFypCfVER4iv0tnJHEas8GOXLvaxqYwLRFBOEtpgQdMSE4VJsOCkSF0kdMeFoiQ5DQ2QIasIDURLkS/vljCh7c3jpn4HpoZ1QXbkAe6YrY9dEWRybPRF6GxbD7eQOhOqfRKz5GcRZanBoFWt1FnHW55Bkp400Jz1kuhkix9OYg6vCn4KrUAG4ov7kQm4CLhek4FpJBm5W5OIOCxWsLRKAK3pHd/NcV6W431TGvVUZvHrQVImH9Ow8bKxGdz2psQ536mpQnhAPyzOnsXjSJIwZMhwSdO+LMlA1nEFXsvnoMwNXDNzyMNoRkhgyWBSDyHYcNkyc57USFZPGKFEpjBxN9ik9HwxcjSEbWVpaGbJk38jJCsAVA1YSZJsyeCUjzTyuJkJWShlytJ6y4hRMJRumH1wpyLJlZFPJki2jPBWzyEZfsXQ19uzaD3Nza6SkZKKt4xJu372P7ocMWgm9rZ58D69YuOB3oYID9KSnh4tBq2cDk7P3vMTTVy84wOLQ6l8AV99yS33bbn+lwJffQamBejNAA+HVaw6d2Db/bB94WGDvQAnA1TdY9fo7cDVwP/4cXH38Y3DVJ9TvwJUgXPAN2Wxv3gm9ovp+Aq/e/R5MfYNTb7+GA363/D8Lrvq+/+1+cNVD0z20bg+DVxxcffwfA1ccXn0W6F8FV28+v6ftvMO/PbhyGQ8ud+ERtU+uX8Xja1fw+NJFPO3sQE9nG543V+NKbgy9SEzphXMQ0cabEGO4EjEGi0nzEWc4D/HG8xFvQjJdQIP8pUi0XIs4i40I0F0Dm+OLYKW6BiGOWijPjkYXGQaXb19B062rKL9xGSW3b6Co+x7y7z1A9p2HSLt+H6mkjFsPUfDwOSpe9aKOLnzT589oBtBEaqADqfn0FmV9r1D6mq3zHLV089bTBa2hmy7/8VNEd12HZ20L7MsbYF/VAof6S7Bvugab5mswb7wKw5pL0C1th2ZeHc5klEM9uRCnkwugmVYEg9xKmJfUw6ayFfZ1F+DQdBWOLbdg13wLlg03YFp7HUbV12BQdZXLkKYNa27AoPYG9OizVtklnCu9CA3SWaHOMJVcwNnCTmjkt0Mjt5XrdE4zTmU3QTWzgbdnaZ5mQQe0ijoFKuzAuYJ2nM5vg2p+M04WtEC1qAUqhdTmt+BUURvOlV+EbvUV6Ndeg1HdTVi2dMPh4lO4Xn0J12sv4Xz1FRxoIGRPAyKb9pewpMGRZeszWLY9h1XbC9JL0itYtwtk1foSpk3P6HgeQreqGzqV3dCquEvHdRuaZbegVX4bOhV3oF95F/pVd6FXeRvaZdehWdwFjUI6xvxOnMnrwGmudppuo/nt0C2/ALOGa7Bt74Zz1xO4XH4K50tPYd/xGNYtj2BR3w3T+luwaL4J+6578L7zBMEPXiDg5n24NbfDqrgYeskJ0I+NgXNONhLa21Bw4wYyOzoRV1qOxKxspCYmITksFLHeXoh3dyNjxAO5Hm4CjytnRxTY2SDXmgwWSzJyLMhQMSdDxdQQyab6JD0kGGvRfX32K7hiHleJ5nocXOW72vDE7AUe9hxeMXCV4cSSvzPvK1uatkEqCxu0MKRnQpeeDR3E6WtzcBWpdRah6qrwP3YYHvv2wHHHdp4Y22bndtju3QmX4wcQaqSJdE9b5Ae5kKFhh3hXQ4TZnkOAuSqCLFUR56yFklh3XGnIxrP7nXj74g5eP76FZ3cu4+G1C/QcX6RBYSduttKAqLUFd+gZvk/PdvflS7jW3Ijy9CR4WxlDZcdGbJw/E6umTcb66TOwZfocbB4/C+skJ2LNMCUcl16MwA1auGQWj8/hLfgS3Yo7bjmIPWwBlQmrsGSkEuZKKGK27DjMlP8GrsaLSZIE4EpRXAZyQnglx7yvWCVB6vTH9EMrIbj6muOKeUkxaMUqAo4WACvRUdJfp/vDBgdCq+/A1SgBuGIeV2PFFSElPo62pwjxUXIQYZ5XI6TJ4JDG8BFSGDxUEr8MFsPfyPD4j0Gi+PswCfw2koU9sOVkkA9jGss9r4Z+DRsUwqvBo76JgashozGCWpHBwyA5ZBDkhw3BZNERWCgjiXUTWB4xZRyZN0mQ52rFLOivnQ/TjUtguXUlbLevhdPO9XDfs5GHC/qzcMFjuxA2IM9VLKssqH6Ie10xeMXEwwJ/gFZMUaoH6XsHEa5yEMEDwJWfUN4MXO3fAZd9P4CrrQJwZb5tJ8zJKNLbtgcHl6zCYqXJUBwpCUky0sTp+CWGSkBi+FhI0DmSHCnLrxtLqi8tLvC8kh+jzKGVEhloTApjyTAbMx5yZKzJSigLwRWtK6JI94QCFCWVeJjgRNkJmEZG2+zx0zBvwnTMnzgdS6bPxroFi7Ft+RrsWrURO1ZswObFq7Fy5kLMoXUnk1E4UUKWhzJOpvtrmqQC5itMwbIJs7CY/YVyrBIm0P01YbgUpgyXxsJRitgqPQPqU9fAdO4OmE/fBhOljTCW3QgzGToHcjthLb8XtvIHYadwCPbyh+GkeJSDK1cWMqhwHJ6KavAbdwbnFc9wcBU71RjFqzzRuT8ed0/l47FWOZ4Z1OCFWRNeWbehx+4iXjtcxmvnK+hxvYYet+t46XEdTzy68MCzE498LuBZwCW8jLqKl2m38aroIV5WPcHzuid4Ru/flxde4c3Nt3h3/z36Hr/n3ld9r8hI6XmLt9TPvSOD4wMZHJ/evscn6iM/svLLZGjeuXkDjTXVyM9MQ25qImoKc+n5r8Wjrja8uEL9elc73ly9gLe3LuH1rQ48u9qE+53VpCpeUZDluWLgqqs6F5dr8tBSlMJBFQsRZEqiAVBZShiqMqKQQ4MdBqwyQj1QkxnNKw8WxgciOcgVhQlB6KLvv7zZhk9Pb/DKhh+ed+NCVSnOW1vi5LZN2LF4Pk5sWg9LtZOIcXFAQXgQcgL9kOjmiCQ3J2Sfp/e4kzWs6f14av1yHFoyD/sXzYXKutVwOnsGBSFhuF1dizfXLnNwhRsteFaWgOYAY+SY7EG23gaUma5Hs/0mdDptRKftarRZLkKL+Ry0ms9Cm8VctFjMR73FYlSZr0S5+QYUm29HvsU+5NipIN/XFDUJ53G1IhNPLtTi5bUOPL/B3rdXcIXesxWFhUhPSkFOZhaam+g8ki3D8ld8/vQZ+PIF+PSJe1l9IQPx87vXXO/fvMSbF4/Q8+guXpPePqT3+L3reHq1E/fb63G7sQz3mkvxhK5Jz9VmvL9zAR/vdXHvqy4aqDWlR6MjJ5EP2G6QWChPuLUBDOg9cmLFAqitWYpT61ZBd9d2uGqcpsG+PdK9PGnA64JwKwu4ap6BwYEdOLud7DP1wygM90FnXhJyA13hrasCm2M7ObiyO7YVngaqHFw1XO9EbVeLIF/VD6rmOZwEqr7Q+E39HlcX/zVw9TXB+n8BXA2sXtjvFfa1uuAfqD8nVX9eqqp/Aq7K22t/pz/0vuLwqvE7/WV41VqHUuZ11VSFQqbGb8pvqEBuXRmyq4uQUVGAtPJ8pFPLVVmIlLI8RGUnwy8mBI6+rjCyMcHBk4cxf8lCSMnJYPjoURg0ZCh+/XUQaTAGDxmBESPEMGqUBA3GWSJ2oUTGYDgDV6MFGiEmBREJGYymli1nCdpHU/8/Uowtl8SwUTTYZwBrGPPo+gUjhw3G/JlToH54N68y6KivDgc9NTjrnoSnvgp8jdUQYHIKgSbqCDYRwKsICy0ekscqDcbY6yGO5Z1y0kcKg1euRjwfFYNXGR6myPQ0QxbzumIaALAEsEogvszbnCuLVSYUKtPT5AdwxUIF9RHHgJktyUagKOZZZcWAlRaCzZh0BDJn0ubzgsw0OQQOov0PND3LFczyPJFC+2V+FmEW5xBmqUnPpRZXJEtKb69P7zzmdWWGVA8LAbzytKbWCiluFgKPKycajzkYIZae+1hLPcRb6CKe2iQbA6Q5mCDL1QI5HmTretuTHJDn64jC8y4oCfBARZAPqoJ9qfVGeaAnytk8aquCvFAT6I16fy80+nmhxYdE740mD3c0uLqh2sUZJU4OyLK3RrKNBWIsjeFvqA1H9RMwJftCe9s6nFw+H3umKWP7eBnsn6oIzVVz4XBwE4K0jyLa7DTirc4hwVoT8aQ4m3OIt9VEsr0O0p31keXOqoebIM/HnPbVBmVBDqgKd0VdrA+aEgd4XHFwFY+ugmRcKUrD9fJs3K7KF+S4qikmlfAk7fcaWIXBUnQzeNVUjgeNFXjYUIkHDVUcXN1roH6urATxdIxHN2/GJCkpiA0eSvaNCNmUInT/j8ZQBq6GsyqZYtzrkHkgDh8uicFkCw4iDSfbcfQoKe6FxYAV02jmgSVOtijZJFJSSpCRGc89q2SlJ0BSXAniLJUF+2Mf2UpyNE9KkuxVCXko0HrM64rBKxYiKEefZVhxHOlxGK84CdMmzcSCuUuwYe1mnD2jieDgcNTUNeGGMFzw3qNHuMvCBZ88wb2nT7/CKwau+j2qmHiOK6EYvHpKetYj8ITqzy/1jMbTDFr9Ibj6i2GB/ZDqR8+qlz/1uGKw6u0AvfkKur6p56fgqj8J+0vSq95v+s7Tqt/b6k2vQBxQ/QG4YlBLmOOqp/efeFz1/YHefUQvA1d970l9Qq+qgWCpH1z1/SG46h0IrvoGeFzR+gxY9X14z/X2fd/vPbjeveXzvy37J+Dqw/s/zkn1+fscVz8HU5+E+oPlQij1Mzj1DVB9/gNw9VkArz59IL3Hv91sa8PVpkYybJtwnQa711uacb2+AXfq6/G4pRFP6GHvyo1Fkb85vWwOI9pkM6IMVnKPq2iDeYg1nIu4AeAq3nwpEq3X0gtqE4IN18P5zCo4a+9EpJcpSsmobWpnSTvbkdPWioSWVsR0XETM5RuIu34PCTceIOX2E+Q8fI3il+9QQTdF1fvPqPr4BdUfP6GSTlj5hw8ooQtR9K4XBX09KCJVvnuDhg/v0EQH2Ei2YgXdLFnPXiH67gME3eiG37UH8Lz2GE5dj2DWegea1ZdxsqAVRzLqcSipCofiy3A4rgTHE8txOqMGugUtMK24CKvaa7BpvAWblm7Ytj2GVctjmDQ+hF5NN7Qr70Kz/C7OMVWQKrtJ93C2/A7US25CrfgGVEtu4CTpOOlY0TUcLbiCY7kXcTynA8ez2nA8s5W3J3LaoZLXiVP5F6FecAmnC7qgXtivSzhFUi24iJOFpKJLUCnpgkpxF32maZqnXnIFmpU3oV93DyZNj2DT+RIu197B++5H+N77BK97X+B+6wvN+wy7Sx9g2f4Wpi09MG56CePG5zASyrjpOf9sWP8MerVP6BgfQrPiAbQqWPuQjvU+Td+HXvUjGNU9h2njS5iRTBtfwLT+KYyqH8KQzoMBnQ89BrdKb+Jc0VWczr0A1ewWqGQ1QD2vERrFbdAtvwT9isvQr7xK09dp3evQonW1Cq9Ar/QqTGpuwqb5Dhzb7sCu8QrMShuhl12MM4mpUI+Og1Z8Eqxy8uFdVYewlk4ktl5ETn0z8gpLkBqXgJjzAYjz8kaGjzdyPN2R7+qMQup0GbjKsyEDhoMrM2SYC+GVueF34CpC9zTCtE8JQgXNdHmoIAdXbjYCjyt3W56gPdvFhmRH0/a8Tbe3RKI5GRRGuojT10GcnjZidDS/VhT0PXwA7nt2wWnHdtiTbHZsg8X2LbDZtwO+51SR7GKJ0nAyHlJDUZMciJxgJ0Q4aMHL8Cg89A8hxEET2bGeaK3Nxv2brXj14Bp6H95CL6si9vQBPjx9jLcP7uPVnds0wLrBYfT9rou41d6CtvJipIYFwlrnHI5u3YRNC+Zj/czZ2Dh1DtbKTcOKUcrYMGISziqtRcRmA1w2jsfHgAZ8DmnCHadsxB60gMr4VVg8QhFzxBQxS2YcpssqYuIYaSiLS0JZVIIkiXFiAnAlL4RXcsJ8V6zK4NjRQmg1agyvLsjAlbQoAyDMS0qeh/uJ/gCuRITeVhxWDeuHVmO/qyrYHy4oAFdKHFxJiSlBUkQBYqNkyQCXwciRMtyjatAQAbj6O4NWQ8TwDwauaDtDR34DV8zrauhgSSG4EqdWjGvIEAG84snafxuJIb+NwrDBIzFq0DBIDh4E+eFDMFlsFBbISGCNsgx2TFPE4bkTOLjSWDYTOmTIGW9YDIutK2GzfS0cd66HGw04Pfdtgt/BrQg8tguhwjxXguqCB7n6KwyyBOz9+aw4sFIVeFoxMWgVQQpTOYggBq6O7sX5w3sE4Org9+DKcc822O3a+g1cbRWAK8s9B2G08wCOrViPJeOmQG6YGMR+HQXR30QgNkQCYsPGQozOtzidK0k63ww4cnAlOY6DK+ZppSA1XgiwJlE7kcMrGXY9RBQhzRO2y/P8V4riAo+rCVLKmCw7AVPlJ2CG4kTMUJqEuROnYPHUmVgxcz7Wzl2GDfNXcq2auRgLxs/EdJkJHF5NJoNvkpgsSQ7TJJUwi35/5lhlTJdQwlS6F6bR78yme2C5xETsUpiD01NWw3D6ZhhP3AQj+XUwlloPk7EbYSa9DZYyu2ErewD28ofgoHCIe1w5Kx6Fs8IxuCmcgJcSA1encV6RnuVxmkiZa4X6bSG4pZqNJ1pleKZdgSe6lXikX4UHBtW4b1CDboNa3DduwEPzVjy26sBj2048sGvHffsWPHRqw3OPTrwKvIzXcbfQk3UfL/If4GnhfTyreIRXzS/Re4mMjKtkQF0jA/A2GV73X6Pn0Wu8efYG71714SMZVZ96P+AT9ZWfqa8E+//+I54+eIhLrW1oq63BLZbb6O4NvLp1GS8ud6LnygW8v3Md77tv4OWNdg6tbjaW4EYjGf1tFbjbWs7BFdOt5lKu5sJk7mGVHenDPbAYzGIeWXU5cRxi1dNAgkGu6w1F6KrK4dOPLjfg/aOr+PL8Fj6/uI1Pr+7Ru+oGumrLkeDrxUOZT9H9p7ZtE3QP7IW7nhbi3Z2QG3we1QlR6MzJoMFJNvICvGFz8iBU1izBoaVzsW/hHOyePwfHV6+GtYoa4pxcUBUbhct56bhflokH+VFoD7FAnvk+ZGivRYnxWrTYb0YnCxe0WYkW84VoMe0HV/PQYrEQdeZLUGm2CiVmG1Fouh25ZvuQ73QGNVEuuF6RhpdXG/H27kW8un0Jj69dxIPrV/CY3rGPu7vx8D5dr6fP0EfG3+fPdAHo3xcy4N6REf2G3sd9z5/wvFYcXL1/jU8fevHlA02/fYn3L2n5o3voe3gH7x7cRs+tLjzooGtWX4T7LeV4fb0VH+9fxsvLTWjMjEUsDUiDLXWR4mmH2sQwtNI8VuLeS/cUzm5ajiNLZ0N19RKor1sNHepb7NVU4GdogBBzM4RbmtMg2Rxe1CeZHNkHjR3rYU3vlpwgdzSmRdE2beCueRy2J3YJPK6OCKoKZuUkovF6J+q6Wr6G/P0Irqo7hRoIroT63wVc1fwEXNX8Abzq35+q/wFwVfVfBVfM66ql+iu8KhgArnJo0J5VVYSMysLvwFVqWR5ic1MRkBAB9xAfOPm5Qs/cAFt3b8fEqVMwWoL6uJHUpw0VVM0dzIqODBfDaFY5UERSAK84hKKB+2j2R56xGMTCCOmziDj11QxcCSHVSBGW64qFEUphOANdoyQwjFUbZDm0fvuVBusS2LR6MbSpn7Kl+9ZWTxWOuifhqn+S7By6X41U4W+khiBjdYSanOUVQ6Msfw+uGFhKdjbgkImF96UPgFccYDHvq36I9TuxZcxDy5QriyV6HwiunL8HV9G2JBuBIllYoKU2PVMMUDHpcAnAlRYHVoEmGgigfQ8wPo0AI3UE0rEE03QI8yRj0IpBOe5Vdoa2o0E6h1DmhWWpyfNiMVCW4GhE+2BCx2iKZCdTJDmaIN7OEHE2Boi11kc0vQeiTLUQaaxJ4zJtslP1kGpthGwWHeBijWKyU0vcHVHixuSAUmrL6f1a6eGCSncXlLk6otiJ1rGzRqk12Z0WFigzM0OpiQlKDI1RrG+EQl1D5OkYIEubtq1N519LC8FaGvDVPAOnMyowProfZ7dvhNra5VBdvhAnFs7G0dlTcHz2ZJxbPge2ezcg4Nxh7mnFYFW8rRYShGLTifbaSHXU42GCWR5/EVxlCzyuLhUk8zxX10qzeLjgHZbDsboYd+kZuFtHaijhlVnvNQq8r7gHFj0j9+srebjg7doq1KalwEFbC8umTYP0iJEQHTIMYsNFyKYUIVtxFIYOY+BKVAitxmDEyLFCcCXKva5GDqP7fwC4Gk0S+Qqu5H8CrhTJvpWFGPuj35hxkCFbZawES29BNjL7Y9u4qZgycdbvwJWy/ERMUp6KGWSrL5q/BHt3H4CdnRPyC0pw9fot3KX+/u7Dh7jD4JUQWPV7Xv1r4KrnvxVcvfyn4OrN/8vg6s0/AVdvvoKrV2/++8FVr1BfvaL+R8BV338eXH36PwRc3bt4CQJ41YzLjY243NCAq3UN9MA34VlHK5611uBKQQKKA60QZ30EEUabEK6/AhH6CxGpPxfRBnNokD6Pg6s4JrMlSLRag3irjQgz2Qgf/S04b3kc8cEOKC5MRQV1ujnNjYita0RQfTPON19AwMWbCLt2H3G3nyLjYQ/yn79H8euPKHn7ifQRxX1M71HY9w4FdAPk00kuoJNe9KEPZZ/fo/bLRzTRQTXhCxrJaKz+ApTSCcz/8BHp9N3YVx9x/kEf7C4/gXbddRzJa8HO5Bpsj6vE7rgqHIyvxYnUJpzN6+ShcdYNd+DQ+hBOHU/g2PEMdu3PYcs9lV5ywKNT8xjnKh/hbNkjnCklUXu24gnOVj7lrXr5Q5wqewDVsvs4UdqNw8V3sb/gJvbmXsXerIvYl9GKvfR7e5MbsS+lGYcy2nAi9wLU8rugVnAZpwqvkK5yqdK0SgEDbV1QoWnVoqtQK2a6JmhpHXWSRulN6FTdg2HdQ5g1PuWeVHadr2BPsu18Dev217BseQ3TxlcwrH0OvarH0K54CO3y+9AsvUe6S7qDcyW3oVF8C2eLbuFM0W3SXZwpvoezJd3QIGnR+oY1T2De2APrljewIVk3vYZVw0uY1z6DafUTmFY9glk100MYV96Dfsl1aBVexNncFpzOacTp3AaabsTZnCacyW6GemYrTmd14mz2JWjlXoFhwXWYFt+EWel1UhdMS9phmN8AvewKaKYV4ExSJtRik3GKpJ9ZAI+mC8i49wRND5+j9cpNlBRXIDEiBjG+55Hq60tGiQfyWXJ2lqTdwRb5tlbIsTIXel2ZIYN5XlmQsWImAFcsVJAlZmfwioGreFMdZNiZCpKzk3KFCdoFsqXPdiR75LjYIdPeEskWxogz0uPeVrG6WojW1EC4uhoCjh+F94F9cN+9E847t8N++zZYbd0Ms80bYL5jE1xVDiHSUo8n0OzIi8ftujxcqUxHVbI/UnwtEeVCRpM7GVTB9ihOD8WlhgI8v92Bj8/u4vOrR/j8+ik+9TzH++dP8eYBDYJv3sDjq114ePkCHl69iDudNPDIz0aUnzecjIxgqKqKM7v20WBwPdbLz8LSoeOwefhUaI/bhMj1BrioE4P3XjX4EtCEO/ZZiN5tiuPyy7BoqALmiClhtux4TJNVgrLEWCiJikNpNJMETdNncRkoUOctLxSDVzIs3xV17AKvK0lhdUEZSAu9dqTEFXieq4EeV6JCaDVyxFiMICNh5NB+aDWWjAYyJIZK0nwBwBIlA4Ild2fgSlpCmbY5DmOZ19VoOYzm4EqaDJGx+G2QIM/VL4PF8ctQCQ6ufqVtDx7OjBIGrqSE3laSXCxkcPhQgVhuA1ZlcNCvI/DbL0wMXo3AqEFDITlkMBRGDuOVBedJi2OF4hhsnSSHQ3MmQG3xNJxZNgOaK2bDcN1imG9ZBetta+HA81xtgMdeelce2IKAozsRcnwP97oKF8Ir7n2lepDDqVhh9UBBBcHDHGpFChVB64WrHEAoiYOrY/tw/uhe+B3eA9+v4GonDxV02L0Vdju3cHBltX0LLLZtJQnAlfGugzixahOWKk2B7FBRiP5KBt2gfnA1BqJ0nkQZvKJzykI8+8GV3BhlyLB8VxKKfFpJZhKX3JjxkKLrMGaUvCDEkCRD10ReVJ4nZx/H8lyRgTZeShETZRQxRV4Zs5QnYv7EKVg4aQaWTp2HlTMXY83spVg5YzEWT5qDOYpTObyaTsafQMq8nSHBoNU4zB47AXOlJmKh9GQsk56CDXIzsE95AU5NWgmdietgqLweJvLrYSq9AWZSm0h0/FK7YMPAlQIDVwfhIH8QjvKH4KxwFB5KJ+GjfAp+49Q5uAqdoI2MRXZo3BGGmypZuH+6AHfUcnHtRAYuHE1G66EktBwkHUpB29EMdKrkoesMGZk6FbhlWIt75g14ZNOM5w7teOV1Eb2h19GbdA896Q/wPKMbz/Pu4yX1J6/qX+BFExmeLc/w9MJzPL/+Eq/vvkbfg7d4/+QdPj3/gM8vP+Fzz2d8eUsd3wfgy/sv6H3eg7uXb+AS9es3O9vx6Ool3Kfnn5X+fnXlIj4+uoePT+/hxY0O3Gouw6XqHA6qbreU4Y4QXLEcVwxAsc8MXl2szEZ7aTr3xGLzmGcWay8JPbNu0zrd7ZW4R/MYDHt1q52Dq3cPLuMlvaeeXm+l/WjFXRqct5cWoCAuElEsNNBUHw6ap+Gmew7BVqaIc7NHbpAPauIj0ZAUgxR3e1gc3YPjKxdwcHVk+SIcWLIIexYuxKEVq2jgtB2WRw/DS0MNiTSYK/EwRpHjaaQabEeK5mqUGq9Hu/1WXLDfgDar5WgxWyAEVyxccD6aLRah1nQpyoxXosh4A/JNtiPX/AAN/LTRluKP+01F6KVjeXmrE92XmnG9rQG36Z364vEDfCQ75PPHD9zD6gvzsiKjDsyQfPEc3deu4OaFdjy5fQN9r57Tem/x5SNLqk/62Iu+nqd4dOsKbtN1eUTbe/fwLj48uYsXdI6uV9P5L0nH9Zp83KovRn1GDPwtdKG1ZwPObWfeZkeR5G7NS9zHOpnDht4VDFydWrcEZzeugvr61dDcsgnWx4/BR08PUba2yPL1QXFYKJI9XOF4Rg1auzfDVv0I8kI80ZgaSfOt4al9EvZqe2F3ciesDm2Au95JZOckoun6BdRfbv0OBPWLVwwUgp7+6oEDVfsn1QP/qzmu/rNw67t9FYKy7/Z3wLKafhjXUY8qUmXHz0MI/zPgqrKzEVWdTVx/Bq9+BrDKSKWtdShm8KqlBkXNAnhV0FjJwVVefbkAXrGQQRrA98Mr1jIPrITCTISmxsIvOgh+UQFwOe+Os/paWLF+DeSUFSEiwaoMsgpqIzF06EjqC0VpQC4JMbGxvGWhg8OHi2MYD6sfg0HDJTB0hARGjR7DK66NGiVOfawYieZRXz+K+vzhImP5oH8Y81gZRv3m4MHUvw7GlPFyOLB9HYw1jsGK5c3TU4Ez3Wvu+ifgY3AS/oYqCDQ6hRDjMwg31USkhbYw35Uu4phHEoNXJFb1j8ErBpsGwqt+DYRYv5cAVvUrXZjfKpVVL3RiFQUNkeBgwBPE84Tr1gJxcGUxEFxpc3FvK3NNBJpqcGDlb6ROx3EK/gZk+xmqIYgdj8lpgYxPCcU8y05z7zLuYWZ6FuFm5xBloYUYKx0ac+kinn4znn4z1kIH0fQ7MSZaP0ibV7JOsTBElo0ZCuytUOJog3JHW1TY26GCnv0KK2uUmVug1NQUJSYmKDQ0RI6uHrI0tZF5WgOZqqeRfvIUMk6oIYPaNBV1pJ46g9Qz55CqpYNEbR1EaJyDr7o63E+rwYXeHxYqR6CxZztObliDkyuW4tTSRVBfNJc0G1rL5sGMbByvk3sQSceeYKOFBDstxNuT7DS5Euy1keyoi3S6fixMMNvTGLnepsj3tUCRvw1Kgx1RGeE2AFyFoj1DWFUwLxFdBSm4UpQuAFcVubhdRX1wdRHu1BbjTh2J3pt3GoSqF8y7x3I81lfgYVMtuqgPSvD2wDGyv5VFRSDy628QGTICo4eJkK0ngiFDyLYbOoqDq2GjGLglm5NszOHDx3AvfPaHzJHDJSHCQgVFpDm0Gi3CnhUpnrC9H1zJDgBXY8g2Ehkl+GPsGLJ3pccoUcvyu0pDZowCxpPNNWWiIDm7PNk3DFwpSCtjHNnaExQnYeqE6Zg7cx42rt0EbU0arySk4MKlKzzP1V0GrYReVwNDBlmeq8c/gKt+PfkDcPWcfe4HVv9N4OpH/bGn1ffg6vl3oYY9XyHVQH2DU6/Q0/tNr/7U4+qHHFdv3v5E7/DqLasY+BfA1bsf9P4Tet+zUMFv4Kr3d9UBe7/BpP8quPqaw6rvuzDCtyxM8Xfg6s23/FbCHFe93OPqw1fIxEHTF6E+/3FVwbe0nkCfhfr0h+BKAKA+/xRc8VDBL5/+Grh6eecunly/ie7Ll3H7wkUyoi6S0XkJL7ouo+/GVfReasGNklR6idjSS/Qowg03IYyDq0WkuYg0mIMYo3mIM1mAWKP5iDFehDizlYg1X08dzmYEmOxCmJMG0qI9UVKajeLGWqQ1NCGyoQ3BbZcR2HUHIbceI/r+S6Q+fYOcF33Ifd6H7Oc0/bIPBb3vUdT3AYV975Hf947Uh3y6GEV0gkvoJFXgC+o4sBKoAUAtqZJUQsr8BES+/AKXGy+hy6BVbjO2J1VhS0I1dibU43BqK9Rzu2BQcQc2rU/gcfkV/G+9RcDtd/C98R5ul/vg0PkaVi2vuGeRft1zaFU/wTkGqsqe4kwpqewZNCpf4lxND85V9+Bs9UuoVz2HasVTHC97hANF97Ar9wa2Z1zGtrQObEtuxLakWmxLqMXOxHrsS2nCkcx2qOReFICroquka1xqNM2A1UkOry5ziMWkWnCFQysGt04XXsOZ4us4V3wTmsU3hLrOW62iGzhXeBMaBaT8Wzjbr7wbOJN3Hadzr0E9+wqpC6eymC7hVPYlqOdcxum8azhN32NSz7+B06RzRbegW9oNw4qHMKl6LFD5IxiXPoBRyX0uE5o2p+WWVQ9hUXUfpmU3YVhyGToFbdDMbYRGdp1AWSxMswEamW3Qy78Cs7J7cKh9Bs/Gl/BpfgnvpqfwanoAj+Y7cG+6CeeGy7CpaocRy/GVXgiVxCyczSiGbf1FJN5/gZbXH3D1aQ8a2i4hIzULUf5BiPf2RrqnG/JogFTAQlGoM8+3s0K29QBwxfJdWZLRY2mIJFMyFgzOcWgVqq3GWwauMu3MkOtiRbJGDpOr9Q/gyg45zra0niVSLUyQaETGFQNXLDG7BhkqKidw/sgheO/fB889u+G2aycc2YBr0yYYr1sDk83rYH94D7w1Vcgg0kFOkCs6i5Nxv60Ut5sK0FYUj8a8SNRkh6I8IwhVORHoqsvBi1ut+PLiHvD2GfCuB1/YX/X7XuPD65d49+wx3j7qxpvHd/Hu+QO8poHRjdZmVGZnIScmFqnBYQixc4XxATVsG78QSwcrYfOQKdAdtwVR6wxx8Vw03rvWAL6NuGOdiajtJjgmswyLBitgrtg4zJWbjJkKEzBhjLQQXIkJwBUZuuPEpaEoIQMFCVkuBq9kxWR4snbmadUPrsZQh8+8rRjwkKZOfYyYPMREZP8QXHF4RYYDg1UMJLEk6sOGSvD5bD0WasjAlQwLTSMxryuJ0fIQGSnLQwWHDRvLPa5+HSyOX+m7vwyTwN+GiuP/Ye+/w6pIt71tdF/fe953r73X3qvbnEVRwJzbVjvY5pyzYkJJioAgCIjkoALmCIiJjAhKzoJKNKHkqCJgzjn0/T1PTVB02Wutnc75rnPOH7+ratasqhmoWc8YN2P8nn9r0ZnvJZhqKT2uJLhSVyQhljyureJ91VXxvGr+fXuafddWgVZNwVXXli3o2a41g7t05BcNFbiaM1CLFT/1Z83ooZ/AlbVILmVQ5zJvqmLQ7rVItgvOYO/y2eIaWaBUXR3RV8ErWXnVWH0V0KTyKlgknEHrdAg0ktBqeQO0WsYxoSNCfvrL8dVbhrfuUg6u0mb/yiXsXbGYXRJcLV2Ax+J5bF0k4dVcXBfMw3merPxbhLP2SuyWrMRw6mzG9xPBk0hUOn3fAK5aNoAr8R12bN1YdaVJ90690Oii+vvJCiwp+ffsrTGAXtKYVP1zxVW3diKYU2Ya1EBTHNujoya9JbwSQVtf9Z70796LwVp9Gd6nP7/0Gyg0iF9FsDZq4M+MHfIr44TGDPqZUQNG8EufH8U1OJhftYbwWy+xT+8fGdnjB37RHMxIsW10z6FM7D2c6X1+YkHfX1nRbxRr+o1nQ9/J2PSeir3WdBw0ZuLYbRaO6nNxUl+Iu8YytmlJaLVcLJcrS69eq9jdRyRUfddyoI9IRPqY4D/EmrixnuTNP0LhslBFlxYc58JMH5In7SZ27A5ix+0ibsI+EiYfInn6ETLmB3FJ5wxlJiKAts7irkMe95wv8mDrFZ7uK+Z1QA1vT93l+ak6HkXU8DC2jsep93iS+YinF0Ugdv05L8tf8qb6Ne9vveV97Xs+1n/g492PfLz/UdwHfoeXiHsAvBf3wid1D6iT5q1FYly/lk9FbjY3xfj7pLyIDw/v8OFxPQ8qr1Eq/awyopSKKwmjpCpyk7mUFK5UVElY1Vh9dbc4h6fVV3l5u5C39yt4UVdCfbFq/9LMeMqyEihqMHWXFVnV8piSXGqunac4M4ECkWCUieT69rWL1Fy/RHnueXLjIok75k343u2E7fYgeLsboeK+enqvJ5Hi8aFNZmxcNJOVY0ewfMxPrJ40llUTxrP4t1HM/ekX5gwbxvwfh7D85yHYzh3PEbOlhFppE2g6lRDjcaTaTuP6trkUbZvJdZcJXHUYxVX7X8h3FHIayWWn0WQ7jCN982RSNs8i0W4hCS6rOX9wM0UxR6nJS6LueibVV89RejGDiut53Kmp4NWzxyACKdkO+PurN7x/+py3jx/z6v497pSXk38ugysZadwuK+bVk4f8/uG12PdVA7S6T111KVcyz5KdFEdJdibPb1Xx8eFtnlTkczUhnLije4g+vJMzPjvwdt6ImbhPzBnej9lDe2E0cyzbzfQ45mrDno1GbFw8A7M5E9m4YDqWC2ZgMnMK62fNwGHlCnabbyBgyxYSD/txPiiIyD272brOELMFElzpEeu7W5k9LHS7I7s26H8GVzozlYqr+PhwLlcVktcEXH0LQv2R/goe/R0/q/+qUfsfga1/5L1+Da6yGsDVJ3j1DdP1/4hRe1Nw9UlfVWCdv5an6Fx+7hdqhFdpCrxSgas/glexWWlEN1ReKQCroeoqMO4UPmHH8A4+grdsG9y/E11jQ34a/QvqWtKjpz1t2rSjtfS4atVeJOWd6dKpG106dxPJthhvW8qZd4XkRCZtJMwS4257MSaIhL1je/FYJPmtW3einUjm23fSpI1I4qW5u6zUaivO1VqcWxq1d+3UlqnjfsZMjHGOlgZK1dW2jfrssNJln7U+3jaGCuzx2yTiMFtTjtuJmMzJnACXDQS6WRK8RcRpQqFbLTnpYUWEhFfbN30CWIp2bf4rgPWlJOSSsEt6ZamkahO0JbwBWoVssVZVWclZA102qszYnSw45mjB0Ya2QF8Hc0WyPVAFrUwUYHXIZq0ib+s1yufx3bQGP1v5mdZw2MaAw9ZSYrvNGqG1HBbHHLVdxzFxvL/degLE+YIdNxAiXidEvE6wndBmc0I3b+CknYWIVTcS6WjDaSdbohw3E+NoR7yTPUmODqQqlVP2ZGwSst5MusUmUs02kmhsTswaEyL11nJytQHhqw2JEOsR+msIW61PqL4Bp4xNiLKyIs7JkRTPbZzdt5u4nV6csLPF08gQZ10dXPRXY7N8CYbTp7JqzGgMfhuJyajfMBv9K+ZjR4qYdjxey+dxxFyfMCczTm3byMltFoRuMydkqxmhHhsI97LizI5NRO+0VdoEVeDKQQFXyd5upPl5cO4b4KpQjEnFieGKOXt5ahSVIq+szojnxoUkbmSmcCM7VaWcVKVyVVGO3K6CWjXZYvwR405mRCjuZiaMHtCXTv/+b7T9t7/QQVz37Vp1ENd5exW4Eo+VWTbFta1c0+26iWtcXPsSXDUT21urqcBV++6KKbuEuO2lObuIdbuKmEajez96aA1UzNclvOrWpY9ScSXBlfwnq4RXaiIGUhPHd1PTorfWAAb1/5EBfYeK/fuj0a2PiKH60lerP4P6DGbEDz/z20+jmDx+Kro6Bhw84Ete3hVu1NRyW4w7t+7d5ebdO8pSgVh37lJ3/4Fi0P61Mft9oQdN/a1evOBxgx59q7Lpr/yr/jPg6qVKL179QZXV3wJXzz77WD3/ynBdPC/BlIRVz5vo6Vf7KXrxXNFncNUIqV5+0rOX0tvqNc8+Qav/GLiSwOrF2w+8fPtlxdUfgytVldR/BFy9/AJcvflUXfUJWH3S6z80aJem8YqkT5Y4z8v3DZVTHz+q1ACaFIj1FbT6XHmlqrRqBFh/WHWlgLCPCpxq6nHVtArrb4Ir5T1IuPaGf3pRf5dndXd4UlsnVK+sv6q7K4Liej7W3OJ54RVKpW+Fj7MCrvw3z+H4psmcsB4t9Cv+Nj8TaPuLuKmOJKgRXNlPFDfb6fg7zMPPcSkBOzcSE3aI9AvJnBWJc0x+EeFF1Zy8dZ+TD59z6sUbTr98T4wItqMfviDyzmNO1T8iSqwniQsm/f0HpYIqVShFKPnDR1I+QqqI09OFLkhYJZZZDTonnksR+0S//UjA43fsqnrExsxyVkTlMDckg7knM1kSfRX9xFIsMm7hePEBO0tf4lv7Af+7EHgfjtX/zsHq92wveonrlcfY5dzDOuselpn32HDhHmYZElzdx+SsWGY8wjzzGRY5LxWZ5zzHOOsJhucfsPrsHbQTbzEvpoLZkUXMPnWV2eF5zDmZzTyhxeG5LI+4zKoz+RjGyVbBMowljEqpULQuRVV1JaGVfmIJ+glF6McXYSC0Rrx/WW1lIvYzSRb7JpSyNlY8F1WA3ul8dCMbdOoaeuFCp65jEFnI2qhi1sWUYBwrVYpxTDGmcSWYJ5WzMbUK64wb2J6/xeYsWV1Vj+X526xPqVZAlkmCeL14odgyoVJMooWiSjA9U4JZdBkbYyuxSbiBXcot7FJvslkcZyPeu1XCdSzjL2ERn4t5bDZmMVli/yzWR+ViGXsdx/SbbL/0GN+SdwRW/E5otdRHwm6942TdGyLuveLkvef4337EvuLbuOUUsjFZnCc+k03pV9l3vZqoynoyym6RlHWZ0PAzHPPxI2j/fiLFwBu/dweJO7aR6OlO/FYXYlwdiXJx4IyzlAhuXOyIdhXBjpMNobbmSpug73p9ZRkqgoRGcBUnFOvlTKxc39FQfSXBlWwX9HQj2t1ZnMOOCDsbTm7aqICrEyZGHNZbzcGVy9m/VJu92kvYvXgxnvPm4zRjBrZTJrF51jS2rFyMh+EKERRo42Gmy8kDW0QSeIa6gvMi8TvL/bIsHlbnUl96nhvXxCB8/SwPKy/z/HYJr+/d5OPzR/DupewVEtmrSKjei0Tp9TOhJ2JdzmolbpB366kTiWz1pStUZokgOTSaXevtWTJoPGO/782sZoOw6j2X4Gl2lJgG884zE/bkcdsphuB5DhhoTGBM89782qkfv/b8gRG9BzOgWw/6dOpC7w6dhdTEujp9O3ent5oGvZqAK60/BFc9GsBV738YXH2CVk3BlQgqOnf8Brjq0PNLcCWO/V4c06xVV75v3YV/E8HHv4nH38sZBRV/Kw3atFS1DLaT/liyWkv6Y0lw1UyCqw40+64d3/9FVl61F9vaKa2CXVu2pGe7Ng3gSo0JvdSZM7AnK34aiOHoHzEZNwzzCT8p4Mp+ziSc5k3FvQFc7Vg8nT3LZnNAZx7eqxdwWMKrxsqrBoD1CV4ZrVSglZR8LLdLcCWh1dEvwNXyT+Bq7ypxzTWAqx1LF+ClvQAPZWbB+bgtXIDz/AUKuHJZqoPDstWsmzGPKYNG0Ef8rdS+b0/HZkItOtNRfHcdxPfQoaFlUK2dql1QVsvJVs8ucmbHhiqsnt1V4KqnNCFV74+WWj80ZLugAq66K9Jsr0FPkeD07tKDvl170L+bBFd9GNa7Pz/1GcDPfcSy9yB+7v0jv/YbLoLMEQq4Gjv4F8YM/JlRfYYxus9wxvf/ifEDfmZM3+HKdanAK6FxPYYytedw5vf6hRV9fmNN33Fs6DMJm14qcOWkMRPnbrNxVp+LiwRX3ZeyVWM52zSbgisddvXRZW8fQw70WYtvP1OCftxE3FgPzk/fT+b0Q5ydtJf40Z6c/sWVsB/tCBpsS9AP9oT86ELocHfCf/YkZvx+zs8LpFAvlpvmGdRaZ1Jjc4Hbdpnc33aZF94VvAm4zbOAWzzwr+Jh6E2exd7ldcZTXue84NXll7zKf8Gb6y95V/ya92Vv+FD5jg/VQuI++aHuHR8ffuD3578r1VfvpB/W3Uc8qr5FbWERNy5d4ualXO4XXeNFTRWv79zgcfV1bl5NpywnSSwzeFB2UZldUFZSyfa/pBAfpRVQtgbKaqyXtYXw5CY8rYEXtcryZW0Rt6+dV0BVZlQAZ47s4vhOJwL3uCozEipVXELS/yohyIcYf28yTgeTfzaeW/nZ1F7LofR8IrlRwaQG+BLlvZNTe7cS7OHIIdv12K2ch+6En1n480C0fxuGzoRR6Ewcx5JRo5gzYgST+/VlYk8N5g3pjfWcsfiYLOKoiYTAIzmm+zOJ1hO5tnU2xdtmUugi1h3HCI3kmtNI8p1GcdlpDNn2E0jfPJWUzXNJtNMmyc2A7MMuIvYJpOayuNdeu0Bl/nmqCnKov1nCyyd3+fDulbjVvuLVw8fcraimtqCYu8Wl1F4voPDcObJioslPT+P+jUpx+32muid/eM3b5w+5XVlMXnoKsWFBRAf6i+9DJGG5mdSLeKssM4kYv93ssTVhy/rVOBkuZd3cicwb0Z/xvbuIz6uOzvgROIh7xF6rdbiJ377RjLGsmfwbpjMmsG76eAwnj2PdtClsXqbNng0WnNq1m+zQk+SGnyJ85w5cDPQwWzAHVyN9Tu7aSryv+Ju5WrNDjDseRkvZZrgYV9kqKJLq+IT/P7j6Jrhq8PX6NrDK/aR/BFw16j8Drr6EV+f/qupKkYRYQmEpURyJDFS8rnxCjuETdBSXHVtZrLOUIcN/oFMXWTUlZ1NrK8a/tmLc6yAS66507yqS7C5iDG3bhWYtOtC8ZWdaibGzrQKu1OncqTtdOmsocKttm85izFSnvUjI23XUaPD9Ecl9Z1mR0pkWzZuLcbU5Pw7uzUox7m0212OL1Rq2Wuqx3XI1e6z0OGBlwCErQ3ys13LYxpgj4rdwTFYjOa7nhLMZga7mBLtvIGSLBWHbNipG6rLyqrF1UFZNRe7Y/AliyUqsv5bYvlPCLnFMo8Sxir+VxyZC5UyG7ipPK38FWG3gmKM5Rx2kNnDEfgN+duaf2gK9N5uI+5Uxh2yMOCg+z8GNhmJpKD6HgSJvIV8Jqqz0hXTx3agnJNbFfr4b1+Anjju2yRh/WzG+bDYjREIquw3KhEEnbTcQvkmlyE2WnLG1ImqzNTF2YhzavIl4GxvirIQsrUgwtyTJ1ILkdRtIXWNGir4pibrGxOoYcVpnDRGrxdLAhBixT4qNPZnuHlzw9CLR1UXErvZEb3UlZf8uLvj7cfGUuE/Hn+b8yQD8PV1xWaOHlfZCNmsvxnr+PIwnTMJo5GjMRo7C6jehUSPZNH4sWxbMwsd4NaHi+4rYqvrbhHtZEuaxgVBPc2X9tPjuY3bbESsl/h7/MXB1krLkCMpTzygzq1ZnxH0DXElglayoOlsoK5lb2WncykqnNC2J0D07WTZ5EhqtWtDqX/5E2++a0amtbBPs+AlcyVbB1m060VYBV+KaFtd1G3HdS79T+Q/MVi070q7hN9BOXPvSE06213YSvwdpzq6lKWKgnoPp2+dH+vT6AY1u/ZR/rnaQkwnJWbQ7aYnHYr19d9TVtOih0VcxYlcqrjSlB1Yfemn2pW+P/gwW238e+gujfxnHuFETmDtrAY4OriQmplJRfZP6B4+UaqubdyW8qudWvdQdZbbBOw8ffppdsKkUcCXN2BUw9Hk2v/8IuHr8B/pjcPWKJy9ei+de/5fB1dMGPRPnfib2ef7iWRM9V4DWX4GrT8brL/8OuHrzCVw11V9BrG9UWymVVo0VV/9d4KppRZY8RkKqd29U+v8pcPWaf6otq6CmpIza8kru36zhaV09L4VeifXnpSXcFj/yvHA/ovdsUloFgxzmE2A3lRM2YzhhPRJ/m18IkMBKgqvNIwm2G81Jh8mcdJpFkNMCjrusJFgcGx/hR1auCIZLS8moqiXlzhOSX7wj/t0Hot9/5LT444c/fE7I7XsE19wl/O5j4p6/IfXDR9L5nbMffydFfJHK/uLCiXz+lshnrzgtFCN+AIkv3pD48i3xL98RLZ4Le/SSo/XP2Fl2D5vsClZF5zEv5BxzT2axNO46+merMM+uxeHyfTyLn3Pw5luO3PnIcSG/2+84UPmC7QWPcM6rxzazho3nbikAxzKzHosLdzHLuIfp2TsYp93FNOMB5pmPsch+xoacZ5hmPWbthfvopdezIvkWi+IqmRNVwsyI68w6dYU5py4y/1QeiyMusuz0FVZFifcTU8Ta+FKME8sxTarANLkSE6F1suoquRyDpDL0EkvQTSxGN0Elg8RS1kq4lSr2Sxb7xZegH13I6tPXWRWZ/0mrI66hFyGhVQFro4oUYLU+oRyzxArMxWtZiONtL9zC5dJdPAuesKvsBXsqX7Kn6jVeFa9wKXiKTe49NqTfUt6TkTjeQLyG3qmr6J68gl7YFQxOXsXo1DXMzhRjGVuOVUIl1omV2IjzWyeJbYn5WCReEss8oVw2JuVhlXQZK7HdJqkI+7M32JZ7n/3XX3C09DUBlW8JrHpLkPi7hN99q0DNOHFDOCOWAfUv2Ftch1OmhFeXsEq5jNv5AvZfyMc36TwHQ8+w9/BxvL19Cfbx4cyhA8Tt20XCTg8SvNyJ2+ZCtJsjp10diHRx4LRQlKsYsF3tiHbZTJidhWLM7m2syxHzNSKA2KC0CsZJYCUU4+lEjJcTsdudleqr+O3uxIvzxnq4Eu3upICwSDlboa01IdLfylgku7qrOLB8Kfu0l3wGV3Pn4TRtGpunTMZhzkw8dZfjsWYlNsvmYrpwCh6WBqSe9KUsN5GKS8nUFl3g8a0rPK2/zoObl6grzeJWQSZlFzMoFQFrbcl1ntfV8P7hfd49fsSbB3d5Xn+Lp7XVvLhzm7dy+4P7vL1zh9e19TyvuEVh/DkObXRj6aAJjPtLL+Z8Nxjb3gs4Od2RMtMQ3m29ADtzqXOM5eQ8Z4w0JjPu+z780r4vv2gNaQBXPenTWbYLqtGnYxf6dlKnX+fu9Pkb4EqtXcPsgh3EgC0Gb1mt01hx1fkfqbiSrXst1BS1aamm+F3J/3rJQECas3dX66O0C0qvqy4de4qAWlMEHN2UVkEJrqRatFanRbtufC+CEWnO3qJtd9q0EcF2G60GaarAVVsN8ZrdxWs1BVftFcn1Vs3b0655G7q0bEXPdm0Z3KUTv2h2YULvbswZ1IsVPw/CcPQwTMYNx1wk4DbTx2I/dzJO86cp4MqzEVwtncWBlXOVqivZMnhYdzFH9LU5JvQ1vAo0WqlI8bUyVFVbHRUJ7hEhP7HvYf1l+Ogt45DuUg6sbgBXKxexa/lCdkqfq2UL8Vq6EI8lC3BftBCXBQtxXiCS1aU6OC7XxXTWImb++BsDZRm7CNLafdeW9nLZQiQlLUSAJr6/9rJlUHxnatIUv6OWSg3gqpv4G/To1l8EXQMV9dYcRK9uA8V10BcNxedKQwWuhLTENSDbSnuL66Rf1x4M0uzN0J59GSY0XLYN9hggNISfeg1lZN9hjJbVV4MawJV4PKq3Cl791ktVgTVMvO6PXfoxTPztfxavN0ZtADO7/8jy3iMx6jceiz6T2NRzCg6a03DWnIVL9zm4qM/DtesC3Lpps0VjGVs1hbSW4dFjhQKudvbWZU9vffb3FklGfxOChtpw+hfx+x+1hZiR7pwe7sJJCap+2ETQYCsCB1mJpY2QHUFDHAkb5saZUTtJm+7HpaXhFBvGU26STPn6ZKo2pFJrf4GHnvk82V/CwwMlPPAp5UnADV6evsObhEe8THnEk9T7PEy5wyMx5jw7/4BXuU95c+UFbwte8rZUqOol72+/4ff77/ldtg4+/8jHp294e/8xz2tqeVRRQd31fG5dyqXmUjb3RKL+pDJfmVFQgifpTyWXD8suKl5XElzFnNin+FpJI3bZIni/LE8BVa/qShS9ri/lxa0C6guzFHAljdl9t9mKJNSAnZtNiQ88yI1LadwtylaqsCKO7MbHww6fbXaEHvAiMyqE0swkijJiyBGvkRbsQ0rAIcUwXLbCbV+/mjVTf2Xu0J7MGKTB/BEDWDxyGAt+Hc6sYT8wdfBAJvfvx6KfhrJp8SyO2BgQ5iASRKOpeC0YxEHtQcRuGMNV95kUb51BkeskCpzGct3pN647/8Y159FcdhxLlt1EMuxmkGK3gCT75aS4G3Hx2DZunIvgQXkeT+qKeXSnjCf3qnn17A4f3z5T/kHwVgTRMoa6nCripNhEytIvUJKWIT5LFDnR0VTk5op7by28fs7v717x7vkj6qvLyDmbzOmAEwQc3E/wwYNEHPYlJTSYcxFhxB0/yCGRKG/WW8T6RdPQnz6aeT8PYEKfrozp0ZmpAzRYOW4EVuJ+4bpmGdbas1gxZhja4j6z8rdh6I77FYNJYzGePhWrxQvFd7ieM3sPUBCTwPWYOE7u3Imzni7r58/FUX8Vvo42BGy146BImnes12G78XK8jLRxWzWbXSLRjo0P51JV0Retgl+DoKYw6q/AVeGlT8r+Rqve3wJM/53g6o9bCBv1eQbCT55dCrhS6cL1PKVd8LMaZgn8BrD6NItgwVezGBbIc1/6a12/qOgLiCUBVn7uJ6nglWp2wc/g6oJKl86TfPG8Aq/+qOpK6tTZOPxjwzkYcoz9gX54B4vlcV82iZhl5oI59BnQlw6dOtK2rWwVbEurVuK+364T6l010RT35c5q0ieyE81bdqBly05K62A7MY6rEvUedO2iRSfZJthOXUn0O4gxv5O4r3fuopJsO2zdRpy7TXO6dWvHpPEjMBNjlpulIdvEPWO7hR67hPZYiHuteCzBj7eNEb62jWbtJhxzNMXfeT1BbhsIdrcgdOtGpWVQelJJSX+qSC9blbY3atMnnZZVWQ2K3C73l2ClqWzE+WzEea2VWQSlMbw0iD8qZwa0X88Ru/X4bV7PYVtTfDeZ4GNjzCFrIw5YrWG/1EZD5b3vl59BfJb9lnocsNTnoJC3kI947KtIX8hQ0WHLtRyxWifyKVOCbcw4aWNOuJUZpzaaEbHBjEgzUyJNTTktdMZkPdEmZoqixHqUsSlRa9cprX5ndNcStcqQmBUGxC03JH6ZIQnL1xK7Yi2Ry9cQvnodUWY2pLlu4+IBb0qCQ7mdkMCtlCTyI06Sdvwwycd8OBfmT15cBFdTYsV9PUHcl4I4utUJh1XLsRSxqp30xZw9B/sp03AcPxnXcRNxHzsB17Hj2TpzBocMdAix38CZ7SIW3mXPqV2bhWw4tcNK0emdNkTvtiNur4NKe0R8vcfu74CrI1yLOkFhbDAlCWGUJ5+iQowpVXJmwfQYca9O4MaFZG5kCmUlK7PA3pCVwpkJVF8QOp9ITeZZsW8q54IDcTYyYrhWT5r97/9D8z//WcQ0rUXs2VnEip1o1bKd4vP2JbjqosApec1Lu4jvv29DCzk5j3xeTmIgW2XbyWpDNcXzTVZcaWqKGKjnEPr3G04/EatoagwQr9FDxLWaikm7jFc7ifink/R/VdNCS6MPfXsPUjyueoljZZtgb61+9OnRj34iDhrSbyi/DvuN0b+OZdKEqawxMObYsQCuXiuk7t5D6u4/4vb9B4rX1S3peSUkYVZ9E3All41SWgWfP1fBq2cqPVL0j4Grx18AoadN9OybMwg2gqLP4OrV3wFXL74Jrh43AKinDXomzvv8r/RKbH/VMHvg8yZSwbPPwKpRrxv06nPFlWwV/EoSZimzBipqbAv8Y71481YFhySYkvCpAUC9UPTy88yCsnXv1QtFn4BWA7h60QC1nr14rpLcRz4nodTb15/glqLGbRJGNUoBVA2wSrYKKnr1FbR69wlcvfj4Df0VsPpH9YFXH1SthN/0sPq9CSD7Wx5XjeBKxFH/lJeeQXpcPGfjEsg+m05+ZhaluXlUZudSee4c12MjST++h4jtlgQ5i2TJYZ4Crvw3jRU32d+EfiVg068Ebh5JoARYtqMJs58kgsdZBDstJMBNl/CDDqRG+3NVDLzFtXVce/SSvFcfyHgPMa8/Evj4NYfrHuJdeZvDlbcIvH2PM09fkvz+d1J+h6QPcr8PRD57TeC9J/jevMu+stvsLr7BHiHv8hqO36gnsOY+/rWP8Lv5gL1ld9h6/Ta22RWsTbzOssg8lpy+hE5iCYbnazDOqsc8tw7bS3W4XbvHjtJH7Kl4wp6yx2wvuIf75Rocs6qwPVfOxvRyLDOqsLxwi42ZdWJZj1lGPaZnazFOq8UkvY715+5iduE+ppn3WXOuHt2zNaxIqWZxfBnzYoqYdeYaMyKuMvPUZWafusT8yMton8lnRXQhurHFGMaWsE7sa5JQgWliJaZJVZgIGSVXsiapAv3EcnSTylglpJNUKj5HqbKulyKeS61EP0UoSewTL7bHFKMTXYBOlEqrowrRjypirdhuLJ6XYMw8tRqLszeUGQE354jvIP8BO8tfcrDmPX53f8fvAfgK7an/na1V77AveIZV7h3Mzt/CRPprJYjvUbyG/mkJxa6hfyofQ7Fcd7oQ0yjpVVXBJvEdOOfU436pHtdLN3HILmVzZoFYFuJ+pQKPa7fYevU2Tjm32Jx+E9uzt3C6UMs28To7r9wVusOOK3XsK6rnyM37BNx5jH/9E3wqxd/r6g1cM4twPFfI1pwq9uXX4JNXyp64dNyPBuO2z4c9Bw8RIBKC0z6HiN2/m7hdHgpkivVwIcrdiUhXR04JyeUZV3uiXFVVVyftLRVwdWjdag6vNyDY1lwFrjxV0Craw5FoT0cVvPJyIc7LTam2kuAqZouTUsl1Whq+b7YhbKMFASbr8NVb/Qlc7VuyhD2LJLiai/O0adhPnYqLSCJ2G+qy08SAzSsXYjRvIg5Gy4kSv71rGWe4fDaSrPhgspJDyc+JozQ/jfL8DAqyUzgbE05U0HHiwoI5HxfLpbQ08lLTuJAgftfRZ0iLOs25mCjykkWinJ0jEtUqPogB7vcHz7h14SrH7LazYvBExv97L+Z9NwTHfos5M8uVivWhvHM/D9tzqHeIJXyuC0bdJjPm33oyvJVQt/4MFYNpv2496K2mTi9pzC7BVUd1+nWShu0a9BFBa69vtAp+AldyZsGOqgqd7l16o66UTn/pc/UtjysJrxSJbe1ktVWbbg3m7Fqod+opzqequpLwqkunXnRoL8GVOi3E8d+3UBPqooCqlh01ad5Bg2btxbo4vm07LfF6PRukgldtv/C9UlNmGJTASkp6HbRu0YH2LdrSpVVrerZvx+CunflFq6tINLszZ3BvVvw8GMPRwzERyab5hF+wmT4O+7lTcJo/vQm4mtEAruYp4Mp79UJ8dBfhp7eEo7Ly6hvwKqDR16qh2uqIBFYKtFLJR+ig3lL2S3Cls5jdKxrAldCO5YvYvmwRntoL2SKSW9cGcCU9ruyW6GA8ayGzfxrDEPXeqDXvSOt/a0Wbv7Sljfi8iq+YUNtP3mLdlf8aqinwSjU7ZDe13miK66OnhFZag+mjNYQ+GkLqA+nZuQ+asp1QfN8KuBLffY+OGvQS10dfkfgM0ujJD1q9+EGzJ0MlxBIB3I+agxV49XNvCa+GM6r/CH4TweCvvX5QYNVPGuL5bgMY2qUvP6j14Qfx9x/asSfD2vXgtw59mKH+Ayv7/IZx/wlY9J7EJq3JOGhMw0VzNq7d5+KqPh83Ca7UF6uqrjSFeizDo+cKtvdexc5euuzuqce+Xob49DXh+EALgoZYEzLEhuDBQgOE+lsRPHAjQYPEc4MsxXZrsdwklvaEDXPl9K9exE84wNmZR8lZHMIVnQgKDKIpM07g5sY07jjl8NDzKg93XefxgRKeH6vmWdAtnoTe5sHJW9SFVVETUkbtyUrunqnhSeJdnqc/4EXOI17mP+Z10VPelT/n/a1XfLz7Bh6JAfbpO35/+ooPj57y5u4dHpaVUpF9gWvJcRSKJPbWlXPcL8mjJv+c4mlVfCFO8aqqyk3h/Bl/Tnp7EnpwG2eO7iYl7DBZMUFcEgnDtbNRiq+VbBGU3leyIitPJBOZ0YFE+G7noOtGDrlZK9BLmrXfKcyiIieJc+Kcp4/tIczbi4jDO0kNO0JWVBDpYX7EHNlJlDg22X8fZ4MOErHHlW3rlrFq/FBmDurGlP5dmD5IiykDezCurya/aXVjpNCc4UOx09Emcocr5496iXu1MXtWjcJluhZ7FvYm2uw3rrjMoMhtOkUukyh0HkeB0yhF153GcNlhHNn2k8mwn0Wq/SKSHVaSts2U/OBd3L2cyKu7Jbx/Vce713f58PYBv3+Q0Ep8x+9E4F1fR2FWDmmhp8gICackMU0kVSlkh4vvIypaxFE5PKmu4vW9ep7W36amtIDcs0lE+B/jyO6d+Hp5cmLXLkL27Rdx0gHC9u/imBhfdohE2FZvEaaLpqE7bRTzfx3EFPHZJ/RVZ6LQnGF9WTF2OHpTRrJ89I/M/bEPi4b3w2Dir1jOn8HmZQvZuHAe62fPxmqxNt629pzzDyZbvMfjru7YLF3KmunTsVomxqH1a9hrZcx2s9V4Gq9gh8lKthsvw23VLHZu1Cc6Loy8qkJyyq6SXXxJkQJ9/ka1UrZQTsFFlf4L4Oqvq7c+6/Pj/yi4uvyFJLTKKvgsFUy6+FeS0OkTrGr0olLA1efqqgzxOEPZdlGRBFBfnOf6xS9e62s1AiwFYn0FrlTwKof0q9mcvZpF2pVMUq9IcHWelEvnSLl4jmShxpbBxqqrpvDq9LkkQpKj8TkVyG5/X/ae8OVQ0FF2HNrLOkszxk4ej0ZPMe61lzOqicS8VRvFpLpjp6507y5nSeuhmLW3aCXGvpYdFIjVpo0KXklDavWuvcRSS4zXqgRfqcYS93R1cVxXdZGoi1igQ0c1WrVrScs2/07//t1YOm8ydsbi2rM0Yrv5Gnaa6bPL3IC9FkJWBuy3XsPBTUYqg3P7dRxzMOaEkykBLuYEukp4JVsGrVTwysOGCM9NRDZKgVjWYttnfYZYskLLinBPIY8GyXVPlXeWPKc8d4DzBo4rlVbrlVkB/TabcniTMb7W6/C2WstBSwmq9Nlnqador4Wuoj0bVrPHfJWylI8PCqnAlYGqykoBVmvws1jLEfO1HDVbi7+5ESHmxpw0NSbcaC3hBoacWm3AqZW6nFquS8TSVZzSXkXk4lWcXrKayKWrCV+2ijDtFYQsWkbIfG1C52lzcu5STi1YSfQyA5IMzEkyteaMiSURG21J2b6Ti0FBlMTHU3U+g9qredy+mkthRgoZEbLK9gQZp0O4KK6T/LR4ribFkHTch0PWG7BfOBebqZNF3DoDzxlz2DFtNrunzGTvpOnsmzyD/bPmcniVDqGbLIjaLuLlA1s4c9CVyP0i3t5rT+Ru2b5pp4Cq+H2OJBxwJv6AnO3RUYFWCQccSDzoRIqPG2ePeHDefye5Ifu5HO5DfuQRrkefoChOvPeEUMqTw6kQ405V6mmqz0Zz42wsN2TL4Dmh8w2wSow91eelB1ac2J7IrXNpXI+J5pi4By4YNY7O37XgT//0v/j+378X13EH5Tpv316Nli3b8d33rWgm4rpWrTuqoFV7NUWt23aiefO2fN+stTKztJx4QG5r07ajkApite+g+j10696HnhJcDfiJfv1GoKkxiE4N4EpNgquOWkqrofydqIl4WaN7b/r0GqiYtPfrOVDETf1V4EqrL72lSbuIhYYNGsHYX8cxZcI0Fs5fioODG/HxqVRW36b+3mPqHz5W4JWcXfDW/XuKWXvdVxVXjeBK5X31XNHDpyo9etoIrr7SN8BV0zY96S/1Wc+agKIvwZU0Pf/bwOpLePXoq6qrz0btn6u4VBDqjapKqlEv3ojtbxSDdaXK65NeK+DsM6hSqemxqm0NSwV+Nb6G2E/O3vz23Zd6J/Ve0bMGPW3Q87dvefFWBY6eK+1+TcDVqy/BVSNUktteNZqri6WEXc+U9sbnn3y6pLH68wavqsbKKRW4agKsxGtLvVLWVfs0wjMFXIntLxqhVVOT9UYD9Sbm7P9hWPWpAuvzthcNVVd/C1w1wqvP+vjX4CoiMIgT3j4clUm+3xFO+vsTGxLK2ZPhZIaHcy74GAk+nuJGLgYJpxUE2s8Vmkrg5vH424z6K3AlZxsM2TyBELuZBDssImiLAad9XDgXF0Jh4RXK795TwNU5oci7TzhcfR+PAlntU4JbXgE7r5WKbbUEix/gqacvCRdBd8jDVxy/8wzv6nt4Xa/CIbsAm/TLWKVdZFP6FVzE4x35FRwouc2+0jo8r93CMbcCq3PFrE8rZE1iodJmJ2f5M8mqZ33eQ9bnPMQ8px7r3BocLorXv1KD29UaZSY7lzz5GmU4ZAllV+CQexOny3U4Xr2H3eX72OTeZcOFOtan38YkrQaTs0Ji3fhcLWvP3UY37QbLUypYLF5zfmwBs6LymRF5makRl5h26iKzpMfV6StoRxWwMrYUvfhyDOPKWCeWxnEVGMdXYpxQpcgosRLDxAr0EsvRSapghTjv8pRylieXsyypjKWJpSxLLGN5UjkrkyuUfXQSxL4JZUKlinSFDOJLxbnKMEmpxCz9hjIropwd0fZiPQ5XH+BW+IitpU/xqnjGzurn7LjxDA8h58pn2BY/xTL/PutzxWfMvMG6c9UYp4v3l1qBkXjdteK11saK7zemiDXRshWxkPUJldhn32N76UsO1bzjUO1rdlc/ZkfFHbG8h3f9M3zvvGbvjee45t/F+txNNqRUYy1bN3Nu43qxBqecKjaLv6H9hSK2XilnT0kNhyrqOVBay+78m+y4XM2eq7fxK3vKydtvibz5BP+8YnZFxLPtsD87D/pwxNubk4f2Ey0SgrjdHsTvcCfW04UzW5yIcHPklFCk0BkXOyFbol1tOeVgxXHLdQq48jXR+wJcRXs6EbXNQSUJsDyciPFwId7TjQShT22ITnactt9EuPVGgtebcsRAn4MrlqsqrpYsYs+iRXjNnYfbjJk4igTCbeF89q7VZ6+ZEc76yzBdPANbw6Uc3+1KaqT4DZ705fh+Vw5t30zI8V2kJYRwKTORrLRYwv2PsNPdBScrK1ysN+Hp4ISnowseDo5ss3dgq9RmW3bY2ROwYxd5MfE8rbyFuJPwVHynp7f7YfjTLCb9pTcLvhuCywBtYudtodr8JO8luPLKod5egitX1nadzG//osXQZpoKJBgiBtW+3bToqaZOzw6yXbALfTqo069jN/p00qC3GLx7df5jcKXWrhvqHf6D4ErOJCi2fZppUFE3FUBpr6mAk+5N2gW7duotggMtBVw1b95FMWf/BK4aoNV3bcVz4nytlSqrHk3AlVbDLIPfAlcdxboIZFp2or0IdLqIIP8zuFL/ClwN+wpcTcWxEVwtns5O7RnsWfZtcCVbBo82Vl6Ja+LEmmVfGrKvWa5qEfwvgivZKmi/QBubBcswmjGfeSI4GiYCJ/VWarT5S2vafNeW1s07KRVubRoq3ZQWzUZ4JcFVpx6Kb4O6Wi+6qfdBS6M/vRRw9QP9NIfSr/sQ+qoPoFfXPvQQ+2o2wCtNEbz16NCdvl00FXA1RKsng7prMVgkS0O69+UHjYH8qDWIn0QQ+EuvofzS+0ehofwkzj2i+0CGqaug1eBOvYR6MrijOK59DwVcje7Yl9ndf2RV31GY9J+oAleakxRw5ao5G3eNebg3gquui5Sqq60aElwtxaNXI7harQJXPQ051GsdPr2NOdzLBL9e6znWx5yAfhsVcBUy0JLggeYED9pAyBDxeMgmQn+w5+RwNyJ+8SBy5Haix+4hebov2YuDuK53hkrTJGqt0rnvmMPjrZd57HWVx7sLeHKwlAc+ZdzzK+fe8Urqjpdz+1gptQHl3A25ycOI2zyKruNJ6h2e5zzgdf4T3hU/4135M97ffMHHupd8vP+a3x8LPRGPHzzkxc2b3M6/TOHZZK4kRYlkJZbKi6mKv1Vpk5kE5TYJoUIObMVnqy27HMzYvtmEfS6W+O92IerYHs6GH1EqrCIP7+CU73ZltsHiC7FcP3uGtJN+JAQeEttOUHg+lvqCTMUfq/pSquKndSE6gLjAg0Qf20usUJTfDiK9PYg9spPzJ33IO3OMtIA9nNhiidvahVgsmoD+1J9ZPHIwUwf3ZFQvdaWqcVRvDVZNGcdhJxuuRQVSEn2UM1vXiet6OA5Tuon7bC+i14/ksuM0Cl2EnBvB1WgKHL8CVw5zSHVYTLLTKtK9zCkMP8CjwgzeP6mG9/f5/cND+P0p8EYsRUD74C4lFy+RHhlFkn8wlyKiuXU2k4oE8d0FhXE2MJjs06e5niq+26wLXL+QzrmYM4Qe9ubAVnd2OTvis20rQXv3EX7Qm7AD+wnZu4OQPWLbTheOiO99n70ZHub6OBhoY71iHmYLp2E4Yyy6k0eyavxPLBf3lcW/DmbZqKGYz53IDpPV+Nlt5ICVGfYrlrJ26lR0xozDYt5isc2W4y5b8TIxw3z+AgVcWWovwnXNKjxMdNlitJxtRssUeOW1bmkTcBVKblUBWWVXyfofAlf/aAviZ3Alj837bwdXmf8pcHXxkxrBVcY1abgu4dPFL2DUfwe4yriaTfrVLM5ezSTtb4Crb1ZdifXw9ASOxYSzL/goe074cDDwiFJ15eS1heX6qxjx269019SkbfsOtGzdVoFXbUVSLqulunTRoEPHLmK7bBdspyT10rRd1TLYTSTrIimX3lZt1GjVqqNi1N5JJORd1bUUqcmKLBErtG7fhr+0+DPtO7Zg9M9DMJU2CRbGbDc3Yvt6A3aaG7DbQp/d4vrbYyUN2w2VmQb97Iw4Zm/MCQcTTjiux19pG9ygeF4p8GqbNackvPoka6GNYpvVJykAq6G66qSnbF/bqLQbhm2TM/lZKZ5Z8nHwFgsFjsn2xGMN0ErOCihnB/TdZISPlRGHNhpwwEKPvQqcWqVoj9BuqQ06iuTjfZarOWSph4/YX4Irnw0GeJvpKfGl3zpd/AxXcURXh6OrV3JitQ4BK1YSuGQZgfOXEDh7IYEzFhA0fT5BU+cRMGkOARNmEzhxjurxzAWcmL2A47PmK8sgMYaHLdUhUs+IJMtNZG/1InfvAVJ27CR61w5xXz3GpaQYCnPPUXI1lwrxGyjNzyb3bDzxoSc4c8KXlLAAcqMjyIsM5/yJoyJWduGAnh5bZ83BY4qIVabOwWf6Ao4IHZOatZCAxcsJMzQi2m4TSTu2kuy9g/jD24nx3Ua0tzvRB12J2e9M/H4Xkg64kCwey8qqRKGEQy5CziRKebuQ4uvG2aMeXGgKrk7/MbiqSj1DdWo0N9JiuJEex42MOKrOxVGZESMURbUY526J678yNYmUI0exFt/P4M7d+f5//Yk//a9/5i/ftaCluMbbdZR+bGqKt9V3zVo3gKsODdVUKqlmyPwaXHVskARYagrIlTMNdunSkx49BzNg4M8KuNIQcUzHJuBKdhe0a9tVaTeU7bbdu/Wil/xncO/B9BdSwat+9NGQMzaL57r15of+Qxk7cjzTJ81k6uRZ6Oquxdf3ONm54u9YcZNb9feoFWO9NGWvffSQ2ocPvgBXd78GV0+fK/rvAFfPGvQ/B66ef6rEauqRJUHUk5dvG2YAFHrxVmx72wCu3ojX/lLK9q8rqRqPfflOOc8ncNWkhfDp69c8e/eW5+/ffSkJrj6ozMufCT1tImW2vm+Bq1ffBlcqaNXoX/XmE7h6+g1w9ewfBFdKRZWEVE3BlTxOnF8xZP9/A7h60dgW+I+AKwVefdZfgavQwCACj58g4OgxAoWCjh0n7Ki4eR3zJ+6EPwnHDhN1yJMwT3ETd16Jv/08/DdPIcB2nKriyvpXAmx+JdB2JIESYFn/RvCm8SLZn06QBFdbDTnj58r5pDCuFV0hv6aGtOpagq5XsTOnGPv0a2xMucrG1IvYpufhkp3Pjutl7C25yf7y2+yXoKLyHnvK6tl6tYpN565jnnSR9Qm5mCdfxib9Ok45pXhdr2Fv2X12Fd/F9VI11ueKME+9JlSI+dkyNmTcZENmHRty7mOR94iNl55ie/kRjlfv45Z/hy3XxPmv17Ht2m22Xqth2/VbeBXWsaNUnLPiKXuqXrK98hVuxc/ZfOUhllmy+qgWUwmv0msxzqhlnZBheg06KZVoJ5SyILaIudHXmHn6KtNOXWJK+EWmh19i9qkrLDx9nWXRpayKq8Qgvpo18VUYxTVVNUZi+9qEKvF8FasTKlmRVMlyce5l8vwpFSxKLGNBXLHyOoviS9BWAFYFK8V+OilV6KRKVaLb0Gq4Vpq4p1Vjfr4Gy+w6rPPusOnyXfE93BPLO2zMu8WG7CrMM8tZf6GMdUIGFyrQO1/B6vRSVqYWsTK5kNWpJRieLcfobCXGZ6uEqlkn3pNRYilr4oowjClUKsbsxHe9vfQVh2o/4HP3PYfqXnPg9gsO1r/A594bDta9wrPsEba5NWwQ59lw9ga2OXW4XLuLW8EdnC7fYNOFYmzOX8c5r0T8bW9x+OYDTtx+wvGbTzhS9YSjFc8IuPGaiLoPxN55x+mK+5w4f5X9J2PZ7XuMQ/sPErR/D2f27yRurwfxO7cQ6+UqkhsnIiS8kpVXQqdd7DjttIkoF1siRBLkb2WK9zoRaBjrEbTJjCh3O+I8nBVQ9QlcbZVyVGYSjN8mBl4PVwVcxTYBV6c2bSTEXAQ+a0TCu3IF+5YsFsnUAvYsmM+OufPYMmsWTrNm4r54AbvW6rHDdA2bdbVZu3A6Jsvn4mK5Fp+dzhzZ64KXCNK2Ohhz9NAWUuJCuJSVxPmUaIKOHMTe0pwVCxYwd8oUFs+cxaqFSzDSWY2ZvgEmevoYLluG4aJF2KzW4/g2L64npvGm5j6Pi24Rv/sEZr/OY/p3fVn03RDcBi0lfuEWblic5K17Oh88M7m9OYqw2c6s6TKJkX/SYuj3Qmr9GKLVn74iIO0pgtoe7bvQs72EV13p01GdXp260bOzbAPToIeQ0iooBvOu7b4EV13baykG3xI2qX9jZsGvWwW/Bley8kep/mmtToc23VET55PeVl+Aq3ZatG7VTQQcn8FV87aqVsHv2nRVPK7+ItsHW6orHldtW2t9ahls21qjAVx1UczZZZWVhFeqmWUkwOlMBxHEq4sAv5cEV+qd+aVHNyb00VDA1fKfBjV4XH1ZceU8fzpbFs7Aa8kMdi2dqZizS4+rQ6sX4K2rAleH9RbjJ6TAKz3tT7MNnmjwtVKqrdYsa2gR1OawkK++VFNwtYS9OovYvWIhu4R2Cm1f3rRVcAEuIpF1nLuAzXMXsVHIaMY8loyexOgBP9JHtgvK2QVbiACuhUhUWojgTHwPbZTP3kX1vbftrniTydL3LiJ5keqq1pPu6n3ooTFQqbjqp/UD/TWHMEBzEP00+tNbTvUszq3Zvjsa7dXR6qCu+KIN7N6TQZo96d9Nk/5dtRjYtTeDu/VjqDjPMAmqegzlp54/qiTO+ZOmhFeD+FG9P0M692JQB3GMCAwHt9Hkp3Y9mag2gAWaI1jdezQmfSdg0auh4kqzCbjq1gCuuizCTX0JW7prs1VrKZ4KuNJhpzRo76nL3p4iiephyH4tQw5oiGRK04gjvUzx72dJ0IAGcDVgvVhfT8ggkUwNsSVsqCOnhrsRPtyd0GFi+fM2EiYfIG9pKBUmSdzZlMkTp4u8cLvKiy35PHa/zIMtl7nneZX6Hde4s7eQh74VPPSr4uHRah6duMnTwFqeBN/mSVgNT6LreJF+n7d5T3h/7TnvilTw6t3NF3yof83HB1Ji/d5D3tSK46rKuVNwmaq8dEpzEim/lEJN4QXuVV7m4Y1rPLyZT21JNtmJoQTud2eHnSkWuvMxWDCJDavmskskcaGHthEbcIDwwzs4tsuZoAPbOBcdxI38c9QV51B2MZXCzHgKL8RTLtbrxfme3LjKg4pcKi8lkBbhLY7bzAE3M47ttCXy8FZSQvaRHXWEwvQwqnOjqMiM4FLsERL9PQndJ/Z1MsZh3VKMxe9Fd/YEVs0cj8HcyTgb6RCxfxuliWGUxxwhastati36EbuJXdg9rydRxr9w0X4K152FnCZyzWmc0GjxeLRYjuGSw1iy7CdyzmEWaSJmkeAqY7sFRRE+PCnJ4v2Tm/z+5p7QQ5DVVr+LgO/pPYqv5BEbHETIgUMk+QdQmpRCXcZ5CiJOE7t3H0EeHgTt8CL8wF5O+3kTedSXoIN72evmjLuVJR6bbPDz9CTS149IHz/xGfdzUoxVseJ+fjbkCOfCj5MWfJj4I+L4g15ESR3aTvhud05s2czBzWZ4rdfDWdwTtqzT4birDcl+e4X2c8TRFpuli9GfPIklv/zKspGjMZ45B2vtFVgtWaqAqw2LFmInEuUtYpzbZrxaAVfua5eyVWibkTauq2ez09pQqbjKrSwgq/QKWbLSqeiPfav+Hrj61v5/zxPry7bDRjUFV3/cDvgZXF0W77tRV8Tjz8ouvPzHIKmJGj2ozjWdBVCCK/EZG/UZXKmel+1+F/67wVV+tqL0fBW8Sv3UKvhtcNVYdSUl10+LBD44KRq/0yF4h53AO/Q4hwKP4HVwNxZ21sxdspBhP4+gm4YG7dp3UFoGpWG7rEhpp8wa2JGWrdvTvKWEWu1Fot9ZaaVqK8ZzaWAtJddbiwRemre3kzOtdVJ5XHWQPledu9KmQ3u+b9WMZi3+Qi+NriyePlH8tvXxMF+Ll7kh28312SnbBi112bNRl/3SsF2am2824pidMcel7FXwSsKlIHcLQrZsJGyrFeESXjUoXPpffSUFYHmqqqvCPCwJ29aojZ8UstWSQDdzpbLrqL1qJkC/Bh22XacYxx+ylq2B+uyVvlwKpFr5SXssdNgrtu0T2r9hFQc3rOaQuS7eZrocNFnFPjFu7xVj+r6ViziovYBDC8S4P3cOB+fO5tCc2XjPmo3P9Fn4TJmB96Tp+E6aweHJM/GbNBPfCWLb+GmKfMR2vxlzOb5gCYHitx26So8IYxNixL0leesWMr0Pci08lOsxpzkfFkisvy8JJ/3JSDxNbmYyl8V1cvXyebGeROKZQEK8dxGw24MzB/aQ6utDyu69xDi6ELzWFL8lOhyerc3xWUsJmrWcsJkrCBeKmLeKyJVriDHbSIqbG5n7d5N19CAZxw+QfHQPCX47SDjsSYLvNhK9t5AslOqzlTTxOO3wNlKEkn23kOTrRpKPSimHt5B+zJPMgF3khR7gyilfrp05SkHMCYrjgihNEGNncjiVKRFCkUKnqUo5Q3WaqvJKtg5WpkdTcTZKUVV6HDfPp3DldAQ+9o7MHv4bnf7le/7tn/4Pf/7nPyvgqrm4plvJNkFxjcvrunmLdgqclZC2VZuOtJbeV0Lyue+btVEkZx38BK7kss1ncCXbZWX1Yc+egxg4UFZcDad79/50FPGJ0iqoeF11p01r8ftpo0ZnER93U+9JD82+9Ok5gH69Bingqm8juOrWW6m6GtR7ECNHjGLS2KmMHTWRefNEvLLFizPR8WTlXqagtJzK27VKxVXdo4fUfQWu7ohlo+49keDqmaIvwVWDmrbpNWkbfNygJ8+aGKN/c0a//wq4amwlfPFVlZXK4L3pvk8UEKUCV08lsHr+VgWpXqj09AupwNazxv2bAK/nUtLLqim8evX6k569eaNAqsaWuS/gVQOIeSb0tInkcwogagKNVBVPDdVVX3lPSVD1+u0b3rx7q+iPwNXz1008qv5IElY1qmm7olJt9ZqX7xt9rT7PDvjyEzD6ElxJ8PRK0YdPvlZNPa7+HsxqCq6+9LX6+OU6H3nJ77z8vakkvJLneKPyuLqQlUVu3kVyc3LJPHeBs8lpxJ2OJTI4nAj/YM74n+DMkf2E7bbjhKsuRzbP5Yj1BI5Z/cbxjT/jv/EnAq1+Isj6Z0JsfiHE+ldCN40l2HYKAY4L8PfQJ+K4G2fPhpNXcplzImgOu1bMrvRLbI7LwiwqE7PYPKySr7Ap7RKOF/LZdqUMr2tVeF2/wfaCW+wqvcP2ojqc8mTb3jUsUq5hlV6MfU417vniuZKH7Kt6wf4br9lR8gjnizewSS/EMjUfq7MF2GSUsOlcJTaZNWzKvYvd5Sc4XnuJe+Erthe/Zk/ZK/ZXvuTAjRccvPmMQ7ee4V3zHJ/al/jWv8H3znu86z6yu/oD7kWv2HTxMRaZdzE7f0dpEVyvtAjew/j8XQzP1rIysYrF0SXMiyxk7qnrzDqZz7SQy0wPucLc8OssiixheXQlq+NvYZBwmzVS8TWsibulUqxKhkIG4rG+WOrG30Qn8QYrk6tZkVyFdlIFC+NKWRBTLFTE4rhitBNLWZ4sq7Kq0EmrFpJL8Top5egnl7MmpZJ1Z2+w/vxtzDJr2ZAtJdazasR7r8IwTXpoXWNFzEWWRuWyWGhh1EXmC82LzGNuRA7zI3NZEnOZFfHXxL5FrEkrZ116FUZpFaxJKsEgvoC1YrtZaiWbLtTinHcP96v3xd/pLm5X64Rqcbt2W6gWp8u3sM6sYH1KEcaJBWJZitX5ajbn1eBw+TZ2eTfZlFmGzflinHIq2FFQh9/NpwTeeUPQnXccr3mNX4X4W5U+wldcA8dLHhBUdBf/nDK8o9LZeySYQ/u8Cdy3l6j90qBdDJ67thC73ZWobU5EbnMkYqsjkVucFL+r03JmQRd7BWIFb7LEx9hAgVeB1maccWsAV+KYGA9HYj2cxLoDUe72RAvJaYij3VReWWfEeSIdNxFhb8VJmw0EmRtzdI0+PjrL2b94IbvmzWGnCE62C7nNnI7LnFlsW7GUncaGuIngzXTpfJbPnsSyeVPQXzkPa3M9XEWQ5mq/jt2e1kSFHSI/N4Gya+fJORtD6NEDOFqasHjGFMYMG8q4EcOYN2kiBksWs361DiY6K9EXr6sjXk9/3nwc1hiJpGonVyLiuRoaT6DFFtYNmszMf++NdrMhuA/WJn7xFiotQ3jumszLrWcptwrDf4Ytel0m8Ou/9GTI90Kd+jOw2wB6q/WiZ0dNeoqAtWeHrvTq2JUenbqi1bkLPdSk1BVpieBVQ/byS1glBnWVJMjSpJv0RerQQ0gT9Q4adJF+VeK5Tm1FwNtGBL6tu9JeqbhSUySBVfs2svqqqzIlcRtZFdRaBbU6yaqrTr0UrysplceVhgjA5YyCag3gSo1mYv/mQt+1ktCqM39p0VmZcbBli660krMLtpazCap8rmSroDRnl2bwEl7JqZClWskpkVt0pHOLNmi0ak2/Du34UV2N33p0Z3JfTeYOkRVX0px9KKbjfsJy4m/KjDvOc6axZf4svBaJ5FB7NruXzWbvijkcWDmfQ6sW4r16kSIf3cX4Ch0WQa6f3lKOiiT1mOJppdIxg2XKNllt5ddQaeUr1n2lx5XQIT1tDqxezF4dCa3ms3P5fLYLeS6bz7Yl83BfNBfXhXNxnjcX+9lz2DRrLpaz52E6cy66E6cz+6dRjJSeC526o966Ex3EZ20rP7P4Dto2l3+LLnRoo6p2k9+7ynC0hwjCpH9DT7rISjp1EXRpDKCPpgjCNEVApjWA/j2EtPrTp1sfFbwS14WEVz1ki2mXHvRXl2btmvQWwVw/ca6Ban0Y3LUvQ8T19qPmD4zoMYyfeg7nJ7nUGspPGkMY1nUAP8hqK/G3HthKnaEtuzO6bW9mdBmCtuYv6PUcg0nviVj2moptj+k4as7ERUP8BrvPxU19ngKu3LsuxF19sQKuPDSX4dVzJTt6rFK0q8dqdgvt1dJln6Ye+zX1OaRlyOFe6zjadz3+/TcQPFAkUAPMCewntYGQQZs49aMzEcPdCP3BiYBBDoQMcyVlmjfFBjHct83lhXsB7zxKeLe1mFcu13lkf5l7dnnUO17ktlMeta6XueNxnQc7i3m8v5znPjd4deQ2r47V8sL/Ni9P1vM64SHvM57wPkf6XgkVPudt5Ss+1L7n93sf+HBfBEJ1j3h+8yZPqkp4UnmNB1XidarzeHD7Cs8eFPPm+Q2lJe7Ns1vU37xMWlwAPrsc8BCJm7nuXHTmjsJ0xTR2OKwj+NAWovz3ERWwn+igQ6RGBZGfnUxNmXiv1depKb/MzdJcqgszhS5QW57Dk9qrPKnJpTTvFCf97HAyn8cG/QlssdEmYL8VKeE7uJh6lOqrZ3h0I51nNeepK47n2oUA0mMPEhe+h8igXYQd9SL4sAfBPh6EHfIgWiRGmSd9qEoVyUy0L/FbjfGY/yM2v7bHa4o6kfrDyNs8kXznKVxxmsgl5/Fcdh1Hvts4rrqM5aLjaLLsx3DObjJp9nNJdlyhgKvSqOM8r7zCxyd1/P7yAR9fPOD9y0c8vV9HSf5FokMDObDVlf3ODsT5+VCcEEthdATx+3dx0Mocz/UiCbcwZffmjexzkpDOkb1inNlma4WLpTnbN2/Gf9duzhw+RvgBX45u9cLHxZUTnluI9t3P2eCjItk8TlqgSCBPHCQr7ChFiae4cT6eW+K7rryQQGHyaTLDj5Ma4EPu6SCuJUSSFuDHPhsLTOfNYvWk8Swb/RtLRo5k+ZgxGEybiolIkDcsnM+mFctwMzJUqlw81+vhtnYZLobauIulhFjOuuJeYbOW6PiT5FUVkN0ArrKKvgRM3/S4aoRWBar1T/oPmrl/eg3ldVWwSqVcsoRU6437/LVyilWS61lFlxt0RQWviq8qagqu5Loiuf4VwGr0nWqEVhmNuv4N/QfA1dcVWU3B1dc6fy1XnDdHUcY1FbxSWgYb4JWsvEr6ql2wEV5FNYCrKKHwswn4x0fiFxmMX0QQfif92XvMG0dPd/RN1jJ11nQG/TCYLupifG0noZX0u2onxsD2YpztoKo6admW71q0prlI5Fu17Uxr6f/TVs4eqE57cR9vL+7dbZVZBcWYKRL6lhIKCLXpIMaOTmq06tCBvzRrJsbYlvw6ZABrlszFxVQfz41r8dygz3aL1exQqpdWs89K3Gtt1jTMvGfMsc1CIiY67mDKCacGeOUm7r3uGwnbIuIuoXBZgbXVQsjyCykAy0OlsG0WTWRJ2FbVTIUh7haKAfxncGWkQLPDQnIWwIMbDdhnoatUVu2wEGOE+TJ2mIkYzmw5ezasYP8GHQ5KYLV+FYdMdPBeu5KDhsvYt3oJO5fNw2vhLDznTsNrxmR2TJnIThGv7Zg4QZFc3z15ErunTBWaxp7pM9g3azYH5s7j4PwFHFywiP1CexcuZO+ChRxevpyQdeuIsrEm3tWJpB0epPrsIyPoCFlnQriUEs3F9DjOxp4kJuwYMSdPkHg6mNToMFJOh5Io/v7RwX6EHNiBn6sdPuLecXyj+B42iO9v7QbCdNYRuliPsPm6RMzTJWq+ATELDImdb0jc4rUk627grJUj5z13kOPrzaWAo+QFH+GCuG+lndhPyrE9pBzZSYq4T6ce3s5Zv+1kHNlBxtGdpB/bSarUUU9S/baScnirArFS/baRcXwHWUF7uXjSmyuRflyLOkZhrD8l8UGUJYZSnhROhfS5So4QiqQyWQWvquRMg6lnKE+Vsw6epuJsNJXp8ZSlJRLtfQjThUsY2EHEgv/0J/78T//Mv/3Lv6vAVat2CpiSai6uc1lVJSVBlQKn5HOy0rBFO6XaSkrCWwlxW7bpoCwVP6x2KrN2pU1WertqDaRfv2H07v2DUoXeScTKHdtrKPFSu7bqisF761adlJbBLmqaaHTrSQ+NPvTS6kdv2SooQZZmP3pJo/ZuvUUM1ZcfBw5j1E9j+Xn4b0yZPBNra5GzhJ7i7LksMvMukXetgOKqam7eqafuwQOl+uruE1WV1R2xLnX30WPuP3nKQwVaPVMBq6dfA6t/HFypWgSffJLK66oJuJLtdi9V3lJP/q6/1Wdw9aW5exOfLNny16CnfwSuGuDVp0qshoqq5y/fNQCqJuDq1dtP/lXK+qdt0tfqtaLnbyQEUnlBfQJX7xr0XgWtvpbc51PFkwRHr1WVV41G7U0rrr4AV2/fKnr1WmXM/kxWWTXoqVIx9fqTf5XSSviVnn/lY/W56ku17aWs5vrwrsF/SuVB9eorU3bFLL3BMF1WPL1W9LEJvPpb4OrL7U3B1R+2BjZUWyngqqkawNXLj+J7/PCGf6quq1Uu4DsPHlJ9s4ai4nKysq+QnHyBxISzpCenkiEGuBj/Xfh7rsPHdg7elmPxs/yFY5bDCbAcRpDlCII3jiDM+ifCrX/l1OaxhNpNwt9pLse8dDnpLwL1jJNklV0i7UY5oQUl7L6Qj2PSJTbGXWZzWjHueTfwyL/BrqJbHKq6i+/NB/jceMSBqkfsq3zEjqK7uFyqwiG3AtdLNWy7do/txY/ZWf6CXRWv2V31lt2Vb/EseoSLOJfDhWIczhfiklWCW06FOH81W67Usa3gIR7FL/EoeYtX8Tv2lLzjYPl7Dt/8yPF7vxPwSOjx7/g/Eo8ffuTow9/xuw8Ha8Gr9D2Ol55jceHBJ2Bllv0Y85wnmGY9wujcPXSTb7M0ppL5p4qYGXyVaf6XmXQsj4lH85gVdJ2lZypZLaFUUj1GKXcxSr7LmsQ61iTUYRBfi0HcbQxiaxTpC+kJ6UpwFXuTVfFCidWsTKxkaVwZi2JKWBRdLJbFLIkrVtoGV6ZWsCqtitVnq1l1tkpIBa70kiswSKlkTeoNjM7eZM3ZG6xNk7BKbi9DN6kYnYQCVsTmo33mIosjc1gYmcu8iFzmnMpldlg2s0KzmS1nQzyVw6LTF1kWfZXViUXiHGWsETJILsYgqRCj1BLM0yqxTK1mY0o1luK1zcV7M0ssFstisSzANPE6JvHXWBeXj1HsVUXrxGPTRFkpV4plRiUbpa9YejlW6WXYnqsUf9dbeF27w+6i++wpfsgOcQ1su1iDa1YFTufE3zm9hF0XyjmUUcSBqPPsOxaO9/7DBO09QNS+PcTv8WoAVy5Km58CroQitzpxWpq1y1kGXRyJcnXkpJ01h01EgLJWj4CNZpwRA3q8pzOxYv84D6eGdQdi3FW+WGecNxHhaMMpR2tOOoiAyE4EQZtFImslElqRwPgZrsZn5VL2L57Prjmz2DFrJl6zZ+AyYwpOc2fisXqlCHjW42m1gU0mhpit08VsvT4bLNZg7yCSIM/N7Ni+mX277Qk5sZPss+GU5aeJZDGe2JNH2elqg6EIiKaP/onJP//IvPGjWC3Ou27pIpFsLmXd8iWsE0tz3dU4Gpuwd6MtAXZbOGZqh+uU5axQG8asf+3B8hY/4P6DNjGL3Cg29+eBUxyP3BLINzvGoYlmrFQby8h/68vQlv0Y3HEg/dUG0rNjb3q270nPDppivZsCrTQ7q6Gh1hnNLp3R6qpGjy5d0BLbJbjq3q4b3RR1F9L4rPZSYpucaVAsu8j2M+ld1aYrnVp3oaOstpLgSrartRDBb8vOCrT6DK7UlEBAVfnTA7XOPVQQRfoIiHO1bt1VBB1qCrxSpMwsqMb34jyKFHClRgsJrySkaiVnkJEzC0p1E68hZzOUsxh2plULFbRq1byDeD/t6NKsFT1atRIBUTtGqKsxpkd3pvTVZN6QXipwNWoo68f9hNWkUdhPm4jb7Ol4zZ/DzkXz2K09hz3L5rBvxdy/Alfeqxer4JUEV/pLOSphVYOOGgjpLxNayhH9r8HVUryViqslHBDn2auzgF0r5rFj+Txlmupt2hJazcFlwSyc58/Gcc5sNs+ahc2MWVjOnI35zLkYTZvNinGTmTn8F37u0VeppuusgKuOn8CVNGmXswt2bgRXHbQU01FFHWTbZy+6yhkju/ZW/mPYR5khp5/yX8R+QhJeSfUVz/UQiY6mCCjlLIN9uvSgT1ctenfSUoGrzr0VeDVArT9Dug1hmOYwRvQYITScn7SENIcq4Er6Wv0grqUfxN/t1zY9mNphIAvVh7NS6zcMeo7DpOdkLHtOx1ZrFo6a4rN3n41rtzm4fgWutnXXxlNzOdu1dNihtUrRTqFd4vEesdynpcsBLT28exrg02cth/sacUyatg/cQMgASwL7isSnn7gHDLbl1FBHQgfac7y3DSf6i3vFSC+uLA3jrnU2b7eV8mF7Je89KnjlXMgj60vUmWdy2/wCtzdmUSv2qRG6YSOWm3Ood7nMw22FPNtVzsv91bz0vcmrE3W8OnmXl1H3eJ54l6cZ93l+8Qmvi17zrvojv9+BD3c/8KTyLlUiqM1PjeFKykmKsqOoKT/H04eFvH97k48f6vn99/u8e1PH3brrZGacUu41/ofcOCiSve12BhxwNSHskDNJYQfIjA3gSvppSi6ncbP0InXV17lzq1hR3c0i6msKqLt1Vaxf4m7NZZ7eu8qzO9lUXgnhzHFrPDbNwc50PDscFxHqI5KfM9u4ev4wt0vP8OphJu+f5/H0bjqVRRFczQvi2pVTVJalcrNafD83c7l9I5fa0gvUXEnkVmYktWeDKQrdSbT9Ktyn9sdiSAu2jOrAyRWDyLEZp4CrSy6TyXGdSK77BC66jyPPeRQ5Dr+QbT+S83bjSds8gxSHpVzYZUV1UhhvasvhxSN+f/WMt4/vc6eqgosZZwk/cYS97s64WZqy1dJYxEYuxB/ew6ldruzeYMBm8VvbtGI+DuI36iqScfcN69hmbYanrSVem23YYb+Zg27uBO6RbYJijNp5gAP27mw1txT7r8PLcj37xL77bTew02It28308bU3J/agB5dP+3MrJ4WHxXk8ETHVnWuZ3Lp4jrr8HKrzzpEe5s8ecex68fvWnTqBFeNHs3TsbywbO0o8nsi6OTMwE79562WLcV2jh5fZGraZrMbZUFtoCW7rVuBuvBJH3YV4WhsRnXDqvwiu8j7rvwiuMgtzPylLUZ5ipp6lgCmVvoBXDa2N3wJX2RJa/X8VuDr3h+BKSplZUAFXaUSeTyE4OZojZ8I4cjqE42dC8Q07gZf3HiwdN7FcT4cxE8fRq28fOnTspFRcSXDVSiTqrZUqq460aNOev7RszV9aiCRezsLWtrMCqFrJxL1Tdzp20aJ9Zw1atu2sPP+dOPZ7oeatRaLeUST2nbspyX6LZs3p3qk9k0cOY70Y+9wsDPDYaCB+A7p4WYj7rmzBs9RTjNp9bYw4skmCK9Usg8ccVJLwSmkbdBH3XzdLQoXC3C05ucVCUVgTKfBqq4WisK3fAFdbJLjaQJCrOQHivMcdTDhqJ153s7jPb1qDt2xdNF/NrvUr8DJdhofpUjxNtdkutMt0OfvMVirA6qCxDvvF73/PysXsWjwXr7kz2DpjMq6TxuMyfgyuQu4TxuI5ZRK7Z81gz5yZ7Jw1Hc/pU/CaOZWd8+eyd6kYv1ct56D+KrzXinuAiYglzU04vMGUQ+bG7DM2xNvMiFDxN4vf7Uma337SAnxIO3mMs9FBpMeHiRwuUlFSdCixoceJOiHbuw8Qtm8HgZ5bCNjigr+rA8c2WYmY1xjf1Xr4aa/kxPwVhM5eScTsVUTP0SVurj4JC9aQrG1Cis4GUvUsObvOlkzbLeTt3M/FY0e5HBrApZOB5IUd50KwH+kBh0g7sY+0Y3s5e3QP6Ud3c04sz4vH5/33cU48d/aEeO74TvG8F2lHPBRodfaop3h+F9khB7h0yperp48qbYKFYswpiQ/+ClydEutimRRBZZIKYpULlYrtpbIiKyOO8vQEsiJC8dq4kfGDfqTtn77jz//0J/71//ozf/6Xv/Dv/95caQtUAagOyvp337emWbO2tGjZvqGa6q/BVbPmqqorCbdaKEbuHRUD9w4izpWS4EpD2iX0HkKPHgPpKuIgCa5kPCp9V6UXXIvmcgZDWc0oq65EXCziHg31nmh1FzGRhoibNPrQW6OvIgmuZMvggJ4D+WnIz/w09FfGj52M0VpxnZ4IJivnMnlXrpF58Qp5+dcpKCujsqZGMWtvNGi/8/iRqvrqW+Dqm9DqM7h6/JX+c+Dqzf9nwdWnmQG/Aa5eN4Cr159B1idw9VICojeK2frLt+8UgPXZ3+ofAVdvFYD0/O1/AFy9+QyuFOP2xlkF5XFvPs8g+IXx++sGaPWm8dwqwPWH4OrjPwauXjVAq/8ucPUJUv1nwNW1qmpuPXzE7QdPqLh9h5LqGq6WVHOpoIorhVWUlFZQJA0hY48TtGcDPpvncmjjWI5Yj+SE1U8EbhyugKuQjSM4af0TETYjOb15rEj8J4mb/ixOeOkQ7u9EakYIeRUiMKmrJv5GDcev32RHdiXOGZVsyatnf/lzjta/IujRa8KevSPs6TsCH77lSN1r9lU8Zlv+bZzzKnG7fJPthffYXfqYHcWP8Sh4iPu1R7hff8LWgidKZY/rxRu45ZXjeaWKPYW3OVB2F5/qR/jWPMf7tjjfzXfsLH+PZ+EbPK+9YPv15+wrf4Vv3TuOP3zP8Ufv8Lv/hsP33+J7/z2H7nxg140PuBa8wjr7EabpdzA+dwfTrAeY5z3BLPcxRhfusir5JtoxZSw4XcTsk9eYEpDHeL9MRh06z1jfLOaGFbE6sRajtLuYpN/DOP0uRqn1GCbdxiDxNvoJNejF30I37ia6sTcUrY6tFqpilZBOfBUrEypZHl/OkphiFkUVsSi6iMWxxWjHl7AsqZRVEkRlVGNw7gZ658SxCriqQDepEr2kKvQSq9EV59CJL2NlXDErYosaVCgeSxWJ5wqFClgRVyA+T4F4nessOnONhafzWRB5hfkRl1gYeQntqKti/wJx7hIMUkoVGaaWis9XjmlqFeuTqjER79k4thyjmFLWKSphTVQBBuJ8+kKGUddYE32dtTFCsQUYifdgnFDM+uRyzMU5zMR7N08R6yllWKaptDG1RJFlShEWideErmKRcAXruCu4iMc7k/I5EJ3FocBoDnufIGjvIU7v2UPsLi/idmwhxtOZM9sciBSKEDq91ZEz0ufK1ZFoVydi3Jw4Zb8JPxEkHFyji79ITiS4SvRyIUEcq0jCq60OxMlqK9fNnHayIdx+I2H2lsoshNIXK3iTCKQ2mnDc1JDD+jp4r9DmwKIGcDV7Jh6zZ+AwfTJ2IpHYqreKQyKZOb5rO8cO7SUwwI+QcH8CRKARcsqfiKhAAkN92L7DHjdnUwLE4H4pK4ryggwunosh7Ng+vJyssFizEkMRJK2aOx2d2dPQlfBKewGWBqtwsbLAe7sHIQcOELhtB4dMbXCduRyTgeNZ2LIfs/5ZE51WP+I+VJvTC5y5bnKUuw7R3HOJI9vIm+0j9VnS4Vd++74/I9oNZnCnIfTtNJAe7cUAK8FVxx70FAGrVueuaKqpodGlMxpdO6MppNVFTbVdBKwa7bvRvX33hpnlNBWpwJUKWHVv/xW4at0AroTaS1+lZh1p871Q845Km54EVoraqCnl2TIwUOus9U1w1UIc37yJJLhq1qqzSnKb9L76Alx1U6CVrORSZjNs1UUE7tLXqjOtW6iM2ds1b0vXZq3o2bIVgzq046duaozt2Y2p/TSZ/0MvVjaCq/E/Yz15NI7TJ7FF/O23L5grAtp57FkqAtRlc9kvkt0DKxdwaJUKWDXKR3cJvnra+MnqqjUrVDJcwRERFB/RX6bIr1Fin8MGstpKm0MSWukuZr9IQPeums/ulfPYKcHVsnls0Z6HqwRX82fhPHcWDuKatJ01C+vpM7GcPguzGbNZJ6Q7ZTqLRo9l3IDB9BeJhmwZbNdcfuZOQp1p30JN/G3U6dxW5S/2GVz1bABXvenaWaqHuBZ60FuzD30lBOveSwRgPZSy919F8PWb0NA+g+kj9pGzUPYWy74ieOvXpScDu/RmUJc+Crjq37m/eDyYId2G8mMDvPql50/8rDWM4V0H8KN43eGdtBjZqZfSIjhPfRjLNUei23MMa3qOx6THZCw0p7FJYyYOGrNw6j4bl0Zw1eBztUV9ER7dtfHSXMEOLR12NtEncNVjNQd76OLdSx+fviKh6reGY/2NCRwgEp5+FgT2FfeBgeKe8MNmQgZs4ojWBg5rimRpmBs58/2ptzzPm63FfNxeyZstJTyxu0rd+gtU6CdTpBNLsW48lUap3DI7z03z85SbnqXUJJXyDenctMmk3vEyD7YW8GhHCY/2V/DwcDX3T1RxL7SS+zG3eCTGl2cXn/Oy4DUfbvzO+5r3PCiu41ryWRL9fTl92IOU8H0U5J7mQf0l3r+u5uO723x4W8vbl7d4+qicmxW5XLuYwNULZ7hyNoxLSf5cTQ6gKD2Uypwo6q6l8rgqj5d3innzqIrXD6t4freCp3fKeXpX6L7Qw1KePSjk+cNC3jy5zruHOTyujKL43H7OnhT3Tn9LksPsyU7wpODCIW5cC+DhzWjePs7g4/NMcc6z3K+Jo646lvu1Z3n17Crv3pTx4X01H95V8fGZeO2abB5fieZm/GGyD1gTaDwD1wla2P7Yhu3j1IhYOZhs6zHkO0/mktsUst0mCU0g02UUF+xHkGk3nByHkWQ5TODs5mmkOmiTs3cTt89G8v7eTXj3CvFi4rPVk3c2Fb89u3C1tsDOdC0OJgY4meixzcJQJNn6uK5ZjLX2NDYsnKzM+mcnfn9Oa1fiLPZxNTfCw9qcvU72+Gzdgu82D3y2eHDIZSv77dzZZmaDzWoDjBctwEDcu1dPGYf26BHMHd5fMV9fOeZHrBZPY9cGPU7uduVsiC95sSEUi8Ss7loOz6tLeFxeQMHZBCIO7WGbeD2ThbNYPn4Ui0f/rCz1Z0zCSJx7nUiQ14vfvc2yRTiL+4ib0Qpc1mjjarQUN+OViuxXLcDDSgWuLlYX/kPg6pOu55HdqK/A1bdn9vvb4Eq+ZmaRnJkv95MUeCW2qZ77rKYQS3pyKfoKXH0hCa4alP2Vvg2uchX9NbjK/az/QXAlgVVTqdoFZbVVBskXMz7NLijhlWwXbIRX0ZkN4CrrrKLQtDiORIVxODKY49En8Y8J51DwMZx3bmPdRjOlZXD4yJ/prinN2sVY26a9Aq5aSnjVViT47UQS37Yd37Vsw3ct2ogxtD3NZWLfupNSfdWhswadRBLeXiTjLdt2UqCV1HctO9CibVexXZP2HbuJ8VScs3kzkZh3Zt7kkViJ63CrlQGeG/XwVCqapG/Uag5sFPda67X4bTLmqK0pR+1kNZSJomMOIs6Ssw06mREk4ZWrBaFuFoS5qxTqvuGTwhpg1iegtfVLhW6RlVvmBLmK+M15Pf6O4tz2RhzdLF/bEG9LXfauF2PDOm1l9k1PI7lcyg6jZewyWs6uNcvYqbsUr+WL2bJgDs4zpuAwcTz248diP24cDuPG4zR+Aq6TJrJl1jR2it+gr5EeJ8zXcdhYn12rtPGQXpT6K/E2W8dRmw0c27yRE/Y2BDjbEeTuRPBWF/zF0tfBhkObLTjuakvkPg/ij+0n3v8gsYHexAT7EBNymOjQI2IpJGLKqMMHCRcx5glnRw5aiHvR2rV4G64R8cRaTqzWx3/pKgIXrCB01lIipi8ldvoKkmfqkTbHgLR5a0hZtI7UVRvIMLXnvI0bWS7bubjnEFeOn+DyyWAunxbjRGQoueEBZIYeJSPIh7P+Bzh7fD8ZQueFMk8cIFO8x8zAQ5wXSg84QLr/XtKP7yL92HbSj3op1VYXAveQE3qIyxF+5J85RkG0P0WxgZTEh1CaEEZZYrgCrKTkuvJYqCJRbBMqldtlJVZGPPkJpwnY6cmK6dPRatORf2uAVv/6v//Cv/zpO/71z834TkKo1ioA9b1YbzRnVyquZJWhkJxlUIFazVorzytVV3KfBnglK7OkgXuHjipw1Um2/3Xvi1bPQWhqDVDAVccO4rpXwJWG+E11oVmzdjRr3k6ZnbBTx66oq4m4WMQ/El5pdu9JDxEr9equahPs3a0PPbv2op9i0j5caRkcP2YSy7RXcfDAYS5fKaBS5PAFJeVczL/OxWvXuF5aStmNG9ysq6f2/n3qHz1UilUUcPW4Cbh69vxTS96nVsFnjbP5PftqBsFnTfytvgWunjbs8w1w9VIFk/7+rIJ/G1xJ0/VP7X8SPkkQ1QCjnj1XwStFDW2Bz1+p2gCVmQClGvdtArSeyZkC5SyBb96pJB+/esNzCa3E68nli9cSFL1V9Pz128/w6v37b+qTh9S7t58qn56/+QyvvgZXCrwS+7yR8Ep6Xb1+rezz4ivY9UU7YUPl1ctGQ/cGyX1eN8Ctl01eW2kTfCee+/BeBaKaqCm4aqpXQq9//12Rsp80W28EUl+Aqg8NMwk2nu/DZzUBYs8/qvStCqy/AleKPijgSmkVDElM4dz1Iq5U3ebazTsU1d6nuP4xpfVPKa9/QlVtPcVi0E+NO0HgPkt8HBfiYzuJ45vHErhppNIiGGw1glChcOufiLT5jTO2YwnfPJFgx+kEey4n2t+BzIwgrotA+Gp9FWk1tYQU17L34m3cM+vwuPIU75sfCHoKJ1/9TsjzDxy//5pDt56wq/Qe7lduYJdZwqaMAuwuFOOSW4n75ZtsuXwb10u3cb5Yj8vle2zJf8DW/Dtsu3KLHddqFGB1rOYpwfdecfLJO8KefVCqqPbf+oBXyVvc85/jevkhrlfusbXwATsqH7NXvOaemofsvHmfnTWP2HX7KdtvPmNL2XPs859gmX0f0/P1yqyExjl3Mcm9x9rMelal3mBRdKHiXzUzXOoy00LzmBSQzYQT2UwNusSSmAoMM+6w7vxd1p2rY236bQzEcXrJVegmCSWqvKxWxVegE1euSJq3S62ILWNpfBlL4spYHFvCgqhC5p0pYKEEV3ElLE0sZ0VqBfoZ1ay7cAujzBoMz99AN02cL6lSnFecO74KndhqlkdXoH26hCWR4tjIQrTPFLEsSsKrEnTiy9FNrhTvqwr91Gp0kqtZJt7TMvGeZJWXtqzuEp9TGssvixHHiNdeFV+KXlK5OKYSw7NVrBHHrU26wZqEmxjG3cBQvKZBTDVrYsV6jDjvmVJ0ThWy4uQ1VoTns+rUdbGtCCNxfhPxXiX0Mjt7Q/ElM0+/gZmEYMnlQnJGxBJMEoswjr/OurirGMdeYX1CPhZJ17FJvI6jWPdKzMc36TInojI4cSKcwP2+hO/cTdQOT2I83Yne5syZrQ5EbrUnQuj0FhW4kpVWMW7OxLk7E+lgy1FTIw6uWc3xDesU76uU7a5CbiR5upCwzZF4cWz8FtkmKMGVNeH2loTaWRK8WQQ9ElxZryfA0phjIrk5rCeCkOVL2C8rbObMZPvsGbiL5MF22iSsZ09ni6EeR7a4ExVwgtSEGC5ezuFq8VWyrmRzXgShmTIwPZ+At99OHB1M8d7vwsWsOO7eLqDu5nWu5aaSkRDBmWA/juz1xNPeGqu1ehivXIKFvg4e4nHYEV8unU2j6NwFESiEcsLKGbcZKzDuP475zfow/X9roNNqOG4/LCV8rgNX1h7mjn0095zjSNfbg/NQbea2+pHfmvXnl45D+UFtKH07DfgSXEkvK7WuaHZRU6CVRtdOimTllWbnLipwJdvCOmig0U5TSAsN6XElBvHuDdBKBbZkO2E31GTrXwO46tQIrpo3gKtmKnDVupVQazVat1FTlWd3UnktKVVXDeqoBAnqIvDo8kktWqlaBZuLYxXJxy27KmoEV61bd6Ntk1kMG322lAovCc2ad6D9V+Dq525qjO/dnekDtFggE85fB7NmzHDMJ45k09RxOM2cwta5M9mxUFwLS+azd9k89i2fr0CrgzoLObRq8d8FV0cMV4jHy5Uqq8ZKK0ViH18hb31tDorj9q9exL7VC9itM4+dK+ayY9lcPIW2aM9VwJXz/Fk4iQTWfo5IYmfOZOP0GZhPnYGJ0NppM9GbOh1tEWhPHPQDA9W607VlR9o3k5+5k5AKXHVs1VWpuurUTuMzvOrQ4wtwpd65B5oiGOul0Yvemr3FuhZaXbQYMXgEsyfPZvHMRcwcP52RQ35mcI8B9FXvRZ+uKnA1SHpcfQJX/ZQqPwmvhnYfys+9fmZU318Z2XMEI9QHMlytFyPV+zCh+yBmaQ5jidavrOo5Gv1eY1nTYzzGGhMx7z4Fm+7Tse8+E8dus3BWn41r17m4df0SXG3XXMFOrZXsEtqpqZJcl+BqvwRXPXXx7i2SqX6G+PYXwX//dZzoJxKdPusJ7CsSpEGbODnYlhO9LfDpZkxA/02cm+5LjXk6b5RKqwpeuhZwZ2Mm5QYJXNU+Rc6cIDJn+pM9L4Sry05TapBI+doUitckUWiYQKFRIiWmKVRanuOWbTa3ZTvhlnxqdxZQe6iA+uPF3D9VxePEOp6ce8DTnCe8KXrDu2oRWFU8pObiNQqS4rgSF0LJhQjulGXw6lEhv7+uhtc3+P3lDT6+uMl7oTdPqnl+v5Tndwp5UXuVF7cv8bImj5c3s3l1M4d3tZf4/f41eFQCTyvgcSUfHlbwXuqRWH8iJLZ/eFrCx6fiNR5fgQeZfKhL5GVVBI+Kg7lb4M/doiAeVITz5MYZXt6O4d3dBH5/kCL2TebjvSTe3JEz+yXz5kEG75/m8PH5ZfE+8/n9+VV+v5fFi6IYbib6cMnPnlinFRw3GMue2f3ZM6Unx+f3I2HNcPI2jSPfZTKX3KeS7TaZLLcJXHD6jXObh3Fh84/k2P9KtqMKXKXYLyZr90ZxzhDxGcXnevcaRKB1/1Y1Z4L82bzemLUiKTVZqc2mNTrYit+j1er5mC+Zwvp5YzGbN46NS6axWWc+TuK36LJWByej1TiLccDDyoyDbk74eW5jn5MLLqbmWKzQY/1CHdbOXsLKydNZMHoU04cPYeKAXozu2ZXRmp0Y30uNOT/0RGfcMHH+CeK8S9izyYQT251IDj5MWVYqz6qKeVdXrcCrknPJRBzcjdPa1eKcY1gy5mfFxH7tnGkKuFo7Yyprpk3GeI58nwvZYqLDNlMdtgq5m6zEee1SNq2Yw9aNa4iKD1fAlZxV8FNV0x9US30LXOUU/AMVVX/0fIM3lqyqyizM40LRZ0mQlVV8UVFm0bf1xfPiPCpd/rb+wHcq+7pYKjMESmP2pjMIfks5DcpV9r0glCm+j8zrjZJQ6tJX+sfB1QXFDF6eP/tTxVWjSXvqZWnQ/hW4ys1o4nOVTLRcZqcTk5NBeEYix2PD8YkM4khUKAHxERw9HYKX7142umxmtYkhMxfNZciIYXRRV6ddO5GYt5IVJrJFSizbiGRdbGsuls1at1PA1fdyNjaRhDeXxuwd1OnSrRddReLdQa2byj9IqHmbzkqbfmvpX9lRkzYi0f++eXMxvjbjRzFm6iyYgqP5KrZt1MPLskm7oIU+B8X16GO1jsM2xsrMfn626zhit05p51OBK3HvdTYj2GUDwdK03VXEYa4SZq1XFOJmroJXCsyS4GrDV1LBrBA3Ca1MCXAyxt9hXRNwZYD3xtXsXb+MHUZL2G64hB0SVIl7wHb9ZWxduQjnRbOxnTkdy0kTWT9mNCajfsNszBhspkzBee5cti5ZgsfSpXgs18Zj9XJ2rzfEz9GKsO0uhHk54715A54m+mwX2w9ssuCoix0n3J0I3OJM8DY3Qjy3cHK7B+Eing3a5s4R8bfyc9lEgDg24qAXZ7x3Er7Pg0ARq54Qse6Jrc4EiOODRGwb5Ogg4j5rvNcas2uZDjsXaHNg3hKOzl9K0FxtTs7WJmLmUqKnLSVh6jLSpq3iwuw1ZC805oK2KekrzUkz2kSGrTuZ23aTt/8wV/0DyT91kqvRp7gaG8Flscw7HUrWyeOcC/IRseZB0o8f4NyJg2QKZQd6kxPkS07IYbKEzgf7cC7wIOcC9nHOf4/QbgVaZYXsJy/clyuRR7l25gQFMQEUxQZRHPfX4Ko04aSiMiEJrcqkZAthahQlKdEknPDFSm8VP2j1oNn/+TP//E//zJ//z1/485+a8S//0ox//XNzcQ2qIJX0tfrUCthKBaRaKttVvleyfVCCq79811JRY+VVc8XIvX0DuFK1Cnbs2B31br3R6jEQTc0BqHeVrYJadBTxb6eOGsqkBhJcfd9MtuJ2ENvV6NqpO91EbCThlWa3puBKBa8kuJLVV0P6D2XUz2OYMHYKc2aJe7ibF1mZIh6ovcutujsUV1RxraSE/OJiCkpKKRWPq2puU3PnLnX3H3D34WPuP3rCwyfPFMmKq8fPVGqEWYqeqfTNiqvn3/a4+qY5exPgJM3U/1Fz9sdfgasnL1Rm7F/7Vj19qQJXShvgC7GuqEmV1esGKWDqfQOUaqLXjdvff15/9ZYXL98IvebFiwbJdWXbGxXUUmYZfNtQefX2KzVCq3eqaqs3DdDqqxkEG/Xi1WffK1XV1Rtev1EZtCtQq2E/+VgCq7fi3FKN8EpKGro36hPYevf2Ezh7rrQOvhbb/mPgqhFevfr9M4x68bGJyXqDP9bLBn+sl42P/6A18JN31h+Cqr8BrraLBDYySwzu1bXk331C4aNXFD1+Q+GDV1yve8TVyioy8zKIivTlxL6NHHZbxhGHGQTYTxQJ+mhCbH4lxPpnwqx+Jtz6FyJsfiPSZgwnbcaLJH4KpzyXkhZoz7ULgZSXZ3K1uoC4wiKO5Baz/Xw1zufu4nbpFbsqfufwXaH7r9l76xFbi2txvFSJbWYxG8/mY56sMmRfn5CDRdJF7M4X4H7pBl7X69le9JAdJU/YXfqU3SWP2Ftyn0OVDzle+4LQx+859eIjEW8g9CUcvvcRr/I3OF19ht3FB0J3sJMzBubX4nxdqKgGp6IbOBZV41R8E8fiW2wuqMH68m0scmpZn1WLcWYtRlm3Mci6he65GyxPLmNhzHVmnrrI1LAcpoXlMjPiEnOi8lkQW8jixDKWJley6mwNhhdqMTxfowAm3bQKVqWUCZUr7XyrkuXMgaWsSCxhRUKxomVxRSyLLWJpgwH7grhS5scUMzeqkDlnClgQXcQSsW2FOP/qszdYI85tklUnVMuajBvoplSiIyus4qrRib3ByuibLI+qRjuyQqiMJZGlLD1dyrIzZSyPlqCsEt3EGxim3MIwrQ79tHrx3mrF+6phZeJNVsRXK5VfqxqkEy8+V2w5umJpkFSFQcoN9JOEEm6hF38b3bjaT9IXUlogY26w+rR4TxHi9cJLWHmyiFWnSjCIKsdIVmilVLP+bDXm6TdV8Eqsr0+txCy1QtF68X2bxBdiFJPPutirSsuhRVIh1okFbIq5hHvMRXxT8zmZcomT4fEEex8jdMcuIrw8iRIDf5QYyM+4O3Da3Z5IoTPujkS5yWorR2LdnUnY4kKUsz0BFqb4rNPjuLkRZ5xsSBWBQNpOdwVcxcuWwa32xLnbEeNqy2knK07ZWxIuWwTtRFC0uQFcWRhxbJ0uh3WX471sEftFILh77ky85szAdfZ0rKdPwXrebLauM+SIx1Yi/I8TExVJ6rk0MvKySMs5T2rOOTIuZ3HhajYxKWcICDpEZMRRruef4+mjm7x9c48XT2p4fK+K+ptFlImgNis1lpNyquudW/DZtY3okwGUXM4TSehdnsr/yMSmctp1D7sXGWMxeBoLmvVj6v/WYKUEV4OXEjJzM3mGPtTbR3PXOZbkldvZ1H8uM5oNYmSzvvzS6Ud+7DqUvp0H0KNDb6E/AFddOqGh1hGNzp3Q7KTWAK66C2mi2UF6G/UQ6/8JcKXMbifUqjOtxLKlUKtWDdNyd9L4Y3DVWk2oS4O60rJNVxGAN6h112+CqzZ/E1x1pL0I1Lu2aE2v1m0Y3KkDv2jIKeu1mDm4F4tHDGD1qB9ZN/4XLKeMwU62Coi//TalTXA+e7QXsG/5AvaLgPeAzmIOrlrModVL8G6iPwJXhw2WKy2BX2oZPgq4WsZBccz+1YvZo7NAgVZey2bjuXS2CJrn/BW4spvdAK5mzMR82gyMp07HcOoMVk+exuKx4xk/6Af6d9Gga6u/BlcdWnWlo+Jz9SW46iSuic4de9NFgiu1nuJa0EJLvYdSbaXVVYseIjAbMWgE86fNw3CZPsarjFg5bzlTfpvIj73l7IO96dellwpcqfVmQOdGcNVfgVdDu//Ib31HMn7gGMb0/pmfuw1iRJfejOrWj0mag5mtNRxtCa56jEJPazSGGmNZ1208ZuqTsFKfymb1GTh0nYlzl38EXK1Q9AW46qWLdx8VuDrcfy1H+ovfel+R5PQ2JqCvGSEDrQjqZ8mxnmb497EkecJObhjF83ZrkdIe+NTpKjdNU7m2IoLM2cdJnexN0rgDJI49QOokX5Ew+HNpiUgIVpwmf1UU+brRXNePo9AogVLTFCo2pFNpfYFqh1xubblEzY5L1B68yv3AMp5G3+ZZyj2en3vEq0sveFf2lvfVL3lTXs+z64U8zs/mSdF5nldm8up2Hm9qLwtd4s3ty7y+fVVsy+dVzTVe11zlTc1l3t7M4111Nm+rLvC2MoN35WninMm8K00SSuFt2VmhDHH+87ypuKDodeV5XpWnC6XwqjSBV0VRvCo4KRTIy+sneHb1KI8u+fHg4mEeXD3G4+v+PC8M4GVxoNg3kBcFYp98sT3/KPfFvvWXjlCbd5ianMNiKR7nHqP+vC8VUV7k+FiStEWHqE1ziDSfTOS6cUQbjSVl/ViyrcZyxW4CV5wnkecykUyn8VxwHscFBwmuRjSAq1/IcZxAhv10ku0WkrplHZdF8nQrJ40HlSXUV5aSnRLPbjFOGGovRGfeTNYsmYfFam02it+o+bKZmC6YoIJWiyezecUcnPQW42q4HFcJrtauwtlYH4+N69nvbMdeJwccjY1ZNX0WU4f+zIR+Qxnf9wfG9R3I6D59+KVHd0Z078xILTWmifvIsjHDMJkzAaulM7FZPhtrcX4HkTDvtd/AKZGo5saGU33xPM+qS3h/r0b87Sq4FHeaXTbmSpWVzuSxGM8Xv23xno3nzmDtzKnoT5mA4bSJbFqxAE8zXbab67Ft/Spc1y3HwWCx8jrbrNZyJj5caRX8fwK4yiz6Uv/PBVc5X4Gr3Ab9z4GrNPnPrcvnvwmu5IyCjeAqJjud2NxznL6QQmDiGXxPB3P4TDAnEsLxjwtnX6Av9ttdMXewxnCDMdNFfNJ/8EA6dpZjbCsxPrbiuxYiYZcAS8Krtu3Esr0Crr4Tif2/f99GgVfS26qzei80evRDXbMXnbvKCqzutO/cXTwnx2IxvkqPn3ZdxNjbViTw36HWoRVjfhnMOp15uGzQxcvKgO2Kl5Qeey0M2G9pyMGNa/G2MlKqr3xt1ireU1+DqyBncwKl75XL+gYAZaJIPpZAK/TvgKtQd3G8swn+jhJareWYnbi/2xpw2EaPQ5ar2GOqjae+GC+WzcJ50Qyc5s9g86ypmE8Yg95Pw1g2eDDag4awYvgIDMaMwUyMrfYrluNpso7dVhbssDJnm4UxWy3WsUPEigfcbAnct41Th3dxfJcbO0UM6Wltyh77jfi5O3Hcw40AD3eChIK9VODq1HYvQrZt4ai4n/g4WCnwKtjDiTARnwY6bsLXzISDclIgfTFG6cl/nhpwRMcAv2Vi3FqwgoOzRLwxfSGHp83Hf+oCwoROT1tEzPSlJE5fTtr0lWTM0iNnoTEXV24g18CGLGM7Lli5krVlF3kHDpMfEExhZASFcVFcjz/DtYQzXBX3nYtRYWSHn+B8sC8ZAYfIOHGQ8/6HyArwJkdsyws9Ql7YUXKEskL9uBDiw4Xgg0IHlGVW6EFyTvpwKeIIV88c53p0gIhZgyiKDf674KosQT4+pbQLlqdGc0HEvjs2WTL5p+G0+ffv+NP/9X/45//1r/zrP3/Hv/7pe/4kwdW/NVfgkayckgBKAVcN1VYtGqBVsxaqyqjGGQW/k+DqLy34y/etVDMQNm+jVGWpwJWcqEDEqx3U6dq1J5qa/VXgSr0Pap170qmTphKntlPAlTjfd20UONa+fWcRr6qLeEnzC3DVs5tqRsHGqitpuTCo7xB+Gf6bYtA+bfIsrC03ExebTPXN2wqUkhVWlbduUVpVRXFZOUVCZVXV3Kip5bbIA+rvP+C+2E+BVkKPJbhq0EPFsL2pcbsEW08VPWxYSj1WWgWf/T8PXL1sAFefWgCbgKtGMPXFtqbbm+gTuHrFixevmoCrV4qev3rVAKPeNOi1Sm8bJE3ZGyutFGD18o/BlTxXQxvgi2+Cq4aKqibm7U3BVWN11f8kuPrUyvcPgCuVPn7DZP2/AVz5JaWTUFbNpUcvuPr8HRcfv+XCnWek3rhHUmElcXl5RKZEERS2n6MHbfDbtopjTnMIsJ9E8OYxhG4aSajNr5y0/pVw65GcsvlNLEcTaiWes51ElKc22aH2VGQHcqP0LHnXLhCSns6u+Exck4qxO3sX+7w3uBS8Z0vJC1wK67HJq2D9ueusS73CusTLGMXnsjY2C6O4LNaJpUXyJVxyy9hbdg+/mpf41b7F+9ZbDt14w8GqF/jcfMGx+jeEPP7AyZe/c/I1hLyEY49g9633OF1/jlXuAzZcqMMyswarnBrxmrewzqvGMq8ci4ulQsWY5xZhklnAmoxCDFIL0RPvV0/6QSk+UhUsTy1lUXwBc05fYWaEnDEwT5k1cFbEZeZFXWNJYjm65+swynvA2pz7GFyoRy/jJqvT5Kx/ZaxMKlEk4ZUEVwq0krAqvkgBVksVFSrSjmsEV2XMjyllblQR884UsjC6WKmEWpVUhX7aLYzO1WIiXsfkfC1r026gn1iJblw1q2JuCtWwSiQ0iqLk+i10om+y8kwVK85UKloZVcnqmGr0429hmFzPmrR7rEm9h37yHXQT69BNkC2NtzFMFEqoUZ07WnzO6Ar0YyvRj6tCL1bqJnoKsKr7JP3YWgyFjBLqME26i3nKfczF0iS2hjWnqzA4VYZBZAlroktYJz6raWIZZtIfK6US8+RKNqRUCJUrflnrYwswjb6GaUy+WL+GuZBlzFU2RmTiFHmeQ0mXCE+7zOkzKYT5BRCyYzenPD050wRcSUUJRbvLSishV0el2ipxm6tYigDAViSdZkac2LCOSEdrpeJKAVdechZBB+K22BErAo5oFxvx/EYi7C0/KdxuAyE2IpDasIajRqvwXb2UQ0sXsH/hHPaIBMJLJD6uc2eyafZMbBeLZHmdodJCckAEJDuEPHZtZ8eh/ew/fgTf0ECOnw4nMi2BxAuppJ1L4Ny5OPKvnuN2TRFPn9Tw/GkNTx/d4MmDKh7fr+LRnUrxe7vCVZF4Xc5KobroCi/u1yPuerype0BlSjZJnoc5uNSCjYNnMv+7/kz5f0lwNQLXQdoETLEhc/UBbtmeptbxDPHLtmLVdxbTWwzil2Z9+KnjEIZ2/YF+agPp0bG3kARXcnZBDbQ6q6Ohpkb3Lp3prtaR7p070L1jRzQ6qsCVZkcNIS20OvUQEoN6xx4KyNJor9EArdTp1l79m+CqQ4PHlcrfSk2ptmrZoqPiE9BSznonAgH5n6ym4KqxVVCWZbds3bkJvPprcNWilbqilkKtWndTgSvZMtiqq6K20iBekZrqPbSQhuXtUW/Vjj7t2vOD+Mwje2gweUBv5vzYj6UiCNcfOwLTSb9hPX0CjnOmK+0DXrJldMlC9kqYuXIxB3SWcHCVNodEIuytu1Qlua481haB51IFVB1Zs1KRn+EKFaQS27+WhFaN4Grf6sXsWjkfr2Vz8NCexTZtkYxqN4CrxXNwXjALp3kqcLVJBNfWM6XH1SxMps/EYOoMVk6cwoJRYxgzcAj9JLhqIz9vB9q3+Da4kj5XnTpoKerYvof4W/QSgVpvZYZB9c4iGBMBWY9uqkCspwjKBvUaxPhfxrF0jjZm+usxF5LwauLP4/mx9w8M0ujPYHURpDWAqwFNwNWPGsMY0380kwaNY1yfX/i1+2B+7tKX37r2Zbx6f2Z0HcJC9RGs7P4rut1/w0B9NOvUx6nAVdep2Hadjn0XkXR0mYVLlzm4dfkGuOrxJbjaLdb39ljF/p6rOdhbJAB99fHtZ4jfgDUc6b+Wo32NON5HJDx91yvw6ngvU4L6byRu1FaKdEJ5bp/Dh62FPLLNoVQ/hpx5/qRN8SZuzG5if9tJ7MhdiuLH7CVlkjfp049wfq4/2YtCyNM+yZWVkVwXx5WsS6J8fRpVlue5tTmH24553HLNpsYrh3s+13kWWs3L2Lu8Sn3Em8znvL/6mo+Fz3l3rZYnWZepTY2nMj6YioTjVCYd51ZqALfTg6lJD+VmagjVycFUJwVSnejPzcTj3E48Rn3iEerifKmPPcjd2H3ci9nDvejdQnu5G7OfeqHamIPUxh7ittjnZvQ+qk/vpDrCi+pTHlSfdKMq1IGqMFvKg60o8jfnqp8xl3yMuHrElIKADZSGWlMVYcfN02K/iM2UhVlTGGRBvv96Lh0zJtdvLVk+huT4GnFRHHPxsCmZ+wxJ3baMJOcFpDrN5ZzLPHKELrrM5YrzLK46TOaq/XguOowny34sGXajybAfxXn7kVyw+4lM2x/JsfuZXMfxXHCcQbLdfGIddIjdbk3ikT0kBR8j4og3e1zsMVu9jBWyjU/cv9cunovpsvmYLZvHBpHAWi6djvXSaWxaNl0BVw6rFuCktwRnw+U4r12Fq6kB2yxN8bKxwNHECIN5c5kydDjD1LUY3qUHv2n2Y3y/wUz54QcmDB7A2H69mDqkHyvFvcNWZwF7rNfh62zJIQdzdomkfc/m9Rzf7kSE727i/H3IiAiiMvccb+pv8PvDOgrTE9lrt5F182ZgunA2tuK9265aqgJXM6aiP3Uia6ZPwnblQjzX6wqtxt14BU5rtLHXX6RUXHmI15QVV7mV11Wtgg1+UX9zFkAJqr4CV59mA/wGtPpHwZXKy+ozjPpSn9sC/whcXRDnUelb0Oqyqo1PaeVr0s4nodW1i4pkxdSFglzON+jcN/T3wVXeNyHVt1oHmwKrT9skuGrwt2oEV43w6qysuhJKvnThi1ZBxZD9fLKimMw0YrMziM+7oFRehaXFcTQ6TAFXx0XSH5gcgc/pANwP7cDW0wUbNwfWbjBl6qwZ9Onfj/YdO4gxU3patRKJfSuaSXjVuq0yI5s0af9eJPd/EYm4quqqk2LQrt69N921+gj1optmL7rI9sEO3WktxtxWYixuIY3b23bguxYtRBL/72h0a8+08T+xQW8xWzfo4yW0y0LO3mfIPqH9G6U5uiGHrAzwsTHksO1apepKtguecDRVfKkCncxUAKsJuPJ3NFaWsgpLBa1U4EpCqkY1hVjBruIe7iTB1RoFWvlai/u91SoOWIhxwFi8N51Z2M4ex/oxI1j781D0hg1Gu38fZnTrysROnZmu2QPtYSMwnDyZDYsX4bDGQPyeLNnusAk3WwvsLIywN1/LFhEn7rC3wMfDkcD9nhzfs419LrZ4bTJn52YLvF3t8dvixJEtjhwT8eoJsS59qU64OOK7yYp9FqZCxuK9refYJgv8rS04arIO7xU6HFywBO+5i/Gbu4Sjc5ZwbOYSjk9fxPEpC/GfNJ+ASQsIFsuwyQs4NXkhUdOWED9zOalzV5OxQJ/zi43I0dnAxbWbuLjBmYu2W7nktour+w5T4B9ESWQk5fGxlCbHU5gUw/XEKPLjIrkUFUpO+AkyQ/wUk/YLAd5kimV28GFyJbQ6eYy88OPkimVO2BGyww4L+TTIl9xwPy5GHOXKmRNciwmgIC6IwrhgiuJCKI4PpSRegqpwVWWVbAuU6w0qjQtX4FVZ0mlxbDiB27eiI+53PTp04N/+95/40//+F/70z//OP//zX4S+45//9L0CrqSnVXPZ8tq8jdIq2KyhBVBWYCnQ6pPaqvb5vlUTcNVGAVrSH6ttexEXdZSzaaqJ67wrXcS9vbtGXzQ0+yttg1279GqwstBUfK2aidf9/rtWIuZsR9t2nejYsat4TkPxupLgSkvESj3UeyqVVnIym74a0h+0PwN7D2bY4BH89tNopkyYjpGBCceOBnKtoIQ7Dx5Re+8eNfV3uFFbS9WtGsqrbyiqrrnNLdk2eOcu9+4/5OGjJzx6/PQLcPVIgVVPv6i8UsGqJ2JdJbn++Kn0uVLp6RezCj5rmAGvsbXv5Rctfv+j4KpRL5vo1fv/pN6q2gP/b/b+OjyqLNv/gOfeOzMtNI07EUJwCW5JsCQkxN3dnSTE3YjiBIKGuLs7Eoi74O7ajUt3T3/ftU9VINB098y9c3/vfZ/n/ePz7HNOnTpVqSrO3vvDWmu/fo3XHDzBNJiyx4uQesOrMfVuCO+H8jE1cChMTr0aTA/8A3H1bki63xv+9lBpNSiu/ojfiqt33LF3//gF74am//3jCyv+gc+QY5+m/A0RV1+oWfXbWlW/fY3PH/9y2uAvH2tcnbz3AM0vXqP51U+oe/QKRdceI73vJpLazyOhoRXHqqtxrCgDCel7cfSQL47GWuJ4qAZSg+SRyYqw+69Hjt865PnypZXfBuT4bkSm9wZ6TBZlO/TQkRuAm63JuH2+Ck1t1UiuLEN0QS1CKvrhf/IRfJvfwavtFdya7sHhxDlYVnbAtLQVpiXNMC9uhkVRI6xLGuFY2Qb3+h4EN1/B3guPkPLgLbJ++AUpD39G/LU32HfpBeIuPcfhW2+Q8vgfyHoJZL8FMt8AKc+Bgw+A2Cs/I6D7BbY2PoLjiVtwqL0Kx9rLcKq7BMe6i3CsP0fvoQ+2dV2wrGqHaVkrjIpbYVDQBv28dugXdEGvsJur96RJrWpeB5Sz2qCS00H7vZxIMii/BBOWmnfiHhybfoBL23M4Nz+D7ekHsKy9DvMqlvp3HialvPQ8lmpnwWpO0TFjOmZUOgCjkgGuZfsm7NyKizCquAyDiqvQL78KvZJL0Cu+CMOSi1zqH6uDZVt9k/6OO3Ch13U9cRdbam/BqeoGHCrYCoV3YFt2F3al92Bfdp+OPYRT9UM4Vj3gHrMpvUmf8XVYF1+j9ga3oqFjzX1sOfGYeELXfUz7D+BQRc+vZKsg3uJS/2yY6Cq8BKvCi7AmbIsuwa74CmzpWtw1S29Ry1sh0bHsFlwq78K7/gnCml9je+dP2N39E2JaXiG4/jE86XVdCy5gS9EAXEv64Vbaj61l5+BRfg6eFefhVXGOGIBXeT+8Cf/K8wisvoDAmosIqKbtyl4E0fcVxepbVbUgp7YZhcW1yD2ejuzdccjfvgPFMZEoiQrjhBUnrWgwUE4DASaqyiNCUEHUxGzjYKsDZvrQ4MfLBYVB3qjdHoYTuyNQtysc1bHBqIxm4ioApWG+KAxmwsqDk1b51OZyEVc0kHKzw3EHc564MtTBAR117KWJxHaaPGzTVkeQjhYCjQ0QamuJMFcn+G91xhZne1g72MLOzQVugX7wjgijQWQ0IvbvxYGkBGTmpqK0NAt1NMg8e6YCrc01aGuuJqrQ1VaLKxda8ezxVbx79QAvn92h7Rt4+egm3j99jF/p3/o/7j/Do6YBNO/PwlETH3gtVoX28EVQ+q/ZMB8ngVAxfRyXcUe90W5ccs/CFd8slBiEw2eROtQnLse6sQuwavIiLBVegoXCvxVXswWnY4agMESFhDBdcCqmT53MF1csVXA6ZgnM5KTVbME5xFzMEpzDiSwufXDKPy+uWNQTi7YaPXoyF249KK5YqqAwXV+YX6CdhWZPmjgdY+k5o8ewFWOopeeyVMEx4wfTBYW5VEGetJrOSatxrGVRV6woOyeuRLjVDCexIvDExHGsQLwAvacpEKGB+4KpAlgxXQQb5s2B4lIxaK9ZAtMNK+EgtxbuStIIUFfANvr+txvoYLehPvYZGWC/iSHizQ1x0NIQh6wYRjhszVYDNOa2B2HHjtma4ri9OUeCnRmO2JhwxwfhnmPD46C1EeI4aaXDFWOPZZFWTFwZaxDaiCIiaOLNiSv2O9RUhx8rzq6mDi/CRUUd1grKMJKRg7rEOqxfuJgTVyKT6Hugv3sqfQ+TxwjS385qj4lwqz8KcAXa+fJqMhNXs7ioKyGBuVyNKxEajIkK8sTVfG6lnAVcYfaVC9lKmNLQkteEqaYxLLTNoKugDbk1MpBYsAorZrDf2kJCDEuEF2GR0CKIESumr8TG+eshJyaFTfMksXHGcmwQoQn/NDFsEloARQExaAmuhLGwOCynScJ22no4T5PG1mmb4TNNAf7TlBAorIIQYTWECWtgGyeudBElos8XVyZ8ccWklQnHXtreP8cc8XMtcWieFY4wcSXGE1eJixyRLOaENDEXpMx3wfHZjkia44ziNSHo0D6GRx51eBvaiseep9BjmIVa2f0okohBwZpo5K+ORJF4DEokdvCQ3ImyDXtQKROHms2HcFL5OBo0UtCsm4lO03wM2FbgypZ63PQ4izs+zbjj24Rb/g24FX4GD/d04FniBbzOvoU3xQ/xvuZH/HrmBX6lPu9V7TlczypD6/79qIvxJ7bi5A5XNO3zRvuhILQSTfsD0LjPH837fNFCx1v2uKMzzgN9BzzRvccV3Tsc0b/LHud22+P8Xgec3+eE/n3O6NnrjK49Tujc44z23U5o2WmHplgrNMVYojnaAk2RJji7TR9nwnXQEK6JE6FqqAtWQX2wKk5t08DZKG06Xw8tOwzRusuQnm+Axu16OLtdh9AmNHA6Rg0nI1VxIkKVWg2CrhOhhZPbNHGartEUoYn2aE30xGqhN0YdvduUOWnV6S+FtkBpNAZK4VTARpz0Z9FW62hfAk3+qz6Iq8Ywej8h2igLMkZGoA0O+DnR5NkBvrZmsNdVh7GSLExUNsOWth30NOiYKpz0VLDVQAVeTFwZK8HXmMkrVQSYaCDYXAdhNkaIcLJEtJs9XcsZoVvs4ET3AM0N6yC1cBE2zlsM5eWSMKXJh5uBCYIcHOBnbQVnXU3Ya9A1zfWw188F2Xu2oezoLpQe2YWiQ9tReGQnihL2IiNuO47FhCJldzRaygu4qKtfH91Bb3059tDk143+nftbmiDKxR6B1qawU1Wgf9uysFGQg4OKPCeuop3NCTNEOBpzaYLBdgbwN9fkxFXx5+Lq/Key6YtF2v8b4urzAu+D4qp5UFj9rrT6J8UVXY9joPMjrHYVn6Hiiq1U2DwYbTUorriIJ14KYEN/yxB+K65YVBSTW40ELwKNJ67O9rZ+MZLqzyKu/ilxxSKviLrOxg/y6kviqqKlAVXtZ1HRdgZFZ2uRVlWAYyVZSKzMRebJYiRX52FX6iEE741GyM4oROzZDnd/byiqq2L+ooWYIihA/eZ4msCPpQn+uCErq/FTqsawGkGTub6W1Z2cylaknT4bM2bNpcn7XJrIM3E1nVtIhf1nEluRcPSkKfierjl81PcYOfJbzJshAB2FjfCjvix2qx32uNtzix7s9bDFPk8bXtqgpzUO+9jiqJ/9x6irYCaoXJAWwuSVKzLCeHyMunL5TFxt5dICsyJcP5Ad6cZJLLadHubMiasEP2tOWh30NEW8uzH2btFDjKU6AjRl4ER9vMXyhTBaNBc6c2ZCUVgAmyZPhqKIKPSXrIDlBmnYKyrDVVcX/jZWCN7iAB8HKziZGcDVTB/BjpaI9XDiJPPhiEAciQrG/iAvxLIFHeiesctrC/Z5u2AfjUP3e25BPLUHPVwQ52SPWAv6d22kj+0mRthnboZDlpY4amGBI4Y0NtDQw1FlbSRSX5pKZMhrI0tOG9myWsjdpIVCWW0UyemgeDNDFyUKLNrKEDWa5mgwdkSztTtaHXzQtiUQbV6haA+KQUf0XnTHHcX5lExcKSzC1coKXK2txqX6KpyvLUd/VTF6SnPRUZiB1pxkNGUmoCnjKLVEVgIXYcWEVXteCtrzU7jtttxEtOYm8MhLQFtBIjqKUtBdkoa+8kwMVGbhXFUOzlVmc/DEVQ4/yiqPg4ksHnk4X5GHKzVFdF4BTiQfRZi9DdbOn4tx33yLb//rK3z99+/w1Tcj8LeveXxN28OGjcL334/FKH7dqlF8cTV6UFbxVxhk+zx4UVdsNUIuZXDweWNYpOFUTlpNnExjpKmD4mohJ65mzKRWdAGmT6N/B0KzeOJqBD1vxDhu8YOJEwXo3wb7z9fpmCY8EzNFZmOWCI2Tp/HE1YLp87FoJo2BZi/mCrQvp7HT2lXrobCJxmp6pogIj8XJkzQmuP+QW3CNyatb9+9zourGnbuctGLtrbv3cYfm/vcfPMKjR0/w+MkPPIH1jAmsFxw/cHWvhvIcT188+8CPxLPPxNVHXnxBWvHF1eu3/DpXb/8N4upjDauPkVV86fTvEFevPxdXrznB9JqLlHrNj5r6grj6RGLxxdVg8fQ3n4srVsPq7ZBUQd6xd/9XxNUgvyOauOipz8TVl6K0Xn1WkP2LcuoPxRVLU2TF5N/jLy3vfsaJF+9QdO8ZEgfuIq71Eraf6kV0TTOiyuoQW1iIvTkpOJwehyOHA3CIBqJHQzSQHCiPdH9pZPutR64fT1rl+25ALg0QM4k02s6kAWPZLh26SXnjZuth3D5fjJb2Mm4Z3ujCKgRX9sL35H24n30Jp4YfuCLiRmWd0C9qhX4hUdAMg7yzMMlvhG15OzxPXcC2zjvYd/kZkh+8Q87zX5H19BccuvYSUe33EXT2OkKariO27yH2X3uBI/fe4gidd/j+e8TdeY/YK+8R1v8G3m0/wvkUW8XvGqyKL8CiYIDo47As6oVFYSdM8lqgn9UI3Yyz0E1vgk5aC7RTW6CV0grN1DZopndAK6sb2tk90M3th1HRJVhU3IRNHZNvj+B08im9BnudH7hth7onsKm+zxVctyi+CLOCczDNPwfzggv0mhc5zAsv0PELMGf7xZdhWXoZ1lw002VYlFyGWckVmJRchWnJNZgU03YhHSuk1y2g82jbvvgqnEtvwLX8JrbSe3Gn13IvuwG30ltwLb2DLSW3iTtwKbkLt4p7cK96AHd6T1ur2P4det4t7rlulbfp+F141D6AZx2dU3sfbnTOlrKbcKTXsCu4CNv887DLPQfbnAHYZPfBJqcPdoQDfRaOeQNwosed6O9xor/FpeQStpZdhgf9DT7l1xBadxe7mn/Aoa5XSOil76jjFfadeYKYmtsIK7uEwJI++Bd1wbegHd55bfDObSVa4JPTDO+cJvjmNiOkqBPbay5i/9lbONr2EMc6HuJoxx0cbb+GpJYLSD/didyaMygoqEBeQhpy9+xHQewOFEdHoSwqnAjlRVpFsSLr4aiMCkNFROgHcVUbG0HbwcinwUSOnzsKaSBRGRWIuh1hqNsZhprYIFRHB9I5/igN9aXHPelcd+QFbkWOvxsyfV2Q7kkT2S3WSKBJzxFzQxwy1ObEVZyWKmK1VBBGbQDt+xtow8dED26ELZ1jTBMNPULfWB/G1uYwd7KD9VYXOHh7wTs4AFE0STl0IBYpCXuQmriP2EPbO5GSuAMZSbtRVZyEy72n8eb5Lfz681O8f3kPT26ex92BXjwcuISXAzfxtGEAHfvzcNzID76L6LW+Xw61/5oPi7GSCJyvgyMbXFFntBPnXFPQ65qALE1feC1ShY7QGmyctAgrpyzEYqFFmC8khtlT5/5GXLFC7DN+I66ECJ64mi3IinDTc4Tm8uSVAA1sp/4L4mqMIFcgnUVbfRRXUzF54jROWIkIs/S0uZy4mkrvi6UJjmGrBo6eSoMLAYziy6vR4wYLtDN44mr8ONEh4oqlDAr/Rlxx0oqlJo4VwNRxUyFKA46FgkJYJSoKqQXzaCK6GLoSK2AuLQ4n+Q3wVJFFkJYyIul73WlEE1FjI+w3McF+MxPEW/JE06EPsH1jxFsZcRy04h07zFID7cw4jtia4rCNCXfeIPEMG4YR4qwMsNtcFztMtRFrrIkYJq5Y1BXbZxNVUx1EsALt+hoIpUl4kJY6/DTU4auhAW9NTbioqsNCTh6aEuuwackyrKJJx3xBEfpu6POdMA2C7DsZJ8x9N4IT/1hcsULt0wR44mo6ffczhWZzSzsvnL2IG3wtpMHcwukLsEhUDOJiq6GwbjPUN6lBce1mSC2VxOrZy7BcZBGWTluExcKLsFBADAunimGZ8DKsnS0BqbnErNXYNGslFOauggpjxjKoT1sOg+niMBddB5vp62A3bR2chaXgLiwHH2EF+AkrIkBQGcFCqggV1kA4SxUU+Siudsw0xq4h0ooTV7NNsX/up+LqGF9cJS12RNriLchczOpcOeP4TDukL3RDvex2XLLIxiP3WtzZUo5O3WRUrN+O7KUhdG4QcpaGIX/FNhSviUapRCxKxGNpm1rJHSjbsBuV0vtQvSketZsP44TSMZzVTEWHUR7OWVdwBdxvujTg9tYG3PE6jfvBZ/DDjja8iO/Dq4RLeJ1+Cz8VPQaqfsA/Km7hh8xm9O9JxYmAcJR72KPKyxh1foY4FWKOM6FWaCBOBlviVJAFzoRYEuY4G2iI5mBDtIcYotVfGy2+amjzVSVUaJ8IUEdzkBYag7VwhtrTAZo44aeOWm9l1Hgpod5bBad91XGK2jqPzahxl0WN5ybUeGxCrZcs6n3lcNJvM04FEIEKaAhSpOsoUiuP00G0H6KAs2EKaArfTLCi6rK0L0fvV57eLz0erozGCFU0RaighWiLUEJnpCK6tm1GR5AU2n3XEuvovW5Ec6AM/T0yaAiUpnY9mgIl0RSwBi3U8sSVMk6H66A63JTGN+aIdjKEm5EaLNXkYKIgBcPNG2Cuuhn2umpw0FWFjaY8bDXk4KQlBzddOXjob+ZSBX31leBvqIpAE00EWegimP5dh9ibwZ/+3boYacNgszQUVq7A5mXLob2eJrY0yYxy9UTmvgM4XViAM8WFKEk6ioy925GxJwqFh3aijO73xYd2IHtPBNJ2hSJxezDiQr0Q5GyNrWZ6CHK0QuHR/bjT1YyX186jqSgb0VsdOHEV5mBNE2BXTlxZyMvARHodrORk4KiqyImrKCczRDmbItLJhEsVDLU3ouNaiPF2/L8jrs7/b4srfoTVH4irD6mCXxBXp/9IXPX/vxNX9Z0f5VXVkFRBnriqR2XLaVS1nUFV+xmUtZxCdn05EstzkViRi4wTxcgkWNRV1JE9CN8Xiz0J8dh9OA6uPh6QV1XC/IULMVVIkPpIVtdnPFesnU26x46fxEWNjOanVLF+eezYKRg/XgBTBKg/F5kJkemzICQkisnUj7A0qYmThDFhsjBGTxbAyEmTMWL8WHzz3dcYO+JbLJszHabKsgizt8Ru+h3v9bDDbndr7PGwwj7igKcVDnrx5NVg1FVyEKtJxcSVy2/EFYOrc/UbccXSB134bKF9F3rclSMjnK4XwtIEmbgyx0FP6l/dqX91M8AeR11EmqnBR10GzjJrYCO+DGbLxGAwfw60Zs6E9sw5MJgrBmOx5TBZsgpmqyRhJ7UJzopKcJCXh4W0NKw3ScNDQwWhpgaItrFArIMVtjtaI8bWHOGm+gih8eA2Ix1EGesilsYNO2lMuIfYa6iH3Tra2KGqih1KytirooGDqjRuU9NFgrouElV1kaSkjRS+sMpW0EGegi4KFfR4gkpRH5VKBqhSMkS1shFqlI1Ro2aCWk0LnDSwQ5PNVrS7BqDTm0VZRaItNAYdsXvRuf8wepNScTE/H1crynG1phKXa6twobYc56pL0Feej+7CTLTnpqI1KxHNmQloyTyGlqwENOccR0teEtryedKKIy8ZHXSsPS+RoLYgCR3FKegpS0d/BU9Yna/OxYWaPJyvyv1EXA3KqvP0uz1XzsjhpNWFygJcrilGa04qjgb7QV9qPWaOHYPh//lXDPvbN/jm6+/x929H4q/fjOSLq+/x3Tcj8D2Luvp+LEaMGIeRLAqKL6tYCiGv5tUE3u96DC8Ki0Vl8cQVn5FjuZRBtgrhhEk0Rp3EE1fTWLosX1zNmkWwtEEu8mr2p+JqLF9csVRD+vchJCAKUeFZmEnnzSJmC8/B/GlzsWiGGJbMWYLFNHZaOn8Z1iwVh9RaGWyWUYSdjROyMvNw6fI1LhWQFWNn4oqlBt558ICLwLp97z7xgJNb94j7THI9fIzHXPTVj1z01Q/P/lhc/UA8Z+LqxX9XXL3lBNS/TVzxVwT8b4ur15/xJ+LqzVser4bwG2H19o/EFX9lv0GGFGBn1337BXE1lP+74uqXL4irwef98m8QVz/zxFXR/WdIvvoQcd03EXX2IkJO9CGgqh0BpWcQUlKLmJIyHCimTq0gAccTt+HQdhscCdZAov9mpPhIIdNnPXL50irfTxrZATJIC5BGsv8GpIfIoHSvNt2MPHCj9QDuXipEZ28Zsk8UYWdZJUKrO+Fz4ibcTj+Bw8mHsKi5DJPyHpiUdsO4qAtGBW0wKWiBTWkXvBquIKb3IQ7ffIW0xz8j79mvyP3hH0i8+Qbb2+/Bp/o8nIs64FzcDo+afvifuYyg5hsIJAKab8K36RY8z9zG1lN34FR7A9Zll2CZfx4Wmf0wS+uBaWon0UG0wyS5BcaJjTBMPAsDao0SaT+pjdp2GB0nEjthktYLi5wLsCm4AvviG3Auuw3XqgfYWvsYHrU/0Ht4CrfKJ3AqvQ/7oruwK7wDu4LbsM27Dpvsi7DKHIBVxgBsMs/DLvMC7LIIOm6fewmO+VexpfA6thQTRddo/wpsci7CMpveb855WOZegBWD9q0z2TUGYE84074rvaet9JgH4ZV7Ed55l+BNz/ciPPMvwYOPVwEdL7oMn5Ir8Cu7Bv/y6wggAiuuI7j6JkJrbyO07ja37V9xjc6j5xWcg1teH1yyu+CS1Qm3zE5spXYr7bvndsEjpwueOZ3UtsOL8Mlrh39hJ4JLehBa2ouw4h6EF3cjtrwPcbUXceTUVRw/fQOJxPGT15Fw4ioO0fG4yl7sKm1HbFETonLPICL7NLZlnUJE5ilsyziJqKzT2E2/i4Ta88hru4eaCy9x8vo71N96jfo7z3Hi+iPU9F5C1ekWVBRXojQ5A8Vx8SjavgOlUVGojI5AZUw4KlikFVEVHc5RGRnGwRNX22g7BEUhvsgP9OQiqlhKYGVUAKpjAun8AFRF+aNimy9KQ7xRGOiBPH835Pi5IMvHGelejkjdaockJ0scY9LBVA8HDbVwUE8D8brq2K5FE2Z1BQRoKyPcXB9RjhYIdbKAt50p3GmCs9XZCltd7bDVwxmevu7wDwtEWEwktu+KxoF90Ug8GIP0ozuQkbATWcd3ICtpO7KSY5F9PBoV2Qcw0FiKFw/O49d3D/D2hxu4d64NF8+cwuW6BtytbcOdwrNojk7FcR0fhCzRh/loSWj9dRHMR0nAf44mDm/cgnqTHeh2PIJT5ttxWNYergs2c6lXMoJLsEpQjEvZmiu4ALOmzsHsqbMxd+oszKXOdo7gdMzm17kSHRRXU6YQgoQIJ64GpdUn4mrKTK621aC4EqFt4YnTIcgievirCk5hKXpjBDDhM3HFYNFXUybRAFlwDkRF2P9qzYcgXZctO8zqVI0dI8STVl8UVyzqahqv7sZ4lsYwKK944oo9/+PqgkK8+lrE5HGCEKL9WTRIWSQ4DatnzIT0wgVQWbEUupKrYC4jCSdFKXiqbUawjiqiaCC608QAe5m0MjXDAQszxNNk8iCTUCxSyoYnnw7Qb+aAldFHaOIbz3+MO9eaR/ygsGLnW/POi7M2xB4LfexkKUCm2ohh4ooVZaft7eyYuR5i2GTVRAeRxtoIN9Ci96aJAC1N+Gtpw0dbmxNXJtKboLBsJcRn02BJWARzpgpz4mraRBFOKHLQtuAk+o7YCpB8cTWVPm8e/HRBQph+GyL0vYtMnYFprMaZ0GzMp8Gc2OzFmE+DuJlT6Dh9v6xdMmsxJBdLYP2ydVi/WBzic5djuSiTVguxYOp8zJs0H/MnLcBigcVYPX0lJKavwHrRlVBeuBZG4vKwWq8Ma2ptl22G41IFOC6Qg53oBtgKroWTwEa4C8rCW1AevgLy8JuigMCpyggR0kC4iA4ipusharo+YkQNsH2GIXbMMMLOGcbYRTBxtW8OfWfzLHBwniUOzbfCkYWfiqv0xc7IWLwFaazW1VwH5K3wxlnl3bhgmo6L5llo0TiCqo2xKFgVgtxlwUQoCpaHo2hlBErXRKFMIgal4oxYlEnuQAUTV1J7ULlxLyqk9qFK5gBOyB/FWdVktOtko8+4GJesqnHDsR733E7hScBZvIhuw6vdPXi5fwCvj13Fz9kP8WvRE7zPvYoHR09hICYFrUGxaArwQHuINbrCzQhzdISaoSPMAp3hlrRvge4wc3SFmaA7RA99QToYCNJCf4AKev0U0e0jjzZPWTS5y6DJSxYt/opoC1ZFC3E2QBmnvOVR7y6LEx5yOOujhNYADTpHHWdo+7SPAk77KqCBOEPXOuPPtjfTMTna34ymIEU0BytSK4+mYAXalifk6NrSaA3ZiBZGqDRawuTQHMZkFp2zjc5n26F0Xpgs2sI20fuh8/wk0OKzBq0+Emj124DWwE10nc1oDqHnBkuhOWgtL9qKtSHSaGQibJs26iPNkBNsge3O+thqqAwb9U2wVJWGKf1bNlfeBBsNBYImnyrSMFdcDyuldXBQ2wAXTSm4a8nAW3szfPWU4GegCl9DNXgRbgbqcNRRgYmiNFTp3iC3fCmUV6+BibwivMyscCg8EqcLinD//Dm8uncbj66cx5XWBnTQRKyeJn9Ze7dhl7cD/Cx14WKoCntdRRgrS0F1w0ooSSyDofxGLhWxNjMJXTSJzI/fA3+6R2yh/ibC2RZ7fLYi0MoUpmyVwXVrYL5JCs7qygike0WUsxmiXXhEOrPi7MbwM9VEtKc9imli2Hq1/18TV/18YdXPTx38g/pW/1LE1bn/qbj6rbD6IK6G1rXq/yNx1fJFhqYJsv2z/bw0QV6aI6/u1xfrVv2L4mrwPXxJXHErDHbxYPKKRV2xVQU/EVfNp3jyqpXVwGpAYUMN0moKkVSRQ20Bsk+WIoP247OOI+bwHuw8Gof9SUcQG7cLDq7OkNksx0VeCQhTvziJrbbGhNVErmD7yNHjPxS2HoxQGTN2ChdVNVlgGj2H+gkhUUyZMo1bRW08Y7IwxtJkfcwUAW6VwuGjRuC7b77C5JHDsVZsHhy0VBHpZIXd9Fvc5WGN3R6WXLH2OE9LHCAOelt/SBlMDHTkyytedNWgsOJtu3KF2nkF2n9PXLnwxZUbJ67YPksXTApkqYIs4or6XA9jLurqwFZj7HE2QJSVJoIM6N8w3QtcpCVgv2YFrJcsgeWCRbCYuxAWs8VgPouH5bzFsF20HHZLVsKWsF++Eq5rJeErK4MgJQWEKCsSCghV2IwQOVmEbpJB+KZNiJKVw045BeyTV8IBBWUcJI4oqOCYvCqSFNSRqqyNdEUdZBCZSrrIVtZDjooecpX1kU8UqhqgRN0YFZpmqNa2QJ2eFer1rXFCzwYndW1wimjQt8MZIyectXBDs5MP2rxC0BEcifbI7ejYtRedhw6jOykZfdmZuFBcgEuVpbhYXYbzNWUYqCpGP5NWxVnoyEtDW04yWjOPo4UTV0Q2k1aJaC2gfqsgFR2M/BSOzkEKCBZpVZqGPpYWWJXDCatBmMDiRFYlnwqerBpkgImrynxcqC5CT2kO8vfugJu+DlbOEMGEb77BsP/8G4Z9NQzffPs9vvp2JP7Giavv8fXXwzlxNWJQXPHlFUv/Y7KKrR7IoqpYKuGIkbyUQC59kC+uhvNh26zu1ejRbNVNnrhiRdpFOHG1gJNXnLiatQgzZ/DE1cQJglyaIJcqOIatLDgVkybRvxUW2c7qY7EodaFZmMlg0eqCs3hRV/yIq8Vzl2DZghVYs1yCq3elq2WAPbvj0NLaidv3eEXYbz94gLsPH33GY9wj7vN58OgJHj5+ykVePXn6DE/ZaoOsaDurd8WtLshWFXyOH/j8OFRQfeAzcfWSnyr4+jWPD6mCPJ5xUupLDJVWXxJXrzl5NXRVwReDhdK5lf5++lh4/YO4+kL64B/x4fz3XE2r10PE1RtOXL3leM0vmv5qUFR9SAVk228/1JN6NVRcveXVxXo9JIpq8DrcioJDali9e0+8G8IHmfUe73/66QPceX/AG+L1+y+Iq19+wbt//INX52pwRcB/DCnC/rm0+kL634fHmbRi6Xz4nceHiLDfrWP1e+KKXx/rg7g6cv4ednRcR0jDBfjU9sK9sgsuxc3wLD6D0MoG7D91FhmNp5B/sggZWbtxZKcjDtEANoEGmkleG5HmtR7ZPhuQ57sR+f4yyKKBYWqwDBIC1iMpZAOK4zTRWeqJuz2H8OhGMfoulKPobBH211Qgqr4VQaeuwLvhHlxP3YVD3VXYVZ+HbcUAbEp7iR44VzIJdQO7zv2IpLvvkP/sHyh5BZQ8BzLv/YT43icIP3EZHkVdcMppgkP2WTjkNsKOsMxsgEnqCRilME7BOO0MTDNbYJLRAqPUZpgltsLiaBssDrXC/GAz0Qjz+LMwP9AAy4NnYH2kEbYJLbBLaIX98Q44JHbB8Ti9p6R+uGScx9bcK/AqvA6vghvwzL8Oj7wb8Mi/Afec63DLuoot6ZfhmHIB9kkX4JByEU6pl+BMrXPSAJyS+uCc2IcttO2SfA5uqefhnn4RHhmX+FzmWnbMNeUcHBN7YHe8HbaJbbBLbIdDEns/ewRqlgAA//RJREFUREIbnAiX421wp+OeyR3wJvyIwOQuBKd2Izi9B0GZ3QjK6ERgZicCMjqINgRktiEwux0huZ0Ize/GtsIeRBT3Ibp0ADHl57Cj6gKPyguIpf2YMjpe1k/0IZbYQews78Ou8n7sqmD7PYgt6kB0fjOicxsQk3cSOwtOYW/JWewvbcSBkkbE0/bRskYkVbYgrbodWTUdyK3rQtHJPpSeOUeDqwHkn+pBTn0HPdaGjKpmpFXwSK9oRUZ5G7Iq25Ff3YnyU+dwsu0m2i88Qc+N5+i68xw9D5+j9/4TdF+9iY7OHrTWn8TZgkLUHzuGil07UR4dgSqWChi7DdUxYaiMDqV9VteKJ69Yfau67REfxFVJqB8Kg71QFOyB4lAvlIR5oTTcG6XbvFBOlNF+CT1WEOCGXH9X5PhtQZaPE9K97JG61QZJThY4Zm2IQ6Y6nLg6rK+JQ/rqiNXYjCAVGpAYayI5cCsqDu9EdcoBlCTuQ1HSfhSlH0ZxdgKK81JQUpiJ8rIC1NIgoaGuHC0nStB5ijrnhkL0nSnEwNkCDDTmor8xB30NWbjYXIiH507h3ZOL+PXtPfzjx5t4eW0Aj7q7cf90G+7Sd3A5oQz1XvtxTHkrIpcawmHCRuh+tQRmo1bDb44a4jfYo0Q7FNV64chQcEXUSm3Yz94I7WkrISO0BCuFxLBQaAHmCM3HbIG5xGzMZUKKL67mCItg1jRhzBASwAyBKTxxNUmAEx+sxhUnrgTnUUc8j1/nipcq+Im4miTCiSsmSAQnTOPE1eRxQpjEakuxVMGxvMLsY8ZM4RjPRNJEnriaMX0hposs4GotMeE0fpwwnSvEpQmOGgInr1iaIKtxxQrF0rkMJq7GczWuRDhYquGUSTOI6Vx9q3Gj6fVYhNc4QXqPwpg9RRiLhKdjzazZkFksBtXVy6G3bjXMZdbCkSaqHuryCNZVQ5SRDnaZGmKfiSn2m5njgJUF4m3NcdDWlFoTjgM2BE0491sZfyDO2ohaFknFa3kwufWR/XTOPitD7LEywC5OXOlhu5kOYk20CS3Esm1zXcTSY7EWBthOxFoYIspUH+GGugjR10WQnh58tHXgpKQCww3SkGfias48LJ5G3ylNPNj3MhgFx4krJqv40urL4oqH4JSZECKE6TsWmiwKEWpnst+AyHzMnTaPG5Cx738W/Q7msXpWoouwYs5yrJ67AqtnL8Wy6fR7E5iHuZNmY/aEOZg7YR7EpohhhdBSrBRcjI0zVsFIQglemhYIM3RAuK4ttqlZIVTWDB7LVGAjvBaWk9bAYfJ6eAyKq6nEJHkETFFCqJAGIqbrInKGPiJF9REtyqKu6DMS5ckrJq72zDJB3Fz6zubTZGm+FSeuDi+gSdNCW05eHV9kh2QxB6QudEDKAgekizmjWNwfDYo70KYZj7NK+1C5IQrFa0JRKh6OcolIaiNQtHIbileEo2RVOErXRKJMPJoTWOWS21G5bicq1tN9i9ry9XtQJbUftZsO4eTmYzirnEzXzcaAYTGuWVbhrlM9nnidxvPQZryMasfLHT14s/8ifkmhe0DWA7xKPI+bO6vRG3wcXUE70B3sjb5QawyEGRMm6A8zw/kIC1yMtsLFKEtciDDFuTADnA/VxmXiepgmroWo4GKAAvp8NqODCStPGbR4b0JboDw6w1TREa6GlmBlTkCd8pbDGR8FtAaooTNYh6M1SBPNQRpoDtZAS4gGWommIFWc9VfCGV95nPWTRyNdvylQgRNXLSGKaAtlUmwz2pm4ClyHRl8Jur4kzgZsxNkgGTSFbkYzk1dMXIXIojl0E11/I5oDJNHkuxotPqvR5iOOVr91aPGXpteXQws9pzVUBq3B69AetBZtbFVBru6VLE6HqaMuwhhZAcaIttPAFu1NsFBaC3PFtTCVXwcT+Q0wVdzIYbxZEoYyq2AquwpWCuKwUxSHs/JauKtJwZMVU9dWgJeuEjz1VeCqpwwbNTnoSkti8/JF2LhwPhRWroKZkjL8re1xLDIWDQUleHjxIn7+8QnePLyDWz1taCjMQNL2EDpHD0aya6C4fA7kls2G/OoFkF4xD5KLZkJy4UxIL50HEwVpBNpbYI+/B7Y528BRm16X+pzYrU7Y5+sBfwtjmGxaD4P1ErCS3wQ3bXUE0z1jUFxFbeGLK0dj+PPFVUl5Ltqv9qPlYhevvtUf1KcaKq6aB6XVUHE10PGnda6++Ni59j+h4wOfSC4+jQOsxhW/zhW9n8YhMBl0lr/qH+/9D3nfg+mDffwaV/y6VWe4GlafwhNYvIisMx/qWbXxa2bx+FLR9d+rcTX03E/EVW8rBxd51dPMcaqbyasmnCDquz7Coq5YumA5q23F0gSbTqCy+SQnsypbTnKPlZytQVZdMZIrc5BSmYfsuhLknyhHamku9qce5VYZjEs+isPpiYjYHQsTWyusk5XC7EXUv06nPpL69tHjaVI/mibwI0fRBH40V/9nqLgaO5H6a+ojJwnyirNPpgn9hImCXE2gMTRZH02MmTiVW6WQ1c8a9u0wDP/qbxAcMxIyy8XgbKCOKDcb7PS0xS4PK+xyN8ceYp+7BeI8qA/1ovuxjw2O+tsiIdABSUGOSA5xQkroFo7UUH7tq3A3ZLDVBiPckRXpzk8J5KUKZke48etcbUVejAfHYJF2li54zJfu917mOORhhoNEvLsp4raaYLcL9aN22gg3UoG/qgy2bpSAy+qV2LJ0OVwWr4DbohVwnU/bsxdjy6yFcJ0tBvf5S+G9cDl8Fi+HH/WxgatWI2SNBMLFJbFtjSQiV0siZs1a7BBfj90SG7B3rRTi18niyAZ5HNuogEQpRaTIqiB9szpyFLWRr2qAAlVD5Kuw1gCFakYo1jRBqbYZynQsUKFniRpDW5w0c8QZSxectXZDo7UrzloRFoSZKxotttIxTzQ6+qLJIxgtQRFojdqB9r370Hn0CLrSktCbk4H+ohycL8vHhaoinK8uxvmaYvRXFqCnNBsdReloy0tFW24KWrOT0JKdyCMnEa35SWgrTKFz0tDJKOTRNUhxGk9alafjXFUWJ6su1hYQ+dz2ueocXspgBZ/yTzlfzgqzF9A5NN5PPYYYdxcoS0pg2rixGPnVVxj2N+Kb7/A18dXXw/F3xlfDOXE17FueuBr5/VgenEwazzGCv3rgCD7cb5uTWrxUweHfjyJG8+pdUcseY1J28mRhCAhMh8i02RAVncfJq1mzePJqxoz5XB2r8eOncq814ntW341FL06ifxe8506dQuMrViOOFWoXmoXprEboVFHMFp6N+aLzsWDmQo4l85dhLSvSvk4GGqpa8PMJRFlZFa9IO6t19eARwRNV9x49wb3HT3H/yY948PRHPHz6jAftP2KrDNL2k6fP8fhHHk+e8etbsdUGX77gw1tNkFtR8NXLIdLq2QdesGLt9BiPVzxeM15/4EMU1stXn/GaY/B5z78Ie/wjL1mxdFZ76u1b4h3xng9tv3mLlwwmt17z0wpZPSx+TaxP6mLxVx/88FyOt7xr82tavX7DL6j+7h2v6PqHGlafiSu+IOIVZn/78TH+8df8KCgmsD7CE0xMNL396Se8fU+8e/+BoTJqqLh6zyKwfvp9cfWWi7r6KMp4qw/Sc375mfgH3hFvf/mFg22/+8evfJjU+oUntQZXCvydulW8458/xhdXv/6T4orPm1+/BHsvP9N7fI+/7Bu4h/CWq/Cs64dzeSccStphX9gMz/JWbD/Tg8xzl1Fz5QLquxtQUHQYx3e74nCQDo7RwDXRYyNSPNYj04tX1yo3QAaZwZuQFiaDY0HrkBCyDoX71dFd4Y0HA8fw9HYpLlypRA1LF6TO8mBTO3a1XEJE000ENdyAz4kr8K67CF/Cjwg6eQXRLbcRP/AMGbd/RtHjf6D8x3+g9MnPKLj7Hsnnf8A+em507QWEV/QjtKIXIURAWRc8ClrgkH4SFglVMDpcBoP4EhgcKIHRwXKYHKqE6aEqWMfXwXH/aTjHNWBL3Bm47G+AW/wZuB86A68jjfBNaIF/Yiv8jrdS20a0I/B4J4KSuhGS1ofQzHMIzz6PkPQBBKb0wC+xm8Ofa2n/OIPeT2I/ApPPITj1AkJTzyM0ZYDoRxgRnjqAbWnnEJlxAdFZlxCdeRER6ee5Y+yxMEZyH71mF123ha7XyOHPJyChEcHUhic1ITqVvrMM+kwzO7A3qxsHsntwMKcPh/J7caioB4eLu3GktAuHS7pwqLidjrXjYHEbbRMlbThc2oYj5e1IqOpCUm0vMk6dQ27TFRS13URZ1x1U9d5HTf9D1A08Qv3AQ+IB6vvvo67/Hmp76fHOGyhtvoSiM30oOtWO4pONKDl5FuWnm1B5phk1Z1pQ30QDr1YaYLZ3o7WzB+1Ed3cfBvrO48L5S7hw4TLO0W9ugOg/x9s+N8C4ggsD13Hp3E1cOn8LV6i9PHATV/pv4fqF27h25Q4uX7+DK3fv4eaDe7h7l27a16/iYX8Pbp45hW7qcOv27URZZAgqokJQFRPKURHNalUFoyo6FNXRLNoqnJNWtTEsAisYpWF+KB4UVyGeKApx57MVJaEEbZcEb0VBgAty/bd8EFcZXvZIc7dB6hZLJNoa4ai5Lo4Ya+GogSYO6qkhSlkawUobEW9vhIYjO3DnbBl+HDiDx/1n8IjaRxea8PhKO55c78bj633EAH64eR4vbp3H61t9RCfe3GwlmvH2RgPeXD+J19dPECdpuwHv6fj7u914f38AP93qx8/XzuP9+Yt41diDe9l16I5ORqllOBJknbFruSncp8jC6JulMB+1Gv5z1RC3zhrHpR1xWMIcO5ZSZzh/M2xmr4P29JWQElqEZYLzMU+AHy0lOJdL/Zv9ibiajlnTpmGWsBA9LkAdLpNWDBZVI0rHZvOeN3UuF7H1R+JKkC9KpoxjqwoKYtIYAX7UlQAnq8aOncrVtxoUV6wwu8i0eRAWmssrys6k1RgWnSX4RXE1ZoIwDZqn0eD6S+KKFXWngfakGdwSxlM5cSXIiSvGpHECEJoohJmThSAmNB1rZs/BpqWLobZmJfTWroaZ9Fo4KAyKKxp8G+lil6kx4szNccDSEvE2Voi3M8dBO1NqTXCAwZdX+zmMOeJY+p81T1ztG8LncmsPTUJ3WRpgp4U+dpjrcRFWnLAy0/5EXG23NMROa2PClPaNEGVqiG3Ghgg1MoS3lg7sFBRhJCULzbUbsJkG1eLzaZA0bQb3vbAUQZayyaVvshTBidP/VFwJTJrJITiJiasZEJ7ErsUGYrzfwbxp87FwuhjERBdhoQhDjJNXS2csxnJiqcjCD+JqzsQ5mDdxHhZOWoilU+i3OHkhNs0Rh7Mi/f1O/jjuFUH9UiSSnUIRr+cOn2VqMJ24EmZjV8JxEhNXm+HLUgUFFBAwRRHBAqoIn6aFKFH9T8TV9hkG2DXTCLtnGRMm2DObL67m0USJySt+1BVPXtng2EJrHJtH/27mWiNpgT0yl2xBsbgvqjfSvUVqG8olQ1C8mu4p4nTvWReJmvXRqJCIRPGKUBQuDULRMnpsVTgqxCNRuTYGlZKxHBUSsSiX2I6KtbtRvSEOtVIHUC9zGKflEtCslIperTxcMS7DbdsaPHQ9gSfep/FD4Fk8C2/H6x39+OXQTfyccBM/7OvE5ZASdHodQafPdnQHeKErwBxdgTrU6qDDX5e29dEdbEBQS/18b5AWBoI1cCVcE7citXEnUgNXQ1TQ56+AdhoDNPnIotFXliY58mgLU0YLS9sLUcTpAHmcClDCmUBVNAdpoi1ED+2hBmgJ00dTqC6awvTQGmFArQ6dp4qTfso44auAU34K9BwlNIeqoT1SE12x2nSv0kQHXbctWBZN/hvQ4LMWDX5MMm1CQyBBxxtD5TlawuTRHiGP1rBN9Lrr0OwngTY/cXT6S6Ldfx2afDfgrL80mug5LSEsKms9OoLoMbaqYOB6uqYMGsJUUbdNH2neOgg12wx7ZQmYbFpBrILpZgkYy0nCUFach8xq6G9YBoMNS2G0cQlMpBbDVnYl3JTXw0dTDmEmmtjpZI44L0dEu1jCVU8VulLikBKbC/FZolBYuRIOOrqIdPPA4fBIZMYdRG1ePlrqa3Cmohi5Rw4g0sMJVupy2Lx8LiRmTcGamZOxYYEINq2Yi02rFkJmtRi1iyCzbAGdsxDqa1fCePNGWCrJwkFTCZEuDkiJ2YbEyFAE25rBUkEGFnLScFZThpeBNkLp/sKJK05amSKC4MSV2Udx1Xm1H63/y+Jq8Fr/U3E19PiHou4DfEnV38bROIRBGcVS+Zr6B/m4OuJH6TS0yHrLF+XVGb60GhRh/5viipNXPUxeteBUdzNOEieIz8VVdetpVDWd5Kj8IKxOoKr1BNeWNdUg70QpUitzkVyWi4zKQuTVliG7qhjHclOx4+h+7Dx2AIezknEoPQmB2yNgYG0GCdmNmLNEDFOnU985eSJGjmGRJyNp8j6SJvdjPkRdjRnHi7gaTxNxJq4mCc3AZJrQT2BRVuOZqGLF3CdwLVulcNS4idx1vv36Kwz7639CeNxIyNLv24WthutqhV1MXrlbYNdWc+xyM+MEFou+ivexwiFWi4qt/hdoh0S2GmCIM5JDXZASyltxMDXMDWnb3JFOMIHFoq944soNuVHuyI1mwsoT+bHeHGyfFWlnqwsmBthxqwoe8bbkVhY8wMQVq3flZojdznrYYa2FCJYirCAFz3Xi2LpqFbxWrobvCnH4LV0DP7GVNI5aigAiRGwFwpesQsTSVYgkopauRAy1O5avwe7l4ti7XAIHVq7D4dVSOCoujWMSm3BcQg5Ja+WRvF4BaVLKyJRVR7a8FhdRVaRujGINE8KYo0TTFOW6FqgysEa1sR1qTexx0sIZZ223otnBk6PJ3h1n7bbijM1WNFh7oMHWC2ec/dHoFYLm4Ei0xu5E+/4D6Dp+DD0ZqejJy0BvYRb6Slh0Ux7OVeXjXHUBR18F3SNKMrhUwLOsIHvmMTRmHUdLbhJa81LQyupZFaSgvTAVncUZ3LlcS3TRdjejNAM95bwi7Beqc3CpNh8X6wqpLeDE1UAVvW4lL7Lq3BfgCrNX0r0zNwWJNJ630VbHyrlzMXHkaHz/zTB89/Uwnrj6+lt89dU3+PtX3xLDuELt3347AsN/I654DAqrEd+P5jOWK6jOySuuQPtoDB/OE1fDh4/ijk0YN5XGPbx0P5FpsyAqOpeTVQwWbSU6fS4E6LFx9G+Dvcb39PwRI5i8GsetTMiJq6nTObklIkxjYya/mLyi58wQnElj69ncKoOMxfOWYP0aGqdJy0NNUQOWZrY4fDABvb3n8eDhUzx49BR3Hz7BPWrvPf6B4/7TZ3j04ws8fvYST569Il5yPP2R8YIvrp7RMX6B9hd8efXio7jiRVT9gbhij798+UFgcYXHP/D6Iy9pn87jwbZf03OpffWRF38Cu+arN68+1JxiUoknaJjMYgXPX3Fyi6X9MXHFCrk/Hyquhq4u+O49J5oGa1Bx228/iqsPUVPvedFUL39HXL36RFy9+yfE1U/Ez3x+wpufCNb+G8TVYMrg2yGph+8+E1dc9BXxE23/9I9fedD2e77U+ufE1a//NnH19jcwocYXV3svPkZwyzW41vTBrqQT9qVdcKnoRvDp8zjSfxuV956i+eF9Lty6rDQRyXs8cDRIDwk+Ckj0kOLEVYbXBmT7SiErQBoZwUS4DBKD1+F4yHoUH9BCT5UfHpw7zomra9eqafBSg+reBhT39yKz7zKOdV1DXPNl7Dx9EbuIuMariG+9gWOdd5Da/wh5l5+j5OZrlN58hZJrz1Fw6Smy+h4gqe06jjRcwJFTF3G04QoSGq8jqeUWEltv4hBdY8+Jc4gu70BI/ln4Z56Ab2oNfJJr4Ef4J9UiJLEeUYkNiE1sxM6kJuxJa8GB7A4czOvCkfxuHMkjcjtxmDiS14EjOR04yqD9hPweHC/qx/HifiQU9OFoXg+d24NjBf1IKr2A1PIrSKu4RoOAG8iquoXs6tvIqbmDHNZW30JO1U3kVt9EHpFfcwsFtXdQUHcX+bW36fgN5FReR07FdWRTm03XySy/hLTSAaSU9CCluBspRV0cqURmSTfyKvpQXHMe5ScuoerUVdQ13MTJM7dw+uwtNDTfxJm2G2jsvIHm7htoIZrpM2/quELHL+F0yzmcaOpF7Zlu1JzpRF1jD063DqCl5xJ6Lt7CxRuPcfPBc7rZvcHDZ+/w6Pl7PHr2Fo9+eIUHT17i/uPnuPvgB9y68wjXb9zF1as3cOXyRVy90Isr5ztx9RxB7c2L3bh7pQ+Prp/H05sX8MOti/jx1gU8J17evohXdy7h1d3LeHn3KnENL+9dx+v7xF3i9nW8uXUDb27fxJs7t/Dm5k28uHIVT/rP4353D251d+Jabwe9ThduXe7Bw8t99Hg/Xp/rwtPmUzifm4b6PTEoDQ9AWbg/yiMDUB4ViLIo2o8IQEVEIKoig1EdFUKEcm0lHS8L80VJiBcnrXi4E1tRFOzGUcwIckNBwBbk+Tsj188ZWT6OyPSmiauHLdJpoJXiYIJEK30cN9VBgqEmDumoIFpxI8JpcpPkbIy2hO14cCoPz7qq8UNXFX7orsKPvdX4sb8OPwycwNP+U3jae5r2G/CMeN5Xjx97KvC0qxhP2vPwuC0TT9rSqU3nth82Z+HemSzcOZmN23U5uE2d/r3acjyqrsOj/Bpc3Z+NRvddKNLxRqqMEw6usoSfoALMv10Oq1Gr4D9XFbslzLBrhT62zVVA8GxZeM2Tgd38DdCZtRobhcWwmKUHTqEOVYCFMDP5MAuzps7AbPY/QlyqoAhmC08jhDBLSJDOE+SlClKHzOpYzWC1jtiqgnSd3xNX0yZ9jO7hSSshnrQaPRUTiPGMMVMxjv2PLqulwVYxmjiNt6ogK8o+ZSaX2sek1eiRAhg96mOa4KixvBTB0eP54oqtOMhWOZog8kFcTeAzcSJPXE2ZTC2dw1IEB8XVxLFTITBBgIsmExMUgficuZBbtgzq4quht3YNTDdKwn6zFNzV5BGkq4FoI33sNjPBAStLbpnqQ7bWOGhngXh7MxywN/2E/XYME464QWiSuc/6o7iKY8KKz74h4moHk1MssoqlBZrrEjr8Vg+x9Ph2Om8nXWs7PS/GwhDRZkaINDNGuKkJvHV0YCOvAFM5eZgqKkN/szzkVotjycw5mDGViSt+YXZWpJ3JKxYRx5dXU/8ZcTWJiauZEJlEAzF6bAarjyY4nxNWYqKLITZ9MRYSi2h7MZNXomKcuFoktIBLFZw/ZT4WTF4AsckLsZhYMnE+ZGeLw0PDEse8IlGwbT+qY4+hKvQg0qyC4bNUDQajF8N87ApsmbIRnoKbufpWgcJKCBFWRbiIJiJFdRHFl1aRLFWQtnfNMsLeOSbYN9cUexlzaKIyl74nIn6eOQ4Sh+ZZ4PB8SxxZYIUjrJ1rgWNzrZC80B5ZS11QsNoTReI+KFhFrPBF8aoglK0JQYV4GCrWhKFsVSiKlgYhf7E/CpYEcPuVEhGoXhuNKsloOi8a5WsYsXR8J2rW7kXd+jjUb4zHKekjaJJLQqcKDfR1i3DTshL3HGtx37UODzxP4ol/M15u68HPu6/g3d6LeBDRiPPe+ejaShMRr93o8fdDW4AVmgN0cdZXCw3emjjjo41Gf1000bFW6ue7QvXQF66Hi1F6uBGjj9uxergSSX16qBpag1XQFKKCxlAVNEeooSVaE80xGmiM1sCZKC00RumiOcoArVEm6Ig2R0esFdqIFj7NsRY4EaqPSj91VAeooSZQDfVBajgdqoGmKB20bzdAx04Duq42zoYo4VSALE4HyqIpTJErwN4WS++VXrchbLDGFb2nSDV0RKmiLYKlGW5ES+A6dASuRU/QenQFbkCT73qc9t6AM1zklTTagjagPVCCEEdb8AY0h8iicZsq6sJ1kLRVFf6662EluwxGGxbDaONSGG9aBUNCX3oFj40roLN2MbTXzIeuxDyYSS2Gi8paBOjKI9JUCwddbWjyG4jSA7E4HuEHb+oDtNavwrp5MyA+azo0162FjyVNxn38sN3LB4EOzghwdkawhxt8nexgpa0GBfGlWDNbGMtFJkJijgA2LZsDZYklUFm/HCobV0F9kwQ0NklCja6rtGYplFYvgZr4cnqv6+FlokeTOPqtJRxC+o4ohNiaw15NAc6s6LuhHgLMeKseRm8x/yCutg2KK3MtxHg5oLQiD51XB9BG/fefrQj4Z/yZuPqcVho3MP703IEv19H6XKoNyqqmIXyUUV9giMT6/LGzvS2fwhdWZz9bOXColPpcTA0+3jzQyfFn534uvs70tOI0caq7BSf5nBgisGo7GlHT2oBqGgNVMVqI1lOobmPwBFZFcx2KTlcis7oAySU5SC3NQ1ZlEY09i5BYkImdCQcQGb8Le5IO43h+Fg5lJMMvMgQ65oZYI7MesxfNx9Rpwhg/idUCYhP4ETQJH8VNxFmaFStYPXYC9dlTpnHiagoTVzRGmDCFJ65GjB6P7+jc72jSPmIsXWPcRIyg6wz77lt89V//ge/+9h8QGTcS8muWwNVYE1GullzKIJNXO91MeeLKywrxvtSXEoeYXPKzQUKAPZKCnThplcKXVqlhW5EW7o50PrzUQTcuNTA32p2TVjxx5cXBtlnUVUY4XSPYEUmBrFC7DSev4j3NsN+D+l03Q+zdoo899nrYQf9mtmkrwZ/6fE9JCbivWgXP5auoD1oFv8WrELBoBUIWr8S2JasQtWwNoomYZauxg9o9KyQQt3ItDqxaR2OyDTi6RhrHxWWRyITVIJKbkbJeAenSqsjerIU8RV0UqhiiWN0YJRomn1CqbY4KfStUG9mixtgO9eZOOGnlgtM2bjhlS9i44ARRT/v1dp44ucUPZ7xD0RwWg7ade9B58CB6khPRl5WOvrws9BQSRURJNvrKc9FfmcfRV5mL7rJMtBWm4kzmUZxIiUd98gFuuzU/Ge1FaTzocS7aii+rOEoz6bl0TY5M9HLF2LNxkcasl+oKcKmeiatCnK+m1yrPQV9ZNvqJAeJc2ZBoqwpeofbOglQUxcUixMESahskMI/Gn+O+H4nvv2XpgMP54uobfPXV1wT9vv4+jPgO37A6V9+N4iKfeKmCn8GOM7k0fFBcTcAYFlHI5BU9zsQVY/Aa48ZOxpRJwr8RV6Ki83nF2YeKq5E8cfX9cN6/GVYja9IknrgSZtFWrDi76DyuSDtblVlUcAaXOjhHZC4nrhbOFsOqJashJSkDeWlFqClrIdA/FDXVJ3D9+h3cf/iE5mfEI16k1VBx9eT5K/zw4jXHjwy2zwTWsxectOJ4zuMpv2A7k1fPuYgqPmw1wS+Iq+d03rMP5w6Kq5d8BuUVE1Mvh/CKk1cvfld4DWGI2OKtxveKk1Sv373mhBWP1x/FFVu1781brh7W8zc/cbx4+zPHy3eMQWn1jp+2xwqovx5Ss+r1Z+l+v8+H+lV8QcWl6L1987G21fv3H8XVB34ifv7Am58J1rKoKxY19f7TulVDa1z9Wa2rLz3O9n+i1/jp53/Q9keYrPr5H7/y+IXJq1/xlo4N1sB6/S+m+vFqW31W4+qPpBV4ourdb6D394+f8e6Xn/CXyL578Gy4COfqPjhXnYNH/RUEN93C3v5HyLnzCqef/YSOJz+g+VwXykuSkbbXG8eDjZDkq4Jkz01I9ZSiSTor0i7DFWXPCNyIzDAppIWsow5CCpWHDXG+LgxPLqTi+d1K3L9Vj0vXG9B3vQOdNy+i8fpV1Fy4iqKey8hpv4jc9kso7L6Okt6bKOu/jYqB26g+d5ejgo4Vd1xFfusl5DSdR/bZAWQ39CP/zHkUNV1GSes1lHfdQmUvndt3FyU9N5HfdhlZDb1Ir+9Aem0bsmo7kFPXiXyiuK4LFXU9qKrvQ82JftSdPofTjZdwtuUKGpuJpktoaryI5uaLaGm5hDZ63Y62S+jquIKerhvo7b1F3EZvD+MO+vvv4/zFx7h89RmuXH+Jazde4fqNN7hB3LzO59pr3LhKXOFxk0H7t6694bhxlZ5z6TmunX/GcfX8j7h87iku9j3Chb77OEevc677Fgbo9Rnnu2/iIr2Pq/T53Lz4AHevPMa960/x8MaPeHTzGR7f+hFPbj3FkzuP8fTeE/z4gPEYP9x7iKd37uLR9Zu4d/kKrg/040JXB/pamznOtbfiam8X7lw8hyc3ruHFvdt48/ge3j19gPeMJ3fx7uEdvH14C28f3MSbu9fx6tZVvLhxCc+vncOzK914drEZP144ix/Pn8EP5xqoPY1n5xvwnPafU/vs/ClqT+L5uRN4PlCPZ/0Ea2n/2bmTHD8ycdNbi8cd1XjcWoVHrdV42FKNu2fKcYM6tYvUafUXpqGbhSCXpqKtIg1t5byQ4wvlWbhGHeIl9r8+h3ahJioQ5eG+qNjmj3KaRBRH+KIowgdF4T4oDfdD+bYAeoydw/BDWRgdD2V4o5SlCIZ5oiT0M3EVRAS6osB/C/L9nJFHZPs4IsvLDpkeNkh3s0SakxmSrY2QbKGPRBMdHNFTxU4VaWxX34gke23URbqi7WAwOo6GouVwEBGAliOBaD1K20eD0XyEBhNHw9F6PAodydHoTo5CV1IIOhL90Z7gg7YEL3Qc9+BoPeqOxjg3nN5FA5PYrTgR5Ym6CG+cjKTrRMWiN+oAuv324qR5EEpUaLAm7YzEVdYIFVKCDRNX3y+H10x5xK7SR+wKLYTPl0PQfGl4LZSG3cL10Jq5AhuEF2KJAKtrxSJmZmCGAHWkxKwpopjNEPhMXAkLYqagEK84Ow1eWYH2GfTcmVNnE3P4/J64mvapuBotgPGjphJTMG4UTx6NHTOZ6+xZEdhJk6Zh6mRRCND1edFW0zCGzh/1/WSMGjHlY3H2MUMirsbzVhccQ681dqi4msiTVpPoOpPYNr2PcfT8sdzr8qTZxHFTIThBEDNYjSshUaydt4CLotBaKwH99RIwlV7LF1cKCNLVRLSxAfZwda2scdjWDofsbBFvb4kDDua/xd4c+z9ghjg7M+yzNcVeG2Psteaxj8OEg+3vtjLCTktDbGdyytKAi66KsdAbgj4nrXbQ7zGWpQiZ6SHCRBdRpgaIsTRDtLUV/AwMYKugCHN5RViqacBUVQ1K6zZgxdwF9L3OhPBEEW5VQU5c0fcylT5jgQl/Lq4ECSGCSatpfHHFk1e838FcFsVHv6350xZigcgiLBJdgsWii7FERAxLpi3gxJWY4EJCDIsEFmEpsWzqIiyZMA/SoqvgpmyKYx7bUBFzBO1H8tERl40Cp2j4LFGD4ahFsB6/Cq4CUvCYKgs/IQUET1NBuIg6ImdoI3qmHqJm6iNiBk9cxc6k72mOCfbPo8nJfJoYzTfjBFYcEU/HDs63wKH5ljxpNSiuFlji2HwrJC60QdpiR2SvoPvCGg9OXuWt8ETBcm8UrwxAyYoAFC/zR9ESPxQtC0TR0kAULvZD4VJ/TlxVSWxDjWQUqiWiULE6EuWriNUxqFqzE7USu1EnuRf1a/fj5PpDOCN1DM1yKehRy8Zlo2LcsqnEHadq3Hc7gSc+zXgZ2oP3MRfwPLIHN3xr0e+ahQHPFFwNTcBFuh+0b3PF2XBLNIRboDHSBu07XdB7wAPnDnrifLw7zsdtwbm9Dri01xZX91ji0k4T9EXpoSNSF127TdF30Bp9h2zRd8QGfQm2GEh2wPnULYQbLqS642KKFy4m+eLicT9cSAjA+eMBuJASjIEkuscdcEVtlAUqw4xQF22G0zvMcTLWGLXbdFAZrIryAEWU+smjwGsT8rZuQLGnNE6GqaFrnxkGDtmja781mncZo2WXCbriLNC5xxRtsXpojlDlorBO+W9AU+B6dAVvQF/IRnQHSXHi6pTXOjT4sFRCKbQHbUQHX1y10zmt4ZvRGKGCqmA1HLKXgbvKcpiuXwDdNXOhvWYetNYsgJbkQmgzWbVuMTTExaCyYg6Ul06Hwdr52KolhViawB5wpd+HqzVS/FxQuD0ERXsjcDjIHW56KlBaKQbJ2dMgJTYPxpvl4G1phWAHRzjrGUBLShqKayWhsE4SsmtWQFJsLlbMFMKKGQKQmCuMTcvnQH3DcmhJr4Ga1GqoyYhDQ24dNGSJjWu4aCvN9auhvX4NLBRk4G9lgsSoMGTv3Y7dXm5wo3uQg6oSvI30EG5jiW22Foh0tOAirrji7P/b4upcx/8O/6S4+hJ/KK5+h99IK6JxSHrgl4TV/0txVc8XV3UdZ1HbdoYnr1pO82g7jZr205y8qmo9yVHeVM9LDyzLR3JRNtJK85BdWYzUklzEpRxFxP4diD64B0dz0pFRVoADyUexNdAbKnpaWL1eEnMXLoSgCPW14yZwEVeM4d8xRnFpVizyauwEAa4Q+xQaH0wVmo5JU4W5lQg/EVdjJnLyavioMRj2HYuG+Ru++s+/4Lv/+g+IThwDRYnlcGN1G7da81IGt5ph91Zz7GP1rrytcNDHGoeIw77WOOprg8QAeyQHOyMlxBVpLNqKiStOXvFgxdpZRBVLFcyJ3spFWA1GXQ2SE+XOncNSBlnkVXIQK9bOal6x4vDUP2ylPtjFEHsdqc+w1edqSYZpKsFPlvoaSXF4rFwFr2Ur4btsNYKWrULY8tWIXCGOmJWSiF25FjuJPavWIW71BsSvkcIhcWkcEZdBgoQcEiU2I0lSHsmSCkiSkOe2UzcoIWOTOnLkdVCgbIgSNROUqhMapoQJV8uqUN0Q+epGKNKiY3qWqDC0RoWxLSpN7VBp7oBKC0dUWzuhxs4FdU4eqHP3w8mAMLr3bUf7njh0HTmC3uRE9Ganoi8/E32FWVz9qu6SLHSVMMmUg24ae3eXZaOjOINLAWQ1rM5kHsbJ1HiOppwEeiwVnSXpHDxpxUina6RzEVZMePXQOL2XT19FNs6x1QJr8jlhxVIFL7CoLibIyj6Kq/5SOpfeTz+9F1aY/UJlPnppuyZhH/b7usJeSxkyyxdBdNIEjBo2DN99OwzDvh2Ob78Zxomrr79ifIuv/z6MW2Xw66+/x7BhI7noqe85eTWEQXnFySUG7xgv6mo8J7LY75zBxBU7ZzQdnzieF3XF5NP06XO4dEHR6TxxxUSWoCCL6p/CE1/c83jiitXIYqmGU/jPnUnPmztrAebMmIcZwizqagYXdcWtNDh9LhbQY0vmL4UE/Yak1m6CrJQC7GwckZxMn3F3P27fvo9bd1gx9se4PzTiismpF6/ww8vXHM9evuH48Tnts9pWz19wwurxs488pX1WpP0ZF1H1aW0rTmC9GoQnrX7krzrIk1wvP5FUvGiplzxJ9XKIpHr1++LqFRdZxY98+oLMYlFX3Ip//HpRnHz6IK5ec3WwXnDS6mcOTlwxafX+Z7zieM9f6e8Vx2/E1YeoqS/Lqg8MSf8brCv1gl7/BV96/VZafSquOGk1CEsZ/ImX7vc/FVdD+emXQXH1Cyevfvr5Vw4mq4bCxNW7X379c3H1pfpU/0Zx9f5XFgnGIsR+wl88z16Ec20vXOsuwK/pDiK7f8C+S6+RfPsnlD0Bzj7/Fe0Pn6KprxMVxSnI2OeLlFBTpPqrI9V7M9K9ZJHlK4dsPzlk+UsjK2ADckI2ICtoLXLCZXDymBmun47F6+v5+OXpabz5oRXPf+jGjz9eon8Et+kf0F1cu38bA9dvovPiVbT0X0JT7wWc6RzAqfZ+nGztJXpQ39SN6oZ2lJ9oQVl9M0qpLT/ZispT7ag53Y26BjqvsR+nWs6jof0iGjou4XTneZxso2s0deF0YydaWrvR0zWA8z0XcIm40nuO6MPl3l7a78Fl4gpxlY5do2M3+3pxu7+XW43t/vlePLzQhyeX+vD0MmMAT4hHlwa44w/P9+PxpfN4ev0yfrx5jbiOZxw38OwGj+fXr+PF9Rt4cY1FC33kOfHyKo9nl6/j6bnLeMjCPLsHcJ9uPHe7+nCnoxd32ntwu70bt9o6cau1g+N2Wwcd78Tdzk7c7+nCg94ePOzrwaN+YoDHk/4uPKVB0VMaCD3pb8ej3lbc72zE3baTuNVUg6uny3GeOoru8ky0FVEHVJCE1sJkTv70V2biQm0erpwoxLVTxfRdluDG6WLcOEX7J/KIXFyvz8G12ixcrc7E5cp0XCpPwYWSYzhfdBAXiuNxsTSea88X7cdA4T705e1BT+5OdOdsR3cukROLrpwYdGXH0HYMevJj0FsQjR6iKy8S7ZnhaE0NRUtyCJqOB6PhUADq43xQt88LdXup3eONGqIyzhtle71REOuOvG1bULLNDTVRdE6kN6pC3VERvBXV2+jcaH9URPqgaJsn8omCcC+UhPvyIrFYRFaYH1dwnRNWRHm4D8rpeaymVWmYB09ehX6MtioO+FRc5fDFVYYHTWBdeeIq1dYEqVZGSDbVQ4K+GvZryGK/tjQdV0OZlzEqfY1R5kkDETdV5G5R4MhzUUK+qzLytqggZ4sacl01UOChhRJvbZT6ahCqhArK/FRQEaCCykBVVPgqo8RNEYWOSsizU0OOjRayLHWQbW6EYktbnHbwQaNNIGo0t6JM1glFG52QscoGMSKqcPxuJSyGLYaL4HqE02R/+2pNxCxXROhiGXgu3ADLueJQEVmEtULzsJSrUTWT60SnTxXFTOJL4oqlCs4UFsBMQRZ1JYwZU5m4Ev0fiysmj8aMmoQx/NWLOHFFnf2kyTxxxQTK5Il8cTWSiatJGDWCrT5I26P/TFyJfhBXkybzmDhxOpdqOOL7iXSdSXxxJcClDbIaV7OmimCpyCxsEFsMFXFx6G1cDyPp9bCQ3cClCg6KqyhjA+y2MMMBKxpg29jhkK0tDthZYr+DxQcOcFhy7B/E3gJxtmbYa2OCPdYMY47fFVfUMkEVa2XAyaoPMKFF5+2g3yPbjjDRQZiRNqLMDOmYFXbY2yHA2Bh2ikow36wICxVVGCgoYrO4JJbPWYi502ZjOn3Hg6sKTh0/jeO/J66onchrRemcWVNmc/XSWO2z+cILucirJSzqSoStYDmfE1eLhFmR9sX0+1uCFcQq4aVYPmkBNk5bATspbcQ5+qNqxzFczqrBxePlKHCMgpeYEoxGLoLN+FVwE5CCl4As/IUUEEK/+W2i9J3M0EHUUHE1gz6j2UbYM9eEE1ZxC/jiap4pJ7IOLrDA4YWsMLs1x1G2LWaFY8RxMRukLLZHxjJn5K7ayomrwjWeKFzljaKVdM9Z4YvCJT7IF/NE7gK69yz2Q8nSQCIAJcsDUf5BXEVy4qpyVSQqVkaicnUMqpm4Et+NOvG9qBffhxMS8Ti17ghObWTyKhk9mtm4bFqEG7bluLelDk+8GvEiqBuvwgfwIKAF57eUoNcpHdcCc/BkXxHuHU3GwCG6zx4NxYXMHbhTlYgfmgvwvLUQj+uScDkjFp2HfdF10AMDRzzQtdcO1f5qKHCRRk2IBs6leOBhTQzuVUXiapE/Lhf54k59BJ407saz5v143nwQzxuP4llDAp7UHcWDikO4V3kID2qP4EZZHDpS2L3cA01HvNCe6Iv24144uc8OecEaOOQggViDedimNQOROrOwz3wp3V+V0BZvj4tp3jSxckF9jCnqYkzQfdQFN3ICcTXNCx17zFAfrIhSd0lUuIvjtP96dIVIYSBUihNXLX4b0eDN0g03oClAGu3BUuiksQqTVyxtsDmExiwhm1HsI4f91uuwVWkx9FaJQmnBVMjPnwq5+QKQXzQNCktnQFZMBOtnTcFa0XGQmj0RplKLEeOkj6xImuxSX5HAVkGzNUKsNf2urPTgY6gOC/n1kF86D1ILZ0Fdcg2s1VThrK9PEy0t6ErJQHbFCmxctgzrl9NEZNF8rJk/C2vFZnH1q+RWzIeiuBg0pVZCS2YN1KRXQ1VGHMqEEpNWG8XpGpIwkKV7D913rJTk4GaghRC6dwTamMFeTREm0htgr6KIIEszbHdxQoyzPaKcrf6fiav/NYH1f0pctf+fElecvGo/i5rWM6hpaUAtX1wNyiuewDqF0rO1yK4u4WRVakkOcmg7t6YUx/MzsPPYfk5cHUhLRFZFEbLKCrDrUBzst26Bqq4W1kpLQYx+t8Ii07nVBkeNYhEqNBnnT+i/Z1EqoydwNa0mTmarrQlhwmQB6ncnYcSY8Zy0Gs5qBtE5w0ePxzCawH/z3XB8/e23+Pvf/4q//cdf8N1f/wOik8ZSX7QMWwzVuJTW3R5W3CqDe9xZsXYrrtbVQeKwtxWOelsjwdcWif40iQ/kFWxPDXZFaig/8oq/2iCLpuLEVdQfiyt23qC8Sgl24KcOWuGQpzkOuFH/62yIPY6G2GVjgGgTLYRqKHLyymudJDxXr4HPqtUIXLkGoSvFEbFSAjGr1mLH6vXYI74RcZIyiJeUxcG1cji8bjOOrd2MBMnNOM7JKgUkr1WiVhFJ65SQJq2OrM3ayFHQQ4GKEUrUzVCqbooSDVMu8qpQzRC5qvrIZqgbIV/XDMWGVig2tkaxqQ1KLOxRZuOESkc31Lp5od4nACdCw3EqNhaN+/ah7cghdCYdR3cG9Sm5qegpzEAPi5IqzkJXKRNXmVzbSW17UTpaC1LRnJeI5tzjaMo5Rhyl7QS00xyiqySNL6l4sopHGrc/GGHVO0Rc9VfmcimIF2tYpFXRB2nVX56L3tJsIgt9jBI6vygT/SUs8ooeo/dWnxSPhDBv+NG4xoDuf5IL5kBw7GgM//prDKPf0bffsvpWw/D3r77hUgW/+oK44tWqGs39dkcMRmB9iLwaw0kpllLIk1fj+Gl+Yz6Iq+F8cTVq5DiMGzOJWzWQCSoRkdlclBUTV7NmLMRMVuNKaAbGj/utuOL+nYybjIk0nhVkq3DT8+bNXog5M+fzxBWNnxmcvBKZg3l0LbG5i7kC7RskpSCzQRZ6OoaIjIxFfd0pXKX55Y0bd3H7zkPcYymDj3/Agz8SVy/e8KOwXnCi6jE/8uoxP/qKiasfh0RT/Z644kVc0WO/J674qYTPh6QU/qm4GkwH/DNxxeTQ239RXP30y/9IXL1+9+7DKoGvhqQBDkZb8Wp8vfq/Ia5++f9xceVY24Mtdf3wbbyN6P4X2H/tZxy7/Q+k3/sVJQ9/xcnHP6PlziM09nSgsjgVmXH+dNM3R1qAJtJ85JHhLYcs383I9t+MnIBNyA3YgPzAdcjxk0BeiDROHDTBlZoovLiQg58fnMT7Jy1496QT754O4M3TS3hx/xKe3LyAO5cGcKmvE92tjWg5fQKna6pQX1HxgbqyclQVl6KiiFGGiuJyej8VqCqpRE1JDWrL6lBffgInKk6grrIOteW1qC6vQk15Jffc0xXlaKdrDpyqw9WGk7hOXDtTjUtnSnGhoQgDp/PRdyIHfXV0c6zJRn9tNi7S/uVTubhyKhtXT2URGTxOpuFyfTIu1Cahv+o4esuOorv4MN2Qj6C77BjdkBPoxkw3/pJEOnacB+33lNH5Zck4V5qKcyUEfZ4DfNj2ebqhDxSlojs3Ea0Zh9CcGk8cQHMaaw+iKfnQp6Swlo6nxBMH0JR2AI0c+9GYHsfRRLRm0CSBkbYPrSl7cPb4Dpw+HIUT8WGojQtC5R4/lO3wQnEsTbKi3VBAsLY4disd34rKnR6o2eOF2r2+qCPq9/qgdrcnqne60STRhVqC2qoYZ1RE0kA33BZFIZYoDDZHUZgFSiOsUBZpzVEcYYHCcFMUhJtwFG4jIohIXlsUZYySWEOU7jDgKNmuj+IYIophgIJQXfq9aSDdSw05/tr0Wsao3GaOsnAzei1T+v0ZIdVdB8fsVJBoo4pMZ+rct5qi1NsGlYFbUBfhhZpoX5RRW7jNHfmMMA8Uh/mgLMwf5URZqC9Kg705eVUW9qm4KqNzS8Pc+fWt3FAS6IpifxcU+jl/FFe+Tsjytke6uw3SXJi4on8v9qZIszZGsqkujump4qDGJhzV34R8R03U+RjjhJ8R6ry1UblVCSXOm1DsJINSp00oc5ZFiaMsCuxkkG8rg0L7TSjZQsfc6LGt0jQ5k0alhzSqPKVR7bUJNZ6yqHaTQ4WTAkpslFFooYY8U00UGOuj3NQaDZZb0WDkjkp5e5Ssp0HMWgfkrLbFnpmacBspDqtvxeA0aQ2CFiogdrUaYlYqIHiRFFznScBk5nIoCM+DhMAsLBGajdn8gpFc3j2TV6x21ZTpnMSZJUiwlQVZmqDgFEKAEMZMAREuOmumAEst/CfE1URequBUfl2lSWMEMYGJq5GTMXokk1Y8WKrghAmCmEzPY+KKSStWlP0PxdWgvBovhNETeOKKF201AxMmzsDESTPoejyYuBpDzxv+3QSM/H4CJ65YjS1WKF540jTMocHJ8plzsXHJMqhKSkKfBvImNGi1kpeGo7IsPNQVEairgUhjVjTdDHEW1oi3suUir/bbWiDOzhxx9jx4AsvyU2jyuc+GBupWxtjFh23v5aSVKQcTWruYlOKkFQ8WVcUE1SBsf4cNX1xZ0+DGTA/bTHTpOF3b0Q47He05ceWgrApLeSUYb1aA6noaBC5agoXT6ftiNRcmT+fEFSevJtDnzdI5+amCv1vjihAihIlpU3jwxNUMggZiE2di5uTZXM0zFnnFxBVLHVw0nRBh0VbzPoirJUxWCS/DqmnLsEZkOdYILIa0yEqYiSsj2tQVZdEHcTWnDueOFCPF1Beus2RgNHIxbMatxlYBafgIySNAWPGDuIqcoUOwwux6XI2r6Jn0GXHiij7fefT5zjflYPIqfoE5DolZ4rDYp+LqKF9cJYrZIHWxPTKX0b2AiavVdE9d5Yni1SzayhsFyzyRv4gmRwvckTPfAwViPihdGojyFUEoXxWMitWhqBLniasaiUhUrY5E5aooVK+ORQ1fXNWu3oO61Uxe7ccJyUOoW3sYJzYcQbNiEvp0s3DZvAi3Harx2P0Mnvt14nlQD255NKDbNg/d9mm4HVKE1wl1eJZThms5SbhK/dO9hnz8OHAar2524scLZ3ClOg3Ve/2on7dAbogFKmPtkB+kj13GKxGhMQ+ZPsq4VBKBtwPp+LHtMC6UBqMzzxMXayNwr3U/nnQew4/dyXjWnYFn7Vn4oSkTjxsy8PBMBu6eSsGF8ni0Z0ejO387vdYBXKnah968SJw47IZMusfvtJWAr8YMuMpNgqeSEHZYrETldgtczAnDheww1Oy0RqqXKgpC9NGX6o8favfhYVkMug86oDpQCbnOa1Dksgan/Daii8Yh/SziKnAj2vyl0OgnjTO+1PpLoz2Iiat1XJ2rlgAJnPZfh9oAaZTSeCbdWxWR5ptgtm4u5OdMgOxsYt5kyC0Qgsw8QYiLjMfiicOwaNzfISE8Cjbyq5FAk9r6Y7Go2heOFN8tiDHTgZ+2PDw05LBFTRamspJQXrkQiivFYCgnDRsNVVipqcJMUQF60pugsXEj1KSloUz3D4V1EjRJXw55iWVQlFgK+TViUCBU1y+DuvQqqMmshoqMOBSk1kBx4xpoyayFgdx6uu4GGBGmm6VgriANM7oHGUhJQmMNWzBCHE4aKgiztcJ2V2fEujggytkSkU6mPIbWuPo3iqvPZdH/avTV/9fFVcfvSqt/h7gaKrA+iCviZE/LBwZTBdnKghwdjahtO4va1jPUNqC2neho+CCwGKxge+HJSmRWFiKtNJerc1VyuoaTV0eyU7An8TD2px5HemkBiuoqkJqfiW07o2Hr6gQNfV1Ib5bDspUrMH0G9Z+TWL/MClmP/SQNatTo8RgzbiK3EiGLzho1djwnroaPHsfJK8awUWPw7YjR+Gb4CHz17Xf421df4e9/48mrYX/7LwiNGw2p5Qtgr62ACCcmr2yw292aE1hxHtRXurPV/yxxxNsax3xtkOBrh0Q/ByT5OyIpwBnJQa5ICXZDaggr2L6Fk1FMTLGUwEFxNRR2fKi4Sgt15skrVkOLySsW5eVBfbcr9RfORtjtYIQd1tSPGGshTEsZgYqy8JPeAP91axEoIYnQNZIIXy2JKIIVX9+7Vgb712/GwQ0KOLRRAUc2KuIYbR9bJ4+EtQpIXKeI5A3KSFpPbFRFupw2spX0kUPkqRqhkAkrTVMUapogX8MIueqGyFY3QJaGATK1jZFjaIECcxsUWtmjyM6JxpWuqHCjMb23H+oDg3EyIgInd8TiVNxuNByiecOxg2hJPoq2jER05KbwiqgXpX+sTcXVp0pHBx1vK0jl0gFZtFVL3nHaTuSEVSfNZ3jSalBSZXwCE1Z9FVmfkYOBKrZ6YAEu1hRxnK8q+CCtekoyaZ6ViR6CSSsWcXWuNIdrT9N8KDnCH2E0znbUVYHGBnEaj03HpJEjMIwvrr6h39Lfvx6Gv/79G/zt71/zBdYw4g/EFZca+DF9kCepPhVXI2ibCVoevIgtJq7Gjp5IY1DBT8TVDNH5mDVTjKtzxepXsZRCLmKLSd7vef9GuNpwLL2Wn24oOm025syYjzmswLvQTIjQGHsaGyPTeJtLGZw+jxNXLF1wvcRGyEnLQ11FC24unsjJykd/3wVcu3YbN2/fx+17j7haVw9YMfbPUwU5efV6yGp/L/nyisdg6iAXdUUMRlN9EFevnuMlH05eDcosfr2rPxNXz79wzsuh4oovrbhIKpZy93m64IdaV0OLqL/6U3HF0gRfvf/lg7ji0vne8sTVa1Yj6z1vdcBPUwU/CqzBKKtPiqwPEVL/qrh6Q+/j7c+/4A3HoLhiUuqnL8qqP5JXv3veF8TVB1HFSayh/M/E1R/WwPonxNV7gA+ru/ULT1xtqRuAb9NNRPU9w74rP+PwLeDojV9w/No7ZF1/jcrbL3Hmxn009nSiqjQDmXEBSAmzQJq/FtK85Wlwt4kGsZuQ5bcJOQEyyPPfiHzfdcjxlEAODRrLYnXQnEoD2urduNWYhJstWbjRnIPrzQW4erYQF+pz0VeZhU66uTXSTa8+8zCqkvej7NheFB/hc3Qfio7sQ8Eh4vB+FB6JR8GRg7Qdj/xD1B46RBym7SPIo+3cg/HEfo589pxDu1F8cCcqDu1A/dGdaDi2C2eObsepoxGoPRqE6mO+qDrqjYojXnSOByoPeqD6oCfqDnvR+d6oP+KJ+sNbUXvQBTXxWwgnVMc7ooqo2E8Du722KKKBdMEOaxTuoA5ihy3yY2yRF2WDnEhrHrSdH2OP4hhHlMY4ozTaCSWRjjwieG1ZzBaUx7rQxGsL7TuhiI4Xb3NAUbg9CsJo4hDqgELqNIuo8yymTrSIKAxzJpwIRxRuc0L+NkfkhTsgL8IB+UQhwV2brlUaRtcKofcVaI1cf0vk+Joh29cEmd5GyPAyJAyQ7qmPNE9dpLoztJHhqYUcb23k++miIEAfhf569P3qIMdLE1measj2VEeulzryvTWRR22OuwoyXZSQukUByVsUkeKqhPStqsj0UEOWlxoyabKR4aWCDG86z4fwpcf86JifGjJ8lQkFZPrLITOAflOMQFlkB8ghN1AB+cGKyPGXR5q7DF1XCjk+CqgM10H1Nn1UhGijNFAbRT5ayHJRxnFLGRw1kUKKlSKynfRQSoOYahqo1ER4onybJ32GW5EX5obcUCJ4KwqDPFEa7IOyYF+UBHmhOMADpUEeKAul80O9UB5GbRjth7gTW1Ea4sYxKK4K+NKK1bjK8XNCto8DsjxskeVqhUyaGGQ4mCHNxgiJJto4pKOIg5rSSDGWRbmLFhr8TXE2wBiNgfo446eJU55KOOUuz1HvJotaFxnUbJFBrbMs6l3kUL9Vlr/U/CY6VxqnvKRw0nMj6j2lUOchjXqPzfQ8ZVQ7qKHMXB0lJlqoNDNGg4UjWi08cEbbBeUbLVC8xhwlEnbIXWWD/bO04DNGEnbfLYLzpNUIXrgZ0auUEblCDgGLNmDLfHEYz1oOBZEFEBecjUWCs7iV4EQFeTn3okxesY6UE1fTMVNwOieqRAUEqIOdwhVn58QVHZ/Fiktyxdxnc/KKJ7A+FVei/OLs0yZOh/CEj/KKRV1NHC3AE1cjaHA8igdLFxwqrtgqgBPpeRNYJNXIqRj5/SQaZEymQcEUjBxN+2MEqBXg2lHjBDF6ghAnrsbT87gUwUkzMIkvrqYQ7HpjRgnQwIQGFd9P5OprTRgzBRPHTIUQPXc2DU6WzZqH9YuXQZkGp7pSG2G8SQpWCpvgpLKZJq5KCNTRwDYjlkpggt3mloizskacNQ22bcw5KcXSAPfZmfHkFYcFQedx0Vbm2GNl+kFaDYqrPVyklSnHbisT7KRjOyyNOLZb8sUVF3lliO3WdIxJK1bbioih/Wg6Hm1F59tZYpejPWLtbBFgZAxndU1YK6pAT0oGG5cshZjIDMyYLETfhxAEWV0r+i5Y0XyhIcXZBT6LuJoyeRYHb1XB2RARmEu/FRq8CdEAjNrpU+dAhImsiTMwfRL9Jpi0ElqAecJimM+YJoaFDOEFEOPEFYu6EsPSaUuxQmQ5Vk9bDvFpKyAptByyomtgsEQW/qoWdA+LQvvBXDREJGCPog3shdfCbOxy2E+UgLugDLyFWI0rXqrgtukaiBDVIrQJHS7qKnaWEXYSe+awGldG2DfHGPvmmWD/AjMcFLPAoUWWOCTGoq54HFlAUHuUSFhoheRFtshY6oTclW7IW0n3meVbUbDCAwXLaCK0iO43C+nYAnfkLvBA/kIvlCzxQ8XKIFStCUXlmjBUi4ejWiICNazW1ZpIIgo1a2JRK74TdXxxxckr8X2ol4xHDVG9Nh6nZA6jQy0FF4zzccuuCo+3nsVz3048C+jGDbdT6LTMQad1Km4FleDNsQa8LDyFm8XFOEcD/7b8FJzKOoaajMMoTdiFJLpPBpmpwlFxFbw0JBFpJottxhvgpSyGAK2lyAw1wrX6/Xh/pRgP25LQmOWHwv1WKD3qiLp0bzTkBKMpfxua86Pp2jvRW3wAl2sScfVkCrrL6L2mR+JMZjQun0rED73FuNuSgYHyfWjMCEX1YXfk7bDCMT91+k1uwE77tTjuq4bTRzwwkB+DlqRA5Iab4xj1QQVRVjiXG4Vnp4/iaW0cBpKor47QRRHdB8s8eKsEdofKoidoAzoD1qMtUBrNgZs4adXouwHN/uvQFrCWjq9FI7Un/NahPngzzuw0QFuiN0r3eCDEdDOMJOZAd/Uc6EnM59IFlZbNgsx8YayZNhbLJn+HDTMnwFVbGvl7AtFVwCZ98ThxaDvKd4SheHsIsqODEOfpCBcdJWhILIWq+BIYK8jASl0J5ioKMFdWhKmSEgwVlaCjIA/NzZuhKScDzU3roS4lDpX1K6AkuZRDlbbVpVZxEVcq0uJQkpagVpITV/qy62C8WQrG8hu5Au3GshugLyUJ7bWroUuYy0nDTU8TIdbmiHK2Q8wWW2rNEeFkjEiGszEinE0Q5mgEf3PNf1lcfS6n/kxc/dM1rH7n9f7V5/2ZuPpnZdZvhVXrhxUJefzPxdUfCavfRFz9jrj6QGcT6tobeWmDbac5aVXXeQZ11NZ3NnAtF3XVUIPc2lKkledz0VclDbVEDdLLCxCfkYT9aceRVJiNgtoyFNaU4Uh6IgIiQ2DhYANNfR3IKcpj2aqVEBZhq/FOxJgxE7iC0yNGsBpAIzm+HzGKB1uBkEVmjWbRVuPw3cixGEZ8O3I0D5rIf/PdSN4qcF99jb/+11/xX3/5D3z1n/+JKaOHY/2iWbDTlEO4oxl2uNtgt6ctdntYYq879ZvU8iKvWDF1Gxz1tqV7iD0XfZUUyFYJdEFKEIvAcuZE1B+LK14trI/iikVdOXM1r5ID7XHcz5aub4V4D+qz3cywz8UUexyNsdOW+l0zXUTqayBcXRGh8psQKiONcCkpbFu/AZGS6xAjsR671spg7/rN2L9RAfHSijgso4SjxDFpJSRIKSNRRgXJsupIIpI3ayJDWQ856kbIVjdEFkPTGDnaJsjRMUG2jjGyqM3So3G9oSmyTGmcb2WHAgeaI7i40n2RxrA+PqgKCkRteChOREfixM5Y1O+judHBPTh5JA4Nx+PRmHIYzRkJaM1J4vqG9oJUTlR1sDpVBNtvZwXX85LRxv6jPYcVYj9O5yahoyjlN7KKF1n1ESaq+iuzh5DDRVqdr6Y5YQ2DF201QPee3tIc9JRkcdKqszAD3cRgtNUAwd5nzvZQupdZwd1QHdYa8lBeuwoLRVh9q+H4hn47rCA7+x2xYuw8cfUN/v73QXE1nBNX3347kp/qx5dWnLgaxS/IzpNXTFhxIpYdGzGOE1SsmPuID+KKF3HFoqjGjBrPiSthIRrX8lMF2cqCM2cu5AQWW3Fw7JhJdF1e1BYvuotXF27k6AlcyiCLuprGalqxOldMfDFxNXVQXLFxNk9cLZgtxqULSq5aB2UFNWir68Hawh779sSj4XQTrly+gdt3HuAmwcmrh0/w8IfnXEH2H1jUFfHjy1d4xudHjpd8ecWDJ7D+QFy9/CiuPvLityLqQ6ogj98VV/x6WJ8UYP9dcfVZnSxqXzHeEG9fDqlx9SVx9QtecfzML6LOoqsG62XRaw0WYWfHPxFXPGnFSa0vpAoO8nrwGCfE3nD7b1gE1c8/cXBF2D/wM97+Bp60+neJK+6xn9ljg49/GnH13xZX/yb+KXEV2HILOy+8wKEbP+PwDSD+2q+Iu/AG+wd+wPELT1Bw7Qnqrt/F6d4uVNLNJiM+GIlhlkjy10KKjzzSfKSRQQPADBrwZdMgMM93I/JpIp3jIYUsH1lkB6ujaIcpqg86cQKo7pAPqvd7o3KvN8r3eNGgzoOL8MmLdEFOuBOywh2RFUYtdRBZ4QwXwhWZbBnbUDeuoGLGNi9kRHhRZ0LtNm/qTHyoA/JGUpAXjgd5IjHEE8mhnkgL8+Tls7P/IQmyQ2qANdL9LZHhb45MP1OkBxgiJVCHOiBNer4G0kM0kEFkhmogO1ST0OLBjtHfkR6kRtdQRWqgCj1HCamhDGUkB6vQa1MHQ8eTAlWRGKBGnaQGErzVcdSLoUaDbNr30kKSF72elzaSPWjbXZPHVl7Ljqf76iHT1wBZftQh+RN+Bkj31kWqpzZSPXSQ4U6Pe9DjngbI9OLjzWDnUqflz6COK5BHdgB1anQ828eIe06Ghz7SiQzazqLn5tBzs6nN5lp2bW1k0PtJc9VAqqsqvZ4ycr2UkO+rgkI/VY4CHzrmqUjfsTyhgDxPBRR4KaPQWwVFRIGnMh1XQbq7CtKYyPJQo+trINePJhr0uykIIAK1UBhEbbA28oicQG16rxrICVDhJFVe4GbkEwXB8igMVkQxfc4lYaooDlGmaygg32czSoNUUBehg7pIXdSEaaE6VBvVQdoopc89Z4sSkm02I8lGGenO+ij2c0A1TcYqWYpgGE0Yg2kCGeKKvBD67QXRxDLQA8WBXhxFgZ4o9HdHUYA7ioPcUUKP83Cj12S4ci3bLwmgwYC/C/L9tvCllTOyfZ24dME8T3vkudkgx4km07bGSLLSwxETNezTkUO8rgwyLeVR7a6D0/T9nKbv+WygAZpDDNASpINm+iwa6XM+7SFHyKLJRwHt9Nl3+BL0GXf6qBIq6GDLzdO/s7O+sjhF1NJ2tZcCajzVUO2ijUprHVSZ6eO0hRU6LN3QZeyNM8pbUCZphqJVpigWt0bOKnPEz1ZHwDhxOA4Xg8uklQhh4mqlCsJXbIaX2AbYLBCHztwVkBUVw2qh2RCbOgNz+PWtmLQSFZjOi7qiljFDUAQiAkKYNmUqdbJTIDJFgM4RpuPTuagdrpg7gxV3F2AFumdBlBNXoh+jribSNSaIYBqL7mFpaWOFuFUFWXH2caMmY8zISRws8mos7Y8bNxUTJwpj0qTpGM+tEDgN48YL0wBAACNH8aTVCMZIPnyJxWpeDaYMjqfnTJxITBLhrjOF1XOiY5Pp8XEj6DWHjcPY4RMwgV5zIhtYEALjp3J/r9isuRBftASyq9dAfd16GEhLwWKzLBxoYuquyQo9ayPEQB8RRoaINjXBTksL7LGywF4rc+yzNuPJKxszxNnSwNuOYcnB9tnjeyyZnOIJKh4syoqO0ySUsZsTW+y6xhzbOXnF6lwZYLuFISezdjJJZW2MWCLairA2wXZ6rV2Otlya4DYLC/gaGGCLhjYsFJSgwlIEZ9L3M3EKhMdPpu9hKv29QpxEFBgvAkGWIjiByStRjqmTPhVXk/jySohJK6H5mDGNBm4iCzGTWiawROn49CmzMZ1bXXAe5gqLYZ7IIswXWUws4mpdMXklJsyrcbVYaCGWTluCFSLLsEp4GVYLLMVagWXYPH0NdOZthKOEOqI07JFkG4Ij+h7wXawK60lrYD1hDbZM3QgPYVl4CcnBV0gegUJKCJ+mhkgRDURN10K0qA5iZ+rzpBWxj08csX+OCQ7MZ2mC5jhEHGTb83iw/cMEE1jHF1ghRcwOmUuckbvcjSNnmStyl9L2YtoWo20xuucs3PpBYBUt8eHEVc2aMFQxcbUmnNptPFYzIohoOs6irnagZvVO1K7ZxUsblNyHasm9qJDcg9oNcWhUPIZ+vWzcsK7EI9ez+NG7A4+92nDVsRadpjnotsrCLf8qvD7YipfZdDyrCqePJiFlWzhiXOwRaG0IbzNNOGhugpaEGJQXicJk7WJ4aUoh2lIV8a4G1OfZoe54GG41ZeHN1RN42F2MlsI9KDzgiew91EfvdMHxSAccDLHELuqXdlB/cyCAJlBxPqhJj0Z5ajgKjwbgRFYsbrUX4O31M3jcU06TFjbx2YMmOt6Qvg2Vh6l/j7ZEQgj1S9HmOHHMF505MWhNj6LtYNQeCcTZ1AhcLDuAhycT8aj2MC5lhuLsLisubbrGTwHNYcroCldAZ7A02gM2oDWAFWyXovvrRjT5rkWTnwQdW0f33I1oCJJCjb80ToSroeeYEx6dOITrtYnIjnFHsJkKPLRl4aQqBTO2mqDUKlgrS8FWTYb+nS+HluQCbNHaiMNBDig9EIrS/aGojI/iIqXPldJkrSQTubvC4W2kAU2JJVAVXwxD2Q0wV5GDmcpmmKspwkJNBcaqytBR3Awtum9oKxDyTF6tg+qGNVBZt5JYBTXaVtvIalxJQFVaEmoy6znBpUnbOpvWwmizFEzkpTmBZUIY0mOGMutgTsccNBThbqSFIBsTRDhZIWqLJSKdTbDNyQARjgaIZK2TIcIdDRFgrvH/F1f/grgaWuPq/5K4OsHopO0OJq8+FVcniJPdZ1DfyepgnUb52XoU1FdwKwtmVhWh4GQlyhrrkU/t8cIsHMhIxOGcVGSUF6DkZBVyq4qx//gheIcGwMbZHsYWZlBSV8WyVaswTYRFLzN5xSb4bMI/At8N+w7DviWGDcew4d/jO1YLa8RorsbVsBFMVo3GNyNG4RsmrYbT/nBqh43gBMPf/voN/vpff8d//uU/8Pe//AWTvv8a4vOn078fGQTYUX/nZY+d3rZc7avdLHXQnRVQZ6l81jjsySKveOIq0d+JF3kV4ITkQEdOQDEZxepdsVUGmahi6YGD/LG44kVdJfjacOmJ8Z4s4ov6c1cz7HWm/tme+mm2eq+pHrbra2K7thq2qysjVkkB0bIyiNoohdiNMtghJYvdMpuxb5MCDsgp4qCcEg7JKuOwnAqOblZDgqIGjjOUaN6lpos0TQOkadH8RcsASUSKnhHSjU2RZU73WUsa01nTuJP681xnJxqDuqLQy4PG7l4oCWa1XINQFUX9zPZtqNsVhdq91K/s347ag7tQd2QPTibEoSH5AM6mHcbZjGNozkpAS/ZxTlC15SahfQhtOXQs5zhH62fiiieoviyruBUCOQb3c3GhuhAXa4pxsbaYk1eDda140VY8cdVVlIFugqUK9tF+S2YCCndHYq+HPfzNdLBFV5l+D5toDLaExpY0Xhs+jBNXXCH2r3ji6m+/I66++WYk/Tbp9zhsqIRi4mqQ0UPqXPFkFhNUI4d/FFdcuuDwkdy5rM7VpImC3KqArE7VjA/iagFXpH3qFBG+uOLVyRrJyTHe6oKsYDtbtZClEgpMmQYRoZmYITyb+49iJq5EPoirmZy4mj9rIcfKpauhSr8TAx0TmBlZIcA3BPm59Hmeu4K7dx/h5q17uEHcvveQi7p68uzFBzHFJNUzjo/Saqi8+tfF1Yv/trh68YXzBqOpBtMAPxFXrz+KrqGv8am4+izi6vVn4urNe+K/L654fL7PF1VDYav6DZFKb38ayv8jcfXJ4/+CuPr1/4i42n3hGRLu/IykO8Dhq//A3nM/YUfvC+zpf4yjFx8h98YjVF6/jbq+LpTSjSblYCiOhFvhaIAWkvwVkE4DvQx/SWT4rUKW32rk+m5Anrcssr0V6Zgy0oLUkBauRTd+PWSFGSAjQB9pTN5s1UYKTdqTPPSQ5MnQRbK7NtKYnPHSR6YPEzFGnIzJ9DVBho8J0hm+ZvR6FnQdS2QFWRE2tG+LVG8buoYVEqnzSPazRloAHQ+0JszpPRoj1VcPyd7adI4GoY5kmtgn0+Q/2U8VqQHKSA9UQmaQErKDlZATQoQqIztEhfZV6DVUkBGkSn+LOlKJZNpPDJZHUogsIYfkUAWk0gA5LYzOCaO/N1QTaSE6SAvWpfP1kBKgh1R/fYI6GyLdTw9pvjpI9dH+ANtP99Olz4wG6XRuVoABsgMNuDbDX4/+bh1k0vvP9uLBoqBy6Hm5vrqEPnL9DZEXaIz8YBMUhJihINQc+UResCk9ZoRsX0Nk+9D1fHhSLIc+k/wAYxQGmhCmKKC2gF3DRx/Z9F1k0XeRRZ9Tto8K8vyVkR+oQueoopC+z0L6DAoD1JDvT4/5KvOhx/w1UBKkjWL6u/Pp787y16W/id43kUOfQUGIAYrDjFAySLgxioj8MGP6zOk9hhgiN1SP3rc2CkM0OIrDtFASoYNSDl2UhlNLn28JPVZGj1Vu00VlhB6qqK0O10VVKJ0TqEvvh35jrpo44qiFBFcT+ixdUBYTgIrYYBRt80N+CJNXW+k9uaMgiDr1QIYn/Y1eBLUB7ny20t9FHT9LBySKA1xQwsEirXgU0nYePZbtt4Vgqwo60XfkiFx3O+RtsUaWrQmSzXVw2EQdccZK2G0gh0Om8shx0kAl/c5r6HdeRZ97XYARToWb4UyYCRpC9HGSPs86+nd0wlcRZ+mzb6e/uytYG730uZ6j38V5+n30+muhzV+VHlfBKfq91oSoojxQAxX0eVd5m6BmixlO2lii2cIRnSbuaNP0wEkZB5StMUPhSvr+qc1eZUwTcBUETRSH0/c0AZuwFEFzZRC9UhXhK5XgJiYF4/kSUJq7AuunL8QKgVlYNEUU81jHSZ2vKHWsoqx2FZNSwqKYITQd0wWmQXiKIAQnT4UQMY22p08VpuN0vqAo1+EOwnL1RafOpI6YmDyDEMX0SXSNCdRhjxPCtHF0nbECmDpmKiZzUU6TMYE6/HEs0oovr8bwo67GjRfAOP4KgWPGT+OEFEsH5CKsCCasvv9+EscIFoFF+0xsjR4jhDFjhTB+vBAmThSiAYcwJhNTJwhh6lh6Xbr+xOHjMXHYWB7Dx2HSSBqYjB6PqeMm0WBCCHNEZ2LJvAWQXLIMcqvWQGMtq3MlA2sFBbioq8NHRwcB+voI0jdAqLERomiQv9PaAnutLbHPhgkqHvvtrHHAnmHDwfbj6PG91kx0mXPs5rCgQbHVR2h/lxVd09KUMOHYbWmMXRZGPMyNsNOCRWMZI8bKGJHURlmZYge91i5HO64we4CREbZqacNOSRV6G6UhtWgpFggKY9r4SRAePwVCLOJq4jRO5k0dx1YYZNFw02lflGPKxBmYMmkmx2S+uJo8ZTaEWISV8HyIMmElwmca2yeYwBKcQ7+buZgtvABzRcQwX3QxFogugRhj+mKITVsEMbaapTCLuFqM5dOWYLngYqyYtBASkxZBTmgltGaug+mCTbBfogT3FZpwW6AE26nrYD1+DRwnr8dWoU3wEt4ML0E5+ArKI1BQCWFCKogSUcf26drYKaqH3TP0sXemIfbPNMKBmcYc8bNMED/bFPFzzHCQD7fPHTPFoflMXFni2AJrJC+0Q/oiR2Qt2cITVgTbzlpELKT7w0IX5Cx0JdyQvYDuGwvdUbzUB5WreOKqenUYqlaFoXJlGCpWhqL8A+FEBJ3HF1jiO1DDrTK4C5WSO1AmuR2V63fjlNxBdGqm44pZOe47NuCRazNuO57COfNSdBjmoM+qAHf9T+Pt/j68TO7FwKFKFIbux25nD4TaWCHEyQJBTqZwM9GA8SYJGEiuhLu6Ik3+HFEVF4Xu3KPoLUlCb1U67nbV4e3tXry+0Y27HfXc/5qz5dCrEvYgOdIX0S50HbrX2ahLwklvI6I8DZF2wAdlGVGozt2B5oojuNtTgVdXGnGvrYImO4k4nb4HdcdjUHU0DIVx3kiLdUBipAWydzqg7lgguvL24FzpYVysSsSlmhRcrkvFjRPpeNCQhaenU3GrZA+6jrjjdBTdS+l+2RKujo5tyminfro1cCNa/NcRa/mw9EBJtAZvRFPIJpwMlqP75mZUh2mg/fAWPKo/gqct+WjJikNGtA8O+joi0pH+Jn0VOOsoIdrdHgkxQdjt5wR3uq/bqUnC20QO2xw0EL1FD3tpPJIe44/KI/T9HNyOOC8nOKrKQH31AqitWQx9GUmYKsrAREkGRsqbYKgsC31lOWgrbILmZhkectLQkFkP1Q2SUFknDtX1ElCjbbWNklCXWgcN6Q3QktlIUMsXVwZcxBVdlw+r92KwaT3M6bVsVOXgRO89wEYf0W5WiHW3ou/JGNscdeh96yDCQZf+Rn1qDRBoro4YL3tOXHVc7Ufrha5/SQwNlUtfqnE1KK3+FXH1P6mZ9Xty7fdSCP8otfBLqYI8Wjmh9Ec1rj5nUFr9u8XVICcZXURnM+q5ele8VEEmq050naXHz3ItSyGsbDqJolPVyK4p4cRV3olylDbWo+RsHTIqi3AwKwX70xORVJiFwhOVKGXnlhcg7vghBEWHwc3XE5YOtlDR1MDyVSshNG0aV/OKSxscwYq1M3E1jCeuvvuex/AR+Pb7kfiGMXwUvmZRVsN4sIgrnrgajr/9bRjxDf7617/jv/7jP/HVf/wF44d/jWWzp0FPYSO8bY0Q6W5Nv2lr7HCzxG5XC8RttcQB+o0f9LDioq6YvErwdcBxP0eC7i3+9lwB9yROYLHoKxd+wXY3/oqDWznYNquHNSitONiKhUGDKw3a4oiPDQ7S/OOAJy9dMc7NHHFbCCdWAsCM+nAT7Lcywn4zA8QZ6WCXtiq2qypgh5ICdhK7lRSxV0kZ+5RVEKesjP1KKhzxymo4pKaBIxo0ntXQxjFNXRzXMUCSvhESDYxw3MgQSebGSLezQs4WB+S7OaPA3QUFXm4o9GPjWi8UhbBFiPxQEhWA8tgQVOyg/mXXNlTuiUTlvmhUHYhBNd2jao7spPvsbpw4vhenkuJwOiUeZ1IPojH9MFrYKoFZx9CWnYD27OMfySE4aUUUMHGVykVZfZ4KOFRYnavO5TO4n8fJKiatGCxFkEkrJqw+wlIFefW2eorS0Zx5DCV7oxBP99UwK33uPwWcdVVgIL8R6xbPw/SJ4zDqu2/xLVeMfRh/BcFv8Xf6DQ3CHfsgruh3SHzHl1cc9Pv7fjgPLvpqOE9mfahJxcmswdpXrDj7SA5enavPxdV8LkVw9ixejSsmrliN1pEjxvME2GCKIievxnLiiq06OJnGXEIsPZDVk+XXlJ0+RFzNFeWJq7l0zSULlkJOSh466vow0jODo50LDscnoLOtF3duP/ggrm7efcDVumKpf6wQO+PHF3xefhlOcHErC/Kk1efi6tN0wRe/TfX7ZEXA30kVfPnx+MftT1cmHEwFfDX0em++DJNWPHH1kp+q95Z4j+evf+J48fYXTly9ZALrzXtObL18+5arbfXq3Sv+yoJfWlXw92td/bb21Vu8ZTBhxUmrd/yIp0GRxPj5T/jnxdW/LraG1rn6csrg+194Mul/U1j9mbj6iY7//OsvXJ2rvxy78xOS7wNHrv2C3X1vEdv1Gtt7nmPfxadIuPoEuTcfo/z6LVT3daGAbjwJ8aGID7PEkUBtumErIiNQGpkBEsjwX44s3xXI9V2PPB855PgoIyNAhW7uKkimyXRKiBpSA9WR5kPtVhWkuBBurMC7Did10vz0kOGtjSwvTWQzQeOji2xfwk8XWfRYlq8+F33EopBYFFF2oClygs0Ic3odc6T6mhImdB0WSWWGzCAzZAWZUGtI71GPjmkjLUADqX5qSPZVQZKvMpJZ9BQ/0iozVB3ZoWrICVNBLiNchbZVObLD1Kkz0+AEXEo4/d20nxwqj9RQaerM6O8Pl0N2pBJyI1WRG6VGrSbyInSQu00POeEGdF0iWJ8ji2v1CPq7gnQ+wPbZ8ZxBQvSRG6qPPCI3RBe5wTooCNJGUYAWChn8iKXCIHZcD/nBPFjNj4JQQxSGGaGAyGcyKMgAuYEG9LghPU7HQ43pcYK2i4J5FDLosyoM0OfSAvPYd+GjgQw/+tvpe8uizyg7RBs5ofRewvQ4wZRN7ymT3gcjI4Bt6/L+TrpuRrAJkgON8f9h77/josjWvW38OWdPMGdByUlyjiIgiGIWEQXJUUCCgAHJIDkISM4555xBxYQ553F0cs6zZ9RJ+/u7V3UTdHT2PuF9z3nez++P67Oqq6uru6uLqrUu7vteFUQVUct+i1hnOh6udGxdubYl3g1NCW6op7Y2lk8c/Y6xjvS72NFr7NBAy82JLmhL4tGa6EyvdyQcuLY9wQkdrEZWIrUJ9D3Zf+ej7FBD50nJYXvkHaCBZxANKGOC0JEWi96MRHSnxnI38Y6Yw/S9g7hoKyarOHEVHUIE89cF8eRV+H4igOCJK46IQHSF82Biqy18QlwRYf5oCvJFo78nGjyduYLsZQ67kGNrjnTbTchw3ooSXzqW4a7ojfPk6I71QH+SD4aO+mEwxRuDyXswSN97IM4OfTFW6KPzdDDaEmN0LlyOc8XNeE/ciPfAlThnnKNz5EQsS5ncjYEUewwcdcfoUR+MJQbiDH2u8YBAXPI4gMv2h3BuSwCGjDzQrUvHS8cB7fpOaNRzQJGqBeLEjHFgkToCBTQRIWeKJN3tiF+5Hfs1aPCjbITNCrowklKBtrAsVJdLQ1FIEnIEmylQhgkpcSmskJCBjIQ0pMV44kpCiIeksDjdaCXopivFSysUleHXupKl5QlxtYIvrla8KK6WiEFs8ZS4Wr5YiJNXAkxUMWE1AT1eslQESwTEuOipRUsleNJqiegL4mo+k1b81MGFC1iRd9p+kTi9XhyCAuJcQU1OWlErIiAK4UVCEJq/DMvnUkdkzhIec5dCaB6xYClEFglCTFAYUqISUJCShaa8MgxVNLBBayV2GqyG07r18Nm6DQd3WiHU1haRDvaIdWXSyB0Zez2RvdcLOd57kevtTR1cb+T7+aBgH+HnS/hxbb6vDz23F9leXsj02IMMIp3hSZ10Lx4ZnvR4jyuOurtQ64IsL3cU+HgRnlw6YhZLMXR34osrZyR7uiCZ1h+lDm8KvfaIoyOCdlnDe4s5HNaYYYu2HlaukIf8MmGILxaE+NIpcSXKiuYv5SPAotKkJ8WVEEux5MSVPJYTQsIKEBVThISEEnXilCEtyUNmAlrHpQ/S8/KSKlCUVoPyCg2ortCCOkNGE+pSPHnFK86uDi0JDWiLqkNnmQpWCarATFgbllKGsJUxhp2EEeyFDOCwVA8ui/Xhs9wYB1mklfQmTlyFiG5EuOhmRPPFVYqUJTJkdvOk1QoaVMg6oEDWCYWyzhxFci6EKwrlXVGkwKNwurhScufEVbmqF2rVfbloqyYtug5wwmof6lV8Uafki3qiQXkfGpXpeeVAtKodRKdWMPp1IzCsH8MTVyvjMKQXiwGdGPTpHEGP9hH0UtuvG4d+vQQMrEzCkEEKhg2PYsSIBhrG6RhcnYY+o6MYMsnE2IZCXLGoxX37Lry/ZxQf7h3Du+5DuGHXjks2jbi9pwufRYzjl5z7+LH0Dq6l9aL2QBqyfINRHheHvrpSnOiuR3PJMcTv80DQbitkBfjjZHEB3hvuxhfjw3hyqgf3x7rw6U3az6eP8ceXH+H5B4/w7a3r+PDcadzs7URvYTayDvvjsKMlAuw3I8RzJ/IS/THQlI4bZ+vx6GonnlzrwWe3h/HJ1SHc6q/HaEUmuvIS0JF9BO1ZEWjNomtxQSj6K6JwqiEJ1zpycLe7GDc6CnG5JY8eF+Od0QZ8cbEXP94cwrNb/fhhvB4fd6Xhbgld79KccYHu2xdjt+JSzEYuqupiJBNWBrgUySKtDHAxyhDno9fgTPR6HI/ehP7ILeg9sgMn0j1wv/UoPh1rxDvD9bjaUYGzDcUYKM1CSWwoUg/SYJfuJ8dpINdbmYOcqH047LIFBxxoAO22AdHellwUU0qgK1ID3RDjaYsAy/VwMNHGjpXK2GWoBXsmrraZwWnrOm7gbb3JBLs2rcHOjaaw3LCWx7o1sDA1hrmxESxMmKwy4WTVLj5W60z5mMCKpQSydEF6vdOW9XDdtpH2vwmOnLwy5epe2a8zgPMmIwS7WCLtsBeywryRfsgFiUxc+VgTTF7ZItHHDlGuO3A02Bu9A61/Elevk07/EbE0fR//jH9WS+t/l7j6c0TVy5LqdeLqdRLrdUKLyaszxJS8uvQnacUKt3PF269fxEmu3tXZSXjiapyeG+eisdisg71nj6PtRD+aRrrRerwPveeOo+/8GC33o7ilDjm15Shvr0cTXQ+6Tg2h++QQmlgqYW0pYtKTsD/8MFy9PbFlx3Zo6GpDTFICSwUE6B7LBuTzaGA/F7Nm82HLc+Zh5pz5nKCaMYvVtSJm8toZfN56ex7eeGsOMYuLlvnbmzPwt7+9gTf//d+xcPYMKEmJcmmzgWxGP3+6px3wQBr93WXQ318WkbvfFQWH9qD4sCdKgllqnzcnssrC9nLSqSLCm/qpvqg5so+TUi9HYE2IK16k1b4XqIz2RTm9vpT2VRTiiYLgPVzkVSG9X+FBWt5PBNK9OMCN7utuKPIjfOje4emIPDdb5DnbIN9pN/IdCXuGNfJtdyF/N2G9C4U2Vii2t0GJox1KnRxQ5uKESnc31Hh5oJbu7XX+Xmg84E3jJn+0RRzg9VnZP2NjWEmMEG7W7K6kMHSlRKA7LQo96XRPOUb3lyy6p+QkoD83CQP5KRgqpHtKcRpGSzNwovwYxiqzcLqKRV/l4Ryro1tXhIsNJbjUWIrLdN270lyOq80VuNZaiavtVbjSUY0rnTXczIFTdax4aYAsoorBBBXj/sgUPIHVjgejPHHF0gXv9LdNpgZyUVacsGrk5NVNuj9doM/Rm5uMkrAA6sM4IMrZCsGOO+G32xy7N5jAQFUBkgJL6NyYhVn8IuwT4urtN6fx1pwXxBVjNl9eseirOXTuzWWzDTIZNS2qitXDmjN7wWRaIIu+4uQVfz2rg8XqXwkKiECCldKQUoCsjDIU5NShpKjJyStR6gsvor4jVz+LRVvNnSauFizhUgVZDaxl1AcVXS7Jk1ciMpBi4kqYZTisgJy43KS4UpJVgaqCGlbpGGCz2VZYW9rB1ckDyQlpODFyGo/f/RAff/IFPv70S3z02Zf45EuWLvg9vmFRV9PE1bd//5HjO3701Qvpg9w2PGHFk1Y/TtayeqFI+99fjriaLq1+eqW0ej18cfV33r6mzyw4ybNXwyuw/hMXQcUTV8+JX4nfuMirvz//g8eEuHrGZgB8zsmqnyZey8GXVM/+eZH2F2cafIqnvzzD81+ev75gOhNSv/72T+Bv998prqalCv7yK4/p4mp6cXZOXP3xPy2ugN/+QZ/vj9/xf0o+/AWFT54j49aPSLj4LZIuf4+M2z8i/90fUPbkGzQ8+Qxdjx5j4MYVtNFFqKwgFvlxHpy4qmFRSkfWoynaCA0RunxxtRptYRtoUL4FDVFb6EK/BdXUcayJ2Ya6I0xmWaAxzJK2tUJTpB2aYmngnOiKxnhXNB1hUsqWg3suigkfB06ENMc4Ec5o4qBtY90IdzSyelv0uOaIM72XM+pjXeiGQ/tLoDbOiW5AdqiNtUVdnA3q43cT1qiNs6LPtBM19Lg20Z6jLskO9Yk2aEiyps9jxdGURC1Rn7wbdak2qEq1Q0WqPSqTrWn7bXRDM0Nr8jq0J29ER8oWYhuxnbBER9IutCfZoC3JFm2JtmiNn0Yij5ZptE6HPktrsj3aWDHyFB6dyXboSbFDHy0z2DIrWN5F23bQ529LYPu2QQuDLSfYU0vHjlpGS6IjfU5ndKa6ootPJz1m0qcj0YlXGJ3BRFAcbR9lg7pIG7op26E81hGV8S6oSnBDdeIeVCft4dqqeHdUxLkR7iiPYSkd1MZSG+uJ0lhvFMXS4JsoouXiWOokxHmhPMELlURV0l5UJ/ugMtUP5Sl+KEvah7Jkf5Qm70MxSzNJ8EZhPL0u0RdlKdQ5OOpPx9+fjv8+VKT4crDXVh+lzgM9V832k+SJYvosBfQ58o54ITvKhwhAfkwwKpKPoOlYCjqz09CTkUzH7gg6aQDSGT1dXAXT4xCOjiPB6GJE080/8gCxn5gQV/v54iqAozM8EG0T0ooTVzRgPUiDVR86Tq4OKGedDjtrHLPahiSrTTi2xwpVkT7oyApFX1E0uvIj0ZYThlaiJScUTVmH0ZYXjN7SCAyUhaMjL5COvyMyD2xGjv9m1BzezaV3Nh6i8/fADpQHbEWh/0bkBW5AXtBWFIfS32aYM5oPe6DDzwt97ntxwt4Pp3YE4Pg6Gojou6BD2wHtTFzpOXLiqlRjF1JkzHBYUBcBSzUQLGWIGI3NiNHbhv1a62GvupoTV6slVaAjLAs1Jq6WSUJ+mrhiskpKdAIJusmKQ0qYEGLSiieuZOhmveL/cXHFZisS40daTUVbcfWsWGrgAmGORQtEuLpVSxaJETxxJUDvt0yQF3ElzAQW7Wv5Inq/BcuwfL4Als9bSkyJK2HqnIgsEIDw4mUQExCG1HJxyNOxUJeUhYGcMtarasJCZyVsDWiQarIWXhs3wn+7OYJZ2qArk0d7kObpwQmoDCalfLyR7eeL3H1+yPXfR60/cvbtQ7avH7J8fZDlQ3h703Y+OEZkMHy9OY757EUGmxmQ9pnBorf89qI4cB+KAn2RT+dB9l43pLo5IMGZBqYsldDXA6neHohytEXg1i1wX0ODW0NjWFHHZ6OyBgyl5aAuIgF5QSFIL1kOiSXCEGfFRgVZmiCvztU/F1cKnLgSEVGAmJgCdeIUISnOQ1pCaZq4UoGshAoU6PxSklGDygpNqMlqQV1WmyevpDX5UVeEuBo0WK0rYVVOXBksU8V6Eb64kjKGraghbARXwn6JHvYIGiFAbB0OSW3EIfH1CBI148RVpNhWxEhsR4LkDqRK7cIxGRtky9ojV84B+XKOU+JKzpmTVhzTxFWRvBsPBTe+uKJrn5oX6jT80KQVyImrRk5a+aBOcS9q5BneqFPwRT3RqBSADo0g9OmFY0g/mjiCoZWEXgwGdWMwoB2NPoIVbu+ldlJc6f9ZXA2tTsMAtSOm2Ti1oQiXtlVxMwzet+/BQ6d+3LXvxhXrJlywrsct9y58EXEBv+Q8xA9Ft3E9rQ8dEQV0b8jDle5efPX+I/z03Wd4fPM86uh6Ge/J6sSEYryiAu8N9eL9E7240VOPczRIuXm8Fx/RYPiTm1fw8NQJXO5ox3hTA8ZqqtCelYHc4ANICfSie8AhtBWn4sJQLT64M4IfPrmEnz69jK/fOY0Pr/bj9jC9pjYf3TQQaaUBVXNaJLWR6CmMxfG6VFzsysPtwVK8O1qL+32VOFeXie4cOj4FcTSwKcVn53vx0+1R/P7oFP7xzjCeX67H551JuJPrjfNxOzEevRmXYjbwxZURX1wZTIqr8UgTnI5chxPRmzBEfZTeaJaSbovRrEBcqc+g96zGh2d78MWVk/jk0klc7Kzn6mYO1RbjBg22Lg00oSkvDvGBtgjZQ9dMvx1IO+yMlAMuCKdrvd+u9XBZvxK7DVSxXVse5tqKsDLUhsP61Zy4YhFXTFzt2mCMHSwt0MyEWlNYEjtMTThptW21ISzWsAgr2s5sLaz4WHPSag2s1hpjl6kRrNeyOlcmnLhyt9gCD8vt2LNjG1zosd06Yy7Sy9pYG0FOFsgM80FupC8yglyR6Gf9kriyRZSrBVIP7/2vi6s7l/8/L67Gb/95VsH/leKKq3d17pXiipNaV87xirSfGkLzaM+kuBq4cIrWDaO8owl5DRUoba9HbX87Wuj5zrEhTmA1DrQjt7oYMemJCAwLgpOHOzZt38or2C7LZuddhoULaWA/dy5mzp6DGQw2c+CcebQ8HzOZpJrJl1YzGPPwFp83J8XVbLzB6hTNnIu/Ef/+xkz827/9O2a+9Qb1M5Zi/UoN7LXajGgve6QGuCBjvysyAp2QGeDI1Z7KP+DGCaWiILquHebXwAr1RFm416S8qo7242CiigmrV4mrapYmyLXUH42mPmokT1wVs0LtIR4oCmaSjAii9zrogcID7oQbCgLp/ffTOqI4kMZRgXtQEuCOUn83lO5zRamfK8p9CW8XlO11RrmXMypoudLHDVW+1J/090Ttfm80HGITAAXSOGs/WqMPoj3mENrjgwg2SzabLZv6sokhND4IRVcKkRqGrqMR6KJra3d6FHqORaMnKwZ9ObHoz01Af34SBgvpvlJ0FKMlaThRloGxikycrsrGmepcnKvOx/naIlzgIq9KuMirKy3lnLS63l5N1+EaLtKKFW2/0dvInzFwouA6T0wx7o90TDHagQejtJ6TV7zn7g134M5AGxdhxYrCX2mvw9UOXnH4G6wofFcdzjeWojcnESXh/tR/cUCcmxWiXXYhxGknfKiPbWVmDH1leUgKLMXCWXMmxRU3eyATVW/OnoRbNyGuJpg5D7MITmARc2ctwLzZU1FYc4hZfMHFiasFvFpXrCg7J6442bWQq1u1hPqFIiLUj5WQ5cSVsiL1ZdRWQkVZi6t9xeQUT3otxvw508WVABeNJcCJKxGILJeAuLAU9amluVRBaUKGleYQl4eClCI3syCLuFKWU4G6khbWGKzFTnMrOOx2QkhQOBrr23Dr5n18+ulX+PzL7/DJl99w4uqzr7/lZgucElc/vlZccfw0Ja4mZwt8SVy9OMPg/8Pi6jmfP0mrp7w0P/bcL3xxRet/fPYLbybBiUir/4S44u2Hx4vpgX/mJ66e1fO/nunvf0Jc/fZ/ubg6dv9bHL31DRIvf4H4i18h9foPyLz/E3IffY+Ch5+h/N4TNN6+h56rF9E+2IrKogQUJnihNJoGzdHmaIphdayM0RixkgbtejSAX4328HVojdiAhqgNdJFfj6oYgtpqelwbsQV1rBh3pDXqY+xRE+eM6kS6KCe6o5qWa444ThHrjLp4N9TRc7UJ9Hz8BB6oivfkkeCBigQ3lCW4oDyRLvDJbqhOpW1S3VCZ5EzrHVCWaI+KZAdUpTqi+qgTPeeIqhQHVKQ6o5S2K01xR1mKG8qJSlrHtqtKdaBt6TVptF26I8oynFCc4YJCoiSdnkvfhaZ0c7SkbyW2oyVtB3W4LdF4dCcaU63QkGKD+lR71B91JJwIZ8IF9WmuqE93RV3Gn6nnU5dB3/mYO+qJxsw9HM1Ea7YH2nM80Ua0ZHmg6Rg9l0HbpdPxSaPvfZSOI4c7sQeVRz1QmcajOp1ueMdoYJXpjXqiIcsHjVk0gMr0RRPRkuWH1qx9aM/2Q0sGDbBS6Lgme6E4dR8K0w7S9w5G0TEiM4THsRBax6MoPRSF6WHTCEd+RhTyaBCSlxmD/GNRKMgIp/Wh9LpQlGaHoSI/EtVFMagpTUB1WTKqSpNRWZaCirJUlJUdRUlpKopLUngUJ6OwMAkF+fEoyItHfj6PwvwEFBckcrD1OTlROJYVhmOZ4UQ0MjNpXXYKCnMyUJ6bhbq8bLTmZaEzMw2dKXHoigtH15HDk2mCTFh1HQnlEROC7tgQ9MQEo2eyzhUrxs6HyavwAA4mr9rD2GyC/mhihFCn4oAP6n3ouLu5oMLRESUO9jhqaYE4y23I9nGl3y4G/S0FGOypQHtzAWqqMlBSnIT8AvqO9DdWVZOB9q4S9PSVobklExkZ++HtuRH2O/XgaW1EgyEj+GxfCa+tWnDfokoDEyW4biPMVeBhroV921cheOsaxG3YiNz1O9Cw0Rm9G73Qb+yBLl1HtGvboU3HHm16jmha6YBK7d04prgZYcKr4L9EHYHCOghVMkWE9iYEapnBUc0YWxX0YCKpipXCctBYLgPlZVJQEJKCrIgUlxrIRJX4cjEOFm3F5BWXHsiEFYckVohI8etgyUBOdAUhy5NXIrL8Gld8ltONWVAS0nxxJb5YFKKLRSD8OnG1iDcLC5tue7EAq1nFIq1elFaMRYvFsJhYQiz9E+JYOpEuKCjBRV4tp30to/cUXLgMggsEsWyeALGUE1hC86fElQgTV/T+EkuFIbNUBAoCYtCg76tPnRNjKTmYyshhvawCNisrY4eWFhyMV8NrC5tpzBwHLXfg8C5LhFjvQridDaLoXDni7IQYF2fCBbEurohzdUW8uxuSPPYgZa8XUvfu5Uj28uJB61K8PLnIqWTaLsHdBYnuzkhyd0KCiz1iHXbjiM1OBG3fhANEpKMNkpm0cnaAm8lqbJJdARMxcUIKq+n30V0mCg06lqqCIlAm5Ok7SS8Roe8nCjFClI6tKB0rUX6tK1GuzhUvTVCIz3IuVZAXdSVM54yoiBzEROUgLiYPCTEFSE3IK4JJKzlJFeqEqUJJRv0lcaU9TVypQU1MFeoiKtBcrgxdQWUYCaljo5jepLhykDCGk+hquIsYw0fUlBNXgaJrESi0BgeF1yJMbBNXmJ3Vt+KlCVohc4UtT1rJO6JA3gmF8s4oknfhKJZ3nUJhArcplNxQouyGClVP1Gvw0gSbNPzRoOqHOmUmrrxRq8CklQ8aFP3QSLSoBKJbKxgDKyMwqB+FAb1IDOgQ2owojn4mrBgs4kovDv0rp4urVAwbHeXE1TCTVyYZGF3LxFUhzm8ux2XzWly3bMYt6zZct27BxZ3U4beqxZ093fgy8iInrr4vuoUHuSdxpagX97vH8M2Dd/HH05/wO3XUPnlwE20FOUj29UPewcMYyMrGlfpq3KRBxKnaQnQWH0NXWR5GG6owXFuJxmNpKIoI5yiODEfmgUDEeroiJXAv3WsScLq9Eg8u9OPTR+fw3UeX8O2TcXx0Y5ibxfdcSzFGq3JxoioPY1X5GChKQ29+MobL03CqIRvjrXm42JaH651FuNZWhNPVx9CdF4vewnhcbC3Ew6E6fHiyCT9c78c/Ho3ij1vt+KovHXdzvXFhUlytx8Uja7iZAyfE1eVIXuTVeIQxzkSuxVjMZpxM2IGhOF40M0vZb03ww4mSZDwYasQXV07gqxtn8eBkH8Y76nGprxUPzg7i5okOdNL9Ki3EFUf86HwKdkRRvD9yInwQ6bkbXhZrYGeiBQttRWxRW4GtmgrYaaAFG1MDOG4yheM2M9htXQerTSzSag22m62BhRkTV2uxYy09pr9PLuJqjTEs15pi57q1HLuYtFrLWINdpsbYucYQ1qZGsFtvAuct67nC7767d8HPxgqeO7bCwcwE22lgv9tYh6tjlh25DzmRPjh60BnxvlaI97FCoo81ly6Y4GODSJftSAnyQm8/E1d3/2mq4L9S7+q/Iq7+So79d9W4mqhz9Vf1uf5c4+oirf/r4uyvk1MTXLx3neOvhBXHK9IGp4uriZTBF8TVTQZfXrH118e5NMGpVMFxvrzi1cIavnSGK8rOpBWj5+wohlgk1rkTqOvvRFFrLUra61HT34aWE31oPzWIztPDaD/Rj7qeVuRWlSA2LQmBIYfgtMcFW7ZvwyqjVVBSZv/AEMbChazo+hy8PXs23p4zl2PG7HmYMWveNHE1D2+9PXeSNxl8cfU3BhNXs+dTOw//9sbb+Ld//3fMfOPfqJ8wF8aqMtQfMkEonePJ+xyQHuCEdH8HHGMz/vk7IzfQlRNYBQfdUBjkjqLDe1Aa6slFXrG0wQmYoJqQV68SV1VEJVEe7YtSJq5YumCYFyfCSkI8UBzMl2NBHijioq/cUXCAOOiBApa+eMiLq71VctgTpUQ5URXshZpgul8E032D2noO6kuG+BL70BAWgOYoVp81CO1xwWhPCEF7EpHMCH6BjpQQdKaGojONEUZQfzctAt0Zkehh/xjIikZfDt1b8ujeQn3pAepjDxalYKTkKI6XZeBkRSZOTYirmnyM1xZxKYPnG0twsbkMV9oqcK2jiq7LNbg2Ka2acJPVperncWewlR9hxZNVLKrqwWgXn05OXN0f4Umru0PtnOhiUVU8aVXDo4Mnxa7S+5xjk4fkJaE8MgBHfR2RsIeuW0S02y4EO1pi784t2GlqiJVKctRXWYqFM+dgNp0vM+ncmfnWXI4ZTFjx4da/zQq407nHnuMk1twpcTURccXEFZdCyIuoms0XV1xkFVePSoATUNzz9Nq57HVzFnLrl7M+MfWpZKQUoaKkBW1NA2io6UFKUp76okJTxdmZuGIF4VntLOpr8sSVMNcHFV0uAQlWlJ2JK2GpSViZDTlJXuF2NuugsqwK1OQ1sFqPrvUbd8B2px327Q1AblYhTo2N4/33PsEXX36Hz776jieuvvoaX333HSesOGn14w8c371CXP3w088EW54SSUxM8WTV99Nk1XSJNZXix+AVWp+SUVO8Wla9DBNeL9S6ev46nnGRTk9/YTWqeHKLJ5l+4WYR5Opa/fIHj+mpgq8UVz/z4KcK/vh0Qlw95cup5zx+eTVPXyGt/iyu/pnA+s+Jq1/5swe+albBXyZnFfztf1RcPQUm+ZfFVeLVj5F49VMkXvkCKTe+w7G7PyPr4c/IfPA1jt16H7lX76LyynV0XDqPjsF2VJekoCTJB+VHbFHH6j/FbEQzdQibIlehJUIf7RGr0RFhitaItainzmB19Bq6sBujLNIE5bS+MnwjKsO2oTzMki72NiiJo4EBJ0i8UUJtScIeFMfzKEnwQEki3QySvFFMFCV6o5DDB4VJfoQvCpN9UJC6F/lHPZGfRjeEDC8UZe4lvFCQ7oG8o+60nm4aGXTzyKQbStZelBKszT/mg+y0fchK86eWOprp/sjP8EXBMW+C9pPliQIiL9sTOTmeyMzxwrGcvcjKpvfJckHZMUdUZDKcUE6Py7PcaN9uKDrmzr1fPn2WgkzaVyZ91ux9hD8KcwNRkHcABQUHUchxiM9BFOQf4D1HbX4ej8J83jZFkwTRuiB67hBysw8iJ2s/shjZ+5GZfQDHaN2xrIPIyDqEjGwiJwjHcoPos0+RlRuM3IJQFBRFoLA4EsVEaUk0yktiUFUWi4rSIygrjkZRURzySlKRW5aJnPJs5FYwcjhyyqktz0VeeR7yK/KJQqKI3xKVJSioqUBhbQWKaopRTAOSkso8lNfmo7apCE0d5Wjvq0PXSCu6WMf/RCfaT3ah9WQvdYb60Xh8AHXDfage7EZ5bxuK2puQ11yLnMYqZNFgKau+CtlETkM1cupr6HElMurLkF5fQpQiva4cx9jz9FxedTWKK6pQWVqGhsJCNGcdQ1tyPLriItAbE4reaCaneNKqOyYM3bFh6IkLQy9HKPrYrILc7IJB6GezCh45iF7qPPRGBKIvPBC9TF6F+qM1dB9X36rxMA1OA2mQ6rsXtR6eqHSlzpGjM5IsLBFjaYm8QH+00aCvn27Y3af6UNPbjOy6EiQUZyGqIAMxJdlIa6xAMd34K0faUNxbh2jqVOygwYTOBl1oGypDR0cWulrSWKkpAT0tMejriMJwpRjHai1xmGlIw0JZHq5KmgjTWocCYxu0rtuD7tXuXLRVq5YtWnRoYLbSES0GTqjTt0eemgWixVdj3xJ17BVQw37pVTistg7+muvgrG4Cc8WVWCulhlWi8tASXgE1YRkocnWuJLmIKkkhMYgtE+XgiSsWicWvfyUqxcGklRwnrSbEFQ9ZEVmsEJb97xVXS3lpggtZqiCxiFiylIkpCQjSvtmMgwJMVDGYtJpgKU9eCQqKY5mAGASXiECA9r+UOhMC8wQgSB0NwWniSpTWiy1cBolFQpAkpOcvg+w8QSguWA41+owahOaiZdBaLAgdQUHoC4vASFICa2RlsF5JHptVlGGuoQpLbU1YrdSFzSp92BkZcnLLaY0J3Nevg/fWzfC32I79uyyJnTjA2EnLO3cSuzgO0PJBtm77dnhv2gh3Gsw6Gq6EjZ4Gdmkqw1JFHtsUZGC7Uou23Y5gu91wokGxkZgolGbOhMqsOdCgDpQGfSfVuUugRt9JnY6luqAYFOkYyCxk308Y4oQY93vw5ZUASx2UmizOLswVZmfiShbLhOQ4mMgS5oq2r+ALrCl5JUPISihz4kpeSpU6YOpQYjWuVmhCVVYTait4da5UJdSgIqYKVRFlqAkpQ2OZEnQFlLFaSAMbRHVhLrISO4VXwlbEAM4iRvAQNYaPsAn8lq+Bv9Aa7BcyRbDYBkRJbkOs9A4kSFkiRXonMlbsRracPSetChWcUcRQpPuS4oSkcplCnkeJvCtKFHiUKrmhTNkNVUxcsVRBdfr7V6WBhjINQBS9OXHVoOyLJpV9aFULQJtqIDrVD6FXOwT9emHo0wlHryZdh9RpWSMc/VqRGNSJJo5waYNDrO6VfjwG9ROIRAytSsbwhLxanYYhY8IkHaNrMjG2Nh9n1xdjfEMZLm6pxhULGgBY1uO8RTXO76rBPY9ufBV5AU+P3cV3BTfxUfklfNZzEz/f+hj/+OYn/IP9R/GLT/Dg0ll0FheiICKaBmcJOF5UiputTbjeWoNRuu43ZaegMjWeSEB1ahKqkhJRk0gkJKIwNBQxbq7Yt2MbAq0tkOBP90K6ftZmx6GnLhvnB2tw61QLrg3X43RzMYYrs3CCBka3aNDz5HgPrnfUYqQsC31FqRgsT0c/9TlasyLRnhmBwcIEGlAdw6laGkw1FuIq3UcuNubjYl0mngxW4O8XW/Dj6XK8Vx+Jq0edcSF2By7EbMHl2PW4FL2GlyIYsQqXqb9yJZK1hjhPfZazUetwJm4rzqZY49RRB/TF2aA0YCsyPFl9Lzf05MTQoKkQ51srcLqpHGPNVRjvasRVGmxd7G9Ab0UGihMCkRHmisI4X9RlhqMiNQTx+5zgsc0YO/SUsEVNFls15GGhqwLLVZrYaaQL67UGsNlkgt2bTWG1eS0sN5rCfB1da9eacOJqp9k6TlZtp+vAdhNjglpjYw4LwpIe7zRh7WrsWG2AXWsMYWdmwkVYeVmaw9/WGoH2NvCmv3fH9WtgQdcCG2NdhLpZISeS+jyRvpPiKsHHih91ZYN4792IcDZHMg2wmbi69uQeV5z91aJoumCaLnz43J3iwt2ruHCPB3vdn7j/z5l4/Z/4i4isPwuoS5P8q+JqovA6j+nbX6LtJl5zlc/ro6deJ6xe3vbVNa4u49w0zr4gri7yuHXxhXpXbN1pjktcO3bjPCespourU7TuFD8668TVcQycH0PHyUFOXLGaV4MXTnNRV63UL6vobEZpewMnrtrGBtB5Zhhdp4d524/0oLarBYU1ZUjKSkNA6EHYONtj2w5zmG1cB109bYhLimPuwvmYMWf2ZNTVTC7qiomreXh7xlyCFdKegBXUnsWrb8VSBKn924zZ+NusuTxmsJni3sabf/t3zH7r3yC0cCa0Vohi55qV2G9vjngfO6Tsc0CqH+HjgAxfB2T7OyE30Bn5B1w5ocSio0pCPFEWxoq4T0sfjJ6qfVU3WeMqgJNXVdH7UB7li7IIH5RE0JiCzS7IoNeXhnpx+ysJ9uTkVRGDzXR4mMYUh2lcEOyFwmCWWriXi/oqJcpD96I63Ae1EXT9iPCj8dM+NPCpj/JHQ1QAGo/sR3PcIbQmBKONE1ahaE8ljhJpjBB0UMvoTOcLq/QJwjm6mbTKjEJvdjT6c2NeFFd0rR0pO0rX+AycqKD7SXU2Ttfk4mwtK9ZexIkjTly1lOFyeyWudlbzpVUdrvewGQSbcYuuF7cHeNwZbJtMA3xBWo108WQWi7TiorE6uG1v9jZNSau2Klyl9lpHNbWVOFdfgN7cBDrmAcig3y/JywZJntZIJI64W+Gw4w547dhE10V9aMtRX2TRIiygc2P2NGnFiao3Z03BpNZrxNWLaYJ8aTWHL664NEJeFNZEkXaucDvbjr1umrgSZOUmhCS4CCsFOTVoqq+EupoupKXkuQmFWI0rLl2Q1criz0o4f74gb7ZsfsSV6DJxnrQSlZkszs5gUVcrxOUgKykPBWlF6jOpUJ9JDbqqelhnuA47t+6Ep+texB1JREtTB27euIdPPvsKX37zAz796pspccWJqmniii+yvp8s2M5k0k+cVGLi6vtJmcSir77nxBWXFsgvkP4n4TStyPqrxdUUbH/ffv8dx3e0zKUlTkiwSXH100spgS8Lq+dc+zMnoPjbcctMMv3Km0HwFz6ctPqVV9/q6TOuxhVPVv3Ej+jipfxN1bjiPWbv9TObNfCXX/g8n+LXXyZ59sufeU68KKz+ibh6SURN55+KqxfqWk3fD09a/frrb5PS6pUwcfUHk0nTirPzeToN3rp//CVPX8Gzf2AS3mOeJHvO5xdaz4NXnJ2rcZV68zNk3P0amfd+wLH7PyHj3k9IvfMdEq5/hLgL95A2fh3ll66h68pldI/STYk6kqUp/qiIsUfdkR1oOrIRzVFr0BJlhHaiM8oEnRGmaAk3pYuvCV38jVAcbkCdWUOUhK1BReRmVEZZojTKBkVHXJCfuBc5aYHIzjiI7PQDyDoaiKy0/dxydvpB5GQEEYfp+cPIygwmQpCdGYac7Ajk5kQgLzcCOflhyCwIxrGCw8gsJIpou2LWsse0XBiCrKIQrmXb8QhBWl44knKikJgTzZFMy6m5YTiaG4yjeUFIyz+Eo0RKwQEkErEF+3Ekn8jbj7hcWpd9kF4ThGTaPikvBIn0OeKJWNrvkdxIROVGITLvCCLyYvnEIaIgARF0g4goTkFUSSqiS48SqYgsTkZEEY9wej6Utgulm0lYQSLCChlsXRJC8pM5DuclISgnEYeyE3AwOx4HchIQmJOEAEY2n5xkBOamYH9+KvbnMVJwgDhIj4MK0xFSnIHQkmMIL8lCVGkOYsrzEF9ViMSaYiTXlSKlrhIpDbVIaWpEaksz0lqbkd7eirS2NlpuR3pbBzLaOnGsvQuZ7d3U9iCjtQvpLV20vgdZXf3I6x5AflcPCjs7UNrdgdqhHrSdGkTfpVMYoQ7WiYc3ceLdOxh+5xb6HtxE5707aL1zDw10ga26dBOl41dQcHoc2aOnkTF0Aql9I0juGUJS9xCSGT3D1A4jqWcQ8b39iO8fQPzAABKoTe4bxFF6/6PNncisbUFRVQOqSyvQkJ2DlpREdMVFoj82DANHQtB3JAzdjJhw9MSHoy8hAv0c4RiID8VgfAgRjIEJeRV1EP0R+zEQHoj+8AD0hPqjPcQPzSE0cA3yQUOgD+r9aNC6lzo/7tRRcXBDgsVuxFs7ojg0Cm01tWge6kcpcZSOa1RVFQ4VlyKgqAz+pbRc04gIOsYxXZ2I7+lCUG0ltkcEQ9FiC8R0NSGmooAVGspQ0mbIQ1lbFuorFaCprwAterxKTR5r5ZVgJaeNQPUNyDR2QIOZBzqM3NGqZY8mDRs0atqiWc8BrYbOaDKiwbq2FeKkTTlx5bFYGX7iujioQo8118JFwxQWSqtgJq0BAzEFaIvQ+4mugBILV2biSkicS5OTFOLBRVmJSkJWTIpDTlyG4/9NcbWQwRdXE9JKUEASy5dJQYj2z9pl9Hi6uBJYIsGJLU5uCbDUQXodveeihcuwiDoYS+YuhcC8pVzUlTA9ZtJKYsFySC0UgsxCYaxYIAzZecshP0cQCoTyPAGozBWA6pylUKPOjcbCJVBftATKCxdBYd48Yi6U5s+HyqKFUF+6BJrLBKAttBy6IsJYKSqKVeJiWC0tBVN5OaxXUsJ6FSWYKSnCTFEB6xUVsUFJGRuVVLFRWYVaZWyi5zbIy8NEShKrhGk/gouhvXg+1OYxMfUWdGh5O+3Da+N6uJiaYo2UNJRnz4X8WzOhQR0yrTmLoTFrEdRnU0vfS4uOmwYde2X6frLz6XvOF4L4AiGI0XcVXSTCi7xi4moZT1yJ8mcVnBJXjBVYvlyGjrcMhAhhvrxikVeS4gpT4oofdcXJKyk1KEmrQ5lFX1GrIqkGZXEVKIuq/FlcLVOH2XItbBbUgoWgDmyF9OEiYgRPodXwWWaMfctMEChsikOiZgiX3IIY6e2Il96BJGlLHJXehUw5W+QqOKJQ0RnFSq4oYSi7clFU7DEnrBR54oqLwpKj7YgSJrBoXZmSGypU9qBGzQv16vS3r0Z/+8p7UavoiRp5T9QqeHHiqkXNHx2a+9GtfQi9OnTN0Q3h2h7NYPSoMULRp07XGyaudKMxrBeDEf0EjBgkYmRVIn+WwQlxRRimYNgoFUOrUzFoxJNYx42zcGpNHs6sLeLk1aWtVbhsXoPxbZUY31GJu+5d+Cp8HD+l3MC32dfxZeV1/DjyLv54+A1+++x7fPnkMW6cOYHhlgb0VVbiRH0LLnUN4PHYGXx29gzeHerGxeZq9JTkoDA2AhnBB1AWH4OBsjJcpOvV6doGVMbEI2j3buw2XIXtOurYbaKPPRbrcchtF5JpwFafG4vRpnycbi3B6SaioZReW4UnJ/vxxYWTuNvXiv7CNNQmR6A2NQLlCXQfp4Ff5kFXGrTs41IJh0ozME4DqOudVbjYWICzlem42ZCJd1rScassFOdSXHAq2hIX4yxwJcH8FeJKf0pcRfLE1dm4rRhPtcF4pitGU51Q4L0eQVs1sH/bSkQ7bUUqDXjT9+9BXvgBNGTS8a+lARwN1G6e6MLlwUYM1WWjtTAGXaXxGG3MwVBtNipTwhC91w6+lmbYu20tfOg4eGxZC5s1+rBYpYXthtqwXGuAnRtMsGvzOlhuWotta1dji4kRLFg01Yb1HDto2Xz1amwzMsRWQz4GBjCnlscqmBusxI7V+ti9zhiuWzfCd9cO+NtYw4da180bYMcKuutrws5EDyHOlsgK9UFOuDfSDrpwhdlfEFd7dyPMcSuSDvLE1fV/WVxNiJvp4urqNKbE03l63cv83yWuJmYQvPz/mrg6S+93ht57gleLqwsYY9y88IK4OkPbnOEir/ji6vq5P4krth9WyH2EH3XVcWIQXWMjGBg/jaELZ9B1agS1Pe0oY+Kqr42bdbB3/DhXF4sJrvbj/dSv6UF9bxsqWuuQmn8MgaEH4eLlDkc3R1jbWWON2RqsUJCle/JizJwzm0sbnDV3LsHE1Ry8PWM2MQtvvc3gzf7GhBWbUZDxtzffxt/emoG/zWDQc7TtDJYSNms2Zs18G7NnvIlFc2ZSv2I51uuqwcNiA8JcWSShM476OSONySsfe2T6OSBnnxPyA1y5NL4irgaWByebWAQWJ7EimMDiFW+vPRKAuphAYj9qogNo3T6etOJSBL1QzKKtuIgrJq344ipkmrgKZmmEXigK3ctRzKDHxez9gpkwo75iuC9qIvxQE7kPtVH+fGg52h/1RwK5mdWb4g+hJfEwWlNC0ZYahra0MLSnExk8OjLC0XUsHJ2MjOlE0LoIdGdFoSf7CPpyJqRVPPppnDFAY5ChslSMVKRhtPIYTlRnYaw2B6frcnGmLh9nG4pwjq7X55vZtZ4VY+fVtLr6WnHVhrtDbbg/3DElrka6uCLsbAZBVoD93mA77rLZA+k1N3ubcb2rEVfaa3mzF7ZV4RqrndVShnM1Oeij+0YVHYfMACekeNvS9ZjwsUWi124u4irIYQf91hvpOqkHDRnq5y1YgHl0Ls3iUgTn8qHlN+l8eXMmB09czXu1uJqWJsgJqbk8OHE1Uctq9gJOWC3g16jiCa75vKLu85i4Wkr9SiFOXomwPrG0AlSUNTmkJeW4GlgLFizjzSxIfct5cyZmLFzKRV2xVEKWLsjKVkhM1LgSnppVkBNXbJIjcVkoSNK+ZZShKqMCNVlV6KrqYsOaDXC0dcbhgyE0Xi7A0OBxvPPoCT7/6lsuTfDzb77lxNW3P75OXP3A58fJSKjvp/PjVIF2Xj0rlgr482ujpSbl1WvFFSv6/i2+/vYb4lt88wNfXv2HxNUvU+KKzfz3dLq4ejoVIfWMDxNWPz/jSaunfEH1krjiJNU0nk4UWufe58/iikVZMdjsgc+e0TLxM7999vx/QFyx9+Tel1+MnUmr33//D4urp//47SV+n8YfrxRTL0qqP/P8H5jk2b8qrore/ztKP36OwvefIeP+j0i4/hUiLnyA4DP3EXryGlLOXkP1tdsYvHMbQ2dH0Fibi/K0A6iIdeJm2GuM2oTmSFO0Rhlz0qo7ai06wtehOWwtasNM6OJvhILgVcg7bEgX+Q1oSLJFa4YXmrMPoCYnFMW50cjKi0VaXjxS6CKakh+Ho0UJSCtJQnppCjLoQppRdhTpZWlIr8ggMpFRmY3Mqlxk1eQhmz7PsbocpNZlIqkmg0jnSK7NQErdMVqfRWQjuSYTCRXpiClNxRG6QEcXpyCiKB1hRVlENsKKsxBOj8MLU4hEIg5h1AkNKYjG4cIoHCqMxIGiCAQWRcG/OBb+RcnwL0hDQOExBNA+/Itz4Et4M0rysLekAJ6lRXAvLYEb4VpcApeiYoLa4jK4lpTDvawSe8qruNalpGKK4go4FZXBsbB0GmVwKCiHfX457AjbvDLY5pbBJqcUu4md2aWwyCyB+bFiogjmGawtwfYsWp9Thh2EJW2/K68cVvkVsC6oxO7CStgUVMGuoJr2XQPnknq4VTTBs7oNPrWdCKjvxsHGXoQ09yG8bQCRnUOI7hnBkZ7jxEnE9p4iTvM5gyPdpxHVOYbI9pOI7hhDHD1OpOdSe8eQ2XcCRSdOoeHiRXTfvomRx+/g1Ccf4syXX+DEF5+j98MP0PzOI1TefYjCm4+QdfEhUk7fQfzxa4gZvYwjo5cQPXIJUUOXEDFwAWF8QgcuIrT/PIL7z+Fg/1kcGDqLg6PnEDRyDqHD44joO4XIlgHE13Uhq7YNpRV1qMsrRMvRVHQnRKM/lgaKMTRgjAlDD5NWNBjrjY9Af2IEBpNoAEntX4mrwfBADIYFoCfED+3BPmgmGoO8UR/ojTpfnriqdNuLXLs9SNjhiFQX6gAlZqGtsRPF7b2Iq2tFUGktAunY+5c1w7usnc6ZdriWtsG9ogNeNV3Y3z6EwNY+2GYXQ8fDD2LG6yGuZQAVw7XQWbsB2qZroLHaAFprDKG7zgj6NEAxoUHOZt3VsNVch8CVlkhb644aM2+0GrmjWdMWDapWqFezRiOLujJwRosxDQpXUkdAfiMCBbU4ceUtqoNAZRP4qpvCWc0EFgr6MJPSgIGoArSFV3AzCyrTzVOepQAK8aFlWREecqJSkBeT5iEuwyEn9qKwkhPhISssS6+XhczyFTyW/WfF1URxdnEeS3nwIq2oM8NqMXGRQawekzQ9loLgUgmesCIEl0pCkK0jmLxavITXsZhHHYn5c5dQh3gJlnIF2pdCdL4gJDlhJQq5RWJQIJQWikF5gShU54lAbb4QNAmtecuhTa0ObatLn1l7yTKoUYdGiTo3ctTh5jEX8kwgUQdeft58YgEUCEWO+ZCj52TnzMEK6uRLz5oFmZmzIEudMnl6nQJ1lBRmz6PlOVCYSevoOXnq0CvOnAnl2TMIWn77TSi9/RYMBASwQ1UNDgaGsFDVgP5S+nxzF2MldZKM6RgbLhDCyjmC0Ju7DHoLRKBL301rvjDU5i6HIiEzTwiS9F0kJuTVEvpdWM2r5VKENESF6NjSuSFMLOfLq+WcuGKikIcwHXtR+r1Z2qCEmDykuRkFlajzpcwJLFagnaEgqQpFSTUoSqhCSVwFSmLKUBZV5sSVupAytJYpY6WgCoyXqWP9Mi1sEdDCzuV6sBc2gIuwITyXr8a+5WtwQHgtDomsw2HR9QiX2MyJqwQZS6TI7ES6jBWy5WyRr+DIyalSJVceym4cTGJx0mpSXLGC7az+FW0v64xSeVdUKNPflhpLE/RGg4Yv6lW9UaPggUpZV1SucEW13B7UK+xFi+o+dGodRJ8eXUf0w9CvF4pe7WD0aAShVz0YfRphGNCk6452FIYmxVU8J60Yw5Mk8cUVT14NUTtgkIRBgxSMGKbh5OosnF6Tj3GzElzcXMHJq/Et5RjfXo47Lu34IuQ0fki4gq/TL+OzYmq77+Hvl97HVzce4ubYSfTUV6G1vARnu7rxMd37f3j0IX565wm+u3YdH4+N4kZXM7qLs3E0yB/Re91RGncEZ5qacG/4OM43tqEwNAoeGzZjo7IyTOVkYKGvBd/d25EU5IPChGDUHItGS14CekvSaWBUiEttNbjZ3YzHNOh9/8QALjZWoT45Gun79yIlwAMJ+1wR4W6NaHcrJHjaItnHETmHfdGSHksDqgJcb6/AteYiXK1Nx6msg+gI2YUWfzMMh2zG1YSduJm8A1di1+NytAmXHng5Qh9XIlbiKou6ijLEhWhjnItehzMxm3Eu2RoXstxwMs0VeZ6m8DSShK22GBwN5LFnnQ58t69BpLsdimPp96ssxM0Tvfj87kV8/egKnlwdwrWROlwZrMLdUzRgO9OFiz216Ck7hoZjsahLi0FZQhjifN3hvtUMOwx0sFVfE+bGK2G+1ggWLCJqgym2rDHCRsNV2Gq8mou44sQVXeOZtNpisApbVvHYrK+PzStXYpOuHqGDLSu1YW6gCyu6D7ibb0aArTX8rXfBZdN6WBmtwk56bpeBNhzXrsJh++1I2+/GCcG0A85I9LPhSytenau4vdYviCsWccVSBV8vrq5zsGWegLk6BZNSd69P8QphNcEF2sdreUDPP7iK8/eZ9HqJ++x9/uvi6uW0wOkC7kVxNT0tkMfLwuqv0v9eJ63+Slyd44ur07cvTjIpsW7R40nO49QkF+jxBXr+As7Sc2fZ45vnOVl1ksFqW10/z8kqFm3FiasbF3i1rsbH0HPqOMfAuVOcuOo5fRz1fZ0ob29ETU8rOujvtW/8BPrPj3HyqnNsEC0jPWga7ELbcA/qu1uQXZaP8DjqNwcFwne/H9y83LFp22YoKivRvXop5sybh1lstkG6982ge9uEtHrz7RnE23iTiSo2k+Df+LDlN9/ioqzeoOfeeGsG3qb73uw58zGHiYU587iZ5ObT/U98ySIYKMrBfr0xghx2Id7LESl0/Tjq44A0b3tk+Doi288Zuf6uvALqB3hF1VmaX2mIByewWPRUebg3qjmZFEDjnkDUUFsZsY/GN96cpCoK9ngJTy6SiiOYnzY4sS7UkxNdJdOisiZmPGTiqjrCj3uvmij/SWqjA1Afsx8NcQfRlBCEluRgtB4NQ1t6ONozwtFxbAomp7r4dGbyORZJRKErMxo92THozYlFX24c+vOYtEpAf3ESBmi8xdKzRyszcLw6Cydrc3CqLhen6/Nwpr4AZxuLMd5cigutdE9pq8JlLo2PpfDVceLqRm89v64VL9LqziCvrhU3W+BIF8eDIZ6wmuDuQBtu9zXTPaUB19rrcbWNrp+tNbjcUsnNVni5qQRnKjPRl3WES9PMO+iCjH12SPezR7q/PVL97Og33Y1IV0scsrfAnu0b6TqpB3UZCSxbMB9zZ/Aiqt5+a4I5/MLsdM4wecVqXzFp9fZ8fjuX237WjHmYPWNKXvFmF5yaUXDOZBF2JqgWTRZX58QVnYdzqd82b/5C6jsuxqKFgliyeDn1gUQhJSkLJQXq0yiqQ1JCFgJL+f3L+ayPKUivXcKlH86jvuZ8NtsgP2VQSJD6wEJSPHnFoq2YtKL+8wr+rNys3IaCuDxUpJSgJqMCFWklqK5Qgb6WPsw3bYfXHm9ER8WiqqoWFy9dxYeffIbPv/4WX377Hb6aKND+Iw9OWE0UYP/7FJMRUS+IKx4//MiXSn//ifiZL6j46YST8KTVxGyDP75WXH2Hb777lvgO374srn76K3HFF0pclNNzPGVpfExEPX1FIfVn/PU/T2P6jIH89EBOWv3yoqh69opC60xSTRdXzyae+4UvrZ7y+K+Kq38pDfClbVjL3pMJNJ64+p3W/8GDm03w9xdmFfwzvHTB53/8jmd//IZn/3gdf7xSTL0gqf74M1NiCv/k+Wniqvbr31H79T9Q9OEzJN36CqHn3kPA8TvYN3wdQcev4uiFO2i6/y7GHhNXzqKjpQQ1mSGojHWhC6ol6iOYuFqLNhZpFcmirdahPWw9mkM3oC5sHV3Y1yD/sCGxBnUJVhgqPoDTjckYay9Ab2spapvKkVdXzqV2JTMaKpDcVIkkIrG5CknN1UhuqSFqkdTagOTWRiS3NVHbzLWJbY2IJaJb6xHRXIvwpho+tYhoqiPqOULqanCwsgKBZaXwLy6CT2EhvApK4FVUgb0lVfAurYRPSQm8i/KJLHgVpsM9PwWuuUlwzkuEc0ESXEtTsYcuou41RXCpqoJjRQPsy5tgX9EC+6pW2FS1wbqyFVbUWlV3YFd9L3Y1DGBn4yB21A9gR20/LKr7YFE1AMtKWl89iF01QxyW1UP0eIJh7vGOqkFY0HY8BmFePojNpf1YX9RDdGNDcS820PK6gh6szu2CQVY79I61Ea3Qy2iFbjpBrd6xFm7dyqw2GOR2YHV+F4wLumFCr1tDmOZ1Y21eD8wKe7GxZABbyoaxvWKUvsconOqOw6vpBHzbxuDXcRr+nWcR2D2Og32XcGjgKg71XyOu0uNrONB3Fft7iO6rONB1BYe6LuJw5zgiesaRPHIJJZfuoO3hexj6+DOMffUtzv7wd5z56SmGv/sRLR9+gqLbD5F68Taiz9xByPFb2E/79u+5DP/eSwik9zo4dBNBo3c5DozcQcDQLewbuAXfvhvY23sN7v1X4Dp8Be6j1+B5/Bp8R64ioP88DrSdQDj9Dil13civbEQV/e7NGRnoSY7DQHwkBmgQwsRVb2w4euN44opFXA0waZUQjv64EPTFHqZtggiWKniISxXs40urwRA/9Bz2RmuQFxqJ+kOeqAvwQq2vN2r3+qDUZS8yrN0Rv8MV2d6h6M6vR1/XGHIbBhFS1AK/3Ab4FXXAr3wAHmWDsC/qhxX9Hlb5PbAr6cMe+g18W0/Bo24QZqFpkDazgaiGGZT1t2Ll2p0wMNsJvbVboWu2GXobNsGABo2ma7dgi+Fm2OiZY99qO6Ss90LVBj+0rN7Dias6lV2oJRq1bNC2yhntxu6oM3BCjpoFQkRXwXORMjyWqcNHlpaVjGCvaAhzGR2sFVeFgYg89IRlocWKtIuwdEEpyBGydDOVE2ERVdI8aUWtgqgMFMQIcR7ytCxPN9xJRHjI0b5khXjyasVyuiEzcSUgCakl4pBYLMqJK5aeJrxEhCeuWP4/S9+bJq7Y1MGCgqIQXCYOgWWShBQEBHkwEcUklTA/nU1kuTQnroQEpLF8qSTHMoaAFJYJSkOAWlbvauEiYX6ngv03jDoTsxZh8YxFWDZzCcTnLYMsk1VLpaAuIANtwRXQpVZnsRR0F0pCb5EE9BeIY9V8UR4LhLFqoTBW0j516fNqU6dEc74gNKiDwrGAWCgA9QVLobZgCVTmL4YKdYiUqaMkP2MuVlAnTPqtmZCiDpcMseINav82CysIOeqMKVAnTIFaRWpVZs6FJnWidKhTpUMdKB3qSOkvXIz1YpLYLq8Cc2K92AoY0TE1os9lukgcZoslsXahOEzmi8GYQZ/diB6vmicK3dnCUJvFIsmEIDNXCNL0GsnFrOYVr1i7CB1vEepQidA5ICIsA2FCSGjFJNPFlRCThuw3YPJKWA6SovKQmSauuMirCWidvJgyFBmiSnSuKUJJSJGLuNIRonNRWANrhbWxWVgXFstpYC6oCxsBPTgu1YOHgAH8l63BIeF1CCIOC5shXHwT4mQskCy7C2krrJFJ5MjZoUDekYugKmVMCCwWdaXkghJFXmRViYIzihnyDNpe1gnl8q6oUfVAk5YPmrX90KjhixolT1TI0PYSDiiVdEK1rDuaFL3Rrh6ALu1D6NcLxqB+GAb0QtGnE4w+zSD0awZjQDMMg1oRGNKOxJBOFIaZvNI9gmG9OF7kFTHMYBFYhkl8eAJriJaZxBrlxFUmzpjk4tzaQpzfQAONzeU4v7UcFy0rcc+lDZ8eOo5vj5zH58nj+CBnHJ82X8NnIzfxcPgMznZ2YIDunWPdHXjnwkV8/85j/ED3/8/OX8G7Q6O419OFseoSFB4JwUFHK+y324Xs0GAu4upsYwu6cgqR4OkLWwNjmMkrYou6GvZZ7UB5ShxOd9ThdGsVatOPIHX/HqQd8EDZkSD05qfhQmMV3hnsxqPBHpypLkNx+GEE2++Ct/lG7DXfAB+LDfC33IQAi43w27YOB3ZtxVH/PWjNiMXZmgJcrs/H+fIkdEa7otDFEGVOOhgK2oibKbtx9+hOXIs1w+Wo1bjMoq3CV/LEVYQ+rrIC7dGrcS5qDU5Hb8CZBEuMZzjjRKozcvaYYM8qUdhoCsNOVxquJmoIsFyHpH2spmQ8RurLcfvUIL559wZ+/fIR/v7RDXx06zgdt268d3UIX947i6/uncfHV0/iw4vH8d74CC51N6KY7jF7Lbdiu4EONuioY+MqbWwwXIlNJgbYvMaQllfBTH8lNhiswjYTY1iYroG5sTE2Gxhgo74+NjJZxVq9lVivrY216vQ3oKGOTbqaMKd9Wq0xgIfFVvptbOBvbQXn9WthuUqH0IaVoQ6c1q3Cgd1bkECD9/QDrkjb74Rkf1sk+u7mYBFXnLhy2opkupf1DTBxdfe14oonrW5wvFLG3GOy6sY0rr+WC7SPV/OSuHoF/0xc8aKiXuSfFWKfiKJ6lUj6Z3WsJo7Fy/LqXy3E/i+JqzuXeHASiwcTVzymS6sL/JpcvMenOHl1nqtrxaTVhLiagKULDl04jb4zJ9F75gQGx09j+MJZ9J89yUVUVXc1o7anlYuw6jt3HIMXT6H/wkl0nxlBy2gvGge70Drcg+6Tg2gf6UFJXQViUhNwICwIAUH74enjhS3m26CkqoylywU5aTWLi74iZs7mxNWkmJourabxxhs8qcVg27Pi7rOZVGCzvtH9b/bbM7FgxkyIzJ8LdTEhbNVVw97t6xHhZo1kLvrKBWms9XFChq8Tsva5ICfAFXmBrijgIrDcuOLqJYfpOhXiiapwn0mpVEVU0DKTTaVc1BQr+O7O4zCvbhYnq7haV3v48B+H8grCl05Ary8L8UbFq8RVdABHLT/aqjH+EJq5aKsQtKUxaRWBDn4k1SSZkRxdjCwenZlRRDS6s46gJycWvblx6MuN56cIJmKwhO4jXLRVBo5XZeJETTbGanNxuo5JKxZtVciLtmopw8W2Clxqr+JFXPHF1fVp4orVtWL1qlj6H1fXaqRrkunSinGHri1sxsArbTW4RGO9S020X0YzvUdDMU6XH+MKybOIM3Zsc+lalRXoiMwAB05cpfjZcdeqcNcdOGC3He7b1mOrgS7UpMWxbD4TV3O4aKq335rHF1d0blHf6S06p96i84fJq7dfLs7+KnHFj66aO4fHHH6qICevJgqqz1vILc+ZO3+SubRu/vwlWEh9u2WCwpCWkoOykgYnrsSpL7yI+rJc/5LrYy6jfQsQ/GLt9DrW71xI/cTlTFxR34ohsVyKk1dMXMlJyHMzC8qJyfHElbQy1FeoQpUVgpeifpKcGgx0DGGxxRK+e/ch81gOBodG8ODRY3z21TecuPriGyavfsA3P/BmF/z2hx+4AuzfTaboTdWr+qsi6j/ypRUHF3n191fyE7/A+t9fkTbIyaxp4uyHH/9cK+unCZ5OFWn/+dlEzaspyfSX4ur5S+Lq6cviircNt7/nf5ZVLwgifmQVL8qLx+Q2v/7KCaM/i6t/pSD7vyau/kpevSiufqX3/e2FOlavl1V/Fle//Avi6vm02lSvgkVuvcyv/8Akf/38NHHV9D1Q8/U/kPP474i69BECjt+DV/81+AxeRcipW8i+8Rgd732Kcx99hHM3L6O/qxoNuRGojKUOe+RO1EdsRnPkOrRRx68jkggzQ3voZrSGbkVD2Ga6GJuh4LAJikI2ojPLky506bg/1ohb5wYwdmqUbnwnUDE8hryRU0gfHUPK6EkkUAf5SN8gInr6EN7Vh7DOXqIPoZ0DCO0a5AjpHERQRz8OtvUhsK0f+1r74dvcC+/GHnjVd8OztgseNYxO7KnuhGtFO5xKW+BY0gK7gkZY5dbBMqceO/ObYFXcAht6zq60AfaltXAsr4ZTZRUcKivhWF0F5/oauLY0wKunDftG+hBw4iR8Rsbh3ncJjp0XYN95Hg7dl2Dfexl2hG3vFdj2X4ft0G3YjdzDbmLX4G3s6LsJi67rsGy/Dqs2xg1Yt9/kcwu7O3jYdN4m7tDybW49w4q2sWy9iS0NV7C+5gLHxrrL2FR/BWa1l2FSeR5GZeegX3wGekWnoVdwCjr5Y9DKPQGN7GGoZQ1CLXsQ6rlD0MwbhhbHCLQJnVwiZwR6eaMwKDgBw8IxGBGmRSewteIkrOtOw77pLDEOh+ZxOLddwp7uG/DquwuvAXa+3MXevnvY238feweI/gfw7rkL787r8Gm/hEM9l5F05i6qHnyC/i9+xOkfn+H8019x4Zffce7X3zHy96do+PBzZF17gKhTN3Bo5Dr2DVynfVyBVxfRcxV+g7ew//hDHD79HoJOv4/9Jx7Dd/gB9g7ehye9tyt9Fvv+29hN2+0eugW74VtwHryBPfR7+LSfxeHm40hsHEBOVQvKC8rQlJmJ7tRE9CdGYSA2/JXiqo+1LG0wNhi9R3gF2nujD/Hgi6v+EH/0H/ZBJ3Xwmw/uQT1Re2APagI8UOPnheq9Pih08kLqTlfE7nBDQUAMjlf34eTQVRQ1nkREQRcCczoQWDSEfWUnsaf4JGxyR7GTfrOducPYXTQKx7IT8Go4h/2dV+CY3gztHf6QUNsCWZVN0F61C0Zr7WFoZoOV6yyha7Ydq8wsYGJqgU2G22Gtbwk/E2ekbqaO0OZAtK3xQgsTV4o7UatoiWYNG3ToO6Pb2AOtq91QrmeLeNm18F2qgT0CqvCU1MUeuVWwk9PHNklNmIoowUBIHvrC8tAVlYemiCyUhWWgwEVeESLSnLCa4D8iriZ4UVyJceJKgrVLxSC6VBRCL4mrpaxdwpNWy5eLY7mQJISEpAkZTpJMIDwJKyI+Ja6El0pBWEAKQoLSWC4gg2VLpSGwRBKLF4ljwYJp4mo2dSRmLMKiNxdi2duLITl3GRQXS0BruSwMRZWxVkIdGyQ0YCaiinXLlGC2TBFmS+WwbrEM1i6QhOkCCaxhYogwpn2vJowIw0ViMFgkOon+QmHoLVgOXXpfXWr15i+HzlxBaM8VgNbcpdCcsxRa1MFhj7XnCNJzy7CSOj2rFgjBgDBaKAKTJSIwJUwWCdN7CWGdgCi20u9hIaWAbdTB2bBMhj6bJNYvkcLGxVLYvEgKW+lzblssB/Ol8jAXoO0E5LGJWL94BUzmSUJvtihU5ghDbq4IViwQhQz9JlIC4hB/SVwJi8hwCLHIKyEeQlyq4JS4moBJRDH6zSVF5CAlIs8hLaIwiQwhK6JI54ginWPUCilAYRl10JYrQkdIBUbCGtggpoftYvrYsVwX2xeoY/tsFVjNVoXrQl3sE1jNiatgETOEim5ApPgmxEtvR+oKKxyTZTMJ2iBPzo6LoCphEVRyPHnFSSpFHiUMhRcpU3RCmbwTKhVdUa/miVZdP7Tp7EOTujeq5d1QKumAIjFbah1RJ++BdrV96NE+gF7dIAysDMagXggGdAmdYAxoHyZonXYYhrTCMaQdgSGdCAwzgUUM6xzByMo4LvpqUlwZTImrEaNkjK5OxvHVqThplI5Tq7N44opFXXEpgyW4sLUM16xq8MCtHZ/sH8aX4afwwZETeOfoCXxC95QvRm/jydhF3Dl9CncvnsWH927hhw8/xN/f+xCfXLiKK03tGMkvxFB+DjqyjyI/OggRXk447GKLxH3eKIqOQk1SCkqj4pDiE4ADVjbw2rwNh2zpGMTH4BoNdj+nQffdE72oORqNUOed2L9rE0LsLHAskI7f0XicqynD+bpKGnClIcXbEx4b1mHXSh1YG6yE01pj7rH7OmM4rtaH8xpDHLazRFHEAdo+AT0Z0WiN3Yd8jw1I2CaP/N0qGA3eiLtptniQvgvXOXFlhMvh+tPEFYu60selKEOcizLB6ej1OB1vgbNpjjie4ohcDxN4G0nAQUeUE1cuxqo4ZL0RuaH+6CrKwqnWOlwb6cYH18/g+yc38P17V/HJvVN4/+YIPrt/Bn//8CZ+/fQBfv3oHn7/6D6ePbmDd2lgX0Xf1WvnNmxdpYO1WmpYq6sBE11NrFmpBdNVuli7Ug+murqEDtbp6WGDvj42rFoFM1o209aBmY4ONujqYb0ObatOr1OlfajTtUdbA5tpXyySy3XLehyyt0OEuxvCXJwQYG2JPZvNYG+iT8dyJQJ2bUSMpy1SApyQSgPBlH22SPKz4WYUnBBXEU7mSA3yQt9A2/8HxdX0Olz/d4grnry6/IKkerW4ushFYJ25dWmSs7dYQXke7DHbhqUQTkirl8UVK9LO0gX7zp7koqwGzo1xEVeD509x6YP1fR1EOyeuWKQVE1eDl05x0VftY4NoGu5GQ38HF5E1OH4S3ccHUMTk1dFEBEeH4VBYMPb6+WCbpQVUNdWxVFCQi7piEVczZ83hUgbfmjELb741gy+vpuCJqzd5qYNv8uUWkxGcgJg/VX9o1lzMfXsW5r7xBpa89QakF82DgbwUrE314W9rjmhPey59MMmH4YhUghNYXASWM/ICXFAY6Irig+4oPbwH5aFeNJ7Zi4pwH1RE+nIphOXhPlx9quJgdxQecp0iyI0vsKbg5FWIB694+2vF1ZS0quULK5aaWM+XViza6gVxlf5fEFf8aCtW22q4JBWjZWk4XpGBk1WZGKvJ5uoIThdX4010H+GLq8t8cXW1s5Y/4189bvY14NZAM+4MtU4VYudqWRHD/HZoKkWQN3tgI6601eJScyUuNlbgYkM5LjXSfaC2ECeL09GZFkHHYh8nEAsOuqLgkBvyDrkg64Aj0vztkezHl+yuOxBoY07XPTNs0deBqtRfiasZPHH1NyavZuDtt+dw4mrWy+JqUlrxZhPklvnMnmDmAm6WwXlzF/DEFTFr7nzMmj2Pg0UB8lL/FnMpf6yulaqKFpSUNXniivqu81mq4HRxxfqZL4mrZdR/ExOW4smr5dQul4Qkqy8rLgd56s8xcSUvxou4UpdVhdoKFShLK0JJmh4ramC1vjGsd9ogIiwadXV0zK/ewMeffo4vv/kWX3zDIq/4UVf/LeLqKZcu+Dp59dMLxdr/LK64/XCv/ZH2NS1i62VxNW12wZ9/Jp6+Qlw9myaunvEjrSajrl4SVpPiamqmwOn7+0+Lq194smo6/39x9V8UV9Vf/I7CD54h+c5XCD73BD5Dt2mwfw2+wzcQef4hCu9/gu4Pv8LZjz6hm98VDPTWozE/GpVxbqiJ3IWGiC1oiVyPNpYiGEGEbURHqDnawizQGL4NVfS46PA6lEWYY6j4EO6PVuDJ5SHcvnIWJ85fRNu5G6gev4/Ci4+QfvkdxJ+/g4ixawgaOo+AnlPw7jgOj5Zh7GkahjujeYQYhSu1zk0jcGoYgUPDcdjV04C/9jisqo9jZ8UwdpQNYntxP8yL+/j00+MBbC8axNaCPmzK68Gm/F5sLaF1lcPYWTMMm/phOLaMYk/3SToOZxBw8gIOnbuCsCs3EHX7NmLfeYCE954g8b1PEPPOlwi5+SX8z38E79NP4H32A/hd+Bj7rnyGfVe/wL5rX8Ln6tfYS7hf/BwOZz+Czcn3YDP8GI4D78Kln4dr/2MeA4/hNviEeA/uQ+9zsOUJXAaewLHvMWy6HmJX+13sbL8Hq86HsO5+BCvCsvMdbG9/gK0t97Gp6R42NdzBhobbWFd7EyaVl2FUfh4GZWehX3wKugUnoZ03Cs3sYWhkDUMzcwjahG72CPRzjmNVzgmszBqFftYQjAtGsKH8JLZUn8aWmrPYWnMO2+svwbrtJuy778Op/x04E67su9BndOW+A9H3DvZ03YFX13X6Le8g/coHaP7oB4z99Dsu0x/CdTohr9HJeJkYe/or2j75FgW3niDh3F2Ej91B0Ogd7B+6iYCBm/AfvI0Dxx8g+MwThNHxDh3/GEGnP0TgySfYN/oIPoMP4d7/AA4D92E1cA+7COuBu7DtuwXnnqvY23Eeh9tOI7FlBNk17SgtLEdDZhY6UxPRlxiN/jgmp8LQF8dEVeSUsOIIe0lc8YkiwgPRF0wD0kN70XZgDxr2u6KGqKLOTpW/G6r8PFDptRf5jh5ItnRBjAUTV3E4VTeM8eN3UN12HgklQwjJ7UdQ0QkEFJ/BnoLTsMsZg3X2GHbnn4Jd8WnYF4/Bg457WC8dl8oxWHglQUXHClIya6GqYQ6D1XZYvdYBK02toWO6E/rEamNLGuxYYLf+LgSYuuOY+UE0mgeha60PWjVtUS+/g6NFzQZdes7oNdqDLuM9qDdyRobKVhwUXgmvZRqcuPKQN4C9/CqYS2lhrQibxU0eq4TloceKtIvKQU1kBZRFZLh6V0qiUygyaTWBGA950VeLK3kRWYJuvsJyvMir5TJcqqDUUjEuVVCSpQwKikNcQIxLF1y2SAiCfHklwK8hsFxIHMIikoQ0l67GInpegEmUSXnFE1fCgoQAbS/IQ2ipDJYtlqb9SmDxQjGeuKIOxby5SzGfOhQLZiymTvAiCM9YghVzhaC2RIqOhSI2SGtjp4IhbBSNYSNnCGvplbCW0MUuEU1YLlfDDkFlWAgoYbuAIsyXKmArsXmpPDYsloHZQkmsmy+BtfPEYUqYzBWF8RwRDpN5orROjFs/8fwa9ng+PV7ExNMKbBKQw2aGoCy2CsrBfLkCttNvZC4og82LJbBliQR20u9lL6NGqMNKRIk+izx20PvvElTC7mXKsF2mAnv6nE4iWnClz+0mtRLOEnqwE9OBtbAGti9VwtoFMtCh91WcLwrZhTxxJS0gDollLFVQko6xFHfsheg3ZgiL8H8DVvNq+YoXhNV0mcjSNkXpt+BmJuQjRojT55dazmqfUcdMWAFyQsRyeU5cKQvKQ5OOpcFyVa4wu4XYKlgJ68NqiQ52L9CC40IdeC4xQICgCYKEzRAmthFRrL6V5FYkSm9HmswuZMraIEfWFvmydiiSdeAiqEpZ7So5NqOgI4oUeBQTJRxOHKVEhaIzKhScUa3kikZ1L7Tp+KGNRVypeKJK1hllUvYolbRH1QoXNCt7o0d7PwZXBhGHiWAM6gZjQOcwX1rROu0QDGmHYlg7jAjn4AQWMawThZGVsRjRj+OnDibw0gcNEjFqlMSXVik4ufooTq3OwGnjbJwxzsE54zyMrynA+LpCXNhciutWNXjHvQMfBwzhk8OjeBjchzvx/fik/gp+Gn+Cv997D9+//x5++PxDPP/+S/yDOo7PP/8SH128itNVtWhNTkZzUiy689LQUZiOooQwxPi4IcTFDpHuLjgaEIDCsEjUJx1FfcpRlEQdQXF0NLqK8jhx9eDsCM53NqA1Jxm5IfuQuNcRkU67EOdmg7yDvqiNCUNlZDDSfT0RuH0rbPT1YK6pCQtdXew2NISz6Ro4m6yGvaEBLZvgsJ018oIDUR0TjIL97kiy34DD62RxyFAAObsUcDJsM+5n2OFhxi5cj+OJq0vTxNW1CXHFZhaMNMGZ6PU4k7AD59KdcILVuPIyhZ+JFBy1RWCnI8kTV1YbkUOfvbMwEyebq3Gxvx33x4fx8a2z+PzeWXxydwxfPDqHHz66jr9/dBs/vncLf398E8/eu4sfHtzAreEerjaYm/lGbGKiSksVa7TVsZqhqwkTPW2s0dOFsbY2jDQ0YKSuDhM6Bmu0tGBCj03U1LFGQxPrtHSwTlMbpqoaWKumgfW0jZmGGszUlLBFRw2OZmtw2NEeqYGByI8Ix7GggwhztofH5rVwW2+E/VabEePBRJU9kvbZcdKKhy0nr1hx9kjn7Th6eC/6aZB5/b17/yFx9TKvF1L/KnxpRYzfv4Lxey/yHxNXV6bNNHj1L+TVi+l/fznb33+zuJqYMZAxXZKN02c6e+fSK5mUV7d4ta+mc24ak3WxCG6mwdfIq9HL59B/boyrcdVzehQD46cwfPEMes8c56KuGgY60Ha8D71nRzlxNXTpNNf2nDuO9pMDaBzqQjOd771nRmg/J9A22ofSxiqk5GYgOikOYUci4bc/ABa7dkJDWwuCy5dzaYOsYPusOfMwc/ZcLm2Qyau3WDrg2zPxNqt3xcmrN3mwaCz2mNXAenMWbceTV7NmMqkwD7Pfno3Zb76NeW++hYVvv4Xlc2dBQVgAazSV4LjFFPsddiDCwxaxex2QQKR6OyLdxwnHiGwfR+T5OqHQ3wXFB91QwmYfZOmDYV4oC/fms5ebQZBN4FBwyAX5B6dgj3m4ckzIq9IXpBVPXJWHeqMyjEVbTUmrumnSqmGatGpJCqZrcSjajoahnZNX4S/Iq64JaUV0Z/Hoyoyi9qU0wfx4XrRVURKGS1MxWp6G45UZOFmdiVO1WUQOX1wV4FxjEc43s1qE5bjUVoErHVXcLH8s0upmL6tt1chLExxswd3htqlC7CNduDdMDPEZ7MRdOm9u97XiBqtn1VaDi02VuNBYjgsNZbhQV4yzlTkYzk9Ge0ooqiL8uONeHOSOEhbVRuQHuSLzgCOO+vOuW5y4ctmBgN3b4LJ5HTav1IaKpBgE58/HvJlzOAn154irt/HW34g3ZnLpgzP4smo6sydrXC3k4Aqus5kGZ7Lza4rZ/IiseVy01UI6d+dj5qx5HDxxxUsxXLxIkEsPVFHRgrKyJlesfQn1XRcuXE79zOWYP385bSdA77WYq3XFFWyfzxNXbHZB4eUSPHklxBNXDBlWK1ZMjksVZHVilSQUOHHFUGazDK5QhqqCGlZqrcTmDVvhu9cfOdn5OD46hkePnuALVpydpQt+x8TVD/iWi7r6z4orJquYtHrGb/ny6udpTKQJ/iU/vT5iazLSiieuJvY7IbGYaJqqPfXspaLq08XUNHn17EWx9RMTXhMzAk6kHk4Iq5el1T8TV1xh9F85UfUi/4qwmpjp73euLtXLQuq3P36b5FUCa/q6/6i4+vPMgn/gOb3P0z9+fS3P/vgdzzl59XqBNZn298cU/7q4mjarYOaDb5F44zOEX/gA+8fewd6hu9jTfwO+o3cQffkxih99ga4Pv8LYBx9h7MYl9NFFqiE/BlXxe1ATyaaM3orWyA1oj1qHjggzdFBnsSPUAu1hlmgK347qsE10Yd6AmhgrjFVH4d0zTXj36glcPH+WbogXUHHyJnLPvIujFz5E1IX3cfD0A/gM34RH72U4d5zH7kYaqFcNY1v5ALaW9WNr+SC2VgxhS+UwNleOYkvFceIUcQ6bys9iQ+kZmJWcwrrik1hbeJw4ATMa+G8sO0PPn+PYUHYWG2nbbbUXsLP1Kmy7b8Cp/xY8j99H4PkniLj1MRLf/QLpn3yD3K++Q9F3P6KU/jCL6KTPe/ocWT/8hqOf/YbYR08RfP0rBF78BIGXP0PQjW8Qeu9HhD34CSH3f8LBOz9i3/Vv4HHhMzie/gB2o4/hOPgI7gPvwJPjEbwG3p1k7+BjDu+hJzz4j/cOPKZt36Xf5RFc+x7CuecBnLqJXiaN3oXr4HtwHfoALoPvw2ngfTj08el/H/a9T2DT8wi7u+5jV/stmDdewfqqcawpGYNh3gj0swagl9EDvfRurMzoxapjfViV3oeVqT3QSe2C7rEerMofgmHRKIyKT8CEXre2fByb669iR+tdWHe/A9u+x7Bn7zv4IZ8P4Nj/GG699+HTfxfhpx4j986X6PnyGS7SWXuLTsC7AG4TN+jEPffzb+j97HtU3vsQWZfeQdL4Q8TSeRA1dg/ho7cRMnIbocfvIWzsAcJPv4vwM+8h8uxHiDj3EUJOv4/AoQfw7L0Dl7779DkewpaOrW3/ffr+d+kz3IRP52Uc7jiHxLbjyKrrQHFRBeqystGemoTexCPoiwtHb2wYF231anEVgt6YQ+hlswkSbFZBVuOqJzwQ3Yf90HHQE82BbqgLcEZVIA1qAxxRvs8J5d4uKPdwR56DG5ItnXHEwhX5/nEYqx3GJfouLT3XcazyFCLzhnA4/zj8C05jT94Z2Gefgk3OaTgUnoNTyTk4Fo3Bs/oMovruIqnjGvxiKmFo6gYJSRPIyW+Aju5OGKy2gb6JNSevDNZYwcRoJzautICdvhWC1nkif3sw2i1C0beOBtgatqiX244Gok1lN7q1HNGr74puVv9qtQtyNXYgTMIQvsJa8JLQhae8AZwUDWG5QhcbxFRhLKSAVULyWCkiDx1ReWjQTVONj6oYIc5DhVASWwFFMRkOJrDkRV5CeAWHAt10FYTlIC8kB7nlfHG1TIoTI1JLCQEJSC2ThASL7uHSBYW5OleC1LJZ/5Yv40krUTFpQgaiorwC4C/Al1e8VEGeMOHqXTFptZRYIgWhRVJYtlASAgvFsXiBKBbMnxBXAlg4RwCLZwpgGSE5axmU5olBZ8kKmIqoYofsKjirrsMezU3wUt8ID2VallsDd+nVcJM0gJvEKriJ68NNbCVcRfXgRDiK6sJOSAO7BVVgvUQJVosUsXORAiHPtbsWE0v4jxfy2LWQ1nHPKcJKQBm7hdRhJ6IJO2EN2AqrwZ5wFNWAs6gWnETU4SisClcxdXjLrkSAymrsUzSCl7QePMTpd5VYCR8pA/jLGCFAZjUCVxjjgNxaHFI0wyHlDQhUXAcf+g6e9LyzmC52LFPF6iX0Oy8ShzwrRL9IBNJMLFIHinWoRETo+IlKQ4iOP0OE+w1kecf9n4grYUF67RIJ+l3FOYRpmckrKVb3jM4JmWU8VhDygnJQos+hTsdllaAy1i3TgIUIHVdZMxzQsESkzm5Ea1ghQn47wiQ3I1RsIyK42lbmSFxhiaOyu3BMdjdX2ypX1g4FsvYolnVAqawTyuScOXlVxM0wyIMtF/MpIcqISkUXVBP1yu5o1diLDm1ftKh7oZbVvJK2JxxQLeuCRiVPdGj4o1/vIIZWHcawPpNWh9GndYg4iH5qmbga0g7BMF9cjWiHcwzzxdUQJ65iMKofS8RhdNWEvErAqFEijq9OwgmjZIytTsXp1ek4szoLZ1dn45xxLsZN8nHONB/nNxbj2q5qPHJvx4f7+vBeYC9uB7TiemQHPqT7wc/j7+LXdz/Gb199gd9/+oZ6CT9SL+JnPPv8C3xwkQb7TU0YKsjDYF4Gjlfkoq8sC/kxQQhytsJei03w3bEN0e6uKI6IwEhZOQ1yWjFQXMLNNlhBg9TWwiwM1pbgeD0NTtprcamdzU6Yg8aUKBrABSD/wF6kejoiyHIz3E30sUtLDdvUVLBFTR1bNbSxXUsHu/T0YWtgCCeTNfA1N0esBw1iQoJQcNgf8U4WCDRVhYvKAnirz0KOpTzORG7Dw0x7vHNsF27G88XVRH0r4jqTV5H6/ALtJjh7ZAPGkyxxMdMZpzNooOm9Fv6m0nDXl4DvenWE227AUT86D+ja35yVguG6clwf7cX7N87hy0dX8O3jy/jhw2t49sVdPP3sDj69dwFPLp/EJ9fP4fuHN/AFK5DdWo+Ug/6wWWcMM201mGqqYI2OOkz0tLBGXwem+nowXakHY01NGKiqQl9ZGQYqKjxo2VBRGUbKqjBR04Api7ZSoVZVHWvpOJmq0t+CqiLM9TThumEdDjvYIdHPF5mHg3B0fwCi3J0QaGWOwF1bEOpoiVhPWyR4M1Flw/GiuLJBpIsF0oK90T/EE1esOPuUrLr2r4ur/7K0+lfF1cRshcRfCqyrL4i3qfpX0+tV/blm1V9Jqr/iXxFXLzNdXDG41/IL3I/fpXV8XpBXtydgr7nyAn9OOeTBFXV/jbw6ee0CJ6q6Tw1zkVNMXg1fPI2B8ZOchGoc7EArnf89Z0YwcGGMF3XFRV6d5kVenexH80gPOsYGuALu3LoT/ajsaEROWRFSMtNxJDEe+w8fwm4He+gZ6ENYQhxzFvKiVmYzeTVrNl9YzcAMamew+ld8efXGGy+KKzbb4JtvscLu8zFr1kJOKMyawVIG53CRN/Nnzsa8t2dgwYy3IDR/LlQlRbBRXw3uO8wQ7GaNWG9HJPk4IWmvA1I87JG2xxZZXnbI9XGgfpszCvazaCp+JBU/5a84lKX/7aF11Lc75Iy8A06T5B+cwJkTWSwKi0VmlYZ6vCCvykL54oqlCUbyCrHXHWE1rQJRHztV16op4TCaE4PRkhTyGnE1IauiJunJjp6kN+fIi7Wt8uMxWJCAISauJmYTrEjHiapjGKvJwum6nGnRVsW40FKKS23lk7MJXu+uxc3eetzu50srfrTVvZF2POTPHnh/uJPWsegqop/H7V6673Q2cKmB5xsqcL6eSatSnK8twFhpBvoyY9AUd4iOhw9KD3tw0W6lwR4oYceZjl9ekAuO7XdE6j66vvnYINZrN0JdLOFvvRVOm9ZgE13/VCREIThvHlecffYMVpR9Hp85dC7xa1yxaCtWqJ0vrmYyCcWHRWnNentaqiCL4uMKts+b3IYTV7PmT84uOI9LU2WF23nRVrNmzePqrc1laYOz52PhgqWcrGLSSllZg1tmmQKLFjF5JYQFC4Qwf54gN7vgZMH3eUu4GQsXLRDgCrmLCktCkvpYEtTXkhCShDT1qWWpzy0jsoIr2C5LLUsT1JBT4wq0q8gR8mrQVdfF5vVb4e3hi5TENDQ3d+Dy5ev45JPP8O133+NrFnH1HU9cffPDRIH2f11ccfWtfvoZP/30lHjGtbw0vL8QV/zX/TgtAuvvL8uoP0VY/cRPC/z5RXHFX//0ZXH1y7R6Vq+IqHoxfZAfZTVtVkBegXWefPrlL3j2y6/03r9Mwouomla36pffXhBX/0xavVhz6s/i6nWF2l9XvH0i6ou9N9vfb7//wfFXUVZMWP3+B7VMHv3xB57//hue0v5e4I+p5deJq19onD/BdAk1KaPA41XPvcg/eOKK+D8R5x7jMA2iD5x8iMCTj+B7/B3sHbkP/1MPEXPtAxQ9+gJt73+B4cfvY/TqBfT21PHFlSdqIq3RGLENrZEb0R5lxhdXW9DJiasdaArfiuqwDSgP28gVZR9visPj8RbcuTiMwdFhFHUOI77tNEK6riGg7w7ce29jd8cVWDaNw6LhLMxrz2BDxXGYFA3CML8XhnlEfj8MChiDxBAxAsOCMRgVnINx0ThMii/AtPQi1pZfxLqKi1hfeRkbq69hS/0NmDfdgkXLHezquA97JlZOfATv8c/hf/krHLj+LcLv/ojE935B9pf/QPHfgYpfgZo/gDqiio5s4XMg48c/kPDZL4h650cEX/8SgeMfwvf0Y/idfQ/7L32Gwze+xuGb3+Lg9a/hf+lzeJ39EC4nnsB++CHs+u/BqfcOPOh7enHcwd7eu3zuwbtvgvt87vGe674LL8Kz5zYnaDx76Fh134FrNztm9zgJtnfoMTwJj8HH2DP4BB7D78NrhIfnCD03/IjWP4Az7cO2/Rqsmi7Csm4c5hVjWJ8/gDVZ3TA+1gnDtHYYpLRCP7EZOoRmajs0jnVDM6sPWtkD0M0dwqqCk1hTNo6NddewveUudnU+gnXPe7Dp+4DDtp9JM/ocA3ROjT5C7IUPUfrwGwx98wzXfv0DD+gkfIf+GB7QH8M9+iO5+tOvOPnFD+h89zPU3P4AJTfeR8G195B7+V1knLuP5LFbiB29gejha4gapnb0LuLPvIvkC+8j/twThAzdhm/nVXh03YZr73049z6EC7V7+ukY0nH2776KkOniqrgCtUxcHU1Gb1IMF2n1z8RVX8xhLurqZXHVGeSDtgMeaAx0QU0Ak1YOKAuwR6kv4UWDYXfqzDg4IdnSEUcsXJC37wh1DPpxeew+ugZuIbf+LKILhhGUOwK/vJNwyxmDXTZLFzwFx6KzcC09Q5yEd80pRHZfQ0b/DRwp6MIWq0BIrlgDcWljKChvgJaeBfRX74Kh6W6sNrGiQdAObNYyh4ueFY6YeaN6ZzgGdkZi2GwfDaRtOWnVsGI72hWt0K1qh15tR3SvdEaLgRMKtXYiRmYNAkV14S2uA0/ZVXBRNIS1nD62SNJgiZ8uuFKYJ660mLwS56EuQUjyUCNUJFZA6WVxJcSE1QR/Ja54Bdo5lklBhuX2s+geAVEILRWG0GIRLF8qiuUCYhBaLgERUSmIictATGzFK8WVGF9eidL+xSZYtoKL8BFZIgnhBRJYPlcMgnPEIDBXFIvniWLhfBEsnEedirnLsXjOciybvQzis4UhT9tpLpSBoYACNoloYPcKA7grr6NB80b4qW/CPpWNCFBcj0D59dgvtx4HiIOyZji0wgwHV6zDAWoZ+2VMEShljADJ1QgQN+IIlFiNA1ImHIGSRtgnZgBfEX0OP5FV3GN/cUPsY89JrcY+Ogf20T78pYw4AqQMEShtRO9njMMKpgijzxWtvgExmpsRrbEREcpmCFcwQ4TiRhxR2oJYlW2IU96GGFqOUd6KWFVzHFEzR7jqFhxW2oCDCuvgt8IYjhK62MBqSy2RguJCEaxYKAyZpWKQpg6UBB17dvyFxF8WVysmheE/E1fLl0hg2SIxDuHFfHFFv5HUMllILpWBFCEjQOeLAJ0ri2SgukAW+kuUYLJYBebLdeBN3yN1w16U7AxC6bYDyDbyQKq6LeLkLBArux2JcjuQpmCNY4o2yJa3Ra4cL9qq8F8QVxPyqkTOflJc1Sq5oVnVA+2a3hyNyu6olKG/f0kbah1Rr+COVjVvdGsHoE/vAPr1DmFAlyesejQOEPu55UGdYAzrhGKE8ZK4Gp6IuNKLwejKV4grg0QcN3xZXGW+KK7W5OP8+kJcs6zEO64teM+7E+/4tOGmXyNuRrbhSclxfDFwBV9evoVvHz/AT19/hF+ffo0/nn6HHz96H++dP4+bPd241tbIpXIMlWSgKOYg/O22YOdqDUILnlvNEO+1B7U0ED1TV4urXZ04WVONuqMptG0kKlLj0F6ciVPNlXh8egBfXT2Dj88N4X5/M8ar89GWHEmDRTt4rV0FS3V5bFKQgZn8CqyVk4eJrAKMZeRhLC3LzaBpZ0R/G9Y2SPD2wdF9foh3d8Dh7WvgpS8DuxUz4aHwFnIs5HAuajseZTng3Uwr3E5Yj6tRRrjC6lrxpdWNl8TVeMwGXEjZhSs5rjiXSYNMH1McWC+LoM0aOOa9E40JB9CXn4iR8hycaqnC9eEefHjjAn748AGef/kIv3z1AL9+/RC/fHkf3713DU+unMDtk70c908P4VJPK2rSk7Df3hrb9LVhqq4EUw0VmOpqYu0qXawz0oeZ4SouVdBYUwuGauowUFWDgbIK9BWVoK+gCH151irBSIXJK02Y0ADIQE4Jq+g4rVVTwW5jA3hbbMUBG2sctN2NQ7Y2OLDbGvutd+KQzS6EO9sgzsuJlyLl64BEbyavdr9SXEX9rxNX13CeGKfl8Xsvcp6bbZAHKxB/cXpx+LtTMx1ORYxN8LK4mpBLV//Xiqtz9Hn/c+LqKsfL4uo0J6r+LK7Yc6zWVd/Z45y46hobwtCFUxxdp4a4dEBWz4rVteo/f5JjgJ4bvnyGo/fccbSd6OcEVtfZEfRdPIneC2PoPDWMhp4OFFVXICM/B4kZRxF6JBLOnu5YbbYWkvLyWCQgiDnzF2DmnDlczSsmrGa8PWuyZelerPYVT2DN4FIF//bmLLzxNl9czV7E1Qqaw9pZC7mZ4RawWkRz5mP22zMw49//hrlv/Q2iS+dhpbIUrMxWwc96K8Ld6O/Dk/4uPOyRTMup7ruR7mFDf/92yPZzQC718fL2U5/uoCvyg9xQwKUEuqHwsAtPXB2cEle5+x0nYY9Z9NWEuCpj0irMi5gurnxQHemH2uh9rxBXh9CUGITmpMNoTQ5BW2ooN5PglLDipwFmMzkVw5dUU/TlshkEYzkG8l8WV4kYnqhxxY+6mi6uzjUWYry5GBdaeeLqSnsVrnVW0z2hDrf6G3B7kEmrJtwZasbdYZ644qUJduLeEC8lkM0aeLu3BTe7m3CtvQ6Xm6twge4l43VlOFdbhDNVuRgtTEF3egTq6buztMzS4D0oC/GgZU+uLQlxR2GwG3LpOE+JKzvEeNkg2MUSvlabYL9+NTboqlO/UwSC8+ZyxdlnsVTAl8TVDDp/Zr5FvDmbWr644te1mhBXM9+aS6+lfcycx0VbsZkGuWgsvriaw9IEp4krVrSdRVhNpAmyqME5c18UV2Ki0lBUUOcKtItTP3XpUhEsXsyTVwsWCmH+fEFuRsH5c3k1s7jaWfxUQ1bgnYkraXqdFPWvpESkIc0KtIvKcssSyyUhJUT7nxZ1pbJCBSqyKtBR08XW9dvg5eaN6IhYFBWWYWT4JB4//gDffMMTVxzf//DfIK6e/q8RVz//8pRLF3yBabMD/jSN6TMGvjAr4L8irp79iqeshhWf6eLq+XMez/j8rxJXr4L/3uz5vxJXzzhZ9T8krvYP30IADfwDjz/EgVPvI/D0B/A//R4Ojr+H2Bsfo+Cdz9H0+DMMPHqCkSvnOXHVWBCLqngv1ETaoCFiO1ojN6M9aj06I4iwzegK3Yb20K1oCtuA6lBTVEaYoSXNFpc74vH4YhOujPeiqacTCdWt8CvrhhNXCPw0tlSegWnZCRgXD2NN8QhxHMZFrO7SMPTzB6FP7aqi4zCg9auKTkCfUXgSqwrOwqjoAtaUXoZZ5TVsqr2FbY13sb3lHna03sfOjgew6n4Am75HcGJC5+znOHjtR4Tde47Id37FkUe/4ci7vyH+ya84+uHvyP78D+R/+wcKf/gDRX//B/J//AcyvvodsR89R/A7P8Lv2hfYc+Z9uI6+A5ehB3Ai2LInHT/vsx9j75mP4Tn2IdyOP6HnHsG+n0UlPYRd73049jDhdAvufPZ03+Hw6GFi6s94dN/Gni4+bLmHcQuuXTfh0nmT9sVSO+/Bo+8B3Psfwo3ex7XvHbgNsMiud4lHtEyfb+AecReu/Xfg0n+ba90J564bsGo4D/OKE9hYOADT7C6sTm/DqtQW6Ca3QDO1DWpHO6GaxkM9vQdamQPQzzsOk9Kz2FBzFebNd2DZ9hC7Ot6Fdddj2PY+gfPAY/iMvIuQM+/h6PVPUfP4Wxz/9hlu/vo73qUT8P3ff8d79Ef9mP6QHtIf+vXvfsLZT7/F6Ptfov/Jl+gluh9/jpb7H6H6+iMUnr+L7FM3cezEDWSM3cKxc/eRc+ldZF94Fykn7yK8/wb2996Bd9c97Omg49ZOy3RcA3pv42D3VUR0nkNy+yiy6tpRVFyOmuxsuvGnoDc5jpNVE/Wt/iyuWHH2UPTHBk8VZ+dmFaSBZ1gAJ65aD3igPtAFVQEOKA+wQ6m/LUp8bFDsSa27PfIcHJCyk26wFtSZ8YvAaHk3Lp64jc7BG8htPosjpcM4ROe2T/4onHNHsTt7BNZ5J7gUQWf6e3CvGIFv3ShCOk7j6MAlJNUNYtfecEhrmGGZtD7E5IygpLUR2gYWMDDZBWPDnTDV3optqhvhpWmJo+u80bYrEicsCbMAdGvao4kG8Y3S29EutxNdirvRo2aHLi0HNOs5oETLCkkKG3BY0hC+4nrwkNaDs/wq2BDbZXRgJqaK1cIKk+JKW0weWuLy0GTySoKQ5MHklaqELJTFV/Air0SZoOKLqwleElcKfHElO1Hn6rXiSgRCS/5KXMnyon1eElesnpKYkCzEGRPiitW4WiSO5XNFIThTGAJvC0GA2iVzqFMxj89cWj9HGCLEirniUFsoA/2lCli3XBXmIlqwlVoFNzlj7FUwhZ/COgQqrEeQwkaEKm5GhOIWRMpvQZTcFkQTR+S34oiCOWIUtyNO0RwJCtuQoMgjiR6nKNOAUZV+NyJFeTs9vxXx9HpGApFI2ycp0Xp6LlZpG44obkWMEpNP5oil94qh942h3y9RbSvStC2RrmWJNM3tSNc0p9YcR9XNkaqyHansfZR3IENlJzKULZGqaIEUev8kJXPE076ilbZwciuM9nVQfh32yBjCXEwDqwRlobJQDLIs6oqOvYyIJCTEpCFCCNHxn0BElEW+0e/ByasVf0oX5KSVED3HIuBYmuYSSV7EFf0WnLgSkIak4ApICMhAfLEUJAjpJdKQWyIDhQUyUJ2/AnoLFbF6oRK2CGhij9x6HDF0QtYGX+Sv90W24R4c03ai72qNZKVd9F2tcEx5NzKVbJGtYMerbUUUy9mjRM4RZbLOKJd14eQVSxEsUHDgKJR3QBFRTPDElQOqFJ1Rr+KGFnVPTlq1aXihXsEF5ZK2KBXfjSoZBzQouqNN3Yf+rvzRox2AHi32txeIbnVCLZATVwPaQRjRDcWoXhhGdQkdRjjHiE4EEUlE0TZHOHk1mTLIySuewDpukIiTRkk4ZZSC00ZpOGN0DGeNsnBuNU9csXTBC+sLcX1HBR44NeDRnhbc82jErX2NuHOkHQ/z+vGAril3eofw6NJpfPHBXfz8w8f45ccv8P0H7+LDSxfx7okRPBjsxMWGUtQmhSLIidVokoexsii2G6hw/+3OCgpEKw1Ch0qKMFJRitGqcgxXlmG4tgJjrXW40NuMGzSQeXi8Gx+c6sPHZ/rx5flhfHKqB1caS1B75BCiHS3hvdEEtqu0sUVVCesUFGCmpIpNqlrYqKSBbRq6cFq7Hgd22yHU0RkHrHbBd/M6eJvqwGvVCjgrzcdepZnItZDFeKQ53j1mh8eZVriTuAHXo1dzqYHXIlfiBnGTuB7FZhY0woWoNTgfuxEXU3bhKl9cFXmvweFNCojdbYSqsD0YKUygQVc5Ho314tNbF/D947t4+slj/PLle/j5s4f4+r1r+OTBObx/8wTeuTSEu2f6cKm/BcP1pWjOS0NO5GEEOdtit6kh1mmoYI2aEtZosFRBTV60lYEeTFethImuLlZr6hDaMNbQxmpV+ptTVMZKBUWslFfiMFBWhTGtN1JSg5bECmiKScBMTRVe5psR5eGKqD1uCLS2wt5tW+GyzhROpsbw3roREc42OBrggYyDXtS6IsnXnieufHbTMsOG4EViRbvuQHqIDwZeI66m+GtxdWF6Hav/tLiaml3w/Cu4cP/6a9IUr03CE1GXX1nr6lURVv+dvE56vaom2KtqXL2YKniZx3RxdfvyJOduX/mzuLpFr711jeMcLTNpdYbB0gaZvHop8mpyhkFaZqKKRV0xBs+P8WpfnTuB1uN9nLjiIq744orNLjh08TRGLp/FIBNcp4fRMTbIiateJq4ujqF3/CS6Tg6hsacDpfU1yCkvRlp+NqJTEuAR4If15tugqKFB9xBxLFy6FPMWLuIKXc+axaJi5uBtJq7emsEvzM5a9ngOF231BhdxNQ+zZy/izQQ8T4CbDZhFw0zNCrcAs2bOxNtv/g0z3vh3LJr9FuREBOhvUQkOG9Zgv40FolysEe9mg3hqE12tkbLHGuleNjjmY4dMPwdk+zsiJ9CJKxbORVQdcn5BXDFZlRPowJEdYM+1+QfovhLkxqUbMnFVxlIOiXJWNyvMG1XczIU+qI32Q90Rf9THBqA+LhAN8QfQmHgQzUmH0JIchLbUYLSnhaIjI3xSWr04U2AcJ6iYrJpgQlhNMCGxBgviMVSUgOGSJAyXpWCk/Cgnrk7VZuNMfS7ONuRhvLEA55uLcJGJq/YKXO2oxvWuGtziR1vdGWzmuDtE9xUmrobbuNkE77NZBQfacKevFbd6mnGzswFXWqq5lMDzdSUcZ6sLcaL0GPpz4tGaHMxJu3JO5LF6Yp4EE1csRdMNxQRPXLkgI9ARqf72SKLfInavLYKdd8DbcgNs1hpivbYaJ64E5rFou1lceiCXJshqXbE6aG8xWTWTD2/WQQ46h5ioYvJqFveYJ654kVbzuei9ScE1Ka4WTM4wyJg1ez6X4jpz1ly+uJrP1b+ayxdXomy2bVkVDjHqGwlQX3Yp9WGZvFrIiatlvHN23uLJ85XHIixZtAyiQhKcuOLkFfWlpQku2kqYJ65Y0XaWNqgspQRVaWUoSypCWVoJ2sraWG+8AQ7WTjiw7yBSEo6iqaEV16/dxqeffoWvvv6e+I5LG/yaL66+5xdG/3GSHydl0z8vzv4UP/38olx6WWC9UlxNr4X1F9Lq56d/3vefUwV5da6my6x/lal6Vkxa/cbxOsnE0u+4mQN/fo6ff3rOiSsmqF547rXF2X+f3G46vBRBvrTituOLsP9Ajas/iatfeN/n199ZeuEffH6fBv8xe57b5nf8/scfHKy21HMmqH7jwaTV8z94PPt9Yh1twwQX8QuXFsjjVyal/kJM/afElT8N+ANH7nEFrw+Pf46gC1/g4MXPEHzlU8Te/Aw59z9D7cOP0f/wCUavXkR/bwOaCuNRnbAXtVG2aIi0QGvUFnREbURnxAZ0hhGhG9EWaoaGUBNUhRigihVuz7TB1e5YPLpYh/EzbajsaEZ4RQNci9pgWdKPTaWjMC1hhcGHoZ87AANidcEIjItPwrj0FEzKTsO0cpwrRL6x4So2NV3Hxkai/ga21N+BeeM9WDQ/wM72d3jypOcJHPrfg+Pge3AaeQ8uI0/gfvJ9+Jz7BAdvfIvIh08R995vSHjvd8S/+xuO3P8ZUbe/RfTtbxB37xskvvMdkh9/j+QnPyLu3R8QdvcbBFz9Ah5nP4T9yCPs6rtPPID1wCPsHqT3G34PDsc/hNPxj+EwQtvQ+9r2P8buPqL3MawZPe/CpucdrjaUQ/c9DkdaZjj1sGioh3zemVx24j/P0cO4S6+7Bbuu27SfO3DspdfS53DuewjH/nfg0PcO7PqYLCOote19CFt63p6lzg3Q6weJIdp++CFc6Xu4DtHr+u5id/s1WDSMY1PFSawtGoJRbh/0WKQVE1Yp7VBOboFSUgu1rVBJ6YBGWg/0coZhUnIGm2quwLzhFnY034cVHX8H+q4edDwOnP4AcZc/Qf79L9H60Q848/1z3KM/yA//+A2f/f4cn/3yFJ8+f45Pnv2KD57+ikc/Psf975/h7g8ELd/+8RmuffsTzn3+LY6//wUG3vkUnXc+RNONJ6i98Rj1tz9A452PUXfzIxRf/gBHT3+IUDrmfm13sJfOD9+2azjQdR0hXVcQ23UWR9tHOHFVWFyO6uwstKWnoCclDr0JUeiLnZBWL4qrfmIwPgwDcSHojz1MBKGfL666wwLQcdgHLQc9ULffBRWB9igNtEWx/24U+1ij2NMKJe42yHOwQ+pOG8Rut0eudwiGiltxduQqWoeuIKfjDI7UjuBQ2TC8S0bgWDCMnTkDsMwfhE3JMOzKB+Ba1QefBjYRwSCShs4gtfs47COSsMJ4KxbK6mCpnB5kNE2hrLsROvpbYaS3FevUNsBCYS18lbcic/UedJofxsltwRhb648BHSe0K+5Es/R2tBFdsjvRQwP6LnVbNGvZolzTGsfUzBEtvxYBUgbYI6kHR9lVsFUwxE55fWyR1oSpmDIMhBWgKyIHHU5cKXBoSkyhQahJyPHSBulGq8zqXk2Iq+V8hFZwKAhPiSt5TlzxUwUF6UYtQAhKQppLFRSHKJNWk+JKhCtcyYqyC4tKQlRcmpMlonxZwkVYTSDCpNUKiC9fQTd5HmKCMhBeJIFl80QgOEsYgkxavUXMEMZSerx4No+lxDJCYq4YFOdLQ2cJDdoFVbFZWBOWojqwl1gJVzpWXjLG2Ce7Fofk1iNEdiMnq+LktyFebhsSZLchSc4cyfIWSFWwxFEinciUt0SWAo9s+l3ylKxQoGyNfBUeucpWyFPe9SKqu5GjvhuZatbIULXCMSJTzQrpKpZIUzRHhpI5cjV2olB3Nwq0rJCrakFsR576DuTR+jzVXchR3okc9n60/3x6vxylnThGny1Nfjt9RnP63FvoHNiISCJUfj18ZVfDSooG00LyUKdjJr9YFHLLxLFCVAoSdNxFWLSV+JS8EhGbEldi/BRN4WlF8jlpxReJoux3WCrJpQsK8cUVS90U5SO2WBLii6QgRaxYJM2JK7UFK6C3SBEmi1SwaYkGrAT14CbKos/WI1h2Kx377YiV34EEIoW+Zxp9x2PKNshSskOuoj0K5O1RTJTKO6BUzgnlss6oYPWp5FhtKwcUKPIopGX2mImrYr64qmbiStkNzWoeaNPYi1Y1T9TLO3PRVpy4WuGIRqU9aFP3RqeGLzrVCVVfdKj6oVNlH7rV/NGrsR+DWkEY1Q3Fcb0wIhzHdRkRHKMckUQUEY0RvZfkFV9gHV+VgJOGiRgzTMZpw6M4a5iBc4aZGDfKwfk1+biwtgCXNjJxVY67dnW470QDDtda3PJrwN0jrbhzrANXi1twqbkVd8+N4tMPbuPH79/H8x8+wc+fvY/vH97F19cv4YOxAZytyUceDbR8rddgl6kKrNdpwtt6PeL8XFESE4rGtERUxh9BWWwUuvNzcL2/Cx/R4PeLhzfwyd1LePfcMA18anGxoQT3qS/x9aVRPL19Fp+f7cOFugI0JIQha78XQu12wn3DOjibmSHAygYxnr5I9D2AWK99iHTfi2BHV/ht3wnnNWtgq68F11Uq8DFSgI+uMA7qLkHhLiWcDduCh0d34930nbibtBE3YoxxLWoVrkfp4yYjUh/Xo1fharQRLkavwfk4Jq52cuJqPMsdJT5rEbRRDmEWOsj0tuQGkWOVmXh4sgffPLyO3774AP/4ho7RJ4/w5PppnB2oR39TAfoacjHcWoLjreXoKstGXmwwDrvZwmG9MbboqMJUVQ6makpcYXZTLXUYaarBQFsdBjoaMNTWgIGmJgzVNWGkocWJK2M1TU5UMWGlJ8eTV6uUVGCkrIZVCsrQEJOCmpAITBTk4bjOBIHWljhoa03tLgTs2ok9GzbAzsiQjtVq7N9J16K9TsjY74n0/XuQTAM/Jq0S6X7F4cuLvkr0sUW0G12fQn25GlesOPt0cfW6GlfTeZ24mpBXFx/cnOTCf0dUFv+9XiewXi+urv4TaXWdx51rU7xUw+pPBen/A9FYrxNXL8suLk3wT+KKxzl+CuA5fmQVk1PT4aTVzesc52j57O2rHGduXZnk1A2eqGKF2adHXo1ePstFXU0IqpHLZ7jUQFbHiksVPD2MQZYqeOEUPc9rmdwauXSWSyvsOTOK7rOj6L1wAn0Xx9BP2/afPYGuE8No6u9GFY0FyprqkFtZitj0VPgeOogdtrYwoL9teVVVCEtIYIngMsxbsIiLZOHqXr09g5t1cEJc8eoXzeXXK5qH2SzKis0CzEkAXgTLvHnEfF7RayYUZs6cibfe/Bve+Lf/g1lv/DuWzZ0NVTEhbNJRg8c2M4Q67MQRF2vEulojwc0Kye7WSPWwRpqnDTK8mcCyR7a/PXICHJAb6IA8Flm13wl5gU7cugnYNozcAEfk7+fJK169LE9OYE0Ufa+K8OGLq32oi/Gn600AGuIDuUjPJr64aks9jI60EHRmhPHrWUXxI62mxNUAq13FETctyip28nFvTjR6+GmEnLyi8dxQcSJGSlNwvCINY1XHcKY2B+fq8zDOiSu6hzQV4lJLCa60VeA6i7bqrsXtvgbc6W/E3YFm3B1swT1W34ox0Pr/Y+8vw6vIuoVdeO/9CA10Ny5REhLiwd0dEoi7BwghBPe4J7i7u0PcFZfg7k4DTeMOTff9zVlrJQSalv3sZ7/nPd91ftxXyaqq1JKqmvPOGGMqnM8W0yyVsDq2Yz2lW1ZxYMMy9q9bzP61C9mzah4Fi6eRNjOaLfHjlPe/Kkx8HmGDWRMxRCwPEdPB4rMZxMoQ8ZlJcTVxAPPH+TFLfK7TR3ozZYS3eCZ4MMnXnqH2n8SVTAOtV+0LcaVGiqtvZNSVIq6qKIJKSiuFirWuKn2qdaWkBlZSi6vyUQfVkVdl4kqmplappkgrKVilaJVpg8oohOL1GuJ3p6Ul2rIGphg0NEVbW18RV5Laoi2rRF0phdrrid9pbb4Tv1k5SqGKmtSsUQ/Nero01GmEgWhTy+LskoZahoq4ktJKlm0wlJkMusZKvasymhqL50yrTtj1tWeQzyDGj5rA3JnzyM8r4srlGzx48JhHT57z6OlzRVw9fv6Mp4LnL57x4uWz34ir3wqsV6oaV7Iw+0t11FVZxNUXNap+I6m+tu6r4qps5MA3ylSKrK+Jq4q1pt5+pbD6X+FT/ao/j46SEuqN6MO+fv1eQSWnfv6L4kolqd69//jXxdXH39a4+jNxVfF9ye0//vqLgkpYlR3n42fHVMRV2Xa/fi6uZPTV+19UfCmuvqxL9Wf8i+LqFONLrhB26D4RR58QeuwpIcceEXbiR2JP3mPm6busPnebjAvXKTh2hKzM7WxdOpl1icPYEOXF1khHkqNsSI2yViKuUsJ6sjO0J9tCu7IhpAOrQ9qyNqozafPcOJEZy7Uj4gZ2MJnNOckkbk9l+OY8vLfswWnLQWw2HcJq/QH6rNlHn7X76LfxIHbbjuOUfAa3jAt4517Dr/A2A0t+YOCuH/AruoNP3m38cu8yQDAwT5B/h0EKtwQ3CSi4QUDhdQKLrhG85wZjDv9A6KlHRJ17RszFF0Sff0b4iUeMP3CbUbsuM7LkEmP3XGHSoZuEHrlL2DEp8e4z6sAdAkuu4Z13AeeMs9inX8A+6zqOubdxzruDc/4PuOTfwzX/Pi55P+CcI9ZlC7Lu4JR5B8eM2zim3xLcxDn9Gi4KV3FNl0JLhVvmdQXXrBu4Zd/ELeummFcjX8u4gkvaeZxSzohjXMA95xpeebfwEu/VM+8mHrlinxyxbbbkBi7Z18Xfvopj9hWcci4rOFfAJeeKIt4kLpkXcUg9g82Ok1htPkL3dQfouKyY1vNyaDo9BYukrZgmbFEwEZglbRfrU2k/P58ey/dhtbYU202ncNkpRdo1hpXcJvTwPWac+Yk1N56S9fAlR16955q4EB/88p5HP7/m0btXPBY3oafiIn4qLtLH4tf508+Cj7/ySPxQHwrui4vgjriIr7/5mSsv33P26RuOPnzO/ntPOHDvKYd/fEHpT6/Yc/81aVdfsaT0ITHZlxm99RjDtxxibPIRwtOOkJRxiNmpJczflMqSpatYO3cO22dOIX1qHBlJkWQmhCujCWbK6Ctl+oW4SgglO/634ip5YjBbxwWyYcxAVo32Yflo0Rke5cFy0QFYHujKCtFhWejtwTQnN2LtZM2ECWQu3kxx7iG25JUyP2M/cdtKmLShmOA1RXgvy8dhYSb2S7JwWZmD66pMfNamMmRTGqO2p5FQUMKMol0Mnj0fC3tXali2po55G4xa9sC0WXfMzTvRwqgDXQ064taoOyFNHFnZJYhc6wns6jOePd1GiM7vQNIt3NhhYMd2PRtSDO1JN3Mh2dKNLU1cWd3cVZEbky2sGN+wEwFSzDRsjYdpB1zN2mNr3Iqeeo3pqGNKW7W4atnAVKGFWlq1KBdXJoq4UqKuZJF28VA11jAQfBJXpmpxZaZljJmGMaZSXNU3VGSVrG+lX7uBqjh7XT1066iLs6upV1Fcaemjo6MWV1JaSTEipYiGKqpHRx3do6vxSV5p1zVAo7oudatqUqeyJvW/0VJQxFVlDWp9U1+hTuX6aFbRxOB7PZrUMKJ9XQt6aTbDTnw2rrpt8NZpw0DddgxtKDqHjXoyqVEfwgz6EG1orRJWRrZMbWTHdCN7Zhg7MNPYkdnGTsw1cmShYLFgiZETS4wlzmLeWZkuM3FhuZkrK83dBO4KK8T8cvH9LWnszpKmHiwSLGjsynwLZ+aaOTDPzJ5Flk6saObGiuZuLGvszGJzO4Wllo4sa+LCMksXlpg5s8jEiaXiu19m4cpScxcWmMrzsme6sR2Jxv2JM7YixsSKCJM+jDLqiodhG2Vkyea1DTAT34mxpj6NdA3KxZVWBXmliCvdRhXEldHXxZWW+juqry6SX0cfLZm6WUsfzZp6iljUramPbo2G6AkMBWY1G9G8lgkd6lrSs24zrGo1o/93lth+Y4ZrlcYMqtGGURrdlPpWsQ1tSGpkzzQTZ2abuTHf3ItF5ioZtVxKK1m3qoK4WmGsKsq+REqrL8SV3H6V2L5cXDUezM4mQ9huEcAmI19W63uwRt+Tjcb+bLMMJLnpUFKaDBXXlsBCzFsEk2o5nPSmI8lWxNV48ltNUssrtbhq80fiKubr4kpGXXWcwu6O09jbcSb7OsziQKe5HOq+iNJeSzhivUwRV6dd13PGcwOnfEXnY+hGzoRv5dS0bRxbsoWTO5PF83kXP905y7OfrvDy4XXe3LvB+9vX+XD9Ej+W7mLPuoUsDh9K/Ah3ZoYGsG5mONsXJLF1ThLrJ8ewPHIS8YMHEObjycLQCezevI5bouP706WT3Dqxn2NZ20mfP4XUmXEc37aKJ8dL+OX6CT5cOsrDQ/mcSd1A3pJZLAsbT2JQIDPHjmXnvIUcTs7kTO4u9m5OZcOUOcQEDCOwry3u7cQ9qUUTfNtYMLyLJRO7mxDXx5A1Pi3ZE2rNuSkuXJ7hyPkpVpyK76JEWElpdSa6HWcFp2LaczymI6XRXTkY10cRV0fn+rFvph8rh/Ukxqk5swZbsS58EFsSxLnMjiFnxRwOiM7YjaP7eXr9PPcvnuBYcTqp6+azflGiIJ6Ni5JYOyeehfGTiBsdQJBLP2zbN6eTiT7tjfSVNMHeMkWwVXPaN21M68bmtLAQ901zE1qZmdHG3IL2FuIe21h0OARSXLUztVDSBNubWdLRvAkdxbSVoRHNdPVpJ6bWLZrjJUdf7N+X4U72jPN0Z5K3J8G2Nnh27ohnx3YEWfck3NeFqcMHiI7fACYHe5I01PWr4irm/+/E1dGvCKu/Ipj+7xJX+6WoOquuc1U2f6ZiOuBxRU6phFVZpNWJL8SVir2nj6k5zu6TR8rFlaRMXMl0QSmmsvYXkXOwmPwjqhEEU3fnKeJKpg3K16XgKji8h/xDuyks3UuRelnKKxmhlSX2zT5UouLALjKlvNpdQHJRLttyM1mXsoOFa1czZe5cJsVEM3BYMP2cnGjXuTNmTZqgo6dPjdp1qfJ9NSWFUI5A+M9KUj5VUQmrf0hU9YyqVJKFtGsoha6rSb6V4kolrRRx9X0NcYzvqFS5Mn/7+9/5z//4D/4mqPpf/0mDWtXo2tiYgf26McnLgSh/F2L8nIn3dyZpgDNTBFMHujAj0I3Z4jqZO9yTuSM8mTfCi/kjvRU+m1eLKzkv5dXisf4sHT9Qqdu0MuRLcTXsT8TVJFJmhJIqo60qRFxVlFcy4qpMXpVFX1UUV7L2Vaq6FpaMxspZrBJXhSumUrJmhrjHz2afFFcbF7B/0wJFXh3asoTSbcs5tnM1J1PXcTp9A2ezNnMuewvnc7ZxIXe7wvmc7WL9NoUzGeKZkrKRI1tXc0gRVovYu3oBu1fOoWjxNLLnxJE8OUQpQi+jzVaHB7I6QkqrQNZGBorPQkwjAlgTNoDVoZ/E1YKxvsz+TFzJ+5xKXHn06EjfVk1poi7O/mfiSql3pbxetVxcVf5KkfYycVW5bOTBCq9VFFdVK4qryt+JZRn9V11B1qrS1GxAw4YmNNQ3UiRW3bra6nRBbXWdq8/F1bcVxJXcv65o8+qJNq6hnjF6MspKs6EyleKqoSKuGtJQtK9lrSuzBiaqiCuBHGWwXZO22PTszwDPAYwYMoLYiDg2btjC0dKT3L51n0ePnwteqOpdPXvK0+dPeP7i6f8d4upNRXH1VpFX5UXapcB68/+suJIRVlJKlVFRXElR9Wn9/y3i6uNXxNXP/+8RV2PyzyrpXFFHfyLm1HOiTr0g4sQTIo4/EOvuMOXYLZaeusmOc9fIOnqM9KxktiybzrrEkWyM8mV7pAupUbakRVuRGtmTneHd2CbYHNaVdSEdWTmpnbgJdRU3VQ9OZcZx6+hGzp3IInd/HksKS4jNO6ykKgbK+ku5MmpIhV/uZQYWXCWw5CbD999jbOlPTDjxjEni/CacesmYE08ZXvqIoL0PGFJ8n6Ci+wQX3RP8QFD+bXG8GwzOvsrgrCsKQ3KuMKL4OuMP/EC4eK9Rx58QefwRkw7/wKjd1xmSd45BWScJyD5FcOF5Ru25ytgDtxhfKv/2fYbtv8vA4qt45JzHMeMcDumXcMi8iWPOHZwEjjk/CO6pEfPZP+CUfU/BMfMe9ul3sU+7g32q2DbtNk6S9Fs4ZdzESR4n64bY5wYOOTewFzjk3sYx965AdUynjFu4yJTHnafF9Czu4r15F9/Db88jfAXeJQ/xLHyAR9493MR+Ljm3cRbHccy5Lo53DVvx/m2yr9A/6zL9MwUZl+mXcUnMC8TURrwfm7SLCv1SL9B35xl6bjpKl5V7aDM/l6bTUjBN3IZx/BaM4jaL6WYlAqv5jHTaz8uny5ISeq86gN2Wk3iJ4w3ddZvQow+YdfExG+++oOjZG86Ki/uu+HE/+vieJ+/f8OTtK57LonjignwtLtDXH3/hleCF+PE/V/NU8KQcKbV+4Z7Y9ra4uO+Km8N9cYE/EBf4bfHLPv/yV4puv2HFobtEp51g9NYDjNt5mPC0o0zJOsb8jAMs2pzJkiWrWDt7NttmJJI2LZq0yWGkJYWSnhRORlKEisRwMgVZgmyFULISJpEVN1FJGcyMGkta2Ch2ThrOlvFDWT92MKvGDGDFGNHxHeUrOj2iMzzYi5UDvFno5cVUJw+i7T2YOWQcyYs2kJ9zkM35R1iYdZik5AOEb93HiPW78Fmej+OiLOyXZOO8MgeXVZl4rU0jYFMaI3ZkkFCyh9n79jNm5Sra+QygbvMOaDXuQOM2fWnSuDuN9dvSRqcNtoZdGdfChWU9hpPbL4z91hEc6DWR/V1HUdIukOzGXuw0dGBrAxu2G9ixw9iJbWbObLR0Zk0zF5Y2d1ZGFww36EyQZnO8dZrhYdgKV5PW2Jm0oreB6FA1MKedtmp0wTa6JrQWtBIPy5Z6pgpSXDXWEw9PPSNMGzTCWFs8UMVDtVH9hhjVN8CkviGmGuIBq2GEuaYxFpL6xpjVE9vWMcCgtj76NRugV0sXvdq66NaRRbt1lBEFldEE5bS2NvXq6KApi7Nr6qOjbVheV4Zt5kwAAP/0SURBVElB00hdjP0TZfJKIkcUrFejAXW+lRFWmtQXaAjqVdagTuV61PqmDrUq1aHuN3XRqaqJcTV9WtQyoUv9xlhrt8BJtzUeum3w1WrDYO12jNDvrNSxCm3Ul3BDKa6sSDSyZYqRPdONHJkhmKlmtpET841Ukmq5YIWxi8IyMb+0kYplRmKdiSurzNxYY+HJGnNPMe+uyKylFm4sa+LOksZuLDAXxzJ1YJGYLm/qzurmnqxu4cmKJnI7R0VaLTG3Z5mFeN1S/A1zF5aYOLNYfO9LTV1Ybu6qsEj8BmTk1wxTe5JMbIg37kesiUx1tGK0cQ88DdvRU9uSlnUbYV6vIcaiwWSga0gDtbhSUNIGVdJKR9dISdssH11QjuyopkxcqVI6P31fOrJgvkzfrKWvSCvtr4gr81pG4hzM6VS/Kb3rN8e6VjNsvmuMfRVLPL5rzuDa7Rmj1YOwBtbENbQjycCeqYbiMxef5UJzb/FZ+LLMzFcZLXCFia+CTBFcWTaqoKkvS818BGppJSWXYKVgjdhnvZkfW2SqYJPB7GgcyFbTgWww8GGdvhcbDX3ZZjqInY2HKNIqpbFaXAlSLYeR1mQEGc1Gk918LDmSFuOV4uwFMlWwdTiFbSI+oRZXBRXEVWGbOArbxpfXuypUpwsWd5xCScdp7Oo4nd0dZrCv8xwOdl9Iae+lHLEWnQ77lZxwXsNJ93Wc8F7HqcANnJu0lXNTtnNxZQo3svN4ePIAT2+e4vHN0zy6eppnV87z9vpluH2d52dkkXZx70ycyJrJEyjZtJCruzO4WJBC0epFbEqKZWVECIkB/oyxs2GCqxOzxoxg68ypZK9YRNriOaxNiGTWyMGsCBmldGaenNgHdy7C3ct8uHiCO7ty2bN6CasjQ5k7djRr4uVgFps4X7Cb67tKObojR3Tg5ouO5FACevTHq21nPFu2wrelJUM7WDKpuwXT7BqzKaAjuyPsODPVncsznbkwxYrT8V04Gd2e09FtORfTlgtxYhrXnpOxHTgS3ZlDsb05Ms2JI7O9KU5yZ9WwHiweakXBvBDOpy7jyOZFpM9PYmVcCKsnx5C3YTWnduVzam8BB/NTKUnbQGHyavK2Lyd59VxWzYxjsXh2LIwPZfKE4QxxsaVPSymcGtGjmSW9Wjene8vmtG8iridz+V/xRqKDYUCzRo1oZWxCWxNTpbaVKkXQlDZGYp2gXSNTOsjoK0Njmuo0oK2YOnTqzBBHB0Z7ujLK3Zkxnm5M8PVmvJcHQ2z64dG5A56d2hHUvxdhPs7KCGpJQ71IGOIq5kWHPNhFLa7U8irYnZiB9swKHUp27k6OXz//3xZX5QJLLZUOVuD/OXH1eVrgn4sn8dq5kwqHzp74y+Lq90ZX/FJG/fek1xcjIJ47woGzZYj1Z46pOV6eFnhQQfzd0yc5cEqNWN5/RkWZwJLsOXW0PF2wYtRVyYmD5JfuUaRVzsEiMb9LGUFQRlHtLMkmZbeq9tUuuc/R/RRLaaUWV1JgyddkimGOUgOrRInWklFXMmUwY7+KtD1FbM/PZn3qTpZv3sj8lStInD2LMeFh+AQE0N/RURFYJpaN0dbTVyKwqtWoQeWqqtTBbypVVQkJKa/+/h2V//EdVf75Pd9WkiPLqUaGk+lXsvMvp1W+rc4/q3zH3ytX5W+VvuG//vZ3/us//kMRWJX/9l80qP09vVuaEeTQhxBvRyIE0YJ4H0cSJd4OTPF3YkagK7OGujMr2EORWHOGqZAyS8qreSO8ywVWmbiSEVlLxg1Qoq6kuCqTV2uUVMEycaVKE9yUMIbNAkVeTR5Xnioo5VWKUuMqnBS1vEqbU1FeJSjICKysBRVrW8UpkVZp6oirMnGVvzyJwpUqcbV7nYy4mquwb+M8RV4d3LL4t+IqU/TlsjZzPnsrF3K2K5zL2sqptM2cSNnAsR1rObxpJfvXLmavrAu4YjbFS6eTNz+R9OkRbIsfw0bxfteFB4n3LYgKYm2UlFaD1QxibcRA1oYPYHWYaFuHDFCK4Mt0zDmjvZkhxdUwL+IC3cR3ZE+w+K48e3bCqnUzmjZsQP3q1fn2m6qq4usVxFWlCuLqn+VUUacQfqcqzP41caWub1WlbL5MXFWpXoFPKa2VK3+nFGivWrWaIrTk706jvo5SlF1P11AZJbBuHS11tJW2qjh7ta+Iq+9rKvMyXbBWjXroaumrxJVoT8sRBqW8krWtJPoS2cbWUokrmS6oYGhBu8ZtsOtpQ6BvIONGjCMmPJalC5dTVLCLy5dUUVcPHz7jp5+e8ujJk98VV8//Yqrgyz8TV3/CZ9JK1rQql1Zv1VFXrz/Vu6rw+pfS6n9fXJUJqop1rD4XW388quDH8pTBiuv+XeLqa6MNfoqw+vgH8uqTuPoyVfC34kq8z4+/fHUkwH9FXP3eyILl4ipk9xUiD98l7tQTEs+/JvHCG2JPPyPq2AOiDt8k4fA15h67yvpTV0g+fJzk7Aw2LRMN0KSxbI4eSHKUG+nRUlz1FvNd2RbZhc1R3cUNqQdrwrqxYlIXcQPqTeY8H3FDi+fOkY3cOJvPgRO72bT/IDN2nSSs5DKjd90ieM9dhu27z8hDDxl75BETjj0m5MRjIk4/VSKkos4/J/zsU6X4+ZhjDxleel+pKTWk6DZB+XcILrjDMEFw3i2GZF0nIOMyg9MvEZh+maFZVxmVf5OJu+8TeeAx0aXPCD/8E2P3in0LLzEg+zR+WacZkHuOwKLL4lxuMvzAD4w68pCRgsAD9/AuvopzznnsM8/jkHEJx4xrOGbKqKYbYirl0y3BbTF/WzXNuotT9l0x/UHscwf79Ds4pN7BOfUuLmmC9Ns4Z97CKeumIpgccq9hl3uV/jlXsM29gUPeXcF97LPu4Zh2HY8dZ/DdcZwBsqZVyR2CSp8SdOwNgUfeMujgK/x3P8W36Ce88n5QIracs8X55VzFXiClVb+sK1hnXsY6Q4WVwiWs0i5inXZJRfon+qdeoN/2U/Rcd4h2iwppPCMD48QdNIrfhlHCFkVimSVuwWLydppOTaHtnGy6r9iD/bYT+OdfZVzpPWZcfMyWey/Z//I918VF+EhcAM9+fs9zcYN58fatuNm855UMtSwvhKca0UHKLMmLn9WIi+OluEhe/PozzxHHED/eF79+5LXgjYRfefoLXH7xkexLj5hdeIZJyQcYn3KYsPSjTM05xcLMYyzZlM/SRWtZN3sO22bGkyYeoGlTQ0ibIpgaXk76lHAyJoeRkaQmMYSMhElkxE8iM24iGdHjSA0fzY6QkWyeIB6+44JYLeXV6ABWjwxg7VDx0A0YwCq/ASzw8GGKoxcR9h5MHjKazYvWkJWzn835x1mSfZzpqceI3VHK2A37GLC8AJdF2TgInJfl4LYyG+91WQzeksPotAKm7DvMgkOlRGzeSp/AEei27Iq+RUdat7Kig2Vvuhv1xLOpA5E9h7LVK5HDgxZwxn02J6xiOdIthEOdx7C3QzC5Tf1IbuTMZj1bNuoLDO1ZbyywcGJdMxdWtnBhYTMHEsTxRmm1xK++BW7aljg1bIq9cXOsjJvRzbAxHRuY0UHHhA7axrSX6JrQpoFKXDVpoApTNhEPWTlsr/xvkH49PWWEQEMpPRRxZYSFhgmWGqY0FljWNVGkhElNAwxr6qFXXRfdGjoKWkrhbm3q1NCkdg0NatfUpE4tberJGldytEFxfB0tQ1VKoLaJgo6WsSJMVNE+KnmiisJSrdOsZ0i92g2pW0OXOt9rUq9qfepVrkfdynWpU6UOtSvXpk7lOmhWqUfD77SwqNGQtnXM6KnRFDvtlrjpqKOtNNswVLsdo/W6MNGwJ2GN+hJpZE2MsaxLZccUUwemmzgx3diJmUaiwSuYbeTMAmMXlhi7srwME1eWSXll7Kqw1EgghZYUV429BT6sMPdgqRRX5gJL8T2ZOTDfxJbFFo6sa+PLti6BbOscyLrWPuJ1ZxbJCCzBYnMHRWItE+tkdNViE4kzS8xclKgrOV0kmCvT6kztxXnbECfrcQkiTPsx2qQXXoYd6K3dmFb1pGQ0xEg0kPR1jVR1xdSiSldbFUUlp9o6xmiK34Wm+Mw1NRqhIetbaaoR+2qKbTSl2NI1VrbVFt+XjjoSTkumCdbSR7dWQxrUEo20muI3JDASWNQ2pmUdCzrWbUzPuk2xqtUU22pNca7WHJ+abQmq35VxOr0J1+tHrPh9S3E13dCZuUbuLDKRUVQqcbVMTJeb+KnxV1gmWCqWl8rIK2Mv8R14iu/GkxUmnqwy9WKN2H+D2Hdb40EkNw1Uoq2krFqr58X6hr5sNRbPRcsK0soiSCGlcTBpjUeQ3nSUqjB7s7Eqmo8jp8VE8lqFki9rW7WOoKCNmtaRKmlVVuNKFmmX4kotrwraqepc5XeYTEHHqRR1nE5xp+mKwNrTeRb7u83nUK8lHLZaxmGb5RxxWMVR17Uc81zPmcGbuRKSwq2Z2TzYWMjTon28OHGYZxeO8PDsYe6fOsTDk0d5fuYUH69d4aXovB9L3crm6TGsSwylYMVc0ZFZz65VC9kYH8G6mHByFs4lY84MZgYHMrRPD3w6thPTXox3tGeCswMjba0YYd2byYN8yZk/k9u7C/hw9Tzcuc6rsyc5lbKdDXHRxPr7EerhQfzgwcybEMLyiFhWhiewcFS46DwGM6KvC/7te+PTuiu+rdrj17wpA5ubMLJNIxKtLNg0WI4S6Mq5GT5cnunK+cl9OR3XmVNRbTgT3YoLcW24nNCWS4ntOB3fnqOxHSmN78XxGc4cmeVJXqwja0b0ZlOIJye2zOHh/jSu5m0VnbrFbJmZyLrpCSQvW0TOxnVkblpDgSw4XJzBxSPFXDpawnExX7xzA4Xb1lG0YwPbly8gcsQQbDu3o5OlCd1lbasWzejcrAltLc1pbmpMEyNDmhk1orWJCe3NzWlvakpbI2NaGDSkaYMGNNHWUVICG9fXFlMxr6VDM21d+rVqw1gfXyaPHUPi6OGESnHo4ynWeTHGw51Am/54de+Md7eOBNn2JkQZUdCdhCDBEBcShzozeZgLk9VRV4mSoa5ED7BhpuhUZ+fu+I24+r0aV//3iqsTXxRq/ySYKkaIfRllpZJWp/4lcfVXal19/Tz/WF5VFHAVR0KsKK5UskocS+GUwsEyzpzkwFkV+8V7UnFcSRcsq3UlZVV5uqC4DxQdlTWrSsg6oIq6ylXEUzFpe/MFBcpog7vF9nvK5NURlbwqlPWu1FFYeUo6oWr0wZzSPWSKdZIs8XrmQRnBVciOAhl9lc22nEw2JO9k3oplhCfEEyx+274BAdi7udKpRw9MLC2pp6VJ1WrV+Kbqt4rAUqJb5CiCsjbRP76lyj+/5dtK3/F9lWpU/7aGMkpb9WqqEduqqsXV3775lr9VkrWxZOTVP8ojr6r94z9pqlcftx7tGe3anxAvB8I97YnxsidekCBI8nVgykAnpgY4M22wCzOGuDIzyE0RWSqJ5cnc4Sp5NW+Ej8L8kT6qAu+j/RV5tWxCQLnAklFXX4qrcmmVNK6c7ZPHs2PqRHbOCGXnzHCSZ0WQMjtKoazeVdnIgXKqSiGMK08blLIqU9a+WhirRGKpUgUTxf18siKvilfPoGTtTLXAKhNXizi8bRlHd6zkePIatbwSz5CMjZzN3KwIq7OZW8X6DRzdtkYZJXD/uiXsXbWA3StkhNV0cuclkDEjkp1Jk9gaO5qNUcFsCA9iffgQ1keJabR4/9Gi3RI1WEERV5EDWRsh2tFh/qwIEc/lif4sHO/L3NE+zBjhxeShnsQGuBLibccwh7549eqMddvmNDPUQ7NGdb6vrCrOXlmpb/U9/xS/jX8qEVYy0upLcfWtWlx9q1Be70pd86pcYlX5NPqgSlx9jiKuqnyrqnNV9XvVerHd99/WpE5tDSXqSktTT8kUqFNbUxFXqogrLapX16Ba9bp8X722SljJ9Nbva/P9d7WU4u/Vq9VBo74ueqI93UDLAF3R5m0ga1tpqKWVWlwZakpxJdrUBpZYNjRX2uEtjJvSp0Mv/N38FHEVFxHHvJnzSd2ZzskT57hz5wE/PnjCw5+e8NOTJzx5phJXz18+U9e6+iNx9UXE1WvRt3vzRomC+jLdT8WndS9ffaLithUF1mslmuqNUnBdQald9aa8hlXFwupv1X3Jr4qo3+Hzbf974upLgfW5tPrtut/yUV0Q/WMFifW/La4+319GYH25XDGdUO7zVyOu3knZ9G8XV79+HnEVU3qXxJM/MeXCK6Zd+cBUQcLZF0QfuUfE/qtE7r3AlAPnWVp6jk0HjrItO4uNy+azNmk8W6IDSIlyV4mrqJ7sjOrM1qgubIruwYao3qwJ78WKST3EzacfmXMHcCo5gbuHN3LnXAGHT+5h0959TCs8yqSCC4wqvsXwvQ8YeegR4489JfTkcyJPi/M4+5yYs0+IOv0ToSceMP7IXUYdus3wAzcJPnBLcIehu+8ydNc9haCSuwTk32RA5lX80i/hn3GZQRlXCMy5zvCCO4zb/ZDQg8+IKH1JSOkTRu3/gcEl1/AT5+BbcIkBxdcYvPc2Qw7eJ+jIQ4Yee0zg0Z/wEds5FV/FLv8itrmXsMu5jH2WIPMydplXsMu6hl22CvssiYycuim4Jba9hU32TWwyxXL6TVxSb+GWdhu39Fu4inUypc859yqOeVewF8e2ybmgOr6Mlsq6iUP6DdxSLzE45RRjsk8TsvcmESefEHbpHRMu/cKY878y7PgHAg+8ZGCxONe8u3iIY8pUQOfcyziIqV32FWzFedqkX1ZFV0kxpaafOsrKugL9lYiyK7hmXcVJLFttOkqHJSU0nZGB+eRkzJN2YCbTBmM3YBS9DuPo9ViK5TazM+m5chfOO08QLD7XqacfsuPeK46+/pl7ShTVR16KG8PLd+949faD4GdevRNTOQSpciNS3aBeqYcmfS7WK3yQiOWfBR/f8ULwSvD653eK7FIuLH7l4c+/UvrgJWtKrxCbfYRJaYcJlamCWSdYkH6UpRsKWL5oPetny1TBeNJmhJE2bZJKXk0PJ7WMaVJghSnRWOlJgsQQ0hMmkR4viJsofvPjSY0Yy47QUWyeOJx144ayeqxofIwOEB2eANYGCQIGssp3IAvc/Zjs6EWYvYfoKIxkw6JVZObsZ2v+CZZlnWRWyjESdhxl4oYDBC4vwmNhDo7zM3FelI3XqjwCNhczMmUPE7L3MmXvURaI6zB+exoOI0Np1Ko3+obtaW3ei16W/RnYyZ85XnEUhW7gxpQcfgxP5ZbvEs72juNY11BKu4xjf4fh5DcbSIqRG5sa2LFWtz9r9ASNbFlr5si6ps6sbunCspbOzDS3JlSvPYM1GuOuYYajriUORs2xNW9JH9PmdBEPxk46JnTUNFZor62KvpKF2s3F1FhgqKvKx29QX58G9RqgL5BpgDIdUNazMtcwEZ0x8ZCtZ4plbbFfDSNMaxjQqIZaXFXXQUegKahXXZvaNTSpJeWVFFcy4qqeFFf6aIsHto5MQVNqWxmrpZUaDWPRWJDr1DJLSisNlUypX8+QurX1qFNNHK9qXepWri2oo4irumK5/rf10PlOg0bfi85ijYZ0qGtGH43mOGi3xkOnLb7abQnQassw7Q6MqSCuIpRopf4kyqLnFo5MlwXCTQXGzipxJaYLTFxYYirllJtKVklxZSrmTd0VpNRaItatkNFWTf1YLVhm7sFiM1eBlFKOLDC1Y4mlExvb+5NpPZp8e/H77DNSkViLzB2ZL15faO7AInEOSywFFs4skeLK1EU5hhRWi9XSaqFaXE1Xiyt5/lGCcNP+jDLpjVfDDvTWbEzLuqrIOENZ5F6KKkVeGdNA/Bb0xGesp2mCrvi8tcRnraEtENtpaH4SVxqC+trisxf7auiI7+FLcVXPQKlt1aC2aIjVMRK/FxMa1TXFWGBWx0T8TkxpXsuMdrUs6FarsSKu7Gu0wL1WGwbU60SwVg/G6fQhXPyupbiaYuDIrEauzDPyYJGxl/hMVdKqorhapkgr0ZkwGSi+Dz+WGvmwtJGnwIPlYr+VJh6sNhXfg4knG8182NF0MCnNgthmNoh1+j6saeDNJkN/dpiL9Y2DSG08lBTLMnE1VCwPJ63JSKU4uxRXmc3GKmQ1G0d2i4nktgoVhJHXOpz81hHkt4kU0yiBFFdSWsUpqMRVfLm4ym+fSF6HyeR3nEqhWlwVd5rG7s4z2ddtLgd7LeKg1RIOWS/jsN1Kjris5bjnJs4N2cnNCHGPmFfCky17eZq/nycH9/Pjkd3cPFjINdEpvVKSz8W8bC6LDuXprFSyVyxkUeQ4po0YxNyxQcwX973EwV6Eetgzb9wwDm5ey63dBZSsWkrcAG8cm1pgZWSIQ1NLPNuJ66VtK4Vgq97MGBZE+vw5nExP5UpxIaU7d7A2Po6J7m54deqEW/v2eIipe6fOuLRph1Pztri06IBn2274d+7L0J42jLZyZJy1HSO7dmFQUyMGmdUnvKM+6/06cTDajfPTfbg8w4XzSX04HdORU1GtORvdkotxrbiS2JbLSe04E9eWozHtKU3ozvGZjhyb40VRggvrRvVlxShHMmdM5Mim+ZxMXi3OdTMHdmwgb/1K0lYtZ92c2cxLiGHt/Bnsz03mzoUjvLh3mWe3L/LjpVP8eOEUt08eYXfadhInjsG+a0c6NTGjW/OmdGkmRw20pJ2lOW0aW9C+aRO6tGhBz9at6dmqFV1E57yNkRHN9BrQREeHphJtHSzra4proJ4isbpZNGaokwuzQsNYLD67qRPGEho4kJFebozwcGOkmxtDbG3x7dUdnx6dGNK/J+M9bYkSHe64QCmtXJg8zJXJw91U4mqoSlrFB7kQ5d+fGZMG/6+Lq3+LtPpL4ur4vyCu/vWIqy+F1f+OuKqQUvhVcXXyC3F1Urx+ggNnVUhhpZo/zr7TZcXaxe/1xGGFPSdL2SsoOXZAkU9Z+4qVtL9smf53sEQZOVAixZUUXXvkfscPUXx0P0WlqlTBgsN7FfIP7VFqYCmI+WzxWnbpXnIkh2XB912k7ykmfXcxmXvE8XcVsz07k0XrVhM7azoh8bGMi4ogcPQo7MQ9olWnDjQwNqKWlibVlCLutfhWjur2jUwZrMI3f6+iyCs5KpwcVbCa6PhXk4Wuv62uSIAqYl0l8drfK33H3ypV4W///Cd//9t/8bf//A8q/cd/oFvjO3o2tyDQrjcTvBwJ9bQnwsOWaE/xTPHqT5xPf+J9bEn0sydpgCNTBjkzNcCF6YFuzBjizqwgT+YEezF3+CdxpcKX+SN9WTBaPJ/HyLTBAcoIenL0PJkuuD5KXZw9frSSnrwlUQqr8SpxlTiWbYlSXk1gh2i37hTt12R11FXKnEjS5kYrIwv+kbjKKSvUvjievCWCpQkK+ctURdpV8mo6u9bOVEddzVfSBQ9vW8qR7Ss4tnNVubw6lbZBsFERVidkhNXm5exfu4jdq+ZSvGwmBYumkjMvgfSZUeycPImt8WOV96ZIq6ihYjqUDZGyXvIQ1kcPUYmr6MEKayMDyqOuFHE16QtxNdyLpCAPYga5MMnbjmCHvnj26ky/9q1oaWyAbu1a1KjyLd9+o0rbk4XZZRH/z8VVFZW4+ocs1q+K2FMVbJfCq6pKWKnrX32KsFKJqHJ5VSaylNe/V4srwbdyZMFPQksWWZcF2mvX0VAirerWkv941aB2bXXUVS0tqteo/4W4qvWZuJI12urW0RRtWj3RTtIX6CniSu8LcdVQtK+MRZvKQhZob2ihSCwpsNo3aYt9b/G8DBxJYlQic6fPZd3qDRQX7eHSpWs8+PExj5RRBp/y6KmUV0/VRdpf/PfElZIq+KlAuyKfygTUmzflxdVfvfpSXL0u58/F1Vul7yd58/79p0ir/09c/S+JKympVLz7pYK4+kW9/pd/TVx9jT8VV5NP/cT088+ZdeUdM679rIiruNPPiTh0h4klF5hQcILo4uPM3Xuc9XsPsTU7m42i8bo2aSKbogLYGelGqqxxFdlDzEtx1ZVN0T3V4qq3uNn0FDee/mTMHigafipxdetsPvuOFLOioIjYzH2MzjpFcN41RTyN2P+QsYceMaH0ESFHHxF27CGhR+8z6dBtxh24xai9Nxi17yajxPzo0nuMOfYTo48/ZeSJ5wQfe0bAgQd4F8oaUZdxlYXJs6/gnXMV/4IbDBHHH3nwMeOOvmDCsZeMO/acEaUPCdh3B99d1/DZdR3/vbcJOHyfQHHcwJNPCDjxBN8jP+K85xY2RVfor3AVm8Kr9M8X83lX6CewzrtaTj9Bf/F++udfp5/AKu86fXKv0jdb7JdxFee0a7ilXcctXdazuoarOD+X3Cs4513GKfcijtnnccw6h0PGWRzTzontLjA45wKTii4wpfQGcy4+Zu6d90y7/yuxdyH0Oow+/YEhB57jV3gfr9ybeOSIv5GnOqZjjiBLkHEZh7RLgoufYZd6AduU858h1zmJ7T2zxecicE+7gM2GI3RdUkzbWZm0mJZCsynbaZKwGfOY9ZhFrcMidgMtpuyg49wMrFfsYlDqaXG+90i7+5ozrz/yk/gBvhI/bhlR9UqKq3cfePnuZ4GYvpfL8ub0SjHpZUOVviiXVu949uGtip/f8FzwQg51qg4ZVUJCxUXzDLjw4j0pF39geslpwjIOE5J8kPiUw8zZvo/Fa7NYuXAtG2bPYceMOFKnq8RV6rSQT9KqoriaEkb65AriqkxexUwgJXIsO8JGsmWSaGyMD2TNmEGsHjWA1cP9WD3El9WDfFnp68cCd18mO3kS5iD/wz2CDQtXkp29j+15x1mRfpTZ2w+SuOUgoev3MWxFCX6LcnGdn4Hb4mwGritmdOphQnOPEppzgPjCQ8wqPkzCtmzcxsZh3Ko/OtptaW3cB4+OA5gxSHRYp2Vyf80xXi8t5VF4Ktc9FnCmZwzHu4RwRBFXIyhsPog0Y3c26dqxWsuKVTrWrDGwFZ1ye9ZYOrCqmRPLmzsx17I/MY26Mly3Bd6aFjhrW+Bo2AwH81ZYm7agm1pcddAwor2grZYxrXSMaSIemiayiKS2unCkVkPxUNVXikc2rK8qtC5HDTSu3wjT+saY1xUP2TqCWkaY12ikFlcN0K+ug251bXQEmoJ61bU+iSvxoK9bR4d69RqgWV8lrrTV9ZM0lRHsGqmjrD4JLCmupBzRUkurMnFVp5YetatpqcRVldoClbSq9119NL/XRPd7LRp9r0sTcV6KuNJsjoNOGzx02uGr3Y4A7fYM0+nIGL2uTDToSahhH8KNrJRopURze6ZaOjPdwpUZZq5MN3FR5NVsMZ1v6spiUymn3FiqpkxcLVWLKzld2dibtc39WdNMLa5MXVho6shCM0eWN3VjS6cAcmzGscs1ggLHSST3HMaqll6KsJIsFn9/iax1ZemkpBOWCasyysWVuQtzzcW5msqi5rbEmtgQZWpDmGk/Rhn3wku/A700mtCytvh+a4vvVnx2sn6VTAeU4kqvgrhqINAWaGhJpMQqSxU0FMtl4qoRGuJ3UlFcyWLtuvUNaSBHFawjR5c0xVTbEgudJjTWbkITDUua1DajWQ0TZVTBrjUaY1WzGY41W+FZpx2DNLowXLsnE3T7ENGgH/H6dkwzdGaOkTvzjT3V4sqHZVJeSWll6q+wzHSAYKDCUmP/34irVSYerDH1ZJ2pF5stfEluHqiIq60mUlz5sl7fj63Gg1TRVjJN0DKoPNpKFmaXKYJl0VaZzcf+Vly1DBGo5VWrCPJbVxRXFSOu4ilqk0BR2wQK24nORvsk8jpOJr/TVAo7lYmr6ezuMpN93aW4WsjBvos5ZL1UEVdHXdZz0msrF4MzuR1TzIMFe7i9qpBLm9I5n5rCqcxtHEhey95tqyhev5SUeTPYMDmGpVHjmTJmsGrocaeeDLXrwmDrDvh0b4FX1+aE+Diwc95kru7K5kpJFinzpzJRdPY8OrXEvWMr/Ht2xqdrB5xaN8e+ZVN8u3UWr7sxZ/wYVsZGMzdkIuO8PXDv2gmrZk3o09iS3oJuZqZ0NDSgrb4enY2NsW3dhiH9bYkZOJgFY8eJNsYE5g32I7R3W4Y10SS8nQ6r3Vqyd6INZxOcuTTVnnOJvVXiKrINZ6NacSG2FZcT23ApsS1nYttwJKotB2O7cHS6HSfn+3Jghi/rRloR79qOeK+eSnrPzumRHNgiOm2ZO9m9fTMZa1axcuZ0ZsdEsnredA7kpXDv8gneP77Fxyd3ef/jbV7fucadU8fI3bKeyBFB2HbpQNdmjenRshldmzelQxNLOjS1pGurFvTp2AHbbt2wF/QT8z1atKCjhQUdzc3p3rQpVm3a0K9tW3qL9Z1NzenRuBk+fayJGz6SRbFxzImMIHp4MOMH+DLcw5Vhbi4Md3VhiK0dvr164NujC4H9ejDWrT+hvqIDPshBPI+cmRzsxpThHkqRdimtEr4UV3k7OXHjAkcvnyqXVUcunihHJa5O/EviSk7Llv+dAuuPhNAfyaOv1qFSCyyVzPr9OlUV9/+9ulV/JZ3wz8XVsa8WlP8ksI4rckpy6MzJLzihSiVUamHJmllyH7nvCdVog6eOqjj5ib0njrDr6CEKDu4lZ98usvaVkL1/l1KnShFZgrxDeyg5LsVVqULJsUMUlu4nX5FW+9Tz+9T7lJAj9pf75JfuUygoe33/bjJ2F5Oxp1j8rd1iuz1sy8tm0ab1TF26iKSF84ifN5vQpAQCRo2gv/iNt+7aBaOmTdAxMKCupibVatRUjT6ojqL5VGT7E99VraGWATX5Z+Xv+C+ZLijF1T/+xn/9pyplsPo3lWjesAEevbowzsOJEE8pr2wI97Qi0quPQrSnNbFeNsT72JPo50iSvxOTZQ2sQeI5P9hNPRKhOvpqmEpizR2uFlhKwXZvFo8RzyEpryYOUsmr8KGi/zRcGVVQiqutiePYljRehZyvKK6mh5AsUwZnR5AyN5K0edFkzI9RiypVmmDmfPXIgmqkuMpdFK+Qt1iNWmBJeVW4YjLFq6exa62q3tWe9XMUeSXTBWXUlZRXR3dIebWWYzvXcnTbako3L+PgukXskfWrlkwjf2ESOfPiyJgVxc4pk9iaMI5NsaPYGCujyaSYk0XoxfuMVkurMnEVIwlUR17JOleDRf9RfC5hA1g+aQBLJvizQEkV9GH6CC8Sg9zFfcyZid72BNn3Vb4rmw5taGdmgmG9etT59jsl6qqq/D18U5V/VqpaQVyp61vJUSn//o1Cpb9X5pt/VFXJq7K6V2V8RVzJtMHKldV1r2Sk3zeq9EA5uqBMR62qLsz+rZSl36vEU42a9ZRIq7q11eJKLa9q1dKkRo26VK9eh2oCua1Sl+171VSmC8r6bErUVn1dtCUauuhq6KnSBdW1rvTU6YMyy8G0oSkWhpaKwDJvaE5ToybiWdOZgR4DiA+PZ/7MBSxbtIJtW3Zy+PAxbt+5r4ww+FgWan/8ROHp0+c8f/6SFy9UPH/xpbB69Xma4Be8eiX6dWW8ltLqrYJc/1LZ7xMq4fVWoSzVsFxcvVVHWL3/xNsPZfLq/VeF1R+Kqw9/lZ//Zf6auPpaiuAvFdIHP3xFXP38WZrfn4mrr/FbcfWJMmlVUV69V8SUQGz7vgLvyvlF8KuCFFdllI0qqIwy+Mu/Rpm4+iDTFqW4mnnhOTMvvmTG5TdMufSW+HOviDz2iEl7bzAm/zQjs0XHP/cQM3cdYf2+Unbk57Fp9RLWJk1iY1QA2yPcSI7sT0pEd3ZEdGZrZFc2RfVkQ2QfcQPuw8pJvcXUhrRZAziWLFMFN3HzfAG7S4tYlJNHePpuhmeeICjvGkElPzB874+M3v8jYw88YMzeO4zefYNRJVcZWXyZUbuuMnrPTcYf/IGQYw8JO/WMsHOvmXjxHaMvvmfomVf4HXqIc9F17LIvYp91CefcK3gU3MC35DaDxXGHHXnGqBOvGHVc8oJhRx8x6OA9/PbewnfvbfwP3CNApgaefMKQ0y8YeOIpHofuY1dyHauCy1hLYSXmbUtuYCOmNsXX6F98lX5FV7EqVGFdeEXBquAKfcU+ffIv0zvvEn1yL9I/6yJOGZdwVbiMS5a6SLo4T/c8ca65chRAKatO4Jp6BM/UowTmniZs/xVmnbrFquuP2PDwDWue/8KiZzD1J4i6BWPOvBXv7yc8827gmnVFHPMyzuLvOuZfwjHnIs6ZgnRB2gWc1DircUo9h2PKWRzUOKacE+vO45J6Aa/0S/hlXsFfHNNTrHfYWEqvJUV0mJVBm2nJtJ66g5ZJW2mesJlm8RtpkbCJVmK5u3jdb/1hpu6+Q/att1x+pUrle/PxF97K1MB37xVx9eLdzwIxFTehl+/FDer9S96+e63IKyXq6ktxpURcvVEir16+V4eHvpX2/Z1SJ+uluEBuimMW3PqJBfvOEZl+kNCd+4jfsZdZGwtZsCKZ5fOWs37GTLZPjyV1Rjhp02W0VWi5sFKQKYNT/kBcxU4gJWoMO8OHs1U0NjZMGMiasX6sGuXDStFIWRnowcqBnqzw8Wa+uydJjm6EObiQOEQ0SBauIDdrLztzj7A8+QAzN+4ifv0uwtfuZszq3QxZXoT/kjwGrixk5LYDhOWcIrrwJGFZB4nJPsC03MPEbcrDfVQSJs1taaDZEatWXiQMmsXuhXu4l3KVV9sv82T2bm6OXM9Fxxmc6h7J0Y7jKe04mgPtR1DcYjCZJl5skeJKsy8rdfqyuqENqxvZsNLEhuVKIW975ln0J9G4B2P02uCnYYFzPRMcdC2wM2pG30biIahnRkcto3Jx1VrLmBZyOF6dRhjKKCtNfRooD1Z9pXikgaYBBhoNlYgrwzr6NKrTEKM6BhjXMsREYFpThZIqKMVVNR10q2mjXU2KKy3qVddUiauaWuKBr0PdOrrUr9sAjfp6aNVviJaGgYKmIq9UUVVan6GWVvUbiX0MFZSIqzJx9W096latrUirumK+/veaaIn1ut9rK+KqcXUD2teR4qoZ9jptcNdtj59OewJ1OjBctzNj9Lsx3qAHkwx7E2bUl2g5qqCpHUnmjkw1c2aamQvTjJ2ZLguFm7oy38yNxaYCEzdFXikCq1xcifUy4kpMVzb2UqTV6qa+irhaaOKkiKsVzTzY1jWIAocQ9rpHU+gYyo4ewaxp5cPSxmLfxi4sa+rG8mbuYuqqSCu53yJTp8/EVZm8KhNXM8wcSBLnHWdqq4irUBNrRhr1xEu/o3jvTWlVxwTT2obo1zVQalLJ9EwZbaWvbYq+lkDTVHz3pmgLNMWyprYJ2trGqlpXSopgI+prqdFWiytdE3EcExqI35C+phENxfdkWN8EE20LLPWa0cygJS0atqS5djOa1jGnWXVjWlc3pWsNS6xrNse5dlt86nciULs7o3R7E9LAiugG/UkycGSmsTvzTb3E+/YWn7E3S018PqUHmg5QqCiuliniypeljbxYZiSuY2NPJdpqvZlKWu1oOoi0lkGKuNpiMpANhv5sNhrETvMhpMoUQcshJFsIzMU2FkNJbzKczGZyJMHRZDVXpQeWiavM5lJcTSCn5SRBiCCU3Jbhv5FX+a1jFGTEVZGUV2pxVdAhifxOkynoPIWiztMoFpR0luJqliKuDvRayIE+qqirw7YrOe66gTP+O7g2Op97ifu4O28PJ2btICdpLinTk9g6O4ZVUyeyMnE8S6NHM23UAML8HBjl0pMgh04M6N8Kjx6WuHQxwamjMfbtjbBr1wjvXi2IGOzEzkWJnMrbxumCHSQvnEzMUA+G2HXFv097fHq0w6ldM6ybmdG/uTkuHVsx0LoHw1xsGepsi69VTxw7t6Nfm+ZYt2pGnxZN6NHMgm6NTencpBE9Wpnh2qsjIYO8xPlFUrByoeg0rRT3vcmsH+XFlP7NmNLTkBUOZuQFdeR4mBUXEvpxNqEXp2I6cTKyLWeiWnM+thUX4ltzLq41p2PbcDiyDXsjOnB4ig2nFw7g8GzRWRrWm7G9TQkU73OkVRvi/B1ZHTuJjKULyF69gtSVK9gpyNm6iaN7Crh7+RQv7l3l9YNrPL15gbtnj3HxwB52pWxn2dQkhvt4YNulI71at6B3m5ZKqmCnpo3p1Ey8xzatsO7SWRFXNl26YNWhA33btcO6fXtcevVisLMzYwcMYMLAQYz08maQrSMBdo5M8B/ElHETmBESSvyYUYQEDmKsrzcjPDwY7ubGMFcXBtvYKOLKr1d3gmz6KOIqxEd0wP1siBkkOtxBMurKQynKnhjsVi6uIv1tmD4p8DNxVVFYfeKkwh+Kqy+oGG31f0pclUmh3xNXv426Ov7XxNYXUVt/9Hf/SFj9Ff7SuSmRYSd/hxNqsaWOzpLndFa1j6yJtf/Usd+w98RRdh09TOHB/eTu20P2vl2KYMo5sFuRUBl7isg9qBZXp44qlBwX25ceUGSUlFJFRw9SeOSgsp0ivcR++Qf3qKTWEfH6sYMUHztE/qF9ZO7dpY66ktFZUnbtJaWkkHXpKSzcuI7Z4tqTzFy+lNiZ0wmeOB4n0c7q2rcvTdu0oaGxMXU1pMCqpdQIkpFVlcsEQ6VvlVpGUjAoESzf1+Kbb6vx92++4W+VKvG3f/6d//yv/+A//uM/+OY//4uGtWvSr21Lhol70yRvJ8J97InwsRb0IcKrN5EefYnysCbWsz9x3rbE+9gR72v3KQproCPTBjkxfbCqmPusIR6qKKxh3swb7sX8EeKZNFI8j8b4snycPytEO3JlyGDRZwpiQ/QwNkt5FTeGrfHj2J4gkNIqaTw7JqtqXSVLcSXrXclC7XMjSJ8XraQBlkVWSVGVJUWWIFtNzvxYcheoyBPb5C0QLBTLi2PJXxJHwdJEipZPpljWvFolniWrZrB7jXiWrJ/H/o0LObhpMYc2LxEs5cDGxexdI9MBZ1G8eCr58xLImhVNumhLp0wNYac4z20y3VG8j01l0ip2GBtj1NIqeogaMS/WrY8JUskrKbGiAtUpgwGsDh/EilBZnN2fBePV4kp8fglBbkSJz3eCtx2BclTBnlJctaWDhTkmWprUr1aN6lWq8m3lqnxTQVwp00rq+leyuP9vxNW3v5FWldWiqupn0kr9u1J+W9+Jdd8rIwtWVWRVjU8otarU4qqGFFda6sLsWoq4qlNLZhBoULN6XSUdsJqCaiCBat9/Qu5br44mmvV00JLU1UG7nkpeyX8ON9Q2VLIb9LT0RVtMtK31jDE3MKexoUwZtMBcjvxt3BS7XjZMHDmR+TMWsFz0R9asXEd2Vj6nT5/n7g8/qqKuHj/l0SMVT5484+mzFzx//oJngucvXinIKKuKfFVcVeTVa5WckjWwviq53vD6tejXvX73KWKrgrR6W6HwuiKu3qvW/ZG0+l159T+UUpJPEVH/Ln5HXH1VSP2s5sPviisppeQ2n+8r130pqn4rq75ECqP3XwM15eu+EFdlUVS//qvS6lNx9nJxNfvSS6aee07imWdEn3xG2NHHTDp4j/G7rjIy9xQjsg4xKfcQs/YeY9PhE6SWlLBl3QrWTglhY/TgL8RVF7ZFdmNzZC82RPRlbZjoEE/qq4irlBl+lG6P5WbpRm5eKGRXaRELsnMJleIq5zTBRbcYtucBI/c/ZPS+Hxm19weGF19naN5FhmSfIzj/AqN3Xyek9AExp58Rf/ENCVfeE3PlI6FXfmH0hQ8MOfECrz33ccy7hm3WJSVFzjX/Ol5Ftxmw5x5DDj1mxLEXjDrxmpHHXjHi6HOGlT4i8OB9Bu//gQDJoQcEHvmJIceeMuT4MwaI111338Em/ypWOZeVaCrbwhs4lNzEYbdg1w3siq9hU3SVflJaFVzBOv+ymF4S00tYifPvm3sRq9wLWOdcwFYdTeWscAHn7ItKtJVr7lU8c6/hnXMJ74wz+KQewT/9EMPyjhBx8DzzL95l073HpD19Tcrrn9n85leWvoSpDz8Sfu0dI048xX/XHUWE2WdcxF6KO/H37fLl53BJEVcu6RdxTbuAixpXNc6p53BKOVuOc8o5XFLP45p8Hvfkc3ilnMdX7OufeUmc1zkc1h+k+4I8Os5Kp8PMNDrMSKXd1J20StpC87gNNI1ZT8fEZDyX7WNy/i1yrr3h6qtfeS5+fG9/RhlB4Y060kqKq+fv3vPi/evfiKvXvyeuFN7x8oM6NPTdO2WkhtfvZc0ruCcu9r0/PGbFoQskZR8mUY4oKFiwtZhFy7ezdNZi1k6dxvZpsaTPjCRdpgsK/iVxFRHM1tAANkzwY81Yb1aOEp1c0fhfOdiVlQPdWeHjyXx30SlwdCXM3lkRV1vEgyI/aw87s0tZvn0vM9cVkri2mJj1uwnbuJ8JGw8xfkspISkniMw+S4S4DkOzSgnPPMSUolPMLz5LwsZiXIMn07ilK20au4oHt2g0LNjHo6InvC9+wuO1Z7kcuoMTXnM43lcVbVXabjSH243kQLvh7GopOiRmPmzXd2Cddj9W6VixWq8fKxtas7xRP5aZ2LDU3JYFFqLzYtaHEIMOBGg2xq2OCQ5aZtg2bExfg8Z0b2BOZx1jOmoZ015TJa6a6cgRAg1pqKkvHqgNFFTiykARV4b1G2JQVw+DWg0wqCmoIaiuh2F1fYxqNMS4pqFAJa70qumg8/3vi6s6tXXFg1zKK1WdKxl5pVnfQPBJXCm1laSoqvcJKaskGvUqiivRkPi2virSqmo96n6rQb3vNJWIK53vtDD4TgeLag1pW8uUXpqyxlVr3MrFVUeGN+jM6IbdGGvQg4mGvRRxFSXTBY1lrSg5Sp9oyJo4MdXYSSWuzFTiapHZV8SVmTtLzdyUNMGlpq4st/BghaWnmHqq1pu7srqFN9u7DSXfPoQ97tEUO4ezs8cwVjT3ZKGZE4stnJVC7SuaeSryamkTV2WdjLb6MuLqa+JqsrkD8eZ25eJqRKOe+DTsiLVuC9prmGNRz1iJuFLElZaREm3VUNuUhl8RV9pivarumLGY/z1xZaqSXwIDsa2hwFjbDDPdxjTRb0ELw1a0MmhFS/H3W9SzpGUNM9oKutWwpH/NFrjWbYefZheCdHsyVq+vkiYYp2/H1Eay4Lwniyx8WKYuyr7C1I+Vpv6CAQqf5NVAJVXwS3G10tiTtWbebLL0YUezgaS2HEJ6qyB2Nh7MFpMBbDYayA6zIaQ1Dia1SbBaXAWSYhEk1g1TpFVW81FkNx9NTgspqsb/ibgKJU+JvFJFX+W1iiS/VfRvxVX7L8XVVIq7iM5Gly/EVe9F7O+zWBFXJ903cSEgjdsTS3gw9RC35+3lQNIGNoyPZMn44SwIC2TmJF9mjPdi2kg34gLFb2CAFVEBfYkM7EtoQE/G+XZhtFcnxnh1YYx3N0Z6dmaEeycmDezDkoRgDqQv497pfK4fTidn3XQWig5J/Ag3ooNcCR0gOhq+Doz3dWSCn5PYx5XwIC+ih/kJBhAZPJDI4YOIGh5AxLBBhIt1EcMHEDbKm8hxvkyXHbrFCRxMX8P1PSn8uD+NG+nL2TVtNGsH9mCxgzmrHQzJHNCEQ2M7cTqqJ6dju3NSiquotpyJbsO52FacjW3JyegWnIxtzSGxfk9ERw5PseXUAn/2ifbKggGdGNhGC+fG9XBppodPx8aMcuhLQnAg8yLCWDY5iW3LlrIvJ5MLotN95XQp5w6XcCA3mYwNy1k3dwYL4qKJHzuK4d4euPXtRf9O7bFq14Y+bVvTo1ULJV2wc7NmdG/dit7t29O7Q3t6yaiqdu2w69oVT2trhnl7EzVqFNPDw5kRFsHk8ZOIHT6aiCHBhAUGMWlQAGN9/RglOu+jfb0Y5e3FcPHMCXJyJsDGFu+ePXHr1AHPLh0ZbN2TMa79CBUd7MgBdsQGlIkr9/9j4urL2lb/n7j6v11cHWP3sSMUHT5I/v59irzKPbCnXEKl7y5UBFbhkQPskmmxAimupKySFB+XBd9LFeSylFn5B/dScEjWwNqv7Fdy4rD69UPiuGXyqoTMfbvJPbSfgiOHyNq/h03ZGSzbtpklWzayJmUn61OTWbJ+LQkzZzIqNATvwQFYOzjQvktXGjdvQSNjM3T0xDNeU5dadTSU9KtvKn2rpIYp4qLK9/yzyreKuPqvSpX4Tymu/vafSsTV3wV1K1eirYkhvn27M97LkQh/JyL9bIjysybKx4pob4GnFTGe1gLxrPcSePcjzlumEspILBsSfW1J8rNnir+UWM7MHOzOnEAP5gZ5MC9YPKuHebJYyqvRviwfq5JXq0IGK0XLN0aJ9mLMKLbGjmF7vEpc7UiaoAihlKmTSJlWQVzNiSRjbrQSYZW9II4cGXUlpZVMHZwTQ/bc35IzN1YgpvOiyZkfTe4CSQx5i+IoWCKeL0uTKFo2hZIV09i1cga7Vs0S8zMVilfMoGDpVLF9IlniOJmzIkmbFqqc245EGR02lm0JktFsjZcCbiSbYocLviKu5HJMMOvFdJ2UVxXE1ZqIAFaFDWJ5yAAWi3b2fPEMmD3am2nDPYkf4krEQEfGedky2L63Sly1b0snS3PMdGSbUYqrKoq4qvxNVSqphdU/pcSSKaWKuJJRV9+I38Q3YlpZicBSjTxYQWCVjTb4R+Kqsrp4u6xzVVUdbfUVcVW9Rj0lukqVIijbshqKtKpVsz41fkdcVZeIdTVriPap2E+jrjYackTtWmJeLGvX01H+SawvxZW2gUC0t7Ub0ki3ESb6JkrElUwVNBXtLPMGJnRu2YlAn0BmTZ7NqiWrWbl0NZs3bqeoaDfnL1zm3v2Hirj66dFTHj58opJXT5/x7Pnzvyiu3nxKG1RLq5d/AUVcvfpCXL1VjRZYJqhUaYHv/y3iqmJE1H8vMuqvi6vyY//bxdWH35VWfyyupKz6Rc3/a8XVK+JPPiai9EcmHfyR8QceMH7fXcbvusbo/DOMyjlKeOEx5h06w5YTZ0nbu4ctm1axdnoYG2MD2R6pFldyRMHIbmK5B1sierMh3Ip1odasmmTF2nBbcYP15dDmKK4fXM/NC0XsPlrCotw8wrP2MaboIqP3P2DUwceMPPiIEXvvM0wWay+6RlD+JYILLikj/00qfUD8uZdMu/6BGbd/YertX4m//ithFz8qMipg74945t3ENfMKbllSBN3At+A2A4p/IGjPQ0Yeesa4Y68Fbxhd+oIRB58wbN+PBO+9J7hPsDiH4AM/MvTAQwL3/6Qcz7f4Li6yaHrmZWxlql32NZzF33Aruo1riaD4Fs6FN3DMv4a9lFqysHr2ZWyyLwkuYpN1AZvMC9hlqWVSznkccs4qOOZewCnvEi5iPzdxrp451/ES2/qknSQg4xhji04SX3qexVdus13cPPLFRV34/gMZ7z+yWfwiFj3/hfi7bxhz7gmDDv6AR8E1HDMuYZsu/+4l+ovPzqbgMvYyDVGcv0u6+FtpF3+DjK6SUVZlyGUlGitFkHwel+RzisDyFseWkVfuO09jvXof3RcX0HleNp1nZ9JxZhqtp2ynacJmGkdvpE38ThwX7CIy/QrJ559z4eUvPEVGXCFuNB95pURa/cxz8X6ev5cpga949f6luBmpxNVbpd6VuHEpr71VtlFqXFXgpeC1vHHJm9q7d4oMe/MLPBA3icP3HrPx6CUWlZxk5b4LbDt0hW0Fx1i3PoOVsxezdvIUdkyNJWNmlCCctBniwT8jgtTpgmmCqRGkTQlXSJ8sSAwlPSFERbwgZiKpvyuu3Fk52I2VAz1YIToS8908SXJwI8zWlaTBI9gyfyX5mXtIzi5l9c79LNi0m9lb9jN9eymTk4+TkHaGybmXmVp8ncSiK4RmHmdC2kHiCk+x4uQ9Nh5/wMytB/EaOpNu3YIZ6BjDtumF3Ml9CKXiYs95xO3Z+ykNXM5emzgOdJ3EkQ7jKG07ikNtR7CvbbAirnItfUlp5MIWPTvW6fRjtY4VK3T7sszAWhFXy8xsWGJpy9zG/Yk16caIBq3w1bTERccSR4Om2DZqRl+DJnTXM6eztgnttYwVcdVU2whTtbhqIKWVQL9MXMnCkfX0Magj1tXUUVIB9b+X6NLw+wYYVpPyykARWAbVG9BASqvvtND6Xjygq2lRt5p40FfXEA/wMnmlTZ3aOuJhrkP9OrriYa4nHuoNFSGlyKqyyCopqOoalgurenVUyHX16kpxpU/tajrU+U6Tet/WV5Diqo6UVwLNqhroVdXCVJxj65rG9KjfBFutVrhqt8NHuz2DdToyrEFnRjXsyhiD7kxo1IswYyulPlSMrBVlbEu8sRypTyWvpps6M8fcjfnm7iwULDJVR14Jlpi5sVS8tkyslwKrXGLJtEITlcTa0GoAqT1HUGAfQrFzBLk2orHYbSirW3qXR1Uts3RlRVMPljUWx7V0YamMvhLzyyzdlBpXSlF2c9dyFpvLEfdcFXE101ycp7kDCWpxFSLeixRXfoadsTdoRze95jTXNqeRTOvTkOKqEXo6xjTUMsFA84/FlYzO0pK1rWSaoJIqKJZFg0pH1xQ9QUOBocBI10w0tCywaNCEJvLv6begpV4LWuk2p7VGU9rWaUzHWo3pUbMJNrVa4la3HQM0uxCs25Px+lZENrQlwcCB6UYuzDP1ZImFLyss/FkpWG0+gDUSs4GsFqwUrDAdyHITgfEAlhn5sayRj8Cb5UZerDL2Yr25D1ub+pPSajDprYNIaT6YrWYy0sqPbcYBpFoEk9FE1rEKVlIFky0DleirjGYjFGmV1Xw02S3GkNNyvGCCEnVVxufiSkVu+XyYmI8gr2UU+a3U4qptPEXtEpTRBAs7JlHQaTKFnadQ3HkqJV1EJ6PLdPZ0ncX+7vM40HMB+3suZF/vxRyyWckpj81cGZLFDyF7uD/lID/M38fJ2TvITpzJ9qQwts2cwLY5Y9g6awSbpojORVIAO2cPJ3fVJPI3hJG9bhKpK8aTvGwsKUvHk7psopiK39/isSQvGU/B5gTO713Li2sFvLu9m3sn0zhduIJ9ybMp2TKLgg2zKNw4l6ItCynatIDCTfPF/AKKtyyieOtSdu9Yxf6MDRzO3kJp1mYOZ22iNGcjh/LXcLhoNSf2bOT6sTQenc3j2clMHu/bzPWds9g7NYjtQ3uywasJ271MyQtowoFRbTge2pmTUV05Gd2JU9HtOBPThrNxrTgV05zjkc04HtOa0pj27I/uyqEpdhyf58vuaT4sDOjKkE4NcW2qhZ2FNv0t9XBoZYFPr25KCl5oYKAik9bMm8P21cvZsmIRy2YmEj9+OMN9XPC3tcarb29cenbDplM7+rZrjVW7tgq920hx1ZIuzZvTWXSwu7ZsRfdWreneWiBe69uxI869ezPAyYmRfv6EDhtG5MiRRI4YRdyYcSSMHU9k8HBGevvi398Gzz598O3fjyAXZ4a5uyvSyt+6P549euHcoSMObVrh3K4Vfj07MdKpL2G+DkqNK1mMffJwd0HFiCs34oNEh1AtrnLykjl58yLHrpz+A3F1SuHPxFVFafVvr3H1F8TVl/Lq/6S4+rMUwf9eyuD/QFyd/ULeVRBXX2PfyePsOX6UkiMyXXA/efv3kndwrxIdJaOupLiSSJElxZSUViVqWSWjr/bKFMQKIxfukq8fPURR6QEVRw+Wb7v75FGKj5aK4+8na99uRWDJiKv80oMUHj2szG/Ny2ZtWjIbs9LZWZhLSkEem1JTWLp+HVPmzmFSdBRBI0fhPWAQDi7u9OlnS6duPWneuh3GZpZoN2hIjdr1qPpdDSp/W00p0v6PKlX4L0Ve/YP/kumC/6UeYVDQsE5NrNs0Z5hLf8IHOBPpb0e0uDZi/fsT5yfaRj7WxHgLvD4R66kiTswnePcn0ceGJB9bpvjZM93fiZniOLMHuTB3sCvzgtxYGOzB4uFeLBklnjlj/Fg5fhBrxLW3PjSYTZHD2Ro9km1qebUjcQLJgpQkcd+dIuVVKKmyDTsrkozZUWQqkipWIWtONJmzxLqZXxKpYobYR7R7M2aGiWXBrHAVsyPE/lHkzYslf0E8BYsSFPLEfI4s/i5HMJTF4GdGKH9/55SJ7JwspZo4x0TJWDVj1OJqJFviRrA5drhgmEC8r5ihbIoOYqNEzG8U6zbEBitRV+vV4kqOLqhEW4XINEE/JU1w7hgfZsro2mEexIp7WNgAB8Z62lQQV23o0tgcywY6aNeoRo3KlfnumypUrVRVibiTwqqMSv/8Vi2pKn8q1i7llTqV8Et5paScqgVW5T9CSRWsppJX330urmQNK1nLqsZvqPe5sKpA9XLqKqJL1sdSqCHap2JZs46WKmVQkVYGirQyFNNG2oaiHSXa43qmmOubKSMNmsnRv01b4NrfhfiwOFYsWsnqFetYu3ojKcnpHDxwhGvXb/Ljw0dKofYfRd/zp3Jx9ULNS4UygaVIrBevyqXVq1dvK/BGFWn1V8SV4PVLtbxSamG9qZAi+HlK4OfRV59GEvzTUQMViaMSRXIEwDdvVXxtRMD/qbh6V/Y35LHlaIIfKgqsj7+hTFp94qPqXP9t4urz0QI/H1Hw62mCFcXVV0HF18TVh38DZcXbf6aCuJp18SXRR39kwr47jNv7A+MOPGDiwftM3HeL8cUXGV9wmuhdp1lw5AJbTp4nRTy0Nm9Zwxpxk9wQN4TtUe6kyBpXUb3FtAc7onqxNbwvG0OtWB9iLW6+1qwLsyVlsi8H1kdwbf86bl0qFg/D3SwvLhKd8cOE7r/BpKNPGHPkOcH7HzK4+BaDCq4ypOgqw3ddZ+zBO4Qe/4nY8y+ZfvMDs+//wqwfYdo9iL8OYWfeM2LvIwZk38Az5RI+aZfF/E0G599lSOEPBJc8YPTex0w4/JLQo28JKX0j3uczcewHBBXeVhhWfFcs32f4brGu5B4DC+7im3MTz4yruKRexkngmnENz+xb+Ijj+hTex6f4Pt6F9/AUy+65t3DNuYFz1nWc0q+oa0ldwEFKodSLuGRcVlL4ZA0ru7yz9BfY5ovX86/gnH8Dt7xbuIt9PcT2/qmnGJN/jinHrrP65gMynj1n17t3HPj4kd3iS8v6+CubxTe54PnPRFx/xuAjd3AXn5VTrvi7SrH4y/TPUtXd6l94Hfv86zjmXMMp8wqO6ZcFV1RkqLAX52qXerEcueyg3s5JfJZOYtlRCizxmlfWNYH4WzvPYr3hMN2Xl9B5YT7t52TRekYazabupHHidpon7KTXzFyCNx9n5dH7HHn8AfG18Vyc+4v3KmH1TI0UU6/eSWH1grdvX/Du7SsxfS1uJtK0y0is10pE1vMyPrxRePleHT4qeKdM5cgGv/KjmB5/8Ii0M9fYdvwK+Vd+5Mjd56Jxdovs9GI2zl/OhilT2DElVjy0o0lXhJWsbRVJ6jQ1UyNJmxKhkD5ZkBhGekKoinhBjGgwRMpUwWC2hgxm/XjRGRYP1BUjvVkR7MWKwYIBPiz38WW+qzeT7TwJ7+/B5IGj2DJnNXnpe0nNPsKG9COsTjvKquwzLM+9wMLcS8wRv4kZRddJEtPorDOEph8jJv80C4//QMrtD2RdfsOy1NMMH7cSX5d4po/dxOltN3l7QPwoDnzk+aYbnAnLoNh1JsU9w9nfaTxHO4xVxNWBNsPY03qoIq7ym/iTYepBciMXNjWwZbV2X5Zp9WapXh/RYbdmiZE1i8z6M7+JDVMt+xJi3Jkg/VZ46TXDxaAZDo2a079RM3o3tKSbjikdtU1orV1BXGmoxJW+eKCq0gRVKYIy2qphbV30amjT4HstGnyrQu87HRpWa0CjGg0VGsrC7OJ17e800fpehn1rUqeaBjWr1admdUENtcCqpUXtmrLYpTb1aulSr7Ye9eo0VFHXgPoCDXV0lZIaKGVVHQMF+VqZuKpTTZe634ljfKupklZV61NbUKdKfepWrod2ZQ2MqurSsrox3es0wUZDdAY12+Kl2Y5B2h0Y2qATI/S7KFFX4xv1ItTUmihzW2LM7Yg1sydept+ZOTHZ1IlpZqLhauHGPAt3Fkh5ZeqmyCsl+kqJqHJnmYyysvBkubmHIq0WmbgoEVeb2gSQ2XMMJQ4R7HISDUzrcWxuP4jljcX+JjIN0JHF5s4qcdXEXRFVZfMrGquWKwqrMpb8gbiaZNSXEUY9GWTSHVfTLvQ1bkdb/WaY6khB1QhtTUOlSLu+pkpcNRToCXS0TNGS4kpdFF9GZkm0pbzSUaNOE9QV6DcwxbCBGcYNzDFtIEPbG4sGaBMa6zShiXZTmglaaTWjnWZzOmk0p1u95vSu0xy7Oq1wr9OWgRqdGa7Ti4n61kQb2pFo6MgMGXFl7M4SMx9Wmvux2mIAay0Gsc5iIOvMB7HWbBCrTQex0kR8hsYqcbXcyI/ljcT120hcz0berDbxYoOFD9ubDyStdZASbbVdHGeDoRcbDbzZbjyIdMthZDaVdaxU4kqS1nSYWloJWowmu+U4clpN+I24ksu5rSYJPgmr7BaTxGuST/JKRl0VtomlqG0cxe3iKe6QSFHHyRR2UkVblQh2dZaF2Wewt8tsDnSbx4EeC9gn6bmYQ/1XcsZzKzeG5nB34i7uxu3m3vw93F1byPXtKVzJXM/VwpXc2L2cm3uWcn3XQq4Vz+XOwSX8dHYdjy+u46cLa/nx/HoenNvAg7MbeXBGson7Ynr/9EYentvC8yupfLydCz8U8sudfN5ez+TFpTSeXcjg6dkcnp3N4/n5Qp6fLeDpmTxBvgqx/OJCCa+u7OXN1QO8ubyX1xd2i+luXl0t5MXVXJ5fzuH1pVzenE3n8b513EyewcnF49gV40HW6J5kBbejILgl+0a1pnR8O46HdeJEVBdORHfkZEw7zsS2FrTkVHRzJeLqeEwbSmM7sj+mO/sSbTg824tD8waTkeDPgmH2hLv1IKBHCxxbmmDVxAjbNi3w7tOHoa7ujA8IUKKhpoWHMT0ylPARQfja9cWqXTOsRGfXrmN7bDvLKKvW9JHpgO3bKSmAPVu3olvLFkoxdimuurWUIqsNPdq0pXeHDtj26IFb/374OToq8srXwQE3Kys8bWwYIZ4poUODxd8eTICjM249e+HUrRtuvcT1aW9HsJsbAfb2ePTsjVu3Hnh274FPj+74dO/CwL7dGOlkRbifEwlBHkqK4JQRnkyW9WLEfEKwO/FD3YgLciXc35bpk4aQnZfMqS/E1dFLJ8spk1YV+bNUwf9V/htCqKJ0+t8SV18e9/8OcaWivBD92RPldbG+ZP+p4+VRV8Wlanl1aK8SOSWnmXuLy6Ou5DqZ8lcmoj6NWqhCyitZ/H3P8VJFhBUfUaUIyigtKbj2nj4u5o9RdPSwOPZ+JcpKIqOuio6VKvJKLu8symdHYR5pu4rIPbBXkWkZRYVsTNnJwtUrmT5/PokzZhKdOIWQ6FhGjZ/EoKBg3Lx9sbJ3pE2nLhiZN0ZL34Damtp8X6cOlat9T6Vvq1KpSmX+UUk1wqCkZqW/09q4IT79ujNRXDcyNS12oD1xA22JHyCxIU4Q7y+mUmb5ysgrK2I8+hIriPe0IsGzH0me/ZniI64pX3tm+Nkzy9+BWQMcmRXgxJzB4hk1xIUFQ91ZNMyTJSPFs2fsAFaPH8w6cQ1uDAtmc+QItkaPZnvsGHbEjWVn/DiS48eTnCgFVghp08JJnxahjNynklPRZIg2bYYcJbssg2ByKKmClKQQheTESexMnCCQxxEkjRfrJ5A6ZaI4VgiZ00PFccLJEmQqAxmJ/cRrcrudMmVRRoAlivNJHC0YJdaNInnyGMFYsY1YnzCabfGj2BY3QmFr3HA1w9gSG8yWGBVKFJZggyKvZPRVEOujAlXRVqEDWTbRj8XjfZg/1oc5o72ZMdJLuXfFBLoQ6ufAGA8bBjv0wbNPV3HPbUP35o1pbijan7VqqMVVZap+U4UqMupKSqtK34rv+FO9q28qVaZSJRmFp5JXvyeuKqtHGaz8Z+JKibpSpwxKcfW9iu+rqepUyRpW1arVVahevR411KjW1akgrOqoIrCUWlc1lamUV7L9K0fWriOmUlxp1NFCp34DGshasjJlUGAo0VTJK1PRtjLXM8NCjvQtRxtsaCGeMz0ZHTiKRbMXs2ntFjau28KWTdvJzyvm9Klz3L5zjweKvHrMT4+e8PTZc0VWPVVLK0VcVUAlrlTSSkZMqXirRsqoN+VpgqpUwTd/IK7efCrUrk4VLBs1sCxN8MvRBCvKqz8TWKpoKyms3vP6jQo5LzN35Pr3v5FL/6K4qvA3VPKqLKrry8iqT+LqZ9GHlXz4+dc/kFef6lP9WS2rinJLJbM+flYf66+Kq5+/Br+qkNFQv5RBOT9X5F8szv41efUfSaceKZJqVMk1Ru+5zfiDPxJS+hNhh+4pQilszyXi919gwbGLbDxxjh1SXG1bx9q5MaxPGMrWKNHxjbIlNaovadG9SI7u80lcSWk10Zr1IbbipujNvjUhXN2zmruXizly/gDrxbGm7TlO1OGbhBx7xMjSJwTs+QG/gmv45V1mcPFVRh28Teipn4i/8pppt39mzo+/MPfRr8x+DFPuQ/Tlnxlf+oyg3Fv47ryA17az+KdcIjD7JsH5dxlW8AOjdj1kwv6nhB56KXjFxL1PGVX8gKC8WwTkXGNQ7jUG591gcL5YFuv8s6/jlXEV99RLuKZcxCVZkHoFz6wb+ObeZUDhjwwofox/yRN8ix7jk/8jnrk/4J59G7fMm7imXcM55SouKZdxTr2s7Ouefg2PzOvKKH82+eewLjinioYquIFz/h1cc2/jmn5dEW9Dcy4Td/guq28+JefFWw6IH+kR8WUdFj+OXfxChvgiN3yE2U8/MOHyI7z3X8chV6YEXsUx+4aCXc5NbPJkQfnb2BfexjFfIEc5FO/BTpyHbcY1bDOvYSOm/dOvfCJNTfpV7MRrDgJHsZ2deB/28r1kXMc95xZu8u/IEQg3H6fbyn20X1hAy9lZNJ2ZhuU0weQU2oip4/JCEovPk//DC659gIfiB/xEXIRPxc3j2YcPisCSUVPv3r7k/evnvH/1nHevX/D2zUvevn0lbkQyffCVkkb4vIwPr3jxQZVa+EaRXK/E/m94L225uEIeiemFx8/Yd/sBe28/5OyzN9x7/yt3HjzjcMlhdi5ZxaYpk9k+OYa06dFKlFWKeOinTItUMTVSPLgjxUM+QkElrsTDPyFMJa3iysSVaDyEiofxRPGQHScesKMHsmLkAFYE+7NisJj6i2XvABa4DCCpvw8RVt5M8R/HlplryUvZR3r2cbYINuaeYUvJFTbuvsGq4mssEL+LKVlniEw+SuiOQ8TnnGbR0R/Ycv0tBQ+hSHyQGzIuEBO9jfChy9g+pYQHeS/49aC46LNfcGfWUQ4MXkOudTwlPcIo7TqJE50ncKTdaPa3HcbuNkPZ1SqQwmYDybb0Id3Una0G9qzWkeKqF0tEx3+xfm8WGvRhobEV8y37MbNJP2IsejKqUQf89Fvgot8Ee4Nm2DZqjrVBE3o2MKeLjilttY1prm2EuZaheGg2VKKuDNTSqmE9PfSlsKqlg15NbbW40kb3OxUN1OLKsEZDhS/FlUY1TepWV0dcVf8kr2rVVI0wKFMIa9eQEktXGSWwbm196tVtSP16BuX1rCqKq7q1VXJLTuvU1FNHXMkC7eKYVetTq0o9alauR63K9anzTT00K9XHoLI2Tb8zoHNNS/rVa4mzRls8NdsyUKc9QQ06Mky/syKvxsiRBc37EdfMicQWriQ2dSHBQsybOZJk6sRUcxdmWboxx8KdeWZuSpF2BTNXFsr0QXN3llh4sNzSS6lptdTMnZVNvNnSbgiZPcdR0C+UfOtJpHUfwfpWfiwxdWZBI3sWGzuK7V1YZuGqklWW7uIYskaWB6uaerJCTJdZ/DVxJUdCTDC3J8pMRlz1ZbRxLwab9cTDvDv9TDvSwbAl5rrm6ElxpWGoCCx9TWPxnZsoSHGlq0grU3TEso4sjq+pElcy6kpH1wjtBmKdQFeJtjLBQDSqjBqYqaWVJZZSXOkINC2w1LCgqYYlrTSb0kFLdPa1WtJLoxX96rfCsV5rPOu2Y1B9lbiapN+fWEN7JjdyYpaR+FxNxGdo6q2Iq7UWA1hvEcAGi0FsMB/EOrNBrFGLqxVSXBn5s7xRmbjyYaWRN2tMvNkoa1tJcdVqCGktAtlm5s/Ghp4ClbhKK4+4GqpIq9TGQaQ3Hf4bcZXdcrzCp2ir8YrMyms9SRCikleC7JaTFHmV3UIWbA8Xr0Uqta4+F1cJFHVMorDTZIo6T6FEsLvzNPZ0nsG+iuKqu0pcldqs4YJ3MreD8/lhXBF3I/P5cXYhz7eU8LawiLeH0nlzfCvvTq3n/Zm1glVifhlvzwouLuPNxUW8vrCQNxfE/IWVvD2/irfnVvH67EpenV7By9PLeXFiGc+OLObx/nk82jNHmapYyON9S3m8dyWPRTvg8W7BLvV0z1rBGp7sXcvTAxt5UbqFF4e38nTfBp7sXsfTvet5sm8NP+1ezoOixdzPXcgP6TO5uimGUwtHciDJm90R9uwJ7cuBsJ4cCe/OiYiunIqUkVZdOSE4FtVRTNtzOqY1Z2Jacia6BadjW3Myrh2lcZ0VcbUrzpr90905uWwkF7clcXLbbGUErrljBzHGyYrB/URj39ONhLFjmR+bwKLEySyaPIW18+axfv5cpoeHMNDJhr5tm9OvXStcenTFuUc3bDt3pF+HdkrRdSmueshRA5VIq5Z0b92Gnm1kimAHerfvRL+u3XCyssLDzg5PWzsce/VW0gg7Nmkq9muNu5U1gW7uBLi64d3fFufuPXHo2hXXnj0ZKPYJcnbB17of7j16McRedLKHDmP2hAkkDhvKeE9nRjr3I8TbgfghsiC7J1OGi07g8DJx5UGc6DzHBrkS5m/LtP8FcXXwK4Xa/93i6tD/J67+beJKphaqoq6OsetoqSplUEqrw3vL0wWlvJLiSoqsMhElJdXXxNW+U8fYIwu+HztMiZqK4mrPqRPsOnGUwiOHyDm0X4myyjt8QBFXEpk2KNel7ykhdVcRmft2KZKr4OA+snaXsCMnm40pKazdto1Vm7eyfMMmFq9ew+zFS5g6dx4xU6czKjQMr4BArJ2c6dS7N83FtWnSpDENTUwwNDbGyMQYQ0MD8UzSxlBHk3aNTXGz6soYL3siBjgRM8hBEVeKvBpkS0KAHYmD7EiSU7Euwc+GBO9+xHtaE+9hRYK7FYke/Zjs1Y+pXjZME0z3lhLLlhkD7AT2zBzowOxBjorEmi+uv8XDPFkmBdZoP1aJ+8/aiYGiXxXMlojhbIsayfboUeyIHs2OWNEOjRtPcsJEUhInkTo5hLQpoeWiKi0phNQk0V4Vr++MnyC2H8f2mLFsE0gRtkUca4uUYpKoEWyLHim2GUVy/BhxTHFsNTvixd+KE38zfhTb40eplgU7E0aL/t1IdiaNJHnyKNF2HiMYTUrSKPGa2C5hhNhOEDeC7XHDFbbFDWNrrIptsVJiyWL0w9kYp5ZXfyquvJksPp+YQFdC/RwZ42HLEKe++Fh3w7FrW3q3bkprs0YY1Kst2nJV+K7SN1SpVJkq31QpTxf8h3pEQRlpVem/Ia4q/0VxVbk8ZbCGEt0nBZZKXNVUi6jaX4iruoqUksJKicySaYVinVwvt5U12ZS6bN/VpPr3dahZrZ4irmTUVf3amkq9KyXqSkufhgIDLdnu1qeRllpciXaVuWhnyYgrSRtz8Xzq50RcWBybV28mPTmDNEF2Ri779h7kwoXL/PDDfUVcPZZF2p+pIqyevfh9cfXixevPxVV5xNVb9fy78kisPxVXr9Q1sV6/VhdnVwust6oBucoG5voktd7+S+KqIl8TV3+UTvhXxdWbf6O4+vBZcfb/ibj6+X8srj7yq8InccX/GXEli7APy79AUN5FhpXcYPS++0w8/JCIIw+JOXKf+KN3mHr8BgtPXWXdyXNsk+JqxwbWzY9jXWIwm6I82BZpw46IXiQrIwv2Zlt4HzaJBuSGSVasn9iPDSE24obpzp6V47i6azn3Lxdz9kopqcePsODQGWIP32D84XsM2XcP/5Jb+BVex7/gCoEyXbH0LpHnnzL1znvm/vQLC578ytwnMOMniLv9MxNOPSN4110GZlzGZ+c5vHecwy/tIgHZ1xiSe5PggjuM3P0j4w48YfyBp4ze/ZOybnD2dSXtzSfnCt65V/ASeOZcxj1LRkedxzHtvCpiSuAoi5pnXMEt5wZeMhKr5CF+e57hu+cl3rte4Fn4GLe8B7hk38Up85bY/obY/wZOaTL66jrOcvRAsc4184YSFSUjrWwKL2Iv3qdz4R1c83/ALes2HmL7QZnXCRPfweIrL0l/+jP7xbd/XPwojgkOCYrFF5cqvsjV7yDpwWuGn76H264r2GdfwlG8J5ec27jm3MElV5xLvqBI8gPOBYK8uziK1+2ybmIr/o6UVjbp1xRJJaVVP4F1ahliXdpV7AQO4nV7ORXI9+Mi3odbzk3cxefhlHqRvhuO0XFpCS3mZNN0ZjpNZmVgOTONJtN30nV+MiPS9rD58l1Ov/nAD+I9PBIXyZOf3/NcXEiv5A1E3HQ+vH7JhxfPBE9V8urtS7H+FW8/vOaN4JWUVe/FDVLw4sNLXkrevRA3tOe8FbwXN7YP794rNwspw+6+fsulF2+4LG6U98SF/1r86J8/e8OZA8dJX7qaTYlJbE2IJnVajCKrdk6NEESSLJkSScrkSPGwjxAPfSmuIkmX04Rw0uPCSI8NJT1aNAQixrMzZDRbJ4xgw9hgVo8OYuXIIawYFsiKwYEs9xNT76EsdBnC5H4DiOzrzzTfSWyduo787XtJyzjKprTDrEsrZWPeaTYWXWBV3lnmpR8jYes+orfuIVG8vnj/NTZfeMrOa6/IuvaanOMPWb3pIIkRG5g5bj27FhzlVdEH2A1P14nPeXw2Rc7zye0VzZ6e4RzrEcrJrhMo7TCafbK+VbtgitsMobBFALky6srck21GTqzR68cy7d4s0u7JAt2ezNfvxTzDXswx6c0Mi77EmvdiTKNODNBriWuDJjjoN8XOsDk2Bs3oqyejrsxor2VCSy0jLLUaYSIemMYyVFlbJbH06uiiU10TnWoaAk1ltEBdWXz9ex0afK+LnkD/+wY0rC4eugIprhqUiStZa6qaFvVqqEYVrFldQzzQ1eJKPcpgTUVoSbSpU6uBIqU+k1b1PqUMytfqyPTAmnpi3wYCXdEQ0Kbmt+KYlUVjoQK1KosGgkCjUn30KmlgXrkB7auZYlW3uSriSqsdg3TbE6QnxVUnhul1YpRBd8Is+pPUxp0ZHXyY1sqTBAtn4kxEh9HEkcnmLsywdGOWhRuzTV3EZ+ysMFfMz5cCSaxfZOHOUkvReLXwYnUzP7Z1HEp2nwnk9wsjq9c4trQdzEoLD0VYzTewY5GRI8vMXFkh9lsu9pfIeSmvVlp6sKqxp5hXiavPMFelJqpSBVU1rmZZODHN0olECweizW0INbVirEkfBpt0x8WoE70NWtNGrwmm4vtuID5bbfE5y5EA9TQaoa9hJDAW8yZKuqCUVypMlBEDFXmliCsprcQ6QQN1mqBBWYpgA3OVuNJtLH5LlljUN8OyrilN65nTSqMJHTSb0V2rJX01WmOn0QZXjXb41O/AYI0ujNDuxSRZ38rAgWlG4v2YerDIzEt8Nj6sMvdTIq02WASwUWIewHoz0SkwHcQqk0GsNBrACimtDH0FPmJe7GPkzTpTH7ZY+rOz2SBSWwwmtelgdpgPYGsjX7Ya+rHDOIAU86GkWggsgxRplaakCQ4nq8Uosluo0gSzW44Vy2WMU1CirVpPJL9NiCBUkVeKwCqXWGEqadUmioI20RS2jaWoXRzF7QUd4inqGE9hpwQKOydS3DmJ3Z2nsrfzdPZ3mc3BiuKq12KO2W3gil8md4cVcX9sIT+G5/J4eg4vVmfycuc2Hqcv4X7GVO5nxgjCxPxE7qeNE9NR3E0fxs3UwVzfOYib2wO5tW0ot7cNEwzn+qYgrq4P5PK6AC6tGcT5Ff6cXOjF8XnuHJ/voXBinifH5/pyYs4AQQAnZw/m5JxATs4L4tT8oZyYG8RJMT2zeCQXVozn0soJnFs2ljNLRnNu8RjOLhzF6XnDODVnKKdmC2YO4cT0gRxN8qY01oXSGHuOxdlwKrE/Z5OsOZfUV9CH0wm9OB7TnaORnTge2Z5T0W04Hd1SJa/i23IqoQNH4juzP7YHJbFW7JniyvElw7mVOZefDiVzZ386+zYtZePUGNYkxZK+aiWlBYVcPHKccwdKOZxfyP7sbAq2b2XF9KmM8vXEoUtHbEVn2KlrZ9GR6oJNp47079iB/mJq1b69Iq66Nm9Bz9ZtserYmf5dutNPYNOtF459rXC3s8fLwVF0LPrTv1t3enfoSF+xnXNvK/wcnBjg5IJnP1uce/bBtrNMReyCS89e+NvYEmDvgHcfKwb2tydxxBjxvFvB3m3b2Tl/LvFBAQx3sGKMqzXRg1xJHOqhdACTBAnBnsQP9SRWrIse4kaInx1TJwWRk5/C6VuXOH71zGfC6o/EVbnAkumAfyKu/u0Sq4K4+rMUvr8ii/47r/87+e9Iq78urlTy6vNj/Zm4klFXJ8qjrkqOHqboyEGl6HqZuJIF2uW0LOJKRluVpQf+Rl6dPs7ek0fZfbyUXWrKxNU+8bf2nj4plo+L45QqKYJSWklZVSz6CyUnjirySq6XkVdSXKWWFIq/XyLORdbMOkjhwQPk7NlNakEBO3Jy2ZaVLchiS0YGW9Iz2JCaysqtW5m9fDkxM6YzJiKMQSOG4ebrg62LC3ZOzrh6euLr74+3tzeuTg642VkzwNmGkZ52TPSxI8LfjpgBtsQOtCkXV0kB9kwZ7MDUwY4qBjow2c+WRO9+JHpaKyQJJgumeFgzVeLVj2l+NkyX0Y3+Kok1c6AdswMcmB/oxMIgVxYNdWfJMC+Wj/Rl1dgBrJswWPSthog+1lA2hwWzJXyYIp22RY1im4zIihnDDknsOHbGqYkdq6yTr2+JHMnmiBEKmyKGsylc9ONCg1SEBbE5fKjYJlhsO0wg0xTVxAwTxx6uCKgdCSPZmSiF1RhSksYokio5aaRoN5cxgmRJkiBxBDvF9jviR6oEVrxKYG2L/cRWmUYo1m+Kl/JKJa7WlYmrsIEsn+TP4gm+zB/noxRmnzHSR9y3vIgJdCPUz4mx4nsZ6izujf1F+6RHB6zbt6BDY1kjsz51v/uW7ypVoso/K1G5UmW+UYRVFf5Rlhr4Jf9Qpwv+4/fFVRV1jauKSGH1jXhNoYqg6veqlMEq1ctrXsl0QSVy6ju1vKpeRyWnqknqKMj1shbb9wLlNXUKoRwBU45Q+J2gmpiv+X0daldXyysZdaXUuhJtZk099DX11P801sdItMPNZG0rKa10TDDVNhYY0VjfnC4tOzLEezCLZy0iOyWL/KwCMlOzyMnO49ChUq5evc6DHx/y+MlTRVSpalm9UkYW/FJcqVBHXb1WpwmWy6mKkVhvVWLqD1MFy8RVxVEFP+fV2zdKNJaClFcyA6es5tVfSRl8/yk9sCIVxZWUTGXr35Sl/L378NfrYSn7v+etIsU+/EZa/ZG4UiGXP5YXYf9yNMCyNMDfl1Y/f7bv56MRfp4m+Gc1rr7GL/yq8FH063/+5dfPRZXgYwV+/kJq/TGfIrik8PqEWlwNyz1HQOZpArLPEVhwjaEltxiz7x6RR35i8qknzDz/hHmXfmLZpbtsOHeJbQf3syl5I2sWJLAmMZj1Ee5KdNXmkC5sDenE1tBubA3rxebQvmycZCXox8aQ/uLG6cre5WO4XrKUny4Xcu3GMQrPn2btyctMOXKT8QduM3j3LfyLbzCw6BoDCy8zZPdVJhy7R8LVl8z98ReWvEBh9sNfSbj9nglnHjNk7038cy/hk3kR34yL+GVewj/7CgNzrzEo/waBRbcZuucHhu//keA99wgouoVvzmU8My/gnn0R1/xLOMsC5vkXscuVxdPP0i9LTfZ5+suC6rmXlZQ+p6LruJTcwW3PQzz2Pxe8xm3vS5xLnmBf8FBs94PY/zb9M27QL10lhaQcssu4ikPmNRyzruGUexWngiu4Fl/Do/g2ngV38cq9g0/WLQZlic+h5D6zz75k+8Of2f3hV46LH8UZ4KTgkKBYkCK+2EVP3hJy8QF+e8W5Z5/BPv08LjKVMfMWPuIcfHLu4p3/A95FP+BVeBcPJZ1RnHvObVyyb+KcdQOnzOs4ZlxXxJRDukwZvKJEVtmmXMYm+RK2yeIzEdiLeQeBk8A5VYVb5hW8s8XfSxfbbz5Ol6UltJqdRctZ6bSem0WLeZk0m72DdrM34rMxjXmlotHy+BG3f3nPE37mmbiIXvzygdc/v+f9uzd8fP2Sjy+eCZ7y86vnfHj7Sqx/rRZXL3mpSKvnCi/fv1CWX717wZs3z9Ti6hUf373lo5L//IGngh9//pmH4op5oVxc8PblOy4dOknO8jVsSZzM1vhokqfEsHNKJDsmC8R0p5pksZySFEmaIGNyFBlimh4fQXpsmIroEFLCJ7Bj0li2jBvF+tEjWD1qGCtGBLM8eCjLAoJY6jOEpZ5SXA1lmk0gsdaDmekXxrbJa8nbXEJq8l7Wbilg6YYclm8tZGXyHhbv2M2sTflMEevmpu5h3b7zpJ2/T9rFH9l45CprS06xJnk/06ZsICp4FovGrOL48pN8LP7Ar5mvuTn5KHs8VpHfdypFvWNFZzWSI91DONpprDKa4O52wyhqO1R0gAMpaBlAXvMBZDXxYaeZGxuM7Fmpb8WiBr2Yp9uD2brdmNmgK9P0uzLZqDuxJt0Zb9yZwQZt8dRvjrNBCxwbtcTeoDnWeo3prmVGB01jWmka0VTLCAuZMqhjhInASMsA/Tq6aFfXQPPbumhUrYvmd/XR+k4Lne900P1ORlfpoldNPHSltKqhL6bqiKtvNRRxpVVdC42a2tSpqaUIqurV6qnklVpY1fi+nhpZ/0qXOjJVsJ4B9dUjByo1rsqjrVTSqmaNBqKxoENNQQ3xt2pW/a24qqmIq/pofqOhiCuzyg1o970JfaW40mqHl3YHBjXoQJCUVgZdlKirkYbdCbEQDdbWrkzv4M301l4kNnYhztSROBNHEs2cmWLuwjQpsEydmSWLtUt5ZerCPHNX5pu7sVAKJUtPVjf3Y2uHILL7TqCwfzjZvSewpW0gKyw8WGwsGrdGDoq8ktMlYv8V5u4qYaVGSqsyyqWWpYovxdUCM7W4snRmemNnkiwdy8XVaKOe+DUUHXDtFnSsZ06TukYYiM9Yq1YDNGrpoSU+0wbis9Wr2wi9ekbo1TdGT8uUBtpmKqTkEr8PXYloPOnqGCvpgTLaSlc0qBpomyg1sgy1ZINTNLK0zTHXFNQzw6y2Cea1TGhc25TmdSxoW9eSLvWa0bd+Kxw02uGu0QF/DdEI0+zKSO1ehDToR7xS30pGsnmwxMyb5Wa+rDb3Y735QDaaD2KT+WCFDWYBrDMZxGrjgaxs5M8KQ7W4MhD7GHqzupEX68W+2xoPILlZAKmCZEtZjN2f7cb+7DQeRIppIClmQ5Vi7Cll4qppsKq+lRRXLccofJJWKnElI69yWk0kT5FWnyPXqSRWmFiOpKBtFIVtoylqF0Nx+1gVHeIo6hhHYSdJPMWdEtndaQp7O01jf5dZHOo2j4M9FrJf0nsJJxw2ccU/h7vDSvhxbDGPw3N5OS2bl4t38OOyRVxdHM6ZhUGcXejD2QUunJ1jx+nZ/QR9OTW3N8fmdufo7K6cmN6Nk1O7c2pqT05P7cWJpB4ci+/G0fiuHE3oRmlsV/ZHdGJvWAcx7cihqM4cjurGoYgeHArvzeFIa47F2HAi3oHjcQ4cibHjUGR/gQ2HYxw4lujKicnuHJvsxpEEF47ECiKdORLuxJEwJ46FO3MswpnjkU6ciHLkpNjndJwdZxLtODfFlvPT+nN+ujVnp1lxMqm3OH53SsV5HI1oJ7ZvzckomSrYilNxbTkR157S+M4ciO/F7vj+lCQ6s3fmII6ujuRyzmp+PJLPgxN7uHl4FzdLD/DjpUu8+ekJv7x6z7M7Dzixax/Jq9eyMDGBKNEBDnCww6FzR6VIsK1M+xPYdeqEbefO2HTqjFW79vRs1ZoeLVpj1aETDj1649K3H67WtnjYOuLj7Iqfmztejs7Y97GiX7ceOFv3Z/jAAOInhpEUFsn4IcF49rejT/tO9GrTHpvOXXHt1Ruvvtb4WvXDv58NE/0CWDt1JodSMzmSnsm2ObMJ9/dmsHV3htv3UgpNJ0hxJaOtBPHBnsQJYgXRQe6EyILSk4aS/T8QV78nr35PZP3R6IN/lcNq/jvC6q8UP/8/zX9XXJVzTrzvc6d+h5MqUVXxOOdU+/yetDpwWiWuympdSXbLiKnjUiDtU6KtUkvyFXklI65kfauKda2krDogji+pGHW1VxxDRl7JY5WJrv1n5TanxP4nxHGOKMKqrL6VlFa7Th4rl1cyfVAWb0/bXayMQpi9X45SeJCi0kMUHjpA7r69ZO3eTUbJLjJ2fSKtpISUoiK25eWyPi2ZhWtXkySujUhx/Y4PD2fMpBAmRUSSOHUq02fNIjEpntAJYxg7dCCj/VwY4yWuLe9+SpH2mAEVxNVgB6YEOjJtiCMzgpyYMUSOJiiWB9oxzd+WqWL7ab79merTj6ne1kzx6iuwYqqvNdP8+ilM9+/P9AH9mTnQhjnimPPE/orAGuKiSKzFwe4sG+7JipE+rBrjz5pxA1g7fpAis9ZPFEwKVKTWhpAg0S8bqkipzZKwYDaFDWVDaBDrQ4aI7YYo2yrzIWI6ScqwABUh4rkYHsiWyCC2RkmBFcz22GHsiBvOzoQRSnRVyuRRgjEKqZNHC8TylJEVGKGQPEUlr3YkqmRXOYq8+sQ2sW6LQCWuhqprXFUozD5pAIvG+zFvrCzM7sN08f4Tg72IDhT3KX9nxnrZE+xijb9ND2XUWdvOrenWwpLGBg3QqlGd6t9U4tt//pMqlb6hcsV6Vn8grhRpJetaVfpeoVxayTpXFYq0f1asXUorsc83lVXSqjzySj3S4HffSXFV45O4qpASWC6uqtXiu2o1lcgqKayqK+KqtiKuqlauzreVy8RVbWpXq0vdGvXL61yVjTCop6ESVzJd0Fi7kWiHS3FlgpmYmoq2uYlWI2W5tVkLHHrZEjY6hPXL1pK5I4Pkrcns2J5MXl4BJ0+e5vbtuzx69EQlrtS1rJ5/VVq9VITWyxfqkQNfvqkgrirIq1efxNWrl68/Sx8sL86uRGW9VqTVK9G3U2SVMmDXazVv/i3i6mvRVBWFlEpuyWipT5RFZakE15/z7ivS63N59cfi6rOIqwpS6vfE1deiqCqu+1w+fazAn4iqX37LL7/+Ws7HXwQfv+AX+Rpif34jtf4qH8v2r1icXYqr4LyLygh+w3ffYdiuO4zac5eIwz8y7exzFt54y8q7b1l/9ylbr95ku3gobEzbxOpFiaxOHMa6cNHhndSXjRM7sXFCOzZN7MyW0B6CvmwOtRbTfmwO6UdyjBP7l4/iZvEiHl/M4c7Noxy4co5tZ68w4/BVxu26QmDhFQYVXiWw6CpBxZcZs/8msWd/Ys7tdyx9DCtfwLInMPPOOyLPPmb4vuv45Z7FO/M0PjkX8M+7woCCa/gXXFUYUHiNQSU3Cdhzk4G7b+FXdA2vvEu4Z5/HVeCcdwGHwgvYFl2gf9F5JX3POv8sffPOYiUpOC/WX8K2+CoOu67juOcGTntv47zvAS4Hngie47TvGXYlD+lfeA/rvDv0y7mJdeY1rDMu00+SeRmbrMtKwXYHgWvuFbzFuQ0sFudVfIdB+bcYlH2dIdk3GFd4l2nHnrLxzgdKXv/KCfEFneNXLogv7eyvSt1tisU3uPXlB6Zdf0jw/gu4Zx3DMeUYriln8Eq5iH+K+AzTrjI44xqDswQyFTL7GgOyxGclzss34yo+aeIcUi8raYkeyRfx2HlBcF6Zuu88h9uOc7huO4PL1tO4bFHhJvAQy57bxVTgvfMMA1LPMTBV7LflGH0XF9Jh6k7aJW2l/fSddJiTQtvZW+k0czVuS9cSn5NL/o3L3Pogbm584OUvgo/vleLr78SN5+Orl/z64rngmZh/wQclVfCluGG94OXbZ7x497xcXL0Sx3j94ZW4EbzkjYy4kimGr18o8usXJfJK3MTkKITi+M/FRfv2V6mt4MPzN1w9dJyCFWvYMXkK2xPiSJ4ar8irHZOj/gVxNZEdE8axecwY1o8cxeoRI1gxPJhlwUNZEhDEYp9AFrsPYYHLEGbaDyGxfyCzfEPEQ3oFBRvzyNpZyJYtmaxas53lq7exfN1Olq5PYemmVNam5pF54DgHr9zh6J2HFJ67wobCvSzfnsHS5VuZEjabxMAENk1YxZWVJ/mY+kh0Pq9wMiiF3N4zyeuWwK6ecezvFsGhzhM4LKOt2o8Qnd1g8toOIbf1YHJbDiKnxQAym/mKzrYnm81cWNWoPwv1ejNbpzszdLowVaczSbqdSGjYmWijrkw07cowk474GbXFvVFrnAxbYKffFCttC7rXN6VTfSPaahjRUsuYJvJhKZAPSxNtQwzq6aFbXYP6VetQt3It6lWpg0bV+mhVlVFVcvRA8dCtJh661fXR/1NxVV8RVwrV6ysCq8b3ddXiSkZj6VCrlr66jlWZsPpCWonjS2lVXfyN6t9pUeNbKa40qFlZHKuyOK5CfbW4Eg2DyprofaOFaeUGtP7OmF61m2Gv2RYP7Q4MbNCJIIMuDG/UjWEGXRVxNd60L1FNHVSpgs1cibNwItbUQRFXCaZOiryS9a6miuXpxo7MNHFSoq+kuFpg4c6SJp6sbunP5vZDSO4ygoyeY0nrOoqNrQKUgu2LjZ0VCSUjqeR0sdhfpgwqkVaW7uX8T8TV5DJxZdyX4Q274q7Zkm7VxXdbRZdGVbXFd6ZF/era1Kuhg0aNBujU1EevlgF6dRop4kpfyxQ9HXNFXOlrmSiphIq80lKJqwZl4kpbzIt18nUDgZHY1lTLDDMNM8zrmmJe2xQLKa5qmtCspimtaprRqXZj+tZriaNGOzw1Oij1rYZqdmO0di9CG/RTCrPPNHJloTpNsExcbTAfyKYK4mqjmWjwmwxijdFAVhr6s8LAj+UGviyT4srASxFXG8382NFUFW2V0jSA7eI420x82W7iT4rYP12OHmj+L4irVuPJaf1XxFXEn4irWAo7iuWOCb8RV4d6LORgj0Uc7L2MEw6bueKfy91hu/lp7C6eRRTwbkY+rxfu4O7cWZyZPILSBDeOTbbj5OS+nErozonYzpyI78jxpA4cndqeY1PacSKxHSdj2yk1o07HtOdkVDuOR7TheGRbJR3vRFQHjkUIwjuI+Y6cFsc4HdOVkzJ1L6I7p6N7cy7OmguJNpxL6C9et+ZUjJVATGP7i2P351i0NUcFpRFWHBbtiSMTrTk5yZbTofacDXfkbIQD5yLsBXacjbbhbJwgwYYzieJ4k605LaXVVCuOJfbisCy8Ht6O0rA24rxaczyqpTjPVpyIac2R6LYcjOnE/oTe7E20Y1eSK4WTfciZPpRdK5O4XLSDh2cO8tP5E9wXHevH167z/rF43jx/x51zV0lZs5mI4aPxsbFRoqv6tW1L35YtsW7Tmv7t2mHTvgO2anHVv2MnRVz1bt2Ovm07YtdVdLT69sfT1gEfh/8fe38dXtW1Nmrj3++c920LbWlxdxIgwd3dLUBC3N3d3RWCBQLBI8Qd9wBJcAtOvaWlinu772+MuVZCoFT2Pvt9r3O+3/njvqasOedaa86VOca88zzP0MdCzxBzfUOMFuuhM2suU8ZOYMaESVgsMSQ6MIR1y1awOjGFQDdPDOfpMHXkWCYPF+8xcTJLps/AcPpMjGfMwmreQoJtHNkQk0hp+kZylqaSINonZ5252M6ahIeuuDdZ6yniKt7llbiK+v+IuDr1f8XVf4m4klFXx8+riqxLDp6tVVIESw7uUeSVLNb+d8WVIq/Ux6mPtpLiqkZ8zuN1F1S1rtR1rRqLq6qL55TpQbXY2nOyRhmJUEkXlJJLPKMcPFHD/toa9lXXsLemln21ghMn2CumO48do7zqCGVHDivRWvm7RB8sP4+1WzazIj2dlJWrSBR/Z0tXpbF63TrS1q0lJSWR8EAffOzM8DRZgI/RHILM5ipF2qOt56vElf0iEh10SZbSykmPZU66pIppqsNiUu0li0i1W0iq2HaZzXyWWs1lqSKr5qjmreeJ9SpSbaS4WsAqsf1qOxl9pWKVnToSy0GPdGfRbrsakuEm2n+Ju8SUTZ5mbPKQYsucrT4WbFOzVdZhFWyWUz8rhW3+NgpZATbkBAqCbMkJsSMv3JGCSGeVrIpRRU2VxrtRluBOWaIH5Ume6pRAgZxP8qA0+ZW4KqmXVoLiRuKqsDFKyqG7QkGsx5+Kq4xG4mqZ+G5JbmbEOJkQblcvrhbhajAP64XTMZwt/xkwmpljhjJCW5Pu7VrT8v0mNHv3HT6Q6YLvNlWirt79I4GlFlcyyur99z5SRNEHain1t8XVeyp59Z6MwmqUNviBkurXSFx92FItqFSF15ur61upxFVz5fWP62WWWlx92LT578SVjLbq2LYzndqpxFVXtbiSaYJ9OmnQp0FcCWTEVUcN+nftyyitYcwYMw0rfQsSwuLI2ZStiKvCvCJKSko5cuQoly9fVVIG7917oIilvxZXjxqk1aM30gFfialXr6tGD3zSKKXwmcJr4upZvbh6xX+buHpeL62eKfyz4urp0xfiObYeVeTV/4q4ev63xNWvf1jL6r9KXP323ymu/I9+QWDttwSf+ZmA07/gXfMjnsduE3ziDslX7rP+65dkfv8buXceUfDZ1xSIBiSnMo/N6+LYHOfCNkVczWZ7wCS2+48VD9LjyQ2cQl7wTPKD51AQPJf8oNmURi6kNsOVrw6u5pcrFdz+7ASnblyi4NwVko5cxGf3JZx3XcV57w1cD9zE58inRJ35jpU3H7Lh9gu2iM+w5Yd/kP71MxKv/iw+8+c476vDuvIclpUXsBb72u65gc3em1jtuS64hs2+m9gqMuwm5nuvYbSzDsMdFwWXMNp1Bf09V1i87wo6+y+zQLJPsLcxV1i0/zp6h26hf+QzDKo+F3wh+FogU/TusOTgtyza+yU6uz9l/s5bLNhxg4WV11lUcRXdiivo7RDvs/MqhruvY7Jbfq4bOO79BI8Dn+N18As8932K564bBIh1CdXfsfXmI/b/8isXX8An4kJ9Li7Y5+Li3RSceQl7Hr5g81c/E3byBrY7T2JSXINp8Wmsii9iW3ARx/xLuAjcxLx74Xncis7hUnxBUIdzUR1OhZfENhdxyL+Afd4F7HLPY7f9nIK9mLfPE/O557DdfhabnDPYZJ0WnMJWYJ99CoftpxWc8s7gIY4btPMGgTuv4ZBVzeKlJcyIzGRKVCbTk3KZsWw785ZuwiJtAzGFhey5fJavn/zCY8Qf7z/EH/Gvz5TcZEVciRvUP6S8Evz65CEvnj5UCrXLVMBHTwXPxU3z5UOxzyOe/vqEF789FX/QT5R0wudPHiri6uXD+/z6UEzF8rPn4kb58imPfn0ufujixMkf/y/3+azmJAc3bqY0KUk0qHGUpSSIBjeG4qQIlbhKUFESrxZXCeFUSOJCqYgOaRBX5RFBlAb7U+TrQ66HF5mu7mx2dWWDixPrnexZZ2tHurkt6YY2rNazZtlCa+LmWbHcXBatXEd14R5q9x7m6L4D7K2opKKomNLCAipLS9m/by+nTp/k1ue3+O7n77j90zdculnHwZqD7NxTyY7CUvJXbxYNfgbVySXc2XiGh+kX+Mx7F1Xz09g5LoY9YyM5PD6CY+OCODHOj5PjvKke58HBsS7sHuXAzhG27BhmzY6hVlRIcSXrJ0kJormAtG7TWdZ5MildJpHcdRIJ3ScS02Mi4ZqTCNSagnu/iVhrjcWo90gW9xjCgi4DmNNBm+lt+zKpbW/Gt+/NqI69GSyjrgRayn94etGrrWhQm3dQoq0UcdWklaAN7ZtKMdVJLa660vXjbnRr3u1viisxVdIG24uGvK2CIq4+6kRLcYw2LXvQrr4Iu7qulUwRbKmOtJLC6qMPOih8LGj+vthXfB4prD5S01zQqkl72qvFVe/3ujLk/V5M/Lg/c9sMR7/DGCwbxNUUXHtNwU3grTldnK+5hGrrENpXh7A+C4jos1CJuorV0lWI77OIBM2FJAlS+ixmudYSVvU3YO1AYzYNtyBnrD0FE5zJH+NIznAbtvQ3JV1Dj9U9FpKuqadIq0xx/bYMMGGDMgqh/u+irN6kvu5VxlvFlR4rtXUVcbV04BISB+gSqbWAQM2ZOIvvqNt6IGOadKPP/2xL1/9sQ0dxvtqJc9324860F9erU3N5jXvQrWUvurfVbBBX3aS46iDFlSZd5UiEEimrOqvSBLt2ltFZr4urPmJf7fZa9G+rzYA22gxsrcXAln1V4qq5FhNaqsSVbvvRmLYfh22Hibh0mIJXp+kEd51LXM9FLNeURe2NyOhrykYt0ZHXEudU25rcfjYCO3KlvNKyI7uP6MBrWLO5pyUbe5izoYcZGT3EPmpxtV3bkuIhdpQPs6dkkA35MnVQ05SiPpaU97NnxwBnKvo7U96/Xlw5UTHIhR2D3dihrm+lMMRL4K1iqKpQ+x5FXAU0sK8BVeqgZP+oEA6MDhNEcHBMI3ElZdX4KA5KFHEVQ9X4BI6PT6ZmYionJ6/m5NS1nJiazokZG7iwKI9PLPdwW4orr6PcD63iRWoVz9Ir+W7lai7He3I2xohLibpcT9bhRuIcbsTP4nrCdK4mTaVu6SQuL53IlURB3Hiuxk4QTFS4EqOavxY3ReF63DSux04X+6u4JpavxohpzEyxfjY348SxBVfEfF30TDGdw/XEBeI9F3IpejYng6dQEziRan+B3yRO+c/kUtB8roYu4kaELjcjdbkVtVhMF3I9cj7XoueLzzCPS7FzOSeOeVZ87jOCU9HTqA0bT03QSE4EDeeMIq6Gcz5iGGcjhnMibATHw8dxPGYGxxMWcTTJkAOJ5pTF2lC81Jf9W1KpKtjC/u1bqNy6iSPFpVyvPs3n565yfOdBVkYnY75gCZMHD2NsXy3GaYn7YP/+zBo+XIm2mj9W1rcayxzJGJkqKOcnKNJKb/ps9GcvwGCODkbzF2Oso4v+gkXMmzGbSWPHM3zQUMaPGq2s87R3JtjTF28HF/GgYcTC6bOYMXYS08dMYO7EySyeOh2DaTMxEvuazZqH4yID8VBnLx7unPEzMcdh/gKsZ07HZcEsAk0XE21vpBRoj3M2JtZFiisTotREiPUBFgtJ+HeJqz/hz+TVH23zp2mF/2Ia4H93KuD/qrz6d4srmUZYW/dKYNWnHMp1NRcvUH1BJa+UyCu1cJKSSkZZlR3ZR+mhvQ3i6s1UwXpxpay7JNapOa7UtTrbEG0lpVXNlUsNUVey1pVMEaxPE5TS6qhYf0x8Jokisc6fFZxWtlWQ6YynRD/vxAkO1p7g0KlTHD57lqoLF8Tr5zlw+jS7amuorD5KxbEjVBw5RPHu3eSUlpCZX8CW7Xmkb95Gavp6UtLSWLF2LctWpBIZFoiPgyUexgvxNpJ14uYSZj6PSMt5StSVIq6c9Eh2XsJSwTJnPVIFywUrXES7KljloqvCeTGrnBaxymEhK+11XuGgRr28SrDafiFpDosUpLxKs1+siKu1TktId1axTryHgssSMtwM2OBmyEZ30Q/wNGKztxFbvI3Z7GMiMGWzrylb/M3ZFmBBVqAV2UE25ASL9jDElrxwe/IjnSiKdqY41lX0gd2VaCoV7q+Jq/IkLxXJnpQJSpM9KElyVyhOfEVRghtFirySgspNjUpW1ZMf46FKFYyWRdqdyI6wJzPMVhlRcFOQNev9VeJKjiioqm9lSrSDCWG2hgRIcSXuZ27GC7BbMguT+ZPQmzGOeZNGMX5IP/p07UCbZu/z0Xvv0ey9pnzw3vs0ffd93nv390XZG9e3kiMQftD0IyU1T4orJeqqvkD7H4qrD8UxPxDHlHzIu0ra4Ee89756pMF6eaVOBWz2QQtFSDVrqHfVRkkflDWumjWKzGom0wc/VKUKyn2k0Gou9mmpiKv2jcRVV6VIe5d2clCkxuJKU6lrJdMF+8mUQdk3l3Wu+g5j0rAJLJ65UCnUnr48nfKiCipKKykqKmHHzl0cPXaca9du8OOPP6uKqj94/IeRVw9eG13wLamAjxpHXal53JhnDaiE1usRV6o6VipkbatHahSZ9Sc1rlQjET5TUK178ftUQZnW96a4kuJJGcGwkbj6Ayn2tpH95P6NC8BLfi+u/opX4urP6lc1Hknw5W9vjhr461/WsPq74uq3RvzjH/9o4G3iSq4Tmyn8+i8ixddvisRqJK6izv9MTN1DouoeE3T2Pp7VP+BZdVuJuFp67RHrvvqVTbefs/Xru2Tf/Jztp2vJrMhjQ3osGdGObAzUI8tfpgpOIy9gAtv9xpEbMElJFywImU1hiJRXsyiPXMDJ9U58s38Fv1wq5vato5ysO0XO8VPE7azBp+wU3pWX8dlzk4D9N4k+/iWrLv7MpltP2PbFU7Z+/oSNtx6y8tIPRFd/hu/eS7hWnMG57AxOZedxLr+MS/kVMV+HfelF7Msu4lgpliuvYld6CYvCs5jkn8Kk4BRmRWexKL2AWflFjMvPY1R5HsMdF8T0AiY7LgnqMK68hGH5JYwq6jDdeU1JL7QQmO2UaYm3FMwrZOTSdQxLLmNQLLYvuoRx0UVMC89jXnAWK/E+tqXncRLHc99zFe+91/Hbe4OgPbcI3/cZkQc+JXLfDaL2XiHl8A02nvuWXd885tzT3/hCXKw7gu/ViMvA+SdQ8e1DVp3/FN89J7EtOoJ14TEcik/hJr6f5/ZT+GadJDCzlqBtxwVHCNx2mICsYwTmnCAo56SKbDl/QqwT22afFK/XCmrEfO3ryPWZEvGaIFhsE5JTS0h2NWG5J0gqv8CW6q8pvPAzm499QVTOUexTCjCO3opxYg4WK/JxSttO4Pos1hQWUXX+BN/fvyN+eM8Qf0I8/03+sT/n5ctn/PbiKaj5xwuZ8veEFy8eqXks/iDF8j/Etv94oeyrjGUgln/9VRzrpdj+2WN+e/yQfzx+wD+eP1LWSbn1/LdnymCdyD/YH3/i86pjHMrYoBJXCQmUpSRSmhJHSbJMGQwXDWyYQnG8rHEVTkV8hIrYMMqjQ8TvOFihLDyQ0iA/iny8yfPwINPVhc2uTmS42LPO0Zp1dpass7RgnZEZq3SNWapjRPx8Y9bYeLBvxXqu7T3AV2dP8M3VM3x+sZabJw9ztXY/t84e4fbN09z97ipP7n/Ky8df8PzBLe59f5Hbn9fw5bXjfHmuhluHq/i0/Ajf5R7nfsZxboeWc3LxanaJh9qdI8LYMzyUg6NDOTomiNoxvtSM8eLYOA8OjHMV2zhQOcKG8qFWlA2xoGSwmULBICO29hWdpB4zWNZlMildBT2mkthrMjG9JhKmOYkg7Sl49J+MjfZYDDVHKOJqUbdB6HQZyPxOA5jZsR+TO2gxur0mg9v0RLtND/q07UHvdt3p1bqbUpC94wftaNe0Ne2atH5dXH30urjq9hZx1U4trloqIwq2f63GlSza3lIZdbCDIqUaxJV6ZEGVtPpjcaXIq/fFvk3FfJP2NGvSjg+btBUdnra0fE985vfa0/XdDmj8Z0cGvNOV0U17M+Pjgei2G4l5l3HY9ZyIs8YUXDSmKgJLptb59p6Jf585BPaeS3Dv+YT1WUiUli7RWouVelexmguJ19AhqfcilmmLzu0AQ9YONiFjmAVbRlqTNcae7NF2bBXXSY4ouE5TdFR76ZKuocv63kvY0NeAjVqGChsaT7WNFDaJfd5Ephhu+IMaV/Xianl/PZYNXELSQD3xedXiqtsE9NoMZmzTHvT9j3Z0+8+2dBbnrIOUVs270KG5TAUVnaaPu9O1RU+6t5H1rvrQtaOWkjLYrYOse6VJ1/YadJF01FSnDPYRU5XQ6tpOphhq0lOg2a432u20GNiuP0PaDRC/p34MaqnFkOZ9Gdlcm0mtBjKnrRzZcQxmHSZg33Eybh2n4tN5BiFd5xHfYzErNPVJ72sszonosGubk6ltSa62Nfn9RCe9nz152vbk9rUju7cN23pZsbmHBRu7mwvM2NDDlE09TdimYUJuPytK1OKqeKDYv7cpeWJ9cR9LKvs5sGuAC5WCigFOqmgrKa4GinWD3Ngx2P1VgfYh9fJKXZRdGU3QX5FX9exViywprvZLaTUyWC2uJOEcHBPBIUVeRTaIKwUxf3hcNEfHx1M9IZnaCamcmLSKk1PWcGLKOk5O38iFhXl8ar6bb52r+MGzml+Ca3i+tJbn6Xv5ftV6riYGcD7GgsvxBtxI1OVWgg6fCG4lzBWvzeRS4jTOJ0ziXMx4zkaN5ULUeC7FTRLbT+VqwnSuJ8/iZsocbiRLCTVHrJstmKWaJs7mmhRhKfO5tXQhnyzV4VrSXC7FzuBc5DQuxM7iStIChbNRMzgaMJ5DvqM57DeWKv8J1AbP5FzYPC6Ez+dypA7XY3T5LEGfL5L0xVRXfM5FXE/QUSKuzsXO4VT0LE5EzaQmfArVweM4HjCS2kbi6pxaXNWGSnElI65mcSxxMUeTjTiQZE5hhDlrxENekrs5MS6WRDjbEO7sSEpgMJmpa6jcVkBBRjYJgVGYzdNj0sBhjO2jzdi+jcTVmLHMGz2WWSNHMVMwe7SsczWRxVOmYzBrLoaz56M7Yy46U2YpLJwxB53Zc5k1bToTxL4jhw1ntDjOlLHjmSf2WThTvD5jNnMmT2Pm+EnMGDeJmYLZ4pgyXXDJlGkYSRk2ZQZ646dhMHE6hhOnYThhMqZTpmI/ZzY++osItzIiRjz4yQLtsU6yvpUJ0fJhUBDpbEq4ozEBFotICHBm176yPxVXZ25cFFxS+Dvy6l+pW/VXNbFqG21z4l8UQP+UIFKEj5o/KPr+z/BXEWJvO3bjovKvFZj/Z8TV1XMNskupf1XXiMuvZFbNpQtK1FU9x5RoqbNKbSpZ02pXzRFlZEE5lVFY9VFUr6TU+YaIq+o6FTXKtLHcuiiu3yVBnSKvZNTV0YvnFDlVT720qlbLrePicx1TPs85Bbm9ksp49gxHTp/m8MlTHDot0xrF65fE9pfrOFpXx5GLF9gvttt9soYdx45QfuAAJXv2ULZ7H+V79lOyey855RVsystnXVYWqWtWES76fB525rga6uBtOI8g43mEms4lwmKuUusq1m5hg7hKUcTVElJdl7DCbQmr3JewWpDmIfCU6LFGzKeLdWvddFnjKlnMGheJmHdezGqnxaQ5LVLm012klKpHXx1pJdp6d4noA4jjKHjos8nLUC2rRH/Ox5htfiZk+pmyzd+MbQGCIHOygy3ZHmpNXrgt+RF2FETaCxwoiHKgMNqJohgXSuJclVpVZfV1q9TRVDK6qjzZi4oUb4XyFC/Rj/aiNNmTEvFag6xSUyiJd6cwzp28GDeBqzLNV8urfBltFeP+h+Jqo1pcrVGLqxR3E6UmX5SDMaE2UlwtwdtMF3fThTgYzMFUZzJLZo5nweQxTBs5mIG9uom+ycd83KSp6Ne9L/p0MpLqA5q8976gqcK7StF2dZH2+sLs776vCKkPmqojrqS0qkcdedX0jXpXUlxJafWOgphXpwy+94FKXMk6WDJlsF5cSYn1QVMZhdVSlRb4sQolhbBxLaxmrVTy6oMWr8SV2L6lusZV2xYdaN+6E53a1ourLnQT87LGVW9ZnL2zphJx1b+LFgME2qIvptVBg4Hd+jG871CmjpqMuZ5o6yLF81B+Kft276eycidlFRXs3LWL2toTfPrZ5/zyyz1FXEkJ9aa4+jNhVV+/SoVaXj2UNbBU0VeP6yOx1DWwHqlTBR8+eqjmEY/kSPPqkQNlwINKWtWPLFgfiSVHG3yi8FRGX6lF1dvE1VOlcHo9zxul8jUuzv7ilfz6i8LvbxNXEiXVUCn+rnqvN1MFXxVj/xN5pa5z9Xp9q7dLq8bRU/XbvS6sVBFW/7TM+hfFlXhJ4bd6CfUn/Jm4Uupk/UM1iuH/k3j9CXFXnxB2/j7etT/idvQ7fI59R9S5u6TeeMqqT5+y8sZPrLzyJRkXr5J1ooZtFflkrI1lTaQt6T46bPWdSX7QDAqCJpMbIMXVBPKDp1AQMoPCkJkUBc+gMmIeJ9fa883uZH4+l8fXVw9w/PRRNu87QlTJEQKKTxBUcYXwPZ8Qd/BzVp/6gcxrj8m99YycG4/YWvcz689+R+rxz4jed4XAynP4lp/Br/Qs/oUXCMi7hP/2S/jlXMA35zy+uRfwy6/DN/8SntnncNl2EsettThsO4FT5imcsk7jIKOIsk5in3MSh9zTOOWexSX/vOAiznkXxPJ5wQVc8y/jXngV94JruOZdwTVXchnXHLFd5llx3FM4iuO7iuN6Zp/GR+Cfc4rQ/DNEl14kZdc1Vh38lPSqL1lb9Q1pR26TVnWb9GNfCT4j4/hNcs59xp5Pf+DC/Wd8JS7UL8BDwRM1P4p1Vx7Dji/viXNzg5A9J/GqqMa74qQ4F+eJqLhIQvF5UgvPsbrwNGuLTrGuuJZ1JYLS06wvu0CG+CwZpRdYX3JerBcUq1hbeJa0gtOsyjvJytwTYnqC1fknScs/pUKsl6wR69ILT5FecIINxWfI33dNdFx+5MLnzzh14wHlh2+Qln2E2DUVxKzfTYqYTy+oIrvkAHv2HuSa6KA8+OVb8SuW36h+PILfGpDrVMjxA16oeS5eey7Wij8+wYt/CH57Lv7YxLrfngmeKgILscxLKb7EsX+V656KIwr+oZr/hxyh8MsvuLFnLwfT00XDm0xJgrhJJwmSpbiKUourUNHAhlIsplJcVcZHCt4QVxHBlIXViytP8jzcyHRzYrObHRmuVqxzMmOdvQnrrY1Yb2rAKr3FJC9YQMKCxax3dOHYunXcPrqPB1eqefLZKR59Usv9q1Xcu3qIRzeP8PyL47z4RnD7GC+/PSrmD/Psy308/nw392/u5ee6w/xyppr7h2u5l3+Y7xKLuWS5igMTw9gxJIA9Q4PZOyyEQyNDODY6iOpRvhwf5cnhsR7sHedK5Vh7ykZYUzJURpHIkdLMKB5qRsEQ8ZDefzFrNeewosd0lnafSlKPycT1mEhEj/GEakzEX2sybv0mYd13rJIqKOtcLek1DINew9HvNYJFPYczu9sgxrfvw5CWPejboiuarbui0UY0oi270PUjmRbYjvbqOlftm7ajw/sd6NysM10U6dFNJT4axFWHt4srBTmaYEdat+yk0KqhSHsnRUy1UlIFVQXa68VVq39CXH3wXjvRwWnLh++2peW77Wj3bnu6vNOBXv+zA9r/oxMj/rMn0z7ox+I2IzDtMhYbcY7se07EsdckXDSm4KE5HZ8+s/CT4qrPPEL6LCBcpgpq6wl0iVIKtS8iUaYKinXLBxiwerAJ6cPMyRhuyUbJUHPWDzBhnZYB6/oakNFHdFL7GrJJy4gNYn69hp5aYumzoa8Rm7SNlelGLWMFubypn8lr/LW4kp9Fj9RB+iQNXEJUPx2C+szGrecUjDqOYMrHfRgkUwWbdKSLOH8dxHXqIK5zhxbdXhNXMl2waztZ00pVpP2PxVVv1UiD7TTo3Easb92Lrq160rNVL/q0Fp0tGW3VShvtZpr0fq87Wu92Y+gHvZnUciDz2o5Av+M4LDtNwrHzVDw6T8e380xCu84jrvsilvcSDwa9RSe/j/jufUWnva8F27WsKdC2paCf6Kxr25PXSFxtktKqm0pcbephypZepmT1NiO/v/h7GWxHqaCon5UirvLrxZW2A7v6u7BzgPjbGuCsSKu/FFf19a3qxZWYVxjuy94Rfq/E1SgZbdVYXIX+pbg6Nj6emgnJnJDiauJKTk5Si6tpGzk/P5dPTHfxreNRfvA8yU9BZ3iSfJYna47w4+pMbi2N4lK8I3UxJlyJ1uOGlEPxS/g0QZdr8fO5ED+bM3HTORUzhRNREzkZM5nziTOoS5nLteULubFaj1url3BjpR5Xli3mYrKOeF3sl7SAy6mLuLFqCZ+tNeTzdcZ8lm4ottfl8rL5XEyax4Vksd1SHc6J+dromVSFTeZI+GSORU7nuFiujpnLidj5nIlfwPm4BVyMFceM1eGqmF6LnseVyDnUyXTDqNmci57LKTFfGzaD6pApHAtsLK5Gci5ihJImeE5wMmwk1RETqI6brYir6lRzate6cijNh23iISrMRg/7BdOwnDMNq/lzsV9igK+NM0tD40lPWEWcXwTWi4yZOXwsUwYMEQxi+uAhzBk+knmjRjN35BhmC+aOGcfCiVPQnzEb07k6mM1bhMGs+ehMnsHscVOYNXYysyZOZdbU6UybMoXJEyYwZcJEZoj5udNnsnjOfIwX6WEm3l9XzM8YN5Gpo8cxffR4Zohjzxo5Gp1xE1gyeTq646eiM3IiC0dOQGfEOPTGTsRqxiw8RVsUbG5ElJ0ZsY4SU2KdTIh1NiXqTXFl+X/F1R9JqL/a/79DXJ1sVM/r5H+zuKqPlDp6SSWvDpyuUSKv9slRBc80ElcyJbCRvFIJKhXKcdUSS0Zb1b5NXF06/1qEleT45YsqcSWpu6gUc5fRWZLjEimxzp9T5NXhM7KY/Bl1xJUUX2LbK3VUX7vKsauXOSy2lcXflVpYhw6z4+ARdh85qqQYHjhxQqmPta2okLilCbi52mFjtBDHJXPwNpyriKsQJepqLhFW84iWowo6LFbLKz0l6koRV+5LWOWxhNWeS1jjpa+w1lufdG/R7krE8jpPNR76rFcjpVa6u65ATywvIUOwwcNAoI6k8jJmi4+KrT5GbJP4CvyM2eZvQqYgK8CU7EAzcoLMyQm2ICfEku1hVuSG21Agnt8Ko+0pinGgKFYQ40hhjJRWMtrKhZJ4QYJKXinF1pUUQHfRZ1aLq6XeCuUp3qIP7fVKWqnFVWFj4t0pkOIq1rWBfCXy6g/EVaQDmWF2bAmxZUOQNev8rUnztWSFl/nr4kpGXFktwcdCF0/zRTgbzcNi4VRxXx3PwiljmDVmGMP7ij5Fq1a0aCqjrprSrMn7om8nxZVKXr2n5t13VcJKFmVXkFFX76hrXL3X7HVxpeavxJVMF2wqI60+UKGIKxnF9aFqdMBX4qqFehTB1jRvLkcSVMsrKbSatVRGEZTIyKzXxVU7hVbK6IId6NC6c4O46tq2Cz3adVPqyzaIq65aDJCjC8qI9naif9VBA+2ufRiuNZTZE2fi5ejBlvTNHNh9kCMHq9i1cw+VFZXs37ufE7WqYu0//fiLkhL4r4irhuVHbxZjbxxtpRqJUMqqB49kQXgVcnTB+qinN8WVHGGwMfXRWQ2i6rnkmRrVshRKShTUYxVPnrxlVEFFCol1L583RF4pvPg9z2SE1cuXv+Op+r2e/kGNq78WV+K1X1Xy6v+KK7W4Srj2iLDzP+NV/S3OR77G/di3BJ36mfi6Ryy99oTEup+JOfs5caeukHb2ElknT5C9s5gN6+JYHWFLmvd8NvvMoCB4BkWig5gXKFMFJyhF2guCp1EYPJ3ioGnsCJ/HidXWfF0Zz90zuXx7eR8nTh4kR/xBLCs7THzFKeJ3Xmbp/k9IP/4N2y/do/KT5+z89Bll1+6Tf+4OmSe+JOPYLdIO32D5oassO3CV1L3XWFV5nTUlN1lbdIu1xZ+wtkRQ+olY9wmrxfoVxddZVniF5Pw6EvMuk5B7idjs80RlniFSEJV9lpicc8TlXiQhT2yTf4UkQXLBVVIKxb5FN0ktvkVq0SekFkrEvFifWnCFZWKfpdvPszzvAqsLL7G+5DKby6+SueM6eXtuUnrwM3ZXf8Oh099z9PwvoqF8wB7Bjov32HnpJ3ZdvMOey99w9NPbXPzhZ7588oSffn3JA/FjeqIO8ZM/2LtPX3Dj7lMOfP4TWWdvseqoeN9D51l2+CKrDl8mQ5wPOSpdiTgnu8T8gaPXqKq+xtHa64JbYv5Tjhz9hEOHb7L/wDX27LvC7j2X2bX7Ejt2XqC07AyFRbXkF1QLjlNQWE1RUQ3FxbUqSmopEZSVnqBMTHeI63Vov+gIVd/k4pkvuXD6C6qPXGZnWTWFeYcoEMepqDzPvj2iQ7HvhFLA9otzp7j7xXWe/HKbZ49+4cnj++LGIW5ITx8pPH7yQNxA7ivrn6p58uieuMH9wr0HP/HT3e+589N3fPfDN9z5/mt+EPz847fcv/sDj+//zLN7P/P87k88FcsP797h3t1vuSfe6/6P3/DLF5/w1claTuXnsWflSiqSkihLlOIqQRAniBaNcoRaXIVQHCfFVQSVCVGKvCqPDacsWqyLDKEsIpjSsCBKgvwo9vUkz9OFLHcHNrvbsMHNgnXOJqTbG7DOegnrzfVYrb+ApPkzideZw0YXB2oyVvPNgSJ+OC6ozufO0Wy+P7KNH49u46djW/jh6Aa+r0oXrOGHqjTuHF7J7f1L+XpfMp/uXMbV0jRuFG3ls8wcbqVs4LxzMkdnB4uHXfHQO8SfA8NCODg8lCMjQzguHnyPj/Dl6AhP8cDrzu5xzpSNtqN4uBXFQy3UmFM01Iy8waLDM0B0krR1WN1nDst6TSOu2wTCO48huOtoAnuNw6fPBJz7jsey9xiMNEZioDEcY80RmPcZg6XWeMwEepqjmNF5ACNba9KvpWg4W3ejV+uudG/eiS4ftqPTh23p0EB7OslRBWWKWYseCp0/7q5IrK4fy7pXHej4O3HV6U/FVcvmnWndqhttZaSVlFZtVbWtlFEEBQ3i6mNVfavG4kpV56rjK3H1bls+fKctLRRx1YEu73Sk5//oiNb/05lh/7MHU97vx6I2wzER58iq2xhsuo3Fvvt4nHtNVomrvrPx15pHkPYCQrUXEqm9mNj+S4gdoK+MMhgvSOmvT+pAQ1YOMmL1IGPShpiSLq5H+mBT1vQzFNdiCWm9xXWRkVT91DJKLajWay5hnYaeSmhpqcRVvbSqF1eb+5m8xiZFXBm+XVxpi052P9HZHrCkQVxF918kPvs8PHtPx6yr6Ay2GcCIj3vR90PROfqwI+0/6kz7enEl61zJ69eip+gs9lJEVOd2mnRpr5JWctTBBnEl0wU7qgq1dxYdqM5tBa170aWl+B0Iegg0W2rQt2Vv+n6kicZ74jf0/2tPr//RgUFNejKxxQDmtR+BQadxWHaejHOXaXh1mYF/l1mEd5lHQrdFLO+5hLUa4rv2Ft+7jxnb+ojOu5YV+VqyTpW9Qn5fO3I0bdjW04pNUlp1NWNTdzM29xTba4oOv5YlBQNsKB5kS8kAawq1LBRxVdjbjJI+VpRr2bOjnws7+7uyQ0ZdDXRWqBz0SlzJdEGFwR6KuFIVZVdLK8FuRWLJdb7sqRdXowLZPzpIEMwBKa5GharFVTiHFHklGBfJofEyLVgg5o+8Jq6WCVZwYlIatVPSOTF1A+fm5nDTaCe3HaS4Os1PQed5kHieh2nH+XFNPp+kJnEh3oPzMdZcijHhWqwxN+KMuRavz6V4XS4k63F+mR7nli/mdKqOYKGY1+Ws4HTqYs4ILqzUp26NCVfWmompqVg2Eq8bcHaFvuq1NAMupYn51eJYqxZTt9aATzZbcWuzNefTDDmeOJ8jsXM4nqzDKbHPmVVGnFhhQFXKYsEiToljnFtpyKmkRRwLnclh/8kc9VOnEwZO5WzYTKU+1unw2ZwInU5N8BSON4irEZyRdbhkfS5ZmD1qFKcjRlMTOYHjsTM5miCOn2bLjYIovtiXwdnyDRSsiiHZ15kQB0t8rCzwMLfEy9KeSI8gkgJjCHbxxXy+PnNGjWfm8JHMHiEYKRg+SmHuqLHoTp6K0ey5mC1YJB6slmC5UB+TuYtYNHUWc8ZKaSUYN5Xp46cwadx4xo4Zw7gxY5k6aTJLFuniYu9IZEgYS+MTSYqKxdnaltmTpjB+2EgmDh/N1JFjmDpsBLNGjGLhuEksmTANw0kzMZ06B+PJMzGZPAP7efPxNdQnwtqUOEcLEpwl5sQ5mxEjkOJKQS2u/C0XEd8grq5z9talfylV8O+Iqz9KIXxTXJ14U1z9wbq3CZ/ay2d/xz8jrk40fj95PDUN6/9N6YV/ObLhH1AvsE4ocuriH6AWV/X7XZNT1T61bxtZUKbv1amolrWu6lFHSiny6sJpZYTAw2dPcPjMCY6cPSnWnWmIyqqvZyUFlhRVtfK9FFF2URz/IjXqFEHl86nFVfVllbhqLKvqkcKqRsotud2VOo6JbY9KgVUna2OpkFFYVUoK4esclkiBJfapvnaF6quXFZl14NQp9lRLgXWUnUeq2C2me48fo3z/HtZtycDH3wNj/XkYzpuMve50vAxnEWA8hyCTOYSYyULt85RRBmNsFxJnL+WVriKvlrmoI66USCt91noZCAxJ9zZknY9ol+rxfsUGn3oM2OCtT4bXKzZ4GihsFGwS2272NWKrIqqMyWxAJa0yA0zJCjR7Ja5CRNunSCtr8iJsyI+0pSDajoIYOwpj7CmKdRQ4i76vlFZqYaVEWXkolNQja1ole1Ge4qNQluytrJPCqvBNYaXgrlAQ705enGsD+XFuiszKV4SWelTBaFdyopzJinRiW7joU4fYkxFkS7q/Dat9rVjuZUGyuynxMqXZwZgwOyMCrfXxtdTFy3wRrsbzsBXXx2TuBBZPG8OcccMZ078PGh3aKqMLfvxeE0VeyairpgJFWNXzruA/3+ed/2jawLv/8T7v/YfY7p0P/1BcvVnjql5cyVTBJk2aKaLq/Q9UKLWuZBSXLNT+QXMV7zen2Qeq0QY//rgVzVu0VZApgzLSSiLrXMkaWDKdUInOErRQi6sWsmRGszbKtG1L9ciC7boq9GjXHc0OKnElRxbs17WvUttKu3MfRVppduilGnWwW1+GyULtsxcTHRxNRUEFtYdrObzvCHt37mXPjj3s33OQM6fP88UXXymjDD54IIXVA5W0ul9f20otqGQtrEY8VCNHJbwvRyV8+FDhoZhX6l5JYfXkuXj2e66qb/XwiTJ6Yb20UsTVo8fi9Wc8eSJ4+rQhTfDRs6c8fP6KRzIiS4nMUkkmRVQ9e/aKp894+lQe5/UUxbeLq5eKkHr6Uny2F8+VY/4OuV5GcElJ9fJXhSeNePr87aMWyhRAFb/9qbRSxNZvv/2ubtXvxdXrowOqtnn52muq198urn5fF+vXv1nj6jc1r9ICG/iHUqVH4bV6WH+AUuD9DVSvqepcNaQKhp39Ea9jX+Kw/yZOBz/Dp/Z7Ii8+IL7uAXEXfiLsxBcEHb9C9InLpF+4Su75c+Tu38HGjSmsjnJkjd8itgbMUSKrikOnkh80idyAyeSJDqSUWYXBMykKmkFFxDxqVlvzVWU8j8/nc//6Aa6fO8jBI/so2HuIrH0n2HTgPNuqrlJ06nP2XfmB45/co/bTuxy//gOHL37NvjOfsefMp+w5/wX7Ln3N/rrbHLz0HcfE5zx59i6nz97j7LmHgkecOfuAk6fuceLUL9ScEsc4eZeq2p85UP0ju4/cpnzfF5Ts+kShdPenlAkq9n7Gjn2fs3P/l+w9+DUHqr7l0LE7ar7j0NFvOahwm8PHv6Hq+Nccq/6amupvOHXiO86f+Z668z9y9dLP3Lxyl0+v3uPL63f55tZdvv1E8Ol9vvrsAbc+fchV8d3qPvmJS7fucOnT21z58htuffsNX3x/m28Et7+7zfd3vuGXO7f55fY3fPP5l9Rd/0x0EK6zs/YixcfOUnT8LKU156gU7Kk+Jz6T6OSI6fna81w5fYGb5y9x62KdmF7m2qk6Lldf4ELVGc4cOMGJvcep2X2U4zsOU1W2nwP5u9iTU87OzFJ2bC1mx7ZidmUVsye7hL3bS9mXW8r+3DJBucKBvAoOF1RyKE/Mby9hf06xmBaxPzufPZkF7M4qZW/uTrHdDo7klVBTVMTZimLqDuzgeu0hbp47wc2L57gpOhnXL9dxvU4gPuuNi5fE+gvcuqTihuiAXLtwljrRKTp38jinqo9QW3WAmsP7OHlkP+eOHeHyyRpunT3F54Kvzoip6DxdP1XNpZoqLhw7xPlD+zi9s4KjOVnsXLVSNMjxlMXHUZEYT2VyAhVJcZQlRYvGOVJJESyKU6UKliREiG0jFYFVGiuWo0MoiQymJEIgxVWwH8V+nuR7uZDt7sAWNzs2KhFX5qy1NWatlT7pFktYqT+fhHnTSFg4i0x3e05lpPJp8TouZ8VxfkMQ59f5cmm9L5c3+FK3wZML610FLlza4EJdhgsX0uw5m2rJ2WUWnEqx43iCJ9WxIdSGRlDtGMTBhR7sGefC3mEeHBzqz5HhIVSNCOPoiBCOjQwU+FI10ouDo93YPdqR8pE2lAyzoGSouUBMh5lTONSYnIH6bB2gy4YBC1nbfz6pvacT2308IZ1H499lFD49xuClMRbn3mOw1hiJac9hmPUYilWvETj0HYez9iQc+k3Gsq/oNPQYzuQO/RjaWgOtlt3RaNGF7s060vn9tnT6oC0dP2xPx4/aKzKqU3PR0IpturbqoUw7N+9GZxltJWsmfdSJjs1UdJBFwFt0plWLTrSQkVVKqmAHtcQSfCyllRRZXWnfpicd2mnQvq2qKHt9bat6cdW6RTdaifdp2byLUg+rhUS8R8sPO9FK0OKDjnzUtAMfNm1Ps6aicyCmbZt0pOO7Hen+PzvS9390Ysh/dmfCB1rMazMUw06jsOwixdU47LrLeleTcNWYilffmfhpzSFAex4h/RYQ0X8R0QP1iBtsQOIQQ1IGG5I6yJDlghWDDFgxUGLIqgGGrO5vSJocYbDvEtb01VPk0gYpnbQN1fWsDFnfR19JGczoIyOuDBvSBjfJNMEGjN9AHuPVcZRjiWOvU0YyVImr5f2XKKmCieKzxgxYRHj/BXiL72LefRyz2w5m1Me90W7WXVzTznT4qLNSnL2tOJft1LQX57ZDi+50EOe6ozj3ndv0Eh0pFV3qaS+WRedJoizLbVrL0Sd70lNcs14CzZa96N28F30/7kX/5poMEgwW7z2iuRYT2wxiTqeR6HYeh2nniTh1mYZv15mEdJlNbNcFLOuuyxoN8T37mrFF25Jt/SzJ6mdFtkAWZ8/VtiVPTvvYkq0WV5u7WbC5q9i+hxnbeolOf28L8sX2xQOluBIMsKRQjjDYx4yiPhYU97WmTMuOyn7O7Ojvxo4BrkqkVflAKbDEvFgul4j5ykHur8SVrG+lRFj5Kbwmrkb6qYu1BzVEXMloK5n6qzAmjEOKvAp/Q1xFKVSNi+XY+ASqZYH2CcuombSS6ilrqJm6nrNzMrlhUMFtuyP84HGCnwNO8iDuJI9WHeXHtGKuJKZQG+nNGfGgcWWVB1dWOHEyzpSqSF2OxxtwZpW4D62z5cx6a85l2HJhoz1n0q05mKxLcdAUtnuPpTRkOkdTDbmwwZ5rWW5c3iKOkWbOvtj5lAROosB/HHn+Y9juO0r0DSZwfJUBX5cH8d2uSM5ucqQydgEVMQs4vsaKc1tcOb3FhaPrbdmx1ICKFD0OrbHk1CZnqtNs2BW5iCKfaVT6TedwyFxORy/kQtxCzsqIq7DpnAyZzIngidQGjacmcIyYH8VpObJg1GguRkt5NZqzUbI4+xiORU2mKm6e+D52fLkzhQeXKrh/q5qvLlZx7kA5BwuyKdmYwZbU5ayMjCMhKIIQNx8cjC3QnzmPBZMnozNlIjqTJzJn/DimjRzN1KEjmTN2IuYLdXExt8LZzArrJaYYzddj0fS5zBw/hamjJjFt7DRmTpzJFLE8etRohgwZwpDBQxkzegy6i/UI9A8iY91GcjJzSFu+GkdreyaPm8iIwcMYM3wkE8V7TR42gmmCBWMnYDhlJlazFmA3byFWM+dgMWUa9rNn42ugS5SNKYkuliS5WJDgZKqMzhWrjraS0ipKFj12MMLfTDyE+zmxc2/pX4irev5EXl27yCk1b0YKnfwnC6+/Vdz8RSHz/1Vx9aaseo16afbfKK7eGn3W8DnV0UtvcOKqitqrb9QUk+JKrpORUJdfRx5LEUtytL9GKX41l9XySsopKankyIDnTlElpZWYHhd9tuqLqjpWNZKLclktrhpqZ11s4MSVOk5dvSx+H1fENb5MjYyKkpLqsqrmVX0UVr20qr0muayIJxlBJUWUFFjHFeqUKKxXKYbnGyK35LKUV0fEVG5bc+WKOOZlpf7VwbNn2X/yFLuPHaNs316yiwtYvX41oeH+2FoZYLBgCsZzx2O/eDLuBqKtMZpJgPFsRV4FS3llOZ9IG5W8SnBcTLKTrlpc6bPKQ7StngYqYeVtxDofI9b7GpEh2CDY2IhNfsYKm/3FvL9oz/3qMWCjlFk+qukmXwM2i/Vb/I3FM5gJ29QowkotrbKCzBWygwUhFkq0VV64DfkRtgoFUXYKiriKc6Q4zlmRVmUyRVBJC/SkNMnrNUoEUlaVJfsolCZ6UZzo8XthlaiiSLxWpLzuQX68u8BNQYqseqS4UkkrF7IiXciMcGZrmCObQh1ZH2zPWn9bVvpYk+plSbK7OfHyXuVoTJi9IUE2+vhZ6eJtsRB30/k46ot7n85kDGaOY/6EEUwcrE3/7p3p3PJjWr7f9FXUVRNVpNU77zblHSU9UIqrDxRZ9c7/fMW7Ulz9ZzOavNOM9975QLXdO+8rtaykuPqw6cdKHaz3ZUqgIq4+bOC9+oispqpIq6Zi2yaC9+vllUwbrEeRVy0VYfVx8zaqtEElZVCVKthQA0tKLLHcQsy3aN5WJbQ+bK3Iq1YtRJ+6TWdFWsmRBXvKOlcdeqLZSYPenTXp20WFMmBSRw00RB+sp3i9V0fRz+rah1FDxmJjYsemtM0c3SOeDw9Uc3D3Ifbu2s/hA1WcOiWe2W58wvff/8D9B/e5//CBIqDqo63qRwZ8+PgpDxp40sD9R48FD9X73VfLq8eq1MEnKnmk1Ld6+OwtEVtPFKlVL68eK/LqqUpcvRDbv3gueMGjly95/OKlIpPqUwufKCmEap6qePzkiRLFJZHySh5TCq1nz57zXMolNc+UaCm5zxOlrtbjxsLriUqQPWmQVr+J+d94XM+LX3n87EVDfSuZKvh6OuJf17qSBdpfymirX38/UqAUUirejLj69bWoLNVrb77+62sy6/XRCF/+bXH1apu3i6tX/A1x9RbeFFfPpbjyrPoCh303sN97Dfeqzwk68wORF38h8uwdgms+w7fqCgHHL5N44RO23PqKouvXyD+yj41bVrBG3Gwygg3JCdWhKGwWJaHTKQyaRq7/NLYHzKQgZA5FoXMpDJ5FWcQ8qlZacbM0il9qt3D3Qilfnizj0pFSavaXc+jAXnYePMKOKjkayGmOnREdnHOXOXuujnNn6zh/+qLCxbOXuHzpKjevfcJnt77gy0++5vand/j+s5/44fOf+enzu/z06T1+vPkLd679yHeXf+D25R/5qu4nPrvwA9dO3+ZCzeecqrrJiYPXBFc5cUA0lvtFw3mgjjMHxfsdvMzFI1e5fOw6V2pucLn6GnXVl6mrqeNSzSWFuto6rp64zM1TV/nszA2+Ov8J3178jO8ufc6dus/5/rKg7jO+v3STOxevcPvcBb4+c44vTp/lE/HHf/3EOS6fOM2F2lOcra3l9IlqTp04yomaI5w4dpCTVQc5Izh/5AAXDu7n1O49HK3Yyf6SSvYVV7CnuIx9ZaUcqCzmUGUhhyvzOVqZS23Fdk7v2M65Xblc3JsvKODC7gLOVuZxqiyHmsJMjuZu4kh2Bocy13Fwy1r2b1jN3vQV7F6zjJ2rlrJzRQo7ViSzc2Uiu1YnsDstkT1rkgTJ7FqTws40waoUKlYmUZwSS158OLlxoaKRCqNsaQTlqTGUrYineHkihcsSKFoWR+nyBMpXJbEjPZXdm9eyL2cLB/JzOVhYyIGCYvblCXIlRYICsZynsD9fzMsoqdwcdmVnUrF1M6Xi4aEkI53SDeuo3LyRvZlbOZSdxbGcLGq253BcbCuXd2/Zwo6MDZSvXUvZqpWULFtGUUI8RbHRlMZFsSMxhl3JcexMiqUiKVo01JGKrCqWiO9UJKaFCTIKSyzHhlEUHUJRZDBFEcEUK+LKn2I/b/K93ch2d2KLiwMbnexYZ2/DGisL0iyMSTMzJHWJDnHzppG8eA4FPk5c2pjKzSzxgJjszMEwAw4F63EsRJ/jYUs4GqGrPCQejVlCdZwB1dFifchiavx1OO2/mNOiQ1PrY0uNtwenPPw5bRvIMR1P9o93Zv8INw4O8+HI8ECODg/m6IhAqkYGCHw5PMqTA6Nc2T3Snh3DragYZkHZUHNKh5oJTCkYbEjWAF02919ExkAd1g6cT6r2TOI0JhHafRx+3Ubj1WM0nr1G46wxCtsew7DoMhCrLoNw6jECrz7j8ZX1r7Qn49B3IsY9RzO70yDGtOnDwOY96PNRV3p82IkuH7RX0v+6yGiqFp3p1LILnVp1pXOrenElR6broogrSUdJcxWyhlJjcdX8I3VRdkViSaTA6kzb1t3p2E5DoEl7OZpgyx60aaESVm3UyHX1SInVunlXWov3avOReI+POtOmWWdaNuukGnFQfN4WH3agzfsdaf9eByVdUOOdTvR7txsj39dkWssB6LYfjnmXMdh2n4BdzwnY95wkztNkPHrLqKtZ+PaZTUDfuSp5NXARsUP1SRpuyNKh4vcx2IDUgTLqagmpMtJJiiPBSsHqfvqsEazVWsI6bX3W91NFR2UoiOW+KlTiykBd80p0arXrMXwL9eJKYqyQIeYbxJWWrrj2uqT01yVx4GJiBqrElfweFuL7SXE1sllv+jcTHSIZXSXOXTsZ5dZcRr2J6yOmretFlnL91Ne3rbi+bXrQpZ0KudytXU8VbVT0EGi01UCzrSYabcS0VU+0WmsyqttgFgyZhvH4hegNn8O0nmMY23YQkzsMZX7XMZj0mCJ+h+JBottsorrMJbmLDqu6LyFD01Qlrfpbid+3NVkDrckcoJJYst5VlqSPFZma1oq42tZD0N2CzB6i09/LjLy+FhQPsKJ0sA2lg2woEfsW9zOnSEtiSVFfa0q07Sjv78SOAW4KUliVDXShbICY9nOhtJ+zQMost7eIKxW71WmDu2UEllKk/a/EVdgb4iqqQVzJdMGq8bFKratjE5I4Pmk51VNWUzMtnbNztnJjSRm3bQ7ys9tR7vtX8Sj6CI9SD3BnRRFnIpM5FBbAubQovixdyWdlKZzY6MOBlfZUpTtTs8mDw+uc2LvKhuqN7lwuCOVSnrjXrJPDpi8k3WUsqTaDWe8+jooEcQ9b78CxdFsqE/TY5DlevDaQZKt+xFtoEWPam5VOw9iz0pyvDi7lm6pVVG3yFA8tuuTFGXN0qx8nc8X33OJLyUo7MiIWsyZkPtnJ5hzaGsjJ/FiqtoSwL82TY2s9qdvqz2dZ/txab8eFRB1OhE3kVMhYzoSMF0zgVPB4sTxGJa4iRnMxapRAjiw4jJPhwzgWPoYj0TOpXW3FjdJ47pwq4v6nJ3n87XUefHWdby+f4+qxI1SVl5K7bj3xwaHYGpkwb8oUpo0by6yp45k7fQKzJo9j0ujRjB46nFGDhzN9whRsTC3wc/PG3c4FM31zdGYtZOakWUwaO5Xxoyczfuw0Jk6YwcRJ05kydTozZ89hgc5iFusaYGfvTFx8ClnZBWRl5hMVGc9CHV0GDhxKX61+DBo8mBFDhjJq4CAmDBzMnFFjMJo2A5u587EVxzGbPBnT8eKBZOokvBbPJcpK3HuczUgWD38JTrI4uxGxLsZEu6iLsyujdRnhbyLaLR/Hf5u4qpdXp69deI2T/4S0+r/i6o/F1avP8e8SVxdeF1dXXokrKZ9q6kcHvHBG4ej5V+Kq+oI4v5feiN5qtHyi7lUKouTE5UucvnpZ/FaucEqgirq6qExPXLvMSbFOTmvVkVa1V1Xiqkbsc1wddSVFlKr2VZ0yf0xdI6txXayaq69qZx29KKO56hSO1ontL13i6IXz7D12lJySQpKXJ+Ph5YSZ8UL0F0zBaP4ELBaMx37RRNz0p+JtOB1/Ka+MZhOojrwKt5QpgwuIs19EkpMuS130WO4q2nJ3A9KkuPJSRVpJcZUh+nIZfq/ElUpWmbAlwFRha6AJmwON2RQoBVY9ov0OULFZsCXASGDCVrG9Ur8qwJzMQHOyFCzIDrJUyKpPE1TqWtWLKzsKI+0pjHZQoq2K450ELo3ElQdlSd6UJvmoSPZpmJfiSi6XJHqLfTwojH9dWsnoq2JZpF2mDyZ5CrwUCsS2UlQVNpJWjcVVVoQL28Jd2BrmzOYwRzYq4sqBNH97VvrakuplTbK7JfEuZg3iKthGH38prsxV4srZcDZ2utMxnTuRhZNGMGV4f4b16UmvDm1E3+5DpdZVsyYqefV+kw/U0VZNGomrD/9UXEnJpYiudz9Qoq5k/at6cVU/qqCqMLtKXDVRR2MpUVmNxZUUXmqaKXykpAE2U+RVq9fFlVLrqj7yqpWSStiiRVvR522jSKyPPmgp9m1Ji4/b0qFVJ0VcyeLsPdv3EN9b9Kk6SXnVS0EWa5cRWH06aSriqofYpofYpmfnXvTTGMDsKfMI9RPPPtklHNwtI64OsKtyL0ePVHP29HmuXrnON19/wy+//KKWV6rIqddqVCnF1SVPG2SWMiKhum7Vg4cPBPcVefXwobqGlTKKoGqEwYcPnwqeKDWwVPWunirrHjUq3q4IJIkUUbKO1POXPH7+K49fSGkkpy+UyKtHz5+oeazi2WNVSuFTKdjE55EF4KW8evJEEVpPnz17lVYoi7E/kVJLyq1HSrH4x3Lbh2oePVGlL76sj7h6qYq0elHPS9Vogo0Ks//z4kotrf5kxMC/J65e/om4evl/lrhy3HcLuz3XcD54C5/arwk+e4eQ098QWH0L38OX8a26TPiZW6z65A653/5M2WefUXDsMJu2ppEe7yVuLmbiBqhLSfhsSkOnUxQ8ne1+goBZFIbOozh8HkWhsymJmMfeZcac3OrBlaIorlYs5WLZcs6VrOZU0VqOFW9if1kOeyoL2LejgINieqi8gKqyfKorCjm1s4Szu8o5v6eCS/squXpwFzer9vHJ8QN8Un2YT2ur+OzEcT6vPc4Xx4/zWdUxPjlYxY29h7m66yAXKw9wpnQfNUW7qMqv5FBuBQe2l3NA/HEeyCriYKZ4P9EpPCI4mlXAsZwCqnMLqckT75+3nWN52RwtyORooZqCLI7lZ1Odv52a/DxOFBRwqkB8znyJmM8T63JzqN2+jeqcTRzLXi9I51jWOo5mrufwtg3sF+zetpFKMS3LzKBErC/amk7RxrUUbVhLqaA8Yw0V61ZTnraSspXLKV++jIrlKVQuT6ByZSyVaZHsSAsTBLNzTQC70sTDj2SNH3vWBrBnTaCYD2TXan92rvKjYoUvZanelC1VjQKihAGLRqc0TjRUgnLRgFTEulMpqIh1pTzOSUW8M2WiQZPD4hbFiMYp2o38KFdyRUOTIxqY7FB7ckLlMLp25Ec6kBftRE60C5mRoiGKcCUzypPsWD+2J4SQmxxFwbJEilcsp3jlagqXp5G/VEXe0tXkLlspWEFu6gryl6+iYIVkpUAsL0slLzlFHCOJvJRkCpctpVhNmaBSbLNj1WrKxD5F4hj5ScvYHpdEblyCaEyTxHeWKYJxomGOYkdCJLuTotiVFE2loFzMlyZGicY4UpFXUloVqCmMC6MwJoTCqGDR2AdTFBZMcXAARf4+5Hm7k+XmwhYnJzbaO7LO2p41FtasMjVnhbExyboLiZk7g6V68ykLcOfmtlV8kb2U2gQH9gfqcsBvIUf8FnHUX0wDdTgcuogjkXpURepTFbqE4wF6nPE34KrolFzzs6XO24WrvoF8GZLIt4EruGEdS/UM8XA50pX9Q9w5JB6Kjwz1VTgsHogPjRCvjXAXD8JO4qHYll3Drdgx1IKKIWaUDTGhZLAx+QP1yey/iI39F7BuwHzSBs4jdcBsErWnE9VnMoG9xuPdcyweUlz1HIlt1yFYdtDGpkM/PLoNJ6j3REK1p+KnNQWXPhMx6zGa+R0HM6F1X4Y074XWR93R+FBGXXWie3MxlSKjdXc6t+lGJ0FnMd9FooirznRu3lmJxFJqJ7XspiDT0dq26KLIkRYfd6S5LML+8Stp1UKmELbsotS1ktFWHdtq0q5VT9o0l2KqmyKvpKhqJ2gv1rdv3UtBbtNWyqwW3WjXvKsyOp4ULm3E+7ds3km8Vwdaivdq/UFH2jZpT8f32tNdGV2wM4Oa9mD8R1osaDMU085jsFHE1URFXDn1moybxjQ8NWfgpTEDH81ZBGjNJWyADtFDdIkfJh4gBy9h6UA9lg1oRD89UgXLBTL6KU2wRluftf30WddPJa9UKX76ZPRVsaHvH4mrN1GJq1fphCZs1DZlg7YJ68Vra7REJ7vPYpb1XURyv8UkqMVVhCKuZmPZYxKz2wxh5Ie9GdRMA+0WGvRs2VO5TlJWyTTNForA6iTOnyza3lmRjp1bdVOklUJbtbQS893V9FBLq15te9FbXLve7aS4Eh0tsW5wF23mj5yOj7EzSW4RhFp4YzB6AaPaD2RkK22mdxmBkeZUHDVmEdR9LvFddVjRZTFru4lzoSEeAvqYs0WOKNjPgm0DLdk6wILN/czEeTBV1sv0wW0aloq4yuppTXZP0dnvaUaO2LdAS464aUX5YBvKB1lTKvYtFvs2iCsta0r62VM2wJnKge4KFQPFvXSgq9hWPAT0c6ZEu5G4kjWuhkpx5c3uYT4N7KlPGxyhklZ7XxtRUC2uxoQqSGl1WDI2XBVpJaXV+GhFWKmI4ohYPjI+lqoJCRyfvIyaqSupnbaWM7O3cF2vhNtW+7jreohHfgd4ErGfB4l7+Coxn+OByewODuH0+mV8d6yQu3WVfFazlSsH0qjbJ45RFEPpSidxLzfjQIYvN3au4JO94rWyZKo2+pMfZ0a89UgC9fqy0nUy26P02RYirofzeGLMBhJlPpA42+Hi4W44EZZDWOE1jZ3r3LiybwXndy6jJM2d9ZGmZCU7smdLOHu3RZK/you0CDPCXcTfkPV4It3nkyPastO7N/FJbTFfnijhu5OFPDibz6PqDdwuCOTiMl1qw8ZxJnQ0F8LHCSZyLnSiWB7H6dAxnAsfzcXIEVyKHMz5sAGcChnI8dARHIqcxuGlJtRuDuB08SrO7s3l8vG9XDtZRd2xg5zYs5OdudmsTUnC3daW2ZMnMWLQAEYMG8jESSOZPHU048ePZPjw4QwePIwhQ0cxdfJMrC3s8Hb3w8nOFcMl5syZuZjpU+YzefJcxk2cxajxMxg5fjpTZi3A2NyagJBwElOWk7R0FSmpa0jPyCR7eylr07fh5h7AxCmz6K01EI0+2mj170//fv0Y1FeLUVr9mDFsOPqTp2AxaxbmU6dgMGYkhqOGYTVpNF4604kUD3iJjoYkOxuS6GxAvJjGuRgR42xMtJOx8kAoh5l/m7g6ff28wj8rrhoXD3/ba38prt5Su+rviKm/4l8WV43ET41Yrqf2jYLt/1Zx1Ujc/am4UsTUxd9x4tolwVvEVaN0zPr6U6pRAFX71Y8IqIiry+qIqSuq0Qer1ZFU1UrklSrqSlJz8dxrdbJe56IqTbCRuJJRVyevXBLfs058v7qGCKvG4qpBXl1RvVajTiuslfNKyuFF1WeW+zUamVBKKjmV+8j95fGr6y5RdfEiRy5dpKpOFaV14splai6cY+eB3azblE5gsDfmpotZMHMsOtNEGzN3DFY647FfOBFXval4GUzHz3AGAUazFHklI69kvauGQu2Oi0lx1iXVRY8VrktY7aGvjroyUKUJKuLKmA2+oh32rZdWZmwNNFcj2ie1vNocoGKLmN8aZPKKQBNlu22BUlhZCCzJClKRHWRFTrC1ihBrtofakCvIC7NV+umyGHuR6KcXy/RA0b8vSXhV00qJtkr0VMRVfWSVQpIKKa9KxGvFYpsiRUTVCysVUliVyGLtsvaVTCUUSHElo67e5PfiSkZbObE51JENIaI/HeRAWoA9q0Tfd7m3DSkeVsS7mhEl7lVhDoYE2y4hwFIXHzMdPEzm4Wo0B0d90VfRmYru1FFMGzmAUf16o9W1E51aNKfF++/TrEkTmjV9nw+bfqhOGVQVY5cpge/954eKrHrnf6qQIkuKq/feaca7jcWVjLp6RyWvGtIFpaiS8krSRMVr4qoRirxS86GaZu83V9W1ksKqoUi7Wlw1FGpv+UpcfdyGjz9sJb5LC0FzmjdrrYww2CCuOkhx1QONjj2VlEBN9SiDMm2wb+feaLQX/a623VSCq5Poe3Xry6ihYzExsCA5cQVFBRVUlO2irLiCvbsPUH20hgtnL3Dr2k1uf32bn378ibsybfDefVWa4KNXokqpXaXwmCdqHj+Sguuh2PYBDxVpVc8DRWbdf/RAFZGl1LdSFXGX8qshguvJMzF9JpZV8kpGXz0VPH/8gudPXvLs2a88ef4bj178qkRfqdIHHwsevYFY9+yJON5jcTzxXk/EuqePFR6pRyh8rBSBf6KMaChL2Tx8+lDhwZOHqtpb8nuIfWUUV33hdxXPVemB9Tx7VeNKCisVKmn1prh6W72rP464el1e/V5MNRZXb6YKvjnq4N8QV29BVqd+TVz9aQ2rxhWt/3lkRewGcWW39wZ2e6/jWvU5Pidv43fya7yP3cTr4CV8D10ipPYmyde+ZeO39yn+6SEVX3xNUfVRtmamsy7RRyWuwhdTEjabMimuQqaTGzCN3MAZFIbNojhcMpOSyFlUxOuwc6k+O1JMqVhqSWWqA7tEp3R3WgA71oRSli46xesSKEmPp2RNDCWroihbGUnlqmixTRx71yayb20C+9fEsX9tHAfTEzgotj+QkciBTUkc2pzC4Y1LOZKxlEPrUjiwOok9yxPE+8WKm3E0hXFR5EZHsD0mkpzYaNH5jiJbzGfHhJMTE0quoDAmjOK4MErjQylPDKc8KUzcqEPETTeIoqWBFC2TiPmUYHHTDaEgLoT86GDyooLJjRCEi/nwIHLD/Nke5ifwIS/Ci4JoL9E4+FKaGChu+qEUJYeTnyw+S0oEWYJtSyPYkhLJZrFuk3jfzYJtCeFkiWmW+CzbY4LF+4j3jfKjOEo0AlGicVBG/7AVDY94eIq3pCzBXGAmPruaOPHQFWdBiaBYPFAUx5pSJCgUDx1F0WYUigeEgnBj8kMMKAwxpDjUhLJwMyoiLNkRZU1llHhgixLHjbagNMaKkhgbsZ9qBJL8SDvxvezEd7Zje7it+J6iUQyzFI2ipfg9WIn1orGMtCVLbJcV5SDOsSs5cV7kxPsLgtkeHy4Q1yAujsyYOLZGqNgSGc/WqAS2xajYqhBPZmwC2fGJ4hhiKrbPiY0jNz6e/PgE8sQxcsX1zI2NEQ9OCRQmJpOfkEyuIDs2ka2R4j0iYkXjKH5XSUnimiZQXi+uElXiaoegIlFGXUUr8qo4MVIcJ4ICifishbGCaPH7iAyhUFznwjBxLUICKJTiysuDLDdXtjo5s8nOkfVW9qSZWbPS2JxUQ2MSFy8keo4UVwsoD/Tk0+y1fJ2/mpPL3NkfZsy+IH0OBi4R6LIvYBF7QxazL1Kf/ZHG7A814nCAESdFh+ZyoC3X/J246u3Fp/4R/By1msexW7jjmca5BeKhdqQ7ewc6s3+QOwcGerBvgFx2Y98QN/YOd2HvCAd2j7BhZ2NxNdiE4kGG5A3QY6u2Dhla81irPZfVA+ayYuAclg6cTXz/mYT2nYyP5njcNUbj2H0ENp0HYdleC9v22nh1HUZI74lE9JtOsPZ0PPtOwarHWBZ2GMLEVloMba6B9kei8WzWlR7NOtOteRe6teqmiAtFYrRTReN0kdE4LbvSSZFWKuHxmrgSSHElBUmrjzvR6qNOiliSUVYKLcV6sX+bVt2VSKsObTReiauPuyriSi53aN2TjuL1jm01FDq0kQKrpzh+dzo076ogBZYUV1LAtFSLq1Yy6qppezq8155u73VA871ODGjajTHN+jC39WCMO47Gutt4bLtPxL7HZJx6TcWl1zTcek3HS2MWPr3nKFFXYf11iBq0mOhBesQN0CWpvyq6aWk/PQU5umCqLJAuWKW9RKk7pURd9TNQiyuZ2idTBQ0aZFXj0QXfHmX1KtpKQctEYKpC20yRVzLqau2b4mrAYmIHLBTXdr4irqx6TmJu22HKdx7ykSb9W2qi0aoXncQ5byuuaetWXQVdaNOyC+3Eteoorl+XFt3oKq936+7KNe/WVoVKWAnEfM+2PRU02orOVTsNBY02PendrhejNIdgPEOXOI9wMhPXsz5sOe6LbZksfovDWvdlQvvBLO4+AatuUwnoNpfknrqs7WnIhp7GbNIwZaOmCRs0xcNBH9HJHyAeDAaaK0XqN2ipCrZv6W3ONk1LMntZkd3LhhwxzellRq6mqZIWWDbQiorB1pQPEvfA/uYUiXNVKPYrlNFY2jaU9ncQr7lQMciDSvF3VzHQXZFUpQPEQ0B/lwbKxd+lIq2GeSu8Elf1KYMB4m/0lbD6O+LqyPgIgRRXMRweF6MSV2L5yIRoQSxVE9XiaspKaqeu4czMzVxbXMTX5nv4yekQD30P8SjsEHdj9/JJZB77PRLJd/Njb3Icnx0u5dntMzy5c4qH39Xw06cHuHhgA0UrvdkWa0/Vtni+PLydTw9kcr5kNccy49mXEczaQH0iLCewwmM+GWI+2XE6/nqD8VqoTajZSOKcpxDvNp0E95msizShIsOfw/nx7NgSztYUV9bFObBBPEBtTvFig3j4WRXpSJSnPq5mkzCZPwjzRaOID7TmSPlmfrhRy6/fX+Efd87DN9U8P5/P10WhnFuqS234eM5HjqMuagJ1kRO5EDaRs2HjORM2ViWuolTi6lxof04G9+do6AgORExjb6Ihe1aKa7cqiKwVkWwT/Yic9avJ3bBOTNNJE22Iv7jfL5o7lxFDhzBoYH9GjhnBlFmTmDZ3CpNmTGLMxAmMGien05k1ZzEWFg44O3ljY+WCwRJLFsw3Ys5cQ2bMM2TybD3GTddh7IwFLDA0xy80ik1Z+ZTtPEBJ5X6y8irYkl3C5qwSlq7YgINrADPm6jJi3BSGj57A8FFjGTZ0GCMHDWbikGHMHTMWPRllNX06lgLzSeMxHTcK60mj8VwwlQhTHRIcDBRxleRsQIKLkSKuYp2MiHFUiyv7enElUwXL/q3i6q0j4f1V5NV/obj6qyLt9etqxPYNNJJX/23i6i9qXL2KPnt7jauTVy+9PeKqsbhq4JX8ahgNUD0yoIzOOilfU4urGnU64PGLZxRpJdMGZXTVycu/Lw5/SnK1TuHkFRUy2kpBCiclPfCCEhXVOE3wd1FXShTYeSVK7LXaXOoi7/L7yrpcxxVxpS7cLkXZZfkecn91pNVlGbElo7yuce76VY6eqiGvKIeklCjcXSwxWTKLRTNGojd9OGbzxmCtMx47nQk4LZqMh940fA1mqKOuZhFoMpsQs9ni3qeKuoq3W0iSw2KWOumy3EVPNbKgh6o4uyKvfGW6oFpcyWgrwRZ/U7aq5dW2IDENMlVjprBNzG8LNvsdmWpRpRBsrSCF1fYQGxVSWoXZKij/XI6wpyDKUV2I3VlJEZTRVsXyn9MJ6rpWMk2wPiVQkVXeYr23MlWkVZIXRYmeqhED42VBdnelOLtCUr208lJLK2/Vtg2y6hX5cR6ib+7O9mg38bzgyrYIF7aGO79dXPnYkOJpJdoPM6KdxX2qXlxZqcSVp8l83I3n4WI4D9vFM9CfMZZZowczbkBfBml0o2e7NqpaV03epVnTpoq4er/pBzRp8r6qWPu7anHVIK0+UJaVde98yDsK7zfiA0VmvafUvFJJqwaafNRA0zfEVj3vC14XVx83RFfJlECFZq0ahFU9Si2s5m1p/nFbsf3r4qpdqw50lsXZ23eje4d6eSX6Vg3iSlORVnLaq73se6nElZIy2FmD/n0HKf9scXP1Yf26LRQXVVCUX0phXgm7KnZz/MhxTtec4urFK3zzxVd8/+13/PDdHX788Sd+uXufe/cfcPeeinv3VDWwVPWvVNJK4eEDsXxfEVj1SHF175HkIffEtveUOliPVBJLphk+fcK9p0+5J+XVExnNpaqJ9VTw4tELXjx5yfOnv/Lk2a88evaSh8+f81BGVUkppfDwDdTS6jVxJbYX7/Hw2TPBcx68eMr9F+J9Xz7m3otHCndfPOTuMxX3nz1SorieiG2evniqQhaFV+poPW1IPXwlq142irR6k39eXL0uoN6sYfWyIZ2w8frG4ulfFVf1EVJK7ap6ufRfLK5eNhZX9vtv4XjoU9yOf4FHzZe4H/sE14OX8dx/kZBj10i4+A1pX94j66enlPz0iPLPvqG4+jhZ2RtEpzKATWGigx+8kOLgGZQET6FIkBs4WaybIh7up1IcPpWSSEG0IGY6hVEzxE10Jpkhc8gKX0x2jAnb46zIjRU301gnCmJdyI8RRDsrw7IWRjlRJDquhZIIRwrCxQ03VNx8xc1YkitvymFWbI+wJC/SirwIa/JDBcFiPsCSHD8LMr3M2eJhxiYPczZ6WLDB05IML2syvAU+Al8r0XhYsUWQ6Sdu+KJTnBdsQ2GonfgO9uJ4tuSEWpEVZimwEFgrEUZZQY5s83dgs7e9OK4dG2SNI3d7Ngk2u9ux2cOWrV42ZPqK/QPtxOd1FI2GG7mRXmRHeZMp2BLlxUaxnBHpSYaYz4gWnXXBphhvtsb6khXnT06cH9tjvcX58KBYnJfiKHuBtTinFuKcmlAaa0x5vBEV8YZUxBmIqSBWzMcYUS4ojTEQ2+pRKolZQlmsAWViXWm0WB+hR3GYLiWhepSFGVIpHiR2RZuzJ86S3XHW7BRUxFtRFi/eL86WIvHAUhBjT16Mg0B8nxgn1TTagXwlX96W/EhxXaLEA6DYLjfeidwkN/JEQ5ab6MP2BD9y4gPIiQ0mOzaEbdFhbIkMZ3N4BJvDBOHRYjmOLdEJgng2RcayOTKGrVFxZEl5FRsvfjPx4jeTQF68eMiKS1TEVU5MNNnRgphYcewEZdvMOJX02hAew0bxMJAdHSsa1UQqkgWJsYq42ilJlGmDUW8XVzLiKk6KqzBx/sP+vrgytWalkTmp+oYkLFxIlBRXujqUB3nxWe4GvindyMm1weI827EzwoLd4ebsDjNhR5i4jhHGVMaai3NvxU5xnfeEWHLAz5IqTwtqxe/qso8/t8OX8iB2A3dDN/CF3TLOzAnm8EgP9g9y5cBAV/aKB+Xd2g7s1LZn10DBUHt2DxfvNdxGSRWsVIur0sEmFA4yYLsUV/0WktF3Lml9Z7Oy32yWD5jDskFzSBg4i7B+opPWZyKuGqOx6z4My84DMG+vhU07bdy7DCVIc5wirkL7z8Sv30zsNSeh12UEk9v2Z2jL3mh//EpcdfmoE11adlFF3EiB0b6ngpQZXVp1VUurRuKqRTeFenElI3lUdKG1jMCS0T4SKU0UcdVNEVT10VRviispqzq106Rjew0V7Xop8qrDn4irFh91oGUjcdX9vQ5KxNXA97sztnlf5rYZjGHHUVh2HY9tt4nY9ZiEY48pOHSbhEuPqfj3W0DYIF3C+i8iXHsh4eJcR/ZbRGy/xST20yVFW5elCipxtVx7CStk2t7vxJVBI3FlqNS1qudVQXajv+bPxFVfKa4W/15c9ZmJVY+JzGszjHHN+jK0kbjqIsWfuJ7t2nRX0Vqcy1bd6SzOabeWPZQIu25t/kRcteupoIir9pr0FvQR16Z/Zy0m9BuFyawlRDgHsjl+LVlJGSS4RWA6RY9JPUcyqpU201oNwrDdGHy6zCappxxp0YiNGiZs1jBrEFcb+hgpwmpzfymtZMF2cc56m7Clt1mDuMrpZct2DWtyNWQBdjOlEHu9uCobZEFRPymtxN9MX9NX4mqgFFeuvxNXSqqgUuPKTVmulGmCfyKu9o74rxBXia/E1eTVnJ6xkSs6BXxuvJs7doe461XFw7Bq7sUd5WZEKRX2Caw1cmabtx/nS/N4cfsKPPwcnn/Jb3ev8dX53ezdkkTBsmBO5mdw+/guruzIoWKVvG+7k53gzYZIZ1b6izZW1igR7fYKXxNiHBYQbjubKMd54jrOIdJ1PskB4nokiwee9WEUbxD359XBbEjxYZ14OEoKtiPAcQm+9uKhxMkIT5uFWC+ZjM7UgcyZ2B8ncx2y05O5WruPnz89x90bNdy9tIfbB9ZTt8mT6rgFVIdP4Hz0BC7HTKQuaiIXIiZwNnw8ZyPGci5SJa4uRg7lbOgATgQP4ljYGA5Fz2ZvkgnlS51EG+xGvL8zwZ5OBPt4EBEYSHRICP6ePliaWTBnzjwmTZnKtJmzmK+3GH0LYwytTVliacoiY2N0DMxYaGCBgYkd1nYeODj5YmPribm5C8YmTuibOLNYsMDIgbmGtiwws8PKw5/oZWlszCkmq3AHm7aXkbYxj+Vrs0hZtYXI+NW4+ojfvrUrS0xt0TWyZOESI3QW6mKkuwQHYzPcTMyxXbQY+4WLCLKwJMbelhATAzwXiHvz4tnEWuuz1MWMZa6mJLkY/rG4MltEnJ/L/xVXjcRVtZr/vxFXV1TF0xuLq3ox9Ka4UqKuzp9Wiau6828d1fCU+Aynr9UJLqtqWjVCSiwZNXW8TiWa6sVVPfUCq0FcXZLXXFAnrsmles6p0xllQfmLSmTVcQV14fZLlxRpVXtFRl5d5cSNG5y+eVNJUzx2qobi8gJWrIwnwNcBG9P5GM4bh8HMEZjNGYX1gnHYSnG1YAIOOhNxWzwFH4MZ+Cm1rmYSaDJLEVfhFuL+ZjWPWJsFJNgtJNlhEcucFrPCVcorfdI8RFvuacBab0PWe/+ZuBIEi+eXRqjWvRJWWSES8UwSLIWVmhDxfCKei3LEc5D8h7JCqJzaKqjElUODuJIF2YvinJSoq3pxVV+EXVXXylstrbxUKHWuvBvS/4oUGdVYXL2eHqjC8y/ElQfbo93/hriyJkU8v8W7mSriKsLBkBDbJQRa6eLbIK7m42o0FzvdGRjPmsC8scOYNFibkVpyBL1OdG7xMS3ef48Pm7zHB02a0rTp+7wnpu/9bXH14e/EVYO8eu/t8urPxFXjyCslffCD5qp0wdfEVavXBNZbxdX7zZWRBtu26iD6t6Kf3b4r3TqIPrdaXMk6VjLyqndHDUVcKRFXYp2UVrKIe/d23egpRyDU6MfwoaNZtEAfX+8gli9dxdqV61izXPS9NmWxu3w3VfsOc672NJ9eu8V3X93mu9vfcfvb77jzww/88MvPfH/3Lt/duye4y5379/jhwX1+fnifewoPePDgVaTV44cqqfWwQVSpCrjL7X5Rc++RWH7yWCWunj7j/tPnPHwiU/BeKjx9quaZSlw9fvaSR8+e8+jJUyUdUEZGPXqkRkn5U0VLqVIFBbLeldj2kRRiCmJf+R7Pn3P/xTPuvRTv+1IlsO6+EJ/j+SOF+zJySyw/VsTVs0bi6omSXvhUHFclrl7yXBFXv6lpLKxe/peKq1cS6v9D4srx0Ge4HP0C1+Of43z0E5yOXMf1YB3+R64Qe+YzVt76iQ3fPSb7p+cUfP+A4ltfUHT8ODnbt7A5JYQtoRZsD9ShMGA6RQETKQycQJ4kZCJF4ZMoiZhEaaQgWsxHT6YoagoFkTPIi5xHTtRiMqMN2BZtTG60KcWR5pSLh/iycAvKwy0pj5QRP1aUinXFoeJBIcSYgiAjCgINyVcwIl8s5wYvYXvIYrYHL2J70CJyAxaR57eYXB8V27112e6jz3ZfI3JE45Al2CoaCzkax9YAQaAxmUHG5Ajygk0oEu9VGm5ORaQq4qhEfK6CCFNyw43YHm4oMFWGk80TN9bcYCdyAh3I9peI+QBXcT5cyQ10EefBmYJgZwpDnSgMc6Aw3EE0Gs5kh7uSGe4mbs6ubApzIUO8ni6OtU509NdHOLEhyoXNotOcGedJToIPuYJ8cbOXjUtpnHhQirOkNN6cskQzKpNM2ZFsIjBiR6KhwIAdCYI4MR9nRIWYlsYuoTRmMWWxulTEL6EiQZ/KBLXgilNJrspYY7G9GbviLdidaMWeZBt2J9myQ1CWaCMaIxsKEuzIjbdne7wDOfHiu4qGLkc0dNsFuXEu5MY4iesoXouyE9fVlq1x9uIh04WcpR5ki4YrM96TbXFe4nv5khUbIAgiMyaEbTFh4jcQwdaoCPHwE83mqDg2RSewMTqejZFiXixvFctZcUmqqKuEJCVdsDBlGYXJSylITiYvMZHtCQniNdXrOYnJ4j2Xsi0hmY1i/4ywKPEeMRTGJ1CenCjOW7xqxMC4CHaoRw+U4qq8kbgqSowQ24dTEBtGgYzGiwpVSavwIHFNAykK9qfQT1wfTw8yXV3Y4ujERjtxHS3tSDOxYqWhGalLDInX0SFy9kxS9BZSHuzLZ/lb+EY87NVulMXhPcT1cRSfwUmcc1f2pbqzd7U3+9b7cyAjiINrgzm0LID9kZ7s8bLjsJszl/3C+T5yDT+GrOOWXSJnFgRxfJI3R0d7UTXMk0OD3NjXz5FdWjZUallR2V8wSEZZWbNjmEQlrsoHm1E8SKYJGpAzYAlb+y9ivdY8VveZRWpf8Xm1Z5LUfyax/acTKsVV30m4aI7BpsdQzDsPwKy9FlbttHDuPAh/jTGEaU8jbMBsAgfOxVV7BiYa45nReQjD2/RFu4WshyQa0Y9Eg9qsE11ksXYpLaSwkAUiZa69mO/auptS4+q1iKsWKpkkUwXbKXShbUtVVE8btaxSqBdXLV+JKxlJJdMA27RQpQq2a/1KXHVqr0LWw1LEVaseKknWSFzVpwrKelotPmhPm6btlFTBHu91pE+TLgz+sBfjW/VjXntVgXaLruOx6T5Ribqy6zoR6w5jce4+mYjh+iSPtyBumCFhWjoE9xYP8GIa128xSW+Iq1RFWumzUrBKGelP1rmSo/4Zsk6wXttIkUwZWkbKyIKS+hEF/y5KimC9vHpNXOmralwJUsTnShygq4ircO15+GjOwLrbBOa3Hsr4Zn0Z9lFvBrTQVEb+6ybOdae24pyLa9hO0EHMdxLnuqu4Dt1ayYLrKknZre3r4kpZ30YVcdWrnUpa9enYB61OfRnQVZsRmkOYNmQChtMX42vhxpow8Te/KovtqVuJdQnDeMJixrTrz6gmvVj48WA8Os0grvsi0noaKuJqi6a5kiq4qY/4vvJcSWHVV590DT3Se+mRoWHIZk1TtmmIB4NeoqOvYUeepi35va0o6GNBkbYlZQOtxd+KNaUD3xRXst6VuD8OdFSLK/cGadUYua5ykMerNMFG4mqPkiboy94RfuyTIwmO/PeIq8NqcXV0YiLVk1MVcVUzeTWnpm+gbn4enxju5LbNIX7yqOZh2BkeJp3lk6g9FFokEDfLmuWWrtRkZ/Psi+tw92t4+A3/+OVzfr55mpPl29mxfiVnSvL4/Mh+qvMyWe3viZ/hIsKsDUn0tCM1wI21EX5sSxH3zzUJFK0X9+NVUawWDyfBLvp42+oQ7WfJ2iR/tq6OYvOqaNYtC2dlQhDJkT54O5lipDMN/fnTsDRYgLWxDuZL5rB4zkTmTx+Lmb4OsaEB5G9Zz4GSXKoKt1Cdm8axDWEcSrZkf9hsjon+x7mYSdTFTqQuegIXI8dzLmKcWlyN4kLkcIEUV4M4ETqMatFXqYpbyIEUK8pS3FgX6U64lxOezg64uTjj4eaJl4cPLi5eWNk6Y2Jlj4m1AxaOLth5euEU4I9zcABOQYE4+gVi7xWEvUcwDh4hOHuF4+YdqeDqFYmTZwT27hFYu4Vj5haKuUcY9oGx+MWvIGblBmJWZBAcvwrfqGX4RCzFN3wZfuGp+IYuxSs4AffAGNwDonD3F8f1DcY/OJzU5FRy1m9k28o0Ilzc8be0JiMyitLVK9kUHkyYiR7+unNItDdhhYc1qZ4WJLkaKamCsc5GxDgZEe1oTKQirozwN19MvL8ru/5QXJ1XL1/46xEF31KQ/Y8E1t8VV38le/5ujau/Mxrg/1bi6i9eP3nlwh9KIyVS6sr5V/xhqqA6XVBdlP24ehTB6vraV8pog+dV8kgd7aREXanrXcmUwH9GXJ2+dkWZ1qf4vSmtGsur+vTA2ka1to7JIuwXziqoIqykqJJ1si6LzyuPe0VByqqT166J3+U1zghOXb3C8fPn2HVgD1uyNpKYGE6Atz3O1osw0RnPoskDMJw2COt5o3FYOB57Ka7mj8dhwQRcF0/G22A6vkYz8DeeQaDJTEVchVnMIcJyLtHW84kT97lE+4WkOC4i1UWXlW5LSFMXal/rZaQUas/wUdW52uRnwmZ/04Z0wW3BlmSGWKmxVJAia1uwuUJmiDlZoRJLssQ2DYTKf6zbkCOFVbgKOZ8TrkJmSeRFqsRVoeizF8YKxLNFkRRXCa6UJLpTIlP9JImeAq/XSXqV/lefAlhfgP0Vno14VZy9sayqR0Zb5QpyfieuRH86RDwTBTmwRi2uUr2tSPYwJ97VREltjnQQ/SnbJQRb6+JnsRAvswW4m8zHxXAOdounYzp7IjoTRjB9xAAmDNJieB+ZMtdOqXXVTIqr996jSZMmvPteE6XW1XtviKt3/uMD3v1PVarg6+LqgwZeE1dv8maNqwah1UyZb1pfvL1+VEI5lUXbZdSVTBOsp5lqJEEZjdVMeU2mC7YR/dI2KnH1vlgnaCGW27bsIPq4nZSoq27tRZ+7fXeVuFIji7X36ayJdte+9OnSR6zrJfpmspRDFyU6q28PLQZpDWHs8PHMm7EASyMrXG1d8XH2Jj40lq1rN7OzqJzqg1VcvXCZ7765w88/3eW777/n9vd3+PaXH/n2/l1uP7jP7Yf3+fbRA+48fsiPgp/E/E9i3S/q+lYP6utbPX6iKpb+5BkPJY+eKpFWUlpJ4XVXCi8ZifVERl6pxNWDpy8EL3mgRFe95JFSkP1XngqeiflnSpqeagTCJ7J+VQPqZaUo+5NXowo2iuB69viFwlPxHrJ+1uNnMm3wqZI62DCaoTKioayd9VQpAK+kCL5QjWT4tOE9pcR63pAa2FhIqVIFX75W6+qt4urlm+JKnRIoa0z99o/X6ky9LqL+WmL9Ubrh//7i6vDnOFd9gdORT3A4dB3HI9fxOnqNyBOfsPzqd6z76gGbvn/KtjtPyP7qZ3Iv3yT3SBXZOVvZujScbbLYX+BiigNnUhIwmcLA8eQFjyc/bIJaXE2kTBI1kdLIiRRHTaYoeqa4WS4QNytdtkUvYUuUAblRxmI7E3aGGQuMlGlluDHlEcaUhhtRHGZAYag++cH6FEhC9MWyWCfW54XrihuzjrhZzyc7ZD45wfPJDVhAniBfUBC4SOyzhIJQQ/G5jMgVZIcYihu8AVnhYhpuQHaEAdsF+RGGFEWK94w2oyLWknKZahdrJm7wpuRHG7M92khgyvZIa3LDHQXOomGQuIr93ZVoqtwIQbgneRHiJh3hRmGki5jKaCsHssOc2KYUHnRV2BjuQobYf324E+vFNhmRjmyIEjfsaBe2xLmTmeBFVoIUWG7kJdhTkCgeqJIsKEg2p2ipBWWpFpQLypaZUZZsQlmSINGE0gQTSuJNKI43pjDeUDQaBqLxMBANjZFCaYr4jimmlCaL/VLEMZKtBOIBLdmWihTBUnux3p4SQWGSPXmC7ERHMpOc2ZbsJh5IPAReAm8yU3zISfZhu2jUchJE4xPnwmbREGYkOLEh2ZVNYttNouHaJL7L1iQ/speGsH1phCCavGWx5KcmkL8sge1J8WxLSBDfO4kNsUlkxCWyScxvSUhhW6KKrKQUcpelUpKWxs7169kl2Ll+HZXr0qkQlK9bJ6brqczYwI6Nm6ncsJni1eni8y1TIrBy4uKUAu3liXFKcfadCVHsTIwW89FUNhJXJQnqOleKuAqlIDqEAhltFR5EkRJtFUhRkD8FfuJ7e4pz4SK+s4MjG20dWG9pS5qpJSuNpLgSDwY6C4mYPZNkvYWUhfjzWVE2X+8toTprFaUrQ8V19Gf3mjCOZSZytiyNS3s3cfVoNleP53HtcD7XduZQl7OBs6tSORuVwJXARG56pnDZKpZaHX+OTvGieoIvteP8qB7lQ9UQdw4McGSXtjWVWuaUi4ft8gHi9zzInIohFlQOs1QVZx9iRtFAY/IGiN9/f/F32G8R6/rOY0Vv8Vk1pxGnOZkozUmE9Z5EkNYUfLUn49J7LLa9hmHebQCmHbUwb98Xh84D8dUYo8itsIFzCB48D6+Bs7HRnsq8nqMY1WEA/dto0qeVaDjl6IEfdaZriy5KpE2v9r1UdNBQ5FX3Nt2VAu1dWnSlk0CmmrVX151qL0erE/u1F6+3a9WVtgrdlAgrKaxatZTRV12UYuttZUpgm/o0wF7KcttWPdSjDfZShFXn9r0VZBH3xuJKvl9bWaxdvJ+s19S8kbhq3bQdHZq0p0eTTvRt2pUhzTSY0Lo/8zoMw7DTaMy7jse620Ssu0/EpvN4zNuOxLHrJOLHmrJ6uiOJI00I7j0f/x6zCBfTOG0Z2STFlR5LtfRYprWE5VJa9TNglWC1tgFpgrUN0spQEUz1RdVf1apSCanN/SQmKkGl9cfUiysprBrElZYR6Vr6rBafY7mWTF2UaYyLieuvQ7jWXHx7TcemywR0Wg9l4kd9Ga4WV71batCjtWpkQBnB1l5cxw5txTlWRgkU11Qiznv3Nm8XV0ptK7Fvn469FWGl3UWbAd36M0xjMOMHjGHO6GkYz1qCr5WHuC+sZn/WDmpKjpC/IgtfYzemdBvB0He6Mev9fji3n0JMNx3WahopwkrWr1LEVV+ZKmhARp8lpGvqsqbnIoX1vZawScOIrb3MyNKwIlfTjoLe4p7Xx4aivlaU9BP3xYE24m9HVd9KlSZoQpGWGcXaMnXQTiWuBjqrRg8c8Ia0UkYS9FRqWik0irSqL8y+Z4Qve0f6/3vF1fhoqibGcWxSEjVTl1M7dZVSoP3ktAwuzsvhpkElt22O8LPXKR6EX+BB0kU+iT5InlkyYVOsiDd04dCWHB59+gm//fQtz3/8hsfffs6d65c4v283h7bncqZ8Jxd37qNi/UbiXD1w1VuCu5ERfjaWBDnaEevjyZYVKRwsK+RM1X6O79tB/tZ0YkI88XA2J9DbgYSoQJaK+2xCTCjhwX74+7jj5eaEtYUJi3XmsWDeXJboLsbUyABrc1NszE2wNDXB1soaL3dvIoLDSI6MZHVUCJtj/EQ/wpES0a7vDpnD8ajpXIibxuX4SVyOGcfFyDGcjRjNmfBRYjqS8xHDBEM4FzaUU2GjqYmaRlW8HgdS7ETb6MW6aF8iArzx9vHBw9tPEICbdyAu3kE4e4fg7BeOa1AkrqFRuIVH4xYZjUtUFK5RMWI+HrewBNxDk/AKS8Fb4B+5nJDYNELi1hIYswa/yNV4hq3AJSwV18iVBCzdQHR6DnHrcghKTsc5KBE7vxgc/ONx8k/ANSAJj5Cl+Eamiv1XEhS7QrCMyOSVrNucxeGDR7l18QpnDh5hVXgUofaO5CxdyuGsTNEuR+O/ZAGOMyYQZqarFGdf6m6mElcuKnFVX99KEVcOxvhb6BIX4MbOfeW/E1evc+FPI6zeLKhe26jY+p9GX/1F8fU/kjhvE1P/SgTWa8d8Q1zVy6s3+XcUaP+vElcqZDTW+Ve8reh7ffrdZVUhdhnFdFwdzaQaUfBCg6iSnGi0XF/vqrG4krLq99T9TlydrK9X9aakaoRSo6oeZVm1XhZjP3rpIkcunufwBcF5WYBdRlpdVkYOlMLq1LVrnLlxg3M3b3L+xnVO113g4PEj5BTkkJgcg6eHHfaWejiYLcDBeCZm80ahN0kL42kDsZs/GseF43HUESyQTMB10SS8lCLt0/Azmk6gyQyCzWYRajGHcEt1rSslZVCHJIeFLHVepERdrfaQhdoNWetlqIwyuF7Wu/I1ZKO/aJsDTNks61sFWbJNCivxfKXCSmGblFdqlHVhakIbY63KCpGiKsJWITvcVllW1kXaifukvXiecRR9WycK4iSOoq/rJPrGrkrUVGNxVayMGqhGRlo1klb14qo+bbCeN2tY1dNYWDUWV9tj3MiOciMzwpWt4ploi3hO2hQinoWCHVgXaM8afztW+tqwzMuSJHHfSnA1IVberxwMCbfTJ8RGD3+rRfhY6OBpukCpcyULtJvNnYTu5FHMHTOEGSMGMnFwPwZryFqbrUV/7gM+fK8pTd9r8qrG1bsfqEYO/A81//mBqu7VO/U1rtQCS6xv4D/Ugus/1NuqpVVTiVpMNXmjvpUyymAjWfUa4rUPPvy4oUi7QqNaV3L0wQ/V9a6UwuwftlTVxpLiqllr2rRoT/tWHZTRBbvIWlcdujekCipRV1JcdVKJK4kccVCKq25SXLXvTt+uol/Xqz9D+w5hzKDRTB4xkeljpjB3wkxMdAzwd/EhTbQ5xbIO9OHjfP3FN9y//4if793jzs8/ceeXn/j+/l1+fPiQX2SK37PnPHz5kkcvX/Dg2VPuPnnE3ceN0gJl5JOsEyWLm/+qHpXv2QsePpF1rWTNq/vcf3BXcE/wUCnw/kC+9uyZOPYz7klkEXYpjWSR8hcv+VUs/yaO+fLZE16KeYUXKp7LCCix/7MnT3j6WM0j8f6PngmktHrJiwZe8PLJc17KdMQnkmfidVVdrSeP64vDSzmmqmulpAS+eKGWZi8aRhFU1bd6va5V/fzfKdD+4tdf1Sl/jcXVr6oi6b+LoHpbRNYfR1W9/O2Poq/+Xo2rvyuufn2tkPsfHOMvxZVKXv0/dgc+xe7ALcE1HA5fx/XYLYJPfs6yK9+y8csHbP3hGZvuPCHjy19Yd/UrNpy8yKY9+9i8bRObU8LJlGGnQUsoC5pDWeBUCgMnKtFW+WGTxAN+vbiaRJmMuoqcTHHkNPIjZ4kb5wKyonTZFKnPxkgjMW9CcYQxFWGGCuXhhhSHG1EoXsuPNBTbG7FdbhdhJG5uhmJqSLZYzhbrt0Xrs1kca3OEIFyXLWK6LUyPrNAlZAuywvQVQZUpjp8Zacq2KDO2RJuxKcaEDTHiITBaNBpRhmwSbBHHzIwyJjvanNxY8SATZ01OnCVZgsx40WDEW7E13oYtsfbiGM4Cd7bEeLI51otNsd5i6iOO6ys60b5sFWTGeJMtXtsubtA5giwxL1MAt8T5ieMIEvzYluRPZrIfWUtVZC71ZdtSf7YtC2RbahBbUwPYstRbIN5vmZ3Als3LbMR6WzKXiwZpuR3bV9iTu1yQas/2FHtyku3JTrIjK0lskywavBTx+ZdJrMR7WJGdKr5Xqh05cp8VjgJnsa8L2wXZy1zENoIUOXUViAZlmQdbV4jvtDqQzHXiuq+PVshaH0NORhz5GfEUC0rWx1KQLuuCBLFebL92uQ/rlvuxYXkgOWujqchcwYHCDVSVbBNkc6w0l+rSfI4V53MwL4ed27ZSvGGz2HY92WnpYrqO7enrxHwa21asYPvq1VRu3cKxshIuHNhH3ZFD1FUd4tLhg1yUHJLzgqojXD5+nCvHariw7yBV+YVUrE0nLymZvPhYSuJjqBCd+Z1yZEEpsJJi3i6u4v5cXOX7+ZDzO3Fl80pc6RsTv1CKq1kk6i2iNCSAW0Xb+Xx/BVV5GZRuTGHn1lROVGzhVm25eDCs4pevTvPg+zoe/HSNB3eucf/zy9wTncGfjxzl28wSboSmccIolAMz3Dkw2Y2jk3w4OTmQUxODODnGj+PDPDg8yJE9/a2p7GdGeT9jyvoZUTbAhLLB5pQPs2gYVbBooAm5/Q3I0tZlo9ZC1vSZyzKNmST0mkJUj/GEdB+Df48x+PaegLf2JFz6jsVWczhmPQZi3FkLs459se8yCB/NsYT2n07YoDmEDJ6H7+C52IvlBWL9qM4D6deuN73biEZTjhz4URe6Nu+ipInViyuNDhrKVKaLdZe1kGSameA1cfVRvbwSy61UtG35Sly1VCKk5Kh2KnHVsY0GndpqKkXa24t5WfeqfVuVuOqoRFv1VujQVuN34kqOMtjqLeKqZdN2tG/Snu5NOtK7SRcGfdiTcS21mdN2KEvaj8Kk8zgsFXE1CesuEzBtM0IRV0njLFgzw5m4YUYE9JqLb9eZhGrMJ67vYpLEuU/W0iOl7xKWCZZryWgrA1ZpvymujBqirWQxdUnjIuubxLKUVpv7mSrzqnTAf15crRGfZaWMupJCTYorORJi3zmKuLIV32lx62FM+UibUR/1YXCL3mi1koXUNenWTspATTr8C+JKo70GfaW0Er+pfl37qcXVECYMGsecMdMxmLEYN2MnUgMTxH1uK0VpuawMSsFmjiljOw5m6Hs9mNNsIC4dpxHbfSHpfYzZqmXB1j5mbJZpgpr6rNfQZb2mLum9FrOmhw5ruuuwrof43fc0ZGsvU7I1rMjvbUdRHweK+9pRomUt/m6sqRhoQ+Ub4qpY25xS8fdVNkAWZndURhUs03amrL/ra+JKRlrJKKsGSSUZpmaEYKSKf7+4ilLE1fEpKdROWyFQiasTU9dxfk4WN/TK+dr6MD96neSX0HPcS7rIV0nV7HDbQLyOB5EGLhQuXy/uSae5fe0qX165zI1zZzkr7qtydNtj5bupO1Qj7lv72Zi4En9rF2x1jbFabIDR/IUYLViEm609acuWs2fHTk7W1lJ15AgFebksXZpMkLh/+gcGEBwaRlhEFEFhEXj5BuLk4omtgyt2Aht7VyxsnAUu2Dt64OHhh69vkCAUb99wPH0i8PQKxdczgDAvL5K8nVnra0GOvx67QudTEzuHi4kzuRI/mbroMVyIVAmrU+EjOB02gjNhQzkbNlgwjNMRY6mJnsGReAMOpDhRIdreDQlhREeEESA+n194LL5hcXiFxOIZEodnWBKeESl4Ri3FPToFt5hkXGITcYpLwDk2CWexzilcrI9IxSt6FT4xqwmMTyciZQsRy7YRunQrwclb8E/YiHdCBj7JmwgVv+m4zaXEbSwidNU2vMX2bpGrcJFyK3Q5HmGr8I1JJyhhPWHJGwhLSickYSWxy9PJLqrgct0N7t/5iRtnzrM2Jp4gG9FXiI9n76aNoo8Ujo/ufGynjsXfQNbg0SfeyYgEWZhdRlw5GSrFjiPVhDvWiyv3f5u4akhPe2OUwP+dxNUfCax/RlzV/h8srlTn+i3i6uIrcVX7F+Kqft0/I67q6139HXGlKtR+lRMKV6gV02oZOSXuUUfr6pSi61VqaXXiqkpWnb91k0uf3OLC9WvUnD3DPtFXLCjcTlpaCsEBbtiY62KwcIq4b4l2W28qDvpTsJo/EqOp/TGbMRC7eSNx1BmL04JxgvGCCbgsnIiH3iS8DabgZzRNEVdBZrMIeYu4SrBbQLKjjirqyl1fkVdrvAyVdEFZqH29ryEZ/qKdUourLUEWr8RVWCNxpWCtkBlm0wjrRpJLtU9WuI14TrJVUMRVhJ1CTqR4RogS/f4/FFdulCS5/y1x9aaw+iNxlR9Xz5vSyoPcmN+Lq00hTmwIEX3pQHvS/6a4CrBehK/VQrzMdXA3mYfDkplYLpiMwfTR6IwfxrwxQ5k5cjBjB2jTp0sn2n38MR81/YCm7zWlSYO4UkVdKVFUUlo1iKsPlVEFmzQWV40KuDcUcm8srhpFVL2WMthUzZ+Iq6YffswHzVq8Ia5avRJXMp3ww+Zinapoe724ai62afVxW9q26ECH1jLqSqYLdlfqV2l00kCzkya9xVSKK63OvZUi7b0biavubbui2bEn/cT6oT37M6rvUEYKhmkOYoRgwqDRLJo+H2cLR6ICI9i0diMnjp/gxx9+4unzZ0rk0b0H9/nl7l3u3b3Pg18e8MuPP3Pnuzvc/vZb7vzwPT/f/4WHj+/z+MkjHj+VkVaPVaP2PXrEw3sPeHTvEU8fPeHZ4yc8f/pY8IgnD+/x8L4sAn+X+/fucV8WdxfrlULq8hiPH/L4wT0e3/uZpz/9xLM73/Hkm68Vnn73Lc++/57nYv2LX37h5b37vHzwkF8fPealeI+XT5/y6/Pn/PbiJb+9/E3wD36Vsuj5S549fcYLwctnz3n5/IVYpyq2LmWVkloo9n0ko7oUOSWjvGS016+8kOmAz3/j2bPf/qa4elXn6p8TV7/+G8TVr//niSur3dex3HUFu/1XFGnld/or4i7fYd0X98j+/jlZP71g/TcPWH7tG5JPXSX18AlWl+1g3aYMNkpxJYv8BetTHjyX8qBp4mF+MnnBgpApFIZOpiR8CmURUymPnEZZ5AyKImaREzaHraE6bApbQkaECRlRlmyKtiI70pxcsZwbaUZOlDmZ0RZsibVgU5wFG+ItWZ9gxVoxTRPrVFgqrIqzZEW8BSvkVC7HWrEm1oZ1sXYK6bG2ynKamKbFis50ghNpyc6sTHEkNdmOZYk2pMbbiP1tWBUvtom3Y028I+kJzqxLdCE9SZDiRnqqB+krvAW+rE31Y83SQEEoa1LDBRGskqkOKWECsbwskozl0WxeGU1mWjQ5a6PIS48hPz2BgvXLKNq4gtItK6jMXMnO7NXs3p7Gvvy17C9MZ19ROrvEtCI/nZLcNeRnryRzazIbNkawJiOQtPUBrE73ZfUaX9as9Wf9ukA2ZgSzcX0IG9MFa0PZnB4uiGDz2jCxHMT6tX6krxWfPc2bdWk+Al/Wr/EnY20gGenBghAxH8K6NcGsXR3E2lVBrJM1R9aEKMfauiGG7Kxl5Beto3jHVsp251C+J5fKPXnsFOzbk0/V/kKqDxRxZO92SovT2bQ1kTXro1ifEUd2Zip7d2Rz8eQBPr8qHoZuXeDbmxf57tZlwTVui87HZ5cucOlkLdWHDrF/5072Vlayb0clO0uLKcjaRtbG9ZTkZFJ7cD9fXL7EL998yYMfv+Wh4MEPt3nwveA7NXfE+h9+4JG4od7/+jZfiM58bXEp5avTyE+IFw12NCWxUVTGR7ErIUYRWFJcqepcqcVVfIRS20qmCdaLq6LwIIrDAikOCVCLK19yPD0bxNUGG3vWWVizxtSCVUamLDcwJmHRIiLmzCFRT5fCoACu5OVwc18lR0qz2VO8lRMHSvjiSg0Pv7/O80dfipvjd7z89UdxU/qF3369x29PBOLm/9utr7lfWcON0AwOz/dn5xhH9k/wEA+kAZyaEsyZScGcHutPzQgPqoY4sU88cO9QxJUhpf0MxIO2EaWDzCgdIqWVhZiaUzjQhO0dne06AAD/9ElEQVT99NnadxEZfRawuvccUjRmENdrMhHdxxHYdRReXUbg3mMUrppjsO89EguNoRj3GIhhVy1MO2th130wXn3GEjxgOqFD5hI6bAE+YmrTbyqze45kWKf+9G2riUbrnvRs2Z0uSp2rzvRo1Z1eMkVMFuVu10sZmlfKKxmJJYVGF/F6J5m6p0irziqUyCtV2qBqlEGZGqhKEVSirepTBcV7SWnVuV1vgSad5CiDMiWwbS81Gg20ry/OLiOy5L7qmllviqvmH6rEVbsm7enSpAO93utEv6bdGPVRb2a0HMiiNsMx7DAGC5ki2H0ylp3HY9pmJE7dppAywYrV05yIHKCHb7dZ+HaZSWgv0bHtvZjEPnokCZIFSwWpffVZoWXAKkGalhzpT3RwtY1Yp23MekGGlrFSWFyV6mfyql6VthmbxPWuHzFPVcPK5K28Ka7k9hu0jFivpc9aLT1Wa+myvJ8uS/svJqHfAqL6zsGv13Tsu0xkSZsRzPx4AOM/1mJ4y770b9OH3uI892jfmy7tNRvqhv2z4qo+RVCRV4LBPQYwpt9Ipg2bxPyxszCcpoudjgWuS+yxm2/JwlFzGN1tCP2b9WT0h33QFefaQ5zXuB6LWKNhxObepmzRNGZTLwMyeuqyvuci1vVarIirtO7zWd1lHuldF7Gxh4EScZWjYU1BH3tK+jpQomVHqbYN5f1tqJTiaqAVZf3NKdaW0VYmlCjiSrw+wF5s40CZliOlfZ3EPi6qulZqaVUfbfWauHot0kriJwhQjyT4FnE1MpgDo0I4ODpU4X9FXNVOSefcrEyuLS7lC4v9fOt2nDuBJ/gl+QI/rbvIuZTdbHROJMzQlWW+kZRv3c7+8krlXlxaUCjuwVvI25zFkR37uXn6MjW7q0iNSsHJxA7ThcboL1jC3OnzmDtbB1sbBxKSlrEtJ5+Cskq2bs9nxdoNxC9bTUTCcgKjkvCPSFCmgdEp+IUn4h4Qg4t4X8/AePzDl+IdnCTWxeMTlEBASCLB4ckER6QSFLGSgPAV+IekEhiYQJh/KPG+Hqz2FQ9sAQbsDFtIdcw8zifM4nLcJC5FjeZ8xAjOhI/gVJia0KGcDhnMmdBhnIwYS3X0LI7Em3BwmQc7V4lO+dIYYmJiCIxJxD92qSAV3+hUvKJS8YhajlvUClwFLtHLcYldjnOiIGk5TmLqEL0M27ClOMhoqqjVuAu8o9fiH7+JgKQt+CtsxVfgLfBZlkVgWj7hGSVEbSgmKqOI8DV5BCzLxDNuA54x6/GN20hQ8jbClm4jMnUr4Us3EJiwirCU1WRkFXDqxDm+uvEpJ/YfJiUoFDdDY5K8vMkS7d2WyDCSXeyIthHtkaMZcQ7GRIsHvlhHA4EhMYIoRyMinYyIkKN1OZrgZ6H3mrg690ndv0VcvZkG+IeRV39D1vyr4qqm7kwDfyWuGvb5J8XVH33O/5U0wr/Fn4orlbz68/3F5718/ndRVPVpgfWiqh55zMbyqn6bvyuuGhdor718SVVAvVF01Z+Jq9prV6i52hixTkZXXb/Omes3lMiq89eucq5OfI6zJzlweB+527eRmhJPkI8LTtZLsFgyAxOdSZgumIDloknY6k3GXncCVvOGYzJ9gCKubOYMx0FGXS0Yp4q40pmA88IJuIvtvPUnK+Iq4A/EVZytlFcLSHLQYanTIpbX17rylPLKQBV15WtEhp8RG/xF+xwo2vAgc7bKyColqsr6DVSyKivc9jVeF1k2KnGlfq1eWKmklYNCbrQT+bHOr4mrwniXBnml1KpqLK5kZFXyK3HVUJy9kaT6c3H1lhTBGFVR9hxZmD3KTRmBfEuYiypFMFhKKzvWBtiR5m/LSh9rlnlakFwvruQoqOK+FSHuY6E2egRaL8bPehHelgvxMJuPs8EsbBZNwXjWGHQnj2DhhOHMHzeCKcMGMbCX6Fu2asHH76vF1btqcfXeB6oRAWXK4DsfvIYirt5VRV69TVpJZJphvbSqH2mwsaBSIq3el3yszP+VuGqmFlcff9RaQUZZNVPLq1fiqiUffSDFVXM+FvMtpbhq+Upcde3QnR4dVeKqd2dN+iiF2QUdNRWBJQu292jXTfTVRL+8VSfR/+5K7/bdGdS1D6N6D2Z036GMENNhGoMY3nsIEwaPYf6UuZguNv5/2fsL6CqytVEbPWPcvXcLTTcOCRAsRNB2oxt3l5AQF+JOiLsLFgIxSEJwd2lcQ5AEQhK0cXeLKzx3zlpJkKa79/6+7z/nP+Pe7vGMklVVqapVq2rWw/u+k+mO08hISuP0sRyePXpMtYxiKi6m5Okzih4+5sG1GxTm5HBg12/s/W0HJ7OzuH75As/u36H82RMqXzyn7NEjnl+/wf2Cc9w5eYZHp89TfPE6xVdvUnb3AdVimaqiF5QVSWn1nBcvnvLy5TNKi19QWfSS6mfPqL7/gNIrV3leeJZnp/J4eiKHJ1nZPDl8lGdZx3mRncPLk6cpOl1A2bkLVF65RvXte9SKfawV69eK7dQWF1FbWkJtRRnVlWVUCcorSqkQw8qaCqpeVVH5SkZ1VVFWXalQWl0hhlWUKz0I1tTVsqoV73CvxDZeUVUh5VWNirfE1btpgm/4cLqgSlpV174vm/5Ys+rP+OtaVjX/carg/zFxVZcu+L9MtxZitq0A+30X8c69TcTFpyTcKGLR3VKWPiwj7X4xc648JPL0FUKP5BO9J5u5m7aTkplB+uxwcbNxZF2AAVv8RwuGsMF/MKv9BrPKbwhrxfSmoOFsCRkhGMnmkFGsDRrDsoDxZPjpsTBQvCxF2pMubpDpsa6kx4gblkwvi3MmdYYz82c6Ez/TiVmznJg524UZ8a7ExrsRXUfUHIFoZEbM8SA83lPgTfgcbzHfhxlz/Zk9L4g5koQgZiUEMkOMx4kGaWxiKLHJoUQnhxCZEkRUSiBRSYHEJIrGXXIws8T8WYkhzJwfygzBzMQIZqdGMScjljmLZzF3yRxBAgmL55GwNImEZakKcxYnMzMjkVmLEpm/NJW0leksXbeIlRsXsXZTBps2Z7Jj2woO7N7MsUO7xI99H2dzD3DxzGEuF2Zx7fwxblw6wY3fc7l0KYf888c5cSaLAyf2sfHgZhbtXEritoXM2yz+1rok5qxJJGFtKskb0khal0bCKrEfK1JIWZNO5sZlLN2ykiWbl5O5KZMF61JJXD2feSsSFBKWScT+L58vSGSuGJfHNGfJXOLlsYn5SSsSWSBYtCaVlVuXsPXwVvbnZ3H0qmiY3D5H7p2LnLotGrQ3LlBw7TxXxPid+1e4duscR3L2sUwc73yxvbSVKWzZvU4cj7iZPL1LRZm42ZQXUVVWJIbFAnFjKCuhWNw87j+4z6UrV8gXjZcC0eg5e/EsJ0+dYMfObaxau5ydu7bx++9nxQ3sKTXV5bx6VSEQw9pyXtcIqlQgbiji7iF+LTWIOwJFd+9xbv8BfluwkNUxUeKBrRJXW6PC2BETzm9xb0VdxYSxMTqE9ZHBqtpWEtmjYFiduAr0Fde5D+t9vVnj7cWKadNY7ORMhq0tCyytSDGzINnEjPlGUlwZEjNxIuFjxxGrr89yL09ylyzmwp6dnNz/GznZe7l2KY+Sl/fEMTwXP+TnVPKSMoqooBRxewPxg6dY3LiuPeHRhmMUeKZyYIQPe35x4WC/6Zwc5EfeoEDy+klx5cXx71058o09+3pZsaO7CZu7G4gX7cls6GHA+p5GAlM29DJlXS8ZbWXIsm6TWaQzgQU6YxrEVUSXAQR3+gUfjR9wVf8Gu7ZfY9X+a0w0emPQoSd6HbozuUM3pnTsjnnn3jhq/Yhnr0H4fzuKgB/H4/71SIy0fqF/+970bK2tRFp1btaRTk01VDWuBHJaiiyFloK6Yt0d6yKuOsioK7FM2yYdUFeklUpctVFoT+sv2tGqiapIu0wZlEXBZY0lJRWwjUpaaajpCFRCRZUWqIqukmJL1sFSodlQD0tNbqdOhMmeCps2bSsaDOo0+VyNJjLiqpGaIq7aC7p83BbdjzX4plEXBjbpztiWX6Ov9iNmHfph0VE0hNX7YNxSnL+uw4kfZKuIq6DuE5iuMQRPjaGKuIrSnkic9ofElX6DuEqWkVCKtDJmYTeBrpFCmq6RIqEWie94UXcprMxY1NOMTIGUV3JeQwH2hkLsKtLfol5cpcvUQxnVJa6TpB56zO2px+yek5jRYzxR3Ubj13UYDhr9MWz9A6ObfcXApj35qUV3vmrdDV1xnruI89tRnGcNha50aN1VNIK00BR0Uca70KnNG+R05/reBMXy2upaSrqgrhRYgl4a3flW6yv69u7DoK/7MbDXr/TV/oGfOn7F12rd6d6sK7pfdObLJl0Z2PJLpqj1wbXdUMI1xHXcSZ+MrkZkKkwhQ3MyaZqTWNhV9jg4jgSNEcxVG0Zi2zGkddRjiaYJq7RkeqCUUHZs6mYjfjfWbOlpzVbxO9ra00JMm7JRRlsJNnYzZVN3S2WZzd1t2CSFl7a9+NyRzb3qIq2+nqZIqzdF2N/ju+kqefVOfas/iqu35VW9wFLkVZ8gDv0SLAhVCSsprn6NqCvMHs7h/lFkDYgje9Bsjg1KIHvAfEEyOUMWc37CRm6Y7+G200Fuex7i6aw8yldd5eGaAnZELyXEzB0vSydmhEQyP34ucxMSiIqKJSBAPBvj4tm6fjuFJws5tOswc2Lm4uHkiYu9B4727lhZu2Bh44yLhx8h0bPEM3QBcUkLCZmVgE+EFEDx+EQn4hk5n+kRCXhGzGO6HA+bx7SQuUwLTsArPAmfyFQ8QpNwCxLzguKZHjAbz6A5eIfOxzssVbAAn9BU/IISCAmMJs7fn5QAZ1YGmvFbqB5Z4WM4FTGUwvC+fyGuvhHD7zge1IessBEcjjPjYIInO+aHkz4rmvCIGGWfPaPmCubhIfbTLSIR5/BEHMLmYyf22VYSPg+bqARsxLmwiZ6LdXg8lmJfrQLisQ6ci13QPJyCxbGEL8Q9Ik1sIw2XiHScIzNwjsnEZeYyps1dhU/SOoIWrCcsfROhCzbiE78St5hFuEdlMD1GJbt84zIJmJmB34wFyj55RcUzMymDbVt2kbXnAKvTxHI2DhgNGYateO6E2lqTFhzAlvlz2J02n/XxEcz3diDC1oBwO30i7KY01LYKqUsTDLQzxtN8MpHeLmwX7ZWCmxf/xyKuPlTD6n9C2PxPiqsP8b64yv6AyPrfIq7O/x3/rrj6gAxUUImrD0mr428P35JUb8usemn1YWH1Nu+Kq+NnC1QF1c8V/Km4ejP/vMJxsf6xOqTEyvldCtbLoj0q2pBiPKcgj0NZB9m8eS2L0hOJiwzA280ae9OJWEwcivm4vliM+wXrCX2xnTQAe72BOEyWw75Yjvoeo8G9FHllNeo77Mb+jMP4voJ+OE6QyHTBX3Gf3I/pUwbibTQYX5Oh+JsNV+pcyQLtEVJeWY9RRVzJdMH3xZVS68pAibpa6DWFNG/xDPYxUeRVpr85iwMs34muel9Gvc37Iusd3om2slOird6IK5W8Whft2CCu1se6KHWp3i6yrkRZ1RdlnzGN9WK4LtadtVJO1bHuA7zfe2ADEa5iH1zF/riwIuyNuFoU5KiKtvKzIcXXmiRva+Z7TWWuh6VKXLmZEetiQpSTEREOU8T9TZ8gaz38pk7Ce+pEpltMwN10LM5TRmAzcRAmI3/BYPBPTB74E5MG9mFEn+/5rpu2aJ+o0gU//fhjPv1IRl014pNPGiv1pz6pk1cfvVXD6qO6yCulBtafiCslSuujzxrEVX3R9UZvR1v9jbj6VH7euAmNpbj6ooVCQ6F2JfJKyqqmdagirr74TBV1pYirpm1o3bIdbVu3p51aB9EW60hHWaC9rSba7erElRRYbUWbq52YJwu0y569W7SnffO2YthOtMU16CGW/a5rb37s9i3f63zNV2K8V+cefKPzFYN+HMik4ROw1DfF096N5BlzObR9FzfPXaTozn3K7j/k5c1bXDpxgq0rl4rPoxXWZ2aQLd7hLhw7wj3x23xaWMDdo8c5v3EbuekrOJO6nKuZG7i5cju/r9rK1Z0HeCq2Wf7oARUyXbDkBc+KnvLi+WNKxLyyGzcpPys+P36a57sPcX/DNm6v3sj9tRt5tHYTj1et5/GytTwU3F+6hrtyuEZ8tuU3nu87TPGxHIpPiXVzT/E4J4fHp07xXNyLiq9eofL+HaqePaam+DnV4p21pqKY2soSasV7Z21NBbWvqqiWMqumSok2U6jrRbCq8o28qhdXsjh7tRKNpRJXlXWiq573xZWKt+pb1f5nUunD8urDAkslxqrf4m9qXH1ILv2H4uq/VOOqXlyZby3Adtc5PLKvEXHhMXNvl7LwQTkZd4pIvfmE+KsPiblwh8jCG8Sevkx8dj7Juw+ycPlyMuKjWBLmxNqAKWzxH8PWgOFsDBjGGv9hrPYbzlr/EWwKGsXW4NFsDh7LxqBxrAqYyBJ/A3FzsmCpvOmlRrFpSQJrlsSzOGMGqWnRJArmpEUSlxZBpCAsXZApGpFL4whfPpswQeiyWQQvnkngopkELE4gYEkyActSCVyaSujyNKJWZhK7eglxgpmrlzJjzVJiBJFiPHTVYoJXLiJoZQZBqzIIXpNBiCBs9SKi1iwWyy0mWqwfKRHLxqxdTtzG1czYto6Zv21gzq7NzN27jYR9vzFv/07mHdhFwv7dxO/dyezd25m9ayvz924n4+AuVh7dw4YTe9mWu489eYfEg/kk566c59adGzx6fI+Xzx5S8vIRpSWCsseUVTyjtLKI5xUvuV/2gssvn5L74A7bfz9L+qkjzD66m7jDO4nav52YvTuYKf7urP17idu5k8gtW4neso15ew+wKPskK3LyWH7yFEtOHGdh1gHmi32dK/Zvzs6tzNi6gdjN64jeuIaIdSsJX72MyLUriBMP+Hli/1PFMS0S+7/k4G/iGHazOe8oB25cIOf5AwoqizlXW8aFVxVcqC3nUkUJV8UP+5HsYeFVJc/F56evn2fFXnGeVqaxaNMqDp4+xq2nDyh/VS0uQpQLt1r8MKpeyWJrUCUuyDIx73FZKVcf3ufinetcfXyHO+LcXH5wk+z8k/x2eDdH5Xae3KG0pgxxi6CCMrHNUipqS8WPvoyaahW1VeW8qqqAmhrxq3lF2ZMnXMzKZld6Bqtjo8VDNIKNUW/E1c7YCHbGRSh1rxRxFRXCuoigBnG1PlxQH3Hl78sGPx/W+8iIKy+WT5vOYicX0m1sSbWwJMXUjBRjUxIVcTWFmImTiJwwkdgpU1g83ZNjizO5knWYq6JxePvWZV68eCh2U+z/qxJxXM95UfuCpzUveV5bQsVrsf/yR/+iluf5d7mYtptsu7nsH+bLoX6eZPX3JndwAPmDgsj71Y9TP3ly4ns3sr51eCOuuumLF+3JrBPDtd0MWdPNmNXdjFjVbQoruhso4ipTdxILdMczX2c0M7sOI6LLQII79cVH4ydc1b7BunVvTNr0ZHIbXcaraTO2nTbjNbSZ2EEH/Q7dMO/8FQ66fXD/agge34/CttdgxnYUD7zWOmi36EynZh3o0KS9Ut9Ko7F4OEpx1bQDXZp1VIYdm2rQUSzTUUx3aCH/9UfKq85oNOtE+/fFlRhvLdZv+XlbWjVpp/Q0qN6yM23VNNFoqyUQjRJ1HRUN4urdelZtxLZbNxM07/wHcaXWXBXFpYirJm1FY0FdNBbURAPhj+JK+6N2fPlRR/o21mFUiy+Z1OYHTDv0U6KuDNv8hEmrH5nebQzzhjmROMSR4O4T8e44DN9OIwnRHNcgrmYq0moyswXxuvokvCeuZLTVwnpxpWOkkKbzlrjqYaoIq8UN4krQ3Ux8/p68UqKxTD8orpRUw55iu70MSek1mXk99YjvKWtdTSSm21gCuw7HpcMAzNR+ZkKLb5Uos19aiIZM6+50E+dZU9BZXZtOEjVVBJamoKsy1BKNo64CzXdRUw2luNJ6S15JcdWjnS5fderJTzrf8Wu3H/hRXGO9Wmmh3VgDzUbt0ZHSqqUuP7fpxdDWX6PX/Hvsmv9KUOthJGhMIkPTkMVdjViqJYbaU1ikrU+aTBXsMpaE9sOY02YI89VHkdZhEks1xW9Cy4oNOraKuJIyakuPN+JqS09zNotzt0nXRPyWTNgkxVU3CzbrWgmmsknHmo3aMlrLQRFXUlrVyyk5rK9xtePbt4qz/4fiSqYMSv5eXEVwuH9EnbiK5ejAWWQPnKuIq6P9kzk5OJPzEzZww2I3t5z3cct7P0/nnKJy3TVebr/MwcQNRNh542Jmi4+HF4FBwQSEhjLdLxCnad74B0WyYMESNm/ayaqVG5k9O4kZcQmkiHmLlq9n0apNJC9ZzewFmUTMTcZ/RjyekXG4hsTgFBSHU4iMVkrCNSIFt8g65HiYCvewVKaFLcAtJFUsnyRIxD0kEc+Q+XiFJjI9NJlpoQvxCE3DUwz9w1OJjUkidVY8K2eFinu3EzvDp3A4dAy5oYMpDOvLubCfKQj5idPBP5Gr8KMisU4pEusHjgX1JSt8NEdmWnJwnrfSS2JyXCSBIVFMC5mJa1i82LcEMUzESey7fWgSNmKfpop9sgqZh4XAPGwu5uHxKkLjMQuMx9R3DmZ+UmAlYBuUjENIiiAVu+BUbIJTsBbDqeIYpkYuwi5uCa5zVuCVuBr/5HX4zl+L+4ylOEakC9JwDk/DVYovcbzTxTmbHinOi9gvr8i5xM5LZ4U496szlxMbEMLUSQaM79OXiX3ES/nIkcxwdeK3BYmc3ryag0tTWBTuRZSDMSHW+oTaGBBmZ0iInRFBtkYE2hjhb2eMh/lkwv83iau/K77+/xdX//Pi6sSF+nOjol5cKamCZ1XSShZa/4O4epv/QXElewLMlrwtri58QFzVcVJGX108T+7vFzh1WQqr38m7clE5vkM52WzbvYMVq5aQOG8mYcGeeDiYYm04CtNx/TEd84vSS6DDxL64TO6Pu8FA3KcMxk3grD8Au4m/YDbiGwwG9GTKoJ5YyIircb/gOKG/gvPEfjjViSvXSb8yTb8/noYqeeVnMpQg0+GEmo8kzGpUnbgaVyeuJv6JuDL474urv5JX9eJK0hBxZf+/SVy5/724ClWJq8UhTmT8QVxNVSJp/0xchdnpE2wzmQAbPXyt9fCynKAUaXeZMkJ8j4MwG/krhkN/FvyC4fABjB/0C7981YMu7dRo2aQxjT/9hEafNOIT2atgg7hqXCeuGr3pQfCfjVRF2P9CXP3rH42UdWTUVb24alzHZ2+nCX7674qr5grvFGr/QiWulKgrKaw+e1tctaBl87aote4g2rodaCeoTxeUUVdabVXiSleJvKoTV+1k+0tGv2ugIdbt2FK0zcW4jnoXenXqxjc6X/Kt7tf01uqNbiddunfpzk+9f2R0/xFMGTURkzF6OE4xJ85TvB8lpXNq626uHznGnaPHOLVuPcuiI4lxtmf2dDdWzYpjZ0YKezIWkL1iMflrVlGwdDk581LJiZ3HhZmp3J23lDvzlnMhfhHnMlZz91A2JbduUV76gpcVL3hS+pSnT+7z9PffuXcwi7trt/Fs6UaepK7kzqwFXJ+ZxJ35C3m8YDFPktK4P2s+t2PjuR4zWzCHmzPncXtuCneTM7gjlrmWksGFeSkUJiRzIWkhVzOWcW/1Rp7/tpey7BNU5OVTnl9IWeE5Ss+dp+z3y5TfuEHFvftUPn1CdXGRqpZWbZV4B62iqqqKyrr0QFmYXUkTfEtcVf0fE1ev/kJcVf/fJa4c917C5/hNIs49ZM7NF6Q+KCPjYSlpt58x/+oDZgvm3HzM/LsvWHD7OekXbrEoK5eMNWtJmxtDRqgjqwIM2Rwwjm2BI9kcOIJ1ASNY4z+Sdf6j2BQ4ii1Bo8VwnJg/kRX+BiwOtGRZrAdbFs3m8G9rOJG1m32HRSN410ZStqxi7qblzNi0hIiNmQRvWkzg1qUE/baKkD3rCdu/mbB9mwnetQH/bWvx3boOnx3b8du1j8C9hwjZd5jwA1lEHzpG7KHjxB48RtyhE8QdPkGUmA7dnyWWPYDX9j1M37aT6Tt24rVzFz4Cv992EfDbHgJ37CFIfB6ycx/hYnvRh8U2juUwM/c0s06fYba4kOcUFBBfUMjs/AJmnclnRl4BM8X8WXl5zD51ioTTuaSLh/5K0SDYfLmAvTfPc+z+Vc49vcftouc8l3m5NdVUyYvylRi+qqBcUPKqiqLXtTwTX85dwUVxIR99WcKqG7eYcaYAv+Mn8M4+jpe4MfiIY/I7nIPv/pN47jyKx7bD+O8Sx3rsAiln77Do0kMyLt5n4YWbJOZfYnZOATOOnSZKrBe65xAB4jh9Nm/Hc90mPNduJHjrTmYfyWZRwTlW/36VdZevsfHKZbZev8KuB3c4VPyC4+KHmSMunhxxKeWICz6nppI88aO9VFXOAzFdJD57Ji78M/dusOrIXuatW8my3b+Re/Uyj2QvDOICrgBxrK8pFT/KYkHRK3gp5sljvl1WxPmHdzgn1r/28hEPqou5W/GcS49ukXf9POfuXOZeyRNevioVf6tUDIt5XlPES0FJVRFlgvKKYirKi5UortoKKa9qlZTBi9nH2LUok9VxseJBKutchbMluk5cxUSyMzaSHeJlRaYLfkhcbQgJYEOQnxJttcHXm/Xe3qz29GKZFFfOrmTY2rPQwopUE1NSjIxJNDRmrsEUYifpESmIFfOWePtycsVK7uef4cWje5SXFynCrbq6jJKKlzyreMrj6hc8qinmaa04X/LmUQVl9yu5deQKObM3sc8kjj0DvTn0qyfZ/Xw4NSiA/AEB5PXx5vSP08n5wZ3s75zY/6U1v4mX7c26BuKFXJ91YrimmyGruhuyQneKim4GrOhhwJIe4qW++yQSdccyS2sEkV0GE9y5Pz4d+uCq/i02bb7EVK0Xk9V0GaOmxQj1rowQD7xR7bowuq0mE9tqY9ihN2Zdf8Bc9xf0uvzAgDY96Nm8iyKt2jVpR7sv2tH+c8Fn4uEohl2adkCzXlw10VDkVQexrCzQ3klG58he6Zp3pn1TGXX1Vrpgnbhq9Xk7JfpKyibZo117NU06qGsJ3hJX6joN0uqNuOoq1ulCGymtBGpKD4RdUJe06KSkC9aLqyZN2tL4C3WBmiKvmn+mRptPZaqgGl0+UYmrXv/qwM+fajOsaW8mtP4Bkw79lKgrKa7M1X/Bu+dEEoY4M7e/HcHdJuDXeRRBmuMI15pItPYkRVzN0p7MbG194sX3NFd8T/ME88X3k6RrSIquEQu6GZPWzYQ0XYGOcQPpuiaKnJKSKrOnaOjWkdlDxRt5pRJWitASpIvroh5lvhK1pRJX6b0MSe0lGtY9JzO3hx6zu6vEVZC4Ltw7DWZq277oi+Mc2fIrpTC9FFfd2+iira6LZltdurRVCawu74krFV0/yLviSqdBXH2p0Z3vu3zJz12/4cdOX/KNWje+bKnFl610+E69F79ofEP/dt8wuHlvxn3WG6vGPxDQYghz209UxNWSD4ir1C5jmd9+BAnqw0lqO1olrroYsbqrBeu1rdmka8uWHrZs7WkjsGabjLjqZc6WnmZK1JUKMzZ1sxTLWrFJZyobxXob6sTVll6uDemBUk5JSSVFlsI3fy6u9v7gK6iTVB/iPXF1oE8QB38JFqjE1aF6adUvkiP9JdFKxFW9uDo2MJHs/ikqcTV+PTcsdnHLdR+3/A7wJD6HkpWXeLC+gN0Ja4lxC2KanRue033w8g/EKySM6cERuPqLYVAUoTFziRONv5jZicQKMpauZW9WDqd/v8nZWw/ES+c1NolncPziVXjHxeMSGiOYiUv4PJwjUnAMX9CAk8BZEiYIFdMhqTgEpuDgnySGybiFpeEXu5jw+GWEzVmKT3QG7qFpuArcQhcSGLuIxOSVrFuyit8yktgx25td4SYcDhnD6bAhnAvvz4XwXzkb+gtnlF4F63oWDPlZIVdwPHQARyPHcWSWNfvmebMhPpS5UWF4B4Tj5BeLQ8AsHAPjcQyah31QIrbBiVgLrILmYx6YgEngXIyD4jEOicckVIwHz8XIfw5GPrMx9YtnqljWLjQVO3Fs1kEpWIpjM/NLxNQ/EWMxbhSUimn4QqZGL8Jx5lJcZy3HJW4J9hEZ2IQsEKSKv5ks/nYSzmJbbiHzBXOZFjqHwBnJzF24nGXL1pEan4SnrTNGI8cxqf9g9PsPxGzwEDz0xcuypzvr50SzIUH21utJrLO5Iq4CrSYTbG1AkLXsWn4KftaG+NoY4246mVAvF7bt+j8ort4WMn9T76peEP3vEFdHxXr1KPP+IlXw3+258D8VVzl/ijjvUhx9ACWtT3yu6lWwTlqdVXHi3Jt6XtmFsnfAXI6eySVbtGOPFUhRdUbhWOGb+lYNNa/+Q3F18nxhQ12rk3XRVtl14upNfSvZG6Dk7DuclMLr4nlxr7kguEje7+c5JXsqFMdw+MRhNu/YwIL0RKKiAvGeZo/T1ClYG41hqp54dslUwIn9sNfrh6t+f6YZDsTLaJBgCF7GQ/EQQ2cx33rcT5gO/xrDQb2U4uwWI77DdpwUXf1xFDhPUskr5wmqdEEprmTUlZfhIHyNhxBoOpyQ98RVnNK74MSG3gXnu70rrpQ6V15/La7eThF8R1yF2qqoF1jvUf/Z28uuDLdjdaQDa6IcFdbW0SCvYlzfkldvBFZDMXYprsT8tWIZhQ8KKxVvUgNd6pDiSswLd2NlmKvYH1eWhjqTGexIRmBdfSs/W5J9rUn0thL3LgvmelgwZ5o5M+vEVbSzkapTCXsDQmzFfUzgZzMZb6uJeJiOw2XKSOwmDcZi9K8YD++DyYi+mI4ehP7w/gz88Su6dRZtx5ZNadr4MxrLWleKtFIho6ZU0upT/vXPT1T84xM++mcjpe7Vn4qr/49Y5x+fKqmFMupKEVefNlH47AMRWJ98SFxJsfWZTBVsKtqdTfn8C1Uvgm9Q9SzYuFHTBlQSqylNZHH2Fu1FO7ezoBNtW2uItrFGg7jq2rarEm2lq6FCyqt6gdWlTUc6tmwv2t+y/qwGmm06iM+60FuzO1/rfKUSV527od1RtM0UefU9w/oMYMwvg5j06xCsho4jwNiGTD/RFpm/kPOLV5AzN5E1Hp7MNTcj1dmB7TNj2JcUz8aYMNZHBLN7Riwn583j7Lxkrs5byJMFy6nIXE9Z5gYepa3m1uJ1PNxzkJKrVykvfc4L8S74rPwpTx/d4eGZM/y+YgPnY5K4HT6fB+L5e8s7mms+EdwQ7Y07UTO5HSam/YK57OXPZZ9AbgRFcj9yJo/jEngYO1csN4Oz3qHkuvopFHiEcMErgqt+MWKb8Tyak8aT1GU8Sl/Fg0Wrub98PffXb+P+9j08OJDFk9w8Si5fpvrRI2pLZUSWLAhfQZXsgbCu58Ey8Q4q62LJ3gYrq6uU4u1V1TUfEFe1/2aq4B8Lq78tg/5eYr3pafCPwurvxdWfyqX/B3sVrK2jvmfB/xWQe5dZV16SdLeM1AelpD0sJuP+C9LvPWPhveekPy1iSUkFy8trWfaiksxrD1l07Axp69aTOjeWtDBnVgWbsCVoAtuDRrE5cDjr/IexVrBeRlwp4mqsGE5gbYAslm7K0ggn1iVHcXDrSgryjnL+8jmOiIfX8uPHmXvgIHH79xNxYC+B+3fjc2A33ln78T1xFP/TJwk4nYtfTg6eWdlMO3AEj4PZeBw9g1fOZfzzbhCcf5uwwjtEnr1HZMFdIvJuES4IFQSdvonPySu4HT2L44E87PblYrsvB/v9uTiKoePekzjuPoHjruO47T6J9+ECgnN+J7zwBtGX7hInjn3GjcfEXX9IzJU7RFy6Scj5awQUXsYv/3cCC34n7NxlYi78zuxLv7Pg6mVW3LzGlvs3OfD8Prmlz5TopLvi4n0uLrgSKXCQIucVZeIrefm6hkfiYrknvuBbYv4lwfGq12x8UsLcS7eYnnMOm+wCbI6dZerhQqbuz2fq3jNY/JaH6ZYczLfk4rTnPCG595nzezGJ18uZd7VEjD8n9ux9IsTxh+ZcITDrPF57c3DbfhjnzXtx3rQbr+0HiM7OI028eGx89JydRWXselnOzhel7CoqZa/48e2vreWA2Kf9gj3ih7eztJSdL19wuPglhZVl3BXH9Ex89lRcWIWP77MxJ5v037ax6Vg2Fx8+5IUiqqBEXMXFNa95Wf2K5+KH+ewVPBLHfLumkosvn5AvzteFx3e5U17E41flPH5doRJYZc+4X/6cJzUlvHhVyvPXJTyrLRLTL3kmKJLyqrpI3CyKKCsrorxMdSNB7Hfpk2dcPHaCXYuXsGbmDPGQjVIKtG+JDmdHTIQirX6T4kqwLSacTVEh4sYapMir9RGBbAgTBPuzIVCKK/Fi4+PFOi8vVomb8hJ3D0VcZdqJB67lVFJNTEg2MiTR0IgEgynM0NMnUhBrbMYy/2BOr9vEi9/FzU7c6BDfeW1tJeXlJbwUN+Yn4vgeiWN4UlsmjrGaEvH9l76s5fHvL7iwo5DD4avZOTmKXb96cvAnD4728eJUPz/O9PUl72dPTv/oQe4P7hz73pmDX9uxq7clW7obs0FnCmt1DRVxtbq7ESsFq3pIjFnZS7zc95xCRo/JJHUbx2ydkUR1HUqIpmiEdeqLW7vvsVH/GtO2vZjcVpdR6loMVu/CQPWODFTTYFCr9gxpocGwll0Y0UaH4erd6d9Kl2++6EzXxuIh+rk6rT9rQxuBWiM12jZqQ4fGbenStCNdm3dCs5mKLi06KamCskC7jMLp3EqTjm+JK/W3UAksMS4/aymWaa1JB7Wu4gGtJXgjrjQE7cV0O6XOldab2lYNEVYq1OtQE/vTprmq2Huz5u1p0rQtjZuoK8iUweaNxbF8qk77T9QVcaUl61z9S4PvP9JkcOOejG/1A8Ya/QR9FXFlrTGQwK+nED/QkbgfLfDrMlqc01GEak8gUlePGEGc9mRmaeszR9uAuToGJOhOUaRVovi+knSNSNGVkVYmpHczJV3XlDQdkwbkdLqulFPmLOphQeZ7LOpuLj4za0BOL+phTnpPUxXvi6seKnG1oJdoUPfUZ14PPeZ0n0is7lixz7LO1TClZpdx2z6Maf0d/Vr15tvW3emp1g3dtt3QatdNJa+kuGqjpaDZpk5atdUSDSeB+h/RqqMh4qqdrlLnqrdMF+zYkx87f8lPHb/kx3a9+LFtT35u/yW/dvyW/h2/Z0DbbxjSrDcTGn+JbZM+hLQewfwOeizSNGSplhHLtA1ZIq7/THGO07UmsqDLWBI1RjK/7XAS1UexUGMCSzqL34WWhfidWLOlmy3betqxvZcY9ppaJ64sFHm1tWcd4hxu7m7JJh0rNspILa2pDeJqa283RUpJISXllZRV275yY9vXbv91cVVXoF0p0i7FVYO8ChaEcUCJtorkUN/It8RVlCCWowPeE1eDFnFu3Dqumu3guvMebvod4OGckzxdXMiVpcfZOnslMzwj8XLzY7p3EG6i4ecWFI67aAy6BsfhHjyD6aEzmR42A++IGUTGp5K5dgcHT53n3N2n3HpZwcVHL9ibd5HE1VvxmZmEc+gsXCMScItegHNUBvbh6diFpWEXulDBIWwhjpKQBdgFJWPjl4StXyJOIQvxiVtGVPJG5i3ZzuyMTQTOXoabTLMLTcMpeCFBM5eRlrmZ7eu2sm9ZBrvixfmKMCc7bDxnwodzPnwgF8L6cTa0L/khfcmThP7KGSmyBKcFJ8MGkx01gSOzbdiT4M3aOcHMjgjF0z8cB99Y7P1m4eAfj71/Arb+87GWBCRhFTAfMzHPSHxmKEVVYLxKWgXOVU37xWMeNB+7CHnc4phDF2ApZZV3AoZeczHwnou+GJ/sOx+DwCSMQ1IwD1+IVXgaVmLZqeJ8WAcvwCZYiqsUHIKTcQlJwi1ERqEl4B2ZQOS8DJIzV5OevpzYkCjspligP2Q0hkNHYzlqLNYjR2EzfDiu48Vv2NKEeA97En2dmeUxlXA7QwKt9PC3mISvhR7eAi8L2YPnFJyNJhE83ZmtOzdRWCeuTl06o5B78S3eElfv1Km6oOLkhfx3in+ffKsA+/uF2P+r4uq/U5z9ryTW259Jsus4WpjbgJw+Vie26vmrHgr/jpN/x7kzCu/Lqvr5J6U4+hOkVDoqyDonI5vyFWF0olAizqsioaSYO0VWwUmyzpzg6JmTHM/P5YQirvKVVL6jgiyxrOToOVWE1DGF/AaOS0F2oVBBJalUqGpb1QkrOU/WtlJSBPOV7creAbPFZ6r0vwtiO5LzDZwUnBLz836/RP6VS5y+eI7s0yfYc2AXGzasZGHqHGLCfPB2tsTJfCK2+iOwnTREMBAHvf446vfHecoA3I0G4mk6GC+zIfgoDMVb4GEyWBFXdhN+ZurYH7Aa/b2SMmg1+gdsxv2C/aR+OOoNwEkg5ZXLpAG4inHZu+B0g/reBYcRaDqiQVxFTB1NtPVYZtiOY5b9eOYovQtOYr6raG+565PsYVBXoF3WuTJuEFeL/MzJ9LdokFcKUl79lbj6E2SU1R/mhduxKtKBVVGOrP4viCtVjatprItxr+Pd9MD361m9L65WRbgprAh3qyvM7kRmsAOLguxJD7RjoVLjaiqJ3hbM8zQjfropsz1MmeluQqyrMVH14kqmC9oZECTwtzXAZ+pkPMzG42I4Cnu9IViN64/Z6F8xG9UP0zGDMBw1gBH9vuebbqJ9qdaKll80pslnjfi8USM+a/QZjRo15uOPZeTUJ/zrXx/zr3+q+Oc/PlbklYy8UvhHo7oeBRu/RV3RdhmZ9ZEszv4Fn0lx1aiJGH6h4m/E1SefNOFTsXwjpc6V7F1Q1rKqp1ldnavm74orWZz9s6Y0a9KKNlJWqcuSGZ1Qb6WhyCulzlW7LmjK6CpZnF1Di24d6iOvVAXbu7btotS66tSqA51atqdz6/aiPdeRXl1EW167N19p9aKHZnd0Oumg1UGsL+fr9OJn3S/p17Uno3S/xubnIcSb2LE7MJqzs5I4FRbDFntnUvUNyLCxYvfMKI4umKf04r420IftIUEcj53B+ZkJ3JydxLPEDCoyVlKxeDXP01dyP2MVj7bspPTsWSqe3qe4+CElJY8pf3yPovxCbi1bxzn/WC7Y+3HZypMrUz24ZOfOOUdXCuydKLCxo9DKlrNT7bng4MoNzwAehcVRPCuRktkpPImZx82gOC57hXPZI4Sr7gLnQK45+HLDwY87rsHcnh7BDZ8YbgTP5JZoy9xNzeRW5gpurlzLrU1bubdrH0+PnaT4/CUqb9+j+ulzpfh7ZXmpeK+TBejrqBRUiXlV5VRVVwmq66hLIaypK9Qu613VVFNRraKqRkzXCaUP16Gq/Q/SBN8UYv9zafVvRFy9ft0got797LXCuxLr9TvL/3fElSKvpLiKOf+ElDsVZDypZtGTcpY8LWbZkyJWvihhdUkF62pesU788eXiBTrtSQlJF26RfDiH5LXrSJ43kzTZK0SYOVtCJrEteCSbAgez1m8ga/0HsN5/sJgewZbgsWwKnsjaIANxA7Vi1Wwvti2bT/bB7RSKhsjpq5fZXniBxOw8wg7mEHQ4F7+jp/DIysUlOwfnnDO45l/ArfB3XM5cwuHkeWyO5GNz6AwORy/inHcX9/PP8bpUjM/lUvx+F1wswuesmJf/hOlnnuAhhm5nHuN06h5TT1zHLOsyxocuYHzgAiYC0/3nMdlTiPHOM4LTWO0rxOXYNXwK7hN4+SkhN18Sca+UyAflhNwpxu/qY6ZfuIdrwQ3sT1/BLvd3sR+X8T53nbDLt5h94w4L791n9aNHbH/+hEOlzzldWaJEJt0WF+1DcTE+ERfH01dSYlUpkuKpmL5XW8s18QVfAE7WvmZbURUpN58SeOY61scuYXriKuY5NzA6chW9PeeZuKOQ8VsKGLfpDHpbCpm67xq+p58TdbmC2OtVRIvzEX7hJcEFT/A/fQ/fk7fwFMfuuu8MjjuO47QjG699OcSeukjGjQdsfl7K/qoajojv/GAt7K2GPTWwW4zvEPuzWfywNlRWsvrFS5bdv8fqe7fY9ewReeKHeVv8gJ6IC+upuLwuvXjCftFA2XLyOFkXL3KnqJgSsc2SmtcUV7+iqKqWl+IH+lwc7xOx3h1xDi6Kc3Tm0W1FXF1/8ZQn1ZXi/FSK81TJMzF8+bqKl8hzVaGk0T2rKRLIyKQiMV1EUW0xxWK6uEpQXkxpRQk1Ml3w1StKxc3kwvET7FyyhNUfElcx74qrzVEhbIgIVuTVu+JKpgnWiytPVv5BXFnViaspJBpOUcRVnJ4+EXoGRBvLLozDOLNpB8U3bvO6QrVvMsy0tETsf+kLnlcWieMu5cXrSorFZy/LxPm5V8ZNcd3mrz/FoZBV7JoUya6fp7P/OzeO/DCNk328yPvFu05cTSP3e1dOfO/MkW8d2PuVDdt7WrCxmzFrdAxZKV7gV8qoqx7GrO5pIoYmLO9pyOIeBqT3mExKjwnEdxtNjPZwwrSGEKA5AI8OP2Pf/jvMNb5Cv30PRrXTZmDbzvyqrkGfNu3o00KdPk3U+PkLdX5u0p4fmnTgq887oP1pWzQ+laKnNc0/aUmLj1vQ6pNWqAk0PmtLF7GcFFddm3dGu6UmWq01G3oWVOofteyiiCuNph1p10RDkVcNNJV0pL38XAquNl3ppKb1QXHVVuk5UBVp9aYoe12R9rrC7Op1AquN2B9Z3L1Fvbhq9ufiqnOduOr2r/Z8+8/ODGzUnXEtvmdK+74YtvsVwzY/49R1BNF9rEgY7ETUNyZ4dhiOt8YIQrUmEKU7mVjBh8WV4X8urrpbKPxXxJUqVdCoQVwtrBNX83voEd99InG6YwnXHoWf1khcugwV10Jfxqv9wICWvfmuZTd6ttFFV72baPxIaaVDZ/FddJZ1rcQ57yJQ5JV6nbj6gMD6K3H1jeCHDj35qX1Pfm7Xm1/a96avxtf06/gtAzS+ZVDbbxjd+ltMWv+Mh9pgYtqPI7mjPpld6sSVuO6Xiut+sTjHGXXiKrmDSlzNVxtBatuxLO5ooIirTVJa9bBnhxRXPW3ZKnsV7C7lr0pYbatDiqstMuJK24oNmoKuMlVQphg6KQXZG8TVt57KtKx59f8ecZVB4Zg1XDLZxlXH3dz0O8z92bk8yMinMD2LDTNWMttvDgHeUXgFROMicAyMxTF4lirNLzRBKU7uGjqLaRGzCJiVSlzaatLW72bt3hNszy5gc9YZMrcdISZtHd5xC3GLTMY9egFuMRk4RWdiF56BTWiaYCG2Avu3xJV9UAq2/knYB6TgHpFJyNy1zEzfRtKKnczO3ETAnCW4RqbhKNZ3DEnDf8ZyktM2sGbpGjYvmM/WOE/2hptyPHwCZ8KGcy50IOeC+1EY3JczgtOSkF/JC/lFEVinBYq4ip7A4Tk27E7wZs2cIEVceflH4Ogbh4PfbEE8dr5zsfFJYKrPPKz9pLhKwtx/Psb+cxV5ZSzFVdBcMUzAUEybBInlIlJxjl2Ea2ymIunMfedhOH0OBp5z0PeKZ7J3Avq+89EPSMQgMBHDoCSMxbip2LZlUKpynuzFeo6hC8S5T1VSKWXvgr4xKYTHp5OwaBVpy9Yyf94C/Nx9MJ9giN6gEUwZOkolrkaNwXLIEMwG9MNuhOz9bCJRjmbEuJorvXIFWOmJF/eJ4iV+ItMl5np4WBjgZDiJoHpxdeMipy//98RVTh3/V4srKareklYN4uo9/uxv/624OifF1N/xZ+JKJa+kgKrnXWml6ikw62y+oEAcRwHHCwo5oZCvRFNln5XRZLlkFUhpdZxj+Sc4WZArkL0KnuGIWPewghiX25Ii7HyBIrCOiumjZ1VIKXZMzJe9BJ54R1zVpQcK5HwlPVBs92ih3KdCsb2zSu+ARy+cV3oKPHb+vPjOL4hrS1x/sndAWXRdLCN7Btx/9BBbftvC0mUZJMTHEBHogY+zOa5mE3DUH4aj3iBc9AYyzWAw0w2H4GkiMBWYDcXLYhg+lsPwtRoukOND8TYfynTTwbgZDsRFvx/O+lJS9a2TWD9iPe5n7KS4mjwIp8kDcRa4inH3yYOZpi/+hsEQvKYMxddoOIGmI98TV2OYYTuWWbJnQcfxzHWeyHxXPUVcpSjiyrBOXJm8I64W+YvneIAliwOtFP5b4qqecBUrIuxV0iraSWFtHesUaeXSIK7e8KbXwPqC7evrhJUqVdBVKcReX4z9fVn1IXG1UrA83E1JE5TiakmwA5lBdqQH2rLQ35oUX6u3xJUJsz2MmeFuRKyrEZHORkTUiyv7KQTbGxJgJ6NFDcT9a2KDuLKeOAjL8f0xHyNTRAdiOHoAYwb9zM9fdkNboy1qzT6naeNP+OIzyWc0btyYTz+VvQt+/Adx9c9/fMI///mpEnn1du0rFV+I5WWPg5+rhrKY+8eqtMAGcdVIhaxz9Vfiql5effbZn4grQWOld8FmCkqaoJhu3qw1ampSXHVS0gVbt2gv2rjtG8RVFxlZJXsXrIu6ksXZZZF2padBDW3RLpOdI8nIq7Z0aiXat2070LuzLt9q9eJrzZ706tyN7p100eko1unYFV1Bz/aafK3WkX5tu2Dc43uixhqywcmbI94h7Hf0YIN478mYpEeamTErPF1YG+LDSr/pLPUQ15inBwcDQymMiONG1BzuxczlSXwST5MW8CBhAXfmpXN/8Wqe7d7Hi1M5PC08zTNxryvOP8PLg0e4l7Gc896h5BjZkzPejLyJgskmHJ80maxx48keP4GcCfqc0jPmjJEl522cuT49gIehcbyMm0/xnAUUxafxcnYqL2ITeRY2h8f+sTycHsZdl0Bu2fty3cGXq65BXPeN5P4sscyiZTxdsYZHq9fxYPV6bq9Yx80V67mzfgeP92RRdKqQsis3qXj4iIqXz6mQQRSV4n1UoUiRV5XVFYqckuKqUhFVtQqVNTVUKNKqivI6KpXMrD8TVzX/LxNXb3/+/4y4ktv/X7N/f86Cu2UsflLJipcVrCutZHNFFVvECd1UW8vamlcsLq9m3pNiYq/cIyb3PLP3H2X+uvWkpMwlQzQSV0VYsjlMj60hI9gY2J81fr8I+rDevy+bgwazJWQUm0LHszbUgFUxNmxICWTXxjSyju4SD8tT7C0sJPN4HuEHTjFtXx7uB/NxzTqLQ/Y5rE9cYOrpy0w9cwPLvOuYnriC4eFLTDl4AbPDl7E5eQ/Hc8W4XKnC7WoNbldqcL1UifO5EuzPvMAm9yk2p1RMPfUE85wHGB6/zeSs60w6dJVJBwT7rzBp32Um7r7IxN/Oor/rLGaHLuN46h7TLzzD+2oxvjdLCLhXRsCDcrxuFuN88TG2+fewzL2JmdgnsxNiX05fY/rFO4TdfETC/WcsfvqSjS+L2F1SxJHyYk5XlHCpsoxbVRXcEzyoKuehuIilqHimyJkaHogv94rgjPjC95bXsORBCTEXH+CRd4OpueIc5D/EqvApRifuMV7s8+gdFxi55TyjNp9jwraLWB26g1d+ESGXKwm9XE7g+Zf4FTzF5/QjvHLv451zF89j1/E4chGPg4UEZF9g1tlbLLn/gu1lVRwS33e2+PtHX71if3UtOytr2V71mk0VtawuqWTxsyLSHj0m5fZtEq9cZPGNS+x8do98cRx3qOEJVTwX3C57QeH9O5y+eZ0rDx/yvLKSCnEVl4ttllVWUyyusZdVUkBVKhFVt6qLKHxxj1P3r3H+wR3ulxTzUvyIn1WLz8U5e1FdTnGtlDmVYn4Zz6uKxDZfqIbVYllBUU2JwstqQWUJxZXyBlEpfjm1lDx9yvnjx9mxZDGrFHEVzYboSDZHR7Bd8JskRsX2GJlCGMrGSFXUVUN9K5kmGKBKE9zg7cVaT09WTleJq0yZKmhnx0ILC1JMjEk2nELiFCmuDIjVm0yYuJFGGJuLxkc4Z7bupOTOfV5XVoG4adWUllJRIruHLaZEnMeXNRUUi59osZR6L8q5c+UpV47eoGDtKbJC17BnUhS7f/Zg/7cuHP7WlRM/enD6Z09FXJ36wZ0cMf/kd85KuuCBb+zZ2XuqUpNnlfYU8SKvL17kZYqgKtpqRTdDFutOJkNXPFi665HSYyJzu48lTnckkbrDCdYejJdmX5w6/YRVp+8w7NibMR26MVBDkz7tOvCjent+FA+475uq8d0Xbfj2C3V6f94W3c/Eg6+ROuqN1GjxSSuaftyCZh81p9XHLVH/pDUdxOeaTTqg1ayTUgNLu7UmWm000VQirVS9zXUS8zs260yHpp1o37QD7d6jvVi3g+ytTkoSde2G+kr14kqJtqpLD1ST6YEtVaKqbWtVD4P1KPKqRRfxkO8s6ESrFnXiqll7vmjals+aqCt88Z646vRxW7p+1JZu/2zHN//sSP9G3RjT4jv02/2KgXofDNV+waPnBOYMcSJpuCtRXxurxFX74YR2GU+Uth6x2pOZoTWZWVpSXMlUQSmuDJmva0SSjhHJusakvieu0rVNSNM2VlEnrxqkVHfzf0tcZfQU0z1N39S8UnoZNBSfGZLRS9a5mkKKki6oJ66HiczQHUuE9mgCBNO6jmBqx/5MVPuBgS168V0zHXq01BbfoQ5d2ojvQJzvjuIcd2ql6lGws0AWZ+8i0wLV/z1x1b2dLj01pLjqxtftuvF922780KYbP7XpQR/1XvRt/xX9NL5mYPtvGNH+eww0fsW+42ACOo5iVseJpHY0ILOzIcu0jFiuY6hc80vE+V2kNZGFXcaSIpZLlOKqzTBS1EaR2WEya7RkFJUt23s6KOJqW3drNulYsFHbVAxN2CLO/9buZnWYs0XXgk1almzQtGRjVxsx7ci2ujTBnXW9BspxRVr1VvUw+F8SVzJF8Cd/9v0coLD/5zpppRAsCOVAH9mj4AfEVb8YjvafSfaAenGVzImB6eSPXs0Fo6387rCHa75Z3Jt9hrsZZzmz8Cjr49YyNyiF0KAE/MIScA+di2PIPBxDk5R0PpeIBYqIcoucj3vUfDxikpkWk8L0mFR8ZywiMH6Zgt/spXjFZTI9OgOP6EViucW4Ri/GITIT2/AMrEPTBPXiKg1HgZNESppg8XdC0vCKXkpowhqiUzcQu3AtofOX4Bkr0wtTcZDrhKaLZTKJmbOYRJmyGB3C6hAHdoUYcTx0HHnBQykMHCDoT0FgP/IEp4IEisD6VRFYpwQnwgaSFT2eQ3Os2T1f3NvnBhEfFYZPQCTOvjNw9JuDg99c7HzmYuM1l6ne87D2T8Y6KBUrca4sghKVyCpTcc5MFOZhEpiAZXgyjnEZuM9aimvsYnGsC1SiyycBY98EjPzmY+ifhGFgCobBkmQxLtMH56vElYy0kscZno5LeBru4QvxjFyIf1waUeJczM9cR+barWQsX0dcbDzO1k4Yj5uM/rDRGI8ci8WocViPHovNyBHYjhiK05jheEweg7/5JIKm6ivRVn4Wk/A2nSBe7CeIF3eVuJpuOQUnYz2CPOvE1XWZklXIqYtn3iP/T1ME68XVO/wbPQj+pzWt/jviqv6zYx+QTx+iXly9zbE/EVd/Jsb+p8TV21KqPhXwxHt1qN6WWDId8JisXaUUXRfT4uXvxBmxvuBEfj5HC/I4cvY0h8/mcrjwBEfz68XVSY4X5HCkIJcDBacUDonlVOLqDEfP10urPLLEi6UkW/4tJYVQiquzDWmBb4srmRIoJdoRKcQK85WsiyNimSzxWbbsLbCuOPvJi2fFdSauPXF8x06dZM+B3axau4LklHiiIwPw83TAzdYYJ/MJOBuPxs14BB5Gw/A0GoqPsSyYPgQ/06H4WwzD32oEAVNH4m89SoXNSPysVfLK22KoIrWmmw5RIq+miXVdDFTRV7KHQauxP2I3UbSF9AfjbCA/G4KbQEorj3pxJfAxHEaAyUiCzUe9EVc2Y5hhN5ZZDvURVxOZ1yCupijiSqYJpnlLcSWeyb5mirRaFGD5YXH1nrCq7zHwHWEVZqcIqwbC7VVEqFgZ6aAIqzUxzgprY11YG+fCujgprN6wLqaet3oPjHFXES2mpagSrI52YXWUM6sjncU7oXODpFoZ7qygjL+Dq9gPV5YJloY5szTEURyfPZmBtqQHTGWhnyUpPpYkeVkwb7oZ8R4mzJpmRJybITEuhkQ6GdaJK0PC6npDDbY3IsDWEE/LSbgYjcJ+8lAl4s564mAsxg3AdOwADEf3Z/zgPvT7rje9unZEo1Uz0a77lC8afcLnMvKqcWM+k0XbP/2Uj+rlleCfisCS6YKf1vU0WFes/V+f1/EFH8keB9/i44+koGrCZ43q+KyOuuLsn3zy58jP/yiumorpZgqNZbpgXfTVF42a0eSzZipx1UYDdbUOSoH2ls3VRbu3nVKgvUFctVVFXUlZpa1eRzstdDvooK2hTRf1TnQUbfoOLdVEe649PTto802XnnzZqbsYF209QbeO2uh20lbEVXex3V7ib/7UpgNjNXvi9stQ5kwQbdZJop06ahIZI8azaLx4vzAS7VpT8U5kaUyirQXzp5qx0Eq0oZxcOS3ei25FzuZOSBy3QqK4FRXLzahZ3IxJ4NbsFG4nZ3AzfTHXMpdwdfFSbojhrQXpXImZRZ6rJ0f0TTk0ciJZwyeQPWwsWYNHcGTQcLKGjCJ7+DiOi/04MVafHD1T8kxtOW/rzvXpQTwKm0Vx/AIqkzKpElTMXUjZzGRKoubxNGgGdz3DuT4tiKteodwIjeVpchqVazdQtWU7FZu3Ubp+C8+WruVu0hKuz03nZtJS7q/cytO9Wbw8U0jxjRuUPX2o1OeSZWEqxHtphXjHq6iuUIq6SylVLt5zy8W7Xj1ltTVKGSEprSreEVc17wiot0XUX6XyvS+u6utc/VFU/bGG1gcl0r8jrsT81yjlmf/Lsuqv+F/JN0tY8qSCNUVVbCyvZruUFeIPbxc7ta6mlrTicmbef0bQxdt4514kIOsUcfuySN6yhfRFyWTO9mVFpBUbpbgKG8Gm4H6sDfiRNf7fsz7gZzYH92dzyFA2hI5mTZh4OZhlz6ZFYezansmB7F3szzvOxpwc5h06ic/e0zjsLcTuwFlsDl/A6tgVRQxZnLmDcd4dDE7cZOKRa0w8cBWDwzexPP4I+/wSnH6vwen6a5yvg9PVV9hfrMH2XAVWecWYnXyOac5TTHKeYHTyMfrHHjAh+w5jjt5k9KHrjN5/jdG7rzB612VG/3aJMdvPo7/3ElNP3MH1/HO8r5XhfbMcr1tleN1V4Xz1GZZn7mFy8haG2TeYcuyqGL+Gbf5tfK49IeZBEcnPylj+spytJWXsKy3hqBRXApkqeEtcuA+qy3gkho+rSnhaLagpV6Kv7sm6VrWvyK56xXqxjblXHuF35hYuebewyb+PzYUXWF8owij3EePFvo/cfpHhm88zcpNKXFkevofHmSL8zpfgd+4FnnkPmZZzD/fjd5l24i7eYjzw9D1CxTmNPXePxOtPWP6klO0VNRwWV9lxcaEdE/twsKKcLc9fsubJS1Y8K2HRE3FM9x4Tf/02M69cIU40KGaKxkv61XPseX6P89WlYt8rePKqWEnje1pTwr3Sl9wtfskz2UVqrSpPt7KqggqZ+1teRlGFWFYc/+PaInFOnnDu5S0KHl3j6pMHPBHn7GVVlVi3jKflpRRVlVEskMOiSjFdWUSxoH4oo6yKxLZeiL/7XKYS1ohlasqVrktfv5bi6glns7PZlrmIFXFx4kEbxYaoKDZHR7Jd8AdxFROmpAtukOJK9iYY4v+WuPJig7fnO+Iqw8mFhTY2pJqZkWxs9I64ipmkR8j4SYRNMRWNkTDObNtF6d0HvK6oQpwQakuKqSopolJcG+Wye1Vx4ygT38NL8Vu8e/8518/e49qR61xcJxqaoevZOyGS3T9N49C3Lhz93o2TP3lwSvLDNE595yZw5ZSMuvrBVSzjyM7e1mzUNWWlIq4MWKZtwHLdKQpLdMTLvPYk0nUmsbD7JFJ6TGJuj/HM6D6GmB6jCe8uGnXaA3DV/AWbLj9i3OUrxnfuweCOWvTR6MiP7Tvwg3p7vmvZlq+bqvFlU3W6fa6O5mfqaDRWp41S0LwVzT5pQYuPW6L2aWulsHnnxu3RbdqJ7s270L2lJjqtu6Il0Gz9rrjq1KwLHZuqoq7av4dGc/G5LPDdVkc8kOtrK+nQ8e00QSmuWndVoqraKLWsZI+DXWmnpqXQXk2VPih7GZTSSvZO+La4+rxZWz4TxyT5ook6zWXaY6MPiKt/1Imrlt8xue0v6Lf5GWO1vvh+PYX5I6cxb6gz4b0N8NIYga/GSEI7TyCqqx6xWpOZ0XUys7X0idfWZ674bubpGJKooxJXKTrGLNCRPQmKRoCsUyUllbZo3GoZkyaREktHiqc34qo+8krFB8RVT0EviaoXQimv6sVVRg9DMb++zpUBST0nkyCui5m6Y4nUHk2Qzhg8tUdh23kQk9R/YEDznnzTREvp4U+rRVdFVGmIcynpICPmxDnv3EL2HKipiKsuHxBXH6px1SCu2uvylfgev2mtxTfNu/J9Mx1+bt2Dvm2/pF/7rxnc/lvGdvgZ0y4Dce0ynJBOY5jTSVzPnaewTNOI5dpSXEnEta9c6xNZ2HUcC7uMIUV8D4lqw0hqM4pF7fVY3dVc6U1waw87tvWwYbOuJeu6mrCmyxTWaU5ho9jWJvFdyALtm8W5lOJqo5YF6zXl0IbtPZzZ+bWqtpVEkVZfubGltwtbe7v+t8SVEmn1c+AHCBKEvCWuZI2riD8RV0l14iqN/FGrODdlCxds9nDZ6yh3ZhZye+EFTiUfY23MRuaFZRIZvpDAaCmP0pgWvYhpscvwiF2pDJWe7mLEfIEcOoen4BCUiGNQMo7BqTiHLMAlTHwesVisvxzvmJV4iKFz+GLsQhdhHaaSVvXiSkoo54h0XCIzcI/OxD1K/L2oTLxiluI/azmBc5bgOzNV7EcCLhHzcAhPVqK0ZCSSW9gC/ELnERYQRrzvNJb527AzyJBjwWPJCxhCYcAAhYLAAeQJTkmC+ispg1Jc5QT34ahopxyKGMuB2VPZkyTu74khzIuNwDcgChffmTj7zRXMw9F3PvY+87H1TcI2IBXbkDQl5dFWnCubsBQsQuZjFpSAWfB8LMOScYjNYFr8cjwTVuI2cwl2so5VcApWAsvQVCzEMZiL9U3D0zERQ5OwVExCksX6SVgEJzM1VIor1flxDU9jelQ6vnEZhCcsJSFzA0s37GLNtj2kL11NSFAUVkZWGI6djLW+MZ5T7fC1tsfbzAKPKQZM158kXrAn4GEwDm+TCfiZT8TXbAJexuOYZjgGd8OxuBuNw910EtMspuBorEegpzNbFHEl6wkVkHshT+FteZV78c+F1H9HTP07kurPhNV/GnH1voT6kKD6Mz60zp/Jrr+tqSXaVCf+lrw68hs4ea5AEVhSVh2TxdTreFtiHZNCqVDsT77YjzO5nMgTnD7FydNiubw8juSf5mDBKfYXnGBf/jEO5R0l60w2x8R4dv4JDp0R808fZ59osx/KP0lWgUyZzCNbRliJ/ZHjcl6WLOiu1L/KV4quK8Lq/DmFk+fOKhwTZIl9PnyuPoJLjhdwREZvXSjk+CWxzu9nlWvreMFJDh0/oHQSsGxlBvFzowgKdGe6qwUutvo4WYzDyWQULlJYmY7A23wEARbDCbIcTrDlsAZCrEcSYjOKENvRBNuJZ5kgUBBgK+XVCHyshuNlPgxPs2FMNx2Kh/FgJerKeuwPmI38BsvR3yviytlgEK5ThuJmOEz8ZoaJ39OQOnE1GE+Bt/jM32SESlzJngWnjiHKegxxSsTVeOIdJyqpglJcJbrpkzTNQJFXCzyNWOgtnuk+4nnsK57L70VcvS2t6utW1UuplXWseI+V4fZviHBQESmIcngn2up9cbUuto6YN9RHU0kaJJacjpLCykVsz5lVkU6sinASf89R4FSHmB/u8gdxtULMWy5YKj5fEiqjrRzJDLQnPcCGhf5WpPpakOxtQaKn+Rtx5f5GXEU5SXklo66MCBfDUEcTQhxMxPdqhLeVHq7Go3HQH4adnkpeWU0YhNm4ARiN7s/EIb8w+Kdv+K6HaIO0V6NN089p0ugTGn/6KY3roq5U8qoRH30kUwZVfPQvKa0a8cm/Ggs+r+OLBlRRV2+Q06qoqy8UWSWjpOSw0Z8VZv8TcaXQuKnYrzfpgXJcRl4pvQo2UtHsi1a0Fm3xNq3bi3asOi2aiWNr0Va0eVXpgp1kOqC6aI8JuqprqqRVW5W4kmgJuqh3pkNrsU7z1qKNraYUae/dUbTFOnSjZwddRVzJqKtuHXXQlSmD7TXpJdb5TjBAQ5tJul9j++0veAiCBXP7DiVt5AQWGRizzM6OtT6erPadTrKNJbMn67HYxJxjXv7cCZ/JXb8Irnn6c8UvkOvBkdwOn8Gt0BlcC4zmgk8wBR5+nPHw5Zx3ABd8Ayn08OKYlQ179SazZ+RYDg4fw7FhYzgxZLRo74wUbaDhHBowkqNDxnJi5CROjtEnZ4IhpyabU2jhwDVXHx6HxVEan0p1cibVqYupSsmkKjFTzFvIU9HeuBMo62SFcyMslmepGVSv30T1hs2Ur1xHmXjulqWvoHjuIh5FJnEvPJH7czN5smozT/Ye4FFODk9+v0DR/dtUFj2jtqKU6qpy1XuwQMqp0tpqpZZx6atXlMuOxKTAkpFXVdUN9bCqa1TF2Wv/jaLsH6o9Vfvqw/Lq3XpZfxRi/1Y01P8JcbXiaRXrSmvYUlXL9tpX7Hj1mm3ij617BQtLK4m8/Rj3/CvYZBXgcPA0vodPMftIDum7dpO5LI1Fs/1YGiYa78ET2BY6nG0h/dkU9CMb/L9jY8BPbA7qx+bgwWwIHsna0Emsm2XL1sWh7N6Zyd5jv7Et5zBLso8Se+AE7nvzmLr3LFb7zmN58CKWR68xNeculrn3MT5xh8lHbqB36AZTjoh5OU9wKijD7VINLlfB8dprHKS0ulyL7cUarM9WYJlXglnuS0xynmF44jGTjz1kQtY9xhy+zYhD1xm+9wrDd15k+LbzjNx2TpFWE3dfwPzodVzPPsb3RimBd6sIuFeF791KvO5W4HGzDNsLjzE+eQuD7Bvoi2WnHL+Oee51nC/cJ+TOC+KflpL+sozVRWXsKCnlUGkJJ8pKKCgv4WpFMfeqinlSXcIzGWmlDMt4XFPBg1fVXBcXWF7Va3YVVZF++xnhhTfxOHUNl/y7OIq/63D5JVPPv2DKiXuMFfs/csdFRmw5x6gtZ5mw/Rym+6/jdPwBHqef4JH7ENfjd3A+ehvXo3fwPCn2L/8RM39/StLtFyx9UsoG8R3/Vl3LfnFxHxHf+2HB7soq1jx+RsqVO8y+cIcZlx8Q8/s9wi9cJ6TwothGAWFnThErGi+Z189xuPghV2rLefS6gucyVa+mRFBGkYwckuGONXXdbdbIonWliqApE+eipLyIlxVFPK16yf3KZ1wrfsC1F/e5V/yM5+WlvKgoV4YvxY+9RPZYKKOoKlQpgGWVxVRI0VNWrIRillVI0VXCk1opwkp5+qqcl68qlV75Xokf4cuHj8g/fISt6emsio0VD9soNkpxFRXB9qhwdsjeBaNDFbYLZMTV5shgNkUEsSE0gA1/Jq48PFnqOo0MeycWTLUm2cycJGMTEqcYMU9/CvF6BsRM0CN03CRC9WT9gmDyZM62jLgqr+J1ZTU1ZWVUl5dRUVmunK/n4kb1qKqG2y/KuHLtITfEd3/vyC2urzpNju9K9o0OZd8Pbhz53pWjYnj8RzdFUp38zoWcb53J+d6F3B+kuJIRWQ7s7jVVvGSbskZ7iniRN2Cp9mSWaIkHhiBTaxIZXSeSrjOBBd0mkiQjrnqMJ67nWKJ7jSG85wj8dAfjrt0PO61fMO/6A5M1v2Zk5x4M6NCVPhpd+KltJ75tpcFXzdvRS6D9RVs6Nlaj/RfqtG0i+EINtUataPtxSzp+1BrtT9vxVROxXktdgQ7fttCid/OudGuuiU4LTbRaiYdqK026ttREs7kUV53QaKJBe4UOisSSvQ12bCmjrbqqhFU7XYGOeDDXF2Wv60lQ1raSKYJ1Nazaim22b9NVfKal0E4RV5riYd/5HXHVsq44+xcfShX8C3E1uuW36Kn3YYpaHyzbD8T/a0PmDHRixs/WBOtMwltDNJI1RhPaaQJRXfSI1awXVwbEi+8mQXxHfxBX2iYslCmCuvXiSjRstUwU0rRl6qAZ6bqikdvtw+JqkRRW9dRFXMlC7irMlB4JZe+E6bqGZHQXyALtgoU9DVV1rrrrMVt3PDHaYwnVGYu31mhsOw1mgtr3/Nq8O1826YpuU/ld1dUka96J9uJcarRQ9QypiKtWYti6M51aq4b1dGmtqmcmU0S7CrSUhpRMFRSNI41u9GivS0/xXfYU10OvZl34Wvytn1p2o6/alwxs+zXD233LpI59sNIchEeXEUR0Hsf8LuL61jRmlTg/q7SNWCnO4woZdaWtL653ca1rjie9y1hSNUaRqDZcEVcZ7SexUtOE9bLYuoy06j6VDTrmrOlqxOouBqzWnMI6LUPWi+2tF9/JBl0zNupYsEHWxdKyYks3O3Z+6crub6ezW4orMdzxlbsirP5UXH37Z+JK8H0ddfJq34+qFEEFRVgF1CHHZbqgLNAexqFfwzncN4Ij/aS0ihbEvieuUjgxSIqrlZzX38xFq51c8TjMndgz3E45T878bPEis5F5EUuIiV5E+KylBM+R4mgl/nNW4zdrLV5xKxS5NC0qA4+YTDxiFyuSyT1iEdPCF4uhmBbrT4tYhmfUanyj1+EbtQ6PsJU4BS/GNlhGW6WrIq5C0rBR5E86jpGZuMQsxX3GCqbNXImbGLrELsclejGukQtxDkvAKWQWjqEJOISmYC/WdwhJxyUkFc+A2fh7BjJzuitLfW3ZGWTC8eCJnAkazrnAAZwN6K9EXZ0R46fFUEZdnQ7+RdCHk4E/czSoP4fCx3JglhV7E73YlBRG4oxoAoJjcQ+Ixy0wEfegZNyCU3EJXoBTkIwMy8BZHKtL9BKcxflwiJAiLgmroHlYyWLsYp/dZy/DZ/5afBPXMm3Wcuwj0pX0SJtwceyRGUyNWoSVWNdCHKO5RMyTMktKLSvBVFnMXfZCGLpA/K00pscswn/WYmJS1pC26jfW7TjCuu37SU4Tf8czCBM9E4zHG+Dj6E5y1AzSYmYQ7+NLqI01/mbG+Bjr42U4ER+TSfiaivuR0Xjc9UfjPHkETpNH4mQwGkfD8TiKz6cajMNnmiObf/ujuFLklSKw8pR0wRyF/98UV3/G0YIchSwpeRTRk/M/JK7eF1h5dSmCUlBJYXWqATmtmqear9qfExw5c5zs08c5npvDyVyx3KnTHDl9in15J9mdl82uvCz2nj7CgVNHOCja6AePH2K/YN/xw+zPyeJQ3jGxnVxVr4Ni+0eVSKt6cSV7I8wTf6uuhpYiq84pyHpWxwsLxPIFHDlbqERZZcmaVhfPc+J3yVmOi2spu+AEB08e4rf9W1m7cSkZi+YyZ1YwQYHOuDsb4zB1HI5mI3ExH8E0y5F4W43Gz3o0gTajCbYZSaj1cIUwQbjNCBV2owSjCbMXz1+HMYQIggRSXvnbjMJ36kh8LEfgZT6c6abD8DAZokRc2Y7/CauxP2Azvo9SJ0uKK7cpw5hmNBwPoxF4SHk1ZQjTpwxW8DJUiasg81GE1okrWaA91mYsM5UaV1JcyZ4FZYF2Ve+CyTLqytOQBV7viqsPyStFXL2VAqjqIVDVS+CqOkn1v0tcqdIC/0xcOdQhpz8krpxYLlgqll0S6lBXmN2ehf42pPpZkexjQZKX+Z+Kq2hngZORIq/CnYzfEVc+Vnq4vyWubN4WV6P6M3FwH4b2+ZY+X/Wgl2ZHOrRqQbPGjWj08cd8+sknNGqQV6p6V2+LK1m0/U3ElSrSqp73xZUir2TUVX3KoEzva6Qq1P534uqTuiLt9eJKiqrPpPj6VIXclizSLnsY/KKuZ0FZnL1FczVatWyrSKvmTdvQSgxluqDSu6BaJzqpi7aXQFOKK6VYu7aCTBOU86S40mjdHvXmbWjbrI1oo3Wku/i8p4auQg8N0TbrqEu3DjoNRd57tO/Kl+01+a6dJr+K6ZGa3dHv2h17nS8J/fYX4vsOI33CFLZ5eHF0zmz2z4pl8TRn5hgbstjCkqxp3lzxCeWqizfn7Fw47+LOdZ9A7gVHcc8/gqtuvuRbOpBjaEGuiSWFU+05a+vIKcupHNQ3YM+E8ewdN44s8a51Ss+QQj1TCiYakztqMkeHjlOJq2ETODVSj9OjJ5M7RjDBkHxjK/E3p/MoNIbiOUmUJy+iYuESKtNXUCWoSFnM89j53A2K5mZQFI9mzqN4QQZFqek8nZvMs9mJlM5KpjImmZKguTwNmMOjmCSeZKzg8Zat3N+/j7vHjvIo/wwlN65R9UQWcS+iVrzrVVdVUl5dSVmNlFcy0uoVFRKZMihlVWUNNRUC8S5YU1OXFvg/Kq5qlfmSV/+3iautFa/ZWvOaba/EUBzgRsEq8dcWivmxj0twO3cTk0NnMNh9EpsDeYScuEBy7gWWHDhM5ooM0mb5khlkylq/sewIGsqukAH8FtSHrQE/sjmgD5tFI3Fz0DA2BY1hXdAE1sdasH1RIPt2L2LP8R2sPbaP+YcOEbT/OA778jDfexazveex2P87Uw9fxzbrDtZZdzE/dAvjgzcwO3IH25ynuJ0vw+tqDV7XXuF29TUOv9dic7EamwtVKmmVX4L5qZeY5b7A+OQTVaSVWHfMwduM2HeDIbsvM2T7eYZuLmDEpnzGbsln8q5zmB+9gkvBffyuvST0fjnhj6oIe1RN8MMafO5W43qlDKv8x0q6ocGxmxieuIlp7k1s8m/ieeU+MQ9fkPy8mKUvi9lQVMSekiKyy4rJKy/lYkUptypKeFJVxIuqYp5XlfJUSitx8d4TF+YNcQEV1r7mUEktq+6XMPvSA/zzritpgtMuPMTtyjOcLj9X0gUnHb7GyJ0XGCmOQQq3Cb+dQ1/sv+m+i9gevopz9h1cxHlzOHgLxwN3mJb9gOD858y6UkTag1LWlFSwvbqaPa+q2fe6mgPUiiFsra4l82kRcZfu4HvyiljvGtPEMXrkiP3IuYTnybP45pwm9HQOc0QjbO3dK5yseM7N11U8E9spqRE/xKpySsUPs0z+KOsKzFWK+ZXVZUqoZLk4B1I+lciC5GUlPBc8FTwU5+phaTHPxHmSaYQvxXZeKpFWpZSKYWmlSljJfOFKMV4t1q8pKaFWFsIrK+W52P79V2Xce6WSaC/E/lTIH5K4ETy9c59Te/ezbcFC8XCOY0NUNFuiItkaGcb2iGC2RwaxPUrFNsFWMb0lIojN4UFsCg1gY7Cfqr6V7FHQT/Yo6Mna6dNZ5TadZU7uLLJ1YoGVDUnmlsw3MSfBwIQ54sY4a5wBMeP0CBurR4i4cS+Y5kvO+q0U37rLq4oqaqtfUVWp6gq1RJynhxWVXHlZQv7D55y+/pDCc3e5c+YBz8T3eGPhUXIcF3JoWACHfnAj63sXjnznJHAkS3D0WweyBcfE+PEfnDj2gyNHvrFjXy8rfutmykZdWeNKnyXi5X2ReHlf1GU8mZoTyOg6njTtcaTqipf+7qJh1WMcMT1Fg6vXKIJ7jsC3+1Dcuw3CXncAU7V/xVjrJyZqfsOIjj0Z0F6HPmpd+bZlJ75s3oGegq5N2qHxuRRXanRsoo5mk7Zoftqarv9sSc9/qfPL55qMavMlE9t9y1gxHNysG7800ea7plp82awrPVtq0bONNt0FsvaV7HWww+dim43bovFFezo07agIkU6tNZU0QSmrOrXTpUN7XTTEUKOtjkpMte6KRquutJdRVi000WjRRTRQVPWwOtSJq7Zi39Vad6F1S5W0alOPOI6WzdvTrGlbRVg1aawuGjbqtGykThuZKvjxu+Lq2391ZsBn3Rnd4lv01H7GpG1f7DoNw7fHZCK/NiW0uwF+Hcfg03Yk/u3HENZxoiKuYjQnM7OrPnO0pjBX24gEwTzBfEGStjEp2iYs0DZTyak6MrTfkK5tLrBQWKQj6CaxrBuKBq+sedXN/A3dVSzubsbiHioyZXF2mYqoY0S6rqC7oIcxC3sYkdLDgMRuk5mrM4mZsqC89nh8u47GpsNA8d19x0/Nu9FTRls1Fw2eFipx1aF5pwbkdGcF8Z01l71GvkvH5rIYaF1BfrUuisCS8kqnnWhMiUaStkSMa4vvSVd8j1Jw/tBSl35tejNE/WtGt/0WfY2fsOk0AJ8uI4gT1/OCrlNYoWXCGi0pa40VpMBaoWXAEs1JZHYW13zHcSxoN5qkNiNIbjOKdI2JLNM0ZI2uOeu7W7K+hyXrupkp667WMlKQ42t1TFira8o6XTPWS3GlY6VEaW3v7ciub9zY/a2HGHqw86tp7OgtUwRd2SrF1Zd14urraUoklpJO+M10JTLrD+LqezH8ro46gbXvB3/2S3mlCKyA98SVKnXwYJ9gDvUJ5fAvERz5NZojfWM40i+OrP6zOFonro4NTOXEkHTOjFrOhckbuGq5nRvu+7kXmcPtxDPkzDssXmLWMT9yMTNmLCZu/kpik9cQlbiasPgVBM9Yjl/MEqZHZjAtIh2PqEV4imnvmGX4xKzAN2aVYLVgDb5Ra/GL2oB/5EZ8w9YxPWglzgFLcAhahH3IIuxCMhSJZSOwC83EIXIZTrGrcJ2xFpdZa3GcuQYbMW0t5tuFZeAYkoRryHxcQlOU2laOYn2XkMV4hC7CN3A+wd5hzPb0YJmvPbuDLTgZZkBh6GguBA/kfGBfzgb+qqQLngnqy+mgXzgV9KNCTuDPHBPLHIkYx8FZVuyZ78WmxHBSZsURGjEH77AkPMMX4BmRhqc4Xo+oxbhHLsFdHLPHjJUKbrFLcYpMxyEsFbvgJEEKTvL8zFyO77x1CtNmrsBepkiGLMQqNA1LMW4ZsQjL6MVYiPUtYwRi25Zh4rOQVCVN0DwgWZCkRGk5iu1Ni8nEd9ZSopPXkrriN1ZsOsiytbuYk5CBh5sfxqKxbi6I8Qtl06KlbM3IJDM6ihhnR0VceRtOFujhazxZwXPKRJwnjcJuonzBG46t/kim6o/CQn80U8YPx93Flo07NnJW1rj6XaajnW4gV3JBjF/Mq+PM/6vF1Z+l9P2dqKoXUP8pDcLqzAkVYvzPUgsbKDyllM/4T6mXWXL8WEHuH8jOz1E4IvbhYP4xDpzJ5vDpYxzNPcnxXLFO7mkO5+aw79Rx9or5e/Oy2Zd7mL1H97Jzzza2b9/Mbzu3su/AHg6dOMKRvOMN4upowWmyBEck+RIZvXVGTMv0Q1lLS9ayOqsgRdbxs3JaIHsMlD0HymLtF88qtdCO5p9g77G9bPptLYuXpzA3IZzwUHf8plvh4WSAq90EnK3H4DZ1FJ4CH+tR+NmOIqhORkkpFWY3kjCb4QrhtiOIFNOR9qOIcBhNuFxGEOowlhBBsCDIfgwBYht+1iPxtRqJt4VKXsnIK1W64ACc9AfgbDBQDAVKxNWQBnE1XWGYUkdL4mU0FD+TEQSajSTEUvxNRVyNVfUsKPZ/luNE4p31SHDVbxBXSdOmkDJdyisZdWXSIK8+FHmlRF29lSK4Msy2LuLqjbiqZ1WEQwP/FXG19j1h9T4qaeWsSKuVkU5i+46KtFoR5vAWctqpIWVQskKwXMxbJlgiPl8cIouy1/cmaKPUtlKirbzMmf+euJrhpqpxFeMicDYmysmYCEdjwhylvDJW0gV9rfTEdzdGfFfDsZtcX+dqIGZjB2A0sh/jB/7EkJ+/pu83vfhWV4uu7dRo8UVjPvn4Iz766CM+lvJKFmv/TPYy+JmY92mDvFJ6GvxXo4b6Vm9SA1Xi6o28ejtl8HNFSn1W3wNgXdRVg6T6+HMVn4hl3+LTRl/QuPFb8kqJ2KqTV43q5JXgC5kuKGjyRUuaNWtD8+Zqou3ahmZNWivyqk2LdrRr/UdxJetbdRNtLJkmKMVVFzXxmaBDmw60bdmWtmI7HVtqiPaXJt1FO6yH/AdFJSJeh26i7a9IL0VedaV7e03xeRe+1tDk187aDO+ijaFmd9x0vyHi234kjZzIWntndoeHKcECGR4upNhbs9HDg6PefpxynEausRXHDYw5bWXNZfFudccniNueAVy0dSHHwJRjEw04bWTKeUtrCswsOD5Zn/1jxrB3zFgO600mR7x75VvacsHGid/FOpcsHcnXN+fk6MkcHzqenGHjOT18ArnDxnFi2FhOiPeyAlMrrrt58zA0ludzkilKXkRJ2nIqMlZRI6hISOdZ2Czu+oRzT/AwKIqHwVHcD4zgoX8ELwKiKfOPpdQ3hmeCR5HxPF6QyZNNG3m0Zxf39u3l3oFDPD2ZQ9GFC1Teu0vtyxfi/a+c6koZeSUFlnhXrVHVupKF2msqa6ktr+FVmaCiRnmHlbWsXilpev9BT39vy6u/qlX170qwPxFXiuyStbZ4V1q9zf+ouNpVC9sFW17BBrH1lTLSquoVsc8r8b31DOvTVzHYfwbDPWdwPXaZmWfvknnhFsuzT7B4zRLSZvuRGSheELxHs8NvCHuCBrI76Fe2B/Rhi6xx5T+IzYEj2Bw0lvWB49kQbcaOdH8O7MpgV/Z2lh7eRcyePUzfncXUvacx3XcOs70XsNp/GduDN7A7cBvb/bex3nuLqftvYZf9EPeCEvyu1RBw+xU+N2pxu1KN3cVyLM+WYpFfjHmejLJ6ivGJxxgJDI49YGLWHUYfuMHIvdcZuusKA7edZ9CmfIZtOMPYzfkY7DyLlSxaXnCXgOsviHhQRszTKmKeVxP5pIbgh7V43azC4bzYfu4jphy/i2HuHczP3MP27H3cLt4j6NYj4p88J+PFS1aLC3Nr0XMOlLwgp6yYsxVlXJE971WW8LSyiJeCZ5WlPK6u4L6UVrWvOCfOfVZ5LRselZF4+RFh+bfwPnMD73P38b32As8bL3G69ATTkzcZu/s8w7bkM2JLIeN3nMdw70WsDv+O3dHLOGVfweXoTRz338B21w0c9t7B58RT4i6Vk3q/itXFMiW0hr1Uso8KQaUYr2GL2I+M5yWEX76Ly4nLWMmot/1XxfAGNoeuYn/4PC5Z+XgdyyUyT6YJXmD38wecrS3nzutqnssUt9paJcSxvKKK8kqJGFd+mOViWEKZoFSpP1VCUUUJL0pKeF5SKigX4xW8KKsS56aSl9WScoqqyyiuFstXy6irYrG+zBMuoqqimJpSKa1KeV1USlVpGc/kuXxdwb3XlTwS+yN7aawU17SUQ49v3uXkjj1sTUxlXXScEm21TUZbKeJKiqoAtkYFqIaSCEG4JJAtYQFsCvZjY0CduPL3Zr2PF2s9prPaxYPlDm5k2siIK1sSLaaSYGrJHAMzZo03ZOYYA2JHTSZs5CSCRusx39GdoyvW8eL6TWqrqhD3KHFeXlMpvv8iMXH9ZRk5tx+x98J10bi8yulTN7l78h5Pd1zm2sxdnDJP4NgQf7J/dOPod04c+saBg9/YiaE9h8VQiqqsb+3EZ3Zkf2dL1tc2HOxlye7uZmyWPQnqyiircaR3GU2GIFNzHBldx5Em5qVojyVBdywzuo0msvtIQnuOJKjXCHx7iReYXkNx6DkEm+4DsNDpi1HXnxnf+TuGafTkVzVtvmvRmS+bdaRn845oNW1Ppy/U6fS5GpqftUbn41b0/EdLvvtHGwY30mSK2rfYd+mPY+d+WKr/xOTmXzGqWS8GNe9Bn+bd+L6lLl+31uVLNfFwlJFXTTsqqYWdPmtHxy/aKxFYsnB7pzZdxYNYm47iQdqxvS7tNbqpaCfFVVc0Wsu0NRUdWtbVW5IFw+uKuGuod6WteCCrtelMm1adaNOyI2otOqIuaV4nr8SxtPiiLS0+U6dl47a0aaRO20/V0fj4TXH2Hh9p8MMnXRn8RS9VqmCbnzBr2w+HjqIxqzkG3y7j8NEYjWeb4fi0Hk5AW9F47jCJqC6TidXUZ1bXKcRLaaVjrDBPy5hEQbKWCanapizUMSddkKGtYlEDFmLasoFMHUE3iVXdUDR0u0ss3sOcJd3MVHSXmIplpbiSNbOMSNMVdDNmobheUrrLAvEyfXEys7X1iNaaiK/mKKw1BjCmzbf82KIb3ZtrodlCnFdBx2aqCLkGmnWmk0zplOJKnMsOTd5CTktx1VIVeaVZV+Osq3pXVSqhaChpaugItJUeCXXaaNG7tTY/imtjgFpvhql9zRi1b9Bv+wO2Gn3x7TSUmcq1rM9KLSPWdhXIoTiXawSrxHleKqOxOk1iUccJpLUT13yb0YIxpGtMYKmmAau6mbK2pzlre5mzpoep+L2YsFKcF8kqHRNW65qxRpy3dd3MWa9ryYbu1myW9bC+cuS3b1zZ+bUbv33pzm+93dku61rVyStZ42qHnP/VNCWdUEkp/EYVnbXne29FWu37wU/hbXG1T0qrenFVx4GfAjigyKo3HBQc6hPE4T6hHPklgqxfo8nqG0dWv5lk9Z/N0QHivjEoieNDFnByWAZnRi/jgt5arlls5bbbXh5EnuBO4mlyEw+zfuZ6UmKXMCd+KfELVjMnfR0zUlcTPW85kbOWEhq3BP8YmQK4CM/oxfjELsV/xgoCZqwmaMZaQsT6oTM3iuU2ERK7maCozfiFrcczcBXTApbiHrQY95AluAYvxTloCY5i2il0KS4RK3GNWo1z9GocY9ZgL4a2UWsEq3GKXIpbeBqe4QuZHpEhxhfjFraU6eEr8AtfRnBQMuE+EcR7Tme5rz17QqzICTeiMHRMnbj6mXNBP1EY9Av5srZVUB9OBf0g+J5cMf94yECypLiaacWeeVJcRZAWP4vouESCYtPxi8vEN06mKy7He+YKPGesxHPWarzmrFWGHnHLcI/JxC06Q6lF5RS8QOn10D16KV4zVzF91iolmsw2NANL8ZlZ8ELMQtMxD1+EeeRizKKXYB61RDUdsgDzwGTMApIx8pnPFO95mPknYhe2UPyNxeLvLyVk7gpmpKwlMWMjSWnriJuRiruLHyZ6plgbWDA3PI7dq9eze/lKlsbGEivFlakRXvqT8DLQw9dIH19jA6YbTMJ50mjsJg3HRm84UyePwEwMDScMZcKoQTg5WbNhx0bO3ZQ1rvI/KK5ONpD3t+Lpf1pW/Z24+qtC638ouP53Auq/Sr24kr30ie39ZaTWB6ST5EOy6t3PVbwvquqRvQNKjoh9OJB/jP0FUl4d59DpHI6cOqVw6FSumBbL5eVw7PQJjmTtZ9fmDaxflMGKlGTWZWawe9sWjh47QrZyLCpx9UZW5XHoTB6Hz5whq6CArMJCMSzkaGGhEmElBdaJs4Xi2jkrrptznL50njwprArF+jlH2bF3OyvWLiZxwUxiYn0J9HfA080UN3s93KzH4mY1imlWI/GUgsl2lBIpFWw/imAH0VZxGEW44ygiHEcTIcYj7EfWMYoo+zFEOYwl0nGcWGY8oYIQMR5SNwx+K+rKb6pKXtXjbTGc6WbDcDcZiqvhEBwnD8Rer78ir9yMZNTVCKYbS4YrNbUk3sbD8DMdQaC5FFejFHEVZTOOaNvxxNpNYKbDROY4TWKu82RV1JW7PonTDEiuE1cLvE1YWB919Tcpg8tDrBWWBYvxYFsxbseKULsGafQm6klMSxrElSOrot6rbyVFlRRWcW4NrI11+6C8ksJqjVLPykmJspLSakWEo+pviL+7PNT+LRwU3pZYkrfFVWaIAxlB9kpPgqm+1qT4WJHkbUmil8UHxVWcmzGxribEupgS7WxKpJMJEYJwQYi9EX5Wk/EwGYfrlJE4TB7K1Ami3TpW9irYH8MR/Rjd93sGfCfarl/34MceOuh2bE+rZlIiSXH1L/710Ud8+qmUV7KXwc9VvQw2yKtP3/Qs+M/PBLIg+xfviCtFXv3zc/4pPv/nP1TLfvJxYyVNUKb8ySgpVZ2rJkoq4ccfNRbb/0zh449llJdKXH3y6edKUffGMvJKCqzPVGmCDVFXighrRpPGLWjyWXPV8ItWNG3SiiZNWvLF5y3EeGtat2hL+9Yaot1bJ67UOiv/SCgjrrqJNlZ9YXYpriRScLVv1Z62zdVp37wdXVp2Qlu0t3VFe1u2w3RFG1pXtsnkPzDKngnr5JVu+6706NCVbzpr80vnrozupM1UrS8J+m4A8SMmkGpoxiIH8V27uzLH1oIUZzt2h4VwIiiUw1b27B2jx95R4zhuaMI5WyclGuqinSsnxXoHx00ia6IeeaZmnLWwJFdfn4MjRrJn8FD2Dx/NCQNjCq0dKbB3pUC8Z11w8eSamw/XHKZxzsiak6P0yB40muMDRnK8/3COSYaOJneCPucs7bk2zZ/74bN4OieVZ/MX8TJpCWWpS6mYl0FR5BweeoZyz9GXB04+PBLP2kfu/jz2COS5VwjFPmEU+0byzD+KR9GzeLIwg+cb1vFs53Ye79zJo517eLL/sNL74AtxTyy9fp3qp0+oLStpSB2sFO+DsmC7jK6qrarlVUUtr8trG8TVn0ZB1cmsV38hmv4uOqv2/0Fx9WbZ/5n/leLsu17BdsFG8RdkpNWi6tfEF1cSePcFrpfuY5l7BZMjF7DJuox//n3mX3nG8isPWHkilyUblpExN0DcTEVj3ms0232GsCdQiqu+bA/4lS3+A9jsP5TNgaMUcbUucDzrI03YvtCH/b+lsePIVtL37yB0+w5cdhzEcneuIq7M913E+sBV7A7exHbfLWz23MJu7x3sD93HNec53hcrCbr1Suzja7xu1OBypRLrCyWY5b/A6NRTDGUtq+wHgvtKpJXe0XuMP3yb0QeuM3LvVYbu/p3B288zZEsBY7YWMmX3RaZmX8f93AOx3ZdEPylnRlE1M0tqmVHyishnNUq6oNuVEqwLnmKW+xCTUw8wL3yI7cXHuF55gs+NR0Tee0LS0+csffmCjUXP2VX8jKOlLzij1LYq40ZlGfcrS3lSWcxzwZMqMV1Txc1Xr7n4+jUnal6z9UU5qdceEX7mOr6nruNdeJeAy88JuFGC17WX2Bc+wPDIFcZsP6tEio3ZcpbJOy+K7+c6nuL7CbzwiICz9/HKuYOLOF6HXddx23+X4NMvSLhexdLnr9hU+Ypd4kLb87qS3a8r2E2VuAZqWFxUQsTlO9gdO4fRvgIM9p7HcP9VjPdfw3TvJSz35eN08DT+J/KYf/ESmx/fJ1cc07XXNdyTvSJWV1NaI8VVDeUVKnlVJqmsoFSJmiqhpEolrV6I439WXsTT4mKeFpXyXFxzRaXVFJfXUFRZ/Y64KqouUSipKnojrsQ5rS4toaa4lJqiMipKy8XyVTx5JanmRV3OcI24tl9LcXX9Nse37GTz3CTWREazITKcrVHhbI8OU6KsFGkV5c/WyDoi/OvEVcBfiytnd1bY14srexItbEgwm8qcKeaKuJox2oCYEXqEDh2P//DxxIsb6/5Fy3h0+Qo14kYlvnIqawViP5+V1XDx/guO/n6b3Wd+52DuZQpOXuf2gWvcXprDWZ9VnJwcx8nB/pz4eRrZ3zspwurAVzYCWw4KDn1ty5FvbMj6xlrF11M51MuCvT3N2NpTvHzrTiZTayzpXUaRIcjUHMsiLZW4StIeyxyd0UTrjCBUZxhB3YYR0HM43r2H4/blMOx6D8Gq50DMu/XDSPsXJmr+yPAOX9JXXZfvpbhq2oFeTTXQ/VwdrUat0f6kFd3/1ZKv/j8t6fMPNUZ+2hnTVt8wTXMQgd1GEdBVNPza98O29U+YtP6BSW2+ZUTrr+jfqpdShPs7sd1e8iHZvDNaX3Sgy+cd6CyGnZt1bhBXHcSDVImw+htxJaVVF5l6KOtoKcXc3xNXrVXySoqrdpLmUmCJ6WYdadNEgzZftEPt83aofyYaAI3a0uHTtnT5tJ04xvb0+qQjP32mzdCmXzJWHIcUVyZqv2LbfhCuGsPwaCcav2qiYdt6OL5tRhLUVjSgO+gR1Vmf2C4G/y1xtUjbsoH/RFwt7Wam4j1xtUBHNJy1DcXQkFRdQ1J0pyjiar6OgVI8/oPiqqUWmq20/lpcifPYSVwf78irpnURV++Jqy7qspB73bCd2G57bTRFA0lXXYev1HT5Wa07A9V6M1ztK8aofY2+2nfYtPsF7w6Dies8mgVdJrFcnNc1mlMEUmDViytDlmsasKTzZBZ3nER6u/GktB5NUqtRpKqPIbOzHst1jVndw4zVPU2VHjdXiOnlOipW6JiI348UVxas6y6l1VQ29bRlc287tnzpwNavnNj2pbNSoH27TA2UsqqO7f9HxdUcsgcmcHxwEieGLSBnRAZnxizh/KTVXDXfooir+5EnuJ10mlPJR9g4ZyOpM5cxJ2EpcxasYnb6WmYsWE1s4gpiE1YSPXcVYXNWEiCW8Z2xDP+ZKwies5rQuesIn7uBiHiB2EbErE2Ez9hESMwG/CPW4B28Au+AJfgGLMY3cAk+AUvxFNPTxbRnoBgPWY5n6Ao8wlYwLXwF7gK38NW4RazCI2IJnhEL8YlIxTsqHc+oTDwjl+ITuZwg8VlYcCJRPuHM9ZzGCl979odacSrCWBFX5wP7cz7gB84F/kBh8M8UBP9KXnAfTgf9IJDi6keOBffjSPhoDswQ98r5XmxNiWZxYgIzRSM2dHamONYl+M1cit+s5fiIY/eevRqf+HUKXmLcc6bY9xlL8RLnwyM6E9fQNFxC0hXB5h4lpdwSbEPTsQxcgGlgKqZBYhiShln4IgXTiExMxNBELGMWvACLoBTMA1Mw8k3EwDMBY9mLYcgC3GPFeZu9nMDZSwmemUn4rHSiZi4kJDQeF0dvzPUtcDS1JSl6NjtXrmHrokwWhoUSaW9LgJkRPlMm42M4GX9TQ/Fybcg0/Yk4TRqN7cThWE0cisWEoRgL9McNZvRwcW+2s2D99vWcu/WeuLqgklb14urEhVMK70osFW/Lpf9bxNWHBJSUPvX82fwPff6+uKrnPxFXHxJY74urD0VYvS+u5D4cyj/OAcF+sW/7z+QITnHgTC4HTovPTmRx5OA+Dm/fyp7Fi9kQO4sMnwCSPX1YHB3DrrVrOHE8i+Nivex6cXVGJa4OCw7mneaQUi9LiioZZSVTBM+Te/ECpy8JLp4j5+wZjp0Sfyv7ILv3bWfj5lUsXpLK3PhIwkKm4TnNEjd7fVxsxuM6dSzTpo7By2YMvoIAgaxNFSIIVaKsRimESWnlNFowhiinsQ1EOo0Tw/FEOU8g0nkS4YJQp0mEOE34gLgarSrYPlUWbh+t4Dd1NN6WI5lmOkyRVbYT+mIz4VdFXrlMGYy74fC3xNUwPMXQ22TEX4iricywn8Qsx0nMcdJjroseCW6TmT9Nn6TpU0h5S1yl1UVcpX9AXCnyKkglrCRLg2wFYlgnr+pF0R/ElRyPdGRllFODuFJJKymp3BXWxb3hz8WVs8CJ1WJbq2SUVYQDy8W2l4fVyyq7BnG1TOzPMmWf7FSfhzk2sDTUkcViXxcF25MeaNcgrpLfElfzPM1JeEtczXQ3Fpgyw82MWBdzop3NFHGlwpQwB2Px3enjaToONymuJg3GamxfzEb/iunovhiO6MvIX76h71e6/PKlLj/21KV75w60ad6ERvXi6l//4pNPVOKqcePP+fRTVcqgKlXwbXHV6K/F1T8a8c//z6diqKqN1ejTz/n8syaqIuuNVVFTSnrgR6pC7zKCS0qsBnElaPSJSl59/plKev2luPqshWr88xaKtJLF25s2aUnrFup14qqzUpxdUxZoV5fR7Zoq8dSua12qYBdV1JVYrmObDmi0aIdGs/Z0Em1iTdFGk/JKW7ShtUU7TUZhyRpZOjLdUPZKWC+wOmjTo5M2X3XSpG8HTfS79mb6D4OIGTWJ2frGpLu4si40RNxXPEjzcGFLoD87xbvU1ikmbBk+hp3DR5NtYESBlR1nrRw4aWDO3tET2TViLEcm6pFrZELuFEOyRo1hT/9B7O43mMPDx5FvPJXLjp5ccvWlwMWLQldvrnkH8cAvlLvuvlwUz8WTIydxpN9wjvQZxNFfh3Js0ChOjppInoEZ561duOEVyqPIuTyekcyT2Qt4kZBG6bw0imMTeOwdxj07Lx5aT+eZvTcvXf146RHIS69gnvuE8FT8nUcB4TyMnsHTlAUUr15F6dYtlP72GyW791K0/zDPD2Xx6Gg2j0+f4uXVy1Q8fURNhXiPralQZSXVViryqlqKKhl5VSWHsr7V/+3iSlFOgpq3qH2Lmr/g3eVqX9fwv3579ZrNYutrxR9YKl6eU8priH5UjOeVB9jn38Dy5BWsjl/BJfcWIeceM//yc5Zdvs+qk7ks27iCzIQgcRM1V8TVNp8h7A4cyM6gfmwL6KdEW23yH8amwFFsDBzH6oBxrIkwYusCL/ZuW8DWg5tYsGcrQVu24bR1HxY7czHbp0oTtD5wHduDN7HZfwubfbexP/gAl+PPmV5Qht+VGoJuvybgzmum36jB8UolludLMMp7hn7OI/SOP2Di0btMzL6L3rF7CpOy7jL+8C3GHrrBqAPXGLn3MmP3yN4Jr2Jz8g4el54RfK+MmBfVzCqrZXblK2ZXvWZGxWsiXtTgc7sUx4tPmVrwUNWz39kn2Ip1HK8+xePGE4LuPGXWo2ekv3jJmuIitpe85GDpS3LLizgvLsxrlWXcrizngeBxVRlPqst4IC7SW69quCTOfe7r1+wuryLz3lOiCq8z/cRFpuVIcfWIgN+L8BW4FD7GPPs6ersvMm7LOcZtPs+kbRcx2XMF91P3ib5RwtwHlcy4WURwwQM8s28yXRxzwImHxF0oYcG9alYVv2JL9Wt2iu/9N/Fj2FZTwybxw1j6spzYa/dxzD6H3s4TjN2Ry/jdZ5m8/zL6+8R52lWA2a4cXA/lEldwkTX3HpJdXsZlcdHeFRfsg+oqHstIqcpqyiprlEirMjGtovwdcfWySqYDvuBJ6XMeFb/gUVEJT4vFuuLaK66spaiqmiKxvaL3xFVxdZHYhuxatIiKiiIqy0uoLC2joqScsrIKsW2xjjieYvGjL6t+JX784gdUK05u1SseXb1F9qbtbIifJx6yEawJD2FjVChbY0LZFhPEtug/F1dbwwLY/Adx5ck6Dw/WOLuz0t6VxTZOLJTiytKGBPOpxBuaM2uCFFf6RA2fSPCQsfgNHcMsC1t2pqRx+9w5KsW5kf/Vit9fSXktN+4+49T5m6LheZ3j4rd3+vQNLmVd5eq6PM7FbuOkdQrHx0SQOziAnF+nc+wHZ5W4+tKmDmsOfmXN4a+tOfKNisNSXPW2YF8vc7b3MmFNdwMWy4irzqMUFnUdS6b2eNJ0xjNfZyyzdEYRqT2MIK3B+GkPxrvbYDx6DsGx12BFWhl374uBbh8mav/EmK7fMbRjb35V11Uirr5uosHXjdvx5Sdt6P3PVnz7r9b8+lFbRjTqhH5TXaxbf4Nnh36E64wkrts4YrqKBmjHoXi2749D21+xaPsz+uo/KFE0g9W/4ud2PfmmbTd6tpbyqgtdm4qHrqS5rJmk+UZcyULs7aS4quM9cVUfbSXX0WzzRlx1qBdXal1o3aaLIq/UW3aiXQsVbVt2VtFcjDfrQNsvNGj3uQYan2nQqZEGXRt1QEfQu1Fnfv5cl2HNv2Jc6x/Qa/0Thq1/xkq9H47tBjOtnWjQth2Bb9tRBLYfS2iHiUR0nExkJ31iOuszU9OgTlyZKNSLqxQtmSZYL65kdJVFg7jKFOOZUlZpW71Bx0qRVosVLBWWdJdYvIc5y7qZqXhbXOkaK9IqVUs0oLUMSNYW6Bgo4ipREK8j9ldrIn5d3hVXPRRx1VXpPbCz+G4UsVhPfapgs06CjnQS57HjW3QS51kW46+vdaWgpqKzRHxHnZVi7tp0l0Xa1brxi1oPBqr1Yphab3GtfMVktW/Fuf6Z6e0HEt1hJMkdJ7BUnNtVXaawWqb/dTVSiSstI1Z0NWRpF/Eb6KhHWrvxJLYaydzmQ5nfagRpHcR64vhXdjdRWN7NiGXasmfCut4JZcqhjhlru4mX+R5WbOppw5Ze9mzpbc9mBQcx7ShwZqtgey9XdvR6I69kJJZMIdwlpZVg9zfT2fOtJ3u/E8/D733Y971KVDWkCb4lrva/J64O1smqt5Hi6kifELJ+CReNsiiO9o1VxNXR/nNEA20eJ4Ykc1IRV+nkjV7MuUmruGyxjZtu+7gbcZzr83M5mXiIdbM3kDRzKTPiFxOTtIzolBVEJa8gOmklccnrmJG8QcxfR9i8lQTOWUbQnOWExK8U02sIn7eW8LlrCJu9irBZqwidsYqgmOX4RSzGJyQDX/90AnzTCfLNINAnA3+fdPx80vAX8/zFZ/4BgqAMAkIyCQxbjH/oEvxkKmBoKr7h8/CJmIt3ZCLeESmCNDEvXSy3gPCg2cSIRuq86S6s8rXhYKglZyKNOaeIq76cD/iecwHfUSijrkJ+oSC0D/khP5IX/D05Qd+THfQLh8JGsD/OlH2JXuxMj2P5giRmi4Zr2JzFBMxcjK+MuhLnxTd+FX5z1wrWi/F1eM9Zg484Xt/ZK/GbtQLv2MVMj1wkEMOoZUpaoayHZR2YiplfEib+KZgGLVTElWlouoJJeIYirszCMrCS6YTiuCSWIQuxCFrA1NA0nKLFPsxdTVjyevF9iPMcv5SQuIUERc7Hxy8GB1sPLKdY4WrlSEJEHGsXpLN09hxmeXoQZGGqklXGBkqkVaC5sRKB5TZ5PPYTRjF13DDMxgzCRGA0bgj6gpFD+zJ1qilrt63l/O2L5F3Ob5BVuUptK1Wtq7fF1Ynzb6iXWH8mrv4ujfC/Kq7+nd79/kxc/ZWk+pCgkhzOO/4H/lJkCf5KXL0vnd7m2N+IrfelVb2wepsjeSc4KDiQVyeuClUF2ffKAujb1rMxNYl1YRGscHQnTd+cOaP0iB0vngMu7mxflEFO1iFOSnElUwXPnBKcJquOw1JincnjaH6+KrrqXCG5Zws4fa6AXFnIPSeb3ft+Y926ZWSkJZAwK4zI0OkEeNni6WSCu91k3KwnMm3qeKbbjMPbZiy+tmMJsBtLsCDUri4dsA6Z+hfuOIYIKamcJeMUSRXtPJFol4lEuU6qQ49I18mEC8JcJhPqPEkRVzJVMNh+TF26oEqMBViPwf8tfKxGKRFXjpP7YzP+V6wF9pP64aw/ELcpQ/EwGs50gZRWXiYj8DEdgZ/ZSAIsRhJsJfbTWuyXzXhibCcQaz+JGQ56zHLUY47TZOaIfYkX+5Tgrs98jykkexqR6i2e+z7iue9rppDmK2tdWf6JuLJlebAdy0PeFkQqYaQSV44NrKhDRkfJ1L7V0TLaykXgyppYN9ZIUVUnrNa/I67qkamDLqyNdnlPXDkovRUuC7NTUhiXhdSj2h8p0yTKvFA71XJhYvlQB5YE27MoyJb0QFvSAmzr0gSnkuRTH21lQYKnOfHTzZjjYcLsacbMmmYqMGemuwVxrhbEOJsT5WSqSCtJuKMJgVJcmYzBRX8otuP7YzHqF8wEKnH1KyP7fEXfL3X4pfcbcaXW7AsaffyvBnH18cdvxFV9yuDHHzVSBNRHUlj9Q8VH/2ws+GN9q3/Wi6t/qMSVEnX1UeN3JJQSQSVrWX2sKvT+cV1a4dvi6lMpr2TUVaO31mlUL62aqoqzf9a8gbfF1ecy4uqLlrRurk67VhpKcXYtDZnep6NEW3UVbV+tulpXWlJm1csrKbhkT4StZButg2jbSXHVWen5W0u0q7uK9nLXNmJarK+tFHkX8+U2ZJF3DdnboDbdOnThm/adGdqpG+Zf9cFzyGgi9EUbLDCIrIUL2TF7JmnTXEmxmUqakWhfjZ3AhuGj2T16PMemmJBvYcMpQwsOjJzAjoEj2Dl4JAfFZ0fGTuTwqHEcGDSSPX0Hs7ffcI6J96wL5o7ccvXn1vQQrkwL5JKbPzd8QnkYEs2TwAjuu/txycSGkyMmKvIqq69Yb9AYTojp3IlGFJrZc12s8yh4Bk8iE3gcPY8ns5J4OX8hRfHJPA2J5Z6rL/fFc/apnSdFLn4UTwvgpWcQT6Qg8w/mfnAYj2Jm8HxeEmUZi6lctZaqzVup3r2Hiv0HKT5wkCcHD/IwO4tH+ad4eeMKVS+eUCvej6tqK6gUlNdUUV4r3qFf1VIhqBRUf6AHwQ9Jp/8pcfXvpuwpYurtNMT/R8SVSla9zf/aLF7u1wiW1qpSBGe/rCTw1lNczt7EOucylscvY3PiGq6n7xJU+Jj4C4/JvHBXibhatnElmfOCxc3HgjXeY9jqO5RdgYP4Lag/W2Vtq4AhbAoYzsbA0awPGMcq/3GsCTdkS6oXu7eksOXARhbs3kKwIq72Y/HbKUz3XsBi/xWsD9zE5sAtwW3sDt3H5dhzPM6U43uphsDrrwi68xq/W6+Zdq0G20uVmBSWMDn3CROOP2B89j3GHrnN2KybjD96i0nHbqN39A6Tjt5WmJgl5h25hVH2bWzzHuLx+0uC71cSWyyF1WvmiPMxSzCj+jXR5bWEPK/E81YRjpeeYHf+MfYXn2J/+Tn2V6S4esT06w8Iv/uEpOcvWVlaxrbyMvaVl3BcUPj/5e4/wKrI0oZt9D3f5Ome7umebnOOmHNEBMwJRCRIEARUBASUnHMQTAgGzBgwIOacAyAIGDHnnEUkR++zVu0NYk/3vPk//3e8rvtatWtX1a5dVexadfs8zyor5n55Kc8qynlZUcEbKXjEhSkLsT/+XM0dcVpyxYk/VlHJ5g8FxN59gkf2TRzSrzP7wkPcL7/B82o+zjlvmHbuIZMPXUdv11X0d+UxefctzA7cYfqJh/heEefmRTmJH6qIe/aJ8Osv8c95QsjFV8Te+sjyZ+Ukva9ie/Fn9ojvtV+c7z2VsK24hjXvyoi6+xan87eYfOACo3elM3rvBcYfuYrBcVmw/ipGB7OZdvg8PumXWXP/KacKS7heXcMzcWG+qanhbWUl78rKyS+v5FNFFUXi+xSJ71xcUabUpypSS6uiyiIKKgv5UP6Rt8X5vCr8yKtPhWK6nI/l1RRWypS5qnriqvgrcVWkllfF5Z9UdbLKxLZLSyksLaOovEK8V0WJuI7LK8Qfk/h+SMqqeX3nIek795C6KI7N4aFsCQkkJTyQXZFB7IkKUCKu9v5XxJXozG1xcCZphqMqVdBmOkusbVlsZsUC8WMYqyfF1SSCR4oO0Sg9Yq2nszcugbu5uZSUFCviSta3evr0DWni2B45mkl62g2u5T7hduYj7hy4xrWEo1yYs45MkwXkjgvnysggcrU9OT/QmbNqcXWyx3SBnZi243QvO870VnG6ty2ne9pwouc0DvayIrW7eBjXMGStIq4msE5GX2kYsLKzAfGd9JnfaTxhHUfh1344nu10mNtedNA0tLHrpI15pyFM7jgA/fZ9GdOuDyPa9ESnRVc0G3Wk/4+tGfBdCzS/bYHWX5qj+6fmSoSV+Y9dcGo2AJ+2uoS0H0V0u7Es6qDH0o6TSOgwiQVtJxDSYiTuTbSZ1XgINk01sWg+mIktBjCsVW8GtexOn2Zd6N5IA42fxY32J3FjVUdOqVL+NGjZVNa16kTz5ipaKAXaO9BS3GRlTas6cSWjrRp1EDfkDkpR95aN5eiC7WkibrqNlMirtjRt0IbmP6to1qAtzRoK5PQ/WtNMjmb4fUta/q0lbb9tSYdvW9FJ0PPbtmh+35kx/+iNwVfiaqhaXI3Bq/l4AlpOJKSNIWGtjQhvbawQ1cb4vyiu1NJKw66OpE62KjrbqoXV/6y4itMwYV4HQ/zajmdGc130GvZl4D860/WnDrT/ub0qmq1Be2W6/U9qflbNa/ez6AyJY9hG0LoWKa1qo60atlP4VXEl6CDOZ7fGHenbqBNDGnVBt1E3RjWsJ64aD8a92TAiW4xjWUsDNrQyVsTV1nZmbJMF1pU6VxYkdzBXUgLXtzJiZbOJJPw8loU/jCDu59GskumCGuaKtErubMZG8f03tJd1sUzZ2H6KIq+2iPMhI652drNTIq32yUgrgRRXu7vPYk83B/Z2c2JfNxl55azIKxl9VV9efS2t1OKq339PXJ0RnBWc0wz6Slyla8eSobuIzBEJXBi1guzRK8kZu5qL49dz3Xg79+wO89jtDI/DznNrsXjoXnyMzTHbWDxvLRELVhESt4bg+HWEJGwgQoqrlTtZuHovC1bvJmrFNoKXbCBg4ToCFqwlUBAkCF4glhfzgueLedGr8Y1YgVdIPJ6BS/DxSyDAdxnBvssJ9llGoLdkKUFiXoBPPP4+cfj7LSEoMIHQ0OWEha8gLGwFoeEJBEcuxD8qFp+w+fiELsIvLAG/0Hgl2igqMIqF3t6scJ8l+iLWnA6aytVIM26FT+R2sC43AgaQ59+PvEDRhgwmL0yTa6GDuRw8gOyg/qQHanI6ZDQn5llwapk4H0nz2bY2kbil64iM20jQwo34zd+An4x2ik8hcOlO/ON34rc4Bd/F20W7Hf9FW5WILN+YDYJN4rhsF+zAa14yLuHrmRm0Eht/mQK4Qom4shSvLYJku0oVaRWehF3URuyjN+EQvYFZUUmi3cichdvwWbaH0NUHid14nIRtp1m+9QTxSftZsGIrkQtW4x8Yi6O9G7ZmtsyeNoso7yBWRMawyNePIPFg4DHFSDAZT9HKGldSYvmYm+IyWR97g3HY6o/Ccpys/6KLmf4ITCaOYvxoXabPtGbHgR2qiCsprm5d/IJaYmXXRVl9La6+cPHfjbj670ZT/Zag+rV5/6qGVa2g+lcS6pfvn7l4/p/4j4is30pN/FfS6V9JrV9bL+1S1tfIFMAcsU85WZyRiNdp4hicvZjGoUM72Bwfw0oXRxKNTFmpM5YlPTVFf6A3/j0GMG+SMdtjojl/9CC5Yr1sWQD+crZC1mVxnq+I83z1Etl5V1SyKk+cWynKMk5z7MRBdu/dxsaNK0mIiyI6xJ1Ajxl4zbZgrr0xc6ZPYo7dROba6eM+XR+vGRPxsZ+I/6yJBAiCZukTIgidpUeYg75CuKMqoipitgGRzpOIEsi2Tla5GgmM1ZgQ4WpKuCDMxYRQJfJKnTKornUlPydAfuYMffzs9BR87VTiym3qGJxNhyupgg5Gw0Srq4grOW+O2UjcLEbjYTkWr6lj8bEai6+1FFfjCbLVI2T6RMJniP2zN2TeLCPmOxqzQEqr2SYscha4GLNY7N+SueI+627Gck9x7/eyJNF7Kiu91eLKT4orcW8PkNJqukpaBarTA4PsSQ6epcgryZc0QcevkUXTJbImVZQz26JU0mpbLVJezVOlB+5Qt5Lt0WqUdWazTRFWX6SVrKW1OdSejSEz2Rgso75UqEY/VEkrJSJMzNsgEfM3KMvOIkm8tzZgOqv9p7PKXxZln8Hy3xBXi92nsshtKgvdrAXTWDjXhvmuNsxznkaUk5W4HqYS7mBJiL05fjaGSjScg6H4DdMbwrRxg7EePwRrPdGPHTuE8Zq90K4VV1006NyqBQ3//h1/+dMf+MMfBX/4A3/605+VUQW//faLuPrLnwSyttUvxFVtcXZVeuB3SqviW3VU1l8VZF0smQr4zV/U6X8SdbH2v/zpe0Va/UmmDYpl/vQXsd2//E0tr77/kjL4rSrKSlWY/cevxZWsc6WWVhJZrF2ONCgLtDdt0Jw2zdrRSY4I2LozHZuKvnDD1qJP3IaOSsSUFE/yP3bbqGjURnm/TYNWirhq26C18lq27UTbvlFrOqrFlZRfUoLJMg8dZORVy450atGWbs1aM1B85qh2XTHpPZBZI0Yzf6Y9W4NCWOfuSbS5OWEGE4kzNGSjoTGp4w04omdIpqklly1tyDQw5YjOaPZrDufg0JEc0x0tGMuJYeM4PXwCJ3XHc3qEPhcMzLltO5tnLn68cAvimVswTzyCeeobxhPfUB57BPBC8Hy2F3cs7bmoZ0rmSAMyRkwkY8xkcgwtuDHNkadugbwLiuVDyEJeifZ5+ALeLFzGp4RVFCxM4LW/2J6jO89nuPJ2lhsfxfby5/ry3ieId6HhvJsXQ/7CxRTGLaVkSSKlK9ZSunEL5Tt3U3bgIMWHj/Dp2DHyz5zmQ3YmH69fpfjJIyo+vqe6vJjKqlLKqsQzc3U5RbJm9GfxPCuo+KyqcfWbRdn5Io3+MwXU/7vUF1d1UVefVe/898TVP0dZ1SJf/9vW8iqSSqtYKR7uFxVWEPKqENdbz5mecwebjFvYnr/LzKxHuOa+IODqGxbeeMu6m89JzrrIpl1bWZ8QIn6EbNjmpc9en1EcChAXWOAw9gUNVxdlH8fOgAmk+MuIKwNSIizZm+jFkT0r2HsilZVH9hC8bz/O+04z7WAulkduYX3iPjYnHmF7/DHTTz3HKeM9bpdK8blZhf+DzwQ8/oyvwP1BFU63y5TaVqaXCph04Q0TM16in/acCeeeCB6hJ5iU/gijjMeYnH/KlMxnTMl6jmXOK2ZeFdu9X4T/ywoiP9Ywv+wzC6tgYQ3EVn0mShyb0MIy/N4X4f7sIy4PPuB8Px/XR59weVyA08N3ON17geeD58S8ekdSUQl7K6s4WVFBelkpl0pLuCPap+XlvK6o5F1FFe+qq3gjTvBTcfjviBN8SZzUE2Je8qdPxD5+ivvlG9ifv8b09Js4XniMq9jPOdlvcBDfyeLYPSbuvcaEHVeZuPMGxrvvYnXwPrPPPSP0Zj4Jb8pZmV/Okhf5xNx7RdStVyx68JGVb8rYVFjNlpIatpd+JqUMtpXChoLPJLwoJ/j6e2aevYvBvlyG78hAe+d5dPbmMOLQJcYI9A5mY7Q/g1nHLzDv8h32vM7ncmU1j8RV+Vrs//uaGiVN8L34nh/KK/kovmeBjJqqKKewolQprl4oUwQl9cVVyUdeFxcIinhbJtYV2/xYVSPer/5NcfVJoLQVn5RRBD9WlPCxvFQgi7lXKNKsuKJGqRtVWV9c3b7P2R272L5wEZvCQ9kcEsi2MH9SwwPYFSGl1X9XXM1SRhVcamPHEmsb4sysWDTZggXiBzJ6jCFhoyYSOEqfGMtpojMwn2vnzvLh/VtKxTF7/vwlp46nsXJpEoniQfDErnTun3/M89MPubvxPNl+yaRZLCJHL4q8sRHkjQzi4m+IK4VedpzqZaNwsrdAtCdEe6SvDXv6TBUP5sZKiuCatnqs7qDPCg19lnXWZ0kXfeZ3FR3DzmPx6zQSjw46uLQbwsz2mli2H8Tkdv0Z36YXI1t3R6d1N4a07Mzg5hoMbtyBIT+1Zdg/2jH+x45M/rEzlj92xf7n3ni31GJel3Ek9JzM8m6CDgasam/A+o6TWdfRmBXtJxHTUnxeY11cG2nh2FSLGS2GMqW1JmPb9Ee7TW8GtOxB76ZdVcXaG6oESXt15FTr+uJKzS/FVSsZndVAJa7aNhLrNFK911zQtJEq4qpRo7YqcdWwLS0aCETbvJFKXDWV0Vc/qsRVi7+3ovX3rWj3XSs6/q11nbga8n1nxv7Uh0mNBmLccDDmDTWxbaKDU7MRzGk6Gs9m4xRxFdpmMuFtjP9fLa5WdpxCYkdTcV1MqUsV/KW4mtlcF/2f+zLwh850/bEDHX4WHZbGEnGO5Hlq0JEOkoaCRrKVEqst7eQIg7WI41w/RbDdb0RctZPh6OJ8y8i7vg000GzQGd0GUlz1RK+JqsaVbVNN3JsPJ7LlOJa1nsSGNiYqadVBJa22yTS/X4irVc0NlBEFF/04krgGY1jd2pBNncxJ7mzBJg1TktqLv5O2KpLamrCh3RQ2i3Oy7T8hrhR5JdMGu6uoE1f93DnW34Pj/WvFldf/gLjy55xmYD1xFS2IIUNnYZ24ypHiavQqcseu5erkbdyZfpj7bme4G5LO1flpnFx4mOTY7cTPX0fUolWEx68hbOk6IlZsJnZNKks2HGDF5iOCgyQk7SQ2cTORCesIW7yS0IUrCF2wnIhFiUQtWUlkXCLh85cSHL2YgPBYwXxCIuOIiFpGVPQKoqKWExm5lKiIBKKjRRu9RLy3SCE6ZjELFsUTv2wFy1euJnG1JJGlq5YRt1ywLJH45WuIFx3KeNGhXBYZxQp/D9a427JtrjHHvQ25FGrInQg97oUP51bQIPICpbjqT16ImA7X5Fr4YC6H9ic7qB/pgYPV4sqcU8s9OblxISnrV5GwfD2xS7eI77iN0CVbCYnfTkhCKsEJOwmI26EIK0VaLd6Gv4y4it1IwILNhIv3Y1YeJHrFAQIWp+AWvQGnsDXMkiMKBq/GLmSNElllG75OsB7bqA1Mj9mMw4KtzJ6/Bcd5m3CK2YT7klTCN5xgyc4sVu6/yIYj19h59jYHMu6y9/Q1tuw9y4q1OwmLiMfJ3g0rYytmmtsSOteHVfMWsD4mlsTgQGJdHPG3MsPdxAA3gafpZDxMDHE21FPE1XSDMUzTG4mVvkwVHI3ppLFMnDAKB6cZ7Dy8898VV9n/l4mr9Pr8hrg6o5ZSX0moiypOi/m1nMrNUDj9S9TvK9u5dF7hrNy2ml+NxJIF3CVSPF36Wjz9msj6NUl1TuzfLzmbKz5fQUxnS3mVzfncHC6Iz8jOTuPUkV3sWL6AVe6OrDA1ZPXwEazrM5Dl7bsR1bQd3s3a4t9/IImOszi5JYkrORnk3brCJXE8L4vjeyXvEhev5HJB1si6kM6psyc4dGQvO1I3kbQunmVLIoiJ8CbYxwkfZyvcZxopkmqOUrdqAu7TJ+A5Uw9vez18Z+njJ/CXhdMdZCrfREIEoRJ1nSpJ+GwDRVrJyKpol8kKUeroKpW0+mdxFeFiQrizsTpl0IBgp4kCA2Vafk7gV+JKpgqOV8SVh/U43KaOZY75aJxMhisRV/aGQ3E0En2kKcP/8+JqtimLXKb8k7iKdzNjqbsFyz0tWeE1lZWCVd4yXXAa6xR5ZceGgOlsDFCLq8CZAntFXm0KUkU4JYfMqpNVW+tQS6uIXxdXWyRRLmK+eB3lUiewVOLKRVlWFnNX0gwj1EXe1aMXyiLxm0KkkJrOhiC7uoiwTcGCIDFP7KdEyjZlWpFXMxWSxHStuFr5a+LKs764En3quVYsnCvFlY3C/Dk2SrqgjLgKm2VJqL05QdNN8LLUY7bRcGZM1MJ2wmBFXE3T0xJoYzZGk3GDe6HTqxNDe3VmkKxx1bI5Db6X8ukP/P4Pv+f3v/99XdSVlFd//eu3/OXPMmLqm18RV999La5+/7d64upv6uX+opJXMtVQqWP1nWqUwW9UfKsu1F4rrv74528VcfXHv0iBJaOvvhf7IOXV31XS6rt/8P33ar4SVz99Ja6ktPrH3xsq4qrxz82UVEFFKrXqpBZXbVSRVE1VqX5SXEkBJaWVCimqVOJKib5SI6fbN2wl+mVt0WisThtUSyyNZrLge0c6N29Plyat6dG4FX2atmZI2w5M6NmbmcNG4qs3CZ9RE5gzdBg+I0aSYGrG9qk27DIw4dAEQzImTyFnshlpY/U5PESX/QO1Oag5jENaIxSRdUJKq5H6HB+uz8lRBmROMueWrRNPXX156R7AK69QXvtFKOLq7hwfbjq48djFh1dzAng8w42bZjO4NNGCzLHGnB9vQq6RNbftXHnuHiTWi+SVT7givh56h/IsbD75i1dQvGw1HxfE8cI3iMcOc3hs48DL6c68d/bkU2AYxQsWUrR0GUXLxbLxiRSJvk9BTDwf41bwafU6ijYlU7RlO5+2p1KwZx8FR0/w8Ww6+dm5FN2+S+WbN9QUFVJZXkKZePYtqS6npKaS0s9VVP7fIq5q/h8SV+uKSlleUMqij2WEvC5izr032ObewzLtOtZpN5mR+QDH7GfMzX1F8LX3LLmTz4Y7r9mafZVNe1JYvyyMDaF2bPGeyC7vURwIGMGBoBHsDR7J7uAx7AoaT2qAniKutgdMJjV6GvtW+nBk93L2HE1h5aGdhOzdh+u+09gcyMXy0E2sjt7D+ugDbI49ZsbpV7hcKMTreiX+92oIePQZP4HHvWpm3ypjRl4hlpcLMMr5gEHWGyaef4l+en1x9ZBJaQ8xzXyMZfZzrC++xPbKG2bdyGfu/SJ8X5QT8r6aqMLPxJTJKCuIrYZ5VTWEl5UTWFCE99t8PF58wP3pR0Ehni+KBYW4P3uP+6OXBD19ydIPBewor+R4dQ0ZlZXklpVxo6yUR6J9VV7Bh4oqPlZW8666mhfixN4Xh/+qIE2cmNSyIuJePsf9+nXssi4y7fxVpmfdwynnOa45r3G78AaXjFfYnnmKyZF7TNpzG8NddzHdfR+bw49wF9973oNilr+vYOXHEpa9yyfh9QeWvi5g9YcyNpdWk1ItI+sgWXzH9Z8+s+JtDbGPyvG+ki+2K47TnivobMtCMyWTwbtz0BSd5KH7cxi2N5Pxe9OxOJyBd2Yeax++4lxhGfdrPvNaXJTvxXfJFxdrvvjOHyoqFOqLq08VpYJiQZGgkE+VhRRUfiK/ooD35QW8LS/kTUUJb6vKeSuOzXtx/PIrq77UuBLvKetKeVX1qY6Pgg9VRbyvkmmXpUqRexnJ9ra6ig9iOwXi/ImvTY1MFSyr4vnNuxzfmkLy/AVsDA8VN9xAtof5syvcj90Rfoq0+s+Lq7lsd3Yl2WE262fYk6gWV/FWNiwxsybOyJJF+lOIHWekShccrU+0qaXoWISTffgwD+/f496DBxw/dko8KC7FdbobgU7B7Fu+m6fHbvN+/23uLT7K+enLSBsfzuVR4dwaHUHe8AByh3qQMcD5q1RBKa9O9LDjRE9bJcJKcryXaCV9bMSDsh37+1uzvccUNmjI0QT1SeygR0LH8cR1msDirvrM7zGRiB56BHQfi2fn4bh00GZ6+8GYtR+Afrs+jGrdHd1WXdASN75B4uY0SNzshjbTYFSTThg27Y518744tRiIZwtNglvqENt+NMu6GrCupykbuouHfw0jNnc0ZlsnU7YI1nU0YkkbPcKajcSrsQ5zmmnj0GIoU1trot9mICPa9kerdR/6N+9O98adlMKQ7SWNO9CuccevxFUzMS1pLlMHm3RUIqpayZEHG8qi7FKKtFeKs7eUIw02UEVXNW6gqm/VsKGqlaKqpVhWiq0WgmbifVmovckPrWj6K+Kq87et6fVtW7T+3oXxDfoyufEgTBppYtFIC7umujg2E8ewyQjcGo/Ct9l4gltNUiKulKirNsZECxZIcdXhvyOuprO+03SSOtspbOgisf1Piat1anG1SsNcYMaqTmas7GxOYmczlneaQoKGCYvFeZPiyr/NeOyb6TLx574MqhVXDaS06vBFXDVUS6tacSXOmRJiLo57u1oaynBz+T917etop6Zt4/aKuGqrRFu1p7M4d90bdKDvzxpo/qwSV6Mb90K/eX9MWw7GtuVQ3FqNILL1eJa3NVQipKSw2i6O5/ZOUxWkuNrc3owNbU1YL47/2laGJDbTZ8nPo1nScCyrWhuyoeMUNmpMUaTVurZimTYq1sm6WG1l1JWFuHatlVTBPd1n1okrJV2wuypVcJ86VbBWXCl0UyGjrg73nssxGWnV31MtrlTy6r8urvw5I/girkJJ14ogfWiUaOeRoT2fzOFLuDByOTmjEskZuZLsUau4OHEzedb7uDnnBLdC07gel8GFlWc5uvYoKev3sn5jKqu3pLJq+x7W7jzM5n1n2HE4i73Hcth3PJPdh0+zbe8hNqXuIWlbKuuTt7Nu8xaStmxh47atbNy+hQ3JG1m3YR1rk1axbtMakrZuYtOO7WzeuUOsl8LGHVvZlJLM5tRkkndtFmwUbGDr7g3sPLCJA8e3c/zsbk6n7+Vc2j7OnNnHqdP7OXXmsJg+Jh64D3Jo22ZSEuaLhyd3ktwsSHYax37nEWT6jBLfazQPIoZxJ2Qw14P6cS1IJa6uh2uSFzGIK6H9yAnqS3rgIJW4ijHn1AoPTm5ayA6xzytWbiR+dSrx6/azeO1+YlfuJXzpTgIXp+C3cBu+i7bht1iwcAt+sZsImL+JqGU7WbbpJGt2nGfZ5tNi+d14RMs6V+sUZkckMVu+jt2Ci9iG86LtOAkcZbtgK06xm5WIK5cFWwhac5i4XRdYfegaSceus+30HY7kPiPj5jvSrj7n4Okr4pgeImrechxnzsVs4hSmGVkQ6enH/o2buXjsGFePH+XwmkTx0Dcbd5OJzJk8ATejibgZGygRV46T9ZhlpMdMwXRjfWyMJ2JhpM9kg/E4uziw+8hurj+5+c/iSs2FWpS0wH8WV5nXc78a5e9/S1z91qiBvzZy4FfS6oqKr6SVOnKqvog6lZPOqdz0OlF16mJG3fRJMf9kjopTdWQonK6TRrUSS4USifWLaKy6eli10VH15NM/i6mvo6m+CKoMzuT8M/K9s7livVyxvOBCdia56afJ2LuDvfGx4m/HkbVW4r4sroHUcaNI1dRkU/eeLGvXidBmrfBp156Y8ePYPT+SHPH3dyMvm6uXM7l4MZ2szNOcOnmI/ft2sHXLOlavjGPh/BBCA+fg5z4dz9mWuM+agtsMI9ynT8Jzhr5ggmCcgteM8Xjbj8d31nj8HSYQ4DiBQEc9gT5BjhOVguqhEidx/3QyFEyqE1dKaqCzoSKt6sRVHcZf4yzmzZ5MuNhGqOMkRVjVEizF1cyJ+E/XVyKtpLRSCrTbiH2cNl4wgbmWY3Aw0mX6xCHYTdRkluFQnE10mSsLs08di5fVOHwEvtbj/1lczfwVceViqhZXxnXiKsHdnGUe4v7vaUmioE5e+Uh5ZUuS/3Q2+Et5NYNNATMV5LRCbYF2GXEl+KW4Sv4tcRX1NVuV9EEVMspKJa1mkRyuJsz+i7QKVkmrpCDR/wi0VdIZVSmNqrTGpIDpChv+hbhaJb5Pot90VvhOV8RVXY0rQbznNOI8rFnkZsXCORJrJdpqgSDWVaYKWhHhYEnoTHOCZ0whwNYID/NxOE7SwU5Pk2njBws0sdEfirXeUExGDmLsoB7o9hb9iN5d0OzWic6tmtPw79/zl1+IKxl1JeXVn//8V/78J9H+8a+/kir4r8WVUuPqd38W81XyqlZcKVFU6kiq2hEG5Xwl2urPUlp9q6CKvFKPMqhEav3Id9/XE1ff/eOfxJWCHGFQPargzz82VtIFmzdooYwm2LF5R0VWtWvUVhFX7RurUv06qmnfWCWtvoirll/E1c8yfVBs56eWaDQQfWDRh+ss+mtdJKKvJkcfVEYdlCMWNmojaEmnJi3o0aI1mu07YNCjN3b9h+A8QPT3B+vgO3IMCVMs2DrVhh0Tjdk3ZiInxhpwdpQeJ3VGcHCwFgcGanFw6DCOjhzH8bH6HBPLHBoxngO648Q8fdINzLhh68iTOT688g7iTUA4rwIjeOgZyK3Zntx29OCxiy/PXfx5ONODe9OcuWkxi4uTp5FtaMVl85ncFfdPKbceCO6Jde46eXLf2ZcnnqG8jVhEUfxKSlasomD+YvEZgTyaPpvH1rN4aT+Hj37BFMcupChhKYVLl1O0ZAUFMUt4Hzqft6ExvJ+3kPyFCXxYvJw3cSt4tXQ1b9Zv5d32fbzdd4QPpzMounKDisfPqfr4karSYioqyqgQz7RKmuBvCav/QQn13xFXMtKqsqbqK3FV+08lsOrLKxWf6/hnqVU7v+69z/UQr/9tWX4h898WEPqiALcHb7G9/BiztJtYnLnBdDlC3YWnuOa+xvPSO8JvfGL5gxK2PPjIjku32HJgDxsSo9kgf8R8JomH+VHs9R/B3sAR7A4eya7gsewMmsAOtbhKCZzMrnk2HFjlx5FdS9l1KJnE/SmE7t7DnL2nsNufw9RDN7A6chebYw+ZfvIZDunvmXuxBJ9b1QQ8+Iz/Q/C+/xnXWxU45BVid+UjFpc+YpTzXom4mnzhNZOzXmGQ/hT9sw8xOKeSVtMuydH/3jD71gfm3PuE1+NS/KW0eldFREEN0cWfmVf+mZhKQbV4XVVFWFkZAQWf8H73Aa/XH/B++Qmfl0X4vy4m8G0xQW/EcXv1noVvP7CxqISDFVWkVVZxsaKCG+VlPBDrvygr5125SuZ8rKjmTVWNUoz9pjglF8QJOFxVxtr8NwTfu82M3FwsM3OxybmBgzgPc668wfPie3xz8/HOyccp6x1Wp55hcvABk3c/wHTPfeyOPME79z0LnpSxIr+c1YUlrCksZG1xMUml5Wwqr2Z79Wd2oC6+X1LNkjflhN0vFsf1A9ann6G//w46KVcYuC2XAam5DNwnpvdfYvDeLHR3ncVg7zlmnc5l/s3H7HtfRF7VZ16KbX0QF+zHavm9ypWIp3zR5ktxpYgnWaeqTF2jqrZOVaESMVVQUSDW+cgHMf1OzH9dpar39apGRqNVkV8l1q2qUKRXYbk6WqtKtFWFKnFV/Yl8wbvqIt5Wl/CmupQXYv2nn2X6ZSVPBC/EduT+lYpjXVJcxp0reezbuEkZYWlTWAhbQwPZFRbA/nB/DkT6s19Kq8j60sqPvaGiVVAXZw/4NXHlQrKjE+tn2pM4fTpLbWvFlRXxxpYsmWjGogkmzBs3mWAprozM2OgfRMaevVzNyeH4seMsio3DaZojpiONcTNxYkfYWh5uzuLt2ixu+WwnY/I8zusGkqcbyr2REdwYHsiloZ514koWZZfF2U/2nM7xnnYCG4G1wjGFaRzrY8ORfrbs62dFSk8zNnWezNoOE1neQZ/F7ccyX2Mc87vpEdtrIlF9JhLcWw+fHmOY02U4MzS0sNAYhEGHvoxu00MlrlpqMFjc/LRaaDCqVTcMW/diWtsBuLbTIqCNDpGthrGg9Uji244msaMeSV2MSO5qwpZOxmzTMGW7Wlxt0DAR+yA6dK3HEdB8BO7NdXBsPgSrloMwbCs6GB0GMqx9fzRb96Z3s650bqKhyJF2TTrSVky3btqJls1+XVy1khFZUlY1aq9IK5km2KZBO1r81I5mP7VRFV//uTUNG6poLG7gMsqqlRytUCDFVdM6cdWSpgKZKtiqXqpg529a0/vbdmj/0JUJDfth1GQwpo01sWw8lOlNh+HYdESduJI1roJais53q8kKEW1lcXYTFrafQty/E3G1WsqresXZFXGlISOsZKTVdBX/A+JqtULtqIKi49zFnOWdzJTi7FJcxXSYTFCb8Tg008Hg5z4M/qET3X7sQMefRYdHHO+OdeKqA+0bCBqqRKNKarVXaiS0b6imUS210kss20RFOwVZd0GOXtORrmK7PRp0VIkrGXEla1w174N+q4GYtBad0tbazG0zksi2E1jefjIbO5ixraOlIq5S1OJqS0cLNoljrYgrwbq2xqwS5yO+4RjiBMtbTGR1W/F30U7KqsmsaT2Z1a1la8ja1kYkyYirjpZ14krWuNrT3V6RViocvxJWMuqqjq6zvxJXqigrT0VayZTBY0qdKx/Bf01cqaRVbapgKBla4WQMjSRdK1q0seL3YzFZwxPIHr5csIKsEYlcmJDERfOd5Lkc5V7UeZ6uv8rT/be4e/IGV9KucEHcizJyckm/dJnMqze5eOMRebdfcfvuK+7ce8ytO3fIu3mNq3mXuXLtIpev5nD5ShZXrmRy7VomeXnnBenkXTvH9bxz3LiVzs17Wdx4lMP1x7mCbPIeZ4o2gxtPMrj1LF2Qxu1n57j77AwPn5/lyet0Xrw7z+v34vfwXS5vX1/m7asrvHtzg/evbvL6bi43z+zl5NqF7AoXv8VzJrN5pg67Zw7i7Nwh5AXqcj9ch7thmtwKGUheyADyQtXiKnwQV0L6kR3Uh4ygwZwLH8Op+ZYqcbVxATs3rGbdui2s23KYjTvPsX7HGZZuOEL08t0ELt6O7/xkfASyrpV3zEZ8520gLG4byzadYMeRq+w7fZdN+3KZt/IA3vM2Myc8iTkRSbhGbWROTDJzF6bgvmQnc+N34hKXguOCrdjP28SMiHXYR65jzqJthCWdYMnubJbuySFhZyaJuy+w9Xge+9PusPfUNbaKe/PKpN1Ez1uOk+h4G483wkLfiAhPH87s3c/bB/cpe/mcmyePslrcw9yN9XAxGIObkT6eUwxxMzXEVbSzp0zGycwIRwsT7AU2ZsYYG+oz29lBGVUw7/FNpTh7Tr2i7F+nCQp+Ka2uq8i8nqOWV7l18uo/L6dU6/9WnaqvyamHOsoqr1ZUyTpS9VPrZMHyC5wVnBHX7unLgouZimRSJJAUTxfSOXkhjePZAimuLmWI5TPF34VACqWLUgpJUZXGiZxznMgWXDjHyaw0Tmelc+7CedIEsj2TfZ7TOefrtn8uVy2v6qce1kZoSQFVS46qPVt/nuDcxfN1Iktu83S22I8L9UnjjGjTxOfKguiZYrlMsZ8ZGSdIP7aX01uT2BsTzganGawV10Gy4QT2ThrPofGj2K+rzY4B/Unq0ZNF4oEztG1bIgcNYJ3zTI5sWEHGid2cOZrKwdSNJK+NZ8XicGLDvQnzc8Hfwx4PZyvm2JvgYmcoMGCOrFtlOxFPO5kKqIf3zAkCOULgOEVY+TlMwF8KKycVQU56Av16UVGTCJltqKT5hc6W8spAoK8QLpZRRJaSLji5Xm2reqilVaSTIeGOkwgThNaNMmhAoEwVnKESVzLiysd2PN42cmRBKa/Gi3YCcy3GKhFXDpN1lagrByNtZpvqMkeKK6uxYpnx+FiL7yKWDbAR+y++a+gMsV8zDYm2n0yMgxGxjsbMdxL3fWdTFS4mLHI1IW6uCUvcphDvLqOuxH3Xw0JhhVperfaWta6msU7WuxIk+Yl7vIzAkiJLiqEAlRRS6lyFymioL2mDymh+ssaVHPlPPQqgqs6VsxJhtfUrceWsElvRzupIKyd1lJVKWG2WhM5USSslLXC6IqzWBdiw1n+aktaoQuyrvypKLEnZt5l1wmqD2Ef5er1Yf43Y95V+dkptq+XeMtpKJa0kCYIlHtNY7GGtRFotcLViviDWxZoYZ2uinayJdJhK+EwLQuxMCbQ1xt/GUBFXDpN0sB2vifVYGXEl+ggTtLASrZFuP8YM6MqwPp0EXdHsLlMFm9Hg+7/x5z/8XkkTlPzxj39SRhKURdkV1PWtVOLqW/74+2/V8upb5fWflCLt9aWVKlXwa3H1jboA+3f89c/f8+2f1fJK8I2av6gllYy6UiKvakcZrJVdsji7LNL+Nxl5pU4Z/FbN39Qi6/uf+PvfGyjS6qcfGteJq2Y/N1f+Q1CO0ty2ifzPXFlbtI16NMG2ShRWJznKoBJ5JVMDVcJKQZluQeufW9DqJ7EdQfufWqAh+s6dxba6NutIt+YaCl2bCUQfvLOsodVI9JcbN6dDsxZ0b9GS0V16YK89ikA9U0IninM2Vp+o8fosm2DA+lHj2T5sDPt0RnFIU5eDgzTZN3AwewcP4ZAcPVB/EicNjDg0Ro/dOiPZI7ZzdNREMiaZk2fjwOO5PrwJCOV1UARPfIK44+rD3dneYn4gr73Dee0RylMXfx47+fDA3p08K0euWMzkhu1s7jt4cG+WO9dtnckTr29Od+WevSdPnQN47RfNh5glFC1fTemKNRTOX8IrzyAeznDlgY0TTxzm8sLDjzeBYbwPj6EgeiEfw2J45xfGa69g8dmhvPGL4KW/2K+ASB6GxPIkdikvEzfwNjmVt7sO8e7oWT5euEzZo2dUFxRSXVZGdWUFVdVV/1JaKeLq8+d/n/9FgSWFVUV1JZXVKnlVUxd19fkXEVf1xVXN13LqNyKuPv/TetX824LX7wl69Aq3Wy+wu/QI4/RbGJ2+wbRzd3HKeoLbxdd4XPmAf14h8+6UsepxJSlPStid94CUowfZuCqWJPGjluxrxA6fMeKhfji7AoexM3iEYCypanG1w3+iaA3ZFWXNgUQvDu+IY/fBjaw5kELknj247z7BjH3ZTDt4A9sj97A/9RTn9LfMzSnE42o5Prdq8Lv3GZ974H67CufrpThcLWDmlY9YXylgyqWPGOe+Z8rF95hffIdp1nMmy0irjIfYXHyOy633eD34RMCzUkJfVRD5rpqoD9XMK6ghtrhGibaKqfjMvMoqoirLiagQy5UWE1T4Cf/8fPzffyTw7SeC3hQR8raIyPdFxOYXsaSgiKTiEvaWV3CmsprciipuiumH5eW8ELxR0uekuKpQ0uheiGXu1XzmiriQzlSVk/LpAwufPMD92mXssnOwzb2KY959PG69IuD2R8JuFBEtvmvYtRLcLxZgl/YK8yOPMdn7APO997E//pSAy/kseV7O6oJykkpL2VhZwuaqCpLFBbRFXEDbxKneIk75WrEfi8R38L/9Boesp5ideIDe/nuM2HWbITuuM3DHVQbsFuyT5DJ4Twajd53B6nAGgbm32PTyA+lllTwE3orvoKQHlpbwobiI/JJi8svKVOKqqoqCKjkyYJmgWEn3K6wqUsRToSKuPip8FK/fVxfxurpEEU8vayrFdqv59LmaIjFdWKkSV7I2VrGyvoy2KvhKXL2pltKrlEc1ZVwX0xfFcjnln7hcWsDtskKeFBXy8MVLMs6msW3VapKio8QNOJTUsED2hQVwOMyfw5FSXv2zuNoT4sOeIG/2BPuKa9qHnf7epPp6CTzZ4eVOitsctjk7k+zo8AtxNY0lZlOJN7YgwcCMOD0TYseLztZofeYZm5EcGEzW3n1cTEsjOWkTrvbOGI8wwGjQBLz0ZpLsvIArETu5H7STqzYryBwdSq5WALe1Q3k4IpK7I0K4quND1kBXzvVxUMTVyZ4zlGirYz1sOdrTRmCtcERwuIdAtPt7TWVXTwu2dTdloxRXGgbKSIILO4wlWmMMUd3GE9lzAmG99QjsIzpuPccxp/tIZnbRYWpnccPX6M/4tr0Y3rIL2uLmpN28EyNbdGVim95MbT+Q2R2G4tdBl8jWw1nQfDhxzUeQ0GIEiW3GsqHTJLZ2NWZbVxO2dzZVIq6SO5mwobMJiZ0mM7+DHsFtR+PZShfHFlpYt9LEpL0m+hqajOk4CO22fenXoru4GXb+Iq7EzbG12IeWsq5Vs3o07aTUvqoVVyppVV9ctf1ncdXot8VVU7FM03+0otkPLWn2fXNafNOc1n8VN+K/tqgTV1rfd2GsrHHVYAAmcpTERkOZ3kQlrlwF7o1HK+IqsIXohLeY9EVctTP9d8XVSg1rVnX8V+Kqlvqpgv95cbW2vrwS0/XF1VINU5Z0NGZBB3Edt9VjdjNdDH7qzeC/ayjiSuPnDoqs6tBApg2qUgfb1da3atj+i7hqrJZVanlVW9uqvrjqIDpACs070klcZ13EOe3eWIOeDTVU4qphF3SbdmdUyz7otRmIUVtNrNpq49JmJGFtJ5DQfjJJHaawRZ0mKOXVVkGyOMYyEkumCkqxldTeVEkPTGgyniWNxrK0mR6JrSexuo2hIqvWtDJkVUvxuqUh61obsUnWyRLHLEUcUymudnW1E8xgd/eZX4urerJKoYuqrU0VlPWtpLRShFWfL+LqWL9/R1wNVFFfXNWmCKZp+pM+JJAMrWDOa4UKfiGutBeSpRsnSCBr2DJFXGWOX8eFKdu5NvsQTxdk82nPY8oufqDk/kc+vXhP/ru3vP/4lncF7/hQIH6zC0oo+lRJaWE5pUWfBG8pKXxJSdELNc/E6yfi/YeUFd6nvPAe5UV3qSi5Q1XZXdEJu091zT0qEfO5K7gtuEEFeWLeNdFduSq4Iroll8TdKkfcZbLrkQuf86DyFpTc4POn61S+vcin26e4d3wjaauCORg+nZ1zRV9jlhYHZg0gba4m1wK0uRemzf0wTe6EDuam4HqYIHyIWlz1Jze4PxfChpIZo096nC1nEr05nhTLrg2rSd6cSsqes+w+cpHt+y+QmHyCeSt2EyxTBKW4itmEt8Azch2+89YTs2IXyaIfc/LCU07nvGT74avErjyAV9RGXILXMDt4NY4ha3AMW4dj5Aac5m1S0gLtozdgF76eaSGrsQpMxCY4UYm68lq6m8DVhwlI3I9vwk4CBdGr97Nw7X4WJO4kNiGZmMXrCQ2LU1IFjcR9xmTcRLxnObFrfRL3L13kw73bXDq4h+V+7swxHMvsieIh20QfHwsjPM2NcLecwhxLM2abm+JoMQVHK3PsrSyZMnkSDk6z2LE/lbxH/0Jc3ajlX4mr+vy6xPrnNL/6y6umz+dl/wo5/0JcZZMuSBOcuyZaKa0uXyDzUpbCeSXi6TynBCcuZ3JSvD6Vm6kIprNZGZwTnM08x6msc5zMTePkxXROZ5/lbMYp0s+eIPPcSbLOnyZLzMu8lE765XTOiVaKrLScDDJyMsV72WTlXOB8ThZnxXZPZYtt5KSrRZT4nIsqVFFemYo4O31RJcJO/4Izktx0NfK13FaGghL1lS0lm5RtGcpnZeScJ1vsQ25mBjlpZ8k4foiTu7dwIGkZOxeHs8XPjXV2U1ltqMeGsaNJHTuKg6I9PHokB4fpsltbi62DB7G6dy8Wd+9CdN+ezDcYwzJ3e9bG+LFKsDjQldA5NvjMmsJcO0NcbQxwtZuEq6xbNXMSc2ca4mZviKfAe8YkfGYYKAXXfWbqKfjO0sNPjuznqK8Q6KSvFla1qMSVwmyVvAqRrXgvxHECwQ7jVYhpOS9stgHhzpO+Iky2Yr3w2apoLZW0EttwmCTWnUTQLAMCZk4kYHp9caWHt814vKWMspmgiCs3C9EnMhut1E9ymTISJ1PRXzHVxtlsGO5TRyviylss62cjvovtRILsDAidYUiE/WSiHYzqxFWskwnzZ5uwwNmkTlwtniPllalKXrmp5NXSetFXsmD7al/VKINr5UiDvtNYX6/2VZJaXG0MVhc//wXKqH/1SJY1qmT0VeQXeaWgzJO1rAQRYlqKrnq1rJQC67W1q9TRVOvEPqwR+7Ja7NNqHxUyvXGtOr0xKXAGSUGzSBL7lhSkYn3gTNaK+UqaoK+dehRBmzppJacTPGxY4j6NxbKu1Rxr5rtYEeNsxTynqUQ7TiVy1lQiZloQNt2MYFsjAm0M8Z82CQ/z8ThM0sVmnCbWowczbYxg7GAsR4n+gnZvxg3oyqi+XRjeryuaPTTo1KopP30na1HViitZoP0v6uiov6lQj/ynjP6npADWiqu/KvzpdyqJ9evi6i/1xNW3irySNa2+qRNXf+dvMprqmx/45pu/K/LqT4q0+iKu/qIWV39Vpw3K5b79Vl2gvU5c/aAWV/9QR1w14h8/NKbBj01o9FNT0b9tSZum7ZSRBVs3liMHthZ95Na0bdKWdk3b06lFJ7q07kznlh1FX0yO3t1CkVWKtGooo62a0+qnZrQU22olkPKqnZjfSWyvawsNurbsRFfRb+ssttVZ9PU6KfWyWtGmsVi3SQuxzebodu2F4wTR55/hwgIbB/zG6uOlpUO4ljYJot0g2D5Yi10DBrOr3wDRDmL3kKEcHjuWkwaTOKKnz+5hI9kxRIe9Q0dyYpQB5ydZkGftwCMXL175hfLCP4wHHn7ccfHm0dwg3vjPIz94Pm8DonnpEy4I46l7ELcd3Mmzc+aO/VwezvbmgaOnIqzybF24YevKbTs37s304vGcIF4Ei23EraBszUYq1myiaHGiklb4cJYHd6wcuTvVgYd2Lrxw8uT1XB9ezfXipasnr+b48s4jmPdeYbzyDOGRRxD3fcN5HLWYd6uSKNq2i4LU/Yq8envkDEVXblHzJp+aEimuKv+vEVfl4plfiRCrrlTSGmt+oab+p8SVEnEV/vAFc67cw+b8TUzOXGfiiTxMT99m1vnHeFx8je+1j/jfLCHsdgULH1Sz9ulndr6oYP/tJ6SeOMKGNfNZF+lIcsAUdviNFwwjVXQWU4NEGzSKHYFj2eE/nlR/fcEkdoZZsDfelUNbY9l/aANbju5i4f59eO06hv2eLOwO3MD+6H1cz73EK6cAn6tl+FyvwudmDT63P+N5u4a5N8uZfa0Yp6ufcBTMuFaI9dVCLK8UYCVF1qV3TM15gWXWE+wuPmPOzXcEPioi8mU5C95Xs6TgM0uLPpNQ/JklpZ+JK69hUUUN8ysqiS4rJay0iJCST4QUC4oKCCkoICy/gIgPhUS9LyJGsFBML1OkVSm7xXqnqqrJqarhpqz9JF7LQuzv6lLnKsgvL1fqOD0RF+LNmhouVNdwSHT+1754SvjNPNxEB3P2pcu43byL38NXRDwtYOGzEpY/rWDl42ri7lYQJL6nY8YrrI4+wnzvHaz33sXllFhfnKPlL8pJ+lTBlopyUsSjQIo4+dvFKd4iTvvmmirWlBWz8M1bfG8+xC7tOkaHrjB29xWGp+ahk3oTrR03GCKmB++6ysDdFxm4K5Nhu9Iw2Z+BR9oVEu+94Kh4YLlW85knnxHfT3zHoiJeFuTzRjzUvC8sIr9UiqtKRVx9FBdwQVUpBer6VEVVhRRXfaK4soDCCvFgVCkFVCEfaop5XVPKy5oKXomL/Z34AysQf4iF1Spx9alOXEnpJdap+qgSVzWFvKsp4o2ybhl3qorJKH3PoU8v2PvuEftf3OfYs/ucvX+b07k57Nm9h6SEBEVcpUSFsyciiAOhfhwO9eFwuC8HZLqgREzvDVOxK8iLnQGeAq86abXD25PtXu5s93Bj21xXtjrPZrODA+vs7UmcMYNldnYkWFkTb2ZJvJE5CQZTWKInOinigSJ8jD7zTS1ICQ7jysFD5GWcZ9Oqtcwys2HSoNFYDtAjZLzoVFiGkma/lMvTlnFpYiwXdYPJ0xI/dtqhPBoezv2RoeQN8yN78FzS+joq4upEj+kc7W7L4e7TONxjmiKqajnYw4r93S3Z3c2MlK6mJHcxZkPnyazpPIllneRIgmOJ1BhDaJexBHUdg1+3MXj3GINb91E4dR2GXSctLDsOwrh9P/Rb92J08y6MatqJsaKd1Konlm0HMKuDFl4ddAlpN4x5zYexsJEucYKEZsNZ2XYsG7tMYlsPE7b3MGW72IetXUzZ3MWE9WJflneZzIJOEwntOBavdiOY3UYX23bamHfUxlBDm3EdNdFt24/+LXrQTRFXGuImq0Gb5hq0btGZVoKWtTQXr5t1ViKxWjfpqBRwl3Wt2qn5bXHVRqlx1UymCapp3lBV40q2SsF2GXH1nRRXzWj1l2a0/4sUV63o9W07Bn/bieHfdWf8D72Z/I/+mDcYgm0jHRybDGdO05F4NBlTN6pgUAsDQlpOJqKNjLj61+IqseNUgRUrO1ixWrBW8NWoghq29bBR0cnmPzyq4MbO6hpXUl4JFHklWN1FxcouYj86m4nrpDZd0IiIdhNxbT4cwx97M/g7Dbr/0AGNnzrQQRZj/0e7OuqLKxl1pYrIUssrKaxk3TF1nSsl6kodYdVRnNeO8n/9RCeoS8vOdBPntWeTTvRu1Il+DTsxuFFXtJv2YETLPoxrM5BJbTWxaKuNU9sRBLWbwKL2hqxub8zG9qbKKIJSYElptbmDGRs7TFFGCkzuZKG0a9oYsbyFPglNJ7BMnJuVMtKqnZGYL7bRalKduJI1rrbIyK2u09jRzVYRVzu72Cnsqou8cmCfrG/V1Ym9Xb5GiqyDPV050sdNJaoEUmDVcqyvJ8f7equEVf8vKOJqgG+dsFKk1aAAQSBnBgeqUgM1A0gfEsB5rUCytIMFoWQODeP80AgyhkpxFcN57QVk6S4SLCFr2NI6cZU9ZSt5s/fxYkEWZQce8/laPp9fFFDzMZ/qElkwVPJOTAsKP1Dz6SM1BaIteCmmHwnuU1N4T3BXTIsO16cbYt2rVH+4RPX7XEG2mM6iJj9TzBd8yhDbOUd10RnBKTF9nOpPRwSHxXsHBQfEtveJ5XcJUsW6KQpV73ZR9fYQFS+PUvrgAJ/ydvA6Yz33DsZxcUMQ5xY7ciLMnKM+EzjmNoxz7kPJ9dXhRrAu98O0eRA2hLuC22Fa3AzX4kaEFnnhg7kaOpArYZpcjh7JxUUmXFg6i3OrfDm6LobU9SvZmryT1H3n2Hv0Itv2ZbJ801ElFTBk8XYC5sv0wM34xGzEI3w1vtHrWLx6H7uOXeXsxRccP/+EDTuziFySilvoGhx8lzLdawk2nnFYi9bKJ0EZZXCqnxxpcCkWYtpcTJv7yukEpvovwzZkNXZiXdvgldgFrsA+KBHnsFW4hizHNSAO94BF+IXE4esfg7ODBxaGZhiLBwE7Y1OiPL3YviyBw0mr2RQTTviMqThPHIXLpDF4mRnga2mMt6UJPtOm4mljjbOFOQ5mU3CYaoGj7TQsTU1wmu3Ijv07ufbwxj+LqxsXyb5RT1xdz/2KXxNXv5RNmdd/W1zJZb6sK9e5QMa1r1FtS6YB1vILuXUti3TBOcEZsfzZqzIVL5PzF8+ryVBE00nBsdwMTuSe51ROJqczMziTns65DEHmOc5dOMfZzFOcOHWQw7u3cXDTeg6vWc3xdWs5u2UTmQdSyTl7iNysE1zIliLrtGjPkp2TTo7YXk5uJlli2+k54vNy0zgruagSUKcVVOmISjqhjMiSQio7TXBORc45sV/nVDKrdh0xfUq8d1Iip+W8i6qorPTsDC5cSOei2PdLp0+QvW8vaZs3cSghjm0hvqx1mcHyaSYsN9Fntf5YNowZydbhw9ipq8t+wQF1u2eYLinDdNioPZjEQX2ZP6AnIdr98dPTxdd8PD5T9fGwHI+bxVjmThXIWlA2E5QC6x4zDfCcZYingyFeDpPxFtM+MyfhK+b7zpyowl4wayJ+DhPxd5xIgIx8kvWmakWVIq1+wWwpsCYqoirIYRyBs8aqGSdeS4Glp5Ja9fhKfskIqzphpcbeQIm2ChD7rRJX+vhIbPXwsdFX8LLWw3PqBOX7SmS9K0dTHRxMtHCaMpQ5FsPxsBZ9GPH9fW3FduxU4ipkhiHh9pOJcjBinqMxMY4mxDiZEDvbmPnOxixwMWahq4pFc4xV8mquSl4luH2JvpKjDa7yUckrlcCyUgSWEtkUIO7/gdOV1DsloinE/is2SuEkR/4L+1pkyQis2uirOuTremwJV49KGOrwZZTAwJlKhFeSv50iptb62Yp9shH7N01grVArrtaJ99cFzmBdkD1rA2uRIwnOYI0syu5nR6KPOjXQc1odsjB7vPs04tysxXGxFsfJmlhnK2JmS2llKY6nJZH2FuJ3zYxQOxOCbA0JtDHAz9oAd7NxzDLQZdpYTaaOGoiVYOqoAZiP6Iexdm/0B/Vg3IDujOzfjcE9RH+jVRN+/E4WUP8df5CpglJc/eEvqmLqf1JFSP1ZKZ6uQqYH/vH3f6snrv7CH38nka/riSuxzNcjC9byjRKdpURe/UVdu0oio6m++bsipuqEmeAvanGl8Cf5+m+qmlffqIq7f6/Iqx/U4upHNVJeNVDklRRXjX8WfdcmrZUC7W2atqVlo1a0aNSSVqJt17SdMtJg1zZd6da2K11adxJ9sbZKdJWUVYq0atCClj81o8U/mtahRF6J9zqK9buI9bu06kQnWeS9UWvaq+tgydEJWzdpRasmYhuNW9CvYzem6Ir+sLkt/qZWzNYeifOAwQRpDiFOS4t1Q4awZfBgdgwcRGr/gaQOGswenWEcGjuWQ+PHs2fECFKGDGWnpjYHtUdzZsxksidbkWc1i3uz5vJojh9PPIN47BWkSKJn3hG8lSMFBsfyJmgeb4Ln8Tokmqe+Idye7cFVu9ncmOHKI1dfXrgH8WRuAA+c/bhl70We3VyuTnPlxiwvHvqE8XZBAsWrN1KxQfRJ1m2jbMka3gfG8EQse8/CiXtm9jyydODxNAce2c3iyazZvHL1psAnnGKxXEFgNC/9wnkaFMXrBfEUJW2mInUPJbv282HHft7tOUrR+cvUPH1NTVEpVZVVVFZ/SRWsUz2f/wv8b4urykrKKiqoqKpURV39qrj6Iqb+WVz9Oqq0QfXogmr+ze/mI6afu4bxkVwMDl/G4NgNpp59gEv2S/yu5hNyq4Swe1VEP/hM3CNY9wx2vajkwJ1npJ48xvo181kT6cjmQPFQ7D+BHX667PAfwo6AoWz312Wb7wi2+44i1X8cuwImsitkCrvm23NoYzhHD29kz5n9LD9yCL+dh3FITWfGvms4Hr2PW5r4/IufCMgrx/9mFb43q5V0Qc+blcy9XorL1SJBIc7XCnHIK2KGwO7aJ2wvv8cm5xW22c9xuPwSz1vvCHlcyPzX5SR8qGJV4WfWl8LGCvFdKmGlYFlFDXHlVcSWlBCpiKoPBBe8V9pQQbjoxEfnFzA/v4jF+cUkCBI/FpFUWERqSSknxMm6UFXNDcGjympF6rxTC6uCSpk6JwVWOa9lJFZVFddqakgT07vevmXF/XtEXLtKwLVrBN6+Q+TTl8S9LWTlxwo2FlSR8rGG1Pew4Xk18++U4HnhNTPF8bHafYPpu2/hefIxsVfyWf20lM355ewUn71fnOJ94lTvlumB1Z9ZW1zCopev8Lt+m5lncjDal8HYlHSGb81EZ2suOtuvoJNyDd2Uy6LNZeh2MV+8b7DnPC6nrhB//Qn73hWRU/WZ+2KbT8T3fFxUzKMP73n6/g2vxfF5X1REvnpUQVnv6mNlOZ+qSpRi7IUVqpEASyoKxIVdINqPirwqqCzgg0z3qylTUgRfiz/M19WiLSvhbYncnkwTLBHrFlFUXkBh+UeKxDrFNUV8+lxM/ucS3n0u46Xghtj+8YIXbHl5hzX3r7Dm+gXWi87cpnOn2HL4IJs2J7NmyRKS5kUr4mpveBAHQ3w4HOzJ4VBvDkhZVU9a1YqrVH9PcU17kurnxQ4fT1K8PNjq4cZW97lsmePCltlObHJwYL39TFbOFJ3B6XYkWFsRb2ZOvJHofBiYEq9nyqIJRkSNnchCU0tSgkK5fvAQ989fYOeaDbia2WLcbyTT++szf7wTKcZBnDWJIVd/HldHRHBjaAh3tIK5L7gnHkxv6wZyVdeHbM25pPdz4kwve473mM7hbjYc6mbNoe5SVom2l8SKAz2nsre7hXjArieuuhixtquhUn9qfufxhHUajX+nUXhpDGNuJ11cOokOmcZQ7DoMZmrbAUxp3YfJrXoxqUV3JjbrgkGzrpi26qmkBzp2GIKnhg6BHYYR0UaHmKbaLGygRVyDoSQ0HUZi27Gs72LA5h7GbO1pwtbuJmwRbO5uyjrRLu9uxIJukwjvooevxhhcO4xkZsdhTBX7YSTFVftBaLfqQ7+m3ejaWNxQBe2adaJNi060btmFVrW0EDTvQmtBG/m+Wly1afRFXskC7bLuVfOf29LkZ1njqjUNG6jk1ZcaV6o6Vy3UBdxlqxRs/7HVF3ElaP9Xlbjq+U1bBn7TEd1vuzD2+x5M+qEPU34ayDRxDBwa6eLa5NfElaE4VsZKquCC9lN+pTi7JSs6qKTV/764siKpqxXrBVJerRF8EVfqqKvOZqoC7R2NiWpnwNwWIzD5R1+0vu9E97+3p+OP7Wn3YzvafSWuxDFvqDru7WUKoUJtymD7LxFXjVTiShmRplkHpQMlpVWnVp1FR6grPcR57d20M30ad6afYGDjbgxp1kNcE70Z2aY/E9oNxrSdNvbtR+Dbfjzz2huwor2RElGV3NGMLRrmJAs2i+lNHczYrGHBFvEdk8V3W9/BlJWtJrFcnJcVrQxYJdME2xsrUVcyjVCKKxl5JUcWrC+udnS1JbVWXClRV/bs6aEqzL73l+JKvJapg4d6zeFoX/e6NMHfFle+CoqwGvBrUVZSWonfCCUtMEgVaTXEn0ytALKGBpGlHULm0FDODw0XRAliyKwTV3FcGBbPhZEryJ6wlstmW7nltJsX0aco3nqJqrO3qMoTPLhB5bOrVD6/rFDx5CLlDy5RfvcyZbdzKLuVRunNE5TeOkLJzcOCg5Rc30dx3m6KrqRQcHELBbkbKchZz8ecdYK1gtWCFYIEPmbHkX9hER8y5/P+/Dw+ZEQJIvhwPkK8DuVdehBvz/nz9qwPbwQvTwfw7FQYT05E8uhgGLdT/Liybi45yx3JipvBhflWZEWZkhWqT07wWK4Ej+ZmyEjuhA5XR1xpcS98KHcitLkluBExlLzwIVwLE0TqcC12HJfjzMle5sjZRF8Oropm26rlbEzaxpaU42zfk0bS9lPEr91PZMIORVwFL9xG0MKt+MduwjNsFb5Ra4lbtZfUw5c4cu4eOw6Je+eaw/hHbcDJNwHbufOxdInG3DkaM9cYzMTrKe6LVHguZorXEsx84jH3SRDEK68lpp5xmLgvxHTuAixFa+O1EFv3GOzmRuDgHo6b7zy8faNwn+PLTKvpmOtPxnTsBKYbGooHaTk0vDU+U02YM3m8kiboYaqPr+Vk/K1M8J9mRuBMG/ztZ+A+bRpOFhY4TJ2Ko60NNpaWzHWbw65De7j64DoXb0txdUkhWy2t6vNLcVVfYP26uJKi6lKdvPptcVUrrbJ+gUpcZahTAFVk/0JuqcXV1SzOXL3A6SuivSxT82SKXQZpF9MVgSSlz4nsDE5mZXBKcDojndNpaZw9f470nHTSpbQ6sINdK+LEg7sfG+fOJXm2M9ucnEkV0wfCgji1Mo6M7evI3LuF8we2cf5wChnHdpFxcj8ZZw5xPu0IWZknyM45TdbFs6RfOsuZ3LOczJGcU+phSWl1NkvsW6YUZuLzs85x+oJKWh1XoywrC6oLTl6QaYlnFbGVdimd85cyyMpNIyfrDLmnj3Jhbyqn1ySyPzKcHR7ubBbneZ2lGSsNJ5A4bhRrRo9g48jhbBs+jBRtbVLFw+OuwZrsGqLJzqFDSNXVJmWULsmjdVgzbDBxQ/oSPqQPvrr9cR+nxdxJw5hjMlz0YUYwZ+oocQ2Nw9NuglLDynumjPwzwNthksAQH9H62UsMxPUmpZU+PmqkvFIElr0c3U9V16pWXAVJ1CP/SVS1ryYQ6CDup7PGEmA/Ro2cHqdilmQ8gbMmqBHrzJLF3tUF32epCrErUVa1iH1WCrNPV40mqEgrBfFd1OLKy0oPTyspr8aJ7zxSLa6GKlFXLmai72Q5Sink7m0r62SJbQqCp08ibKYhkbMmE+2oklfznIyJdVYx39lIJa8Ei1yNVZFXc9TySiDl1TIPc1Z4quWVt7g3S3wkUmJZs9bfhnUBdnXyKknWj6qHlFkbpcD6CrXAUiSWTAN0UCFFVS31xNVmKa6C7NkQOFMdZWWniKk16ggrKatWelsrIyHWjoaoRGBJqSX2bbUswh4wo45VfipptdLXlhU+NnXiKsHDWiHe3ZolblbieExloetU5rtMJcbZUhw7C6IczMXxNCdiphlh000JkdFW08R1ZSWO+1R93EzHYK+vrUgrs+H9sBjRX8FsWB+MtHqiP7A74wf2YJRoB3XXoH3zxvzwrRRQv+P3v/s9v/vdH/jD7/+klleq9L4//bGeuFLXs/pq1EApphRx9bcv/O5b9TLq5X5fu5yUXCqBJYux/0Vd6+o7tYiSIuuvf/mFrJL88ds6/irmKyMNfvN3ddSVmlpx9TdV6uAP3/+spAs2+rmZEnElC7RLasWVbGUEVmfR3+rRrjvd24l+duvOirhqpY6waq1EXbUQr78WVy3/oXqvXePWdGregc4t1WmGDVvR+h9iXfF+Sym8GrekRWOxfuPmdGneFq2O4jmiryZmA4di1XcQTgM1CRK/P0t0dFg7VIvNgwaxXYqrQZrsHqrN/hGjODR2HPtHj2Gntg47BmuxZ8gwjo2YwPmJU7hiNp0b1rO4YePITZm+JyWUXzivAqJFG8lT33Ce+UfwOngeb8NjeRkcyT03X65Mn02O5QyuiPVkbavXvhG8DZzHG8Fjz1BuOHhx0caFyzPcuO0RxKuYJRQmJlG2biuV67dTvXoL5YtXkx8Qw1NHH6V21j0rsS2xvUcznXjqNIdXbn7k+4RTFBRDSfgCCiMW8iFyIe8XLOHjilUUJm3i44atvNuwXal5VXgqk6r7T6kpLKG6uoYqpYaULID+L+RRnaDiKz6r+d8WV1KqyYgrRVwpUWLVdfv0JWWwvryq/s9svU5i1Ykr37zHWJ+4zKS9Wejvu8ikIzewPvMQl6yX+F3JJ/RWGRH3aph3Hxbe/0zi/UqS7xey48o9kg8fZM3KWFZLcRVkTopMCfTTJcVPXHS+g0j2HsJmz6Fs9dIl1WcUu/3HsztYVefq8PpgTh3dwJG0Q6w/foSQXYdx3nGOWXuv4Hz0Lh7nnuGXnU/AlWL888rwvV6Bz40KPG+UMTevmDlXP+F2TXC9EJcbxTheL8L+aj52Oa+wy3zCrJyneF5/TcSjAha9LmPlxyo2FFeztfwzOyo/k1r1ma2C9YLEiiriSkqJLfhIRP47Qt+/JeTDW0LFdLgg+sN7FuQXEJ9fxIqCUtZ+KmHzp2JSC4s4XFJCRnk51yoqeSijkMorVTWtxLxPEln3qbKcNxVlPBfTd8XJvVhVxalisf7LV6y+f5/4O3dY8vAhy8Xr9R8L2V5SyZ6KzxyqhGPlgiLY/e4zq56UE3HlHR6nHuC45zrOu24QePQhS7LfknSvkJRXJewvqhTr1bC/opodxZWsf1fM4ocv8c+9zqwTGZjtOonBtpNM2HqOMVsyGbX1AqO25DJm2yXGbc1lXHImYzadZaJ4f+b+HObnPGDvi0KySmq4Jo7bHfH97hQWc/fDB+6/f82zj295W/SJfDmyX0VtLa9KCuSIgpUlFFcWUVz+iZKyj5QJyss/UlqeT3HFB5W8qpICqoI3NZU8Edu4nf+Way8ec+fVM14VyuVKKZPbKSsQfFTkV0lVIUU1RXysKeFtdSnPxGdcLXrHoVcPWXPnCnGiI7o47TiLDu8lLnU7K7dtZd269ayJi2N9dBRbw4PZFeLHgSAvjgR7ciTUS3Q8fdgTLqgnrnarxVWKnwcpPh5KpNU2Dze2uM8hea4rW1y/FlerfkVcJRiYkqAnHvgniM7KWAMWmliw1TeA63v28Twrl1PJqYTYuWA9aBzOAwxYPsGVg8ZhXJg0j6ujI7mlE8Y9rVDuDwnmjqZYT9OXq1reXNTyVCKuzvefzVm1uDrUzYaD3aw52F0VZXWgp0pa7etpyZ7u5nXiaotgUzdj1nY3Yml3Q2K7TCCk0yi8NYbh2mEos9oNxq7NQKxb9sOseS9MmnTHqHFXjJp2w6RZN8yadceqZW9mtR3I3I5D8dHQJbiDLmFtdIhqPpSYxlrMbzCERQ20WNJUh2VtR7NaQ4+krpPYJD4zuYcJW3qasLmnKet7TWFFLxMW9TIiqrvoeHQZj5vGKBw0RmAttmvUQYsxrfuj1awHfRp3UVIFNZp2pl3zzv8srpr/++JKiboSyCiqJg3qiasG/xFx1ZoW34sb8N/ETVzQ/puvxdUwtbgy+LEvU34eyLSGWsxq/P9/4iq6nQHuLUdh0WgQw37sSs+/d6DDD21p+2NbRV4p4kqOMihTBxtr0KGJBh0bayjiSqMu6koVeaVKHZTRVh1U0VbNOqrFVWc6tRbnu3VXerTsqtQ369O0C/0EA8R1OLB5Dwa36sXQ1n0Y2XYAhm2HYNt+GO7txxDeXp+E9kbiOE0huZM5WztbsEWwWda4kgXaO1mypZuVYCpJYplVbSazrMVEgT4rWhuwsvUkEqXEamnA6laGrGtjpAivOnHV1ZYdXVTiKvV/Ulz1+6+KqwAyhvhxXstPJa+0gv99cTViGRcnrOG6+RbuOaXyNGgvr+P28iZpFy93bOf5vk08O7KOp8fX8ExyZDVPD6zh6V4xvTuR57sW82yX6KztiuLJzkiepIbzdEcoT1KCeLzVjwfJntzf7Mb9Ta7c2+jCvU0u3N84m0cbHXi2YQbPkux4ut6WJ+um8XitlcCSR2vNFR6sncL91cbcXTWZu4mTuLPSkFurjLm2agqXE825uMycrIXGZEQbkhk1iYsxxuQtMOV6rBE35hlwO1qPu9HjuRsxmrthwwTaStTVvXAd7oTrcitClxsROuSFS3mlTV7UcK7G6HFpkTmZ8Y6cXCruA0sjSIqPI3HZOlat2cmqpAMsW7uXhSt2EhW/nbC4FMKXpIh2O8ELkvGJXEvAvPXK+0kpZ9iwI43FK/fjH7EeF58Eps+JxXJ2JFMcw5niFMEUl3lMcY1VZNQU94VM8VDJK3PvJYq0qi+upnjFY+YZh7nHYqZ6LsLGawE27vOY7haJg3sEc32i8fWPJsA3DC8XD2ZNtWXqxEmYjRmN5WjxOzpmODPHj8Bl0li8zCbhb21MgLWJeNAzJcjOkiB7O/FQb4/PjJm42doxe5oNDjY22NvZERISxP4TB7lyP4/c/zVx9VsF1v+j4iq7Tlop1BNX6VezFBRxdUWKqwucupzJqUvnleLqZy6lc0ZGPsn0PSmsMjM4dT6N0xnnOH3+HGcvnCUt6zTHD6ayY0kMa53tWTlF/LZMMmCzngFbxk9k6wR9UkyN2WNvwyFPZ44GiT6F6E8civRj/7xADiwI5UB8NEdWLuLUpkTO7ljP2QPbSDu9j/TsE5y7eE6RV8eloLqQruzDWbEPZ8U+nD1/VuzXWU5kn+VYrljm4lmx32lKKuI5JR1RIPbxXPoJzp4+yOnDuzi1Zwsnt6zl6Io49oUHss1lFustTFg7SY/1E8axcewYNo0aRfKIEWwdNoIUHV12DB3KDk1NUgYNZFv/fmwd0I8tAwWa4vUI0Ycfo8uGkUNZqTOYRdoDiRw2iMCxWngb6uJhPpK5VqOZazMGDzkK33Q9fKbri+tJX0kJ9J41EW8HA3wFfjIlT47cJ2WVUuNqAj72E1QCS6YNzpiAn5jnP0uPAFksXRAga0/Zi9czJePxnzlOzVj8ZowWjFIjp8fUY+yXZWeIe6/YrrId9bb8Z+gpkqqOGfLzZaSVnoK3kiqowksixdU0Ves+dRyuFiOZbTYcpym6Ah0xrYuL+Qjcpo7B02aCIryUqKvpkwidKaOuDIl0mEyko5FKYM02IkYQK1Air5xro65MvsgrgZRXS93NWCZY7mHOSk9zVntZ/EJeTVNS9db629YJrPokycLossZUkKqAu0wnVFIK1e2G+kJLRmSFOXxJMwxRLSfXrxVWskj8Gl8blbDyshJYK6mMtdIqUbZSZIn9Win2a6W/DaukwPKfXocSaSXmrRDbWS7FladaXLlbE+9mRdzcqSx2tWShs4U4NubECmJmmxHtYEqEvQnhM00Im24s+s9GBNlMUkkrS3FNWUxgrsloZuoNxXJEf6bo9sFcLa9MdXpjqNkdvYFdGT+oJ6MFg7pp0LZJQ374Rsqk3/G7//N7/o/gd//nj/z+d39SUvz+UK821a+LK8Efv1G9rhVWtXwlrtT8Th2hJSO1/qhKR/ymVkJ9o468+uv3X+RVrbiqJ6/+qoxMqIrWUsmrv9cTV/9Q1bv6m2r6h+8bKHWumkh51bAlLRu3opVMFWzcWhFXbcS0jJbq1aEnPdv3oGubL+Kq5T+aqqOuWtC64Zeoq+Y/Spoor2ujrqS8kuKqQ5O2ShH3Fv8Qy8pIr0YtBM1p1agZ7Rs2pWvD5vRt0hrd1hoYde+Do6YWwcOGEzd8GKu1h7Jx0GDxGzSI1MFD2COjP0eOYv+oMewZNpJULR1SNXU4oDOKs+Mnc9HUmutT7bluZc8VyxlctZ7FXScPXvmFkx+2gLeh83kaEMFjvzCeBUbwPDCch14BXJvlSvbUGWSZ2XJpmgP3Xbx5HRDFh/CF5Ect5lVIDA+8Qrju4kPebB9uyegt+V7cKoqWJ1G6chNVq7dQsyqZiiVrlM967B7InVlzuT3TlYeObrx08+WdbwgfxOd/DIyiOCyW0qiFFAnyoxfwJmYhbxbG82rxcl4tXSP6X9v5eOgkZXm3qH6fT42UQDUqeVVd8y8iqP5fIK5kiqBMFfx/RFwF3XyB3alrTN6Tjd6uXPT3XmPKoVvMOPUAl7TneF54h++lQgKvFBN6qYiYi++Jv/CUVWdyWbUzlZXLY1gdOZvNIVNJCRI3cH8dUnwHsM27P8meA9nsoclWj6Gkeg1nt+9odgfqsyfaiqPrAzl7dD0n0w+w5eQRovcexX1nGs77LjP36G28zjzG9/xrfLPz8b74Ca8rRXhdK8Yjrwi3vE/MvZovpj/idbMQ95vFzBbz7C+9YUbWU2ZlPWbOpWcE3n7DgmefWPmhnOSSanZW1rBPnM0D1aKtrCK1opJNglVl5SwpLGT+h/dEvX9LhOTDWyLz3zHv43sW5n8gPr+AxIJi1heWsaWolF1FxRwpKiKtpITLYv175RVKIfb3pWUUlJRSKPhUVsrH8lLeVpTyvLKE+4K8yjKyyss58amQPa/fsPXZc7a8eEnKu/fsFts7XFHBKbF/58QJTxcXXHolnC36zKF3VWx5XkbCjXwi0p7gt/8WfjtvEL7/DgmnnpCU+5ptN9+S+vA92x+/Z8O91yzPe8787AcEnL6K0750pm49ivHGw0zefILJW9KYtCWTiZLNWRhuvoDJpkxMks5htu40M5LTCTx4lU1XX5L2tpwrRTVc/FhK7tt8Lr15w833b3hQ8IbnJR94W1bI+/IS5bu/Ly7jQ0kZH0tLKaooobSymNLyT5SV5lNR+oGKsnzKyj5QUv5BkVDF1aXkV5fzuLSAS6+fcurmVY5dusCFO9d5+uENJeJ4VdWUU1ZRKLbzUaFE8EkZlfATL8R6Dwrfk/vmGfvu32RVbhZxZ06y+MghFqamsmjTZhI3bGTtqtWsXrCQdRHhJIcFkBriw75gLw6FenE43Jv9gt1hEp8v4irYW0kVTPF1Z7u3O9s8pbSaS7KbK5vnuJDs4kzybEc2OYqO4SwprqazfLot8dZWLDEzJ8F4CssmmbJMX0ZdmRA7zpCFxubi70L8EO7Yxbvsy+QdOCE6AvMIMLAjfJQNmwy9OW0cxVX9edweEcF9rVAeDA7mrnhYvTHYl8uDPckd5E7OIDcuDJyjEle9pbiy41C3aRzoZs2B7lYc6DGV/YK9PSzFA7WFeLA2Y2e3KYq42qoWV2u6GxHfbRLRnccRoDGCuR20mdV2MNNaipt8s16YNO6OYYPOTPpJ3Fx+7oRZ425YNevJ9BZ9cG49EO/2QwnuMIzw9sOJbKVDZFMtohoNYV7DIcQKFjTSYlEzbZa0Hs7ydqNZozGBDV0NlcirLb1M2dzblKQ+U1gliO9jQkzPSQR3nYCnxmicOo5gWgcdpX6RLMI9pHFX+jTqTPemXejSoivtW3ZRpQn+mrhSUgU1aK2ucdW6oWo0QRltVSuuWjRspx5VsL64ak2zRvJ/or4WVwpSXP1DvPeDuOH/vRVtv2ulLs6uEleDv9VgxHfdGP9DLwx/6o95Q01sG2vj0HQ4rk1H4dF0LL7NJnwlrsJbiw5snbiy+L9CXMk6V/PaT8KrzVimNR/K6Ia96POjBh1/kNJKhRRXstaVUqS9iRx2uTMaotVo8ktxVYuY17SjSlo1l0NTy2irLnSWYettutGzdTf6tOhG3+bd6CfoL9sW3enXsgcDBFqtejNOXI8WbbRwaTuC4HYTiOsga7hNUVICt3a2VEjWsFCirZLF9BbxXTd3tWRdB1MSWxsS30yPuCbjiWs6gQRxnpa30GNly4lKgfYN7UyUiC1Z32p7VxtFWu3o/IWdXaazq9tM9nSfxd5ujl+Lq66qNEFZ3+pwr7lKimCduOrrXoeqOLv3lwLt/2FxJUcRlPWtfMkQnJeRV0OCyNQKEYSTOTRa8EVcXdCNI3tYPNnDl3J5wipuWWzisdN2nvlu5VHIWm5FLOJyVBDZ8z24EOdC9jJncpc7c2mpM5eXuHBlkSvXFjqRt3AGeYtsBNME1uK1FdcXTuXGQguuL5hC3nxj8mInCyYJDMRrA24K7gkex+rzNFaPpzETeCJ4FDOOhzFjeRAzRuFezCjuzBvB7ejhgmHcjhnJrfmjubpgNBfFe7nRo8iJGElO2Eguho4kL3Icd2InivX0uR89XjBWMIa7kSMUUSXF1b0wHUVi3Qkbzq3w4dwIH8b1cB2uR+iK9UdyJVqPnPlmpC924OgSL1LjQlm9cD7xC1cQn5DMkuUpLFq6ndiE7cxLSCE6IZXopTuJjN9B6MItBMVuJGzhZmLFMotX7CR68Vbc/Zdj7xqL3exorBwjMHcIw8wxHHPnKCzEfLM585nyC3Fl5hWnSCuZKiix9FuGVUAiNoGJSqqgXcBSZvgtYYb3AmZ5xTDbax7uvrH4B8YSHjKPiIBQ/FzdcZpqxbSJeliPH810vdG4TJ6An5URIdPNCZ1hTpCtKYE2UlxZEDDDRjzc2+M70wGvGQ642s7A0cYObzd3Vq5M5OT501y6e42cW5d/VVj9u+JKCii1sJIS6kvdqt8eDfDrGlfZX0moWlRySiWr0tSjAirUWybtSqbCOYFSgF1w8nImxy+d58SlDE5dUqXdyQLmZ2S0VWa6+L7nOHX+rHgtSD/Okf0pbEuIZZXrTFaaTGSj3hh2jBvD/tFjOTRyjGA0B0aNYu/okewSx3uX/lh2ThzPdv1xJAu2GuqxzWwyKbaW7HKawU43J3aGeHNo5SLSD6VwIesk56S4koJMSqrMc+p9OMcZuR8yoir7DKdyTnM65xRns09zNlOsk3aMtFOHOXdoNye2bWTfiji2RwezJcCDTXMdSJo+lbWmBqwW53/tGF2SRuqQPEybbbLouq5MCxxG6lAddgwZwvbBMsKhP1v79yW5by829enJht492CimpbxK0dViu1hv01AtVmtpskRnMFGjNAnQH4rnlOG4TRuNm91YPKaPx0dKIDsVvjP0VFKqNqJKkVD6+Mn6VjMm4C3wkfJK/dpHWV8wY7y4HvWU5fwUwTRebG8cvuIzfO3GqBmNj+1IwYh6jBTzR6kZLdYZq2Yc/mIb/tMnKCgjBkrJ9hUTVNiqkCl/ciTBL0hxpa/gYTUBN6uxSpSZi+VwZpvr4mSmw+wpw5hjMVJJGZR1sfztxP1+ukwXlPJqEuGzxH3fYTIRisCSEViTiXFSyas6gVUbfeVixGLRxrmaED/HlIS5pix1E/crDzNWeZqzysuCVd6Sqer0vGkqgSXrTQXYsVagSCZ1Ot+X0f3U8kqNIqSCZ7K+HknqEf+k9JIiTLK2nqxa7V2LtSKuVgoSvabWsULibcUKsV+JanklxZWUVbWslNJKzF8u3l8mtrXUQ0qracS7WbOkVlrNNme+kxkxjqYK8xxMiJw5mTB5PKdPIsRW9BltDAi0noj/VHFeLcR5FPyauJKYaPfCYFBXRVxNGNyLUQN70a+z6Os1/Inv//pn/vCr4krMlxFV6tpUf/rjd2L6e4Fs/6bM/8Lf/oW4qke92lh/VKcjfvMXVerf39R1q6SMqh1t8J9SBaW8ktPqmleKwPrme5W8UsTVT2q+FGv/8e8NaPhjY9Hvba6Iq9ZSLjWRfV0x3aiVUtuqT6fe9NboVSeulPRAJSWwmSKtWjdsqZZZzWj2QxOa/r2RaBsr82TUlVynY7N2Ajk6dBtaNWhJiwYt1OKqmehbN6Ndg6Z0bticXo1aMqRFB/S79GL6IE18dXSJ0dVh+dChrB+syRYxb4fWUHaJ36ndw4eLdrj4vRqm1LbaLdojI8aRYWDKpSk2XDW344qZLZdFe9VqJrdmuvDEzY93si6VrCUVuZAX4v74RNa+8grglosnV8Uyl2wcuTzNkeszXbnv6sML/wjeRywkf94S3kUv5lX4fB4HRHDHM5jb7kE88o/iTdQSChatpGjZekVeVa7ZQuXqzRTHr+aN+JwHXkHccvLgrqMHLzwCyQ+O5FN4jGij+BgYQUFgOJ/EvI8hkbwNjuBlUCTPgqN5ERXHm+VJSspgYfoFKh49oaaoiOqqSqrlaH1SBlXXCD5TU/NbKYH8Bv/50QLr8++vUyOe06vU8uqLuPr8+XO9UQV/O1XwP0pdjauwW6+xP3MLk72XmJh6kQkplzHYcRmTnZex2H0V6wO3sDv8gFnHn+B87DFex+4RfjSPxQfOsnTLVlYsjWZ1tCvJ4TakhBqwI1CHVP8B7PDtz3afQWzzHkKqlza7fYazx3sEe/zGsi/KnOPr/Dh3eDWn0vay7fRhFhw4hvfuDNwOXMHz2G28Tz/EK+0Znudf4Zb1lrnZ73G7lI/71Y+4XcsXvMfz+ge8b37C48YnZl/5gH3OCxwuPGXOpef4Xn9N5P33JLwsYuOnSvZU1nBYnMHj4igerxHTFeXsLislubSUNcUlLCv4xOIPH1ggiM0XFIjpwo8sLvrE0sJCVhYWs76ojC3FFewqLudwcSnnxHoXxfq3yyp4JnhfWs4nMb+4qFihsKSYD2XFvKwo5lFlITcFF8uLSS8t40RhCYfzCzj0IZ8jHws5VVLGucpKMsW+5YpTdFGQIy7SrLJKzhWUcuRVITsef2LttXfEnXtC1L7bhG/PI1qweOd1Vhy4wcojeSw7con5B7II3ZWO7/ZzeGw5h0vyGaYnncBi9WFMVx3CZO0xTDacwXjjOYw2nMVo/RmmrDmD1erTTF91Cicx7Z+cRfyhm+y+9IrzTwrJfVFIxuM3pD16xoUXz7j+8Q0Pit+J7/2B56X5PCvI5/G79zx5/Z7nb/N5/+kTxWVF4iIuprKikAqxTGXJB4WKkveUlarElUwlfFlawJVXTzicd5HtaafYde40adev8Pj9a4qrysRlLv4YKouVaK2ysnyx3XzyxXZeF73n0ce33Hr7kqzHD9h37SpJ6RmsPH6KlQePsmrnflZv2UHSxi2sX7GK1fNiWRcextaIYHZF+LM3zJt9oR7sD/NgT5gXuwV7xDyVuFIVZ1fElY8bWz3nssVDJa02zXVmo+tsNjk7sdlJLa4cZrLKXoorG+KtpxJvJh70jc1YbjiFFRNNWTZxCov1TZTRBrd6+5G3LZVPOdd4d/4K2Zv2sic4gRSHSA5aRZJuFEXeuCju6oTzcFAQ9/v7c6u/H1cH+ZA7yIOsAXMErmQOcFFSBWWNK1mU/VB3Ka6sxIPyVKWm1T5Z10pKqx7m7Oo+hdSupqR0MWGrYGNXY1Z1NWRRFz3COozCs50OTm0GY9uiH2aNe2LUsCuTGnRhYoNOTPq5E6YNuzCtSQ/sm/fBteUAfFprEtpGm3lthjG/lS6xTbSI/nmwQkwDTWIaD2GemBfbbCgLW2izpKUuiW1Hs77TRCXqaktPlbja0GcKa/qJ49TPlEV9jIjoro9/p7G4dhyJbQcdjBVx1VsRV30bdaZH0650bdmdDq26fh1t1VIVadW6rr6VSlwphdYbtBM3YFlPqZ0ir6TIatHgPyeuZMRVy5/a0urHNrT5oQ3tvm9Dx+/a0PnbNvT8th2a33Vm1N97ovePPhg1GIhloyFMbyI6s81GMqfZaDybjasnriYS3HISYf+L4mp9p2kKSZ0l1l+xQS2s/rPiapnGFLFvxsS2N8SvnR4z245Av/kABorrpJMSadWWduIYyWgrKa00Gmso0XEazWSUXCdVjSsZXVU3qqBaWkmh1UxDJa1adKazlFatu9GlbXe6C3oJ+rZSiSqFFt3pI66BnoJeLboptc+Gt+jD5BYDmNliKH6tR7OowyTWdlKJqy2dLNnayVKVLthJiisLNol2fccprFZqXE1kSdMJLG48jkWCJU3GsUycq5Vi/lrx/saOZsr627pYK+JKFmdP6WyjSKvUznYqcSWjrrrZs7ebg1LjSoWqSLuMtpKjCR7p7aYIqxP9vRRqa12pZJZXvdpW/wFxpakWV5qBpGv6CbzJEJzX9CVTM4CsISFkaYWTNTSKLO15gvlc0FkoiOOCrhRXCVwZn8g9iw28ct7GW79kngUs55ZfKDk+s0n3m0pasDGZEUZkRxpxUbSXwoy5GmJCnph/Xdzrb4TpCSZwU0GPW4Lb4RNEO5aboaO4GTyCW8HDuR0ynDuhI7gfPoJH4SN5GjqSZ2LeU8GT4GE8CtblQbAO90MEobrcDdXhtuBWqLbC7Yhh3I4azvVIbS6HaHI5aBDXgjW5ETJUfMZQsawu98R25fbvhw9TETmMe2Kde7KNEO8rkVdSZI3kluCGmJby6kakmI4cy9VoA3JizUlbJMWV+N1fEs7axQtZtnglS5dtIX7FDhYt3caCpdtZsHwnCxL3ELNiD1EJqYQv3kZE3DbmxW9nXtwWQuetw80vHjvHSKxmhGJlH4alwFxg4RihpAtazonFYu58zNwE7gsw81DJK3OvOCx9E7AS58I6cAXTgldiE7ya6aFrmCkJTsQ+YCmz/Bbj5LsAF+/YOnEVGRbLwvB5RPsF4WY3AxsDfWwmjMFx8gR8phopwirc3pKQ6WYE2pgQMM2EQFtzAmfaEmjviJ+9E57THXCxmYHbLCfiFyzi+PGjZOflknv7Mtk3L9XJqP+6uPrnIu1KjSo52t81VdqfUqfqmlznS5SWSlxlqvkirmqjrOqklUJ9cXVexWXBpSyl+PnJi+c5fjFDkKYUXFcKn19I41RWGsczz3Is6wwnL5zl7PmTHDuQwpYlMaxwtmeFuSEbJo4mdfxIDowaztFhwzkpHqbODBvBqWHDOK6jw2GdoRzUHsJ+zcHs7t+f1L592TVgILu1tJR6UTtHjmDzqBGsmziOjTOsObgwksx9KWSLz5KRUycvnOFY5hlFYJ0S7VnRZoj5mRdOcf78Mc6dPcCpozs5vHsTBzatZM/yxeyMCWerrwfr7G1JNDMicbIeK/VHs2rMcNaO0Gb9sCFs1B7EpiED2Dy4H1sG9xcPhEPYJVMDh2qRojmIrQP7kdy/D5v79WRTn+5s6NWdpB7d2NCzO8l9epPSfwA7B4oHyYFDSB44iNVincW6AwkfLx44TXTwsB6Ju+0YPGzHKiPx+duMJ0AWKbeboAioupRAez38Z4r5MyYo0VU+apRpKY/E+l4SmzFK661srz5i/jRZBH0UXtYj8LQaJtCtw0u89rYeLhip4GM9Ch+xvK9Y1892HH5i33ynie1bj8FTMq0+Y9WME4yvE1Ye1mrqiytrfdzFvLlWY3CZOgInc10cTIfiaDIU5yk6zLUcqWzfVzkOcnTBiYTMFPd8tbiqlVdRDoZEK0xSmOdoqBAjiHWcxHwnQxbOnsxiZyPiXIxY4mrCsrmiT+lupkRerfSSWKojnVS1pZT0PF8bRTLJND4Fb1W7VsyT0VLr1TJrvVpsScm12t+2Dim/1qojuGQk1ypfa1b6WNVFVMlRDlepWVkrqzwtv1ArrmT0VW3klfhsmRZYS6KPjLSaxjLx/lJPKxLcrIifYyW+41TxXWWklTnzHacQ42BC9CwjhSh7cdxmTCJ8hgFh0w0IrRNX+mpxNQFvy38WVzJFcMqw3hhpdWfioK7oD+7OhCG9GNavG93btaDRj9/zzZ/+xO8VYVXLf1RcqfiT0n6pbVWLLOT+pz/+AvUohLXvSXFVP/Xvb9/+ne/+9ndFZH2jllN1Aqs28kotrmrllZJqqIirH5Ti7Cp+qmuluGr0jyZKumBrWXhdjCVyvAAA//RJREFURlQ1bkNzOVJgo1ZKbav+XfvRt3MfJVVQKc4uRZU6wqpVg+aKyKqtdSWFVePvGtDk+4bi/SZKRFa7Jq2VaCsZfdWuSVsloquFTEls3JKWTVrSRhZob9SCzoIeYj8GNG/LiPadMOnZCyfxuxIsfifjtcRv1lBttumI30vxG7tr+AjRDiNVW5cULR12aulyYNgoToydSLqBCZmGZmQamJEz2ZJLZjZcsbDj6tTp3LBz5JG7P29C5/EhSpWeJ2tbPfEJ5r6bH3fliIPOXtwT3Hf2VtpHnkG8DV/ApwXLKFy8gg8LEngeFsNdr2BuzQ3gnkcIzwNjeB8dz8fFq/i0bD1FKzdStGojBcvXkb9kJW+iF/PEN4L7rv48cQvgXVAEhZGxfAqLJt8/lPdegeR7BVHgIwu2B/BS7MtjVz+e+UTydn4iH5JSyD98gpJr16l895aa8lJqqitUAqu6muqaGmoEn+XIfbVy6Ctqo6z+fXH1W2Lql+Lqt+TVl/c/KwXZVfKqStnHL7FW/1Pi6sv6/xZw5TkOp29jdfA6FgduYbH/LuZ7b2G+6ypTUi8KrmC56wa2B+7idPgB3sfvE3P6DstPZLMqdRerEhewNsaN5AhbtocYkBKgLR72B7JL4q/JLj9xw/bVYZ/vcPZ5DxfTo9kbYcrx1V6kHVzBmbSd7Dh1gMX7DuO3+xye+y/je/Q2vqfu43XmER5pT3HNeI5r5ivmXnyH57V8vPIK8M7Lx/fGR/xuiunrH5lz+S2ul17jde0tIXc/Evv4E0tfFZOUX8busmqOVn/mtDiCZyXioJ6qLOdQRSk7ysvYVFbG2pISVhYXsbyoiKWiXVoqpsX7qyrKWVdWzsbScraWVrKztIqDoj0tXueUlnFTtI/LKnhbVsmn0gpKikspLSqmRGynsKSI92VFPK8s5F5VAXlVn8ipLCajvIKzYhtnSipIE+tnlcv0wRquiCvsmti/62L/rsi6WYWFnBMX7tFnz9h79xHbrj1i3fn7LDt6k0XivCzYdJFFG3KJ23CB+E0ZxG06Q8z6IwQl7sUjYTeu8XuZs+wwc1adZPba08wQ7bSVx7BMPIr5qmOYrz6mtBaJR7BedpBZYlmPlSeJ2JjJip15bDv+gENZzzhz9TkZt55z/t5zLjx9wdV3b7hXnM/j8o88Lc/nUdFb7r5+zo2Hj7h57zEPHj/n9bv3FJV+EhdxifiDK6JKLFdV8p6q4vdKW1n2kdKKT3wU23iQ/5Ksh7fYJzqVqefPcuRiNpcfP+Bl8UdKPleIy7RKibqqqiqmqlIlw2Tdq3yx/VdFH3lc8IHrL1+Qcecexy9d58iFKxzNuMTJtFxOnTzPsX3HSF27kfUx80mKCGd7dCi75gWyO8KLXaFuCrvDPH5FXPkq4mqH6BRuk2mCXm5s8ZhDsrsrm+fKiKvZXyKuHGZ8EVdWll+Jq8RJU1hpaE7CZHNWWIuH3MAQbqbsofTiTaquP6Ig6yZP92VxdVEq6bPiSJ8YxtXhoTwcGsbjAYHc6+vLjX7eXBrkzYVB7mQMcOF8f2cy+s1WRhU82WsGR3uoCrPXiisprWS0lRRXO3uYk9p9CjvkiH5djMWDuxHrO09meeeJxHYcQ0BrHVxaDGJ6s75YNOqB8c9dMPy5M4YNu2LYuBumTbpj3awXji374tZqIL6tBxPSagjzWmqzuKUucc10WNRoCLE/DSKmwWBiGmsS3WwIUZKmYn5TTRY20WJpS9GR7jiBzd0ms6WHCZt7mbKhtynr+pqxqp8ZCf1Mmd9bdOy6iw5il7HYdxrOlPZDGCc+V6tJN0VcfYm4+g1x1fRLYfbWjeXogO1U4urndrQVtGkgRVZ7movpX9a4kqMKKuKqNlWwYX1x1U7crMV2ZO2mH9vR4Yd2dPp7O7p8104RV4O/68TIv/dA76c+GP08EMuGmkxvrINT05HMbTbmK3EVWCuuWonOWJv/TXFlrcaqHlPZIPgviauOpixpb6SIq8AOE5ndcRzGbYeKc9ODbj/LAu3t6SiOrUZDMd1IQxVl9ZW4ak/7Bm1pJ457uwaCRu3qiSuxbPNOdGrZmS6tuyrSqqugR/se9G7Xg75tetK/dU/6tepJnxbd6dWyO91bdlOQEmto856Ma9wLy0YDcGs2jJi2+qzSMFUEVbKUVrIYu4a5CimtNKawup0xia0mKaMJymirhQ3HsKDBaBYJljYZp4ir9W2NFdm1TRyjbV2nKeJqexeBIq5sfl1cdfsirvZ3c+Zgd9e6wuwqceWtINMDa1GJK+//urga7C3wImOwD+c1/X9bXGkv5oLuErKHLeHKuGU8MFvHu9nJFPht5n3wcp4FhXIzwIlLAeZcDJrIlbAJ5IWN40boOG4Fj+Nu8AQehOjxKGw8T8LH8jh8DE/CRovp0TwNk4zkSehwHoUM41GQDo8DtXkapM2zYG2eh0h0xLQuTwVPgnR5LJaRyz0M1hHblYXUhymRUbcFNwU3ZBsxnDtRI7gbqc3tkIFi//pyO7Af94IHci9IMpj7QZqiFQRrcj9UiwcR2jyIFtuLGsb9iGHcCxPrh43ijtjPW4LrYj9vhI/gVuQYbkVP4FqMIdkxFqQtcuJYvD+746PZlJDAusSNJG3Yx5oN+0lITGXRshQWLt/JwsQ9xC7fQ3TCTqKW7CB26U5FaM1bnIx/6Apmu8/HzjECWweBFFj24ZjPDMV8VhgWsyOxcJmHxZxYpc6VFFfmUlp5LFaLq6WKtLIJWaUUZ7cNXoWdmJ4hpu3laINBy5gdGI9rwGLm+i3Awy+WgMD5RIbGslh0kBeEhOM+fQZTJ4zDetxInI31xcPzFEJnWtRFW/lbG+FnNVnMNyNY3LdCnJwJdHDF3XYWc+1mEe4byL7U3dy+fYvr92+p5FQ9GfW/Iq5kfaqr2V/E1bVs1XrX/llcZfwXxNU5OWqfHH0vJ40TCqrC5rL4+akL5xRZdPjCGY7mnuWMrD91aj97V8axxsWRRGNDNhtOYLf+GA6OGc5hXR2ODR3KScFpHR1OD9Ph1HBdTg7X4eQwMV9rCMcGDOBI774q+vXnyICB7Bek9O/PhkEDWCdrS9lN4/j8aHJ2b+dS2gmys8+SIetVif2Q0V6nTh7g1MGdnNqZzPHkNRxYFUfqonA2hXqxzsNR9DmmscrSRPQv9EkcPZJEXW1W6QxhrfYQNgiSdbTEA+AQtmoNJHlgXzb168Xmfr0VUSWFVYrWYIXt4v1tQwSaMk2wD8lyuT69SO7diy3ioXJ7996k9uzHzl4DSOkj9r9/P5Zp9mXeqAEETxqCr/kwvKxH4jltNN7TxojraywB1iqB5Tddyik9BRmBJaXVP4mr6SpxJWWVh81oPKxHKTLMU7Se1qNVkkmNu6ylNXU47pa6Ah3czbVxk5gNVVp3czlPvCf2SeJhMQIvy1F4ifW8pFASyHnuAjcx7TZVhbuV2K7VaMEYpU5VrbBytxqvRr7WU6OvvJ47dQyuliNwMtPF0UQbB2MtZptqM0d+tpjvOXU0PuJY+E8bT5Cdvvj7M1DkVdisyUr0VYT9JCJmGggm1hGpJkoQba9PzKyJzHcwYIHjJBbNNiLe1Zhlc01Z4T5Fib5K9DAnUY46qBZISn0pKbHU0VBKRJTnVIVVgtXidZ3IUostKbwSvdVI0aQusF5btyrRWxVFJT9HssLdQmCusLwWOfqhegTEfxJX4jMSBSu8v7Dcy5qlYl8SxD7Fu4t+zxxL4lwsWOxsIb6nOQudzJgvI60cjMVxmEyUTLWcaaiIK0VeydphdpMItTUgeJroV4nzocgrS3GupozBYaI21iMHYD6sr6APpjq9mDykGwaDBUN6Ml6zJ0N6ytGLG/GPv33Dn3//B37///kviqs//U2pVaV6T/3+b4irP4v3//yH75QC75I/KyMMfvcl9a+euFIk1l+//zry6j8krn6sJ65+Vo8w2IDGPzVT6lu1lQXaZbRV49Y0b9BSGWFQiisprXp17EHnFh1pL+a1bdRKiaaqLcSuEleqqCuZJtj0+0Y0+b4BzX5opNS/ateopejTtaG9HKVQiqumbZWC8C1kcfamrWgr2g5im50atqKraHuI1wNatGZkh45Y9eqFr+YQ4nVHsGHkKHaMHsNuwa4RI0nV1SVlqLb4rdJmt/YwDo8cw6nxEzmrP5mzeoZKyuD5iSbkmkzlqrmNghRYN2Y488DNhxd+obyXAisshteBUbzwDeOZVzBPPQJ54ubPQ1dfbju6c9vFh2cBkXyIiaMobgWf4pbzOmohj/zCuecZzAOPEJ76RvImdCEf5i/nY/waPq3cQP6qJN4tX8vHZWspFPPy5y0TnxHNY/dgXorP/hgWTWFoFB+8g3jj4skbJ3feOrvzxtGNZzNdeWTrymNHX14EzOfNkjW8S9lL0flsKp4+43NRITWVZeI5uoJqOWJfTRU1gs+fq39DXv3/VlxVKfv2vyyuXNJuY3/iBg6n7jI38xU+lz7ie+kD3hde4J7+kLlnHyryyC/7NRGX3xN3PZ+kO/lsz3vI1hMn2ZC0jPXzPdgcZs32QD1S/IYq4mp34CD2BA5hr/9Q9vnpsN9vGPt8ZLrgKHaHGXF8pRuZB5aSeW47B0/uJnHPXsJSTxKwO4fgg9cJOXqHwBP38T/9CO+zT/BOfyH24R3BVwoIzysiQhB5vZCI6wWEXvtA8NW3hF1/x4L7hSS+qGDD+0pSCqs5UFbD6SrIEEcvUxzAC6K9UFNDVnUVZ6sqOVxVxd6qanaIdmtFJZvLK9hYXs7GinKSxfvbK6tJLa9iT1kVB8trOFZRQ1pFFRfFsrcEjyoqeCVH0qusokS0ZWXllJWWUlpaQlF5CR8qS3hZXczDmkJu1RRxtbqMi9XV5FR/JrfyM5erPnNdXFl3xX7dFzwQ0/cqK7lR9ImcNy859/Q+x+/lcSDvMnsuXmZHxiVx3HPYvD+bZHGstu/OJWVXjuA8W1LPkJRynJVbjrBk4xEWJh1l/saTzE9OZ962LMK2nCdg41k8159g7rpjzF1/DLd1R/FYexif1QcIE9PxW9PYejCPo+ceiw7USzIvPyPrygMu3n7MzRdveFhYwIvyYt5Ul/D2s6BGRky959G7Z9x78pAHjx7x7MVzPnx8T2mF+IOjVFxwJXyuLqCm/D01ZYKKfPG6iMoaWbhdRmu95Mar+2Q/vEn241vcfP2Yl8UfKPpcRqVyoVaKbVSKv5xyEMfvs2irq0qUKKwS8RmF5Z949+kDz9+85smzFzx5+pKnj1/w8ulrXj58zv2L1zibuoetixaxMTKUbdEh7Ij2Z0eEJ6lhc9kZphZXojO4J9Tnq4irXYEyXdBbKc6e6utJire7elTBuWyb68JWZ6d64sqO5XY2JEwVN+EpU1gqUwUNTUmcbMbqKaLTYDmNJIfZHI6M5v7u/VRcvg23nyMOLBVZD3m+9gQXHRLIGBvAFe0AHmmH8nhQEPfEQ2zeAC9yB3twftAc0vrPJr2fI2l9HTjT254TPe2UiKsjPVQ1rvZ1tRQP0BbskQXZu0tpZcaO7qaKtNra2YiNnSazptMk4jXGE9FmGJ5NB+HQsA/TGvTA/KcumP6jE6aiNWvcg6nN+zC9VT8lNdCrrSaB7bQIbTOUqFaqSKr4FjokNNNhSWMt8eCvSWxjTWKaDyGq5RAimmsS2WQwMQ0HsaDhYOLFcqvaj2Vj10kk9zAmuacJm3pKeWVGUj8LVg+wYGn/Kczva0RQr4k4dxvD1I7a6Lfqj07T7kph7m5NVYKjXYvO6lTBL7SRda+aytpWGrRu0oFWjdvRqqG4eTaQ+fZtafOzSmC1/Pnr4uyytlWjRm1o0kg1gmDLn9sqy7SQyzWQowuqxFUrKb5+UtVw6vhjOzr9oBJXPb5tx8BvOzDsu86M+6Enk37sh9lPg7BpMBSHxnJUwX8lroxZ0M70t2tcdbBSqBVXa6S86mjNuo7TBP9CXGlME1grrNOwUjNVvJ7KBsGmTlYKdeJKsL7L1+JqlSKtxH7URVzJGldGxLQ3JEjDgDmdxmPeXpdhzfrQp2EnujboQOeGHVWoxZVME1TRUVXPShzvtj+LDoxoZVF2OZKghnivk5RWMtpKnMeusrZV2250a9ddqbdQX1z1b9WTvi17KLKqV8tu9GzVTYnGGtK8ByMadGfyT72xbzSE4FbjSOhgzLpO5mzqbMlGDXM2dDRjQ4cpSl2rtbK2VTtjVrQWfwfivCxsNIaYn0Yw7++6zP9xGPHitRRXSe1MlIitbV2tVeJKLa22d5pGimBHpy9RVzu7zGB3V3v2dnVUkPJKEVc9XJX6Vr8UV7Upgwr9vdR4fxlR8F+Iq7NqcaUaVdCftME+CumD/cjQlCMMygLt4WRp/0Jc6S5WpwvGcWXMUh6YrOXdrE0UeifxKSSedxGiYxbuyL0wM+6E6XEvfAz3Q0dyP3g4DwKH8zhoFM9Dx/AyYgyvIyWjeRMxktcRw3kdrsvrMB1ehWrzMnQoL4OH8ipIi9dBQ0SrycugwTwX7ZPgITwO1hJo8yREh8dhw3gcPpxHESN4GCEjp0ZyN3wEtwU3pVwS8+9FD+NR9FCxzADuh/ThbmBv7gX14V5wP9H2536QmB88UDCYB6FDeBiuxcPIoTwIlyMK6ihC7F7YSLHN0WKbo8gT09dl9FWUeB09nivRBmTNs+Dcwtkcjw9k79L5bFu5im2bdrJz1ym27jhJ4po9LJYRVwnbWbg0lQVLdzI/fiex8TvE652CFKIXbSQgdDlzvRfi7Daf2XPnM8s1hmkOEZjNCGHKjGDMZoVi7hSpFGk3d43F3G0BFh4LsfBcjIVXHBY+8UrElU3wKmyDVilpgjbi9fTAFcwKWo5T0DJcg5fiLs6XR/BivIMWEBi8gIjQWBZFzWdBaARzbGwxHTkcy5G6uBiJ3xxbM0VahdpNIcjGBH+ryfhaGeJvO0URV2HOLgTPnoO7nT3eji6sXLyEi5nZvHnzhtuP7yny6bfE1H9MXP0auSqu5XL+as4XFHGVLaYv1KGIqquZarLEvCzV/CsXSJey6vIX0qW4quM86ZczSLuUodSFOq0UND+rcKoe8vVRwRGljtQZTp8/wqGtq9ni60aSmSnb9PQ4qD+BE+PHcEIc1+PiIeqEeMg6OWQIJ7S0OKajxdHh2hwdocMpcczPjhAMHcqpAYM43qc/x/r257gUWYMGckBT9I+HaCq1pbaMH89OW1vOREdxZdsW8o4d4OLJg6Qd2smxHRvYuzqelPnhbA30YbObM0n2NqyyNmWZiR5LJ45i+djhrBwlC6drs15bi41Dh7BZkKylyVZBipjeIdvBA9mipAH2VtGnF1v69WW7mL9TR/TTR2izR7BrmJZYfpCYP4Dtg/qTMlDQrx87evVlR88+pIo2tZ+qBtbqQX1YpNOHiLEDCZqshZ+5Lj5TZZTTaPys1fJq2jgCbMerIq9kit4MdeqfWlz51ksP9FbE1Tg8bcYowsrDaqRAtqMFYxSkWJprMYI54rPmKsJqKG5yRD9TLVxNhuCixllirIWLgjauEpP66Cg4m+riPEWFi9lwwQhcZc0uyzG4WY7Dbeo4MT1WjZwe//8l7y/Ao7ra/2/0PefpUy/uEoEIhKCBuCtx94QgIRBFA/FMMhN34iSBEHcPmgR3d7cipYUWKHWg3/deayYhpe0jv9//XO+5zmmvz7W27z17hpm1P7nve9FyK6zztuLr13ia0fbGCGJ1ruh4gXTsYFd9rGaF2j2M6PqMsN7LBBu92T2x4FFoAl9bnjbIYdNLbQaIX2YDoa81R8SxQgKR5GfNBRaTV9lBDtgU4oS81eLoq/y17lwc9UujIomkGkzRelq+zhNFaz1RTO3m9fQbH0p9ConM4tv0Mzjlj45XsH4QTFitpf7AanfkrXJD7ipXTt7qd9dRMFhesePwmlc+NO2DAjonI5/Io2vIZcKKrilnNfV/QtyRFeSGTCKDEehOr9cNqf4uSF5BfaUVDkhkRe6X23P65ZVwmR3iltgg1sd6QF5t8LBAiKMRfM21sMhYDZ5GC3h9Kyed2XDQng177blYqDYTakpTMGX8KIz47BN8/I8P8MH/S5wqyIqz/+MffxZXH/ZHVXFxJZZXH31EfDwEH388qP7VQA2sL96lB0rEFxdXbL8BkSUWV0xEMQH16afD/pAyyGQUSwP89P2Uwf7tB6ULcuE1hPaRiKthXFqNwfChYzFy2FgurpisYtFWsuPF4kp6nCyXWNOkp0FJhvrXUgo85Y+JK5b+J04XnASZkZMlRdql3xVqHzGRyyuWMsi2mUrr+H50vKnsHGz0wgl0Dj6qoAwXYfJjZKBATBvLBNZkzBw/CVoyU+A6azbCdPSQa2aBCgsrNFrQd6OZOZqNTdCgp486bR0+miATV9uN6XvYwgYHbJ1wyN4Fh+1dcdjOGSec3HHBwweXvJYOyKuLS/1xI3ANHmyIxtOYBDwTJONJlAgPQmNwd00EL8p+I2gDrgasx+WAUFxfE8lrYX2bnIUXGbl4lpJN/ZlUPIhKwoOIBDyi9okgnZbn40VuGV6VVOJFWSW+LdqK54Vb8H3eVnyfWYKngix8GRrP5dg3UXF4ERWPp2vC8dAvGPeXrCRW4EufFbjn7UcE4J7vOtxbFYsH8Vn4uqwWL/ccwK/XbuH3757To69EXEnk1Vvi938pr95PHfzfpQr+O3H1ViKu+hkQaIPE1tv3Rg/8X4mrpTvPwnf3Oaw5egfC6y+R/dVrFD17jZJvfkLpk1coeUw8+QFbn/6M6ue/oenla3QR3Q++QdOxI6io3YzyjPWoivVEQ4QFmiP00RaphbZoTXRE66AjSg8dkQYEk1bGtN4MLUIn9BavxumubFw6UIkjexvQ1NGMgqbdSG88hvSWM8jsvISMndeQtvsWknvuILnvS6Qf+gY5J1+i4OyPKDz3I7WvkHf6W+Sd/RoFF56g9Oo3qL77Em1PfsXO52+w94ffceQX4Mxr4MIbFskEXCauvPkdl16/xenf3uDAr2/R+8sb7PrlNbb//Bs6f/wFHT/+jK6ffsZOmu/5mRVS/xUHf3iNE7/8Tsf5HTfpk/Dg7Vt8RTx9+wbf0QfoFbU/sSEh3zB+w8/ED29/xQviGRv57u1PuP/mJ9x8/Quu0jo2AuFV4gZdxx065kPi8Zu3ePz6Nzz6+Ufcf/kUN59+iStf3cTFh5dx/v55XLh7DhduncWFa2dw8dI5XLl4CdcvXcXNi9dw/fwlXD59BmdPUAfz6EkcPHQSvfuOYkfPEXTuPoH2PWfQsus06ruPobL9ELa27seW1n3Y0rYX29r6UN3eh5bth9C7/yxOn7mFW9ef4OG9p3j45RM8+PIBHj95hG9ffcuLov+En/n/vxK/4Ef8/PtLvPr1Gb7/8Wt8/+pr/PjjU/z62wv6gL2ij+wPEr4nXhDPiZcDy1/T9I9vnuHFL9/g25++xnfUvnpD+//+He3/PX346RhvfwReEz+/wpvvn+O3F0/xy7eP8NM39/Hj0zv48dkd/PT0Nn7+5hZ+eXYXv373kLZ5gt9fPefDur+8fRtntnejITMN2+KjUZsYjYbEcDQlrEezcA1a4teiLS6U2Ij2uHB0MOIj+HS7gIgNR2vURrREhKI5nPYJW4/G0LVoWLsKdSzqKtAf2/z9UOrni8Kli5Hn5YlcdzfkudIPu7MrClw9UOazFBUr/NEUugEHMjPwZUcXXp+5TB/G+8C5u3iz5zy+ym7D+aXpOLkwAhf1w3FLLxo36aH0qnoYLmiE4qTmWhxRD8EBJqzm+mHvnOXom+srFldzlmLH7MW8vhUTV20zPOhB2h2NM1h6IHW8ZzijRskRVdMdsHWaA4oUbZAhZ4aYSTpYPUYFy0fMxpIRs7B4JDF6FpaOmQO/CfMRLKWBdbLaiJqih3g5AyTKGSJJRh+pk/WQOVEP2QQrwJ49QQ8Z43WRMlEHSVI6EEnrQMjE1Xh1pIxZgPSxasiaqI28qUYoVbZGxRxHVM91Qc1cN9TO86JOtQ8q1JdQZ9gHm1Q9IVJxwrpZlliioA97KVUYTZgF9fEsVZCNWqKIqZMVIUNIMyYpQHaSPKZOUKAfTAXqiMhzaSXNfph5BNUU+sGlDgoXWGIBxVL/JhITuLSaivHERB5ZNYV+oGUhM4J+bFkxdpqWGk3TBJNfUwn5UVOhOGIKpg2XxfQhslD+XBbzP5sC7c/kYfyFEqyGzoXTcFV4jtTE8jHUIZ5Ane6JlgifZI0oLq3sEC9DHbApTkie6ow0ORdkKrgjW4E6bwr02ZH3RD5RJO+FYnlvzmbiz+Jq8TtZ9ScWc8olrXjah1NB01XTl3AqlZagYsYSlBNbiS3Ki1Gm7IMS5UXYPJM6nUQhUTDTC3nKHsiiz1LydEdET7PBKkVzeE/Vh/nEBdAcOwPzxihiFqE0RgHTWeTVOPFIggrjJdKKOkFstBk5BhsumTo4LKx82kR5KNH7yIdTllaEssw0XmNhlpwy5sjPwjy5WVCRnY0FMrOhxpnD4RJLslxz0mzoj50Fy9Gz4UWftbVSxuLRBae7YMt0d16ofYu8C8qmOqGU2EzTxUT+VAdkTrJE8ihjJA0zQPIQfaQPN+DiarOMHSoUJemGSt6oVfJB/YzFPE2wgYurJVxcMRqmiWma7otWpRX0728l/TsMQOesQHTNDsaOeaww+1rsXsCKs6/nsGk+r7oePWqhxEYJYX+gVz0cfRoR2KsZ+Sdx1S+v9mtFcQ7wulexOKQbj0N6IhzWT8QR/WQcNUjHcaMsnDDJxnHjbBwzYuKqEHddyvFsZTW+37gFL+Iy8DQhDI8SluK+yB5fihbigdAEDwWGuBephzvhurgXZYgHAlomMsLjBCN8lWCIr0UG+Fqoj6/jdfF1nDa+FmhxvhFo42mcDkHzcZp4HKuBh8SXAoKWfUnrHsTr0TnomCJjOp8J7tP57sYb4w5xm7jFWjrX3UR93EvSonYBbglVcD1uHm7EqeBGvBpuxmvQdpq4I9QSQ+e6I9DEXUasFm7HauNmnC5ty+pbGeNivCHOE5dEhriSQPMJpjgptMKhBDfsTQvE7pxYdBZmo6W8Em3N3ejeeRgt7ftRtqUdm3JrkZlVjeyceuRsaqK2EZnZdUjPrkFKZgVEKaWIEuQhNDwL6zZkYc36DASuTuXRV17LBfDwjYXHCsE7cRWSAg+WNrg2DZ7r0+G5IROe4TlYFJmPpTGsrlURfKMK4cvqZUUWIpCmV8UUYJ0gHxvi8xAmzEFEfCZi4jMgEmUgIzkDaQIhghb5wNlAH97G+ljrbEsPxJ70sOdJD3luiF3CCrM70UO0M6J83RG7cikEwYGICgzCmiXLEBWyGrWlW3D7ynW8/P4lbjy4zSOf/k5MvS+p/jPYtqc5TFwNRiywmJQ6hsNnjxJiaXWEc2wQYnHF5dXZfo4RRwfBoq0O48CZQ9jP0gJZdNWxfdh7VEzf0b3o5bWl9mL38X3oPb0fPYd2oLNhCyqoP1Dm7YY6G2tsp4eovebmOLRwIQ6bmNC/LUP6d6aH/driqKtderrYYcjElQH2mhrzbY4YGOGwJm2jpoW9RI+mFnbpamK7vha69XXQpqeHel16IKOHsy6fJTgUHYPjOZnYm5OOloQYVIWtRWmQHzYv9sJmVyeU2FujzMIMZaYGKDXUQSkdZ6ueJrbRMSt1NFClrY5qooao1dZAvbYWGhmammhQU0OtygL6rVUh5qF27hzUqcxDk7o6Olh6o7EhOlkqo44W6pi0Ihq01NGopYFmLU20aFKroc5pZfPsfFqqKNBWQZrhAogsNRDrqItIN0OEe5lwccVFDRHN0uWWStIGWdSV3x8ZEFe+4rpTnKUW2LB44R8irfrF1WoPNoohk0O6WOOugzUSaRXsrIUgJ00EOGjAn2GvgQB7TfjbiVlpqzGAeJkWVtprY6WDBEcd+DvpIcDZAEEuRghxNUGIG8OUMMMqN3M6p8UAq2hZiKsxglwl0spZn/bTp2UGdF1GYtwMsNbdAOtpOtTDGGFeZlzmxS6zIagvsNQasYutBhAssUIcLYsnhHS/hHQvRESirxWS6V6lrrRFhr8dsgLFAisn2JmnD7IaWHmSEQjz1rgjX0IBk0xrxKJpMIW0roiWF6+hfgbBtstf947+KCp2jDzaPn+1+Li57DwhrtgUTOcMckFOkDOfZsuYRCsYJNGK2CiIA5Fgi1DIpNU6b07+em/krfNCLl1DdogbsugYWXSsjAAJgQxXTlqAC71uZ6SsdETyCkck+b0TWCJfBvWnltpA4GONGB8rRA2KugqwNcDShVo8ZZCJK2fdOXDSnQtbzdkwVlHCAkVZ6i+OxogvPsXHH3yAD/7f/5244iMNSkYb/ORjgomrj94XV2LeTxfsr4slHrXwM54u+MmgqCs+UuAXYlj01Wd8pMGhg6TVEJ5GOJiBVEO2zxCxuGLSasSwccRYjGE1rnixdBnqF8vyVEEmraZOkMNUVpOKFW4fLZZTLFWQR13xdMHJYnElKdLOC7VLhNbEoeO5uGJRWWw/uffElcwEWS6tZMazP1jS+lF07NHSUKBpxbGToTR+MjRkpsJl9lxs0DNAjoUVyi2tUbPQHA0s8srImIurei0d+j7SRauOAbYbsYgrOxxz9sBpDx+ccl+E407uhBvOuXnhvKsXTjl64JSTJ856LMVV30DcWxOGb6KF+DYuCY8i43GL5q8GheJa0AbcCAnDzVXhuBK4ARcD1uPW+kg8FiTiaWI6niSk03QaviKeEF/Tb+03CVl4llaAlyzCanMFXpZW4mVJBZ/+Pn8rnqcX46vYDNxdJ8Ct4DA8WBfO0wK/ClqHuz4rcMtjCW57LsY9r2W47+2HB4uD8HDFejxcFYMHUal4nLMVz5p34KczF/H2yVP8/vPPPFXw9etfiV/w5s2v+P3tbxLeEG+Jv0gb/I9rVP17cfWv6C/Q3s/bvxVX4v//hyXg34kr7+6TWL7nHNafvIOk28+R/+2vqPzpLVpe/45uOuMOoptOzKYZXa/fovPVz2i59xDVhw5gS00xtqSv56MKNodboj3CCB2ROmiP1v6DuGqPNEJLpDGaoszRInLCnoJAnGpOwPXeYlw/WItTezvR23MQHbvOoHXXBbT0XEFz3w007L2J2r13ULf/ARqOfI3mE9+h7fRLtJ/9Hm1nXqD19DO0nX2CzotfYefVJ+i79QyH73+PE49/xJlvfsHF737FtRevcev717jz6jXu/fAb7r36Fbdf/oIrz3/G6e9+xvHnv+D4C+LlzwOcpm0u/vQGV+le3PjhDe7++Dse/wp8R/fgR7ofvxC/DvA73Up2ayGBDV/5Fr/Sh+rH337By59+wNPvX+Dx829x99unuPHsKa4S1589w61ntOzpt3hAPPnuOzx78S2+e/4NXjx7SNzFi29v4eV3N/D986v44cVF/PjiHH56fg4/f3cev353Ca+/vYI3T6/h18eX8eruWTy7eRKPrp7EvUvHcOXUPpw5tAfH9/bgRN9eusf7eHu8tw/HentxlDjS20MtbdO3B+cO7sPVk0dx99xpPLpyAV/fuIint87h6e0zeHrvHL57fJGu5wq+f3kDr17ewg8vbxPUvrhBXMeP313Fj8+u4Ienl/EDtd8/u4yX317G97TPK1r3w/N3vPr2GkEtbfPq2SW8etrPBeIMvn9yCi8en8Z3D87g+f3z+PbmWTyhDu+X1Pm8e7QHdw51486BVtw91Iz7h5vw6FgTvjnVhm8v7MDzK314fv0wXt6ifa+fx8OTh3CkoQq1KUJsE4SjVhSBetEGNIvWoVW0Bm1CsbhqjwsTSytOxACdTF5Fb0RbRChaw9ejNWw9mgeJq9rAAFT4r8QWP18UL16MfIm4ynFzRbaLM3I9PLDVzw9N6+hBNT4Op4sK8KS7C29PngXOXMObPSfxrKgN11bn4LRjNM6YhuGSQRiu6FKruZFLqzOa63FcYzUOq7L0wBXom7MMvbOXonfOUvQQ74ur1ukeaJrmSg/TLqgnaqc5o2qaIyqmO6BM0Q558pZIkTVG1HgtrB6tAv+Rc+FPbdB4VayaqIY1EzUQOlkLkdK6EMjqI3GKIVKnGiONIW2IdCaqiEwia4I+tQZIn6iPlMl6SJDSg1Baj4urxPFqSKXjpo9dQNurI1tWD4XTzbF1lj2PuGqYR98b8xehSXUp6jR8Ua6xFPlqi5A03xUb59jAb5oRnKTVYDJ+FjTGT8ecCf3iSh4yhPREOUizIpPjZTF1HEs/ox/iceLc/f6/JjF5JTtWLK6mSOpdsXRAPrIgMW6cPMYTTFxJj6ZtR9CP7HD6ASekRlA7ioVGS9OPNosWonOMpB/0EbKQH0Y/vEPYyIJSmPuJFDQ+kYXBpwow/2Im7IfOh+swdSwdpY/gcUxcUWdqkg0XVwIZewinUAdMzgkpcmJxlcHSBeXdkSPvwcVVARdXnijm8srrX4irfv5OXC3BtmlLqV2KbdOXokJpGadqui+nUskXFTOWoZzYSmxRXooy5cUomemDzfRZKiIKZ/ugYPYi5M72QtYsdyQpOyF6ug3WKC7Ekin6sJukCoOxM6E2ShFzRilAaZQcFEdOheJoVqRdTpweyIUVdVpYx2UcQwbyEqZRB0lpkhyUJstLkIOyjAJmTaX3W04Zc6fMxDxW40pmNtSZpJKZA03ZudAg1GTFEktj8mzo0WfEbOxsOI2djxWTdRErZ4mc6Y4ome5K94yQd5aIK0cebVWs4EL32hGpk+jhYIQhEofoIXUIfZaHGyFvvDlKpzigYpo7TxVkRd35qIJMXM14J64apompU1iMOnlaprgULdP90K7sL5FWQeieEyQRV2uwewFj7TtU14rFlXooejU2EBvRqx6GXi6tNnDY/L8SV/u0YrFXOxb7dAREHPbrxuOAnhAH9EU4qJ9ID9nJOGKYjuMm2TixMAfHTXNwzCQH58yLcNe1At/61+Jl+BZ8G5+MxwmrcU/kjrtCc9wXGuGh0BCPuLjSx+0IIsoId+JMcDfBEHdFergXr40viYfxOnhEPBZo43GsJh7HaFBHTxNPaN3XIm3q/GnjqwQdPEzQwgORJh6wls/rcwn2UGTCJdk9OvY9gTHB0g2NaN6YR2Pdo3PdSdTCzSQ1XE9Uw5UEVVwWUUvHukLHvkbcTNTBzXgt3IhWw61INdyL1sCX0Zq4R9dzU6CFa/F6uCLUxwVqzwv1eGH2SwkGOBdviGOChTggcsXe9GD05Iuwo6wAnbX12N61B7t6jqKtcz+2bm1D3qYaZGdUIiezBnlZ9cjNqkNWRhXSUrciIbEYAmEeImOysTEiExs2ZGHdugwErUrB8gARfFYI4OUXC6+VcXyEQVbrynMVSxlMgefaVHiuS4Pnhgx4hWdjUUQulkblwzeqAH5RhVgZWYDAyEKE0PSamAKECvKxMT4PEaIcRFInOjYxE0nJWVxcJUbFwp9+c1wN9LHYhB6YXWwRv8Qdics8kODrBuFyNwh8XRG9zAWRNB25chGiApcjPGAFVi9dgujVa9CwpRz3rlG/QyKujlw4/v+IuOoXUP3RVv9TcbX/zEHsO3UAfazI+bG96Dvax+kl9rD2+D7sP3kAR471oaelGtWiaBQu8kC5rSXaLBZij5kZr2N10NAIR41McFzfBMd0jXBIRx97iR5dfV7jao++Afro4euAtj4Oaejj4Hxt+q1Ww+65qti+QJVHW3XoaqBdRxOtmppoVNNEg6YOWliRd2c3bF+yBI2LPFHqbI9CG0sUWpphs6kJSowMUKavg3JtTVRqqqFKXZVYgGpqa/gIgPN5KmCVhgoqCXEtKzXUaqihTp2gc9fPW4D6OSqomzMPdfPmooHV39LQQKeeHroNqI/OIhpUVXlNq5r5Kqin4zbQ/k10zmZdbUILTey6qW03pGs20EKFrirydOYjzUgVCdbaiHE2QLinCcJZfSeWKigRVzFLrRAlEVcbec0ra4TzkQXfiSsWkcXSCiMko/2FLbXk9bI4iy2wgY61YZE51nmZ8kimtR76YpjEctVDiIsOgp21EeioiUAHwl5zQFytsFGHn5UallsT/a21OpbbaIhh09Ya8KNpP1strLTTpX31EOCgTxgQhnRMYwQ5mnCCnVhrTOei5Y56YpwYunQd+ljjZsivkYmrNXRta4l1NL3Bk0k9c7onVoQ1ohdbcbi48rGCgNq4JYPFlRVERCLdDyauUuiepXN5ZYvMACawHCT1r8QCi0ssIpcjjoRikVFMLPWTTxSsYrihcJU7te58Oyal+uH78X1pnrbPDZbIKibKgpyRHUjnDHBCDrEp0Bl5tC6fHZP2KVgjFmOFa915dBaP9FrnjUKJtOLiaq0X8tZQP3mVB7Lp2FlBTsikY2YEOL4jUCyw0gNckOZP/SQ6V+pK6jOtEAusxOWO9H3mQIijruKXUN9qiQ1ifKifRWz0skIIvU++ljrwNlXnta6YvHLRV4Gd1lwYzVPCfIm4Gs7E1T8/eFfj6r8VVyyK6iMxLALr78TVHwu5fy4eifDDTzkfSQqu/524YtFUnw0aaZC1n74nrbi4+lQSrSUpys5GFOwXV6OGj8M4SYF2qbHikQWnTpSH3AQ5Xkh94vCJxAQur/rFFfsj4xSWTjh6sLiSRF2NkqQMDheLKyazWJTWYHHF6mnJTpAV99FZ/28kHXvkZC6vFKkvOGOiLNRl5WA3czZCNLWRYmyGEjMLVJqYoc7YGI30ndukb4gGLV00atD3jpY+thuaYa+VPU66e+OCjy/O+yzDGU8fnKH5My6e9BzlihN2Ljhp74azrj64vGQlbgetw6PwWDyNT8RXsQm8SPuV1WG4uioMN9dG4fa6KNxYFYGrIRtxOzSKjz74WJDEi7Pf2hiHO+FCPIxNwZOkbDzLKMCLvFK82rwNLzeX4znxooSmi6ndVMrTCL+Kz8Td0DhcXbkW11mx+IDVuL88ELcX+eKW5xLcWbQUXy71w0PfQDxavgpfBW7EN+vj8FVMOh5nlOBJZQu+P3gSbx48Bn76CW9ZjSsmrn57T1y9eS0RV2///0dcLdl5FgH7LiP01F0Irj5Byv3nKH72ExpYLac3v3Nx1fUWaP/tdzT99Buqv32F8vtfoeTMRRTt3IHCrXkoSV2P6hh6WI6wRmekCTqZrIrSQWe0Lp/ujNJHe5QhWqOM0RJjgdZ4B3SmL8bekjU405yIW72luHe4HbeOHcLVY2dw8dg5nD16DicOn8fhg+dx4OBFHDh0FfsOXyduYt+RW9h/9DYOHLuNg8QhxvFbOHryFk6cuo3TZ+7h7Ll7OHfhPi5e/hJXrj7E9euPcfPGY9y6+Qi3bzzAjWtf4tKVL3GaOHntIU7ffIzzd5/g8v1vcO3Rt7j95AXuf/MKj5/+gKfE86c/4odvf8Yvz3/Gby9+In7Eby9fEd9zXr98idcviOcv8Nu3z/HL02/x45Ov8eLBI3x96w6+vHwVt86dx5XTp3Hu5HGcPnEcZ4nzJ07gIrVXidtnT+PhpbP4+soZfHv1FF5cP47vbx7Bj3eIuwfx6n4vXt7fhZf3duDl3Z34/s5OvLy1i7bbhWcXu/HoZCtuH27E1f0NON9Xi+Pbt2J/SxH2NRTiYEMxjjWV4GRzKU63bcHZznKc69rG27PtZThDnO/cigvbt+Fi9zZc6KLprlKiGBe6i3BhRzEu9pTi8sGt9B5V4tqJGlw/UYvrx6k9Vo0bR6pw41AFbhwox439W3Ft/xZc3l+GS8SVA7TPwXJcP7xNzKFyXGPL9pXh6t5SXKX3/0pvCbXFRCGu9uTjyp48XNqVT+ctxPmOIpxuzMfRiizsL0lGX1Ec9hZEYX9BGA4WheLI5nU4VrYeJ7aF41R1PE7Xp+BUYyZONxXiREMJ9m/LR1t2EirjI1AVF4Y6URjq49fxaKv2hLVoF64TiytBmDjCahAdBBNXHX8QV7TvBurcrwtB3aog1AYFotLfH1uX+2LzYh8UejNx5YpMFyekOdojx8MN2wLoQTYqEkcyM3BtWzm+3b4drw8cwe976T2u2o6b9IBy1DUch0zW4LRRKC4abMQFrVCcU1+H0+riEQQPqwXjwAKWHugnEVdL0EPsIXYRO2b5oGumN9pneNLDs/t74sqFHr6dsG2aA0oUrLFp6kIkSxsiZqIONkzQwLqJ6lxUhcvqIVrOADFTDCGQNYRQhh7oqU2l+fQpRsiYYowMJq4m6g+Iq8wJND3RAGmT9JE8SFyJpLSRNF4NaaNUkDFmPjJoOktKBwXyptiiZIOamc5omuuJtvmL0armS53k5QPiKlnVDeEq9vBXNoPrFE2YTJgFtbGKmD1OAdMmKojF1SQ5SE2cAqnxsvyvOVPGiUORp4yTFQ/zK4H/VWkc+8sR/ZiOlYMswWpfseLrTFaNHy/P+ffiio49in7ER9AP8HA611BpyH8hhemfSmHux5Oh8bEM9D+Rx8LPlWE3hDpJQzWwdGS/uKKO+iRbREvZIU7WAaKpTkiSZ4XOqVMm7zogrjbJeyBP3hOFXFp5YrOcF6dEzhul8oPE1bTFnP6oKiao+hHXvxLDxdV0Jq2YsPJF5YzlnCqldzB5tU1JIq+4uFqC0pmLsZk+T8XEO3HljUwmruh9i1W2Q6iSJVbIGcF1sgZMx8yG5shpmDtSHkojpkBhuCyXe3Ij6X6NZPeNOjvUyZlCHZ+pY8TISVCgTtA06thMo/dSkTo5TGTNmDwVM2UUMFtWCbNllHla4ALpWVAnNKXF8kpDEnmlJj0HmlKzoTdxNkzGzobt2HlYMkGTPstmyFC0R7FEXG1RcMFWeTGlbDRBWrZJ3hEpEy0gHGGIhC/0kDZEHzkjTVA40Qpb6D1i4orXxVJ0R/U0VqB9MRrpHrGoq3q6v3X0fojxQb3CEvo358ulFRNW2+eGDLBjHqtx1S+v3kmr3WprsUdtHXrU16NXQyKv1Deil0de/ZW4ipZEWcVy9mvGvieu4rFfV4gDeiIc0E+gNhEHdJNxyCBNIq424YSZmPMWRbjjug1PA6rxIqoMT0VJ+DIxGDdEzrgmNMWNeAPcFhry6KdbAlNcF7CC66a4TOuuJJrgikgfV+K0cS2OCSNdnpJ3O1YHt2O0cDtak6Y1aV8t3E3QwZcpBniQboT7afq4m6KLO8l6hAHuJhvjbpIZ7iaa47ZoIR3HDDfiTCWY8PQ+Vnj9RgIbYdAAl1P0cJH2PZuog1NCbZwW6uC0SAdnRbq4mKCHy3G6uBqliVtRWngg0MUj4ku6xltxWrhK218W6vLRBC/StTNpdZE4Q6/zqMAMB0Ru2J+1Gvs2p6CnogQ7m5qxa0cvduw5gua2XpSVNSM3pxrZ6RXISa9EbkYNcjNr+HxaUilEwgLExuUgIiYTYUxcbczCuvUZCF6VghWBCVjqHw+flXFYFCDEouAELFqVhEVrkuG9NhXe69PhHUpszIB3eBYWhWdjScQm+EbmY6Uk0iokuhCroguwJiYfobF5CIvLRYRQLK4ESVlITslCelIa4jeEw9/dHR7GhlhqSg/4DlaI8nRArJcD4hY7QujrijhfN0T5uiBiOeHvhaggX0QGrsQ6+g2LWr0a5XkFuHyS+iFff43r925wcfWv0gX/O2n134urQ+fE9a24wDrXz7FBwuqduDp45sggxNFW+04fQN+pfeg9wSKs+tBztPcdx/Zi/4n9OHK4D4c6mtGVnoptvvRdaGuLZmsLbLcwxU4jPezU0cQeHS36N6WPI3qGOKZnhMNMXNHD1B41bexW1+Hsmq+J3bNV0TtHHXtmqaJ7+ly0Kc1B2+y5aF8wH22qqmhl0mjefDTNW4DmBer0MKaLNgNjNBmboNJAD6W6WigjWJ2qKl0dVGprYpu6Ksrnz8O2eXOwbc5sbJs9CxUSKufORtW82ahUoeULGHNQsWAuKlVVUK06H7UsLVCFoHPWqSxAneoCngbYoqWJdh0ddGjroFVdAw0qKqiZPYeYzeVWPe3H0wU11XkEFovGatBWQ7O+BtqMtOmBUhNbtRYgV2cBUhdqIc7RABGeJti4yAwbfcwR4WPJxYyASRrJKIMbV1gjbKUNH2EwgskrScogE1aRy20Q5WfLYfIqnMkuxhJisZgwOubGRQsR6m0sxssY6z2NsI7LLEOJLBKzmkVAOekhyEEHgfbaCLDThr8tYaOJlcQKW034MZiwslKXoIEV1my9FqFN0zoDrLTWpX316TgGCOTo03F1xTgwtBHsyKLA9LHe3RDriLU0vdZFD+tZNJq3GSLp+qMWWw5Iq5j+aKvF1ohfYgPhUlsIl9lC5GuDBCKR7kky3Y+UFbY84irdf7C4skeWpHg7H4GQ+LfiKtgVBf1IRFZuiIs4ekvCJppn5PLIKmcup/rJ4dLKkZNDbKL53CCJvAoRC7HBFK5251FdRWu9UEgUEPk0n7fag4urnGA3ZNP+WXScTDreAHQuBovASg9w4qT5S+QVkbzCGUl+DCckSCQWi8CKW2aP2KUOiFhkS+//Qiy31uPiyt1wPsfNUBWO+gtgsmAmVBSpjzhmBIZ9+jE+/uc/8U8mrP5Fjau/FlfiOlUf8eipz98VaR/g83/Bn8XVp4Mip4ZK5NWQvxpp8L36Vl98Jt5nyGds2xFcXA2RpAsyacXkFRdXIydgEouWGivL0wXfiSsZTBohEVfUV2N9aS6h+B+FqQ83RiyqZLi8Ev8BkkdjjZ6EyXRMXgdrtGQ/Vkdr4lRMmSgnhoksJsHoHExcyY2gvh/1CVm9K6VJU6AiMwWm8opYTN+RURrayNUzxjYjM9Qbm6KJFWdnIwrSdy0TV80aeujWN8U+K3uc8liEC0t8cWEpsWQZLixagjOunjjl6IrTjm6EB867LcblxStwbeUq3F0fjifxrIZVBp7Qb+XdWBFuhMXgxoYY3AyNwu0N0bgfLsCDqHg8ihHhYWwi7kQKcS00BleIm1FCPEzOwrO8Yrwq2YZXZRV4vnkrnhWWcL6l5c9zivEyezO+Syug4yTiiv9auq4VuOK9HNe9fXHbxxd3l/jh/vKVeOAfiEcBq/Bw5Ro8YuJqQzy+YamCWWX4urwZL3uP4PXtL4FXP+D317+J5dVvv/6FuHoj5v20wf+fEleDRhVc0XOVpwmGn3uI6MtfIf76N8i6/wLbnv2Eph9fo+2Xt2j66TVqX/yCsicvkXvrMTLOXkPGvqPIam1DbskmbE5Zj6pob7RE2KAz0pSLqs4oXXRG6xH69NCvj/ZoQ7TFmKA1ZiGaY6zQILBDS5IHduUH4kRNHK50FeDWnhrc7mvDjb5OXO7pwLldHTi5vQNHt3fiUFcX9nZ0ore1Az0t7bzd29aJ/e3bsb91D/a19mF/Sx8OtOzFwda9OETzjMPtfTjasRcnug7QsQ7g1I79OLWd5rtpXVcf9hF9XXvRR8sO7DqAo32HcergCVw4egaXjp3FtWPncOf4eTw4cQGPjhFHz+HR4TN4dOQ0Hh89hcfH+zlJy47jwaGjnC8PHMa9vQdwc08fLnXvwlm63hMNTThUW4O+mm3oqS5Hb1U59hH7q7biEM0fq9uGM42VuNC8DZdbt+BKWwmutRXiensernbm4GJ3Bs5tT8XZ7mSc7STak3G6NRmnmpNxrD4BByvj0Ls1FrvLYrC9NBrtRRFoyl2PluxVaM8KRnd2MHbmhGBP3hr0FqxDX+F6zt78NZx9+aupXY2e3BDsyg7EzsyVhJ+Y7BXYuckfu4uC0FO2Cj3la9FXTsfYSmyhfUtp382rsK8oGPsLg7GvOJjmg9BbEoi+kiA+vbdEvGxvMVEUgL2F/ugrWIG+/JXoy6M21w97c5fTdSzH/gI/Oo4/tUHYtykYvWl0PQkrsD1+GboFPtgu8MROgSt2xTsQttgltMWORGdsT1qErhRfdKSsQHtKCFqT16FOuA5VsWtRLVhP0xt5tFV9/Fq0CNegI2Ed2liNq9j1aIvdSIT9AZYm2BkrEVeRoWh7X1ytDkZtcBCqAvxRTp3+ksU+KOI1rly5tEqysUaWqwsqAgPoOuNwtrAA9+vq8G1HF1527MSL+i48zKnE+VWpOGC7HgcMQnDKYB3O64XinMY6nFFdgxMLVvFC7Pvn0/1SWcGLsffMXsql1e5Zi7GLYIXZu2ctQudMliboiebp7miY5oo6SbRVDY+4cka5ogOK5CyRLWuCpMkGEEjpI1pGDzFTaFrBGCKlhUiaYYHkaeZIljNFiowxYYR0WSatjJApa4xMaZqeZIDMifoDsPm0yfpIltJDAou2ktaFaLI2ksaqIm2ECjJGz0fGOJYuqIM8OmYZXUP1dAe0zPJEh8pStKstR6P6cpSrSyKuVN0RoeqIgDkWvEC70QTqZIySg/LoqZhGP7Jyk+R44cfJE2QIafGoJWy0lHFsaF9Z/hceGf6XHnEotBz9QLOaSqwg+BRClqcSymHSeHlMmCCGpwqOZmmCdKwRYmk1mbWjGDL0Y07HHinDxdbUYfSjPUQK8p9PxvRPJ3NxpfmxDAw+UYD55zPhMHQ+PIZrYvkoA4SMN0foROqoT7Lj4ipeljpZcs5IVnBBqoIr0hXckCnvjmwebeUhSRP0xGZ5sbDi0oooGySttr5Hv6DqF1dbFHw4/fKKRVlxYTXTD1XKfqieQSiJYfKKSa1tM3yxVXkZypSXolR5CTbPXIxioojLq0XIm+2FzNnuSJ7ljLiZDghXtkGQgik8pbRgMWYOdEZOhwoTV0xaDaX7M0wKssMmQ3o4MWKSeFhl9le5UWKmSJjKinqOZaPNSHMUeBSWLI+8mik9DbOklTBHWhkqfATBmdCQEssrDUKNUGUiS3oO9CbPgcnYWbAZNRuLxizA+kmGSJ5qgwIFJ5QyaUX3ury/xtU0NxRNZ+LKASkTzSEcpg/R57pIHWqA3DELsZnVt5J34amCHHlXVCl6oE7JRyyupi9GDb0nVVM8UT3Vi4srlibIUgS75wQPiCoGm/634kptPXqZvFIPHRBW/7G44vJKgP3acdinLcR+HREO6EqkFXFQLxmH9dN4iuDJhZtw0iwXp4kLlkW4416Ob4Ir8W1MKR4nJuJWcjAuJbnifJIFLiSa4FKiKR9176LICmdFljgWtxCH401xVGiC40JDnCLOJhjjvIiIM8K5GD2cjdLBuWhdnI/VxUWhPh3PCFfSTXE9cyGuZZrRtAkupzFoOtWSsCZsaTtbXEywwYUEazGJVoQl53yyBc6lWOBUqgWOp5jjEF3X/ngjHKBzHhIa4Sid/0yiGV2vGR858L7IBF8lmOIrkREeCHVxM14bV4hLNH05wQCXExnidMHTcQY4EmuG/SI3HMhegwOlaeitKMWuphZs396L9u59qK7bjqLCOmzKZNKqApsyqpCfWYv8rFrkZFQiLaUMCQmFiBPlIZrJq+hsbAzPxrrQTKxak4bAVUnwC07EsqAELCZ8ggla5rMmGT7r0rA4NAOLN2bCJywT3tQuIhaHZWFZ+CasjChAUHQRVsUUYXVMAdbG5GNDbC7C43IRKdyEaCauEjOQRB3xVGESF1dBnp7wNDHCIkM9hNiYIczNBmGuVtjoYoEIDxt6cHZEtJ8bYgM8ERu0BIJVK4lAhAesRFRwMDYlJGJf9w7cvXEDl29e5jWp/qfRVrzIuoQ/y6u/qHF1/oQESbogh4mqI5KaVf0cxUEJYmHFOIoDpw8PwNIDeaTVqf3oObUXe070oed4L3Yf24Ndx3bTdA/2n9yHg0d6qD/ZiPb0NFSvCEClnTOaLa2xy9oSeyxNsN1QB53aaujWUkePtib9W9PBEV19HNbWQ+8CTXTOmo825Xlop7Zjpgq6lFWwa44a/ZundfPU0T5fHZ2qGugmtquooWsubTdnPlrmqKBZZQFa1DXQpqOLZh1t1GqoomLBPFSozkO12nxeT4pFVVUuUEH5vDnYMocxG1tnz8K2WbNQMXMmp2qWMipn0/RcYt5sTuX8uahUERdaZ1FUdWpqqNdixdi1CE0eTdWkqYlmOn+zqjoa56mgftYcTsPceWicPx+NqvPRwGDXoj4fNerzUKs5D026amjV1UQd3ZMSTVVkGWlCZGuAKHcTXgg9dNFChC+yQLSPWMqw4uQswmrjSmuE+dsi0t8OkSup9bOWIJZW0SvtOExiDeBL63xtOZF0nMilVoSFmCX0mV5szkcL5PDzmnPCvBdig6cp1rsbY52bMda6GmONixFWOxlglZM+gh31EOSoiyAmnuy0EWD7R1Zaa8HPiqHNWWGlA39rPQTavhNXQfZ6HH4sBx0EE6ucdLHO1QChLEWQY4iNnsaIpGsaEFVLrBFLiOtbsXReWyT42iFxuT0S/ajvuMIeySvo92mlA9I49kjzt0d6gB1PFxwQVyzqamDkwX5x5foOHjHlwsUSl0tBRCDDmU/nBYnlVHag4yCcOAOSyt8RORwncdsvrYjcACcxLPKKHVsixAp5RFe/uPLg9bUK1ngif5Un8lZ5IC/EnZNLsGiunCA6F3sdgWL+JK78+6F5fxfCFan+bNRBNySvdCGc+ciDCX6OiPN1pO84e6z3sMRKeq9YqqCL3ly46s+Hu4kGXE20YE6f4XmKUzB59HAM/bfi6hOJZPqjvOoXV/3RVH8trt6NOvhnJKmCH71LFWQphzyCShJ1xSOvJLyTV8P+KK4+GzYATxX8jLb7YgS+GDICw4aM5tJq5PDxGE2Moz7XZCacqD88ZQKTSvKYSv1jmbHUl2apf8Mn8CgqLqEkZR14rSvqozE5xdaxyKv+kg8s8kpaMvIga5nUmioRV5xJ4v46K9jOapwOiCsWdcX+aDlRBrMmSUNHSgbOctOwZpYK0tR1scXQFHXGZjxVsNXIBK36Rlzwt2jooFvfBAdsHHHGazEuLVuBy8tX4uLSZTjruQinnF1x2sEFZ53ccd7ZC5c9l+HqskBc91+Fm2s34kGsEN9lbsLLvEI8Sc/GnbgEXI8Q4HpYDO4yYSVIwMMYEb6MFuKBIAmPRel4QNyJS8at+CR8mZqJJ7Tvt5vLOE8LS/BNXhG+pmVPcwvpuKX4sagcr3JL8ZUwHTdXh+HiYn9cZMXiPZbixmJf3JVIqwdBIXgYtBpfBqzBl0Eb8HhDHL4RZeNZ7jZ8V9WOVz1H8Nu1O/j9+Uv8/ttvA/Lq7etfxTWu3uf3N3g7WF79W3H1LkvsfyOu/r4GFlsj/u93ib76P8H/FXLwHsLPfI3YK99CcPUZ4q89Q9rt5yh+9AqV3/6K2hevqf0ZpV+9Qs6tb5B0/i5ERy4hufcoMls7kVeaj80pG1AZtQhNYTZojzBFR5Qhoc+lVWe0AT30M2hZjDHaok3QGGmKmnBTVEdYoD7OEe1pi7EnLwgHijfg6JZoHC2Px8Et8egricfuYiF2FCWgsyABrbkiNOfEo4lozo5DC9GWnYi2zEy0ZuSjLaMQHRlF6MwqRmd2MbqyizjdOUXYvqkIO+jDtSOftYXYnleATmpbNhWgPisX1fQBZtTn5KKtkPYpKcH2zSXYXVKKA2VbcWTrNrq2chzbvAXHisuIUhynbU6UlnGOl5bSus04UlQkprAQhwsLcCA/D3tzNqGHrnFnagq6U4RoT4lBa3IU2oj2pCh0Et00vSMlErvTItCTvpGgB5q0YOxJWYldyctov8V0n7zRku6N5nQvNKcQSUQiwxtNRIPIG3VCb9SKFqEmcTGqk5agKpGmhW6oo/vcILBHY6wdGqltJlriCGpbY2zRFmNDrRVaoi3REmVBmKMlktpIS05zFBFN62Nt0CK0Q4uI9ktwQKuQ2nh7tBHtdLwOOn4X0R1vi26RDbroAaRLRAglxFuhK84K3cT2OEvODprmCKywU2CJXbTNHtq3N9EBfYnO6BW6YE+sC3ZHO2N3FBHthD0xduil6+2NMaVpQ+yMMUB3jBl9xuj6oh3RGOWChmgvNMQsQ3WUH2qig9AQvw5Nog1oFK5HE4uySliHjoT1dA/WojlmPVr/D4orliqY7uiAZBtrZLu6oCookF5LAq5sKcNXzc14XN+E6wVbcEaYjePrEnBkWQwO2oXisNFqnNBbgzNaa3FabQ1Oqq7G0fnBOKCyEr3zVmA3G0GQF2NfQizGzlk+2DHTB90zxdKqnaUJzvCkh2h31E9z5ZFWTFpVE5XTnLBF0R4FcpbIlDFGspQhEmSNkCBnjERFMyQrWSBtpjUyGdMtkT7VDOlSxkhnooq2yxwQVwTtmznp78WVSFoXCZO0kTxGIq5GqiJjjDqyxusgb5IhSqXNUS1Hn6MZ7uhSWYpOteVoUPfFFrUlyFXzRoKqG8JUHeA/1xwuClowGK+MucOnQGkEK+o4hf9Fh0VVTR4vzcUVb8dJQ3q8DJdWUyZOwZRJ7MeTfjQnTuW1lBTGs4KTcvyvS1Mk4moyi7SaIEEirgZLK8akUQz6UWfyiosrsZSRGzL5nbj6aDI0P5KB4ccKsPh8FhyHLoD3cOrwjjHCqgmWA+IqhomrKY5I/C/EVem/EVfl/6m4Ul6O6pl+qP5PxZXyX4irWdRJnOkEobIDopRtsVpxIRZJ68B63Dzoj5oB1ZEKUObiSgpThk6GzFDq0Awjhk+kezqB7t94yIyc8Adk2VDKoycNisISSywWgTVjsgJmSk3DbCklzJs8AwsmKUNt0kyoT54FNalZUJXQL65YgXbrETPhRZ+5NeP1kChjiTw5B7qXzhJx5crFVakidaynsVES6cFgkkRcfabDxVXeOAuUythzcbWNbU9t+VQXVCh4oFZp0YC4qp7qiW3S7qiUZeJqCX2W/Xh6IJNUTFAx/htx9Y5QCf+9uDqgLcRBHREO6SbgkA5LE0zCEb0UHNNPxwmjbJwy3cSl1RniknUR7nhuwVchFfgqphh3EkS4lLIKp+l35mS6E05m2uNUhiNOpbvgRLorDqW6oDfJAbsSbbE70QY9idbYl2SNA8RBmj4Qb4EDgoU4SBwRWuBYkhVOpNrgZIYdTmQR2USOvZhsB5zMdqLlroQ74YkTmV44keGN4xlehCeOZ3oQ7jiW6Yajma44Qu0h4gAt25fhhv0Z7jic5YGj2R50LA9c2OSBK3S8a6m2uJNkiQeJC3kK4n2h3iBxpScRV4a4kmgkFlcCAxyKNsPeOJYquAp7i5Kwe2sxuusb0N6+Aw0tO1Fe2YbiojoU5dWhtKgZ5SXtqCjrwrbSTmwubEZ2ViWSU0ogSipEXGI+YuLyEBG1CRvCsrE2NAOrQ9MQvC4NK9ekwHdVMpaGJGHJ6hQsWZuKpevTsWwDk1TZWErbL96YBZ+NmVhC+IblYGVEPoKjmbQqwrqYQoTG5iNckIuo+FzEiDZBkJAFYUI6khNTkS5MgmhDOII9PeBlYozlFqb0IOeDksg1yFvvj7jFTljnbE4P8axgtjPiAhchfpUvhKv9IVwbjJjgQEQE+iM+dD1qqP9z7OBBnLl0Bsf/RfH1/7m46l9/8m/FVf9+g8UVi6Q60A+rX8WKr58Vz+9nEVanD0mE1UH0ndzP0wN7TuzFnuOMPuw+1iuWVif3YB/jYDe2N5ajnvpmW/z8sI0eelos7dFjbYeD1tbYb7kQe4z1sUNXEzu1NbFHWwt7tbVxWBJ5tVdTB+2z56FuujIaZsxG65z56J6vgV0s+kpbH9t19NGlq49uLXrgUtXE9nlq6J63AJ0qqmibvwAtCxbwaKc2LS16KFNH3fx5qJozC1VzZ/NR/Wrnq6BWdQHq+gUWG5VwgQq2qcxDxbw5qJwzB9VEzZzZqJk7h+/D0v14EXZVFT6KIINLMC111OtqEdqo09FEHUslZMeePx8NdC0N81gRdjaCIKGigmZa1kTnb6RjNSxg6YMqdBwWyTULtdS2aKiiWVMdVUSBngZSLHQR62yEjZ4mCGVRV4vY6IJM1IjFFRNTTFZF+dtxomk6eoUNYlaKiV1hi9iVdpyYFYREYjFiJESvYNjSept3+Fm/w5dhw4laZi0e2XCxBa+5xURamLcFNnoxoWWGUCa16FqZ2FrrZog1Lu9Y7WyAEAc9iZjS5wTbG2CVPa13NMEaJ8KZiTDal1jnylojmjfgrHc1xAZ3uhestpWHCa/9FbVoId0LS3EdK1aInUVWLWejCtrzUfOSVzoihUUVsbS4QCek8VQ5Jm8kaXRc6LyTO2LRIxFXQe+JK0kkVa4kcqpfXDG5xCRTv2jKZbWqBkVR/Ql/B2SvdEBOP/5iYbXpb8WVy1+Kq0Iif5U7XYsbXQeLAnMbkFd5kmvdFNIf9eXEUwizee0rV3rNLvT6JQSyeTcOH3kw0AMpAW6EC5L9nZG4kvonyx0Ru8wBYYusEUjvmaeRCpx0ZsFFbx7cjNXhYqyFhUxcTZsCqTEjMPSzj/Hxh2Jx9cE/WKrgBwOpgh98wPgYH/KoK4m84ul/Q/gogn8prj4SS6t/0nQ/H0pGJBxcmP0jyTSTVh//YbTAIfjss6H47HPJCIODxBWLwGJiismrz/4groZKkEisT8UCa9iQUbww++h+cTVSLK54tBWrbUV94yk0zTIVWIogE1esZhUXVKwvxkcJFIsrnhbIC7FPlEgt8ciDbLt+ccWmWXTVVF47SyyvWB+ciSvFsayEBPUPmbwaKY68V5ggBeUJk6FBrY20HAKmzUbCAi1s1jdBpZEpag0N0Wpsgi6a7tQ3QLuOLroNjXHQ1hFnvZfgmq8/57yXD07Qd/cJO0ecdnASiysXL1z28sW15UG4GbwWt9eH436MCN9l5eEHeo5/llOAu8IUsbgi7rEoq7hEfBkdj7tRcfgyPhnfpG/Cs+x8PErNxr2kdNxPzcDD7E34Kq+AKMRXmwrxhI7zTW4hXhSV4peySvy2tQo/Fm/F09QcfBkRjxuBa3FpyUpc9KZrWbwcd5b740v/IDwIWEWspuk1uB+4AQ/WC/B1Qi5eFtXih7rt+HnPEfx2/hrefi2uc/X761/x9s2vXFy9/YO06o+4esMjnl7//jvn7f9RcfVX/+PfRG79Mebqd16UvZ//hbhad+wrRF98AeGNVxDdfIXE26+QfvcVCh78iC1PfkX5N7+i5KsfkXfvOVKvfAXhqTsQHrmGtH1nkNu1G4VbS1CSEo6KCB80htqgLcyM17NqjzJAB9E5mGhDnjLYHGmI+ggj1EWYoiaSHmCjrFATZY2GGDu0xjmjTeSOZqEX6uO8USvwQbVgKSoF9OAV60ss51TF+KIqahmqI+nhKyIY1eGhqIkIQ21UOOpiI9EgiEJjnIR4RgQahIQoAo0c2i4hkqePlUWFonDjauSHBqEwLARl0WuxTRCKbbGs6Px62jeMrikCnaJIdMeHozuOEYYuWt4tpGk6LofWdcUNIl5MJxupLnYDWum4rdHBaI5ZiaYYP2IFmqNXoIVopfk2el3tscvQTq+5PdYdbTGOaI2y5dKoge5TbdRCVEeLqYkyp9dLy4i6CFofZYPGGHs0xDrSfXNCvcgZ9YluaEhyRUOiE5pEdmiKo23i6D4LLNEYa07nX4imKDM00/vQHG6MpnBDNIUZoCXcAG30HnbQus7Iheigc7fRuVv7iTbnKZ+MZia4iNYoC3pvrWgfK3TR9XbHmGN7rBm6BYOg+e0xYnYQu2h+Nz3k9Ags0Btngb44S4KmaVmfwJweJKwIG/TF2qI32g590fboi3HAXoED9sXZEhbYF2+KvfFG6I03xJ44E+yiY3XH2KAj2oHfw/a4JfSZWo6WuCB6D+n+C9fxYuytovXoSAxFh2iwuAr7L8XVKtSvDkFdMH3+AgJQ7rccJUvoYX+RN/I93JHt7IR0B3susWqCg7A/KRE3tpXjm9ZW3N5Sgb6wONS4+qHWeil22AXhgPUaHDVejWM6q3BcPQQnVFfh2IJVOKgSiL65ftg5xxc75izjtax2zvbhbJ+5CF3KXuiY4clh0VYtMzzQqORGHWmJtFJ0QqUiSxN05PWtCuQtkTXFFOmyJkiTM0OaojnSmKhSskLWDGvkKBEKFsiWMUXWJCNkTSZkiH5xJWOMLGmalzJA5iQDLq3SB4mrRClxumDiRG2kjFFH+ogFyBypjswxmsgap4O8CYYomWSGShkbNE93Q9e8JehQ9aWO+TKUqC5GtqoX4lVdsE7FBr6zjOEwVQ3645Qwb5gMZgyTwrSR4lpJrJAkk1VcWnGBJQPpifQDy4TV5Kkc/pceQmGiHBQnMOTpB5T9hYkVcJeHFDFpgoIYJrJGs4LsdCxiUj//ibj6cBK0/ikNo4/kYfnZTDgNmQ/vYZpYMcYIqydYYsNEG0ROsuOjCQqnOiJR/s/iKoenCXoM1Ldi4qpU3htlnEUoU/B5J66mi0cPFNew6k8HXPoneTVYXFX9h+JqiyRdsER5sURe+XB5lT/LC9kz3ZCq7ATRDAdEz7DFWvrsLJXRg/2EBTAeMxMaI6dh9vApUGQRV0NZxJUUZIZPhsyIScSEP0mrfqZQh4dFXomZzCOwFKizNH2iPGZMVMSsidMxd6IS5k+cAdWJysRMLJg0E/MnU0toTJ4F3YmzYTR6JiyHzYTH8HlYPU4XCdIWyJ3qwGtasRRBJqFYkXYmsvIVnJEtZ480KUskjDAcEFf548XiaivbhzGVMVhciUcV7BdXVVPot2raUrTNXInOOYHvoq3mrcaOuavE6YLzQv5SXDFpxVEdzHoJoX8SV+/qW8W+hwAHtONwUFuIQzoiHNZJIBJxlI8omIoT+hk4aZiF08abcMY0F2fNcnHZtgh3FpXj4eoK6rAV4XJCIk6mrsPhTD8c3LQEhwuW4UihH44UrMTBAn/0FQZgT1EgdhcTRSuxI9cX3Zk+6E7zxvY0L+xK9cKeVE/0pXtjf/ZiHMylY+T74lChL/YVLEFvvg/6ChZjb+EyYjn2F/lhX+FKIoCg78fCVThQuFpMEYPmeQQvff/lB6Anzx+9BYHYX7IGxysjcL5BgCvN8bjaFItrdZG4XROKG5upc5jmhPP0e3Mlxgg3BUa4Ha+HG0xcxWnhcrwuLvPaVoa4nGiEiwlGOE3bMHHVF+uMPUkB2J0bhx2l+eioqUFzczvqmrtRU9+F2tpuNNXtRmfrIezuPomeHWewo+M4Gmt7sbmwCRkZW5GYUgxRchHiEwoRI8hDeFQONoRnI5RFX4VnYdXGDASsT8OK9akEtaEZ8NuYCb+wbPhFbOIsD8+Bb4R43j8yD0EsRTB2M9YJirFBUISwuAJECfMRm5CH+MRciBKzkZyUiYyUdGSKkhC3bj1WODnCy8SQHsjptz8zERe7GnG6pRJ1qdEQ+rnTQ7olQr2ZAPBAbNBixAUvR/xqf8QGByDMfwXCAvyRGRePtvp6HD5xGCevnf3bkQP/XVrgH8XVOwYvfyer/rj83Xpx1BWPsjrTL6kIVr/q7CGaHsTpQ+Ioq5P70cOk1fG9PB1wz1ExPSxV8Nhu9B3dgd7eJrRX5aE8bj0Kl3qi1N4Wjda22GVlh8M2DjhhY4djlpY4ZGqCfQb62KenR+hzDhka4Qg9UB00NsYOLS00z5tHqKBdTYNLqu1MVBEdmto8oqpZVRUt8xegVYWlCqqiTVUd7bSco6GJVlU11M+ZS9/TyqgkqmfNQs1cJq5Yqp+43hQrlt6gqcFrV7EUwCo+SqAK6thIfwvm86iqARYQavM5TFrVqNM2mmo8QqpOUx21rD4WbcNEV9XcOaih62fphI1EE2O+mAaVeWigbZi8YtFXtWrzULlgNp13Fi2bixY1Vbo2dZTpqCPLRBNCW1ak3QgbvU2xgdW6WmyJqCVMXNkidrk9BCsJf3uJoLLlCPxtEUfE07J4Wh9P64UB1BICInYwgf3YQTCYAHYcGwhWMGy5BIvxs0H0cmtEM5m1jNql1vxaIpdYieGRW5aIWGpB17lQHK3lvZBHarFC6hs96DW4D4aWudM2HhaI8KT9vAjvwdBxvMWRXhs9TWl/Ey6twjyMEe5phEgvY8QuNkc8XYtouS0S/OyQSK83OcBRLKqCnJEe7DJABpEZxOTNO3JYvakQMUzyZPNIJQmSNL9+WcVqUvXD5t9P/WMpfpsGalb9C3HlL5ZWmxj+g2TVgLR6ly74h5RBXgheLK34SISS6K9cSUF3Jq2YzMpf5SYZpXAw4lTCTSEsnZD600QWkfkHPOg+eSA1yB0pga50H12Q6O8M0QonxC1n6YJW8LfRgavuTNhpTIO91kw46KnATk8NphrzMF9JHtLjR2Ho5x/jow8/wD8/EPPBB//EPz4Q17kSI4684vKK8cFnxOf46J9f/EFcffgRg6Y/HoJ/UvsBLfvgQ9ay+SFcaPFaWB/+kU8kfMrSBVn01SfEpzT92Rf47PMhXF6J0wZHYChLAfxiJJdSTE599ml/fash+PyzITxlkM1/9jG1nwzlomvksNEYPXwcxhDjqR82eYyUuOYUi4xi8BEE2SBG1NcdPgETho6ldhyPumK1rhTYH4JZf1sirsSF2GXEhdjZKIWsqLsk6kqcSijDo7gYU8aLj88E2DSanz5OLK+msvIRTFyNZ+JKGhrU37OSUsAKxbmIn6+DAn1TbNE3QoWuLhoNDNBlZIxuQ0Nek2+7kRH229rhrJcPri1laXjLcMbBHcct7XHC2gGnHZxx1smNYKmCPri81B+3QtbhflgMHsWl4HlWAV4VlOJpZj7u0vz18DjcJO5GCbmwuhMRgztRsfhSmISvM3LwTXYuHqZm4j4TVykZeJCejcdZufgqOx+PM/PwVVY+vssvwU9lFXhTUYtftlXh++It+DYrD0+Eqbi7PgJXVobgEl3r1SUrcIuu5/7yIDz0CyFYquBaPAwOw6MNQnybXIgfShrwU+12/NS1H78cPYfXdx7g95cv8fuvP+HtG3GNqzdvX+Ntv7CS1Lh6S/z2++/4hfj19/7a2/8+JfA/Sxn8q9S991IE/3KLwWl+rwf41wLr7/6XiKuNJ79F9IXvEX/9RyTe+gnJd39Bxv1fkPfgF2x+/BtB0/e+R8b1pxCde4jY47chPHoTGQcvIn/HPhTTg3hpShQqIpagIdQebWHmaI805lFXnURXJH3gIvXRHamHLl6oXZ/WG6AtyhitMaZopA5jbYQpqsJMUE3UhJuhJsoC1VG2qIpyREWUC7ZFu6E8xh3bYuhBIdqLlnmhKtIT1URtpBdqIughIswX1eHLeXRNbcxK1MUGoF4QiPo4Ij4QdcIA1PYjCkAdUU3T2wT+KItagZIIXxRHLEVJFD20xSzH1hg/bI32RXk0PfARtTTdSMubqW2K9EUDUR/BWM5piFxBr2Ulmhgx/pxmBl0Hgy+P9iOWoCnWm/Ck43lwmhixHmgWuBMuaOKRUVbEQpo2QVOcEWHMp5sFpmihTnkrrWNpl23RdL9jLNAZxyKa7NApoveAaEmwR3MStSkOaE6hzmuSIxoTHNBA6xribdAQZyUWWLRvExNQdJzmaCalFtLxFqJTYI4uWt8VY4VOoj3aks5lSeuJKEu00LLWGBu0xdqinegQ0LkFDuiKc0A3Xf/2OBvsYBFV8WJ28MgqC+yItcAuOu5uooeuoTfeGn10PXuFNthP17+f5vfStnsFFoQVeug8u6OssYc+Dz0x9ugROGIPHb+H9umh4/aIFqI3wZTTJ6Q2fiEd2xzbab/tsU70GrzQEbuYrtMP7fFBaItfRaxBh2gd2hPWcZHVGrcObYINRPhf1rjqGlTj6n1xVbc6BLUhwagOpM/SCj+ULl2CIp9FyPekH1xX6nQ4OyLP3Z2LrX2iBNwsL8fTlhZcyd+MpqXByNSyQo6KBer1FqHXNJA6wyE4rBWMI6pBOLIgGIfnB2PvXH/snLUMncqL0TlTXIB9B8ebS6t2JQ+0TndHq5I7l1ZsNMEGJTfUTnfh0qqKSStFR2xVtEeJgi0KFKywSd4C2fLmyFawQNY0S2RNt0T2dCvkKtkgX9Ea+VMtkCdlivxJJsinNlfGBNmyxlxgsVTBbC6vDJE5uV9aScTVZD0kMWnF2ok6SB2jhYyRGsgapY2sMTrIHqeLvAlGKJ5khnIZ+hxOd0P7XHp/FtC/X9WlKF7gg8wFnohRcUTQrIXwVtSFjZQK9MdMx/xhMpg5ZBIUh0yE3DD6cRwpBakx4igrJqykpaZCRloOU2SmQo5aOSk5yE+Wg8JkeSgS0ybJ8xHsFCawnH55HiItPUEBkydKoPlJY6YMCKuJEpi4mjxaRpxGOEp2IFVQbogUFD6XgtKnUpj34WRofyAFow/lYPmpMpy+EIurlaONsGa8JTZOskXUZOqESztANEVc3ypFwQVpiq7IUKQOmQJ9XhQ8kU8UKnihmChREAurLRxJQXaJtCpXWsrhBdcHFV1nDJZX/ZFY4lRBXy6vqgZqXPlxKiV1ripofbmyuM7VFlbnihVpZ/Jqpg+KZy7iIwzmzfRAprILkmY4QDDDFqHTLLBiigFcJ6nDfOwc6IxSwrzhU6FE75UCwYvYj2JF7aV5fSvWUWHRVbI8bfCP4moKSyPk0+yveewvcTL0fslBid4j5fGKmD1+GuaNp8/BeCUsmDAD84l5E8UwmaUzbiaMRinDcqjyIHHFIq7YKIKu2MqQc+bF2Qum2CNXzh45RKasDZLHmIhTBYfoI3+cBcpk7HmNq9IpjiiTdeTiqlLRE/V0Pxpn9qcKeqFS1gO19P400b3rmBOArrlB6J4bwtMFu2YF0b/XQHTODqRlwdg5/+/FFZtnow7ykQfn0/x8NvJgKHpUN/BC7X8rrjRjcYAjwEGtOBzSEuKwtghHdBKIRBzTTcZx3VSc0MvAKYMsnDHehPOmebiwMB9X7UtxZ2k1HqyvxZ34LbiQkonDmdHo3bQOuwpWY0/JevRtCSci0bs1Bj01QuxvTcPh7hwcas/Crmoh2jeHo61wA7o2b8Qumt5VvBF7aLq3NBy9ZcTWCOzZGo6dpaHoLlmLrtJ16N6ygQjDDlq3g469Y0s0EUvEY9dWEfaUJ2DPNoYQu7fFYSedu7skEh1FbHsBDjVl4urebXh0qhlfn2rEo8Pb8KCnEI93ZOB21UacTnXDoTBDHA/VxkXqd1wX6OIaq3EVp41Lcbq4EK+P88RFoSEuioxxNs4UR2LY740LdiWsxM4cupayfHTW1qKlpQNt3b3YvvsQ+vpO4Qj1e04du42LZx7h8rknOH3sLnZvP42K8i5kZW9DUloxElM3IyFlM+JEhYiOzUNkdC4iY/IQToRGbcKayGysishGSEQOQiI3IZgIjMpFYDQjD4G0XWBsPkIERVgdtxlr40uxXlSGDcJShAmLEUnHjU0ogDApH4nJeUhJzUVGag42pWYgQxCPCH9/LLI0h7uhLiJ83LGbXst354/ixxtncGlXI6pSIiHwc8d6LxuELXVGpJ8Hovx9EBu0DDFBKxDuvxzr/ZYhOmQVirOz0XOgB6dvXMDJK2f+Ulz9lWj6M8fFXBzEhcH8nbA6PoC4CPsxHDh7lLP/7BHsY/WrWOH10wexv5+TNH9CEmklkVaco/vQe2w/9rKaVod3YldnNWoLkrA5zB/5Ps4otjNH9UIzdJpZoG+hFY5Z2eG0jT1OWtngqNlCHDI2pt9nYxwk9hsY4oChEQ6amOAgK9xOD1I7WK0oTU20qqtzSdXARvCbMxtVs2aiQlmZ2lmop2VNqmpoUlNDs5o6j7Tq0NBEJxNXC9RQN2sOqpVmonrmLNp3LurmzUONigqqCSapeK0qOnadmiqPwqpZIK5fxaKmmKyqnDsHFRJYimD1Atpfdb4YtQWSEQPVefohj8qaN5fvU8muk400SOfj4opHWi3gqYL1rNbV3NloUJmDhvlMpM2ha5lF+7LXMwfNdP5GdVVs01JDnoEaUiy1EOdiiEhvE4QtMUP4UktEMnG03I4+dw6IW0n4O0gElh0nLsAO8YTQ3x4iWi4KcEBCkCNHRMQPJlgCTQslxAc5ID7Qnh8jjssvcStg7QpqV9iL8bNDLF1HzHJbMX42gxBHa0UzmbW4vw6VJS8uz5HUpYpZzEYCtIFgMSsGTsdbKmEZncfXlsMjvlhB+kVMcJlio7shNrjpI8zDADE+ZhDSeRLpupK4tHJAapCTWFSFuCJzldsAWatckc0EVYjbACy1LneVGC6vgpz/sj4VF1ZBf8P74ipIXLvqL+lPC/R/B5NVeQHOYniklfMgGeXKRdT7IxmyZazIe27wu21ZYfiC1ZKRD1lEFksl5HjRvDdBfWlqc1d7ImeVJ7KJrBCGhwRPumeeXF6lBLshmY6fTMdOomuK97PHBg9TLDWdD5v5U2E6azLM5k6FhboybHRUsVBzAVRnTqP+42gM+eQjfPjBP/DPf3wgibj650CB9n7++Y+PaZtP8CFLG2TtP8QCi8ur/uLrXFoRnwzBBzT9jw8/xz+YwPpoCP75sbhw+0cSefXJH4RVP5/TOjrmx5/io08+wyeffI7PuIwaNiCtWMH1oUNG8TpWX/DIKiaoaBsGk1csWosVeZeIqyGfD8MI2m/UsDEYO3wsxo8Yj0nUB5MeJwVZVl6DF1qXkdSyYnJqIhdXE4aOgRRNs4gqBRY1NU6Wi6n+aCxWsF0cjdU/8qBYXPHIK9bHY/KKDZYkEVdyE2TFNUxpWnEs6xNKiVMO6TpmjJeCOq23lFKE3zQVxC2gfpi+GUr1jbBFUws1RIuWDq/H166rg24jA+y1scZpd09c8lqCc44eOG7hgONmtvSd7YRzXFq54bS9K047eeDcouW4HrgGD8Jj8U1COl5mFeJlTjGepGzC3dhU3IgQ4VZEPG6FC3B9QySuh4bjVmQ0HiQwcZWNr7NyuLj6MjkDXzJxlZKFR+mb8FVGPufrrCK8KCjDT6UVXF69KN6CZ/SMxyK1vk5Mx72N0bgauBpX/AJx3TcQt5cF4MvlQXi0PASP/Vbjq4BQfLMuFt9Gp+Fl+mb8UFSDV+Wt+L5pJ37oPYafL17H66++wdsfXuHt65/x5s0veP3mN2pf4+0b8YiCb4k3b8XCiosrvBNXfyWo+tP4/jNx9fv/h8XVnyO5/vzf7wPxYf/XxpPPEXn2JQSXXyHx1s9Iu/8bsh68Qd7DNyggcu//jPTr3yHhwhNEn/oSEUdvQ3D4BlIPXETe9v0o3laB0pQYVEQsQ0OoI9rCLPjIgkxOsdEEOyP00BWhi+4IHWolROqjK9oYXdRhbBeYoTnGDPVRLPrKBFWRpqiMog5EjA1qBPTQHe+Gynh3bItzR4WAiCWi3VEdTQ/mRH2MO+GB+lgP1MV5oi5egtALdaJFqEsgkhahNnkRqpO8UcVI9kZlohe2iTxQTtuWx3uhQuSNCtq2gtaXJ9A6ojKRtiWqRXQ+gSvqiSa6jia6jjq6jho6Z02sJ10rtTF0PsEiNMT7oFG4mNPEEC1FUwIhYtM+aKbjtia6oy3RFa0JLmhhJLqgOYnaZGc0JTmgMdEaDYkL0ZBkgqYUE7RmmKAzwwzbUy2wM8kSOxOpFRFCC+wSWWK3yAq7E6yxi/bbkcjS82zQTtOtiVZ0XBs0JjugIdkF9UmuqKXz1cQ70OuxpWu3oWu2RWOcHVrixSl/7USHkGGHTprupHXtAjsup9pYG+eAjnhHdIqc0SVyoXO5oTvBlcOmuxLc0S1yw3aRE3aI7AhbmiaENtgeT9cXZ42d8bbYTcfvEdmjT+TI2ZvggL2speV9TGYJrNEbS68pygo7I22wK9oeu2IdsVPgiO10Hd0CG3THW9K5zOk1m2M3sUdohh4WdRVjjO30eeqKtKbPoBPaIt3RErkIbSyqTRBIrzGEXt8atInWoEW4ll73enpNYVxS/W/FVdmypShe7IMCyciCmU70Q+/ignJfX/TECnCtpBSPampxOjkTFc6LkTTHEGkzjFGl7ortesvRp+2P/eoBOKBC7dyV2Dt7JXbN9EW7El0/Q5mNGriI17PqZuJqpict90DLdDc0K7mjeYYHPUTTvwklN9RMd+HSqlIirspYoWourqy5nMpTtELuNCtsYjBpNZ2WT7NBobwVCmUtUCTNav2Y8TZfxhQ5TF4xaUXkSKKu3hdXqZP1eNRV0mRdJE3QRsoobaSN0EbGKF1kjtVH5nhinAGyxhqhYKIFXZszmufSv435y1CxYAkK53sjXcUdEbNtsXyaIZxkVWE+fhYMRilCfags5nw2CUqfjofi5xMhz+TVKEldq0lTICsjhylT5CFHKEjLQUFKDorENGl5znQpYpICFCcq0A8xbUfI0rQ0LZNi0PxkibhiwmoCR4qmpTB5lDSvcSUWV7KQGyYL+SEyXFzN+GQy5v9zEnQ+kILph/Kw+XQmXL9YgMXDtREw2hjrxluJC7NPtkfcfyyuvP9X4up9Bq+vZNFXEnFV+W/ElVhe+RCLsHmmNwpnemGTsht9ZumBYYYdIuizEyxnhEXS2rAdPx8Go5WxYLg8Zg6jDspwYhTd/3H0XvDRaWTEIwqOleJRVbxYO2fSH8XV6AkD4kqROkzTJ8j/rbhSmaCEeQRbpjlaCfrDp8NiqBK8Rqpg3UQDJE+hz7OiC0oV3bi42iLnjM2yDvR5tsOmKXZcXGVNsUXKWFMurlhx9gImrmTt+QiEJbKOKGXiaoozKuk9qpvhgwYWcTXNh4srVt+KFWlvnemHzrmBXFx1zg5Cx8wAXqS9jeiYFYDueSED6YP/G3HFRhX8K3F1UFOAQ5pxOKIlxFFtEY7pJBCJRDKO66TghG46Thtk4ZzRJlwwycMl80JccyzHneWNeBjRjvupTbi0aQsOFWRhZ6EI7cXxaN+aiK6KNCITHZXZ6GgswO7tW3Fgbz329dShs3kzGrZlo7U6F71tW3C4qxJ7W0qxo3oTOsrT0b4lFW3laWjdloaWbSloKU9Gc0UKmipS0bgtnciQkIWmbZtoXR5aKwvQXlWI9hqiOh9tdKwWOn/TljQ0lKWiqyYPx/c04P7lA3h+/zS+vXkIj0534cGhWny1rwx3m0Q4me6DvRuMcHCtFs6E6+BKjDauxGrgikALF+N0cU6gh3OxejgfZ4iLQlOci1+Io/Rb0xfrwuso7tokQG9lCfo6OtDXdwCHj5/H2Yu3cf3GY9y78wwP7r7EY+oXPb73C25d/RaHD1xFfd0ubMqtRHLaZiRRxzMprQQiNspgXAFiY/MRS200ER6bh42xudhALRsZMDS2AOsEBVjDyeft2vgirBNtRmhCGTYkbsHGxHKEJW1FWGIZIhI2I4aOG59YhMTkQqSmFiAjLQ9ZqVnIFCZCuH49Vvt4wdPMCO4GWljrZo+qlFhc2tWMJ2f24fredrTlJyEx2AfrPW2wcbEjIpa7IWqFN6L9FyM6YBki/H2xwW8Z1i1dhuToGGzf3Y2zty79PyquDp8/hkPnjvF6VgcGEKcGcll16iAOnCROHMD+Y/uJfdhL9LIIKxZpJRFXe4/T+kM92NNZh/qcBBSGLEOBhx3KHSzRYGWOLjOWFrgQ+4zNccTcGiet7HDC2hbHLCxxdKEFjposxGFjUxw0MsY+QyPazhj7TUyxz8QEuw0M0Kaujto5c+i7eTrKFBSwWV6OmErf5QrYpqyMOhUVNKqpo4m2E8srNbSqiSOvmLhidaVqZs5GzazZXFzVzBXLpQp2zDmzeEH2KpYaOI8tV+Etj66i41awulczlVGmPANl1JbPnolqlbl8dMBGDTqfliaadTR51Fat6nzal0VZzaVrmod6lgY4XzzaYN1c2mcei7ISU8+XzaaWFWxn6YizUM2g66mjczayiCwW/aWhimJdNWSbaiHZXh8CDyNELjZDxDJLXsOKpf4JVjogfqUT4vydIAhwRGyAAwSBDogLZOLJAUKaF9HyxED6jQxy5iQSCYMJliBZJ17viIRAgvYXrvwz8f6OhNMAcSsdJQLNXgyTaCzyy49gQmuZDWIJLqJoPo5B0/G+dhAut4douQMSCNFy+h30cxJDxxQRCbyldSvo3LS9YIkVorxNEeauj43uBjRtgng2UiATV3Tu5CAHpIU4I2OVCzJXuxJuYri4ckMOEz6r3SV4cInDyGMtE1gh70b82/QfiCuWGtgf9SSOypIUZg9yEvM3AosVYd/UL7AGiytJnax/J6746IUh7wrFsxEI2eiDRXzkQS9O/8iDrC1cu4igvjS1uWu8kLPaG9mrvJEV4jUgrbJCvDmZq7yQvsoTqas8CDe6py6IpfdrtZM+3HWVYDxjPHTkR8NAWQoLVWfARlcVZhoLME9JARNHj8SQjz7CR/8TcfWPz/DRP77g8mpAXH3yF+Lq478SV19I+DfiikdSSepd9csrBivAzutZsZEEh2II4zNx5NVndP7P+8XVp8Mw7HNx1NXYEeMwfuR4es0TIUV9LGlWn2o0K7guHimQiSsWOcXE1bgvRmPSsPFcLvULKhZN9UdxJSsWV6wPTuvYvoPrXbGRClnN2akTxeJKnvp0CuNlID9Whvp54tpY7I+Z05m4om0sZaZhqeI8RMzVRqa2IQq1dbFZVR0V89nIqOr0fSlOqd5ubIi91lY4wepZObnjmKUDjhhb44SZHc7ZuuCiiwfOO7vjjIMrTtH6s15LcS1gNRdXzxIz8H1WIV5kFeObtHw8TMjGPUEq7kYn4ma4AFfXhxMbxeJKlIhHyWl4mJyOhymZXFg9SM6i6Ww8TsvF1xkF+DqzEM9yNuNl4Vb8WFKB7zdvw3eFW/A0rwRPmbhKysD9iFjcWLVeXGfLLxh3fAPxYHkQHnNxtQpfB4Ti2XoBnsek4XlyPr7L3oLvimvwvKYD32/fj1fHzuHnW/fx9rsX+P3Xn3nE1WsWdfWeuHotEVf90VZv/r9OXL3jfyWuQo9/i7DT3yHm4vdIvPkzMr58jZxHb7Hp4Vtk33+DtJs/QHTxKWJOP0bYsfvYcOgWIvZfg6jnHLI796KwvAKlqbGojFyOxg1OaNtogfYwQ7SF6aE9XBcd1HHsDNdGV7jWO5i8ijZAl8AYnQJTtMWaoDHaGDVRhqiMMkJVtCmqBZaoEdqjJsEZVSIXVMY5o0LghIoYB1REO6CaqCXqYhxRH8uiiOzQmEAtUSeyo31tUU1tNc1XJdmjkqggthHliXYoE1qjLM4KW+NsUEHnqUqk8yTTeZKd+HpGVYoT6tJcUJfigJp4a9TTNfH6TgkOPHqpLsERtQlOqBXRdkKWnudC53dFY6KYpiQ3NCe7ozmFSHVHC9GW6obOVFd0pTpT64wOop1oY6Q5oSXNHk2pVmhIMUNDqjEaM4zRmmOCrpyF2JVhid3JltiVYIEd1Nlm7BKZY3cCE1hW2C60QGc83X+hOVpFlmhKoM5YgjVdpx3qEul1JLqhRuRK99YRlTF0b2JsUSeg88U50OtyQivRLnQUE88ElQMXWW1xtoQ1Tduhi17r9iRX7Eh2w44kd+xIdMf2RLG86kyg1yZyp21onm1H93+7yBrddK+7460GYAJrV7wN9tB71CuyF0PvExNZvWwZnatXYI2eGBvsirLGzmgb7KTr3RHrwKVVl8CGPjfW9Fot6XzU2Uw0p2tg98OUtjHiUrQzygztEZZoi7BDa4QrWiO90Rrti9aYlWiNE0detQpXE2vRJgwVi6u4cCLiD3QSXYNSBdmogi1h69AUulosrtaEoHZVCKqDAlGxcgW2+C5D6ZIlPF0wj4krB3tk2tmhxMsbOyMicSm/ADeKSrA3LAYlFi5ImWOI7NlmqFRzQZuGD7arLsVuFV/smU3MWIYd05eiY9oiNE/zRIsSq1/ljTaiQ9kbnTO9xcXYlT0lkVYeaFL2QKOyOz1gS8SVpLaVOE3QHsWKtvQgTw/z02xQMN0G+UQeb2k5Q8EahVMtUSRrgRIZc5QSxUxcSZtik7QxcqSNsEmGYcwFFqt1lc7kVT9S+kiV0kPyJB0kjdNG0ggtJA1nAksPqROMkDLRCPGjdRE7jDq3Y4xQNJX+nc32QtW8xdgyfzHyVbzonrhgo7IVFsvpwJqNFDdSEQbD5KD9mQxUP5mMOZ9MwKzPJkJ56GQojWJD6spAjn70psrIQW6qPBQIRZpWlGbSSg7TpeUxgyGlAKXJiphGKE5SgDwxlZCdrAAZBk2zgpVSY2QxabQMJo4Si6sJI+jHmmAphDKjZDB1pCwfNU9xiAwUP5uMGR9NxIIPJkL/A2mYf6gAh09nwXOIKnxH6CJ4jClCx1sjYqIdYibbI16aOrxTHJEk1y+u6DOi6I5sRQ9sUvREviJ13hS96X1aRA87i8QpghK2DEoTHBBXEvojqhiDJdVfCa2K6cskskoirvhIg2JxtW2QuCqbsZhTOsOHoOuhz1wxfd7yZ7ojawY9VCg5IGaaNdbKm8JXVh/Ok9T46IIawxUxe9hUKA2fgumj5alTQu8HK8zJOizjxKPRiAVWPxKRNXqSmDGTuLiSHy8NBT7KoBwXV3PGT4PKIHG1YKK45hVLH5w/bjpURyhCe4gCzIfOwKLRqgiTNkGGggOKlcTF2FmKIJNRYnFlj01TxBFXGTLWSBptDNEXukgfaoBClirIxZVYWpXJOGKLLP0bknNDNb0/tfTvsZbemxp5b9420j1tnbmCpwlyZgUOiKt2atkIgztUVv+xtpWE/vTAgXUcNt8vrtjogmHoVQ/n8qqPRV1pvYu6OqDFIq2YtBLgsGYcjmoJcUxbhOM6CUQSkYzj2sk4qZOKM0xcGebgglEuLi8swjXHCtxZ0YbHsXvwKLcHV0vbcWhLBbrKitC0pQD124pQX1mG2sqtqKrYgsrqrahpqkJTVxOaOptRUVuJrdu2oqWlCUcPHcTFs6dx/NB+7GhrRsO2LajZshlVWzejcmsxqrYVo6ayBDXVZaiuomNVbsG2bWXYVl6G8vItxDaar0BlRRVqqqpRW8Og6ZpyVFWVorqiGNV0jPbmKhzdvxu3rp3Dw3uXcfvSUVw50o1r++vxYH8l7rSl42S2H/ZHWOBwqD7ORujhcrQWLseo4XKsJi4IdLi0OhdrgPPU/7gQb4Zz9JvJxFVvjDMXV72FdO9aa3HhyBFcvXYTtx98g4dPvsfTZ7/g+Xev8fLZG7z45i2+e/I7vrz9PY4fvY6mxj3Iy69CSnoJktM3IzmtBIlMMMUXQBCXDwG1MXEFiBTkIYKTj3CaZ2l/G+MLsUFYRBRyNoo2IyyhFOFMVCVtIbZK2jJEJZVAkLQZoqQiJKcUIiOtAFmpuUgXpUC0IQwb/ZYjwM0JPhYm8DbRRYCdGeJXelF/ZwM6CpPRTpQI1iLWz41HXLE6VzErPRHjvwjR/j5cXkX6L0PYCl+s8l6E2PXr0bG9HeduX8LJq2f/z4qrPwisv9nv/AkcPn8cB88fxf7zR7D/3BEcOHeUc5CnDh7BodOHcJBJKyalju7D/iN7OfuIPqLnCEsR3Ife4/uxj0ms7c2o35SCzSHLUerhiAZnW+xwtEUfPQgdMDPHIRPC2ByHzSxx1MIahy2scISJK3PCdCGOGA0SV0ZG2EvTu/X1ubRi6X2ligoonjqVfkenoEheDiU0v1V5BqrmzqWHL1bkXA2NtG0jtU2qqmhaoIoWVSaw1HhqXi2LulIWR13VMHk1bx7fl4kpVs+qSgKfnitez8QVmy+fOZPOpcxhow3WzVdBiyYr/K7NoxXatLXQqKmGWp4iOAe1KnPpGuajVYPOr07XxdIO587hkWK1tH/trJnilub58rmzxdOzqaXXWkc00DU0sMgvDVVs1VJDoYEmsix0kehkiFgvM0QttUQUr2PFJJEjhP7OiA9whiDQCbGEIMgJcYSQEHEJ5YJEIolFzgS7/gtckEzbJwfSbxETXayl4yb403HeQxhAbaAL4UbHZ7hy8SWk/YSBdE0BjuIUxRXv44B4PweIiAQicYUjLwDOaikl+7twkgIk0PGTiRQGXUc/yewaltvwSCuWKhi9yBRxyyyRuNKOtndASpAj0kPE0iprjRvhLmY19QuIHCas1ngMkMdG5FtDv8NsdL61bNpdUtPKRVInapC4eo9+ucTEUr5ktEEuvgZvH/SvIrWcBhhcjD0vWHycvFXvpNXgFMHB8/1wYUUUr/NE8XrqW6xfhCKicH2/uBJTQOSt8cYmQiyvvHjklbiVyKzVi+j+eSN9tRfSVrnz94KlhAbZ6cBZU5GLKwOlCVioIg8b7Tmw1VWF4YI5mDFVGmOHD8UXH32Ej/8pSRN8T1x9IOHvxNWH//hcnDb4N+Lqg0Hiiq+X1Lf6mEkqlhrIhdVQibhiyyXF2pm4+vRzfMpE1KDC62KBJa51NZTXv5LwhZgvPpekDn4ihkktlmY4YuhojB7BRhWUiKsxYnElRX0vqVGTeZogG5m7X04xccUEFpNQTEwxQcXqVzFpxZaxabnxMhw+6iCP3JLmAotFak1mRd5HTqJz0PKJstRHJybI8D9giiO0JvP1MnQd06ivpzZ5KhbKToOH3EwET5+HOBU1ZNH3YtF8VWzj4koDLWqafATUXSbG2G9tjWMOTjhm44TDprb0vWyNUwsdcN7OFZdcPXHJzQvnXTxx1tUL57yXicVVhADPElnEVQFebirB85wSPMsswlfJObgnSMYNWn91YxSubYzE7ahY3I8T4XasCLdiE/AgMQOPU3LwMCkbj1I24Ul6Pp5mFRHF+JaO86JgK34oqcQPpVX4ntrnRVvxLKcQ3yRn4mGMELfXheFW8FrcWhmCO8uD8MAvGI/9QsRRVyvW4quQcDzZEI8nMWn4Ojkfz/K34UVFC75v24OX+47jp0s38PbJU+Cnn3iBdhZx9frNa7x582Yg2oqJK5YqyOBKiI3sx/mdj/TH+Q9SBd+vbfX2PfE0eMu3/0Jc/bcF2QemBo2M+Jfiat2xp9h4Siyukm79gswHb5D98Hdk3HuL5Ju/IP7SC0Sd/gobjz3AukN3sHbfDYT2XEbszlPIaOtDwdYKlKbFoSpqBRpDndC6wZzQJ3TQvlEHHRu10blRC11hmugK10QnRwsdLG0wxhAdsWykQWM0RhmgPkoXddG6qI+haYEJ6qlDWSe0Rq3QFrXxEuJYlJANGgTWaBJYiYmzQJPQHM2J1BINwoW0rRlqhIRoIaoTzFFFVNK6qiRLai1RLjLHNtqnks5Rk2CF2iRb1BE1yTaoTLLg1KZYozHdDk3UNtCxmuNM0UHbdiTZoDWR1iXaop5oSLCl89rR+e2pdUBzkoRkB7SkOHJaUxlOaCc6ab6L1nUSHcmOaCfaGCkOtA1L77NCY7IZ6pON0JBqgOYMA7RnGKMrdSG202vojjdHp8AMXcT2eBZ9ZU0dblt0Cem64mhfuh8N8Vb8uuqT7FGX6Ig6kTPq4glW/4poiHOk7RzRHO/IhVWbyJnDpFUH0clIoGsU2aI93hJt8QuptaDlNugW2WM7resWEbRdl4ROEb02FoVFx2HbdIuseERUN91nds3dQnbtFuiKW4juWHotAnPsovndQlaMnaD3uoem++KtxFFXcdbYE8vEFR0nyhKdjBhL2p+OQcfqEhGJC9GVRCSaoTOe3p9YU7THmqOdPh/tsXZop4eR9hhPml7C0wXbYv3REhuIZkEwvfbV4lRBYSi9tjC0/4W44vJKIq7aIzeIxdXGtQPiqn4ti7pahergIFT4r8TW5b4oW7oUJT4+yHd3R4atLVItLVHg4ortG8NwLjsHp1Mz0LYiBHmGtG6uEfJULFCu6kSdTHc0zfbgBda7lBahix6QO+jBuFXBC02Knmic5ommaR5onsYirAiWIjiDWiaulCXSaqYHGohaZXdUz3BFlZILKqc7Y9t0J3p4t8fmaXYommaLIiaplGxRwJBIK7a8UI5FW5mjUMYcm6UXokTKHEWTzZA/2QSbJhthk5QRcqWNOUxiZUnkFSNDiskrPaRO0kXqRF2kjNdF0ghtiIZpIWEkSx80QbyUCULHaGPdSE3ETmJigc450w2b53phs4oP8uZ5IknZCeunmWPxFC1YjVaC0ReyMPxMBnofS0H7o8nQ+ngyND6XguowacwfPQWzWd78pKmQl5GHPJNWxDRZguanE0rSClAmZvJWEUpS07i8UiDkiClSEtg8k1kT5HnhSpmxU+hHXYbXu2JF2qWpnTKSFZaUxbThspg+RIbXt5r54QSofjARBh/IwPIjRTh9NhveQ9XgR685ZKwZNoy3QeREewikHCCUcUSCrBMSp1LnV94ZaQquyFT0QA69t7nTvFAwzZveh0XYrOiDUlbTarC4os/CQH0ribgaHEXVL67e58+RWMt4TavKGX4SBomrGctQPmMpts5Ygi0zFnPKlOg66PNYOsMbm+mzWTiTOtPKLkhVos7+NBtslF+IwCmG8JbSgvXYedAZPh1zh03FjGEScTWO3gtWmHO8rPivbeOlxYx7ByvIzgp1TmUSi2Dh41xc0T7Txsth5oRpmDthOuZPEEsr1QnKUJ2kzOtbzWfyatx0LBiuwMWV1fBZWDpBC1FTzZE1zRGbmbhSdEXZVGcuovrFVS4TV1PtkM5qXI0yQsIQPWQMM0LheEuUytihbIoDymjbUmlqpZm8on9HU9xQOdUD1XJePEWwnt6PZrpvLbP80D7bHx2zA7i06oelCbIaVyzSas8CSQ2rQVFWfyzUPrjGVX+01UYecdWrFo5e9Qj08sgrcdTVAW0BDrK6VixFUDMOhzXjubhi0uqEbiKRhBM6yTghEVdnDZm4yuby6tLCQlx1qqROVCceiw7h8eYTuFa5DweqOtBaUYfaylpUVNVha2UTyiqbUVzRgEJaXkDLiuubsbmuFXnbGlFQ0YzGzr04ce4Wbt79Bhcv30Nf33G0NO9EXX0HKqtbUFZeh9LyWmypqsfW2iaiGWU1zSil426uaELR1iYUlDWhcAvNb2uh7dppmw6UM+paaLqRpuuwraYGDc3N2N3TgxOnT+HMuTM4dngfDvd24GxvI+7sr8WNtiwcy/HHgWhbHAs3xfkoQ1yJEYuri7HqOB+rjXMx+oQRTdN6+i06S7+ZR2Js0MMG/0gKwOGtGbi8pxMPr17Fs6ff4fkPv+H5qzf47vlrvCC+/+53vHoGvHz6Ox7ceYljR66hsWEP8guqkZpRgpT0YqSwyKukYoiEBYiLZ+IqDzFEpCAXEUR47CZsjMnh0Vcb4wsQLipCBBHJ22JEJmwWk1hClCIyqQyRyaWISS5BXHIxEpILkZJagKy0fGRRRzopKg6RgUFY7e2JABd7LLcxh6+VMQLszbDGzRLhPvQQvpIe6IIXId7fE+FLHLFhsQOilrsilosrL0Sv9EbUikWIWrkUESuW0bG8ELtuLdq72/6luPq7elZ/jJo6JubCsb8UV4NTAv8q2urA+aPYd/4IhwksJrIOsYLtZ4/g8KlDOHjiIPYd24e+o0xW9Q1iL/Yc7uNRV/tP7sfefdvRuiWfHpYDUOhmj0YnW/Q62eOIvR1OWFnhpLkFTi60wHEzCxwhDpouRJ+RKXpZeqCROE3woIExDhiKxdVeIyMurVh9qoqZyihRVESxvDyKFeTpO1wBpUrTUT5rFirnzuW1qFikEyuyXq+uigbVBbwgehMvzq6ONnUNXqi9duZsVM2YwaOuGljNKVpWP38+l1CsbZDM186bxyO4xMtU+fJallLIhBYTSyztj87BIrs4tA1P/VNhomsOqpmEmkfnmD8PzXRdbepqnFY1VV6QvY5Fd81Qot8WJVQpz+SRZCwSq5HV8pozF01MWknEFRdwGuqoJbZqq6PASBMZ1noQuZpAsMRSHG3F5FAAk0guEAa6IC7IGXHBLmJCaBmREOIqJtgViSEMNyT9Ff1pYUFiWcTkFW+DXLm0SBjAlZMUxFLI3AkPDts/MdiVS7KEICfaxolHerGIL6G/A0RcsDnyNoFI8ndCir8zUv3pd4+uP5WOmRrohrQgIvgd6SFiMtg0HZ9Dr4OlAiauZCMHWnJpJfSz5tFWTFqlBjshY5Url1U566gvsM5TzFoxm4jcQeStFUurAkl0UgFtm7/WnZa7IW8Ni85y/eOogoPgYmm1GwrWvEvf6y+M/ocorP7orGCXv2VwLat+EcaPzSUVsdZDzBp3SWSVJ4rWvaN4vZjNodT3C6U+T6gPigkur/qjrjiLULDWh177IuRweeUlQSKyiEwJGVxeedB75swL8QfaasNddwZsFkyFncZ0uBrOh7ORGmx0FkB37gzqJ07CmGFD8PlHH/JRBT/88EP8k9oPPviQ848P/jri6qMPPsVHg8TVRx8wCfWFOKLqkyH48JOhAzWuWMul1YC4+nygkPvHkoirTz4cKoFFb30mPsdHn+LjTz7nhdo/ZTWrPhUXX/+iv2B7v7z6QiyyvuiXVp+Jt2WF2/nohCwS6/PhGD5kpLjW1bAxGDdiHCYzccWKqo8SiysWHTV1vIykltV4jB8yRlLrajyPyGL1rKZKxJYM+wPjWOqvsXRDVi+L7TtOnG7I5dawCZgwZBzGD2OSbBJkJspg6qQpYnnFUghZJBadk0V7saLvinTe+ZOnwEhGEQ6y07FMThlhM+cglb7/iuh7q0JVHQ1qmmjX1MV2fQP0mJrhAEvhtnXAUSvCzA7HTe1wxtIJF+3dcMXdG1e9fHDJ0wfnPXxwwcf3nbhKzsTL7EK83FSKl7mleJ6zGV+n5uKOIAlXw2KIaNyMjMWdmDjcjo7HtbBYXA+Px5fxafgqKQePErPxOGkTvk4rwNOszXiaWYxviG/pWN8XbcMPpdV4VVaNl5sr8DyX1qdm41GsCHdCI3idrVv+q3DHLwgPVgTh0YpgLq6+9A3BvRVr8GVIOB5FJODrxE10vC14saUR3zdsx6vdh/DLmct4++VXwPc/8BEGWY2r12/fcN68eYvXDCavfgeHF2YfEEBvuQx68/v7cU5/FYmFvxFX76f5vf0PtNTbfxFl9Tfiism1t+Iosr8VV2uPPEXYqXcRV6l3f0Pa3TdIuvkbBJd/QMSZp9hw/CHWHrqLkH23ENJzFWt2XkD09hNIa+lBPhNX6fGoivbn4qol1Jz4e3HVQbQTbRE6aIsyQGusMZpjjNEUpYeWKC20RdO6GG20CnTRJDDktZ0a40zRGG+GJuFCsaBiEUU03x5vymkTmqJVaMZpES2k9Wa0jxkaaL96Wl9H87VMZonMUZ/EpJANGlgKXYINHY9IsKVpWzSIrFEnskRN/ELU0PYNCRZoou2bRRZojjPhkWGd8eboom3aRbRcaI1GokXEUvPs0JHkQK0D2hLt35EkpoNLKge+TVcCIbTndAoduCxqY4gc+f7tSbZoTbREc4IZmhON0ZJkiNZkI7TSfBtdSxsXSVZcKLXT+TtEdJwEJ7QlOKORjlHNIsjouFUsNTDVnV6rG90/ZzTEUEctxo5eC10jk1VMWsXZEw48TVA8OqAdHZOuV+SAzkRbgs5D520X0esXmqCD7nsHdfY5AgvCEh2xVjRvQ+vYvg6SVENaRve9g+9jik56LzppX9a200NDW7QhYUT7spRRE3TT8h10zJ3E7jhz7ImzQA/BamFtj2YF4un8EcZoj5Zcg4hJRCKJjpdkjFa6viaBGepjLel9t6PX64TmeFe0xHnSZ8kHbXG+aBOwaKtANMcGojE2GI2CVbTN2v+duFqzikdcVQX9WVwVMHFlY4sU6gjnOTqjc+06HEtKxj76UqzyWIJMXQukzjdBnqoVSuY7oHy2IyqmO6JWwRlNCm5oUfDg0qpF0ZuLqzpaVivvinp5FzQoSJjmisbpbjw9sFHZA/UzPVA30x01ym6onumKSmUXVMyQiKvp9vQQb4cipXfiisOmmcxSsEGRvBWPtiqUXsiFVfFkaieZomCSMfInGyGPiSspY2ySEosrFnXF614RGdIsbZBFVukiZZwOksfqIHGkDoQj9RA/1hBRk4ywdpI+gifrI2auA4rMAlBuEYJi3eXIV12EfBXqhMz2QLyiLVbLGsJ74nxYDJGD0ceTYfaxNBZ+LAOLT6fA4gs5mA2Th9FIOeiOlYPaBHnMkZKHkow8FGUZctQhIWTkuLiaIZFWjFnSilCWUsT0AXGlgClSCphKy+RonYLUNFo+jUdj8dEHx07FlDFTMGU0MUqW12xSHC4LpaEymPGFDGbyEQUnQeODyTD+QAY2H02D62dzsHioOvxH6mP12IXYON4GUe+JqwSWLijn+LfiquS/EFeV/4fF1bYZdOwZdI4Zi8Uo+WCLEl2DEnUwlTxROIM6xzNckEGf1QRFG0TKW2DNVGP4SuvBaZwqDEcqY/4wOS6uFEcQdO8UxhLjBokrJqzGvgeXWDLiyCyCpwpSZ4nVuGLF2edNmsGjq8TiShxxxaSViiTiSn3UNBiMUIL9GBX4SekhRsEaWUpO78QV3fNSGcdBEVd2yJ5qKy7OPsoIiUxcDTdGwXhLlEjZoFTWjrYXi6sSaUdqnbBVxhnlsq6omsr+Pfqgkd6D5plicdU6ayXaZ/m/E1ezA3itq/5RBt+PuNq1YA2ve8UYEFdsVEEurf5CXKlFcJi42tcfcaUtEEddaTJ5Fc9TBVma4HHdRCIZJ/RYmmAKTuql44xh9gCsxtVl50rcDNiOR8kn8HjLBVypPYG+ml40VnehsrYbW+t2oqR2D4prelBYtQt5FZ3I3NqCjPIWatuRXtaO3MqdqO8+heMXn+D2o19x8/6POHX+MfYduo7dey+iufMIyqq3o7C8HYWVHdhcuwMl9btQWr8bJXU9/Nj523Yjp2w70Y288h0oqtpN2/XQNj0oa9iNssad2NrYjfL6dlQ2tKGhfTu6evZh9/6D2NPbg3093Ti1tw039jficksWDmX54wD91p2MMscl6ltcE+jgqkD9D+LqbLQxtaY4F7sQZwRWOBxti54oF/SlrcKZ2nzcO9yLb+/fxfcvf8D3P7/Bs5e/4vFX3+Pxw+/x9MnPkoir17h19Rvs7TmLim2dyNm0DSks2iq9CClpxUhOKoJImI+4+FzExm9CTNwmRMbmICw6C+vD07FmQwpWb0zF2sgsbGBRWPEFiBYWImqAIkQmFCMycTOPtIrm4moz4pIKkJCch7TUPGSn5SNDmI64dWE8tS/IzRlBLg4IcrJBiIs11nnYYp2nNVa7LkSwiynWuJkjdJEtF1eRvq6I8nNH9AoJKz2p9SYWI3LFMqzzWQRh6L+PuPpfiav3pNW/FFfnjhCHsZ84yEYY5NFWh3Ho5CEcOH4Qfcf28ZTA3Uf6iF7OHqLnaB/2HevDwcO70d1Yji2xG7DJm34P7czRbW+Ng7bWOGpujhOmpjhpZopT5hY4ZWlFyyyw19AYu7ToYUlDm1od9OjooU9XH716BuilB6jdenro1NJC9ZzZPLKqWFEeJUrTUDpDiafrbZ09CxUsrU9FPLofG+WPiStWaL2BR1ypcWnVQcfo1NRCO6t/NWceGmbPQdM8FZ4+2KIqFk4N88USSxylJa4/1di/jMkmNbG84nWxJKMMVjP5xIq8z2Lph7N4lFTNbBbJNYtHT9WpzEE90aQyD62qC+gaNNCto41ubeqLM8HGal8pzaDflxlcXLGIsHZ6kOycNx9tc+aima6zme1Lr6VNQxPNLFWSXtsWXQ3kmWoj1cEICYssEOdnJ07XC3QWRz4FESGuEK0SIwwRk7BKLK4G1oW40bwbElcPYpWbWGgxuRVE0PHEYsoNySzaJkS8XgyTtWJZlRLiidQQL6QGUxvs/oeaSIxEQpyCSL/PAU5IJJKI5EAnpNLx04PckBFEfTraNyNETCZjlccAWasl8Hl3MavdeepfGh2byaqEFbYQ+dlAuNyat2wZi7gSiytPbFrvxcld783JG0TuOi/kEfnrBosrbxSu96TWA3lrWXQWk1du4pZFYxF5rDD6GjH5TFrRtgVrPZDPlq96l77Xzx8LqPfj9o73JVh/dNVaMWJp5fkHeDogXWc/xfQaGe/E1SIUh0qirtb1IxFXxIC4kkRe/VFceRJeyKA2hd5TluIZ6m6CIDttLDGbDw+jufAx14CvnSEWWerD3kAdOnOmU39vPEYN+QyfffhPHnH10Yf98uojfED8t+KKpQB+9PFQHnE1WFx9+Adx9Rnno4GIqy8Gal1x+fXPzyUjGNI5PqJtaD82cuDfiashktEGB+pdSSTXp5IRBz+TiKthtO3wL0Zg5JCRGDN0NCaOnDAQbSXFJZIUpoyT5rAUvonDxmPCUMY4XveK1cFiUVe8GDvbbqwUR0aSasjFVf/og8MnYPwXYzF2yFiMZ+cZT+snyUKOwSKuRkuL657yIu7ifuHcSVOgLzsNDgoz4TtjHjbOnodklfkopO+7CjV1NGpooYO+f3fqG6LH2BT7FlrhkKUtjlrY4fhCO/redsA5635x5YVr3j647OWDi96LcXmZH64Frsa98Fg8Tc7Eq9zNeFWwBS/zSvFdzmZ8k56PO7FJuLIxGtdoGyas7sbG42akANc2xuJmuAhfxqXhq8QcPEnOxTcp+XiaXsjF1deZxfg6owhPs1nUVTl+KKniUVevNlfhJZ3jO1YHS5iC+2HRuL0mFLcCV+H2yiDcXxGIhyuC8XB5MO4tDcDtZUG4G7geD8Pi8TQpB89zt+BVWT1e1XTgVWcffjx8Gr/duCtOF/ztF7z9/TVe//4Gv70l3hNXb/4grt7+HxRXv/0PxNXf1bV686dRBv8rcRV++jvEXvoewmuvILr+A0TXfuTSKvLcC4Se/BprjnyJ4AO34d97Hf67LiFk+1lEdB1DcvNu5G3dhrIMIapj/NG4wZmLq7ZQfbRxcaWLjo066JKIq06inWgN10JrpB5aYozQFGuKBi6u9NEerY2uGA10xtJ2Ai00c3mlj0aBIRrjiHjaXmiMZqJVaIR2oSE6qG0TmdEyCx5p1BxvhVaRDVpEtrTMlvaxRj1Rx7HhxclbkpzQmuyCtgRX2taFtnWh47IoJHvUxtqgOtoKNTGWqIuzpv1t6PxWdI3mdI0L0RItieaJp+MI7ekcDnQtjuhIcEJnkgs6GInOaE90QnvCO9gyjogQEnFi2uPoOuLoOiS0C1nKnQs6E9nxmPCyIazQnmxJ123DC643JzvyelicJFYfyx1NSZ5oSPJCdaIXyhM9UUptSdJibElejKoEL9QLXFAXbY+GaJYa6MhTA5viHdEgsJdgR6/fVpxySa+pSeTAxV5jkiVhTixEU+JCsTyMZ5jzSLfmOCvChubtaB9WAJ7uY4Ijj/ZqENF9E9H7wtIWabpJSMeKt6BzLRygMc6c3jOGBVqZkIuzpHvCRJg1LzjfScdm860CS/o8sPPRtdB73SCiNmHhwLXV03VWJziggt7TCpEHKoSeqBJ6ozZ+Mepjl6AuZhnqo1fQ5ymQCEZDbDAtD6Hzr5GIq430vob9qcYVr3MVEzYoVVBc36opdBUa1oXwGlc1IcGoDAzEtkGpgiWL6EfXnTostnZIt7BCvoMzmvwDsWcjHTNoNYrtXZGqsxCp6mbYpG6NAhVbFCvTw7KiLbbJ2aN6qhNqp7qiQc4DTQpeaFTwQI2cC6ro4buGrZNz5NTIiUUXq2nVoCyRVjPF0qqKqFB2xbYZLiinB/gyJQdsnmGP4hl2KO4XWBKJVaRog2J60C8hNk+1QpG0OQonm3GKWJ0rKRMUSonlFYu8ypn8nrSSMUSGtCHSJ+kjdbwuksdoI2m0NrX6SJhgghg6RvB4PfhO1kOoujMqghJxYlMjTqTWoGmJELn6fkib7Y7k6c6IlF4I/zHqcBk6HeafSMPyUxmaVoTX8BlYNGoWFo2ZDbcxyrAZNQ0mo+WhM04OCybLYzaPsJKDosxUTCOmE0o0rywtj1kcBQ6LvmIpg4qTFSBP+02VImhZv7hSnExMoukJCvSDypCHwlg67qipA5FWMz6XxqzPpDGPUPtEBnr/lIH5P6fC4eMZ8PxCBb7DtRA02gjrxlkgfLwNoifYQTDZAUJpR4hkCFlHJE51RKqCC08VzJlGHdJp1EmbRp23aT7/NuJqcKpghdJ7Naz+Qlr9x+KKbcePy86xWIIPtirRuad7omS6O31eqNM63YVHMyUr2CJW3hIb5MzgL2MA94kaMBs9G2rDFaE8bCrkh1HHZDiLVBN3VN6lB4qjrPpRGCfDI7I41DniRTwnTsH0ifT+0XsxZ/IMqExW5qmBC1jU1XglqIwX17diMJGlPU4ZpuNmw3miKvxlDRFLn+lsJee/FFd5MnbImWKLrCk2SJWyROJoYyQN1efiihVnL55M/w6kbQl7lHAcxOJK1oVHXTFxxWpbNc1YhpaZy9E6WFzNCuDwouyDxNX79EsrXrR9wRpJzav16FELlbCB2CghjAjn9GmwWlfR2Kc5uNaVWF4d1hbiiC4bTTAJx/RScFw/lUjDScMMnDLKwSnDbJxmUVcL83HJpRI3g3fgYdopPNx2GRfrz2JP3UHU1/ZgW8NelDUdQknjURTXH0FR7UHkV/cgq7wTqWVtRCfSyrYjr2ovarrO4eCZr3Hty9e4/eh3XL37Ky5cf4VTF59h5/5r2NqwD7lbu7GpvBsF1XtQXLcXmxv2o6ThEDbXH6ZlB2ldH7K39CKnvJeO2YfCWtqmfh9tsxeljT3Y0rgLW+u7sbW2DeV17aht34Wu3v3oO3gIx48cxMVjPbh5uB0XW7JxMHMlDsTY4TT9Vl8VGONmHCvOroFLAg2cj9XB2WgDnI4yxpkoU5yhbU7FWOFgJBNXbjiQuR5XWsrw5PQhLq6++fobPPrmOW7f/xpXrz3A1csPcP/Ot3jy8Ec8vPs9zhy/hbbmvSgsqEEaq22VWoiktEIkU5vMBJMoF3HxOYiNy0GMIAeR0VnYEJ6G1esSEbRaiAAieH0S1kZkIjw2F9Fx+TylkNXD4hIroRhRSZsRnVyCmJQSxCYXQZCYh4SkTchIzcMmIi02GZEBqxDs5o4ABzuscnXEOg8nhC12QbSfG+GKUB9brHI3w2q3hXyaRVrFrPBE5HJ3wg1RtE3MSnfErvQiFvOoq9DFPkjYEIrO7e04e+siTl498x/Lqn8lrvrpl1aHzx0b4H2JNSCuzh3FvrOHeTF2NmrgQcYpcYrg/hMHee0qlgq45/he7Dzai51HerDjyG7sPLwLfcd6ceDgLuxqrUZVqgCb/BYh38katXYW2G61EH2mhtinr4MDxGFjQxy3MMcJa2scMjNHj44+dqhponuBBrZTu0NTGzu1dLBDS5vDZBOTTywtr1RpGv5v7t4CuqpsW9d9rZ3aVl44BAkRgmuQEHd34gkaSEJChDhxd3d3dw8JAYIEd3d3CsoL/18fY61AqE3tvc+957372qtqfxtzzjXX9Kw5xkfvfy+aMwvF8+eS5qGYlpUsXIByZoC+hFXiW8xN0etXLkeT7Eo0k5hfSzttp5NtS4b6vUuXo5VVHBSKVR9kAKt+4SJecbBu0SI0MJ+sJYsFkqbppUKxiCxaVrNoIaqYITwdS+lMKfq9n4WquXN52h/zpGKqE3pWsaqATXRczdKL0bpUGu0rlnNotV1RgUR995UyaKT91cxn31uE5qXL0LWcroX0CnQsWorWhUvQQp+30uCynXl1kZppG9VyMshXXolUXeoPWGkheoMh93yKdDbjaYBcLKLKTaBhWPUeWr2HWpYCuVsiysOKi03zZWydLQIxmBXjTv0HD4FimNi8uzVi3WwRx4CVG0sjs0UiTXNDb1drnlYWT9tjimPeSEyugkiuOFI8KcHFQgCpOJiy+Uipf1Aa82IipXrQvIe1QFutOZRiUVXxDF5tNuFRV9ts1eBnrYLQddrcoJ3BLbbucMQVh1be9KyOEJ+n5cPKFirHy5ZHXmVutX4PqASy5uKG51sFymYgyVMgvpyu0XBlv3+lzBFiwGoYWn2AVMyj6lOyQy6T8DiHxeaZ8rw/Vq4wZTD3feognTN9P2OrHdK5ViPdg8TAFd3PFBK7Nwl0j9h9i3AwRsAaHXhZqsFtlSIc9FdinfZybDRUxGYzTWw01YKFliIUF8+FhMg4fPv53/EPBq0++y/8jaUL/lnE1WdCcDVSwz5XI8EVqx74dxZlxdIEGbj6UmDYzsSm//q5UAxefTECXn0lAFfvKxR+IQRX9NmfgKthYDWsPwVXzNz9i++4vqPvjPlqNCZ8Ox6Tx4hgylhByh6DU9OY5yhL9+MpgSIcXE38ejxPHRyuMCjFKnULfa1GgivukcUithj4Gj2ZA68J9N0J303E5PFTMF1EVACuWHrhONYHZNPUR5wkzitIL5gsBkXxWTBfsAwuyxWwbZkMYqWXIpt+X8voN6eegSs5BfQoKGG7sip2qGliUEMPQ1oGOKRliGPaxgJwZWKJc5bWOGdjizNMa9bigoMTLrluxXX/IDyMScQv2YX4vaAcP2QV4fu0fDxNzsGdiERcDYjgYuDqenA4rm4LxfVtEbgVHIe74Un03XQ8pff7s6Q8Dq4eJmSTcvA4iaULFuLH7FL8ml+JXwuquH7OLcMPqXl4HJOC+yGRuMVSEN224orTFlx3cMZtBxfc3uiMGxuccI2Ztjt74q5vGJ7GpOHHjCL8WlSLX6ta8byhG896B/HLyXN48/gx3r36HW/fvcKrd6/x8u3rj8AVNXj7VgCt8O4t18h0vvdpfe/+u6mCw+DqlXD6D+Dqn9IR/9mQfSTA+nh+eJngWP89uDrwEP7Hv0fwmR8Qeu45tU8ReOp7+J34Hl5Hn8D9wD1s2XcDTrsuY2P/edj3nIJTx1F4t+1DZH0PMopLUZwcieoQJzT6rkKLtxbavJXQ5sOglSI6fBXQ6UsvZj966Bi08hNAq9YQNTSHaaEhVBu1IZqoD1JDSxB9L1gBzaGKHFjVhirTdlVRRetWhaqjKlyQ+lcTxaKhNNEYrcFhSl2UPo8yqggzRnWEGeoZyImzRX2sDa1rRZ/RID7Mgj5nrSWqw61RF2mH+sjVJGojVqM23BbVYdaoYObvwTTgDzHn61dHWKImnNoQU1QFGqMmgEEeczRFWaMpxhbNsXZoprYpygZN0TY0L1jWRC37vCnGRijhfJQtGiNs0BguUEOYLYmOQajG8NVoiVqNtrjV6EggJdmgM8kK7aQmUkOyNeqTbVCfZIeGpDWk9aSNqE3chPK4jSiK2Yj8GAfkxDohM9YZGdEOyI2gQS7tp4qdI4M5UXaojrFDVcxqVHAjemuURlqgJIpE16401golsTTYi6GBXpwJiuKNUZxggmKaLok2Ja1CWbQZyqOtUEnXuJKOtTJ+LSoTadCcRAPfZNpfMg14k+1o2g7lpIqU1ShPtEV5gkCVSXQsdA41SatJdgIl0n2gc66NW8PN9Nkx1tC1rKNldYlrUEvnW0XfLYu3RGmcBYkGkYl0T1PoPmduQE2WC6qyPFCe6krH6oTSaEdURDvRPXdEWcBGlPnbozpoM11nV7qH7qgLcSN50HPohdYwH3omfUl+H6mN9Clw1eDF0gS3oMZ9C6o+Aa7y7eglbW2NDNNVSDcyQY4pPU+r16F2wyaUWK9GKv3QxsprIl5WGykr9JG6SBcZc/WQP8uQV/8rFTdBmagJKqeboVqcnkEJCw6uqsRpXmLVe2hVRetVzzDjnlYs2qpmnpUg0kqosmFwNceMOtWmKJhrgvy5DF4Zc3iVN4s00xB5MwTgqpDaAkl95IrpIHuaJrKF5ux5NJ0zVV0ArkRUkDpFhacJfoi2UkHiVGUkiCghYaIiEscrIGE8tZM1ED1dF76imtggogDHBfrIcAjFsdZBfH/2Fu7vPoO+kCIkqTsiaJYxgqbrwXOcEtZ9vgDGfxWD4T+mw2b0XDhPlYHndHl4kdynrcSmSUtgOXo2dL6TgOIoMSynF+DiKRKYJyqB2e+hlTjmkOZNk8ACLkmSIPJqzpQZvNLgp8DVrCmkySQRKcyaRO0kasfPwKzRtM1vpmP2F9Mw9x9TsfAf07D88+lQ+FwCmv+QhNHns2D11SKsH7UCm+kcPCZqwneSHgImGSJYCK4i/6fAFasc+AkD9n/lc1X23hOLzQs9rkaAqw/fY9ti1QjXCrWG9sX2bYMCOtY8KQtkzzSnY2YRY0aIkNTDNkltuIqpYfVUOehOWAzZ0bOw4DtxXllQ7NupmD6KOi6jhCbs1NERH4ZW1PFh0VYMWLF0wpmTGKwSF2gyXW+6P/PoniyaOg/SJJYayI3ZJ8zGYiG4YhFXKybPg6LIAmhNWgjzycs5uAqeaYBUeu4L5lgJUwVX8QqBBWImyJpuhNTpBtzfKm6ytgBcfauM5FHqHFzlTtZH3lT6u5hqJIRXH8BVOf09VknQb/DMdTxNkEGr1gUOXO/TBRcIwFXnQhd0L3ZF7xJ3gaQ/LQ6ulm7laYL/HlwJoq545NXKYFIoBmVZ5FUY9slHYL9CNIYUY3BAKQ4HVRJwSCUJh1VTcFQtHUdVU7lOaGfjtEU5dea6cSfxCG5VnMOphpPYXj+EmrpBlDTuR0HTIeQ2HEZO7UHkVO9DdtUA0su7kFLWSepFclk/Mip3o6TlKHr238Lxi7/g4s3XuEQ6d+0FTpz/Edv3XEFx/SDSijqRWtxJ39+OLNpOdvUu2uYe5NJ22bazKvcis3wQGWW7kVkxwNfJrSXV7aB2O/JrulBQ1YaCiiYUVrWgqqUXPbuHcPDESZw7ewpXTx/AzcM9ONeazsHVvmAjnAjSwqUwNVwLV8Cl8JU4F7byA7gKUCNpkLRxOEAXg/4G2BFojaF0f1zvqsL3pw/iyY3LuHLlCo6fuYD9h05i797jODh0BmdP3cLVi49w7uRd7Nx+FOUlbUhKKkRMbBai4rIQTZ3ZmHhSDM1HpCM8LBWhpODQVAQGp8DXPwFbvaLhyqCVRwTcvWPg5Z8E/+A0BIZmIjQ0W2DqHpGD4Kg8BMfkC6BVfAFC43IQGp2BaOpAp8ZnIjMuA3EB4fBZvwkORsZwMNCFu4UJ/NZYIMTBBhEuqxG62Qa+643gaqXB4ZXvWiMeYfUBXFkgcKM5rW+JMEdbhDGTdsf18FpjhwhvT7R3tQrM2UdEXP13wBWHVwxSnf5fB1fMz2rwxH4MHt+HPRxYCcQM2Xcd2YOBw4PYQeo7vAs9B3ege6iPnsle9O7vwa6h7djRVYealChkOa9DhjX1Z0z10WSki25ddfSpyqNfQQYDirLYo6GKA7o6GNLVxS5VdWxfKY9eGjRtZ9BqhSy6VwoAE0sNZKl9LTRdt3Qpr+JXOn8eSoTAalglixagTHoxKpYtQfWKZdwYvVleFm0KtB1FkrwQWLHIqyVL0bJoiUCLBWpauAQNCxfxCKy6hQsFaXmLF3/QEpL0Yp7ax1TP0gAXsUqGc7iq6XjqFi0Urk/fXSIEVUsZhFqIFpp+L/puK22jbZk0OmVWoFeBrouyErUKaF2+gra95D246lkqg67FdA0WSaN50WI00fZbl0ijnT5vZ8bzdJ4l8iuQrS6HNFMNJK02QJy9MU+5Yz5UXDxSSuBlxdP2hBqGUe+jsVj7B3AVwaO0WNSWOaJYFBaHVdaIFWp4Os7DBvEedkhwYylkgnSyVLfV3BeJGXon0eeJW625Emj9BHcmK1rfEgks7W+LJY+wGoZWqRxKDcMparfavodVTAyucMDiaUuyeQ+hOJASAqwEOmYGrrzMFeBushL+NiqIcjAQ+lwJPK5ShZFX78GVzwh5/7MYvGJRWJnc88paCLCG/bBshKmFw/qQhpfNlo/wofrgRzUsQSRVFo/asnyvbI8R6YCewyDM9g8pfgJxAOUt1AgglSdMDcz3YVpNGgZXdv+0LXb8gmu7GhnC6CsGrlJZVUG6PywiLtrJFKH2BghcxypCUr9rDV1jKzU4GgjA1SYDRWyx0MFmCz3Y6KpBacl8iE8ai2/+wdIE/+uT4Gqk/uu//sajrnjk1X/9Q6gR4OovQvDEI6y+xF/+/sUIfcmXMRjFPbK4Pqf9fc49rf7B4ZUgAutvwlRCDrlIbHuCqKuv38Or9wBr2Pfqiw+RV19/OQyxvqX1BeLrfP7te6P27776DmO+GYtJoydiytjJHFyxCCuR7yZxeMVA1FQGn5jX1TfjqB3Po7CY5+gsVqV7sgQHV9NGVBJkYn5VDFxNH8uirkQ49BpH25jIPLUmCbyuWIQVSxeUnMAM3yUwQ4RJDPOmiENOfBbMFq2Ai6wyAmTlEUe/JdmkUvqtrZWh3036/e1WUBSCKw0MqutiSNNQEHFFOq5ngtM01jptYYVTVtY4aWONM2vX4qLTZlze6oUbAcG4H5OAHzPz8Gt+GTdUf5ZegO9TGIjKwr2oZFwPisLVgDBcCwzDjcAI3A2Jw/3wJDyITMXjuEw8S8rF94m5eEDv4TsRKbgXk4EnSfl4nl6En7JK8GteBX4vqMbvLGUwp4y2nYtHsal4GBmPe0HhuOnljyvO7rjq4IybDF5tcsHNTc64tnELrjltxR3fUA6ufkjL4/Drt8oWPK1qxYPmXvxw8Che3b+Hty9+xZu3L/Dq7SsecfVa6HHFoNVH4EoIev4MXP17U/aR8OrNR1FX/wpcCfbxhjQCWL0boRHQ6s1HUOvNv/C4wvuj+b+2HrgPv2NPOKwKPPUYfifuwevoXXgcvo8tB+7Ced9NOA5excaBC1jXexprO49hY+tBeDTtQlhNO9KLi1GcEonaMCc0+61Cq7cm2r2V0O7DoJUiOjm4kkennzxa/eTQvE0eLUGqaGGRNhEsqkkX1SE6XDVMoTqoDNVFOak4RA8FofrID6NBdTgNsCONkR9FA+8YExTFGqMkzohEA4oYc+RE0Y9pBA2qou1QFE8Du8SNXMVx9iiK2YDCKFKkPQoi7FFIKo50QEm0I4cbpdFOfLqYKYYU60jbdyBtQmm8IyqTNqMywRHlMRtRFkkDv6j1qIjbiOokR9SkOqGGOspVCfa0zgZU0z5rkjbRZwJV0fywKpkSaJAYT4PEOKFiaZ72Ux4jUCWpJn4T6pId0JDmgMaMjWjKWI/6tLWoSrVFebINyRYVSWtQmbyB5ICKRCcUx29GQbwLCpO9UJYTgoqiGFSUJKCsKA4VBVGoK4pAS2k0Wsui0VQSgbqSUNSSqotDUF7gj+J8bxQyFfqioNAbOfkeSM/eguRsZ6TkOiOVKcsZaWnOyEhzRW6mJwpz2PeCUVochjLabnllHMqq4lFaHY+S6lgU1URxFZNKSKXVUSirpvVqYlFVF4faunjU1SVQG4eamhhUV0WjqjyKjjsSJflhKMgJQn52AB1XEIqLQlBCx1pYGIicPF9kZnkiI3MrsnK8UVoWgqaWZHR352J7Vx7a61NRXxiJmqwg1KRtQ1WcJ4qDnFHoS8/ENifUhrqjPsyTQ6u6YA80hnihOcSH9J+Bq0ZWUdDLDbUMXHlsQZXbp8FVrjW91C0skWtmiTxTCxSsotbEHOm6RohTocGygiZi5XUQv1wHcfO1kDxHB9mzDbgXVZE4PeM0aC6ZaoKyaaaoEDPj4IqlCtbOYO0qVJOqWCtlhtrZtHzuh2grBq3KPwJXNHCftwoF80xHgCtjAbiSEoCr3Bl6yJPU52JeVxnTtZExTRNZPOJKg0ddZU9RRYYIi7j6GFwlTlNBPIu2mqSIJFL6ZBVk0HdSRHUQNk0bHtM0sHmuPqKsvNBf2onvb3+P17+9wdPL97E9uQYRGhvhJqYJrwkqcP1KBuv+OhcWn0thzdj5cJdQQOh8XcQuoO/P0UawhCo8p6yE/diFMP1WCqrfikFmrBiW0EtwvqgEh1Wz/y24kvwncCU5TQqzps3C3CmkybMwhzR3ErWTZmLOeCnMGUXb/Ho65n4+DQv+PhVLPxeF3BcSUPtqJvS/ng3z7xZgzejlcJygALdJavAS0YG/iAGCRIwQMtkE4VNNESW66v8wuNrwH4Or8llrhVqDMjqukpk2KKRjzZeyQO5Mc2TMXIWkGUaIkqTOoiQNmMXVsU5UAUaTpKE4dg6WjJmB2aPFIDFaFGKjp2I6rxooAnHqKDE/K+ZjJfCyms6rB86kzhDT7CniAk0l0T2bN202Fk2dD+mpCz4CVzziSmQupGmZzJT5UJi8AJqTFmKVyFI4iCohWEr/n8BVMTNcFxeAqxRRA54mGDtJE1GjVYTgSgNZE3T/FFyViluiUtIGNTPshOBKEHElAFeO76HVR+BqkSt6lrh9Ely9j8AaCa5GpAoKzNk/GLSPNGkfCa52y4ZiUC4Me+QjsE8hGvsVY7BfOQ5DKvE4qJaEQ2qpOKKRjqPqqaQ0nNDNxmnLMlz06MCtlIO4UXUGJ5pPoKdpP6oa9qCwaQh5zUeQ03AYWTVDyKrcjZxKljbYg/y67citH6Dlu5BRuRN5dXvQsP00Bg/fxZHTT3HszFMcOvEQew7dQmvvcRRU9SG9qA1pxW1ILe1AWmkX0kp6kF6yHRll/ciu3IWcqkHSbmSV70BmWS+yKnqQQ/vKqemiz9uQVdaI7JJaZBfVIK+sAVXNPdi+5yCOnjmHy5fO49b5o7h3vA8X2jOwj96JewP1cSpQHVfCVHA9Qh6Xw2VGgCsVHAtQJ2mSdHBomy4G/QwwEGyLw/TOudNfjx/PH8G9y2dx+PAhdPYNoKGlCy0t29HXuw9De8/gyIFL2LvzNJrrBpCbXYOE+FzEMGgVn4nohCzExNM0dWyjItI4uGIKI4UI4VVAYDJXYAgtC89EKPPC4n5Y2YgIz0FkRC7CI/MQFp2P0NgChIwAV2G03diYdB5tlRWXhli/YHiuWYeNenpw0NOCh4Uxtq21QKijDcKd7RDkaE6f62KzuQq2WKrDd52RMD3QRhBtZW+O4I00mGbgipaFOa1BMAdXtgj32or2rpb/4+BqPzNjP7Efe48PR1oJNCgEVwxa9R/eje2HdqL3YD96h3oxQNq9rxv9PfVozElAvqcDsu1MUWJthFpzA7QZM3Clhl51BWxXWok+ZTkMamlgiJm06+hgBw2OWHpgPw2WdqyURfeKlbz6X4P0UtQuWswjrZplZVGzbCnKF7OqfwsEwGohi7Si+SWLULFMGtUrV6BWbiUa5WXRIi+HVgau5Feig0l2Bdro+83MN2rBIjTNX0AtaSHTQjTSssYFC9HAtFCgRuYvxSWYr1+0kMMp1jIDdVbtr5pFUy1bguYVy9C+Uob2Q/tiKYnLl9I5LEHb8sVc7UtJyxisYuBpEVqEalsqja6VKzm4GlBVpcGiApqXC9IWOxi4WrYSXdIyaFu8lI5zMT/GFjqmdro2HSzqis65Wl4GpXRtC4yoD2Gth2R67uI3rUKsoxlXjNMIgCX0oYp+r5HpfgJfK5YGGMtT/ywF6zDzdldzQZQUKc7dimSNeA8mGyRwKGWLpK12SPawQ4rHaqS5r0a6G7WkFOaJRJ8nbrXhSmLyGJY1ktyF6X/vUwBt3kOr9K3/rAwmz9XvlSlM9eOpfwxECWEUg1gsPTDATh2eZvK80mC4vS73wWJRWTzy6qOUQQaw7JDp8weANRJiDacTetrxVEKurUL9W3Bl80lwlSsEUzylkHloeVi+10eRVv8JuPqEBOCK+so+a1Hgy7RGCK5sR2yP1uUeVwJwxQ3atwo8rlLcbJC8xRoJ7NlxNEXIej3422qStBC8nlWFNIKvjSYcDWSxTksIrix14WJpiNX6mtycXeK/Aa4++6+/kf41uGLQiRmr//Vvn+MvfxBb9te//uN/GVz9g8Grvwu9qzjAGgGuvhyFb78eLdQobsb+tRBeffkJcMXSBkd/M4ZXGOTgilUSZOl9307kkVY8fXAEuJr4rcCkXXLCdA6uZgrBFTNqH6lh03bx8aIQHT2FwzAGrsaPmQiRiVMgOomBKzG+HVZpegb12aVEWL+P+ukkGVEp6M9ZjI3LZOErI4sYGRlk0+9Qmawc6kitpC4GrlRUMaCuhT0aw+DKEIepPapjhFOm5jhlYYXjlqyaoA3ObtiASy5bcNXLB9cDQ3A7Kg6PUzJ5Gt8v+eX4Pr0AD+Iy8Ijepw9j03ArNJbWi8BNBq1CY/A4MhlP6H37ODoNj1kbR+vFZOB2WDJuBCfgbmQaniTm4Ye0QvzE0vuyy/BrTjl+ySnF89QCPKS+APPGehyTiieRCbgXEI7r7t64ttkNN53ccJt0y9EVNxxofosvHgRE4fvYdA7SmG/W88JqPCypx4PGLvx46Che3buHt7/9gtdvXuD121cCjytWVfANuN68+QCuhlPy/r8Ort68B1hv/3Nw5Xv0EbadeAS/Y/fgdeQm3A5ex+b9N+Cw5wY27r4K+50Xsa7vLOy6jsO29RDWNe2Da/0OhFS1IK2oECVpEaiNcEKzvynavDXQ4a2EDh8GrYbBFclPgVcZbAlQQnOQOupDtFAdrI2KEB1UhhmgIsIMJZHWKIy0Q14k/VBFrkVG5DqkRK9HcswGJMXaIyl+I5ISSEkbkZKyEWmpAiWnOiAh1QkJKZuRmOJM81uQluaOjPStyMrwRm6mP/KzAlCQFUgKQmFWMIqzQ1GaE4bS3HCU5kWgJC8cJfnhKCuKQFlJJCkKpdRWVcSiqTYZHQ1paKe2vjQKJdnbkEvbzsnwQG7WVuRleaIweytXftbHysv04Mqlddn6OenuJFeh3JBDx5mTRstTSSk0n+yK3GQXkjNyUxyRm2pPy9YhK55eYjEWSI80Q0aUBTLpWqWH00uZOttx2+yQELKRvuOLhso09G+vxV7qsA0d2oH91JHbf3gXho7uxoETezB0fJA6ezvQf7AXPQe60LGvHU2DjajZWY3KgUpU7KxC6Y5y5PUWIrU9GwktmYhvyUB8Uwbi6qiTXJWKxKpMZDQUIr+tEsVd9Sjra0HFri5U7e1D1b5+VO7vR/n+7SgZ6kHxvi4U7+1ECbXlNF91sA91hwfQeHQXmo/t5mqg46zZ14Py3e0o6W9BQVcTclrrkd5YieS6UiTVFSO5vhgpDUxFSKzLQ0xlFiJL0xFXlYvC3gZ0n9iNQ1cO4dTl/ThybDsGB+qxo6MU/fW56ChKQE3CNhQHbUGxvzOqgzzQEOaN+lBPDq4aQrzQxMBVsC9agv0+UiupjflbBfqgZRurKLgVDdzfylUArkhV7ltQ4SIEVxvtUbhuPfLt6MVsbYN8S2vkm1sjz8QC2YamSNcxQKKqNqKVNBCpSANmeW1ELdNC1DwNxM/SQtpMPeTMMESBuDENlI1RPNVEAK9ETVElYY5qSQtUM3A1w4yLQauamaRZ5tyMvWquBSrnMm8rYZogqVSo4nlmKJzP4JUg6or5XeXPIgnTBHMk9ZAt8UHpYjpIFdVE+hQGrNRpEK+O3CksXVCNpwumTBWmB4qqIGGqMuJFFJEwSREp1GZNo/WmayNhihYCJmvCh/YVu2orWtLqcOnYdfz+O/D7i3e4ce4m6uNL4aOyGpumKMF9jDzcv1wBl6+l4TxpBbylVBC+2ADJy+i5l16FtHmGiJuhjZDpytgqsgLrJizkKYOKY8WxdII4FkxmqYEMWIlxzSXNo/n5pGF4NY80+xPgSor5X02bhQVTZmP+5NmYJ0KaMBNzx83A3LGkUeKY+/V0LPhCFEs/nw7ZLyWg8vVMaH87Byaj5sN27BJsnCAHFxEVeIhowFsIroJFjBE2xRSR08wQPZ1pFUkIriT/V8GVUDM/aBhefZwW+DHYYimCXHM2kjZx/Rm4qpi9FhWzSHQ85VKrUSplg2I61kIpS+TPtEAWPXfJM4wRLWGAQAldeIirY4OoAkwnL4XqhPlYNn4W5o2n6zxeDBLjRHmUlbgwyopHWgmN2bkBO4+wkuCaPUWoqRLcn2z+tNlYPG0+lk5bgGVTqJ3EzNjnQHriHCwRgqvlk+dBbuI8qI2fD5MJ0tg0TeBxlcbA1Vwrum70/EuYoVh8FQrpumeLCcBV/BQdRI1XR8R3Soj5RhkpozWRPVHvI3A1nCpYPN0cFZLWvKpgHV2Tero2jczjaq4g6opFWzFYNVKsoiBLF2RRVz3Sbv8Erf5o0M7N2XlFQUFVwf6lAnj1HlhxBfwTuNolS5IPw6BCBPYqRmOfUgz2Kcdiv0ocDjBwpZ6KwxppOEI6qpmOE/o5OG1TioterbiVsR836k7hRNtx9LQOobJpEIUtQyhsP4bijlMobTuB0qYDKK3fhbKGPpQ396O0dRcKGgeRU7MDudU7UEXf69xxGv2DF9C36xy6+k6gufMgKuoHkFvajsziFmSUtiC1uBkphc1ILmBqRVpxJ7LKe5FbRdup7EdWWTfSS2j9sjbkVLXRtluRXdmIrNIaZBdWIju/ErnFtSivb0fXwF4MHTmOs6dP4vrpg7hPv/uXGLhKssegvxZOblPG1TAl3IiUw+WIFUJwpYATQapCaKX9AVz5G2BnqB2O5Yfg3kADnp89hCsnD6O7pxuF5ZXIyC1CYVE16ms70d2+B72dQ2ht3En9BTqv1DIkJuQjPiEXsYnZiEnIQjR1bqOi0hEZkYqI8FREMkWkISIiHRGRmYiOzUVScgnSM6uQlVOLjKwaJKWUIS62ELHR+YghRcUUIILmw+IKERrPxCBWDsKp0xwXm4H0hExkxaYi1jcIXqvXwUFfD0762vC0pEHxOktuuh7iaAV/e2NssdbAJlNFbLZQg89644/AVZC9OUIZuNpkQbJCmKMdfW8dvNfYIuJ/CFwNVxX8I7j6o8fVSIg1Uvt4FcEhAbw69gFc7T68FzsPC8BVH/V1th/sR/+B7dhN2r+3B3t6G9Gcn0KDYhfk21uhco0pGu1M0GJpgHZjbQG40lBCr4o8+lQVMaithf36+tRqc2CzQ0kJO+QV0LtyJfd2YlFHzPi8nJmSL1uGZjlZnv5XumghTwtkEVYMWJWxqn0rlnFg1aAojyYlRTRT2ywrgxZa3sIB0jK0LpdGi/RiNC9ahOYFi9DCAZBAzdxDSuAj1bhQKNp3w7z5ArFjoPk6nv43H7XcbJ1VClyIhhVLORxrJ3UqyKFHSYFHUHXLrkDHCmm0L2PAahE6li5C57Il6CC103G0SS8iMaAlzUFXt5wcN5/vJXXIyaOVBpIdK2TQzaLPlsuiQ3oFjxBjx9myiH1vKU83bGNpkCqKaNJRQ5WhFgrNdZFha4ikDaaI22SGWIdVvDqfAF4xc3ULrrgR4ss2WyCelEBKZHIiOZiTzGiaWvpuwmaBYToDGDxKyt36PYBK3mqLlK0MFjHgMZxitpp7I6UwTyQOtmw+lhBcJXuwCCkbYdqfQGkeQrN0DofsPhJLZ8v0Wv1eI9P7MobhlRBGsagqlh4Ysk4bgas1ELpeh88Pe12NTBkc9r3KGIZXvms+yEeoT0RhZbHjYMckBFhZn/DGyh4RdfUhympERUAPAbTi8vgg7mXlacP178DVn0kAr9Z+DK54tJWN0CvLRnBs7NjpumcI0zGZbxg3v3chOVtyCBq2Th8+lqpwN1WAl4UKTxVk8MrXRhvORgqw110JByMlAbiyMsRqA02o0vMvKTIO333+V2Gq4Gf4K4dWH6oKCqDV37hYquCwRoKrv30mAFfcm4r7VwkB1af0l/8EXAkqD3I/rL999Qdw9fXH4OpLQZXBb75iwGqMUKNpftQI3yshvGLgiqUMjgBXrMIgM2lnEhktgonfTYQIA1BjJmMazTNjdmbQPpHEDNtZNUAWbTWT+s3M64qBqj+CK5Y6yMDV9DHT6PsiGP/tBIwdMxETJ0zGVF6FUAxSrKDSJAmu2SKSmEPbnC8isPxQF58N67mL4LZkKSJZxBX9xlYoKKKB1Covjw4F+i1TVsGAmhYGNXSxX0MfhzQNBOBK1xinVlnyaKsT1tY4uWY1zjlswiU3d1z18eOVAm9ExOBOfAqepOXi57wyPMsowJ2oFNwKS8LdiGTcDU/AndBY3A2JwYPweDyld+yz+EzuO/UwKhX3ad27EbR+aBJuhiTSdCoex2fjWXK+AF6lF3OA9Tw1H4+oH3AvKg0PotPxLC4LP8Zn4El4HO74BOKWmzdub/HEbWcP3HR0w63NW/HAOxjfhyXgWWw6HrDqhbTfB5lFuF9Ugydtvfj9xGm8ffiQg6s3b15yg/Y3b9/g7Zt3ePcaXG9ffwBX72ETB0nvPtJIUPXmD5UB/wiu3v4JuPpTbysOxt4INGzOzueHwdWnUgjf/OdVBbceuAefIw/gd+whtXfhceAGNu+7AvtdV7Bu4ArW9l/E2r5zsOs+Bau2o7CiDuzq+kFsru1HYCV1Qhm4So9AbaQTmreZot1bHZ3eiujyUUCXL8lPkavTn0QdyY4gFTQHqqLKXwVFvqoopM5jWSRL+bJHfrIbMpK9kZrsT524QMSlhSAqPRQRGWGIyApHRG4kIvNIBVGIKopGTEk0YkuprYhFdGU8YkkxZTRdEoPYklgkliUisyYThc0FKG8vQ1VnBWq7qlDfU4PG7bVo7qsnUcdmewMa+xrQ0E/tzkY07m5Gy742dBzsxI7jfTh4bi/OXD6Msxepw3VkO5o6SpBJ+4jJCaTj8kdsfjCSy6KQXBGDuOIIRBeGc8WQYgvCEJMfipi8UETnBiOavhOVvQ1RWQJFZwYgOisQ0Rk0n+qLiCRPhMW7IiR2MwKjNsIvfDV8Qq3hG2AOfz8TBPkYI8TXFIHeq7DV2QCO6zSxcY02fL3WobAgEXv3b8eVWxdw98ld3Hn2ALeeP8LN509w7YfvcenHZzhP7WmaP/b9Q+x/ch87H95Gz92raLt1Hk3Xz6L+2mlUXjqGgtNDSDu8C4lDA0ggxe/pR8xAL6L7upGwox/pe/Yg7+AhFB07gZJT51B2/jIqLl8n3UD55ZsopemiS1dQcOEi8s9dQOGFS7TsCqpu3ETD3XtoefAIbQ8fo/n+I1Rfv43Cs5eQToOQpH2HkbD7COJ2HkZ0/35E9OxEaMd2hLZ3I7itCyFtndS2w7+pBT61jQhu7UTu4WPof3AfZ355imu/3MeVx1dw8fpJXLxwBJdO7MHJgRb0laajKtIPxX4uqNzmhvoQTzSGeqIhhEVceaIpxBvNwd5oCfb5oCAftJIYtGpj0VbbBMbsI8FV7VZX1Hi4fqgquGkjitdvQOHqNci3seXgKs/MAjnGZsjSN0aalh4SVDQRo6SOKCUtRMnrIHqFFqIXaiJulhaSJHWQJkYDZxpYF4mzSmYkUROUkErFTFFOA+8KCUGkVY2UGapnmqN6lkCVTHMEqhDCq5HgqmSeOYrnm6FoviBlsGAWDchnCsAVU+4MQaQVl6QeMiUZvNJC2jR1ZE5R56mCOWyalDpNjacGxk9VQtxURcRPUUTiFCUkT1FB2lQV7oGVKKKK4Akq8JMwQKyOKxpjK3Bizznce/QLfngDPP7pBY4NnUZeQApcZMywfqIc3McqwG+MMoKnaCB8jh5ipU2Qstwc2UstkL/YHHl07JkzDZAgqYVQcRV4TJeD3eTF0B4/E7JjxbB4/HQsEBHD/KnTMX8akxiHVvOEmjuNwRB68U5l4EoCM0gSTDQ/c+oMzJsyEwtFZmL+xJmYN34G5o6h9b8T435NC76h7X8tjuVfSUDhqxlQZR5c386D0agFsBq9GOvHLYfzRAW4T1aDp4gmfCZpY9skPYSIGCNy6ipEi5ojRow66WLUcRdbhVhxMyRIWCB5hhXSpGyQKUWdSKnVyJWiDhypYMYaFEqufi8Or6T+N8DVSO+rPwFXAqP39aSPwVUFHVeZlC2KZ1qjcKYQXNHzlyJpghi6v0HiutgqpgF7UQWsmrIcGpMWYuWkubwS4JxJM3gaIPMxkGRi5usjTNmlJohSB0aMOjDimD1JnPtazaJ7MmsqM9aX+idwtUxkLodXS0UExuzMtH3ZxDl0/+dAddRcmIxZDMcpCgiV1Ef6HDMUMnA1y5KDK+ZzlU9/Q9liJkgVNUS8iA7Cx6gi7Bt5RH+jgJQx6sime5Y7xeB9tBU3aBc1RamEJapm2qKOrks9E11/FnXVSNeMgav2hZvRsZDBqpESgqsRUVfDUVaCCKvhKoKCioJ9TEu9uATgypuDq50rtmEX97YKGJEmKPC52iUbgl1yodilEIZBxQjsVYrGPuUY7GXgSjkOB1WTcFg9BYc1UnFEKw1HdTJwzCgHJ1eX4IJfC27lDuFm82mc7DqFvs7DqG3bj9KOg6jYfhrNe66j9+Bd9O69itbeo6hp3YWK5j6Ut+xEacsgiht2obCG5ut3or5tHxrbh1DfshdV9QMoqepBfmk7ckpakFPWiixSenETUosakFrYiJSCZqQVsWiqLuRVbkduZS+9V9vpsyZa3ojsimbkVbeQGpFXXoeCkhoUFJKKalFe3Yq2rh3YuXs/jhw8gItH9uDu4V5cakvDnvi1GPBRwTF/OVwLV8TNaHlcCl+BM6ErcZKDKxWBv1Ugg1daOOSnjd2+utgZaoPj9C6/01+LB0cGcWjndpSUlCAyPhHBEbGIi0tHTmYZykuaUV3ejlI6zpzMSqQkFSEhPl9gyJ6Yjej4LETFZiAymkGqNC4GsaKjMxEdk4XY+FykpJYir6ARlXSNauv6UU5tbn4jUlMqkBhfhPi4QsTEFdG+ixBBCksoJOUjLDYHETGZSKAOcUZCJrKpUx3nGwRvu3Vw5OBKC95WJgi2t0HYZjuEOlnDb4MRXCzUscFQAQ5mDFyZIHSzLWkNAh1suA9W6CYLhHBZIsTBFsGb1sJ3tS2ivTzR0f2/lir4UeTUH6KtuIS+Vx8BqhMH/kl7TjB/q6EPHldH9/JIqw/eVrvRL4y06mPQaqgXhw9Qv62vBV2FGSjyd0fWBiuUrDZF49pVaLMzQZuFLtqN1NGlo4IeTWVsV1fGDnVVDGrpYK+OHnZraGKnqioGlJXRKy+HthVLUb9kIaoXL0T5wvkoWzAftcukeeofSwEsl17CVbl8KQdWVTLLUCOMtKqTl0W9nBzqV8qgnn1nyQdPKZaax1P0Fi1C68LFaFu4CG2LBPMMBDGY1TifRVwt4OLgau48LlbVj0VqtbCqhMtIMsvRQvtslqVWXgZtirLoUJJDp7I8epRZeg1L+5NDFx0fA1ZtSxZwdUgvQufSxbxto3NsYxFXLGVw6TJ0ysigV1ERfSoqPMqhiwaNzNerS0aOG9Yz368O6WVoWyxN3xN4ZHXQ+faoKqFPWwvd+jpooGey1FgbOZb6SFlrjLiN9C50WIUoR1NEbTZFjDO9C10EVQHjNpshjlXw22RK65kg3t4EiaRkUup6U6StI62hftQaI6Suo74BPctJ642RwETrJzqZIcnFUmiazkzRGYBi8EoArrg8BGJRWH8GrpJJHFpt/VDd732FPwathn2mPD+IQaD3/lMsfc9nDRcDSww4ZQijpxiEYjAqZasVnbMJwu31eOpgtKMRN3AfThccCbDSWfTWvwJXPPpK6Hsl3G+29xoBvPL6OAIra4QE8MpWYJ5O+xrWn4ErbsTOpj2t3yubGcNz3yq7Eb5UI6K6PEdEe239oI8jsgSRVtnClMSRlRDTXS2QRkrdQn0lV2aSb06y4EpgRv/2hvC1UIOj7jJs0FoEZ0MZ+NpqIGi9Prat1oHbKmU4GsrD0VgZzubacDLXgY2uKpSlF0By8niM+vLv+Pyvf+HRVp8CV8yo/S9/+bvAlF0InASRViOjrYYjpf5TcPX5RybtI8Wh1V+/FrbCCoQMXpH+8ZFR+7c8LZBBKkGk1Vh8+9XY9/Dqa1rO1nnvdUX6ir73zZeCqKtRtM747yZg8tjJmDp+KiazqKtRgnTBqWNEIMrSAEdNwuRvJ3C/Ku5zRctYhPws6iszeMV8rQTpgpPei60jzisHitL8FEygbY4ZMxHjxotAZMJUnio4e5IE5olIkaifPZnayTOo3y6JpZMloThNEiaSs+FEv3sRDFwpyqOSfrsaFJXQLCeIuuqUp98kGkPtVNHCHlUdHNDQp36NMU4ameOMhTVO29hQ/8YWpzeswzkal110c8cVXz9cDwnFjagY3IhOwN2ENHyfWcB9rh7Te/tuZAruhCXiHuluSCzuBEXjXmgsHkUl4UlsGp7EpOJhdAoHV/ciUzm8uhueysHVfXrXP2beV8n5+DG1kFcsfJaSh0cxGbROCh7Q+/85ff5TQhae0fYeBobjruc23NriiRtO7ri6yRU3Xbzw2C8UzyMS8TSa7SMZd+Mz8TinFE8rG/FD7wBenD6Lt48f4t3vv+Lt21cCCPT2Dd4xN/ZX4HonBFc88onHMb3m7TBC+hRo+jNw9fa9PuVZ9fZfRGy9+4RN+8jqgp82Z3/3/v9P/TcCXLntuwPPgwxePYT34ftw23cTDgxa9V/B6t7LWN1zAbbdZ2HdcRIWrcdg2XgItnV74VC9A/6VrUgqKkZhejQqI53R4E+dAm81dHvLo9dXDj1+CiRFQeuvgN4AenEGKaM9UBmlnnLIdJNHjp8eyljqXN425BfFIK04FYlluYitKEV4VRWCqmuxjRRQW4fAhgaENDchrK0V4R1tCO9qQ0RPByK2dyFqRzdiSNG97YjoaEJkWyOSetqRPziAqiP70XT6KNrPnUD3pVPovXKadAo91BFrP30Ezceos310P2qO7UcVqebUAbRePomB+1dw9Pl9XPntezx69TOev/yZw6C9Zw4ht7UCvrmx2JwWBve8ePhUZsGrJg/OZdlwKM7kcirKgAt1nFwL0uGamwq37CS4ZcZjS3octqTFwTU1FluSo7ElMRIucWFwjgqCU7gvNgW5Y73/Zqz2soc1vWit3G1g52qNDS5WcHC0wPoNJjC30oKmnjw0dOVhYWdMndoQdO3sxvWHt/Hs1a94hpd4THpAT/I9eihu0s2+Qjf+It32c6STpP2v3qL/t1fo+vl3tPzwC2of/4Cyu4+Qd/0O0i9eQ8KpS4g/wXQZsUcvIvLAaYTvPY6ooZNIOHoOaaevIPvCTeReuUffeYj8m4+Rf+MJtc+Qe/N7ZF17jIzLD0j3kXX1AfJuPkTJve9R/fQXNPz0Ck2/vkXdT29RdP9XJJ5/gMADl+G1+zw8d16CNz2DfrsuwL//OHy7huDdthseLQPY2rYLnp2D8Ozai60de7Ct7yCyz91C708vcILO8RKd89VXP+IO3bOnv3yPH+n+PaL7fbSjDk3xYSjxdUGFnzPqg9zQHOqB5hCBmoK3opnUEuwpUJAnWpkCPNG2jVo/+syX1vWhdb3d0ejpivqtW1DvsQV17ltQs8UZlU4OKNtkj1L7DShetxYFdnbIs7RC7ipzZJusQpahMTK09ZGspo14JU3EKmojRlYHscu0EbdIC/GztZEooY2U6brIFDNAvqQJiiRXcYBVIGbMo7CKJExoAG2KCkkzVM0gzTRHFYdWFgLNJs35oApSuVBlc81ROs8cJfNom3NoMD6TtilFg/MZBkIZ0j71uVgEFksdzJHQoWPRRKaoBlfGdHWkiKkhUUwVcdOVETdNEXFTFZAwVQnJU1WQOk0d6dM1kTRVHWGTVOAxRR3bFOl6BOZiX99RnKNn5PJPv+D6i99x+eFjDHTuQvLmELgsMsRmEWVsm6qDqOnGSKTzSF9CnaLlNsiTtkLhYiuUzrdAyVwzFNBxZ0oZIGGmLkJnacJFXA7mIgu4UfvK0aJYSi9M6YmiWDJ5OhZNEcNCBqyYYfs0MUiRZtC8xFQJSE4RJ4lBYjItm8wifiQxj1Wwm0DtWHHMGSWGOd+IYt4XU7HwS9ruV2KQ+1oArLS+nQv97xbA9LvFsB4ljfWjl2PzGFm4T1CC9yQ1+IpoYZuIDoJF9BE+xRjRotQ5n04dczFzxEuYI4GUKE4dbAnqoEpQ51SSOsQzqOM5gzp9pFxS3ow1dC9WcxUweCWxGkUz1qJk5jC4Wo/SmR/0cVTVhg/TQuN1AaAa1qZ/Mmf/U3A1aw0qZq6mfdiiaKY18mdaInemBd0DBq5MEStpiFAJPXiKa2CjqALMpiyH1uRFkJ88D9I8ck2KR1LNoOssyUoiM3g1XgCvZpBm0fTsCdSZmSBGovs0UUIIr0aCq7lYOm0elk0hTZ7LtZRXFGQeV7OwfMJsyI+eDQ1hyuYWEXlESegjayYrSmDJI66KJMyQP90U2aKmyBIzpeeUBjqT9RAxRgWhX8si8hs5JI5VQaYIDbKmCsGVMOKqWMwMFVI2qJm9GnVzBeCqga5RPV1zDq7msYgrR2GKoEB/BFfdi9zQs5h5XXlg+5Kt6JP+AKn6lnqOkBBcDacLLvcbAa4EwGqQQysBuNotG4Ld8qHYrRCOPYqR2KskTBNUjschxQQcUU7CUZVkHFFPwVGtVBzRS8chkwwcWVeIs0FtuFl0GDfbL+BkzzkM9J5Cc88x1PQeQ/3AOfQcuouhs88xdPIxegfPo65jH8qbBlDRtItHZlU07EZ5Hc3X7kAFteXUllb1obC8G3llHQJVdCGvqgs5FR0cXmWWNiOdRV4VNCE5v4naFmQUdyC9qB1JuY2ITq9CTEY5kvJrkFneiJyqJp4eWFhUi8L8ahSQikvqUVffhq7O7dg7MICz+3fg7qEeXG5Lx2CcHfq8FXHIfyUuRSriarQ8zoetwKnQlTgRIo/jwYokZRznXlcqOOKvjn3+2hgMtcTRnG241FKIE/S+aCwpRGRkNNy8/eHs4Qtv3xCEhSYiKSEPWWmlyEkvQ0ZqMZKTChGfIABXcUkk6rzGJlEfJiEXMTyFMAfRTLGCNjYxHynp5dTfaUZNfT8aWwdRwwzoy+la5TciO6sGaWmVSEguQ3RiCSISixGWyMBVHkJjshEeLYi4SotPR0ZMEqK8t8HTdi0cDfThYqQLP1tzhNjbIsjeGv7rzekzA2xepY4NBopwXKUBvw1mCN+yBmFbmAm7DQJ5RUFm0M6M3Jn3lR19dw1txwaxnp7o/J8AV58wZ+fzJ/81uNp7/AAGj+/HruP7MHB8LwaO7cHA0UHsPEI6PMih1Y5Du9B3YAd6h7Zj4EAfhkjH9nZjd00RKoO8kbnOCvnWJqixNkaLjTHaLQ3QYaaDTkN1dGoro1tdGf2a6tijo4t99H4eVNfGDiVVbFegfiuvrrcEtYvnoXLhXFQsnk9aSFqE6mXSqGGQavlSVCxdisplQmhFqlwhmK5evoyDrerly1EjrPjXwIAUMzSXlubiwGfxErQxcLVg4Xt4xdTCwdUCNMz/AK5YOiFPy6Ptda+UQY+8HLqZlBTQqSiHFrkVaJRZhibZ5RxedSoroJsGfttVldGnrIheuZXoWiGNjmVsGwxaLUEXnQtTBzNop/k2dnzsuOi4u+Xl0c8gnoYmbUMNXfK0Hxna7gpZdDHj+uUraFvL+bqdsivRq6KEAW1N7NLVxXYdbbRoq6NKXxNFq3SRYWOAxHXGiN1ogphN9F7cZEStEeIcjBG/0QgJ6w2RsFYPCbY6SLTWQTIpjZRppYscC13kMZnrItdcB9kWOsii5Zk2eki31Uf6GgOkrzdC2kZTpDmZIdXZnMOOFDcrgZm6hy2PwEr2tPugrXY8IouJAa7k99CKLfsYXLGIKQathlP3/h24+hANtUYYdWX3EbhK87LhkIpFWo2sMsiqDsbRMpY2mPYRuKL9+tC2fQXwKpOUQdNcDIx5C6sQjkwjFKYOclDlIdRH4Go1B0q5tI882tewcj0EElQKFMAqHpUlrBg4HG3FI66GoRXtK4+2x+UlSPHL5ZUBBSbtfwRX7yWM+mJwjFVDTHc1Rxop1dVMoC3mSCElk5LofiZuYWb5ljzqKtbRFIE2GnA1WIn1aguwXmMhtpjI8oirUHtj7nXlYaYCRyMFbDJSgoOpGtYZqWGVhhzkF83m5uxjvvwHvvori7pi8Oov+Ms/gau/cnD1Fw6uBKBJUE3wi/fg6n3E1V++EOi9Afsf9JdhsfW+5PqbsP1YH6DVX4VA65/A1ef/Alx9MxrfkL6kz5mx+7C+/MewUfu3+O7LURjL/KuY/9SEaTzqatKoSQJwxf2qJgvhlQgmM/+rbyfQ9ERuyM6gFYNXkiJiPDWQR14xcEXfZ5FazOOKFeNhXlkTxkzCmNETedTVJO6BJYa5IjOwcPIcXnRnPrfkkMSCSYKIK/lpktAXn4lN8xcibOVKZNFvVyX9/jQoKdNvGv2+rZRFhxwrHqGCHcrqGFTVxkFtQw6tzppb46y1DU7Ru+vUWjuc2bQB5zY74bybGy4xcBUahpsxsbgRE4/r0Ym4m5iO7zMK8ENGEY+OuhOWgFsh9DkzaN8WhhtBUTQfg9uhcbgbFo97EYl4EJWC+5Es8iqN2jQOsO5FpnDj9sexmXjKo6/y8Dw5F9/T9BO2LC4bPyTmcnD1PDoFj2i7d7wCcN3FE1cc3EjuuOXmi0fbwvE8MhHPYlPxJD4DT9Py8bywEj/UNOOn7QxcncHbJw/x9iXzuBJEXL198wbvXr8FXjJ4ReLgSgCjXtHY/9V7dPU/Ca7e/Afg6t3/c+DKZfdtuO+7B+9DD0kP4LrnFjb2X8Waniuw67wM244LsG4/C8u2U7BoOwnL5mOwrhuCffUAfCs7kFhSjryMeJREbEG17yq0eqmi11sWfX6y6PWXF8IreWz3l8OOAHnsCFJEd6ASSt1WIHXzSmT7m6Ay3RM1VUkoasxHWnMl4ttaENnZh8DuvfDpPoCt3Qfh1XMAvn2HEbjzGEIGTyFk72kE7T+DoAPnEXzwAsIOX0QE09AZhO85jqjBY0g7fBZl52+g8cZ9dNynjveTp+h//oz0FD2P76P11nXUnDuHkmPHkXfoCDIOHkTy0H4kHRhC3mnqwN+9g6FffsFlejge0kX7mS7Zj/SQXHr8ENV7B+FZlA+rpHhYZ2bAtrgYFuUVMCqpgF5xBXQLyqGXWwrjnFKYZ5fAMqMQ1il5sKYOrXVCDmyY4rJgSQ+8eVAszPwjYOYbClN6mI3cPKG72QVaDo7Q3LSR2o3Qoz9Ao3VrYWhpBTV9AyylP+YlKsrQtbaCd0wUGnb14+yDe3j8+hUevXuDO3iBG/gN16i9jJc4T4/vaXo4TtB5HKXzGCJtf/EWTT++RvXTlyh5+ALZt35CwvlHiDhxG6HHbiDk8E2EH7mLyKP3EH74NoL3X8G2wbMI2HcGEUcuIu70dSRfvI2UK/eQevWBQFceIu3qE2qfIvnSYyReeEh6gJSLD5B+7QFy7jxF8eOfUfnDK9T8CpTTRU2/+xuCTt6H865LWNdzHmu7r8C+5xo2d1+AW+cxeLTuh1vTbrjSYGlr1wH472b3/iI/lsDB00g9cwv1T35G3+8vcYju1dl3r3Hz3Ss8owf8tze/4/n9WzjV14GWxEiU+mxBpe9mNARsQUuIG1dzMCmIpoPc0RrkIVCgB9qYAmjazwMt3rSOlyvJTSBPNzRtdUWjuwsa3JxRt8UJ1Zs3odxhA8o2rUfJhrUoXEMvcivqAJhbIGeVGXKMacCsa4h0dT0kK1HHTI75W2kjfok2EhZoI3G2DpIkdZEipos0Bq/EafAsaYp8Up6kMfKkjFE40xRlM81pEG2BihkWvK2cyaCVJcmKq4oG6h9k8V4VpHJS2WwzlNB2itj2ZtDAXMIQBZKkGYbcnJ0btPMKg3okHdq3NrIltJAurolkcXUkSKgiTkIZseJKiJ+uiKSpCkiZqoy0qWpIn66NdAk9xIlqwX8qdSjmmyLCPgyt9TsxdOE29t1/gH3PHuL4T09w8tYNbG/soo5mAHyWmGCbhD7i51gjdT519hatQ770GhQtsUPpIltULLRF1TxrOgdzFEuZIJeOPX02dXjn6sNvpio2TluOVRPmQXOMJBRGT8fKsaJYPkEU0iLTsXCaGGZPF4eE6HRMFxWFKNO06RCbKgaJKWLcGJJF/MyZKI5548Uxd8x0zPluGuZ8PRXzvpyKxZ9PxfLPRaHwpQQ0vp4Fg+/mw3TUIliMkobtqGXYMFoGzmNksXWMAnzGqmDbBHUEiWgjdIoeIqcaIVrUhEdZcWglbs6jrJIkLDmwSpWgDiwpXYI6xBLUySRlk3KYJKnjJ1SexGrkS7DIq7V0/uvo/jGPqw0ke5TOZNrAqwWWzbIX+FcJoVTlXIf/QGy9jVwVc5hPlgBclc9eK9QarpJZdsifRR1Vesay6HlLk2KpgqsQN8ME4fTM+EhqYhM9D+ZTlkFLZAHkRebQ9Z/JwRXzRGCAUHyyKK88w0oizxgvipnjRDFnHF3vcXSPSLPGiWPmeAnMnMh8FGZg9lQpzJs2i+7hbCyZOps6NrOxjEVY8QqDczi0kp40EysnzILyqFnQ/WoWbL9dCC8RBbrOLP2VnvMZ5lyFEubIETVF5jTSdJLYKnpuDRFL9ytilDzCv5NFzFh6lkXUkT1VT5AqOMWQw6tScRbVaCeAVqSGOevQSNeJVRVkBu3NdO2YWuc5oG2+A9rnO6JzwWZ08cqCAnjVtdAN3Ys80LN4K3oXe2L7Ei9sl/YmsZbmpbdyMXjFodVyHwys8HufJsiirXYPgyvZYKFCMCgXgj3yodgrTBPcqxSPIaVEHFZKwjHFZJwQ6rgqSSsFhw1SsM80BQfsC3AmohM3y0/gesclHO08ix3dp9DWewoN20+hcccZdO27hj3HH2CQ3gGdu86juuMgypv2oLJhEFV1u1BVuxvVdbtRWbsTpVU7UFzZj8Ly7cgv60ZeeTcKqrajsKYfBdV9yGNRRQxgUb+BpQ0m5tVzSBWR/EEh8aXwi8yDf1QOQhMLEZtdieT8GqTkVCI1rQSpyYVITy1CVmYpiouq0VTbit3dPTi7px8PDvfiWkcmBuNXo89XCQe3yeJcpAIuRMnjdJgMTobJ4nioHI4Gy+EY6UQQKVCBpIJDgVrYF2aOQ9QXOVgcj7bMBCSFBcPN3RPrndywztENm5y30vw2BPhHIzYqA6lJ+fxYUlIKkUjT8ckFSEorRnJmGZKY0kmppUhIKUZsYgGi4vIQGZeLiNhcRLPUQvosK78exRUdXCUVnSir7EI5tQVFzUjNrEFsShkikooRnlSEcNpGOPt+TAZiY9ORHJuCxPBYBLt5YYu1HZyMjbDVwhRB62wRvN4WvqvNsdXKCK7methsoomNhipwNtOG33ozhLmsQSgpwNEa2xwtsc3JCv4OVghg0VYOaxC8cS0CqPMfv3UrurpacfwT4GokpPoUxPpk+t+pD5FWw9FWH4OqoX8SA1e7j+3DTiG06j+yS6DDuzi06j+4E31DO9C/vw+7h/oxtLcXe9qr0ZocgcLNa5FnaYQqCyM0meqj1VgXHUba6DHSQa+BFro0VdGtqoKdWlo4YGiMA3qG2KWijl45RXTKrORRUfWL5qFy3iyUzZ+DssULULF0CSqXSb8Xm68QRlyVSy8WiFURZBFYpCraRvWypahl21qyBE2LpbkRe6v0UrSR2mm6g8TAVeu8BfT7sQDtLO2OwazFLI2QpQku4GLeV6207c4Vy3n0VJ+iPK/+x+EVzbfLyqCRjoelDNbScbAIrA6WIsjBlQr6GbxSUUCvoiy65VagW2Y5ummdnpUy6GXQidQts4KbrDNw1bqUjo0Gjyxaa0BDAztIvcrK6GAVvpbLoH2FDB3LSm4wzyKxehQUMaBGg0m6njvVNdGjrIpW6qc20HWu1NdAgYkWMix1kGKnh6TVeki000WSnQ5S7RjU0kGmhTYyV2kg20QNecbqKDTWQAmp3FATVQaaqKG2xkgL1dRWGNJy9tkqLZSZ66DEUhdFVroosNVH/loj5NmbIMdhFTKdzJDmbIEUVyskuVsh0cOae1oxQMUrAXLZ0rRQHoLUwlSeYiiAVyMjrbi8hz2lhABoOKXNc/jz1RwgcYjkNQyQBGLbGWnansSqGDoJKg0y3yt/a1WEraN+4WYTOh5L2rcVMrxo/94kHzoGX9qOEFil0XQqKcWH5E3Hy6AYtenDEIsdE51TNilHqGwPoVjEkzA6ikU75TF4RWIQ60P0lc17iMWnOeQarggo9KoahlVbqY+ydY1AniQvlvq3ZgTAWv1JcJX1Pp3RGhl0rukeAqV5WAplxaszsui5JDfBPWT+YyziKmKDPnzNleGqvwKbdZfB3UQeAau1Eckj+swRuNYA7qtU4WCowKsKbjBUgo2OAgyVlkF2/gzMmDQW47/4HN/99W/46jMGr/6Kv372F3z2XwxefYbP2DQXSxf8BwdOHFx99sUIeMVA1le0jOlLgf7yhTCiSpD6x7/Dln02LAa7vuJ6/53Pvhzx+RcjtvHFP4Gr9xFUXwyDqzEf9A3pW4G++uq7jysMCuHVV6RvPv8Wo2n9iWMmCcDV+KkQYSbt303iZu3Txk3hZuvTWNXBUSLcr2ryd6y64GReVXCm0KSdRV0xP6zJLDrrO4EY7Jo+ZiqHWpPHimD86IkYN2oiJo2eAjHq582hPuGCqXOxkMTA1ZwJ1PeeKAbpqTOwcvpMaM+Yg3X0exgoJ4d0FRVUqGugkX5XWhSV0C4nz32uepWU0a+ihj2aujhitApnLGxwzsoWZ6xtcJKDq9U4s8keZ50345y7uwBchYXjVlw8bsUn4UZsIikJ95My8X1aHh7GZ+BWeDyuBUXigl8w19WgKFwPjMbVbZG4SmP0G0ExuBdO34lIxv3IFK67EWw+CQ/ZPE81TOZgiwErBqt+of7BT9Q3+IHG/D/E074Y+AqIwk3PAFx18cJlp6245uqLuz4heBwcg2fRKfS9LDxPycXz9AI8zy3H8/IG/NyzAy9O0yj+6UO8efULXr19gddvXuHtq9d49+INwPSKubMLUvVev3vDqw4yselPgav3eOmfKgJ+SiPh09t/nSo44jsj8Ngf4NV/F1yN8Lhy3nULrnvuYuvQQ3gOPQADWfa9V2HXcRnWrRdh2XIW5i2nYdZ8knQC5s3HYFU7hA1VO+FLndDk8mrkZyWiKGwLKrxN0cLAlY8s+vxl0btNnkdadfsLwNVAoDx2BiuiJ1AR5e4yyHBRQF6QFWpyg1DfmIPijiokdzQiqqsbQb2D8Ok/BnfqPLv0n4PrwFlspY6zz95L8Nt/Bb5DV+F94Dq8D92C7+E78D96GwFHbiHo4HWEHbiG2MM3kHXuPipuPUfz41/R9cPv2P7LC/T99hI9P/+MlkePUHvzFsovXEHByXPIPHoKCYeOIWLfAWwb2IWQXXuQeeocOh99j5OvGAgCfiD9Snrw+0v0XriE4IYWWKZmwoAefL3MIugU1EC9uAEqxU1QKmiAUnYt1DJqoJNWDYOUChgnlME4rhTGsSUwjSmFaWQRjIKzoO+TCF2PaOi5R0JnSzDUHXygvN4NiutcoLDWCbKrN0HWag1WGlpAWlUP8+XVsVBFG7qrN8I/ORMN+4Zw6slT3H7zBvfopl57+xIX3v6C86Rz737DKdLxdy9w5N0rHKIHZD+dw056vtt+eYPyRwxY/YzkKz8i6uxjBBy+De/917j89rPreR8hhx9Rew9+e+ma7zoHv33nEX6CrvH5O0i6ch/J1x5yJV15gITL95F4+SESLz5C/PmHiDv/gFpaduEeUmjdrNtPUPjwZ5Q9f42yn4D8798i9upP8Dh4C+t6z8Oy7Sws6bmzab6AtY0nsLFhP5xpgOTWuBs+XQcQMXQJKRcfI+3qM0SduM3hVei+s0g9cx0ltx+g86efcfD1Kzp3Fmn2Fs9f/or7t67gUFcTGhm48ndFlb8zGgK3oCl4CxqDndEY5Iwmmm8NdENbkLtAge5oD/RA+x/AVYuXG8mdq3mrK5rcXdDothn1WxxR47wJFY5CcGW/FoVraaBvQ50BCyvkmVsg18QM2XpGyNDUR6qyLpLldJG4TAcJi7SROF8bSbNp2Qw9JItRZ26qFlfGdOY/ZYL8WatQMHcVilkK4BxrVM2yQdVMa1TOtCJZcnhVwVtL+swS1bOtSKy1eK/KYXg1yxylUmYopu0WzTCmAb2RQJKGNG9A0qdpPZIuCmfoIF9SGzmkDAlNpEioI1FCBQkSykgUV0LSNDbQl0f6ZGVkiWohU8IAaVKGCKNpt+ka2Kpsj8zoMuw4eBm7bz9Gy81raL13Ffue38epu7cx2LEDhVvCESlri5h5lsheugl5y51QuMwBJdLrUbZkDSoXrUb1wtWonW/Lz6ucjr1Qijqls42RPI/2NUcbW2cowV50OVZNnAfNsZJQGCsKGXqhLp0oSi/I6Zg1XQzi06dj6nRRTBGlF+00UUyn5SziilWwmzuJxKDVaFHM+WYqZn85GXO/mIxFX07F8q+mQ+FrCah/PRMG386D2ajFsB69FHajl2P96BVwZJFWYxXhO1YFAWPVETRBC6GTdRE5zQAxHFqZIk7cDPE8NdD8A7SSZNDK9iNoNQyusv8IriRZ9NUaIbii52umAFqVzd6IslkbObAaCa2GoVTVPMf/QGy9TVyVc+1JAnhVPmedUGtJa1Aym57n2TZ03YfBFZ3LDDPESpkifKYRfKW04TBdEWYi0lAfP4euvxSWTJTEfBEWVi7BISEDV2JCcCXFIq0YuBo7HXNZhNs4cZoXx6zxEpCaOANSIgLNmjwDc0kLaXqxyEwBrJo8m0dbLZ40E9ITZ2LlOCkofysFw6/nwH6MNAKY/5qEPnIlTOia0bMuaU6tJfLEzZE93QxZYjSgofvBoq6SpuggZoIyIsbKIWqcHJImqSBzijZyp+jzlEEWcVUxwxK1dA3q561D/dx1aJi7Ho10nZi/1TC0+u+BKy9sX+L9J+DKi0daDazwxU6ZP0KrDymCDFrtkQvl2isXhn0KkQJvK6UEHFBKwhGlZBxXTMEpoU6qpuC4dgoOGqZgr1kaDjqV4EJ8H+7UnMaVtgvY13gU7Q0HUN96EHWdR9Gw/Tg6d5/HzgM3uNoHznBwVdYwiIqaXaisHkBV9S7U1O5GRTVLDeznKqrYjvzSbuSWdiG/ogeF1X3coD2/ejvyqml5VSfSS5oRn1WNkPgi+IZlY2tgJjwC0uG+LR1b/FPhHpACn7AMbIvOoXVyERqbjRBmbh6chMjwNMTH5SI7sxR1FY3Y3dmLc3t24sGhPjqPTOxJWIudAeo4EqyEsxEKOBchj9MRcjhF08dC5HA4UAZHSaeC5XAmVBGnQ1RpXU3sDzPDvqQt2J4agMJQHwS4umDjJies2eSCtZtcsW7TFthvcoe7WwBCAuMQF52B5KQ8pKYWIiWtCCkZJUjLqUBabjVSsklZ1J/JqEBCWilikgoREZeHsJgcBIanwzsgAR6+MfCl82HLkzIrkFfcTNexBzV1/Sit6EJmXgPi0yoQnVKKKFJ0agliUosRl5yHxMRsJMUkIyogDF6bnOFoZgmXVavgv9oG4fT+CXdYh2D71QhYawUfWzO4muvDwUgdm2mQ773GBIEO1gjebItAJxts22xFsoa/ozUCmL+V0zqEO9kjeM1qJHp6ovs/AFd/FnH1RzD13oT9T6Ks/git9jAdG8Lg0X3YfXQPBo4IwFXfkZ2kAfQfGkDfAWr3D2D30E7s3duPnZ2NaMpOQrG3M72DzVFJ595kqos2PU20a6uhk9Srq4ntOlro1VBHHw2KBnX0cMDQBEMMXKlqoE9BiYOrlqXSaFi8ANUL5qBswVx6Hy1ExfKlqFy+jEdYMWjFQFXZooUoW7wIFUsWcVj1HlgtXYqaZcs4uKrh4EoaTax64JJlaJVejvaly9FBbccSml60BG0LFqFt4UJ0LF6CTvpuF+2nnflg0X6b6DhY9b8OBpoU5bBdifrXCrLokltBx7qcp+m10rGxyoG1CxaghsRAWQuDS4o00FNVQZ8aSVUJvSzySkmBQ6/tigroI/XTOkx9LNJMloGpZfz8W+j4u+RlecTWDg01njbYTYPHzpWy6JRl0Q9yaJeXQyd9r09FFbtZmXoVdQzIq6BHRoFXAmui7depK6FCRwWFBqrIM1FHzioN5JLyV2miZJUOKkjVxtqoNdBEA6nFUBvthrroMtRBj74uevV10EfqN9RDH1tuoIU2fU20GmjQuppoNNJEnbEmaky1UWVB27PRR9lq6tOsM0L+BhNkObBIrFVIdTZDios5UrksuFK2WHGzbwaw0jzskDosDrNskE7K8GBwRQigWNSVlyD17o8QJsNTAI14ap/3iGgsYXW8TCEIG4ZXzPidRRFFbjREgI0afM0VEcgqDdpTP9CZwStzWt+StssAljWPvBqOtErzoWOk+RTmm+Vlw8XhlTCy6wO4ove2UGw6a9iwnaUWejPZIoeJpeuNjKZi5useAuVuFQIrBqK81wjEwdQH5XgJl3mtRa7POoHYtFA5QoCVwyOyhlMJBQAwgxvYWwsj22yEywTG9wwmJtNxc2DFqkW6WiLCwRhBa7ThZ6UKX0tV+Fur02+WLiI2mnBvtGhHCwSuMYKHGf3uGSrByVgZmwyUYKMmAyPZRVCaR/0KkfGY/MUXGPPZX/HNf/0VX3z2N/yVVxBk4Oq/hC2LvmJeVyzqShgt9dnnI8zZvyJ9LdRXHyAWM2v/y9f4+1+/5i0HU//15QfQ9cfvcH0h3CZt+7OPfbCGwdVw9BQDUYKoKwG4+u4bgb4VikVcff31qA/VB4VeV8Pgihm1j/pqNIdKk8dPweQJUzF53GSIjBHhmjx2Ck8hnEaaOo6BKYHnFYvC4v03XkxHkqan85TASd9O5ObuE7+ZyCEXq07IoNZ02i4zfxdh/lnfimDaKFZFWhJzp87B/GlzMW/KLB5pP2eCGBZSP2/Z9FlQnTEHFgsWwnPlSiTRb0q5li5aSB2q6uhSUkaXIosipd8qdRXs09fHcQtLnLW2w2krW0E1QVtq16/FGYdNOOvijHMeHri8bRtuREThbkIy7iWn4U5SKm7HpeBOfCruJaThdnQSrofH4kpwBM5vC8FFVgEwIoGDqJtBcbjix6KwInEnNJ5XGbwfmSwQg1akRxHJPM3wZmAsrm+LwZ2QRHwfl4VfqH/wc0o+nsdl4ntm0h6eiDsMgnkG4qqrH665+eG2bygeh8TiaUQircfSCjPxmNoHsel4nFqAH0rq8Uv3Dvx66hRePnmAV69/xcu3L/DyzQu8efkSb39/Bbx4zcHVu7cCRMQjrd69Fhikv/s3sOk/AlfvRmzjw7b+2Qvr43WHI68+TjP81+AK/wm42jJ4B25773OA5bjjJtZ1MWh1ARbNZ2HWdBqrmk7CpPE4TBuPYVXjEVjU7ufgyo86oamVtSjMSUZh2BaUe5nQAF8V3T5y6PWXRfc2eXRtU0AXSxPcxqKtFLAzRACuKrfK0Y+hGorC16ChKBwNrYUo7KxBbGs9Alvb4NUxALeew3DuPwOngQtw3nURbrsvwWPPZXjsvQz3vVfguu8qXPffgPuBm3Afug6PfVfgTctCDt1C/MkHyLnyDBV3f0bDk9/R+uwFOn56ga6fX6D1+U+ou/8INbfvof72fTTcuY/q23dRePUmUs9ewLbBvXDr6EHAjkEUnr+MXc9+xMU3b/GIRVyRvqcH48TTZyg+eBzOJTXQi82AWlwONKgjrlXUCrWiDijmtkAhox6KyTVQS6iCdlwl9GLKoR9RCr2wYuiHFsEguACG27Kh75kCXbc46G6JhvbmUKja+0FhjTuWWzthoelazNQ1h7iKHiTlNTFXSRsKpjaw3RqA2NJadB0/g/M//YzbdFw3SZfevMKZ17/h1OtfcPLNLzhBOvzmVxx8+zuG6AHe+/YNBuhcOn9/g+qnvyPr5o+Iu/AEoXS9/A7RdaTru2X3RWqvwGvfTfgfuI/AQw/hP3QXW3dd5iDRd/8FRJy+xSFVyvVHSL3xmCv56iO+LOHSfcRfvI+48/cRe+4etXeReOkeUq49QNad71H45DeU/fgWRc/fIf3eSwSfeQLnwauw6zwDy+bTsGw8A5u6E1hdzZ6zAbjUDSCg5xASD19Gye3nqP3xDYqfvET06bvw6DuKLR174dN3AGEHjiPz4mU03L2LHY8e4djTJzh39yaOHNqLrspCVMaGoCTQFVVBW1AfTApxQW3QZtQHOv0/AK7WUYdpNQrtbFFgZYMCcyvkM4N2A5MP4EpWF4lLdZCwUBuJ84TgSkoPSWK6iBfRQPwENaTQoDpH0hhFc5g/FfOpskTFXGtUzbbh8IqBqwopS2EEljkqZgrSBj8VcfUxuFr1J+BKn6RL0zrvlS9Bg3hxbWSLa9JgXx3p4qpIE1dBupgy0qcqImOSIjJFVJDNqhDOMESMuA48RZThJKWNIOsAVFXuwi56xjpuPULR+bOouH4Be398jMvPnuHU/uNoCs1CmvZmpC2jaybrjJKVLihd4YSyZfY0EFiL6sVrULtoDeoYvJprw8+LRY0VzDFB2jwjxM7TR8hcbXjOVMY60aUwnDgLKuPFsHIYXE2Zjlmi0yFOmioqAFfTpolCbOp0SE0Rw1x6AbP8+gXjJTB/lCjmfjkFcz8XwYLPJ2PZV6JQ+FYS6iyah/knjVoIq1HSWD1mOdaNlYH92JXYPE4enuOU4T9ODUHjNREySQfhU/QQLWqEOA6tTJHAoJW4ORIlLITQijqXkgJolUnKYrBKcjVXzgjlSq7h+pfgavb/e+Aqj567rNnUgaZnLJWDq1WIlTJB+ExD+M7QgoOoIlZNXALVMbOxfIwkFtE1nceip0QkBGmCIoKIK8kJgmirkeBq7jjqvIwXx6wJkhxczSBJTpTgYumDc0kLaNmiiVIcWC0SmYnFPOJqFmTGSkHpmxncJN95shzC6JlNlTLiEYsCcGVBz7U1TVsjT9wSWdNXIX0aDWSmGSF5si7iJqoiku5j5Dg5JEyg51pEC9kiehxeFU035ZC4ft5aDq3q5gxHXP0ZuHL8HwZXAf8b4CoVpxXTcIp0QjUNR7XTcNAwHfsssnDUrQrX0nbjYfN5XOk4h53V+1Bb2oeyqn5UNu1BA71/+/ZdxJFT93Di3CPsO3YDnbtOoa5tP2rqdqO6didqandxMXBVVt2PshoWddWLvNJO5JZ0IL+8C4U0X1DVi/xqpm7ksoiroibEp1chKDofnoFpcPFOxGbPeLh4JWCLTxLc/ZOxNZApCV5BifAOSoCXfyy8fWMRQMti4vKQn1+D5oZODPb041h/D8711OJIWRQGouwwGKSD42FqOB+uiAuRijgXrYQzUUo4EiyHA37LcWjbcpwOlafPlXEqRAVHgjQxFG6OPUnOaI/3RoafK7w3O2Kjw2asc3TlEVfrN7lhw0Y3bN7sAx/vMITQMUVHpSMpKR9pmaXIyK1ERn41B1dJmZVISCtHQmoZ4lJKEJUoAFeh0dnwDUqCk1sIVtt7Ye0mH7h5RyGElqflVPN0waqa7Sir7EZ2QRMSM6oQk1LG4VVMOm0roxSJaUW0z2zEhschwMMXjtZrsFbfCM6mpgjZsA4pnu4oiQpBfXoCGjKSUBwdgkiXDXAx04GjiTq22hnCb4M5trEIKwarnKw5uApgIGvzGoQ52yPaxRGh69YgwXMrujpb/sfA1b/Tn4GrPUf3CTytjgxigIGrwztJA+hnvlb7+zGwfwD7hnZj1/Z2NOVnIN9/K3LsbVFha4omcwO0GmqiQ0sVnRo06NFQQa+mOrZraqBfUxO7tHVp8GOIIQNj7KeW+VztUFVDjzzzc5JBO0u7Wy6NmmVLUC2zHDXyK1Eru5KmV6BqxVJeObBsyWIOrhiwYqCqZvky1C5fjrrlK1C3YgVqVwhTBZdIo36xNBoXL0WLNItskkEHqZ2BK+6dhtsAAP/0SURBVFrWtmgJWlma4JIl6KTvb1eQw3ZFOYGpuuxydCvIoEeZma3LoZNVJJRZylMZW5cuoe19aFnVwdp5C1BNql8kjTZWFVGRmdArC7yumJSoL64gz03bWVpkP2mHoiIGlJQ4wGJpksxAvpl5cdE16FJWQJ+GKvrVVWkbitz7qkdFCZ003cHSEWm6T00NA8pq2LGS1l1Ox7l0JTqWyXB41UKDzUY1RdRqKKFaWwXVumqo09dAo74m2gx00GWgi149XfTp6GCA2j00IN1vYIgDhkY4ZGhMv1tGGNI3wJAeLdfXw14DPezWp3V1NbFDRxPbqe3W06LtaPOouhYTHTSt0kW9uR5qrAxQQc996RojFK8zRoG9KXI2MZBlimRSkrMZkrdYckjFI648hNFXrkw2SCdluNkg043e1+4jK/aNiGAaCa6E4qbtW+3eV/LLEn6PgStWOTCVe10JgAzz94pYr49gO3UE26oifK0mEpwMke5uTt+xJFnxiKQMT2shGBOmH7KKe8y8XGgez43khamIaQz8sCqI7HPaD4NmWR7WPLopk8Ehrw/K8rbhflVZngxqWQsk9LkSpAkykGUr0DCA4qmGwqgyH2HKIhdLY1yLTFK2t0A53mveK9eHVRAURGwNg6v0ERo2kc9iFRqZqb77B3iV4GaFyM2mCLLXwzZmbr9eFyH2BohgqacOJiRWsdKCR1wFrzWGl5kGXPUV4WGgDDddRdgrLoX1ioXQmz8LyyeLQOzLrzCWgSvSF3/5FLgajr4aThn8XACVeHXBz4Ug6lMQ6mshuPqG2m9GrPP1H8DVN0L9AVwJ4dW/B1ff8VTB774dw/XtNyM1Gt/wKoMCY/av/vExuPqWpQt+Ox6TGKji8GoyRBi8GitCmowp46Zi2gSBBJUGBd5XYmOnQHKSOAdXM0TEeUogA1cTvpnAxTyxmPeVBOvrTZoOsXHTBCmH30zClG8nY/pYMeoTzuTwSgCuJDBrHPUDJ4hj8TQpKEjOhuGceXCg38sIBUUUaeqiWVsfnepa6FZWQSf9ZnUq0W+WpioOmBjhtK0tztmuwSlLG5y0tOLzZ+w34KyTI865bsF5T09cDgjEzcho3EtMwcPUDNxPyeA+VzdjEnEtIg7XSTcj43Ezik3H4kZUAu7FpuIRje8fhKfiZhAtC4zGnZA43AtLwN3QeNwJjcP98EQ8jkrhehCRRMsTcDuYGbwn4UFkGp7GZgqqBNLnTyKTObi6FxCFG15BuOYRgDt+oXganoAfaV/PY1LwlPQwKgm3w2JxOzweDxOz8aygGj+2b8fPJ07ixdMHePXmt/fg6vWrF3j74iXw8jXw+i2vMPhKCK4YtHrHXdvffISS/tfB1R8B1v9BcMWirJicBm5gQ89l2Ladg0XzGZg1noJpw0mYNByHUcNR0hGaPgyzmn1Yz8BVTQ9Sq+tRmJeKwnBXlHubotlHDV3M38qfXqzb6MXvLzBm7wlQRH+wInaEKKErSAlV3ooo8NFGWTR1/kuj0dBWjNz2aoQ1VsOrvgEuTb1w6jgIh74zcNh5CU67r8B1z1W4770Kt31X4ELTm/dew+Z91+G87xqcBi/Dadd5uO+5hKAjt5Fw7glyb/yMsvu/ofrRC9Q9eYHG739Dy7Pfqf0ZdY+eoenxc3T/8AsGXrxA36tX6PjtBWqe/YDEsxfg1b8Lnt39iD9wFI237uDo7y84HHrCwBWDRK/fYM+DJ0jesR92GWXQiM6BamIpNHIaoZLTBsWMFiimNEApoRZqsdXQiKqAZlgJ1LflQnlrOhTdkqBC0iRpucRBwyESahtDobohEIprvLHC0hnzDNdCUssS01VNIKFuhMUGVtB3dId3SjaKtu/G4LXbOP/rbxxYXSWdf/cWp16/xPHXL3Dsza84/OYXHHr9M/a//hV76AHf/eYN+l+9pfN8jdrnvyP39g+Iu/AYoafuw/fwLbjtvYLNuy5wudJ19hq6A79DD7GNpZHuuw3XgQtw6T8Nn/0XEHnmNhKvPODAKu3mU66Ua0+QdOUhV8LlB7TtuzwqK/7iXSRdu4/UW4+R/eBHFP/wEuW/APnP3iLhxq/wO3ofjjsuwa79NGyaTsKOnrc1tQexsWYQrg27EdJ7CFknrqL23jM69jdoJmXf+QH+QxexqX0v7Bv74dS6A1s6d8BnxyBi9x1AwZHjqDtyBA07tqOiogQFybEojPBHcbA7KkNcURvK5IKaYAauNqP5X4CrNn8PtPowYDUCXLFUQY8taHRzRoOrE+qoo89SBYfBVan9epSsX4viNatRZGOHQgsbFJhaIMfABJmaBkhV0kXySh0kSmsjkaUJzmXgSucDuJqkgbhxqkiapIkscUMUzDFHwVxzFLI0v1nmKJOyRLmUFcpnUDvDgmQukNQHeCWQ+XtVkBi0KptlhlIpU5TMMEHxDGMUMWDFZUDSI+mgkAb+wyoQ10K+mBbyxDSRK6aBHDE15ExXRa6oCvKmkqaoImeyGjKnayGRvus/TRXO9PlWxdVICcxHU/8F9F77EZVX7iLt1CmUXL+Eod9+xG36u7t+7jr602tQYOaDbLlNKJVzQbkMabkjypfZ00BgHWqWrEPd4rWoX7gG9fPtqENug6p5ViiZZ4bsecZIWWCE2IWGCJ6rCWdxGZiJzIXGBEnITZiOZfTiXCgiijlTpkNy2nRMn8bSBKdBjNoZND97qjjmT5HE4sksOmgGloymF+fXolj8xVQsJcl+LQ41Bq3GzIPhmAUwG7MYtmOWCaDVOFk4jJfHFuZrNV4VAeM1EDRRC6EiOoiYqv8eXMWLr0Ii87SSsESShJUg0mqGHdJnrEampN17aJUzYw1X7gjlzVjLlU8qIDGPq/8T4KpszhoUz6bO92zqNM+2RNosVg3RDIkzTBFDz1CYlCBV0GGaAswmLIHamNlYMVoSC8dKYO44CcycMGzOLsrN2Vma4Kyxopg99mNwNZc6MLPpPswUgisJmpeg70qSZrFUzom0zYlSWMTA1eSZWDxlNpZOng2Z8bOg9J0UVo1bBDdxFUTNNqDjNEW+1CqeJlhMfyfFUjY0bcPBFUsXTBUxRPIkXSRM0ETMOGVEjpXjih+vjPRJAnCVN8UAJXT/qmfb8mgrBq1qZ68Relyt/5AmSNeO+Vy1MmjFqws6fdrjapHH+zTBPmnv9xKAK4E4uFo+DK6Yt1XgCGj1n4ArliqYhMNKKTiumI7Tipk4pZSJ46oZOKKVSQPAbAxZ5eOkZwPu5A3hec9V3Oy7hF11e1FV3InC0g6U1vWhvms/dh28hAvXnuHe45e4cf9nHL9wH7sPXMT2HafQ2X0Eza37UVvPwFU/ymv6ucdVcVUvCiq6uIqre1Fa24eiGgavupFf1Yncsjak5dcjNqUcQZF58A5Mh7tfCtx8kuHum4yt/qnwDEiFV2AytQnUxgvAFU17ByQhMCILyZlVqKrtQlfXTvS2daKtNB+NycFoCN1Iv9em2B2ggxOhGrgQoYLL0Sq4FKuCc9EMUMliv88yDq9OhsjjbJgSjlPf5FCABg5EWWJ/qis6EnyQ7ucKXxdnOG52xXondy57Rw9sdPCAk5M33F0D4O0ZhsCAOG64npxegozcKg6uUrIrkZBehtjkYsQmFSMmqQhRCQWIZFUBo7PhE5j4Hlyt2eiNLZ4RCAhP45FZOYWNKCnv4AArh1VfzKpBdEoZN2cPYebs8bmIpI5wZGQSgnxD4MGiwYwtYK2hAwca5Aevo9+LIH/sqizG9YODuH/yMI71tKIwMgDuVvrYaKjMwZXPejP4brT4AK822yDQ2Q4hLusRsWUTol2caNC3BnFbPdDR2YxjV87g8Pnj/9Lb6mNPq0OfBFccRh3bzyOoWMvElv3LdEEOrug7h1kVwT3YeZj5Wu1E/8EB9A/1Y8f+fuzavwN7dm9HZxW960P8kLFxHYpXW6HRZhU6VhmgU18T3drq6NFU42KRVkz96prYpaWLvXqG2G9ghH10DQd19bCDfa6shG5FGiApyKJVfiUa5GVQrySPBhVFNCorok5BDrUMYsmtRJXMch5hVcUiq1YsR93KFaiXkUEDEzNll1mBWga0aCBWs2gJ6hcvRbP0crQtk0E7Aztsesky0lK0Ll7C0wi7ZWUxoKqM3Zqs9Dszj1fi6lNV4FFWrUsXo0V6EW9bmdk7N1RnkkYzbaN+/kJUz52PWmqblzL/KXn0KAqA1TC06qJ9dK1cydXDUgLl5LBDQeE9vOpi1QFZ5BWdXyedex9dux1a6uhTU8Z2VSVuwt6pQv18Emt76Nr0siqMy2XQI72Cq3cZ27Y8uuVpLEDbbVdRRoeaKrrpGm/X0kS/lhZ2aetgUFsXgzRA3UPP8j5NHRzU0sMRHQMc0zXEcX0jHNU3xAEGGTW0sI++c1BPFwf19TCkS+vraGMvaZCmB/V1sZPEorNYlFY3g2LGuuhcpY92BjEtDNFgbYjyNYbItTdGhoMx0p1MkebM/JQskepqxX2xUt2saZq0xRpppAxS5hYbZLoygPVBWUw8ikkYkTUsjw9gK4fmmbK3MtDEjOJtkeJpg2SmYVN4YeRVjKMxIjboInID9Q830/F5WHKIlOlhxacFshZEU7Ftu5Ho2LKFx5hGx51C66d4Wgu2L1Sql8CnK5MDKWa2bolsN0v6vgVySXnuFshnLR1Dros5cp1Jm82RJ1S+s1AuTJYkKxRssaL1rWgbAg+sTBI7Ng7JGADz+hDVlcO1+iNle32AVmlCjQRX7HpledhxWJjB4BWdW4KLBaKcTBDuYIRQulZhNB2xeRWiN7MKlQxamVNriSgHc4StNYavsSo8NGTgpyGPQHVFeMktx+Zli2E1ZzaURCZD6quvMe6vf8U3f/sbPv/b33iqoABajdRnH0ddffaPERFXX4yAVR9HVf3ts6/x9798Q+0fwdVIYCX4nK37Nx6V9Z+Bq38Iva6Yz9W3X4/6CFx99+1YjPpuHEaTRtH0N199x43Zv/y7IFXwy8+/4RFY33zxHUZ/PZYbqDNgNXnCFAHAYtMMXI2dwiOuRCdMwzQGsYTVBpmYATsDVyxlUHyCKE8RnPD1eNI4Xolw2hgRQSGeSWI8Kkt0zFRM+ZbBKxFMHTUVEiy6fpIU5lI/bjb7x0nqC84aJ8org8tJzoHJgsXYvEIGoQrKyFHTQq26NlpV1dHB0gXl6XdZkX6ntDRweNUqnLVbg/N2a3Ha0ganLK1wxs4O5zduxAXnzbjg5oaLXl64EhCEW1ExuJ8kAFf3ktNxKzYZl0OjcTEoEjciE/AgPhWPktLwIDEN9xOojU3Do5h0PGJeViEJuBUUi9vBsRxe3QyMxvWASNwNS8Cj6FQ8ZubtUSk0nYbv43PwOC6LpwzeC0/EfRalFSLQo1BaPziOR1nd8gnGk7BY/JqQjt+SMvGcjud+WAxuBUfhVmgUHsQk4XFyDh5lleJxfTt+OnYCL58+xOs3v+HVu5d49fYlTb/E29evQBN49+YtXr99i5dCb6s3w6UG3739hF36f65PVxl892/A1cjP330CXP0rd6x//d//tXnnTTA57riGDT2XYNd6BpaNJ2HWcBKm9SdgXH8cRnVHYVh3BAb1h2FYfxCm1XuxjqUK1vYiuboeBfnpKIzeinJ/CzT5aqLTj0VZyaN9myJ1Iukh20YdgEBl9AXTyy6EXlo0Xe2ripJthqiIc0RTWRzqW0uQ1VqNgNoquFTVwr6uG+vbDmDd9jNYv/My7AevwmnvdWzZfx2uQwxWXYcDaRNp41469l2XYD9wDi57LmHb0TuIvfA9cm79htKHr1D1+DWqn7xEzZPfUPc96Rlrf0HzD7+i57dXGHjzDgPM84nUQTe/9NFTxJw4C7+dexGyex8Kzl7Aruc/4DJdzbssVZB0j3T51Wv03LyPiK49WEWdcLnQbMhEF0MmvhpyifVQTGyAWmIjtOIaoBlRCdVthZB1S8HidWGYa+GHeebeWGzpi2VWvlhq7oVl5lux3MKD2i1YaLQJc/XWYpGpPZQ2bIWZXyRcU/OQ0tqDttMXcezJc1x5/RrX6DiY4fopOu5j9PAefv0SB17+hn0vf8HeVz9j7+tfsOv1b+h/9RI9L96g/bc3qP/xJQof/oLEK08QfPIe/I7cgdvQDTjtvgSHnRfhvOcKPA7e5ob9fseewPfwI3jsuwVnFvk2cBY+By4h8uxtxF95gOTrj5F68ynSb32PtJvfI/X6U6TeeErLHyLx8l0kXL5D0/eRducJMh/8iPzvf0fpr69JQCbdl4iLz+Gx/xY2bb+Ade2nsa75BDbQM7axejfcG3YjescxlJ67ia6nP2Lg5Rs6h3coe/gTwk/cwObew1jbvBMbm/vh2NoPh6YuODZ1wouuUXh7D8IqquAXFwvfbT6I3OaJrBAfFId6ojzUHdXhbqgJ24KaUGbU7ozmIFe0Bv33wRXzt6rfMgJcOdmjjPlcbdyA0g3rUEKd/2Lb1SiytEXBKksBuNIwQKqiLpJltJG4RAuJ80lztJA0UxspkrR8Og2mRQTgKn4Cq+Cni+wZxsiWMkaOJPOkMkYhqzgobkaDajOUSpqTzDi4qhCCq4pZFhxUVcwye69yEodWs1ahdKYpSqRMaDBvTIN6QxKDVvoolNAl6dA+tElaAgnBFVPBdA3kT1enVg1F0+hveJo6SkU1kT9NCynTtRAmrgF3cTV4rrREkkssaqoG0XrsIeqv/oC009cQfewkCm9dx8HXv+P+mze4f+Mh9ha1o8QmADkKjqiQc6GOP2m5Iw0CNqJ66XrUSK9DrRBcNcy3ow65LXXGrVEx3wKF81cheyF1OheaIHqODrzE5WE7ZSH0RGZCaaI4ZOiFuYRFXU1mlVCYOft0zOAm7eKYQ5o/TRKLp87A8qkzISMyCyvHz8TKUZKQ/VoC8l9JQPXbmdAdMx9G4xbBbNwS2IxfjnXjZbFpgjycJijCZYISPCaqwm+CBgInaCJ4kjbChGmC0dON30dbJbHqgRLUmeTQypZDqwypNciasQbZkkJgJcVEA88Rypdax1XANGMdikj/p8BV0b8AV6FSBvAWgivzidLQHDsHsiziagzzDBPDrPFimDlxOqToXkgNR1txaPUBXM2jjsy8CRKYM3EGZg1HXNG85HhxzBCCq7kMXFFnZ5EIacosLJk2B8umzcVKkTlQGTMbZrRvN0k1RM0zQuY8cxTS30KJlAVdM0sUSVmjcAaLuLJ4D66SJurQ3xmtP0YRkWPkED1OHgkTVJAhos3TBFlFwVIJMw6uaueu5emCdSPB1WwBuGLQqmW+A9oWOL03aO/i0MoF3Yu2oGexq8CYfTEzZvfkkVZ9S33QL1SftJfQrF1QZZCBq50yfn+ItPojuArGHrkQ7CXtkwvFPoUI7GMVBd+Dq1Qc59AqG6eUc3BcLQeHtXJwwDAPQzbFOO3Xhgdlx/Dr4F3c33sTe1sPoKaiG4XlbSiq6URVyw507zyKY2fv4PbDX/H4x9e4//0LXL/3E85dfopDx26hd8cp1DcPory6D2U1fQKD9rodHFaV1bPIrZ1cDIQVVHVxaJVV2IjEzCqExxXCLzgDW/1T4O7LlAoPv1R4bmNKgVdAMnyCkuEbQgpNgXeIIH0wPKGIVypsbB1Ae8cOVBSWIN5vK4JWGyDOVgVVLhrY5aeFE8EauBCuiitRqrgcq4bz0ao4OgyufJbjWIAsTgTI4ZCvLA4EqOFQjDUOpNHvfrwv0n0ZuHLBZmd3rHdk8sBGx61wcPSEo6MXnB294eLkh60eoQgOTkJcYj5SM8uRml3J0/4YuIpLLUFccgkHWNGJhe/BlT+dB0sTdNkaDlevSA6yQqKyEJdSjPScGm7aXlDSyiOuUhi4Si5FQHQOtgYnw90/Bp4+EfDyDIKHsyecVm/EakMz2NBA315XD96WFkj1dMfOimJ8f+4E3j68jeuH9qAkJoSnCa7Tlf8AruwFUVfcoN3ZFkEuaxDmas/BVbiTAwLWrEG8txc6u1pw7MppHD5/7CNwNRJg/Rm0+iO4YqBq95G92HV4D29HwqtPa78QdJGOMHDFKgkOYueBXdgxxFIE+zFwYAd27e1FT2sNyuMjkeawHrk2Fqi3tUKXpSl6TfTRZ6CDHfokXZKONrZrqKNbRQU9ysz3SQM7tXSwW0cXu1i0j5YWtqur0efKHNa0KqxEo5wM6uVlUKcoh3plBTSoKKGRASzeKqFBSQH1sitRywCVDK0ry4DVSq5GJgawVqxAPYvCkl6GelLTUpbatwJtpFaab128FK0MXC2RRhdtZ4eyEgY1NbBHWwO7tdXpGFWwQ41FOsmhY8UyAbRiVQCXLhYCqyVoZ+bqywT+WU0MkM1fhPoFi9BM2+9cKYceBQV0M88rBXkOrrrlZDkgY9UDO+n4ulYwryvZ99FXLI2wi9ZhlQK7lVmEgxp20vHsUFdBN12bdgb16Pq0KZKobadr1EXn3kvb207n1b9sBQaWy2JARh59K+Vp2wrcP2wHDUZ3Kathj4oG9tH1P0AD0wOq2tivoon9yjRP7WFadoQGq0c0SHR/DmlqYS/zz1JWxR5qD2rTMj19HKLn/hDdOy5dXRyk+SGa3qvDYJgWXTuSnjYGDfUwaGSAAWqZx1nzKm1Us3TCdUYosTdG/iYTZLEoLEdTJDuvQgozdne1RPIWK65UUpoQYqWPUAaLxhqZSsihlR1P0cty++Axlc2WedB7n8Q8tJI9bZHkactbphRPW+6rleRmiXhnU8Q6GSGRpQq6mnGzcmZazqrsZbpbcBPzDDcrZLpaIZuBIxcrZJHSXQTQLdnDkivJ04orZSvzirKg47FALp1XgbM5ipxWodjBFKV0zuX2pqjYYIKK9caooOtRtsaQp1mW0W9FuVAVNF+5hskIlWuNSSaoXEffI5WSStaboohpA2nTKtq+OYqd6d27hd69dJz5rtbIHZGqyFMBhSmTqUKwNiye5jjsfeUugIX83DabI4mUzO4LbSORPoulbcfSfBxdB6Z4FyZrxDhaINzOAP66CvCRl0aYogwSVJURIy8PP/obWy0+Aypjx2PmF19gwj/+hu+++Du++AerHvjZvwdXHF59zr2o/vbZF0Lg9Edw9QFeDetT4IpBKwa3BPqKb4+Dsc8+Da6G/aoE01/jqy++4WDqu29GC9IFvx3LgdXY0RMwbsxE3rKILJ4q+BG4EoinC343ASLjRDBl4lRMpT7atInTeJrgFGG6IANXouMF4IoZsE/5biI3YJcSFtFhcIqlBk78dgImfDUOExm4Gj0JEvQ9Cer3MXAlRn2+aaNpm99NxmSS6GhWnEccs0VmYPYkSUiNp/7huGmYTf1Deal5WKukiiAaLyXoUV9OQwcl9HtRr6iCFnkFtDFwpaRIv0XaOGpuzqHVBdJZGmedsbTB2dVrcHGTAy7RO/yShzsu+/jgenAI7sbG4VFKGh6nZeJeYiquhsfgjH8Izm8Lw52YFDxLzcH3KVl4nJSOh/GpeBCdwr2rHoQl43ZgHK77R+JGQBRuh8TiVlAMB1e3Q+O5YfvDGLZ+Kh7FZeD7pFx8n5hDy9LwICIR9xjwYt/1Dcdd/ygOrh4ERlIbhZ+ik/EqJRu/J2fiWUwibgWG49q2ENyLjMGz5Azuv3U3tQD3Kxvx8+GjeP34Ad68/BWvucfVS7x58wrv3rzm0Ort27d49e4tXr4bCa7ekN59Elz9K+D0KWD17/T/GrjauP0KmNZ3X4BtK0vTOoZVdUdhUnsMRjVHYVBzBPrVh6BXfRC6NdTWDMG4ai/WVu+Cd+12JFTVIzc/HcUJfqgKtkOTvw46/JXQsU0BrduU0EzTrdtU0BWoit5g6igEKaEtQBk1fuooCzRFVbwzGktogNtEnbbmKvhUVcK+pAa2FR2wbtoHy86TsOg9B6v+i1i76woHVZuHbsBh3w1s2HMdawevY/Xuq1i98yLWDJyH457L8D58G+FnHiP1+i8ouP8aZY/eovzxK1Q8/h1V1PGuef4StT+8QMOPL9D680u0//Ya7S/foPMt0E0XpeXlK+Tde4ywwyfgN7AHCQePoeXuA5ygdRi8YhFOzPOKRWCdf/kardfuw69lNzRjijHfNw1S3qmYsy0HC4IKsCy4BPJBJVDwL4C8ZxaWOcZirpUvRLUdMFF5NSYo2GAqtTM0N2Ch0WastPaEmv026LqEwsIvHk7sX1mr21Gw+zDazl/F/ifPcOYVqxAIXGLA6u07HHzxCnt/+x2Dv/+GXb//ioHffkb/rz+i//efsIMe8O2vfkcnnVPr72/Q8Ctdi+evkHn3F0Scfwivwzfhuv86Nu2+gg0DF7Bx1yW4Dt2Ez/FH2HbqGfxPPIPXoYdw3XsDm3dewJbB8/A/chWR5+8g7soDJF5jqYJPkH7r6XtlkNJuPELa9XtIvXkP6XQtcx7/iILnv6Pkl9eoePkOxb++Q/LdFwg88QguA5dh33EGG1pOYmPjYTjX74FX427EDxxF7flb2Pv8VxylP8p9r9+i7tGPiDt5A+47jmND2x6sax6AQ9sAnNt2wLGhC/aVzbAvqMb6pGys8vCBjqU1LC3N4eu8CZlB3igL9xaAqzBX1IS6oDZkMxqDt3CD9v8tcOXsiGonBq42otzB/tPgytQSOfomyFA3QKq8LpKXayNp0QhwJaWNFAldXlUwcYoW4sarIWasKo++Spmmg1RxZtiuj1wxIxRMN0ERqXj6KiG8MhNGW1kI9KfgatWfgCt9FHFopf0HcKWJAnFNAbQiFU7XJGnQvtU5tCoX1UCFmA5txwDx4trwFFOFyyJ9RK8PQFPZdmw/cg91F35E9rnHCNx/Bn77jyD7xg0MvX6BB/Qj+/juUxwo70GJXRBy5B1RJbuFOvmkFZtRMxJcLVpDHfDVHFw1zGPRL9aomWeJ8vnUAVtohtz5pkiapYdAcSXYT5WGyZQ5UKeXoQK9DFfQS1NaRAwLp4pjAYNVohIkKR6SLE1aMXUmZKfOhuLkOVCZMBdqY2dDY9RsaI2aA/3RC2A6fgksJyyD3cQV2DBJHo4iytgiogo3ETV4iqjDd7ImAkS0eYpg2GQdRAqjrWLFTATRVuIW76sHfoi2WoMMqbXIklqHbNI/gauZa5E/cx0KZq0XiNYp/P8AuMqdQ53IOdRBnk2d+pnUiZRahTh6jiJmGsJvhjacpinAcuISaI2ZDbnRkpAeLYYFY8Qwd7wYZrMyyhMF/6rGo63G/CHiimm8BHVcJGk9SR51xUX3cRZ1buaQ5jNgNXkmFk0hsWqDonOwVHQeZKfMg9r4eVg1YQk2T1dC+GwDZM4zQ9FM5uXGIq4sUCRpiUJJ6kCLWyJb1AwZU42RPEkP8ePUET1aEZGjZRE1Rg4J45WQIULPu6gxSiUseERj5UzmK2cnqCo4678Brhb9AVxJC8EVg1XLfGlgJ9CfgavdsgGk/xRchf8JuMrFaZU8HFfLwyGtPBwwzMeQXTnOhfTiacMFvDzyPR4deYChnqOoo3d6UVU7imrbUVrfhVr6be3ddQRHTl3Hldvf4/bjX0i/4eqdX3Dm0lPsOXgVrd2HUNW4C5UNO1HVtJtE040MWO1CVcsgr0BYTNvNKW9HZlEjUnNruel4UGQuh1Su3onY4p0EN58UuPulwsM/lUddeQWkwDc0Hf5h6fAJTeXgxjs8AxFJJcgvb0Nz+050dPShLC8fEe6O8DBSRIjRUlQ4KGOnryZOBmnicoQGrkar4VK0Ks5FquBokDwO+K7AIZ8VOOy7HIe8lmK/1zIOrg7H2OBAGv3ex/si1XsLfJydP4Arh63Y6OgJBwfSJi84bvTEpg1b4eToAy+vCIRFZCA+uQgJqaWITyvl0VMMXiWklXET9mF4xdIFGaQKovWZgiMzue8Vi8hi6zJwlZ1Xz5WeU8cjrmJTy7EtKhsufrHY4LIN9o5edBwecLJ3geNqe2wwtcJaPUNs1NeHk74OvCxXoTAsECd72/H4zFEc7WpGko8r1uspYY22HDztjOG/0VIArZxsEMRSBJ3tSKsRumUDQl02ImjTBgTb2yMzLAy9fV04dvnU/wi44mbrzK/qyN5/irr6V+Bq99H92HVkH3YxcHVgEDuHPoCrXYcGsHN3J+qK0mkg7Ix0G/p7pXd+l7Ul+leZcE+kAbouuw30MGhgiN10nXZoaqFLifqizMtJTh49ysrYrqaGXlVVHhXUSgOjFnk5NLMoq5XLULNCGlUyS1EpuxzV8itRx+CVqhIaaSDcxKWEJhpINcjL0vorOcTi4IraJtpHq5wc2mg/bMDVKktayYzU5dDJjIaZX5SMLDqWy6BjhQz3l9qpooy9mpokDexWV8WAmhL6lJkJuwy6ZJajY5k02qQXk1hlwMW8EiCrMtixbBkHV21Ll3ID+KZF0mhcyKoYLuX76GX+VYoC9XJvK0WeJthLx9cts5KDKx55Ree+g85nQIUZINO1URFUJeRikWh0nm0yy9BM16V5Je1LdhlXG12fLtkV2E7nvYO0i7a1ewW1y2metH0ZiU2vkMMuWQXskafzVFDBfiU17FdUwz4amDIdoEHrQVV1riG6J/vVVLGHjmMnG6zS/dmtSuvSPRzS1sF+GrwO0fRBag/r6pL0SXo0r4shLS3sp+s4pKuNQ3T/DxkZYr++LnZpq6NXSwWdeupoM9VGk6UeamwNUcKisNYbIX2jEVKcTJC8md7fLuZcrIodA1gprtZIcWESAK1kNu9uzVP0WCRVGkvNYxFCbh+is7JcbYQQyw4Z7qu5fxarcJi0VVDpkEMrYcQRM4Nn1QYTXM0R62SMqE36iLTXRSy1iZvpuFilPTcWHWaGtC3mSN/CqvAJIsUE0WKWJAteiY+tk+6yClnOpsh1NEHhRhOUbTBB9Tpj1NkZoZHOuc3WGJ02Jui0MkKnhQE6zPXRYWaATi5DdAnVbW6IHgsj9FiSrIypNUY3zXeb0/fMjNBhaohWUwM0r9JHI22jwdIAddYGqLY1QLmdAYppf/lrjZFD+892oGPabE7HZYEMFws6fhIdc6o7HTedeyo3aGfeYtY8Ci7RcRVi1hkgcg1dhw2GfFmWJ/WhSCl0XZPo+iaQ4t2skUjXO4nuT5z9KkSaaSFYdSXCZKSRTH+3eSoqyJBXQvD8xVgjIgrlr7/FzL//HZM+/xvGfPk5vv7iH/g7qyz4X/+Fz4T6NLj64r2Gqwr+M7QSSBB1JdCnwNUHaPWvwdU//vYVPh8Jrtg8iUGob778Dt99LQBXLMJqDINWYydh/DgR3o76dhytM4rDKx559cWnwdXUiVMhyioFsvQ/6qtNGf8BXE0fP42DqynchH0in2ZpgLOEJu3sc5FRk3jElQBcTYQ4fZ/5YTFwJTFBDKLU95syagr3uprynQjEqP/H+ncMXkmxyHpWaXrsFMhIzMEaFQ2EW9DfEo2dcvSNUaimiVr6PWhTUUUX3cdedXWeTnzMwhLnaIx13noNztL6DF6dW70WFzZuwkV6hzNwddXXF7dCw/AgLh6Pk9PwIJmlCCbgXEAoTnkH4nJQJB4nZOCnjHw8T83m4OpBHPOvSsS9kHjcDorDDf9o2k44rvlHcHB1JyyOVxu8F5mER7FpvArgo9h0PGRRWnGswiBNM5AVnoQHwXG44xeJG94huOUdigcBUXgYGIWnwTH4KSoRvyWk4Wfa39PIONwNjsCdkAg8iI6jbSXjbnw67qQX4El9O34/fByv797Bq5+f4/Wr3/DmPbh6Q60g2oqBq1fv3ghqCb7jJQb//weuVrefBZNNyylYNByDWd1hmNQchmH1YehXHoJu5QHoVA5Bm6TF230wrNyL1dW74VHdg+jyWmTlpaM0ORA14evRuE0PbduUaMCvgGZqG7cpoyWAXhBBqhxadQUIgFatvyYqgs04uKovikZVfQFSGivhWVGBtYXVMC9uo+PYDf2mw9BtPg79tpNY1XsWtqzy3J4rWLv7Kux2XoXVwFVYDlym9gJsd17ARvrM/eBNBJ58gLhLPyLz1gsU3HuN4gevUPboJSqfvUbNj29Q88NrDrBqnv9O07+j9ueXaHr5Fh1v36GTLkz5D78g6hRLGdyD0N0HUHrxBnb/+BtOvn6LK3RVbwnBFYNYR397iYqLt7G5rh8yodmY6hyBcfYhGLs+GBNJoutDMGNDBObZR2LB2mDMtXCHqPY6jFMww5iVJhBVs8VSC1fouYRjXVgmvLKqEFffi8Kdh9F08hL6bj3C/me/4NjvL3GKHtDTtP8TtN/D9KDu/f0Vdvz0K3p++BldP/6Ezh9/QMePz7k6f/4Rnb/+go7fX6D1xRs0/P4WlT+/Q/6TV0i88RP8T96D874rsGfQr/8818bdV+Bx5D4Czv2A4HO0zonv4XGA1hu8Bufdl7B16AqCTt5C9MX7SLz2EKk3HyPj1hNk3n7Kjdezbj0W6OZDZN+6j5x7D5D39BkKf/iNR1oxaFXxCsij6x9z5Ud47b8Jh87TWN94FBvqD8O54QC2tQ0hffAEWi7dwsFnP3F/sXP0hzf48wsUXrqLgJ0nsLljCJva9sK+eQCbGrfDoa4TG4obYZ1SDINt8VBa545FGkZYLKMIfQ0t+G1cj7wgH1RF+KIqxB01QS6oDXQS+FsFb0HLfxdceQnBlasz6lycULuZgSsHVDpuooHTRpRttEfphvUoWbuWg6tC+kHNN6EBs54J0tUYuNJBynJtJC/SQtI80uwP4CpVTA9JU7Q5uIoerYzoscqIm6SGpGmaSJ+uh1wxYxSImaKIVCz2n4ErDq1mCoDVsBi4KpEyIlGnYoYeB1bv0wMltJAvoUnSoIE+kybyeOSVJgpJRdM1UTJNA2XUls/QR/F86iTM1IXjDFW4aaxGfkIxdh++igH293fhOcIO3YRj7wE49+1F8sXL2PviNw6unj54jkM1O1C6Ohg5cg6olnFGqwxdYxm6P8s3onrZelQvWYvahat5mmDjPNJcWzTMtUbdXCvUzKfzXGDB95892xDRkhpwm74SNlPnQ3fSDKiOFeNG7SvHi2G5iCSWs+gqUSnSLMiIzobstNlQmDobSlPmQHXSXGj939y9d1wVWba3/3vvdLfT0dY254QEcwQRyTnnHCRnjCg5ioCAoAJGEBEVAzlKzkGCImDOOYc2tun7W3ufg2339NyZe+97/3lnPk/vqjp16lTVqeLUflxr7ZGzoDV8FnSHz4bB8HkwHbkQ1qMlYT9GGs5jl8FjnCJWTFDFmgnq8J2gAb+JmgiaqIXQCdqIGK+DqAmsILseYicbIm6qsTDSSpAemPRltNX05UgekFbEl5FWTFjtEhdIqz3ijgLEHJAmKoCLK0IwkqDTH/hfE1cSTFzZYied+9RZ9DA+yxJbZtADJl1jCeLGiJEwRLCoNnwmycNq1AJoDBXHssHTIPnzFCwcNhVz6fzPGj0ZM0YJZBWXVn8SVzMICcYIgbySGC2KGePEMGMCq4UgjtnEPGI+fV/zJ87APGIuTbOoKyauVEbNguGIuXAaJ40QEQ1spX3aPZ3uk2kME8KcsKRr24LuIXponmSELeN0kTBSDdG/yCNyqDQihixB7DBZLq7S6fvbL2pJCFJy2fQBMRtki9nhiPgfUwX/mCboIahvNdcTJfO8Ucqk1YIVxCqU8zpWawXRVl+Iq8pFvsRaobTy5WmCtUv8/5viKg4t8ptxQm4LuuVScFphB04r7cRJlV1cXLXo70br8iyc21iLZ8XX8K7nJe6dfIjmipM4fLQS6dlFSDtciPQjRcg8Wooj+ZUorWxDfWs/Wk9eQuupK2jpvoqmjiuoajqPokr6W112AvnlHZyckjYcymuk99bQtiqwK6sUKXvzkbT7KBJ3ZCMh9SBit+xHeMwerA9J5tFWPr6bubji8ormV/kl8qgr32AiZDNWBW3CChZtFBRH79uO1N3ZyM0rR01FDaoL8nBkW6ygU2ivjMMeiqj1VcHpEHVcjtLAlWhVnItSRG+kArpC5NC2XhrtvlJoWb0ATSvmonHVQrQFqeBEjC1atq5GXuw6bPb1wloPD7h7roCjx2o4uq+Bk9saOLushosztY6rYW/nA/vlrOaVP9b7xyIsKoWLKRZZxUQUSxFkworVuBqALRt4nYksNh9N6zC5lUS/+9vo/GxLPYSkrVlIYCQfRBwRFrcHq4MT4LIiGI5ua+HishIezt7wcnCHu9VyuBiZwt3AAE7qKliuJI91VqbI2BiG4xk7kRkXCV87E9hpLIOTroKgOLubJYI9BNIqxMsWwZ62CPSwo9YBwe6OCKDfy0h66E+Lj0d1bQU6z59Ce3/XPx1J8N8VV/9s5MDPNa2EIutL6omaziZUdTSiur0Bta11XFxVt1SjurUS9e1VqKrIQXpcGBIcrbDLwgR5FmaoNDNFtYE+qrRZpJUGalndJD09NBI1mppcXOUuWYI86SV85L0iOTkulo5JSeEQS/mTXIjsJSz1j40iOB+ZixdgnxSTV/S6nAyXVxxh+mCuIm1PQQ45tK0cLr1kkCfLIrYE0QHs80oVFFAqr8hH2ztOHTA2KlYltRVyCjguK0etPGqZlFFX59KlQVkJVfKyqJBdijJpJqwWcIoXL0QRl1XzP4srJq1YXSzWFrBRARcuFsqrBcidt4DXmipnw8grsJEFBUKKialqmmfRVRXsNWkZHF8qIxBXdCy19Pk1KsqoUmb7q4ASOj8FkmzEQUG0Vz6dlwKphbzWFkd6MYpoP8ukpVC5VBo10gSdz6rFkvT3TRIVCyVRvmAxymjfjrPl9Fk19Ll1y+RQR8dfT/vRSDTTPjFh1aqsLJBWSixCi9XfkkWNgjzqlNloYnR+1DRQp6LKz1mjqipaNTTQJoy+aqPvuEVdA83qamil7/+ErhZO6OugldpGNRXUKcnRtmRRqSyPMi0VFBpo4pi5Dg7a6CFtuR62O+hjm5M+klwNkehujM2e9FvuJZBX8V4WiKPpTd7ECgtedymejXq3ypKn/G0Wphlu9WERWZZI5ghqZG1bYYMt9LcqcZX1Z1ik1RbhaINspMHEVbS9FebY6G6AEHt1BFgrIchWGRGOGojx0EectxHifYyQsMKEMKV1zXikVpKPGbZ6mSKZ9jfF2RA7HPSwh46FRVAdsNXDYWs95FnqocRcH+Wmeqg20UODmSFazI3RZGqIRmMDNBoZoNmIlhkzjNBmakyY4ATdT53mZuiie6uDOGFmgjYTI7TSeq30t4el2jbo6KJWRweVuto4risorJ+vp45jemwkSA1kGWgg00QL+1ikm50+9tnTM6iDIdIcDbGT9jfVxQhbXQx51NsWDxNeSD/WxQBhNupYbyyH9UayCLVURRxbj9cdo3PmTeeMSPC2RJwPnTcmE13pfNCxbtJRQqzcUiTStbaLrrV0usaSpej5YMZs2I0eB/kffoLYN99g7N8HYQQbXfC77/A9zf/9q6/wzd/+hq9ZbavPda6+EFdfjvbHZdMPX4wy+P1fiKvBwpTB3+tgDURh/VFcsbpYPwgiur7+ljPom+/w7aAf8P2gn/D93wWwaCsegUWwkQJ/+l5Q54qlCbIUwT+Kq7H4ZegoQcH2H4fw1MIfvxBXQ374BSOGjOR1rQbE1RQmosZMxgRW22rkBEym57YpxCQ+wqBAXE34ZQymjprIB97h6YL0fMeKsLOoq9GDR9B6ozB5xDgedSUyegqmEZNHTuIjFrLi7QyWPijKxNU4UV7HVGTEJIgMn0DPeSLQmrcYKzR0EWdqhe2Gpkin6aMaWiglKunertHSQouBIbpZTSsLK5w2I0wt0WdhjTO2y3HGyRlnPNxxbuUKXFrvhxvhkbgbG4d7cZt5gfaLkdHoDWDRVmG4GZWAp4nb8evWXXiSmIL7cUm4E52Am+GbcD1oI64GROGqfxSuEKzOFRNWtyLicJve92DTVjxJSOU8jN0miLyKEhRtZ7Ww7oay1MBNuBuwEbfWheP62mDc8g3h3F4XivuBEXgUFo3HETF4EL4RDyKp3RiHO1GxuByyARfCY3BnewZelVTjfWcPfrt0GW/u3cVv1L//8O43fPzwHh8/fsCHjx8E0oqroQ+Couwf33Op9Vleffr0L4XTv5JTf6449e+lGX76L9W4+pfiiskqhnH2CRgebIPBgTboETpZbVxaaexvgXpmE9QIVdbub4JuViMss2rgmVmE0LQsbNmxFRmJoTi0wRmHA7WR48/kFP1wB8gJxFWQIoqClVAaLCcQV4EKtJ46skJNcSDWA9m7o7A/excSj2TBN+sgHNIPw3RvIX1ODdSyW6B0pB0qxzqgVdANo7LTMK/sh/nxMzCrPA+zqkswrToPE1pmUdUPh/oLWNF2DYGn7iH63HMkXX6NlGtvsevWb8hgKYPPPiL7xUccfP4R+x+/wz5WKJzx5C0O0vKcd59QQCcm68UbxPRdxprKZgRUNiHl5DkUUie75dV7nP3AhNUnLq+YuDpLNLz+DcmnL8EqowCz/eIxxMYXX+m64T807DFI3R4/ajpjhK47Juq7QcTAGdN17SGq54C5pu7Q8A6DV8JebDpSgb31XcjrZSOw3UPnk19xmrZ7+v0nnKLrrpM+t+3dRzS9eYe6V7+h8sVblD57hSJaL//Jc+QSxx49xZGHT3Dk0RMce/IMx56/xLEXv+Hoy4848OITdj96j4RrLxDSew8+rZfhVH0Gtsf7YVPeD3s6jx5N1+HX8xgRF14j/Pxr+J18BG9a5lF/GSuaL8O/6xoi+28h7vJ9bLv5GDvuPMUuYjfj1mPsvvGIeEjcQ9rtu8h49BCZv75EJu1v5puPyHz7CekvPyHp1ksEdtyEV3kvnI61wzG7Fe6H2xBQ1InUljMovXobPS9e4SrddCw98+LHT2h6/hppfdcQUNYO7/xGeOTWwym7HMv35cIqZR8MwrdCySMYiwxdMEPOANNmL8UsiQXQkVVEsL09MoL8cDTcD0cCV9B16YUcP3fCDXmBXsgP8UF+kA+vc8WhdQoCV6IggPBbhYJ1K5Hvu0IorlYgl0VcrfbB0RVeOOzlgUP0B/KQhxsOuLtxeZXp7Ew/yI5It1uONCtb7DG3wW4j+gOsY4KtKnrYskwTSZIaSJynjs0zCXFiujqSptLyyVrYPF4Tm0arIHqYIhdXMaOVsGmcMhInaCBloi52TRamCk5jmGKviAkypjNY4XVT7BNjCGTVAKyuVYaY4Wf2ihoIxZUe0kVZUXZNpFGHf4/IH8XVTmI7kUKkTlHhda52D8grEU3sldBD6hwj+Elowmm+FvwdfXEkrwqtt56g9P57xJ28ixWVvbA8Vg2HgmrE9pxB/cuXuEPf6bNHL3EypwGZDhFIWeKE/YtckS/pTQ/BdF4lXbi4OiQUVyzaKmcWMdOasCIsaZkFDs1h8soEabOMkMSirqYrwGXyIpiMEYfG0ClQ/Hki5IZOhtxIEciNFYX8BHEoTJwJxYmzoEyojJ8J1TEzoTFiJnR/mQ3DX1gtq3mwGL4QtqNYlNVSuI2VhedYeUGU1QQ1rJ+oiYCJWgiaqI2QSdqImKSLjZMMuLDaNMX4i/RAQaQVL8Q+3QbJLD1QGGmVMt0eqdOXYzuxQ8yes3MgykrCAXskmLRy4NLq3xVXX8qrAYG1/0/8o9T6Ulw5c3nFxNU+ieVC7JBBpM+ww65ZtthO38P22dZImUUP5TPMkShugk3ihgibroM1k5VgP3oxdIdI0EPhVCz5YRIWD5mCBcMmYw49lMwcPhEzhxHDJ2PW8CmC9EDONA6rhzWTvqdZo0Uxe6w45kyUwKxJEphNzKVpHmXFxNUEJq0Ili5I89LjZkJl1GwYjJgLhzFSCJisgqTpenQds/tEIK72ilgSVsIC7WYCcTVWB/EjVRHNIq6GSCNisBRih8khdQI9XPNIK6s/iKuDYjY4LL4cRyTsfxdXs5wF0VZf1LcS1LjyEKQKMnG1cIUg2opFVS0U1rdiUVef8eVULvYVRFtJ+QnElTBVsJYVaB+AzXN5FYyGpaFoJJqWhqFxWSR1+jYSm9Asl4B2+SR0yafglMIOnFTcgW7VnTihuRMthmloczyE85sa8bTsJt6efoXbJx+iqfIUjuZUI/NICTKOFSEzpwRZx0qRnVOOnIIqFJQ0IL+sGbmlzTha3IwjBc04XNBC8ydQUd+P5s6raKHfh9qWCyg83kXvrcWOjCIk7jiCuG0HeKHxzSmseHk2trBoouSDiI7fh5DIXfALSoGv/1asYamC6zdjrR8jgeY3YbV/NFb5RWHV+g1YTw9/kVGJSE7eg9yjeThRV4crnc24WJ2Hxh0ROOZrgmPu8qhaIYu+EDVcjdbEtRg1XIhSRH+kArqDZdHqK4WmlQvQ4D2bmIOm1YvRHqKBzjh7tG7zRW7sesSv9cIqd3e4eayAs9daOHv6wtF1NRydVsHJcRUc7VfC1toLNtaecHRYBe8VofANiIN/SCL8Q5M4bPTAUKHMGhBZDCasBoQWr4NFsGirxOQD2MJGI9yyH3GbM7ApcR+do0NISM3Gxi2ZCNyYilUBMfBaHQJv73VY6bEaq119sNLeBd4WNvA2NoGbtgYXV07qSlhrYYxQZzustTaGo44iHHTk4WWqgXX2RlxcBblb8vpWwR42CPFajmBPey6uAt0c4O/igEgvb6QlJPxb4uqv6lz9M3H1VyLrs6RiRdj/RB0xIK6qTjSguq0OVS01qGqtQv2JatQ3H0dJTgZS6fc6wcoQ++m4S8xNUEWd72o9XV7vqFpbE7XU0anX1eXiiqUElikqIl9mKU93Y4V+C2RlkLN0CbIlF+PAogU4sJhgkVZ/Ia4O0nuy5Zd9Ia5kkaeiiEJVZRSpCChWVkKxkiKKFeQF0kpOAJdWSiqoUlZBNWtpvlJekVoF1CoqoVFFDc0sLU5JGXUs6kl2GapoP8uXLEbxogUC/iCu5vE0wSLab5ZiyGEjCUqx+llSXF4xccXSEEuWLOVyrFJJkVM9IK/kFVDFxNnSZRxW66qS5mtof6qVlLjoKpWTQyETfQvmI3/ubBTOnYvihfN59Bcb+bBAchHyFy/gNbeYSCul/TlO+3JcShLlixfR3z+C9qGU9qV4geAYypngomOrXiaDWjlZ1CvIoYmhKI9G+kwmrVqUldFE+1qvpIB6WtagrEDnSAVN6hpoVNNEPZ2vGkVlHoXVoKKKJlVVOn+qXFhxNFQ5LVpqaNVRR4uuBlo01dCiwiK95NDAauXQtitYFJa+Bo84yrHQQ7aVPjJt9OkZzgA7HYyQ4myMra4m2Oxmijh3M2zyNEWslxkf4S52JcMCm1YRKwUiK0EYAbXV24LXnuI1slgUFo+6suFRWRweqfX7SIOCgu1MgJkj2tsE4a66CLJXQ4CdMrWqiHDVRrSXAeJXGCNhlSlhhviV9KzBIq/cjZDqZIDdtnrIsNBGlqkmjphoo8BUF6Vmeqgg6sz00WJqiHZjQ3QQXcZG6DYxRpeQkyYmOGVMrREtNzTCSZo+bWqGfgsLnLOywgVrG5yzZpEt5vy1bkNDdOvro0tPH526+jihayAopq9vgFaiUZ/uN6KS7sVyPR2UGOig2EiHR3MVm+uj0MIA+ZaGOGptgCw632nW2kix0UKSrRbil2shwkoF6wyXwltrIVbpSCLIXBmb6Bi3eJhjm5cltnpaYIsnK01hjjj6TuJdjLGFvrNkOu5k+juYIiONnYskkb5oCdIkl2DLgoUIkpgBu/HjoTB4MMS/+Qbjvv4KIwYNwpBB3+LHbwbhu6+//kJeDURfff25QDuTSYMG/cDlERs1UCCvvhPWp/ruTwLrJ2ENq7+qc/X7a4KUQeG2WCTXFyMKckH198FcUn0WV0JYFBavVyVMFxxIExw+bDRGDBtD7RgM+2U0LR/Ji7UzyfXDd4JRBnmB9u+H4pfBwzFy6Che32rS2MmYMm7KZ3HFCrMzccXE1OQRrEi7IOqKiaspNC82bhrEJ0yHyNgpmDRyIsYNG4vRP4/AGIKvM3KCUFzRdkdN5imFY4eM4SMQstEIp4+eBonxopBghd5HTsa04RMgQetLT5OAlbQcgrQNkKBF96CKNrLVtVCqpYMqHW3Usvp2BnQNm5jS9WuGbiNT9JiYo9fCCmds7T+Lq7NcXPnjZsQG3NuUgHvxibxA+9WNm3AuNAqXw2PwIC4Zz7fsxFNWTyomETcjY3GdlrPi6wPi6noQq28liLK6Eb4JN7i42szF1eP4FDyM28ZrXd3dsJlzh70euolHWz0I2YT7gdG4tTYMV1f4E+tx1Wc9LtPv+GWfdbixLhj3QzbiAX3mw6g4PIrZjPvRm3GVjXIYlYC7u7PwprwOHzpO47f+83h9+Sre3H+A969eCcTVp4/48OnjF+LqIx9J8NPHD/+WuPqf8O+Lq4EC7R/+JLHe/9fFFZNVXFhltUCf0NvfAl1Ce78w0koorlQIZaG40s5qhGlmFZzS8uC/ix6uUrciPTEMBza44FCgNo76ySDXXxq5AbLICWTiSgGFwQoCcRVEP35BijgapI6DYUJxtSsS+w/uxJYjBxBw6Ag8DuTD9lAFTI42QyunE8qEUk4HVAit/E7oF53iGJb2wej4eaKf6IVV9Rk4NV7Cyo6bCOx5gI1nn2HzhZfYeukVtt94i733P+Lgs0849OsnZD35iL0PfkPa3VfYc+cF9tx7jYxH77ncOfobsO/pG8T2XYNvVTsCKlqwub0Ph67cRdWTVzxl8BKd2itMqLB0QQgioEpfvMGm7guw2V+KBYFbMNLOF9/pOWKQug2+VbPCEE1bTDVxgbSrLwz8N8I5bgf80w8juaQeBafOo/nWQ5z69Q3OvP+AC8JUwH66ELvp4mt99x41r96j7NkbFD16gfz7z3Hs3jMcvvsE2Xce4yBx4C7jCbKIA/ee4uDD5zj05CUOPv0NB559QPrjj9h66w3C+x9iVetVONP5sivvhXVpL2zL++FScxmr2u8hpP8Foi6+RcS5V1jf9QDejdfg03AZvu3XENpzE9FnWQrgQ+yhfdhP5yPrMfHwBbJof7LuPCUeEw+Qdf8+sp8+weHXb5D99j0O/vaJ17ZKofMe2XcfK6v64ZrTBpfsRngfaUVQySnsaL+M47Tts6/e4g6d4wd0DhjX6Uo+8fw1snqvIqykFauOVMMloximSRlQDYnDUvd1mGvojOmyxpg6Tx2isxUgNn0R5k+bAwMpWUTY2OFgoD/yQ/2Q57cChX7eKFjnjgJfNxT4e6Ig6H8irjxxiMkr4qCnB7LcXD+Lqz02y7HHUiiuTKjDr0c/tir6XFxtWczElRo2zyTE1JAooo6kyZpImiQQV3GjVREzXBEbhykgZpQSYkYrIm6MCraN18YulibIhZVAWqWLGNO8EJreO50hKMAuiKwSiKoMsQH0sZejR+giXUwHaWLaSBPV/CyudgvF1Y5pKkgmkqYpY8sUJWxjxdlZJBbt7x4JbaTO1MMGCS34zNSAt6YdNsduR3n3WZ7ieejmCwQ2XIT9sWYY7yuGQ04FEk6eQdOvL/GA/oi+ef4WZ0raccg9GsnSTtg33xF5izxRKOWFo5IuyP4n4iqXyJtlhZzZljg8xwyH5phiP7FrtgFiaT/WTZeD04T5MBsmBt2fp0Jz6DRojhCD5tgZ0JowGzoT50J30jzosnbcHOiOmgP9YbNhMmQOLIbMg/UvC2A3fDGcRy2FxxhZ+IxVwKqxyvAdpwr/CRoImqSN0Em6CCMiJushajJLDRTUs2IjByaImHNpJRBX9FAqYoNkMTseYZUq6sDb/0xc7ZFw+r8irhhs/ksGhNZfiyuXP4irDHE7AV+Iq530HeycbY0dMwUjDG4RM0EcXVsbpusgYKoq3Mcthekvc6D6gwhkv6MHkJ+mYPHQyZj/yyTM+WUi5gybiNnDmciahjkjRTBnlAhmC5nF2tHTMWc0K74ugXkTZmDOpBm/iysWcTWeGCeOuUIWjJfAUvpembjSHz4HdiMWwXeMHOImamDHJD2k072yl6f8WWOfqA3dH1Z0bZsjldW5Gq2NTcOVsXHIMkQOXkJIIX6EAnZN0cN+MYs/iKssUWtemP3wDHscmfHfFVdrhQyMJsjqW/2FuFrypbgK/AtxJYi8apAORaP0n8VVLJrk4tEqn4guhRScVEhFl2IqOlW3o11rB1qM9+CE62FcSmzBs8o7eN33Cnd6HqKjvh/l5S0oKKtFfnkNCivqUFpRj/LjDThe3oiyskYUFjcgt7AeR/LrcOhYNbJz6lB8vAMnuq7i8tXnuHbrFS5efYauUzdQXXcaOQUN9Ntehr2ZxcjcX4IDh0pw+EgZjtHfgZycShxhdbCyypCWVoSdO3KRsv0oUlIOE9lIZhFIyfuwJXkvtenYnpqOtF0ZOLAvC3mHj6CutBhnmqrx6HQznp4ow7nseJQGmuKIoySOuy1CHz1nXItSw/VoNVzcoMwLtTNx1bJWEvU+8wTSasV8ml+CjlBtdMU7oTV5HXJi12PTWi+sdHeHi8cKOHmu5RFX9s4rYe+4Eo6Oq+HkwCKuVsDOxhv2y1fB1T0APqsjsWpdNFatj+Gs9ouFb2Acr2nFJBZLC2QiawA2HxCWhHXBCfAL2Yyg8K0IjUxGWAQRmYKo2N3YlLQfCSmHEJuShQ2J6QiJTkFgaDz8/SPgtzoA67zWwNfFE2vtHLHG0hKrjA3gqavJxZW9miIcNKjVUICjtgI8TTSw1sYAfk4mCORF2S0Q4GpOrRVCPJcj1MsJISxN0MMJge7UurlhS0TE51TB/21x9VfSilFLVDNpJRRXlW11qGit5uKqob0alcdzcDAlBkley7HVTBeHLQxRZm6ESgM9gbiiznKNrjaPuKrX0UGDLi3T1OA1rPKoU8vEFRsxj9VoOraU1ahajIOSi/iIgYwsNnKg1EJkSi5AJpuWlkSWzJLPUVdHOMt4zSsmr4rUVFGqro5yhpoaypSVuSQrk1fgsEircgUllCyTFdSdWroMlXICadWgyCSNChoUFFHLxJHMMtQuYxFJy3jq3XHJxSiTWoxSokSKRVgtIhby9MEy9ros25YsKnlxdXlUyMrz7RcxgTV/IQqoA89qWrHaVcdZJBdLF2SjCi6V4SmCpdSxL1ksiaJFtN3Fkjxt8TiLxpJn4koWhUukkL9gPgrmzqW/cfNQMn8+ihcspHVpn7g0W4wiSVZni/aJzhWLvColSmg/ixYKhFUpE1hMZtG5rpBh4koa1cuW0vHKokGeiSt5NNL+N7DoK2pb6Ny10LkRtIQSg0ViqaJJWY1QR7MKg02rcOHXyCK1VFXQrEao0zJVJTSq0XINmtdiqYPqaNNURRsta1Fl0VrKqKf16mhZjbYGKnU0cVxfByVGusg30cNhcyaxDLDbzhDJ9oZIdDRCvIsRNrmyWlTGiPEyRqy3CWJ9TD8T581kkhlPa9viLRRYLPJqhUBg8bpYvDaWJZdWfxBXa1jBdibCzBGzwhRRngYIc9FGiKMGQp00EemqjRhPPWzypk69lyGSPGm/XA2wi9WnsqJ7wEQbefqaKNXTQo2+LpoMDdBiZIA2Y3100N+IbmMj9Bgbc04ZGQkwMUavqSn6zMzQZ2KK00xa6eqjS0cPJ/X00WtoiLP0+gVzC5y3sMAZWu80E1wGBlxcdRvQuvQ5XbRel4ERzdP7DYy5/OoyNEaHoQlO0HQbLW81MESrIYvWMkazCYv2MkG9qTEqzAxRYKaHA2Za2GVKz8SmSthgKItAHUms116MIEMZbLRWp/NvgK3OxtjmYsJl4lYXYyTS95HgoI9Eax1sN9dGhqE2MtVVkUnX8L4Fi5G5UBJ7JaWwZdFCBM+aieWTJkJx6M8CcfUff8Pwr77CkK8H/UFcDfrb376QV0xcfY2vaR0mrv4+IK4G/fR7it/fvv+LyKsvC7H/efqnL4qz/y6uvuXy6o/iaiBF8DthgfYvxRWvWfXDYPw8eOgfxNXwX4QIp1kaIRdX3w7+QlwJ0gx/+XkERg8bw+tcTR49iacK/lFcTRFEXbEi7cPH8+irqSMnQnTsVB5xJUIti6pir48dMppHXY0dMormx/ORpAdqXbGUwvGsHtaQMRg3dCymjZwM8XHTITFBFKKjp/L56bTenPHToDFzAdyWKiJIRgXx0orYK6eMfDVWr1AHdfR3vZmuN1acvdPYlK4xE5w0NuPRV2eW2+OMiwvOsOLsLFXQPwA3N2zAndh43N6UwCOursew0QRjeG2r51t34WVqGh5vTsG1sGicXR+Ms34huBochesh0Rw2iuCdDQm4R+vf37SVF26/TdN3Y5JwNzqJR1/xQuwEG12Qi6uQWNwJ3Ih7/lG4vS4CV3wCcMF9LS56rMUleq4477EaZ9xW4fLKANwL3ohHtI3HsUl4FLeN9iUV95O2407yHjw5mIffKhvwoe0k3p3sx2smr67ewLsnT/Hxt3dCcfXpT+Lq4x/F1cf/h8SVvlBY6e9v5ugRfxRXzTzaakBcqe5vglZWI3VCq7B8Ty58d2YgLnUrdieFY3+UCw4GauGo31Lk+kshN3AZcoPkkUcUMmklFFfF9ECZE6SOQ2EmOLjJHYd3RuDAgR1IPnIQodk5WHWkFB75TXAoPQ3TsrPQLu6Dal43lI+dgDqhndsFHZrXLeiBXlEf9Ip7YFzeA7u6c3BvuYrVnbcReOo+InofI7b/CRLOPsPWSy+x8+ZbZNx/x0m78wY7b7xA6tWnSLnymNpn2HX7NfY++ICsZ0DavTeIPX0d/jXdCKrqQHxrL/aevY6CW0/Q/PIt+ugCOEunt08orU4Q1e8+4cC9F4jpugLnI7VQi8/AwnWxmOkVghlufljoHQSdsHj4pB3EVroIc06fR93N++h6+gJnX7/FxXfvcf7DR5yhbfd8eI/O396i+fVL1L78FeXPn6Pg0XMcufsUB64/ROaV+8i4fBdpV+5gz6Xb2E3suXIX6TceYt/tp9h/9zmyHrzA/gcvsff+a+y5/xYpt+mYLj6HP50fj7oLsC/vg03JaY798bPwabiOgJNPEHX+NaLPv0F473OsO3EXKxuvYU3zFQR0XkPE6RuIPXsbKbQP+x+/wLEXb5Dz62vk0DHkPHyOnPtPiUfIefAQuY8eIu/X58h/+xvy6LiOvAPSn75H/OWn8G+5DK/iLrgfbcKqY82ILOtBWsd1VN18hrMv3uH+h094Quf0mZA7dE46afv7288i5HAlPHbkwDx6F+S8giFuvBwTZLUxZpY8xk1bimkiMpgjvgzzps6HFHV2jRcswQZLKxzxX4/iYD8Url+JkvU+KFnngSJf6mT6eaEwwAf5gf+JuFovkFcD0oqz2gfHVnrjiLcXsr08OYfoDyWLusqkP5oCcWWPPZZ2SDO3xR4TG+zQM0eyCv3oymhh6yJ1JM1RReIMQlQVSdPUkDRZA0kTNZE4TgNxI1V4qmDUL/LYOFIR0aMUsWm0MraM08TOSQZIm2aKNBGGMfZMM/xMmogR0qcbE6xldawGMBDKKn1kiOkRukJ0aJkO0sW0aR0tpE1nUVdqtC1V7Jqmgu3TlLF1mhI2TyWmKCKR2CpCy8U1kDqDOv5iGlg/XQVrpOkBziccOYU1aLz9EMcfv8T2s/ewir5bK/p7Ybo7Hx7HKpDafQ4nnr3CM/aPAK8+4Ep1D3JWbcZ2OVd6wHBE/iL6XiS9kLvYFUcWOSKbjSrICrPPsUXObFvkzrJBHmO2NXLmWNJyc2TPMcOBOabYO9cYyXP1ED1LE36i8vCasBiOo+fCetRsWI6eA8vx82AxcSEsJi0SQNOW4xbQawthNXwh7IYugMPQRXD6RRKuw6XhNUoOK8coYi2vZaWOwPGaCJ2ow2XVhikG2EhETzH8XM+KR1mJWCBRxJJHWvG6VtOssY0VYRezx3YxB2wXdSQckMrFFatvJRBWLD1wl7gg0ipthhNnIE2QiysxR/qOHAX1rYTS6s9S6ks59d8RVwL+WlztnWGH3TNtsGumNWenhBUdkzm20rW2eboBYkV1ETZdE6snK2D5yEXQHzwDaj9Mh/xP0yD98xQsGjoJ84dOxLxfJmHusCn/IK5m/UlczR3DxJQE5kyQ4GmCc8bT/FgxzGPF2QcYK46FtI4MH0lyNvSGzoLV4DnwGbIYkSPksXWMBnZP0MPeqabYP90GmaK2gqiraebYPslYIK5+UcaGn5Yi/IfF2DBYipYp0T1kgCwJS2SJWwnSBadb4IBQXHFpRRyb4ShIE5ztgvw5bsL6Vr+LK54yKBRX5QtX4rgwTbB8wZf44vgCX0EUFk8VFKYJSvsLCeCw0QVrlgRy/j1xFYdW+c3oVNiGboVkdCkmo0MtBa3ahOkudHsfwfXt7XjZ8AC/nX+LJ+ef4XLPdZzuPovuk73o7jmNU0RvTy/6T/ahv7sfpzv70d3Rj472frS39aGluQetLadxsvM8rl66jycP3+DFrx/x/PkHPLz/CtevPsK5vus41XUBXe3n0N1+Bifbe3Cq/SROd/Sgr6uftnsevV0XcarjIrpOnEdH2xmcaO0n+oge+pyTRBct78DJE+3o7zqB86facamrBZfbqnGprgA3qg7jWuEOdKauReFqNRyxnY1KlznoC1iG6xFKuL5BBRcjlXmh9pPBsmhftwTNqxejZdUitK2RRNs6GaG4ckRzsi+OcnHljVXunnDxWAlHesh0cFsDR5fVcHReDScnliq4Bk4OtMyBljmuhYurPzzpb5/Pmiis8I0WspGIwsp1Gz/DirKv9ovh056rwuHkGQhbZ1+OAz0juHkHw2dVBNaui0FAaBLCNu5AZNweRGxOQ3jCboTFpCIkIhGBgVHwWxMIX89VWOvsgbXLnbDOxgbrLMywijqnbjrqcNZShZuuBjwNtbDCTBdrbQzh72CKQBdzQcQVG03QzYKLq2APO4R6OSLM2xWh3m4I8nSDr4MDovzWo6i0AN3/ojj7fyau/pW8+rLu1UDtqz+IK5YieKJBIK1O1KOivQ4VbTWobq1GXX0ZCg7swnb6/U5cbozd5rrIsdBHuZk+Kg11UU2ddtZxr6VOTq2OUFwR1RrqvPD6sSWLkCstiQJhkXEurmj+IJNXQrKWSCKTWiatGPvYNFuHFWpXlONk03S2sHB7rpIiilRVUEKUMVRUcFxFFRVEpQorbK6KMnlF5Esu4UXTWRRUNSs4rqKGBqG0Ymlz1TLLULN0GeplWC0oWdTJyKBaWpqn4DEqZNgogAIqZGVQyWtSKaJGWYmnz7FUukY1DR6RxMRYsaQ0TyEsYoJp6RKU0fuY7OLCSkqKy6eihYtQsGAB8ubOQ87cOchbuAClLPqKtstqWxWxUQZZAXhWM4tFcNH6JYskUS69VDgaoRyqmBSTZcJLBhXyMiiXW4pido5ZAXnaXjl9fg0tr6VzVU3rVcosQRXtSy0dbz0dZwMde8Mygo67keabaXqAFll5TvMyeXpNntfHalFQxQlhEfc2ZVW0sLpYyipoZamDampoZmJKWRGNKkpo4iKLRWERWupo0dFEq542Tx9s1dZAC3uN3tfEIrrY+WMF+3V1cNxABwUmusg2p+cmKz3sstFDsp0eXXO6iHcgnPUQ52qAOHcjxHkaYZOXMeK8TJBAJHqxWlNmnK3ENoYPK64uYOtKVs9JKK9YuuBaaySuZYXbrRC/2hLxLG2QRXTRNqNcdBFhr4EwO1WE2Soj0kYJm2xVsdVOHWl2OjhE+1VA+3jcUIfXdGvV1UO3viFOGxnjlCGTSQbo1DdAF3HSwBCnDIz4cgaTWH2mpug3NUOfoTFO6xnipJYuOtW16LdDA13qmjiprUPL9dBL7+81EHBKXx8n9fXQaUAYCltdep+OgG5dJr7YerRNQxNOD4uOMTbDKRNznDRlmBGm6DQzQaOZMa+nlW1Mx2SohGR9BWwxkMcWY0UkW6hjBx3jLlsD7LTVxw76DrYv18d2O8JWFzsstbHbRBP7jakfaqCNXPo+j9I1dHixJA5LLcGBZTLYLi2FcLq2HSZPhNKQnyHx9dcY/3/+hhF/+xpDvmHi6ht8T8u+/eor/P1vfxPKq6/wNZdWgoirb74c5e/vg/Ht56irgRTBfyau/prfxZVgW99+86OgILuQb/lnDf7DiILfCiOvGN9/+xN++P4nDP5pCIYOYTWuRvJ0wWFDRwmKtA8fzVMHfxk68vMIgwPiitXHYqMSDh08DMOHjBTIqxGC2laML8XVVFZkfeREDhtJkMkoVph9+tipxDTOFJYOOHQcxgwezcXVhGFjMZm2w6QXfz+9ZyKrh/XLWF4Ta/IIJr9EID5elLciY2g7Y6ZiBm1TZooEzGYshM+cJYiYJ41USRblqoJy9o8QdJ0xGfuluOJRVxZW6KffrjNubjhDfbJzq1fhclAgbkRF4WbMJtyIjcM1aq9ExeJSRAxux27Bi9R0vNmZgUebU3AxOAInV63DqVXrcd4/FFdDonAtdCOuh23EHSaWElPxPHk3niTtwL1NW7m8urkhHtfDN/EIrTvU3o0gwmk6eCNu+UXgxpoQLq3Oua3FWddVuOjpiysr/XF5lT8uUnvFNxR3QmPxeNM2vt2n23bj+c59eJ52AM+zjuF1USU+1LXgfXMn3p04jbc9Z/H63BX8dvs+Pv76Cp/efcBH6iO//zSQiDcQcfWeMyCuWNTVf/d/f51W+Il/7mf+03TDP1bZ+quaV3+dkPgX4kpPKKu+RJfQ3t8CTRZtRdOqmY1QJpSYwNrfBI39jTDMqITd7lysoS87NnUbdm6JQOZGVxwMoj8YPNpKErmBS5EbJIt8oihIBiVEaSC1gXL0mioOhxojO9YFR3aE4mBWKlKzDyD8QA7WZpdhVdEJeFZfgF31ZRiWn4dG/imoHDsBtWPt0M7phG5eN/Tye6BP6BZ0w6TsFBzqz8Or5SofEW/9iVsI6ryNiK47iOq+g00995F45jGSLzxFCrHl3COav4eE3ttIOH0bm/vvIfniM+y88Rbp9z5gx/XXiOm+geC6XoTX9iCuuR87T17GoYt3UfnoBdrfvkPn+/fo/PABzXTRlP/6BkeZJLrxDNtou+FN57GyoAVOB8pgvzcfTntzseJQMaIrWpDVexF1D57gNG3jPH1HPLqK2r53H9H16i2an79AzZMnOP7oIYru30XOnZs4cOMmMq7cxJ4LN7HzzA1s77/OSTlzDdv6CeogpJy9hZ3UgUi79hTpN58j4/avSLv5K1KvPseWy8+x6fxThNF5WM2KsVeexfKSXtgWnYZdcS9cKy/Ar52lV75C4pX3iLvwGmEnH8G3+QZWN17B+tYrCOm8iqhT15Bw9iZ233yAw09+ReGL1yimG6f46a8ofvgUxQ8eEw9R+vgRjj9/huOvX+P4+w8ooeM78voDUm/9inA6r6ureuFd0IY1ec2IKu9GRsc11N58hgu0zn26fn+lc/KaeCNs77x5i5ZLN7GjuAErkrJgHrQFym5BmKNnh0lL1TF+tgwmiyyB+BRpzBeRwRJRaSwePxNL6Y+gxTxJxFhY4ui6tXTtrUfx+pUoXb8C5b7UqfT1QMn6/664WoFjK31wxNsbhz29ONmenjjg7o5MF1ekOzjxiKs0Szukm9shzcQWO/UskKxiiK1LtbB1gRqSZiojUUwZSSLEVFWBuJqgicSx6jwSJGqIHDYMlcXGkQqIHqWATdSpZuJqxyR97J5qgt3TTLBrmiFhwNvdTF6JGCFtujHBWkOkiQqZboB0nhaoi72iOl8gEFYCafWluFKhbSojdRp95hQFxE+SR/xkeWyepogt4qrYNkMT8aJqCJmqhPUzNbDJdAXydhxFJ12XHc9eI+/OY2xqvwivnDbYppXDblcBfI9VI63jLLroHvr1HV0Urz/hTtNZlAZsx24VL2QucqYHXE96kPamB3s3HFvshKML7XF03nIcm2OHHCJvti3yGXNskDvHipZb4PAcc0HK4DxTpC0wRuoCIyTM1cWGGaoIFJHDqklL4DlBEm6Ey0QpOE+QguN4STiNl4LL+CVwGycN9zFL4TFCGp7DlsJ7+DKsHCmPtWN+F1bB47UQNkEHkZP0+IiBMVMN+aiBTFgNRFptFjFH4nRLJE234umBPEWQRVuJLueyaoeYI+EkaEUdsVNMwC5xR+yWEDAgrTgSDEekU7tXXEDGX0RWZX4hqL6UVv91ceX8e40rCfvPqYKsOHsGsWeGDe2jNWGFXWKW2DHdDCnTjLFNxBCJogaIFtND4DR1eI6TgdWweTD4WQLqg6dD/uepWDJkMpdXC36ZhHm/TMHc4VMxd8Q0zB45DbOIGZypPF1w1ojpmDNSFHNGiWH2WDHMGkvTY0Qxd7Qo5o2a/gWiWDxaDMtGS0B1+Ezo/CQOs28l4PbdHAQPXoLNdA/tGKONtMnG2DfNChn0faRPtcSeKWZ0D5lg2xhdbBqmgogfliD024XY8JMUto5VpXvCCAdmWH0hriyRJWqFQ+K2OMwLs/8XxdWClTi+YDVPFSwfkFfzhSxY+7u4YvWtlvxXxFUIGqXD0LQ0HI0yG6gjNyCuNqFVLgEdPF1wCzqVtuCE+hY0625Bq+V29K45int7O/Fb20N8uvIWv914iV9vPcHTu/fx5MFdPL1/C8/u3cDzezfx651bxF08u/0AT28/xBPi8a0HeHjzPh7doHWpffXgKd4/f42Pr97h4+t3+PDiLd4+e4NXj2m7D57Tdp7h+d1HeH77Dp7fvE6fdR0vaLsv793HS3rvi4fP8eujX/HrQ1qPfkeeP3xCPMTzR4z7tPw2Xjy4hjcPLuHtvXN4e6ULjzvKcLFoN05lbMCJbatRHWaGfI+lKLCfiUavuThHzxs3IuRxLUIRF8IV0R+qiJ4QBXTT80eX/zJ0rV+GTr9lOOEnjxOhOjgR54DGbWtxJGY9Nvn6YLWHN9y91sDZax1cvf1p2h8ubuu4rHJYvpJgKYNr4OjoCycXf7h5hcJrNRNVMRyftVFcTrn5hMDFKwjOnoEcNu3o7g9bp7Uws/WBkZUnjCw9aNobdrTMzSOQy6uVvhv5dlasp235x2Jl4CasDojFKt8I+Pj4wct1Bbwc3OBt44gVVrZYa20FX0uBuHLXUYerjhq8jXSw2sII62xNEeBkgSAXCwS7WiLYzRIh7tYIYaMJutsQdjTtgFAvZ4R4ucHfwxWr7e0R4bcehaX5AnHV/18TV18KrL+qb/WvxNVAFFbdiQbUtNejurUWlW21OM7EFVHVXIWK0lwcTIrBFjdbpFrq45CVAe+4l5vqospIF9UGuqgxYKlKukJxpY166vRUaaiiSF6Gi6tj0ouRt0yac3RAXH1B1hIp7OdIClmMLFrORBUr0M44IkwZZBKLFWrPU1JAnoIc8olimmbyqpIJJI4qjisqo1SWlsvKo0pRCXWqgnpNLNWtjsknOYG4ql66TCh0lvGoq5qlMrR8KU8fZDWfaumzahTlUU3TbBRClm7I5FWtsgrfXhMrUM5G2KPpanlFlLNC9HwkQWmUSguk1fGlS1FB261g0VVE2ZIlKJGU5JIpnyiRXoIKYV2sEvrcQmk2cqAMr5dVsUwWlcvkeKohixgToMhT76qVqVVVQJWKPMrkl6KIR2Mtos9YghoFOhY6X1XLaNt0LiuJKtouE3M1MjL8WJmsY+KqQZrWXbwUtYulUS8lg4YldD4Y0rJcXjXLKaFFXgmtCspopvPaoqiCNjqfJ9Q1cEJDEy2qqmhUUuL1wlgaYYuaIIWwUVMDjbpaaKZrpFWf7n89HXRoaaGD3tepqkaoC0Yz1NZGM7t+jPRQZqqHPLq+ss11kWGhg50W2ki10kayrQ622utii4sBEt0MkOBhhHhPYw4fodBLwBYvE2xlBdPZKIErBGxZaYYtq8yxZbWloM7VWhskrbX5PNrg5tVWvPh7orc5EtyMEGuvhXAzBQTqSiFAawEidaSwzUgeByw0UGSlh2ozfX5MTBr16OijX88IZ6lTf8bIBD0GRujS1UeHNjtWbXTr6KFH3wi9hqbopU5/H63DpZWuAXq0dHFKUwenNWk7GjroUtPg56RLTR3ddF5P0nV1irbTo0uv6+mim85Rtx7bpha66B7r0mLQPK1ziu0LbfM0+yzah9P0OaeNzdBjaiGEpnmaohFaTPRRaaSNAgN1HDVUwxFjTRw100aOhS5yLfSQY26AY2YGOEzHeYC+h31CDprp4hjd9wXGuigy1EaRjiZP3c2Xk0WezFJea+6I3DLskpZCxJzZcJw4AcqDB2PGV99gwv/5CiOpHfb3QfiZ+OGbb3jU1XdMXrHIq6++xjecbwR1p1i0lTDa6bu/D8Z3g76UV38eXfCnf8J/Lq6+/eaH32Hi6s/CSljjSlC0nRVp/wk//fgzj7r6+Wc2uqBghMFhQ0di5PAxGDVyLBdYQ2n5Tz8MwY/fM2klSDH8LK5+HolRQ0dj9C9jMGbYWIwlxrHaVyPGc/HEGTmBF1wXyKqpPIWQFWkXHS8CMZ4yOA2Thk/E2CFjMYbVshoyhte++jw6oXDUQlb4fdzwcVxiTR3DtiUCUVakfZwACdrOwnEi0JosARfxBQibI43kRctwYJkCiugaZJG0TFy1Gxmjg66nDgMW1UfXkLkl+h0ccdbdDWe8PXFuzSpcDg7CzeiNuB0fj1vxCbgWG4eLG2JwMTIGtzdtxfPkPXiRkob7cVtwISgcPWv8CH+c9QvGRZo/5x+CM35BuBoeg8dJ2/Fryh482boT9+O34U6MQFzdCI/DzbBNuM3kVWgM7obQ5wVtwI31obi80h/nPHzR57qKR1hdovlb/hGCdUKjebH3WxEJ9PkpeJychud7svAy8yheHcrHq9xSvC2vxbu6Frxr7MD7ttN4130Gr09fwJtLN/Dh/hN8fPkWn95//EIeMZH1nvOJjyz4USit/h8RV7qZTWD8M3GlRtMqX4gr5f2s3lUj9PdWwHZ3LlbvzEBMajJ2btmAzI3uXFwd81+C3IBFyA2klh4e84PoRyuIfuwCpaiDKsXlVX6gMo6GGuJItCOObQ/G4awU7DyYhch9R7A6sxA+uS3wZCMJVl2CUdk5aOadhOrRdqgfbYVOTgcMaN4wv4djkN8Ns5KTcKjph0f9eXjXXcCq+otY13AJAY2XEEyENV3Ghtar2Nh+DdFEVPsVRLZdQmTLBeISotquYlP3HST2P8a288+R2PsYG5ovI7iqF5HVvdjU0I9tbReQ0Xsd+dcf4Tg9jJfRQ3YpkXP3KXZfuINNnZcR0XQBoQ3nEVJ7DkH03sCKkwit7EZUzSlsaTuL/WduouTWUzTRQ33Hy3foePEObc9/Q8uz39Dw5DWq7j+n1x8i/+ZdHLt5G4eu30DG5cvYee4iUvsvIaXvCpJ7r2LbacY1bO29hm20T8m9t5DSfwfbz93HjguPsOOSgFSa3tz/EDG9DxB56h4C2q7Dp+Y8nEv7YF/Yg+WEY+kZrKy7gQ2nnyP52jvsuvURWy68QljHXaytu4w19RfgT+coouMKYk9dQ/KFW8i68wiFz1+i8vUbVL96jRou256h5vET1D55gobnz9D05hWaP7xDA12Hpb99RMbdZ4g+eQ3ra/uwougE1hS0ILK8E3s7LqH2+lNcevWeR1m9In7jNwh46OOTl7+i58IlHC6tReDmdJh4hUPOzBtzVa0gIqmOqbNlICYuhTkiSyApshTLCLmpCyFFHWHZkZNgM28RNlmY48jaVSgJ8P1dXK3zRtk6r/9lcWX/1+JqiRa2zlNBkoQSdfiV/iCutnwWV0rY8LMsIocuw8aR8ogZo4j4carYMl4TqZP0sXOqkYBphsS/I670kT5dF+ki2pw0kQFRpcVTBNNENbi0SpuuTttQxZ5pyrQ96vhPU8JWJq3GL0P8xGVInK6EbTNYXS41hNL8+kly2ChnjfyQ7Thb34dbD9/g1K/vkHvtAWJofsXBerjsKoHbjnyEHKpAVlMfeuieecnE1TvgUedV1G7Yh0zt1chc7EIPy54ok/RBoaQbchc7IWehPY59Ka7mLEc+tVxczbXCsbmWODzXAtlzzHFgnhmyFphh32IzpC8yw44FRkicpYVIOscBk2XhO1EGayYuxapx0vAZK2DVeBmsnSgH3/EKWDeGGK0IvzHKCBirimA612EswmqSHjZM0kUUnffoyfqfi6/HTzVFwlShsGKRVtMthQXYbbBN1JaTImonLMIuEFc7xZwIZ+widksI2MOiq2YK2i/FVfpMAXtnumDfDBdk/BNJ9Q/LZgr5H4ir/RID8up3cZUuYYM0CWukiVthj6gldonQOZ5mjO0ixkgWNUaCuCEipmtj7SRFuIySgsXQOdAdLEYPiNOw9OcpkBwyGQt52uAUzGVF24dPw2xW14paieFTID58MiTYKITDaPlwEXptOmaNms4jsVhk1tyRIphHy35HBIuolRkuCpUhYtD5XhTmg8Tg/vc5CBksjcQRKtg5ToeLq4yplkifRvs9xQJ7Jplh1yQTpIzTR/xwFYR/L4XgQQsQNVgKyePVsU/U5C/FlaDGld3/jrha/D8RVxECcbXsS3EVh3b5eHTIJ6BDKYE6cQnUAUtAq20yPYRl41FmGz603gQuPAZuPMan+w/x6ek9fHx2Ex8fXcHHB5fw6cFlfLp3hbiBj/duU3uX2rv4wLh/h7iNj3dp/Tv0AEV8vHuLXr9FrxN3bwu4Q9O36PUbV/D++jm8v3qaOIUP107jw/UztPwC3t+8jPe36PVbrL1E0LJbZ/GO049310/h7ZV2vDnfgFe9FXjRloe7pTvRlx6CljhX1Iebo8ZPAzWrZNC8ajF66RnkWqQsPVDK4lq4LM6HyqMvWBG9IUroDVUhlNEbrISeIEV0BihycdW2yR4NWwXiKpaJK09veHr7wsXHH27egXDz9Iej01pYW3nB3MQVZsausLb0hr39Wri4BcLdJxzea1iUFZNWgogqJqnsXddzScVY7rwOy13Wwc7ZF9YOq2G5fKUA+1WwcVoDB1rX3TMInj6hcPUKgYObP2xd1sPG3Q/LPQPh5BUIV08/ODv7wMHWGU702+JmaYsV1rbwtbbGWnMT+BjowJVFW+mowcdIB2ssjbDezgyBQnHFcbVAiIc1wrztEOppR9MMe17far2LA3xdHeFHD/6JGzegrKoUXed7/tfF1Z/5UlzVtdahtqWajyR4vI3ajnpUN1ag6PA+7A3zx7bl5siwMES+tTGKTPVQbqyNShMmr/RQY6iPWgM91FHnukFXB3XamihXUeSiikmrY9JMXkniKHF4yWIcYpFWXFpJ4RCrZyUjjYPLZHCIOLxsKeeI7FJekP2YssJneXWMoSyPHCVaztIH2fbZ6HsKcihlxc155JUKypWpVRZEYNUwWcXEkrY2GqmT36jBIqRUUMME1DJZYhlqhNKqTlaWp9PVUEecSat6ZUXUqyoJRh1UUkCVojwqFQh5BWppXkGRS7F6FXUusBpU1VGrpCQYKVBeDhW0rUoWJSUnh1p6Tx2rscWg6Wo5eV7nqlSaFXRfyrfLxFW5AqvRJYdyRUVUKCnxSKxK9jmsRpecAq+LxbbLUhHZ+lW0bzVqrLi7PMplZXiUlyBCjLUsUmsxypYs4vW7ylkKpOQimpfk0WQ1sst45FnNUtrWIlp/oRS1v1MluZQXdW+Qo/OwTB71sgpokFdCE5NXdH5b6Xjb1DXRQue4mabZyIOtGsLC7dQ2U9tM572Frok2XV106Opx2dOlrYNuJl00NQXoaHOp1ayvjVp9LVQYaqPMRIfXjTpipossc13stdTFHmsd7LDXQzIr6O5igARXA8S7GWCzhyESPek5xItaLyMkeRM+xoKRAVeYInGVmYDV5lxSCWSVNRJWsdEFrZBE8FRDDzNsc6bt2GohxkgeEeqLEKI0GxvVF2CnoTxyreiatzZEo5kBTtD13qOnj35dA5zTN8Y5Q1OBuNI3RCcdXzuTekxC0XlgMqnf2IIw5wLrtJ4RTmnr8Wir0zr6OGPA3m+CPhY1Rddol7o6Ojka6Kbzc0qbtqHLIrEY2ujR0cJJTfYaQdczF1x0Pnu0mbzSR4+BAXp4hJcpTpqYocuYpRAaoJX+bjUZaqHWSBOVxnSPmmjhuKkOqszo/jUzQoMpYWyIejqGOtqXKn19lNFxFhrqokBfFyW0D5U6bARROg9aGihVVUEh3RcFdC8WEkV03R5j4mrRQoSLi8Fh9Bgof/8jZvzH15jwf77G6G/+jhHffYuh3/0dPw0SRF3xlEFi0NdfiitW4+p7DBIKJIG4EkZJfRZXX/JfE1d/59FWP/xBXH33Raogl1Z/8TqLuuIy6kehjBrMirUP51FWTFyNHjmWy6vhw0bx0QcFwmoItUO/EFcjeK0rNsogY9SQ0RgzdAzGDx/HU/ymjJr4WVyxmlYs2ootY9FX08eLQHySGETHT+dF2McNGYvRg0dxWGTV+BHjBKmHoyf+Dr2XiaspvAbWVIiMnobp46ZDbAIblIdF1ItAeTx9V6ILEL5AFtulFXFAVgl5Sqr0HdPfTboG2uhaOkHXaLueIbVGQnHlgDMD4mrtalwJCcbt2BjcT0rCva1bcC0uAeciN+JcxEbcjE3Eky078DhxO25FxeNiUAQ9H4XgbEAYl1gXQ2g+IBinfANwPiQK9+K34eHmVNxLSMaduK24HZOI2xs38zRCliZ4J4zVtYrB3eAo3A6KxE3/UFxaE4Cz3mvR57EaF1f54XbwBjyJTsQzlhJI3I3dglux1CbuxKOdmXi+/yheHi7Ey2MleFl4HK8r6vC2tgXvGjrwsbUHHzr68Vv3Obztv4r3N+7j45OX1Gn+IHQ+7D9/Ia7w/5C40tnXCMaAwGLoEFqZzdDIHEgTZNKqEYr7m6C0n803QCf9OKx25WDVzn2I2Z6CnVujkBntgUPB2sgJkEJe4ELkBkohN0ga+UFLUBRIP0oBC1HmTz9UAUtRGKiEnFB9HI22R25qIHL2pyD94AFE7c3Git05cDtQA5eiU7AuPQOD4j5o5nZB7XArNA+3QO9YOwxzumCcdwrGBT1EN8yLumBbfhIOx0/BpewUPMp6sIJYU34avtSuL+9BQMVpoofjX3FKSA/8jp+mtg9B1ecQ1nAZEY1XEVZ3CQHlvfAr6kZo2UlEV/UgqbEfuzovYv+ZW8g6fwdpfdex/fRVbO68jJDaPqykffDI7YB7Tie887uwqrAbawo7aRsdtI1OxNb1IrX9AjJOXkN2/20cO3cPOefuI+/CQxReeYyia09RQORefYQj1x7i0I0HyLx+D3su30Tq+atIPXcdO87dIm4jld7PZNVnYXXmPraffYCUMw+Q3H8fW/vucZJ67yGu5x42nrqHsM7bWN90BV4VZ+BU1AP7/FNwLOqFR9UlBJ54iMSLb5F25yP23vmAredfIKztJtZUncWa6n4ENJ5HVMcVJPXdRPo12ufHz1HNoqDef0Dbu3dof/MGJ16+RMeLl+h69Qrdb9+g+8Nv6P70AU20Tu6jF0jsvYp1lSfhU9yOlQWsplU7UprP4vjVBzj34h0e03X7iq7ZNx8/4e2HD3j92xs8evwQPad7cOhwDgLD42FitxrSanYQl9THlBlKmDRVEiKT50FiwmzMHTsLi8fNgfT4uZAZKwGpoeMhN3wsbObOQzT98B1a7Y2igDUo8luJYr8VKPXz4RT5e6MgwPu/J65W+OCI138mrhyQZrkc6ebLkWZih516lkJxpYmtc1WwRUIJSUJxtWWqKrZO1sDWCZpIEoqryJ+XIWKIDBdXm8arYPNEen2iNlIn62PnlL8QVyKG2MOElagxYfS7tBI1QNp0PaQxYTVNi8NHERQhpjM0CHVCjVCl5SqEMofJq5SJ8kgcK4PN42WwdboKts3QQKyIEvxGSyFIVBUZVn7oy6rG8wtP8PQF0P/8A8quP8GW+jPw3VcNr+QC+Gw5ivD0Ihyq6kL/jYd4817wR+hp3120bj6CQwbrsW+RM3Lmu6N0sTeKpdyRL+mM3IUOtMweOXOXI5fI49gRtsiZZ41j86xwZJ5AXh2aZ45D881wcCHDHPsXmGH3HANsEddEzDQVRE5RQthkRYTQ8QSOl4X/uGW8DZ6oQMtUEDpBDaHj1RFG30EEneeoybqImWqATTyyyghxUwTETzHG5qlmSJpmgS0iltgqaoWtYtbU2nC4sBJb/jk9kEVXCSKsnLiw2iXmgt3irtgzwxVpM4lZzgJmOiP9C/YKyRCKq31/klR/lR7Ii6/PEsIKsv8pAusfRxv8x+LsTF5lzRgYXXC5YGRBJq8kbLFXwhrp4lZ0TVnS9WRO14gpdk83pWMzxVZxI8SK6SFoCnWaxy6D3dD5MPhRDCo/TsOywVMg9fNkLBoyGQuE4mrOZ3E19bO4EqfXZv4yFbN/EeHyahYr1j5yGk8tZKJrHi37zLBpmE/rSv08FYr0GTrfTof1dzOx6qfFiB6lhO0TdZAx1RiZtJ/7RKywdxrt94C4migQVwkjVBH5ozTCvluI6CHSSJ2oiX1iZjggYYX9YpbCkQX/p+JqBXW8VvF0wfIFa1A+f83v4mq+QFxVSq5FlZQvar4QVwJh9a9SBcPRtDQSTTJRaFoWjUa5GDTJxaKFaJOPRTtDKYY6bLFoNtqENvut9FCWhYd7KvG2vBPvmnvwtusUXvd34ddzrXQ/1uJRdzked5XiaUcpnrWX41lbJZ621eBpex3nyQmisxZPumrxtJMtr8LT1uO0TgVB67ZW4kkzTTeV42kDbaeuGE9r8/Gk9iie1Bwg9tN8FnEQT6oP4VFVNh5VZuMxo4rmK2n/KjLw4Hg6kYb7pbtwpzAFN3MScf1QNK5khOHcDl/0bHZDx0YrdEQYojtcC33hKrgQroBrG+TpYVIWNyOlcTVsKT1wyuFMCIu6UkV/mDrOhDPU0Beqgu4gZXSE6aI9zgENW31xOGYdNq71wgp3D7iyEQU91sHeZS3s7FfCxsYH1pZesDB159jZrIKbaxC8V0TCe1UUj7jyWBkJV+9QOHkEcknFBJUVE1OOa7iwYss4rut5eqCTR8Dv0Vj0HnfPYLgRTu5BtP56WDPJ5bYeNrT+cmpdaH/cXFfC3ckTq1y9ELxiDTau8UUE/e74WpjyGleu2mpw19eAF08T1OMF2v0dmLwyR6Az4WrORxVk4irMazlCWWF2Dwesd7bDagcbrHFxQNT6dcjavQu1TTXoOHcS7f2d/1Jc/bXAYumC/7m4+uvRBFlh9kbUttejrrUWdWwUwZYqVNC1VdNRh5q6EuTsScbutT7YZWuBbEtTFFmaoMRED2VG2qgw1uHiqtZIH/WG+mgw0BcUiqZObZG8LI4tWczJWbIIR6UW4rCkEKlFOLJEEkeWLsERmaU4IieLowpsxEAF5CsKYBFVucoKfxRXfJ4JLDlaX5betxQ5cjIoUJRHibISSlWUhQjSBxlVamqopw5Yk44umnV10aKjg0Z1oWCSk+dSiUVfMWlVzwqJ02fzIuUMZUXUqSiilqhhEU6K8nwkwApav2yZDIrZaIlSS/iIhXwEPtpuPXXm62gfWDphjRK9T5HJKnkurOoGkKdtEuzzmYhiIw5WsZpZtG4FvaeCSTgh5fR5JTLLUCIljWJJKWIxCtmohqz2Fn3+cV74nKUvKvB9Y/W3ji9bijIZVvuK1cVaRLBWktfsYkXdeX0smi+XkUYVk3cy9D5pGZTTsZSykRMXCtMUF0niuDQr7E7niI1KSPtbT/tdr8BghdwHCt1rolVDGye0ddGho885oa2HE1o6aNfS/swJ7QF0cEJHi9DkdOjS6zTfpKmGOlYHS0sdjYY6qDcxQIWpAQpN9XGM7rHDFrrYb03PWHZ6SFmuhy0OetjsTAjl1WZPwsuIk+htjCQfE2zxMcWWFfQcsdIcCavMeUpgnLC4e7yPOR/FkBUe3+ZKv1UOhkix1kGqmQZSWAqdtiy2aCxBqu5SHDBXRSl9bp2tEZqF4oql8PUxeaVviH5DYx5JxWpVdTBxp6qGDhV1HlHVb2CCflML9JtZ8iioU/qC2laM0wZGOGNqhvPmlpwzrHA7Sw2k6/UzdO566Lz16+ngjL4ufaYOTmlpfiGuNDlMevWw9XVZZJYeug0M0WloiBZav05HAxU6Kjiup4xKI3XUmNH5tTJAk5UhHY8hWo2NeH2sTj1DdGkb0jHoo1VTF030nbIBF2roO6tW1UCNgjKXqBUsupCugRK6J5iwKqD7nUdc0TW5k/oDEdNE4DxiFNS/+xGz/883mPgf32DMoG8x6rvvMey7bzGYi6uv8C3xu7j6SiivBglqT31OFRRGP/ERBn/4H4qrn/hIhYM+pwn+IIyo+ul3cTXox38QVwPrsFpXP30/IK5YxNUIPqLgiGGjubQaPWocRo4cw6OwmLzi/PQLIRBXw4YMx4ghIzDi55GcP4urqTzdT1ivSlizasqIicQkHmklNlGUiysWmTWOFWD/aSTnz+KKRV2xOlosBXESF2K0rZFTMHXkZJ4qKDZBFLMmsVGkRaEwQQK2YgsRskgeqctUcFBeFXmKqiinv2l19Peyha7vdrpO2/WF4srCEn329uh3c0W/jxfOr1uLa+FhuBcfh8fbtuFBcjKuxyXgbPgGnAmLwI3YBDzesh0PEmj5hk24GBKJC8GRuBQehcsRG3E5ciM9U2xAf1AYzodtwPWN8bjFoqyE3IpOxB3iXvRm3IuM59FWt1mKIG3jZlA456p/CC4w8bXGHzeCIvA4NhG/JqbgGcHSEx8wEbZlF+6npONx+iH8eigPL44W4UVOKV4UV+J1ZQPe1rXiPRNXzSfxoa0X77rO4rfeS3h/5RY+PnhKneffgA/CyCqWJiiUVp8+ffgfpQj+WVz95zWu8Af99L8mrrT21oOhndGAAYmlLRRX6pnCNMF9DVAg5GlagUmsffXQTCuHxc4crNyRiZjt27FzazT2R3siO0QbeYGSKAiaj/ygxYQUTUuiOGAhSv3no2z9ApT50Q9cAP3wh+riWDR1RlP8kbs/GfsOHkDs3sNYtfMoXPdVwDG3A5ZFvTAgtHK7oXm0DbpHWmFwtB2GRzpgfOwkTPN7YFrQBbOCdlgUtMI6vxV2eW1wym2Da04rPI61wPNYM7wJn2NN8D7aCK8j9fA62kDQ9NEmeB5uhueRFngfacOKnA4Bx9rhc7gVqwj/3HZElHYivroH25r6sb39Ara0XcDGhrMIru6Fb+lJeOScgGP2CThld8LpcDdcjnbD7WgHXA81w+NAPVYebkAA7VskE1gVJ5FQeRpJ1f3YWnsWO1ouIaPrBrJ67+HgmUc4eP4Rsi4/RuaVx0i/+hi7rjzAzstMYD1A+pVHBC278BDbz9xDKnX6U/vvYceZB9je/xDJvQ+w9fR9JPXcQyKRQLA0yaiT9xDacQvrGi9zceVcdBqOBafhXn4Ovs23EXPmBY+0ynwA7L35AVv6niK08SpWl/didcVpBNKxxnVfw+6L93H0/nNUvHyDlg8f0PWJjXj4ET0f3qH3t7fof/sW596/wzm6Wc7QxXiS1ql++gIZF24irP4kfAqa4JXXBN+idsTW9uJI/22cfPqapwe+/PQRv9L7H//6K+7ev4/Lly+io60Fhw9kIdA/GAaGdlgopY3pEsqYOEUWE8YvxqRRszB9uCgkhk7FzJ8nYc7Pgk6x5LBJkPx5FORHjIbl7BmIoIfYrNXudD2uRoH/SmIFigNXojiIyakVyA/woev2/7a4csYeG0ekWdoj3dweaSbLsVPPCikqRti2RBPbhOJqixgxXQVbp6kheQotn6iFpDFqiP5FAaHUoQ79SRpRI+SwaYIqH3EwebIutk8x+F1cTTXk8mqXiBF2TzfCHhZt9Rfias90HYGsmqrBERRgJ0QYahwurb4QV2mMqSrYOUEBKWNksW28LFKYZBNVwcbJcggaL4PNSyxQ47cdj6rP4sOtd3j1Erj8/BPqb77AnsbzCNlXgzXb8rE6/hAiU3NwsLAJfedv4fWrj/xv1K90vXemFCDbOBBpC51wZK4rPZR60YOsBwqlXJC3yAm5CxyQO8+ekzdvOSd3ni1y5lvj2AJrHJ1vhcPzLQkLHJ5rRpjQdkwJM2TNMcbuGfpIFdfBVjEtJIpqIZ6OOWaKKqImKWPDRGVq6XgmqSOazm80nd/oKXqInWpA6xnT+mZ0vOacrdOZqLKg78oCySKsxpMNbdcWqRJ2SJZYjm1idhwurcQdsEPCiSOIsnISiismrdyQJuGO9Fnu2Dub2jkuAma7YO8slz8Iq4xZrtjHYOJKwplw+cuC7H8YLZC2ydqsL0YR/MfRBP+FuBKyf+byz/Iqc4Ydfb4NfaYVMkQtkUHngkPnJl3MDNvFTZAoYYgNItrwpWvGcegCGH0nBtXvpmDZD5MgNXgSFg2eiAVDJv8urkay0QQHxNUUSND9O4OLq2kCePTVNFp/GuYTC4aJYMFwAfOHT8U8JsO+n4BlgyZA+5upsP9xDgJHymHbFB0+uuahGVY4KGGN/aLWyBSxRgaTV5PN6Zo2Rso4PSSOonttiCyiBi9B3HBZbKdrYJ+4Ga9xlSlqwYuzsyLtB8Sseapg9n9TXJUvWEWsRtn8NSib9wU0z2pfVbFoKylhYfbP4sqflgkYkFf/KK4i0LR0A5pkNqJpWYxAXMnHoIVok9uIVrkNaFWMRKt2FFpMY9HuvAX9Aem4lXQYD/cexf0D2bh5eD+u5KbjXG4qTh+OR/f+SHSnh+DU7hCc3hmO3l0b0Ls7Fn3pCejfS+xLwJnMTTi7Pw7ns+JxnqbP7Y3BuQxGLM7vjcWFtBhc3BONS8Tl3QRt4xJt79Lu9TTvi8t71tO0Hy7sWI9zKUTyOgEpvtSuxtltK9C/1YvwQF+SB/oTqd3sjt54Z5yOdUBvjC36Yq3QH22Ks9H6uBStg2sxGrgRrYSbUctwM1IK18IW4lKIJBdX58NVcDZCA2fCB1DnIutksAq6wqlDF++Epm3rkB2zDhEr3eDq4ITljp6wc14Nq+U+sLBhIwiugY9XKHxXR8HPNxaBfpsRHLQF6/0S4LVyA1w8Q+HgGsiFk43jWi6sBiKqbJ3Xwt5NIKvsB6SVZwBcvIPhSjh7BMLZzZ8XenfzCKJthdDrIXCk1xyI5bSunes6OLishrvbagT4BiM1bgty92ahIG0vdtHDeYCtJTx01OGuqwEfY1140+/eSupU+9qaIMDJHEEulghyFYwmGORhjRAvW4R52ROOvCj7ehd7rHa0w3p3F2yLikJpbg5aOlrQzupb9f0b4qqn/R9g4qrpVAsaTzJh1fyZppMtHDbd0N30D9R3NaK2ox41bXWoba0hqlHdWoXKtgrUtVeh6ngODiRtxHYvJ6TbWuCotRmKLU1RYqSHUhYZY6CFGgNdNFAnvok624xG6uRWq6ujaNky5EotJiSJRciRXIhjRI7kIuQtkUQ+dXBZelHeMhnkybGUPwUUKiqiSElAPsFSAo/yGleyn6OvfpdX8sgl8mm+UEUJxcKRBovUlFGsropSDVa8XQ3HVQXyikVdtenoo11XHy2a2rxGVY2SUC7RZ3N5xYqWqyhxuLRSUhCgKM8jsKrllqFimTQviF5Mx8RrSi1ahPJlsqhXVUWDhgbq1FRQQ/tRzaK0WCofSy+k91WzKC55+gx5edSw9EUmixjLmLiS5zKARVYdVxDIK8GohAooY2JuMRu1cB5yWU2seXNoei4nf+F8+g2X5AXjq+RlOZW8GLwMymWlUS6zBGVLl6B8qTSnjM65QHwtRNHiBfwYjktL85TJKhkZHGcpjIsWCorBE7zYO61bJiWFCpZiSN8pi0irY+eKwaPIFHndsGY1DbQzccXS5Bg6ejxVrl1TE20aLBJLHS0aakJoXkuDvg9NtDN5pU3fjaYGH6mwib6vVpruNNDHCSMDNFLL6qhVGrER+wxQYmmIHEt9ZFrqYbeNDpLtdZDkrIcEd30keBgggckrFn3laYytHibY5mmKZE9W+8ocm4k4H+EohT6m2MRqZLkbYYuTIVLt9LDLXAt7DFWRqaeKbH11HNXXwBF9VRw1Uka+hToqrHXQYK2PNgtWgF0PnXo66NLRQreuDk7y4ul66NLT5cfTrsHEkg5PIzxnbI4zZpboN7dADxuhzcBQUAPL0JDXvWIF29lr5yytcJboNzVHnzFLKzRFr4EJT0dkaYV9Okxa6eE0fcYpXUHKYDd91kkdbZzUFkx3atP51lJDExvpUVuN7kd1VOuooFxLCSWaCijVVkIlHVuDiS5aLY1wwsoYJ8wIIyN06huiW4/QNkCnhg7a1eh7Udei70OLvjNN/j3za5ePjCkriP5TEIyGmUfX12G6FvctWIDUGbMQPU0MK8ZMhOGPQ7Hoq+8w9au/Y+zfv8Xo77/HiO+/xZBBX+OHr/+Gb4m/E0xafc3qXP3tGwyidb/75nv8MOgnPsLfd3xkwR8F0krIN18N1Ln6YoRBtuzrHwUwufXVT0J+/Lx8EGtp2wwmsJi44oJskHAkwUGCaCwBv6cK8s8Xrsfk1o8sBZBJqSEjMHTISIG8YlFXo8ZhFMGmh9OyYT+PxDBa7xc2GiFrfx5Gy4Zh+GCBvBpIGxwvTBWcxiOjhIyazEXTgLhiEVPTx7GIKRH++sRh4zCW+mDjhozmIxFOENbNYumCTFpNGS1IPWRCjEdzjZzEt8W2Kzp2GiQmimEOsWziDFiIL8S6hXLYLK2MfXKqOKaggmL6vqvp/m1lwopF7fGUQUGqYJ/dcvRTH6xvhTfO+a3H9ahIPErajGcpKXiUnMxrXJ0LDadngkjcSUjE0+QdeLB5K60Xy0XVpQgiUsiGjbhIv4XnIiJwNiwCF8OjcH1jHD1nJND6cfSsEYe7MQm4F5uA2/T+a6ERuBQYjIsBQbgSHELPIOG4Hr4B1+izrkdswO2NMbgXF48H8Ym4F5+Eewnb8GDLDjxMTcOD7XvxeG82fs0uwMujxXiRW4bXpdV4W92Md/Un8KGhAx8au/Bbyyn81tGHtz3n8fbCVby7dQ8fnj7HpzcsZfC9oCj7p9/5d2TQp4FRB7/gX73+Xyv2/uf//3UZd77mP9mHfxBXX8or7c8RV01QzWyAyr56KBJymY1cXilm1EFjdznMd+ZgxY5MRG/fjh3bYpAZ643sMB3kBUmhMHA+CoMWU+dfkqYXozhgAUrWz0Pp+vko85NEcSD9qIdqIy/aFoWp61CQtQUHD2Uhgb403x3ZcE8vhvPhFtjkn+RRVXq5XdA7dgJGx9pgcqQVxoeaYXqoFRa0zIKWmR9tgll2PSwJ2+xG2B9qhENWHRwzq+GcWQXXfVVchjmnl8FpTzGc0kqIUjjSvMOeclpWAZc0Wie9hqjmeKRVw5vm1+yvQzBtf2NhO+LKOhFf3oWo0m4EF56E77FOeGa1wHFPA5bvaYTT3jY4Z5yAS0YbbbMB9qnH4bitGB7bS7AmrQIB+2sRlt2ADUebEZPbhk0FHUgsPYnkyl6k1p3BjqYL2NF6Cds7rmB71zWk9tzEjjN3sfv8faRfuI+Miw+w7+IjpJ97gN3997Dz9F2C2t772NFzH9tP3kNq110kd91BCrXbiM0ddxHdehvhjdfgX3keq4p64Z3XA+/80/CruIRNnbS9a7/h6EPg6P2PyLj0EkkdtxBa0Yu1+e3wpeMOr+lBysmrOHL9Maqev0X7+w84TRcVG1GR1ei6TBfeVbpBbnz8iNt04d1ky99/QvuTV8g9dwNb608iKL8eaw5Xw/dIHcKL27Gz6QzKzt9F38MXuPP8Be4+eoQrN66h72wfWtsaUVaSh/3pOxAdFggnWxuoKKph3rylmDlDGrNnyGDBzKVYIrEYijMXQnXmfCiLz4a8iDgU6EdJTVQcWtOnw0hcFM5LFiKSfggzVroiN2AV8ohcJquCVyE/hKaDVtD8X4mrFVxqFfitRMF6Yh0bUdAHuWuEsOLsX4irbOLQX4krC4G4SjdZjt26VkhVNsQ2KU0kz1HFNgkVbBNTRbKoGpJFNJA6TRspkwXiitW3CmYpTD9IIZI61JsmqCBpihZSpwrSBHd9RpAiKBBVJoI0QaG4GijMzsTV7uk62DVNk9Cg96hj92fUsIdgbdo0ISK/kz5VFWkTlLB7rAJ2jldA6hRFbJ4ij6hJskiYrY18K3/qhJbj/akHwL1P+PASeET03/sNZSfvIqOkB6mHmpCcfhzpGeUoLWzCua5LeHmT/tA+foPn3TfQueUYDhn5Y88CRxyZIxBXpVJsdEE35C9yQR4tz5vvwMmfb0/tcuTOt0POfBscW2CDo8ThhdY4zATWXHMcnW2KY7NNCDNk0/T+WSbImE3nZJYxds00wg4JAySL6WErnZMkOueJxOZpOoQeNtP53DzNGEkiptgmao4UcStsl7DmcFElSkyneWp3itth5wx7wgHbiVRx+9+jrGY40We5CJBgUVZOQlywR9wN6TM9sHeWBxdXGXTMnNmufxBX+1ikFZNWMwfElaDGVYY4K87u+I/iapZATB38g7hy+8yB2UL+SlzN/KO4OjDbiZM10wH76Ri/lFf7JWyQKW6NTDErwhr7qc0QN8cucTpnM4wRJ66PkClq8BouCYvvxKHxzSTIDhoP6e8nQOqniZAcOgULh0/DfF6cfRpmjpoK8ZFTIDZiCsSHTYHEsKmYQcwaJhRXxNxfpmEhsegXEUgOE8GSYdMhPVwUS4ew0QsnQ3nQZBh/JwGvYVKInqyJNAn67mfR9TGLjQRoiyz6vrJYgXb67tKmmmPHBEMkj6XvfqQq4n6Rx6ZfZJE4Sgk7JwuEVyZ99yxSixdmZ9JKgkkr2z9FXDkhb7Yz8um7K5gzMKqg2z8RVyu5vCqbvxpl877gf1tcyUagRSEMrdqRaDePRbfbFpz134WrG3fiCj1snYsOw6loP3TErUZLvBcaNjmhdqMN6iLM0BBiisZgczQFW6EpZDmaw5zQGumC9ihntG2wRztxYqMTTkQRGxzQKaQr0hHdkU44RfRscMbpDS7o2+CEM1F2OLPRHP1RxjRvjNMRJjgVaoTuYOqQBFMbQg+eNH8yxICm9WgZdb5CtNEZQp2vMD30RBqil97Xu8EIfVGGOBdrhPOxBrgYo40rMZq4Fq2Mq5HL6CFxMa6HzedcCZXEpTA5eghVxYVIzc/C6kyYCqGK02FqOLnBEJ0JLmhMXo8DG30R7OUMNydXeK0KwLrgOPiFJCAobDM2J6Zjf2YR8nJrUVLcQm0D0tIKEBaRymtc2Tn5wcbBF9b2a2DFhJXdClixSC3H1Vju6gtHdz84ufsL5dU62LOaWTTNltu70LzTWjg6+8KFySufMHis2gC31RvgvCIM9l5BPErL3nk1fLz8kBSbjNriStzou4Arnd0o2r0bYY7L4aKhDGdNFfhQ53UF/e6tsTJCgBOraWWDME9bhHrY8DTBYCauPGx5xBUTVyEejvB3c8A6V0cErfDC7oTNqCouRXtX+39bXLX9QVw1/3viqktAfefv4qq6VVCMvaqtCtVtlahtpt+RvEykbfBHsgvd0/ZWyLWzFIorfZTqaaNSTwt1+jpo0mPRTHqEPhqpc12rpoEKNsqfnCzKZZehhDq1hdSpLWQRP9QWMYFCy4pklqJw2TIUUge4UE4BRUJxVUwUKCvyqKscRRZdJcdFVY6KInKF5Kkpo5A658WaaihSV0GBqhIKaFmBpipKhCPWVenqoFxNFWUsLVBJmTrgOjiha0Ade10eIVWrIoiOqqPXankEESswrkIoo15FiZYrok6RyRlZ1CxbyutElUnSc/ai+ShhLRvJj2CjCLKopzr6rFo16uzRvnBUWEohq1HFCqQzZGgbS1EuJY2yxSy6aQnKpGieperJsvRCJVpficsrFklVKrMEhZIL6bd5Lv0mz0XBgnnEfORTm0fzTGKxZUxAseipSrllPOpKABvRUAbH6XNZKiJrWSQWF1isePziRcRCPvogq+nF0gYrWG0tJqvms5EJF9I+0rERZZKSqKD3VNLrvE4WHa8gQk0etXLyPPWxUVmFzqs2OvT0OKxuVZuGBlrV1dDCCrazUQdVFDlNdH6ZwGrTYrJLA22sc6yuwVMN2XtYqt0pA/p7pW/AUwybdQQ1sFqMDdFoaoQqU0MUmevjiJUeMux0keqgiyRnXWx21cdmd0MkehhzktxNsNXNBNvcTbHFwwybvcwQ522KTUxaeRsjnq3rqIcUay3sMdXAfgM1ZOvQtaSjhnK6vqtZGqyJPqpN6Vo300ClqRpqqW0010GzCbvuNdCgRdcLXXPt2oLIsS665rqEEU8sXe+MqTkXUadNTNFjwkZlM0KngQG6iJNGhnykwVNs5EFjE5w2M0cfS8MytUQf0W9CrbEFevTpb7iePo+kYrDP6ObiSofDxBWrd9XBRnLUVkeTNl2HWkqo0lJEubYCirXl6T6RR6mmAiq0lFGjo45GfW200n18wsSAC8J22p8TX0jHdk16naV+EiztsV2djSpJ94qCYCTOqqUyqGKtLIs+lEUOXUf758+jZ7GZ2CoqgViRGVg3QQSWQ0dBZtCPEP3mW4z/+7cY8923GPndIPwy6Cv8+PV/4Dvi78Q3X/3ts7j69qvv8OM3P2LwoJ/wExNXTBpxETUgrpik+o7W/fYPsGXfsJEHGUxuDfDND3+a/11cDfrmi5ELBzG59aXUYqJqMEeQXsgQFIv//oef8dNPA7Wuhv8eeTV8DEaOEKQMjhw2FiOGjuaSahhLKeQCaxgXWQJxNUogroTF2iczWTVmKkeEjf5Hz2xMXA3ARgNkwkpkjKBQO0shZIXZJw0fJxiJkImr4RNoeqJglMExk3l9rN9rZ03EZFpvKiFC2xEbPx2zJopBevIMGIjNh+dcaYQvlkOqjCIOyisjX1EZVezepHuxw9RUALuGzSzRa2uPflc39K1cgbMBfrgaFYkHiZt5xNW9xERcCI9Ef2AwrmzYiEdbk/EkeTtubYrHxYgNuLQhCpejBNLqYuQGemaIxPkNETgXHoazYaG4ROvciI7HzegEXIuMxjWWbhgVg1sbY3A1gtYLCsIZv/Xo91+P88GBuETvu7YxGneYrEpKwn3aj5ubYnEjNgY3Y+NxK24L7iSm4l7yLjzYmYHnrLYVSxM8XIxfj5bgVVElfqtswod6gbR6T7xp7sbr9lN4zUYYPHMRry9fw5s79/D++a/49Ntv/7vi6uPHP/LfFlef/uG1/wviqgmamY1Qz2yA2r56KDN5xaQVi7jaWwdNJq525MBnxz5E7UhFakoM9sX7IDvCAHlBMigMWETQg0CAJG+L/BegaP08lPgtQFmAFIqD5FEQqonCjRYoS16BssxYHD2YjqT0fVi/LR2eqdlw23ccDtnNsDzSDpPDrTCmabPsBlgeqIFl5nHYZJZjeVYV7LNqYJdZDZu9lbDbWwXHjGo4U+ucXgHn3aVw210CD04xr7PjmpIjIJXYzsiFx/YC+OwswapdZVhDx8ZYu6sc6wj/PccRklGJDfS5MYfrEJNdh40HG7Ahqxkhexvhu6MWPlsr4Jl0HN5bq+CzrRorqV2ZWIYV8QVYHZ8L/6R8hCcXIZq2H7+3AlsP1mL7sSbsymvBroJW7CxsxnYilR6GU0pbkXz8BFKqu7GjqR/pXVeQ2XMd+4ms0zdwsO82J+v0bWSeukPL7yKr5x72n7yL/Z13kNl2E/taaf22a8hsvYbdDdeRXH0NiccvIbawHxtyTmHDsVOIzu9FSs1VHDn9DDV3PqD5CVBz9x1yzj7CntbzSChrQ1RuHWILGpBa24WjfVdRd/cZet+8x2W6eG4Qt4l7xCOW8kU8ZxE0xMN3wMUn71B/7h6y63qQkteAhENVSMiuRtKxeuwpbUd+cz+a+6/jzNV7uHLtNi5evITe011opYfUiopjOHZkF9J3xGJz9HoErXOBl5sFHOyMYG9jBOflZvCih/F1btaIWGmPGF9nRK5eDn93M6xzNESwkwmiHM0RbWuKjeZGSLAyQ5q7A46u9UFewGocC1yJoyFE6AocDfZBTqA38oj8ICGBQlgKoZ8P8tcT62idtd7IXSNktTdyVnjjqFBcMWl10MMTWW7u2OcsEFdpNk5It3BEhpkD9hktR7qWJbbL6WPbfE2kSGggVUzAdlFNbJ+uhe0iOkidQp3psWqIGiqL4B8lORHDZRA7XglJUzSROk1fEF3FEI4kmE7TGaLGhAkyphtjL8eIMMRe4YiCu6brYMd0TeycroFd09SxZwoxWR1pk4iJND2JzWtgN2MKIYzMSp+khr3jVAgl7JmohB1T5JEwaSmipyxDuoIFOvyT8KSwBZ/67uHTdfrDee8VXt57gVvX6FrpvYvW5ktoqOhFXX4bGo/WoYs6fVfKW/G4sQev2s7ibn4T2kJ30UPZauxd4IBjc91QusgbpVJeKJJyQwGve+VED8SOKBTyB3m1wA7HFtrhCGOBLY7Ms8LRORY4NsecF24/MtcS2cSBeZbYT20GLUufZYY9M02xe4YpdkqYYIe4MX0PxkiezgqNmyJZxBypopbYIWaFneLW2CVhw9kpZvsHdonbYbeEPW3HEbuInRIOtD7DkZaxulUuHF7LStyJYK0L0iRcsXemOzJmEbPdsG+2qwAuqVw+kznAQLSVOBtR0IGzj8GkFW1zP73GxBMTUAdpG4eYvPqHyComtAQcYJFXnxFKqxnOhBMXV6zW1cHZLgJmsW0LRhrcP9Me+2fZI2vWclrPjta3FWKDjBkWdI5MkTrDGFtnGGKTqA4CxynAZfA8GA+aBrVvJkLxu0lQGDwN8sNFITNaDItZwfUx0zCTHoTE6EFIdCQxQiiwCBaJNXuEIDJr/i/TsHjoNEgPFYH80OlQ/UUc2sNmQ3/YHJgOmQPbIfPhNWIpQieq8Xpb+2fa4CjtY86M5TgibosD022QJWKNzOlWSJ9qhh3jDbB1lAYSflFE3BA5xA+Vx7YxanT96yODroF908ywj9bbL2KBg2JsREFWmJ2usc/F2R2QO9MRebPo2qTzVDDHFYVcWv1RXJXM80HZfPqNW8BYidL5xLyVKJsnkFjlC9egYtGAtGJpgn6cL6WVQFwJ5NW/FFfysWhS2IQWok0+Gu1yG9CmEIYTmhHoNo3BWbdtuBawCzcituBiaBBOB3ii098eJ4Kt0RZmjrYII4I6B+HU2aDf6M5gIlAHHQHU6QswoHkjdIcaoSvEkMOmu0MFwumUkB6aPx1mgl6iL9wU/eFm9OBnSg99hrgcrkOfq45zwSo4E6hCD3jK6PVTxGl/JfQGqKBvgEBl9AcpoS9EkbajiL5Imo9Sw5kYTfTHaKE3Wht9sQRN92+k7W1UoYdMWZwPWYzLIfNxI3w+bkcuxM2IJbgaLoerkSr0MKpG+6HMC7WfoW2ejaDPiVTHqWhjnNjsgvpkP2TR703oCg+sX+uHzclpOJBbiYLjLSiv6cCJ7vO4fO0B7tx9gbv3X6P3zG0cy69DeFQqnNxZpNU6jq3jGlgzaWXnDRv7FbB1WInlLmtonfVw9vCHkxsTUGuw3Gk1sYam1/LWznEVX+bgug6OLAKLpRz6hGG5RzDs3AKx3NUPLu5+CFgXhf27snGu8yw+PX2L1zfvoj77CCKdHOFIne/lyvLw0NeCtwkbTdAEwa62iPCyR6T3coR72iDcw1oITXvaEoJ0wSAPB/h7OCFkpQ9Sojeh8HAOmtqb+YiC7f9EXLWdPvGZP0srLq54jas/Rlv9o7gSIhRWDFaovXagMHtbLSpbqzk1bdWori9B7oGdSPb3xhZ7cxx0skWhvQ1KmLgyNkAZE0PUua+jTnQjQ1sXTdThZTRq6aBeXYOLHCaGWBQQG12vdMkSFDNYip20NIqWCsRVkawsiuWoc61AnWxFBS6uipSVOIU0nacoSBvMH5BTTFppqnFBVaqtiSINVeSrKSFfQwWFOhooY6MdmhiiztiQOu+aKGcpeAqKaFLX5J3zdraPbP9UVHm9K1awvUFJGY0MVnSd9plRT59frySPOlbkfKkUjksupN/NeShbNB/HpVmdqCU8Ba9IUlI4MqACqlWVubSqof2pUVUU1MWSXcalFYtuKlsshZKFkihewFLyCDYvuZTOjxwqqbNYTZ/PoliKpaVwdN5sHJ4zg4sr9jnlwuip0iVS9JkL6fd6Lv1Gz0HBwvkopfUraD8raX+rhGmNTGSV85ENl/Doqwom0GRlULWM7csSlEku/iyuauk7YiMpclm1cCHK6Ziq6H1VS1lElgyqqWXSqlJKilPLCrzLyqFWSL2CEpdPJ3R0eDpgi7o6HzmQyY4mOo+N9D2yNEwGm25RVUEbk1eaLBpLg7+3VUOTpxF2s1pPBkZcXJ3g9bG00aZHrb4eWgzouzPUQ42pPsotDJFrbYBMGz3stGXRV3rY6myIJDcjbHY3RsIAHqyIuwkfhTDOi00b8fTCLQ66SLXUxF4TdRw20EChHl0rupqooc9r0KPr2VAfrUYGaDXWRaORBmoM6Fo2VEaFsToqjTVQoaeC49pKqNZUQjNdjydY+h4rpk7732tMf5fNzXGa6DZhRa3p77qhQFh16usLRx0UjDzYzUchpJalGhqZ4JSRKU4am6HbmNWnMkMnbauDruUTdNwn6J47ISzOzuqEsfpWXXT+2thojZqqaKJjaDKm+89MB5UmGigxVEGRnhLdJ4qo0FRErRZd11pqdI9qoIm20aKjjVYGfWetWtpcPvIaZez7UFXjtDPoXm7ho0cq8JTaGrqG+MibdA+X0HV9jK6bzLlz6PlMAknTRREzTRzrJ4rA+pcxkP32J4h/8y0m/v3vGPfd3zHq268x7Ju/YfDX/4Hvmbj66m+fxdU3fxuE7776AT9+w6TVYPzI6lux9D6huBKIKYG0+or4m5Cv/iSxvmbrfP09h4ur/4RBQiHFWi6uCBaZxSXVZ3H1k4BBAnH13feD8QOrdTX4F0E64J/kFRNXo0aMxchfRvOC7L/8SVyNYLWuhozGKDo/o4ePxTgWKcVGFfxCXAnk1RQusFj7WWCNnsLF1bQxUwTRVCMmcLi8GjYek4ZP4OmGrD4WYyDtkC3j69I600ZOgtg4Jq7EsXjyDKhNmwUr8flYNWcxoiVlkCaniFw1dVSxFGtDQ7SbmHBx1Ul0W1jitJ0D+tw90Ld6JT1j+NHvfjhuxW/C3c0JuB4Tg76gYHrWCOKy6lnqDjzYso1Lq77AYJwPi8DlDSxFMIqWReACE1ahwejz98cZet+1qI24vSkBN6Pj6FlmAz3LROASe09YOM4HBaHfz49YjzP+6+kZJ4DeH4qr0dG4m7gZj5JZdFUSbsVt4vLqdvxmYguux23BjcQUPNy9Dy8P5OD14UK8yC7E00MFeJZTitdldXhfdwIfmk7iffNJvGXiqvUkXnX14VXvebw4exEvr97Abw8f4+ObNwJx9aW8GqhI9U/E1D+LpvorcfXx48c/8J8Jpv92WuK/K66YtPrMvkZo7RPKq/2N0Mxs4AKLpQ2q7KM2vRbau8tgseMYvLdnIHJnCpK3R2Nf4ioc3mCKvCBFFPotIegHzI9+OP0WEwtofh6K/ReiJJAeCpi4ClZDcaQBjic5oTwtGMf2b8PWXanwj0+CZ1wq3FMOwmVPCewzqmC9twpWeyths7cM9umFcE4/Bve0w/BKOwafPUXwpv3x3FFCFMFrRyF8dhZixc4CrNqRj7U787B+Vx78duXCb2cO/LYfxfrth7F+RzYty4b/rsMI2X0Mken5iNlbhLiMEsRnlCJhr5D0EgF7S5BIy5MyyrAlvQxb044jaddxxO8ox6ZUAXHbjyOWtSnl2Jxaiq0pxUjZXoTdu4qRkVaK/fTeA/vLcORwJfIK6lFU2ozi8hYUljchr7wROccbcLSiEUerWpFT34n81j4Ud11EyakrKOm5itLe6yjrv4UyemAu6r2FglPU9txBee8DHD99D2Xdt1HcegVFjedR3HgGxQ3nkF97ETlVV3G08iqySy/gUNFZHC4+g/yK8/RAeAvd51/g8v2PuPb0E87ef4PWS/dRfvIc8ho7+X7k1Z5AZWcfOq7cxqWnr/Dgwyc8h2Dkv5esmPoH4PW7T/jt7Ue8f/0Bv714j0cP3uLshSeobbqIvKJ2HD3WgNzcRpQUtaKyvANN9adwuos6Aeeu4fbV27h77Ra1V3D9Yi8unGlG36lydLXloKUuC3UVu1FZug3lRQkoLYhDWWEcjhfHo7psM5oqt6GraRd6TuxFd3saWutS0VSxDSfKdqC3fB+6Du1CQZg/di63wQ5baxz08kC+/xocC1yFQ8ErcCDEG9khXjgW5EnXLcNDQCARQPgTfrR8PbGO8CXWeiKXsYZYSe/18sIRD08c8vBAFou2cnVFhpML9jpQa+uKTEsXZJk6Ikt/OTJULLBDUhfJMzSwnUU+sQgoES3smq6NnUwsMXE1VRtJ41URPVIOYUOlETpEChHUIY8Zp4DEqRpIFdHDblFWy4pJKwPsFTGkzjh11EVNsJ+1IkbIJPYxmUXr7JsuFFdiutguroWdYprYLUIPRJM1kcHq+YzXRPpY2pexatg+Th2p44kJAnZMUMOucSrYM0aJi6u9U5TpvQpImiqNTaLSyNI0R09EPB6ysNbaVjxv7sSTli7cbTqBy9Wt6DvejFNFjTiZW41TB0pwcs8R9GzPxJnt+3BpVxau787GmU1pqHWPRLYanb+FDshd6E4Py94okfLk4qpwsQs9/DqjcKETPUwzaHrBQOSVPa1PLHLAsUX2OLpwOY7Mt8NRFokl5Oh8WxwmshfY4iC1WfNssX+ONfYRGbOtsXeWFdJmWmK3hCWdG0KUYY3d4jacXWKCdo+ELfaI2yFNYjmHTe+RYND8jIHRAB35KIB8NMAZv9eqYvN7xBls2gXprND6TDfsIzJnuWI/S9PjqXoDUU/OwmkhM1gdK0fsE7NHhihdR6L2yBRzQKa4I/bTtrOIAzMEHKT3HprpymES60sOCTnIhNUMQoLhwsmifcsSZ9twFqw7242TzYQXj9yi12fRdTyH4YADc+yJ5Tgwm5hlS8djySOudkoYY8csEyTPMkKsiDb8x8jBdch8WP44A0Y/i0Nv+Axoj5kN1QmzIDNOHPPHimAmPQyJsX+pY+Hm9BAkSogRM+ihaDYxf8Q0LP5lKmSGiEBpiCh0hsyA2dC5WD5sMTzo3lgzWg4h49UQO1UP22gf9s60RvZMO+SJL0c+kSNmh+zpNjgw3ZLuB3OkTTXG9vG6SBqhitjBsoj5UQYJQxWQOk4DaVMMsXeqCV3rpsiYbIrMqdQxnm6Fw+K2ODogrYgcIncGXYMz6Vqc5YSC2S4onD0QdSWUVnO9UTrPR8B8IXx+Bcrnr0LFojWoklr7WVqxaCuBoPL/B3E1QO2SQNRxcRWE+qUhfETBZplINLPC7LKx1PnaRJ2vOLQqJqBdMR6dCjHoUohEt1oE+oxjcM0tGfcDduNe+GZcCfFFf4ATevwt0RNAnZIQfZwK18KpCDVqlXA6jEkjZfSFqqE3RB2ngxgaNK2F/jBtnInQw/kN+ji3wYBaA5yL1MdZQtDqUSvgwgZDXI4ywLVIXVwP18C1MBX6bCVcJi4FK+JikBzOBckKCJbjnA+Vw4UweXp4lMeFKHmci5GnvxXy6N2kiJ5YFXTHqqMrVgOdsdQhi9FAT4wqeiNl6aF0IS4Ez8PN8Pm4G7mQkMJNWn49UgFXIuizwhVwjrZ9NpyIVOTS69QmE7QnuqAuNQDZ8aGIDQpAPD1Q5pXVovvCdVy5/ww3Hr7Aw5e/4e0nQR2H568/ovP0FaTtL8C6oFg4efrB0YOJKYGUsrbzhpWNB2xsvWBj5wVbhxVwcvOFq6c/XD384OS6Fg7Oq+HARBUrzO68RjDvsho2jithvtwHpnarYO7oCytnf9i6stEIg+CzMgIxkckoPlKBu+fu8B/hN9fvoy7rEDY4OcGVOtyOqkpwo06ih5E2VlkbI8DZGmGey7mkCnOzRDixwd0KUR7WiPS0QoSXNcK97BDsyf7xxxGB3p6I8gtEWspOVNVXo/PcyX8ozj4QZfVX0upLBoqzf1nf6s81rgbqXAmKsTfyguy17Uxa/T6iYFVLDaraalDXTtM1RTictgUJK52x2coQBx2sUexgi1ILU5Qa6aOMOtAV1IGuoc56nSbBUok0tbnA4lDnt15NkI7HiomzqJ8yaUG6GhtFr1goropkZFDCojbkFVCmoIgSagUCSwklSsoopvezFMIC6jAXUce5UE1FAIu20tZAsZY6ny4gCrXVUayvheMmeqgxN0KDmTEf0p3vHxMptH8s4qpDz4CPBFjPxRV19tUEhcVbaLpZWYU652yEPEVe54pHW8ku5eKqUmoxKqQWoXKJJKqXsfpQS7lQKli4kH5DJVG6bBmOs8LsrN6UigKPuOK1sRQEtbQE8orOg6Q0ShYvEUoraZRKyaB0qRyOs+Lrisool5dDvuQi+h2ZQb8TEshbNI8LqAoWFUUcXybDo7GKaF/yF81HAUvvWyKFMpYiqEDrsDpcPG1wGY+0YuecFYFn8rCC9qFKKNLKlyzh0VcsDZDJLJYuWEnfSZU0O15W22opFxS1wvpf9azIPHs/va9qiTSq2QiMS5fx9VnboKCEZlU1DquDxdIJG+m7bCJYW0/ngcHkVZOyMq3HRiBU5ZKLias2+k46dNjoeYY4ZWCMTj09tLGILKJdV4vXwWqh641JlwYml4wNUW1ujGILQxwy10OapS5SbfWwxVEfCS4G2ORuiFhPI8R4GiLai00bIM5dH5uddbDVThM7zNWRaaiGPAMNVOrroknfAK36+mhnn0u06ulyadauq4lWXTU06KmgSl8FpUSRAV2LTAjpKaNaVwVNOuo8xbFDS0dQt8rSAr3Wlug0N0EL3S+ttP0OlkpI22cRaZ3CQvWdLL2SjUDI0GHph/o8Ioul7rG6Uy0ME5o2NUSbsT7a9LVpPZYWqM1rWrHaVkxa1TFhqqWKBlM9NNubocnJAvWOpqiyYXXCtFGlR+to07VO67BaYk0a6pxmDQ26FzR5OmArHyFSjd8DzXTvtbAoRboPW+n+a6X7oYWu6ya6nhsUWE24ZVx4smuIpbIeXjAf++fNwZ5ZLOJKFLHTxLB+4jTYDBsNuW9/xIyvB2Hat99i8g/fYuz332D4oL9h8Ff/H77/6v/g27/9BwZxefU1/s7SBL/+gacJ/sAimwYJ6lIJUv9+FERM/Sfi6qsB/h1xJZRUbJsCafUDF16DvvqBR3h9+zUr0j5YgFBgMWnFRx78jvbtexZ19YtAWg0ZgZ+/TBlk9a5GjsOoYWMwfMiAuBLAoq+YzBoQV2OGj8N4PhrgZF5EfeoX6YJMXk0fPQ0iwugrljI4dZSgTtWAuGLCatLw8YLp4RMwkaZZdJXI6Cmf5dWAwOJRV8N/F1czJ87AvAkSkB4vCvWJorARnYX1CxYjWV4Jx7T1UGVohEaixcgYJ0xN0WVugZM2Njjl4IAeD3ecXrMS/UF+uBgZhuuxMZyLkZHoDw7lKYAs2ur59p24E7+ZngnC0BcQRM8dEbgcsYFgQooVZw9Bv78/uleuQt86P1xn4io2Dtc3RtPzSRiXWf2BQTgTGIgzAQE4IxRXZ1nEVUggLm4Ix9VN0bi1OQ63ExNwOyEeN+PicIvaO0lJuJO4FVfjk3BtczIe7d6HF1nH8PJALp4fzMfTgwV4erQEv5ZU401tGxdXH1pO4V3LSbxtO4W31C9/feocXvQR56/gze17+PDiFU8X/PjhvbBA+wdeUep/Kq7+Zcrg/2V59W/XuPqd38WV9n4BmjStntkItX0NUE+vhS4XV0fhtX0vwncmI3lnNPZtWYPDGyyQH6SKIj8ZFK2XRvF6+gHk8op+PJm88l+EokAZFAYpoDBYBSXh9IARZ43jO3yRvy8BaXuSEbMlEYEJW7FuWzrW7c7Fmr1lWLH3OFbuO47V+8sQQB3giMOFiDmcj7jsAmzOLkHioTIk7C/Bpn0FiNuXh81ZBdh6qBCpR4qx61gx0nKKsTevGPvyS7CP2oy8QmTkF2BfQT72F+Yju6gIOcVlKCytQElZFUpLiZIqlBRVoqigAgX5x5HPoemCShRSW5RfieICWq+oFsdLG1F5vBVVla2orGhFNVFPHfeWmla017ags64ZJ+uJhlZ0E6daTqCvoxvnek7jQm8vLvQxYdOH82f7ce78WZy/eBEXrlzHpau3cP7yLfRdvIFTF2+ikzhx/gZaz91AQ+9V1HRdQk3nZTSevIbWU0TXZTS3nUVLcy/am0+hs6UXHa3n0NF2FV0nbqC7/TpOtlzF6ZYrOHviOq723sbdi4/w+OaveHLvBe7ffYprN+7j4uXrtB+Xcf7cJVyiG+La1Zu4fecBHj5+hqe/vsCzly/x9PkLPKX5x3cf4eGNe3h0+TYe077d672Gix0X0VHXi5piOid59WgqbERXeRvO1HbiEt18tzp68bj/PH69chWv7tzE6/u38PrBTbx6cBEvH5zCiwfteH6/CU/v1ePJ3UqiFE/vFuL53Xz8eo+Rixf3c/HqYQHePinG219L8ebXMrx6dpyWVeC3OzXAnXa87K5GU1IMdtGPdLKJMQ64uqIwwJeLq4NBPsji4soTx4KZsHL/TG4gEUD407wfvbaeWEf4Cshd6yGQVyu9kMvElbsnDrm7I8vdDftcXbi4ynBwR+Zydxy0dsMhUycc0LbFXjkTbJ+rjZTp6tjJo5tYzSlt7J6mjZ3EDiJ1ihaSJlKHeqwCIkfIIHyYNCJGDogrdaSK6mK3mMFncbVPxBBZYnRsbCS06dSKGCGLYAJrn1Bc7WWpguJ62CmhjV3iWrxI+77J2tg/QRuZ42l+rAa2j1bF1jGqSBpLjBOwZYwSUsYoYBeRMVEJmSJKSBejDr6YNLbOXoIsTV00rFqJU9GROJ0Uh1Nb49GdvBltSfGojd2I8mhiYwwqo2JQGxqJOj/qbK9dj8Y1vmj19UfHulA0ewdTh2MVDik64dBiB+RLeaJkiQ+KvxBXhQudUbzQBaVECVG0wAn58x25uMpb6MjrYOUscsTRhQ44skAgsI4JYdOHhWQvWI6D85bjwFxbepCxRSa1++bYYO9sG6TNJGbYIo0LKgG7iS/FVTobWW/G8j+QxtqZjjTtJEBCyAxn7J0hLLDOJJaEkBkuNM/ElSsyWfF0oaw68A+4/A6LhpJwRKa4AzKZtCL2izkgS9yRSysuroQcnMHElYuAL2TVoT+JKy6v/iSuDtD+HZwhiNjKnu3BOTyL2lnuXGZlzab9mOfIOTDXHoc4dE7n0LmcZUXHJoxkm2WGHbNNkczSBqfrIHSKClZPkIXreCnYTVgMs0kLoTNpLuTHz8DisSKYO2Yql1fiDHqgYcwgmLRaMHIqlgwXgdwv06E2VBz6v8yCzfAF8BghDd9R8ggbp4b4KbrYLmaOvbNoP+Ysx6HZDjzSqkBsOQqJPDE7HPksrsyQNtUI2yfoIGkk3Wc/yyLmJxls/kURO8ZpcXGVPtmEEIqrKeY4OM0K2aK2OCJO1xPxl+Jq1oC48kDRHKG0mrvid3H1B1agfOEqVC5eg+ol6/4krAaKsf874ioYTUtD0TIgruSZuIpDo1ICWpUScUI5EaeU4tGjFI0e1UicNYrBLbcUPAnYg0cRibgewf410hMXIhxxLtwaZyJM0Belh94oDZyOUqFWBf3RGji7UYfQw9kNejgTqYv+SJreaIALsSa4kmCGq5stcIW4FG/GuUhc2GTymUsJ5oL1NhnharQ+rkXr4lqMHq5v0sO1WF1cjtbChY3qOL9RjVDlnIum6Vh1XIgjNqvjbJIqepNUcDJRBR00356gg7bN1JHbbIgTCYbo3qSD7khFnAxchLNBAnF1L3IR7kcuwe3IZbgeKYcrEXK4HC6Pi2ykQeJspDwdryq6Y43QnuSKxl2hKNyZgPRt23DkSAG6z17G/Vdv8ewj8PDNJ5p+h8evfsO9x7+iq+8i9tIzhl9oPJy9/OHq7Q/3FYFwo9bRZQ1s7bxhzcSVjSfhAbvlPnCi5a7u6+DusR6env7w8PCDq5svnJ3X8tecXdfAkbC294KhpSv0zd1hunwNlruHwHVFFFati0NEeArSth9GQ1krbvfdxK9XH+JyczdykrYhwskRvmYmWEusNjeCh7EOvM31sc7BAsFuNgh1t0aoizkiXC2wkaZjPKyxwdMC4V6WCPexQ4iXPQI8HOHn4Yo1ru6IDvv/uXvL6DivbFv7nO5w4oADjiFmZpnEzMzMzMzMYIsli9myZDEzk2WZGWOHGTodjgM9v7V3lRTZcbr79Lnf/XE1xhz7Za6qdz9aa64EdA/24MKdy/8RuJr9n4KrswJwJYi0+iO4YpFXE6fHMDzSiRMlGUin480w00U9SxO0tUIfdcT7qAPer6OJQS1NjFBnfUxNHeOkSer4TjN4paGNKRoeVxJAqz4JQbQVl5gYesWYR5SYIOqKVdaTlsWArDwG5ZnhswIHWP3yShhQVEa/khJXH3XM+1TpfVaV3n0ZuGLpgepCgKWpylMXBwx00Gesg0FT6nCZ6WOcOvvMNH5Sh46HOvkzmvQ8a+lycHWaRRLQMTNoxaEJizBRpg49ddSnFBV4ZMmMkhx10pmvE4M0YhiTFBdIikUhSfDKfMzwvOPAAdJBdDLzdBaBwqZLi/N2QFqSg6ZBaeaPJc09rZi31YCENF0LBr5YtJU0LSeHQRkSA3h0zTrFRNEksgcNe3ailacDitFygm0NSLPlGbyS4JFZDFoxGNjHTNm5v5U0bUuK9iclBFd0PPz6M68rSQ6vmAYYSGTwSkyCAwgGsIYZjJISVFocpe3wyoNysnQtGLhQ4gBqXEoGI+K0HB37sBirRngI/dTZHRaVoGvD0iplBKlkEpIcdE0KqzYyAMYiu7gJPt3jaQUlzCgq8cisGRVVXp2Qmbif19XnEUnMK+qkGvO8UsZpLTVu5M7SC2fVVHCS7ttJWnaWlps2MsSgsSGaTXRRaaqNo5ZayLLXQbqLHg576JOoddfBERctZNqpI8dcGSVGiqjTU0aPnjqm9HVwnjrnV/SNecW/izxlTgdz2loCaKZJ34UMTOmqYVJPFUM6SujRkkeHlhy6tRUxakjHRN8Bp03puTIywEUTI1yxNMclCzPMMZ8uHS1aV+t3cKVDz6AWjdNn5ZwGS/MTiKVIsnlneCU3PZw01KNz08dJYwPMmRriLD3PZw2Yj5YgVZBFXZ3SUOPRfb2q8ujVUcWwpQHGnCwwTppk8MrGGGNGutycfVqdeZHR9VZlgFGZQ8M5NTXux8V0SlUVJ9nzz0z46V5Nkabpvs1Qe1KengFFBh1l6R5K8tTZMWlBFGHHoQM4sW8vvevtQsWuHTi6bSuyt+1A/JYdcF21FirPvYDdjz2OLU89hU1LnsGa557Esif/ihf/+l947q//jWceE4CrJ3mFwaeFVfwE1QQZNHpyMbgSAicGmDicWtQ+OPzsvwZXPLXwGUGE1SPAFQNm85FWHFjNQ6vF4GrJUix98VUsfel1LGWeVi//Dq5W/BNwxbyvXn3xdSxbupyDq9XL13Jwte71ddxQncEpFmX1MLhiaYDrOLxaz8EVSwFkoGr1K28sQCw2ztIH5/2sBOCKRXCxdMM1PFWQg6uVm7Fj9XbsWrUNe2kf4ivWQXv9FrjuFkEqfRcd19JDv4ExxulzMaNHv9+GxjhvboGLtja44OSAi/QbdjXID7eiwun3Pgb3EuPpPYcZrMfhXnIqj7L6rrQcfztaiHdo/FZ0LG5HxfEIqnssiiomFnejYnA3IgrXA0NwzsMb14JC8H5SCt5PTaPtJeBGTDSuRUTgSkQ4rkVG4GZkJG6RboaH4RZNuxMThbvJtL3DyVx305LwVloq3mPgKisLH+fm4aPco3gvOx8f5BXjy/Jj+OZYI6kZXzN41UB93tZ+fN07ih/GZjm4+m32Mn6ZvYj7py7h/umr+On8DXx/5Ra+u34XP1A//ecvvsJvP/2E3379Gb/+4xf88v8quHoQWv0Or7RqFoErkhpJAK4moFM2AAsGrooF4Cq/JI2Dq6ZkC3RFqaI3TAY9YVLoDacfpXD68Qo7KIBX4Yc4uOqOVkBPrAoGErUxkmGN0ZJgDB3PQXdjFZpOHENNXR0qGttQ0TGMst4ZlPbNoWzgNKpHzqBh8hw6Z86hb/YMBmZOYWR6GmOT7L9wIxgZHcbo+DAmp0cxOzeBs+emcP7CNC5dmsaVKzO4du0kidqrk6QJ0hhukG5fHcfdK5N46+o03qHl3qHl3z43gXtnxvHm6XHcoRem20xnJnD77ARunh/HzUs0fnUKd2+ewttvnsO7b13C++9cwfvvXsYHpE/ev4zP3r+Iz987hy/eO4O/kb587wI+p3mfv3cNX35wA3//6Aa+/uQGviF99/lt0puke/j287fx7Wfv4ZuP3sUXb9/Fe7dv4c7NG7h89QrOnL+A2dPnMDUzh+HRaQwOTWFkZBqTYzM4OTaNubFJnBubwOXxSdyYmsaNk7O4cfos7py/iHvnLuKtM6S5C3hn7iLep+H3Tl/Au6w9fxnvXbqKd69cx3vXruP9Gzfxwc1b1N7CO9du4s0rV3Hz4kVcP38eV86cxeVTc7g4NYPzIxM41z+C891DuNAxiDMtfZiiD9xIfSsGjzdj/EQrTrd24Up3P24PDOCtoSF8MDGKz+ml9KvLp/D1rTP4+u5Z/P3eGdIM/v7WCP7+dh++ersbX77Vji/uNeGLu3X44k4Vvrhdhi9vleJv1P79Donar27StJul+PxWBb54s5bmNeDvV1vwzYVOvNdbi57oAOToaSJXTwf1rs7oiQxBW1QAGqJ8UB/tjUYhuGpj0CpSIA6t/gm44gryRLufF9q9vNDs7vEQuHJFjQON21On38odDUZOqFW1QJm4Hgp2qqNgoypK1gvB1XotlG7QQvEGTRSt10DBOnp5WauCI6vkkbxMCgmvSCBxmSQOv8EinQTgqpSBK+ZdtUmfOuKGQnBl9AdwdWyzIZ9fzaOu9FCxVZtaLVRt1MKxdaQ1Wqheo4my1eo4+oYKslcrI5NpjZJAbyggb5UcytYo4NgGRdRukUfVdimU7ZZABb3YNmrRS7mdEQZcTdHrZoxuNyP0epuhy8sUTS4GOO5Ex+JsigYXc7Q6maHTzoQ6GKbot7PEkLMDxtw8MOzog05jT9QrOOKEmCM6xL3pRdeXXngF4Kpb1AXdB10WwFXffhre54ROEZYy6EAv5dQeckLbIUe0HHBA8377BWg1D66aFoGrE/vsUCcijLxaBK6qdjExCGUnhFfWXGVbrTnEYtCqiuZV7bQXaNdiOdI0JwGoekjcYF2oqkWaB1fHOZxy5pFSD8rld+1wXgBTHFYJVfcQsFqAVrsEatjl+kgtQKydLJpqXq7CSC03DqoaGbQiNe32pNYdJ3a7om4PHQeDVqT6vQ5o4LLHiT22qKNrWLvbgq6FOcp2maFkpwmKdxrT826EzF0GSNiphZBtyvDcLAPbDeIwWLMPSit3QPL1TTi0jPldbcBeJnrp2btsPfZRK0rTZV/bDNVXt0P31V0we20fHF4Xg+9KGUSuZob69LneQJ+FreY8fbFprxNaSK27ndCxwwFdW+252rfSvC02qN9iuQCuitfoIG+5GjJfUeRpgjmvKqL4jUeAqw1mqNtoiRObrdG41RbNpBYWxbWdtrvDHh07HdC5ywldu5zRSdeoi65V924v9O7xRv9eX/SL+D4UbSVIHRycB1dii8AVSwkUi/iDHgZXPFVQMgpTUtE4KRWLWekEeoFPwRQDV/Lp1OnKxKxiNs4qZeOyUiauKB3GFdVk3DI6gg/cCvFlRDk+TcjD24n0cpYWgjfT/XH7sCeuH3HElXQrXEo3xYV0A5I+LmUa4XKmOa5kWuFqpg2u0O/1pSPWuJxujStZNriWY4fruQ5c13Lsf1e2Ha4KdY3Po+EsK1zOsKBtWNCwJa7nWNNyNC3LDBcyjXExi8kIF0jnswxJ1OYY4kI+tUepY3RUH3P5+pjNN8bJfAucKrDBmUJ7nCu0w8UcM5xLUsWZCFF6mRTBu3H78UniIXyaJMHB1XuJLF1QDvcSWBSXLL3EynJwdTlBEedS9HAm1w2nqpIwWFOI1mO1GB2dwd2PvsAX93/Dh9/9hMtvf4aZy3cxfuY6+sZPo6SmFUGRh2HjHAgbpwC4+0TB0zcabl4RHEI5OPjBwc4XDvYCOTr6w8UlCK6uwfDyDEdQQDxCghPh7xcDd7cQuLjSPPdguLixtEFfmNl6wtTGGzYuYXDzTYRfWAai4gqQmVmN45XtGO4Yx7mR0zg3OI2+ynocDYtErL094h3tkezmgmhHG/iY6sHHXA9h1FGM9bRDgrcdEhmscrdEmoc10jytObiK8yL52CDO1xHRPs4I9XCBh40dwoOC0dbTjgt3rvB0wUf5Wv274OqfVRWcB1fz6YHzKYLzYuBqeHYUI8ykfW6U3nnaUFdwGBketsikTnm9tRm6rczRS51yDq54xJUWT8UbU1fHuLoAXE2qa2JKTUPgIUWd4CFeEY9FF4lydR88JNAhkjgDPfQOKyWDfgZt5BUwROuwqKNhBWUMK5KUVTBC2xqmDvagmio3XO9TU+Hgqp2lB1Lbp6OBYergD1Pnvo+OtddUB/2muhiiDvsIdfI5XKNtTDLYQcfII1709Hha2hyNz6mqY06F5tH+puQEkUEssoRFmJxUZJFGUhiTEkCrUZ4+xyCPGI+26hE9yA3aObg6KIYuUaZDvDPffvAAOkWFvl4kBo8GJKQ4uBqUlOHwqp9V85OW4ZUJmRjA6mPXTFKStnEQLSJ70cxM2ffv5ymJHEBJMON1qQUxoMXFvaykOJwSRLcxCYbnwSEbHlikfnGaJyqOXro3vXRP+g6JYVBMgvsXjcnJ8oqIzJx+ivl/sYqLzNeKjn9MkuaxaCt6R2Hgqk/kAIdXA6wSoajYgoZYaiHzx2JRWswIXlIC49LSdE1pm3IKHGBNcVjIAJYKTxvkVQdJzB9rRlkBs6ryOK2ujLNa6jinw7ycBJ5LDDTOqbLKhCylzxgjxgZoMdZBpYkWCiy1kGOjhWwHah00kWOnjlxLZRSYKKJUTwH1Ooro1VPHjIEuLhoa4ip1zK9pG+CKpi4uaWrjnKYmTjOT9XkDeXrGTutpYFZXDVNa9EyqKaBXVZaeQ1kMGWvglIMZzrraYM6evjMtTTBnxgzPDXCKVWXTYNvQwnl9VulPj0dbnWVG6izVj+Zf0tHhuqAjiLg6Q2IRX3Ms+stAAMPO0fN9wUiPtqHDTeFP62hhhq7HqIYyetXpc6CjjC46jl4rA/RbGWLAXB+j9N00bsCqfGry4gHTSgo4yZ5pZXq26bqy9L+zdL3P8s8Ai7Sie8Duh7DK5gSLtpOWxKSMFKblZWh9VsCAReaJcr+3ER7BJ4ku+hw07N+L6j07ULp9Cwq3bUHR3r3I3n8QIVt3QP/lV7Dvscex7YknsO25Z7FxydNY+dRjePmxv+D5x4Tpgo8LwNWTjz8trPQnTNObB1fcXJ3aJxbBq0Waj556fCHV72GPq9+XeRBc/UnEldDInesJYXXDpx8EVyxd8PnnXsJSBqKWvo5XWVogadkicMX8q157aZkAVi3SPMR69aXXsVwIrpjHFQdXzESdxNMCObzayAEWB1evCtMBuY+VwMNqAVxxqLWGR1+tfnkFLbdSEHnFwdVGQdQVM4CnZTa9thZbl2/C9pVbsZO0i+bvX7kBius2w2L7LoTR57pQRQNtOoYY0jXGlLYhPY9GOGdqhvPW1jjnSO8D9Bt2I8gPdyPDcTc6ErejInEjMgK3Y2Lx4ZEMfFtchh8rqvBZTj7ejEuk+bG4F5OAt2IT8HZUHN6KjMFb4VG4GxyB676BuODhjZvBYfggKQXvpqTgdlwsrkZF4Cpt/xq112kfN2gfNznACqPtReBuXAzeTErAnZR43EqKw+2keNxNTca76SzaKhef5BXg47xCfJhXhE8Ky/C3iuMCcFXbjG/q2vANSxlsH8Q3feMcXP0yfUEArli64PR5/EDjP81dxU+XbuGHa2/i+ztv46ePPsWv336H335h4OrXB8HVP/G6+mcg6uFp/ym4+j8Fu/45uKqeEcCrY9Pc70qVpFK9GFy1wLO4CnElR5FXfBg1uUFoSrZEV7QaesNl0RNOP3DhkuiNoB+e8EM0Ti8DEWLojpJEd7Q8+uLVMEQvjONZtpguDcFsYz7ODTTh8tQALs+O49KZU7hy+Squ3HgTV2++hSu33sb1N9/BnXvv4m3SO3fv4q1b1/DujdP44PoUPr4xiU9vz+Dze6fwt3fP4OsPz+HbT87hu8/O4/vP6SZ/eR4//u0cfvziLH787BR+/PQkaQo/fTyB+x+M4+f3xnH/nTHcvzeKH28N4btrffjmSi++Jn11uRd/u9yHL6/04fOrvfjkRjc+fpP0Vi8+facfn70/jM8+HMWnH47hE2o/+ZCND9J0Nr+D1IbP3u0g9eDjtwfx0VvD+OjuMD6+O0gawKekz+7045PrvfjgYg/ePduFt2e7cG+yE7eGW3GpvwWn+low2tmA3qZadDccQ8fxKrRUl6GpshQtpM7qUvQdK8VwbSnGjpdguq4Ecw2lmGsmtZfhTGc5znaQWstxpqkMZxsqcOZEBeaOl2OmpgwzxyowW1eD2YZ6nGysx+SJ4xg9fgyDx2rQW1WJjrISNBcXoLEwDw35uTiRm4P67EycyMxAS0YWujJz0JeVj96sXBrOREf2YXTmHkb/0XSMFmdhsjQbJ8sycbo8Cxeqs3GlPhfXmvNxo6MA1zsLcLUzH1e6c3C1lzpZPUm41B2LCx0RON8WgnOt/jjX5EnH7IrzJ1xxqckDV1u8cLXZG1caPXHxhAdN98H5xiBcaoygbcfhQnkshhN9UWqlh2QlKWTSD3qdqwN6o4LRGRWA5kgfNEZ5oTnaC61RnjzKqj1CIAasuMIE4KojzBMdLF1wMbgKpHFfQcRVs4cHGtzcUcf8rVxcUe3oilp7d9TbU+ffkjr9eg6oVDBB4X5N5G1TQcFGFZQwD6n1mlylGzRRzPyr1qnj6FpVHnGVvkoeKctYxJU4EpZJIG2VHLLXq6Jg8yJwxSKqtsyDK0MOrR4FrgTwikVn6eDYJm3UbtDGsfXa1DHXov1r0L7VkL9eBVkblJHBtFEZ6RuVkLFeEXnrFVCxRRm125VRs10GFTvFUXNQEk0q9Bk2o5dyevnqd1BBh7U02q3F0WVPn3knGXQ5yqDNUR5tTsrodFJDj6Ma+ugFbdBOm9YxwJCTGYac7dFn74p2E7pWyk6oF3dCK/O2EvchPRpc9e93Qe8+J3SJOHJ41XnACZ2HnNF+iNY94IiWh8BVyzy42i8Qj7raZ4s60vG9tji2h8Er0m7SLgGY4pFVDFZtt0H1DjvU0LSaXfNy4Dq2e16OJCeSM47tYmbqAh0Tqna364JYWuBiHeeeVPOQ6WEtgk0MRjEoJYRTC5BqXjsF6zRy0fK7BWp8pFg0ldtCNNWjxGBV0x6Bmvd4UUvT9tA6e2k/e51IjlyNTHscaJ49bY+u6S4rVO8058bo5TtMUbbTFEW7TJC7xwhpe/QRs0sTgduU4LxBCqarDkD91R2QW7oJkks3QnzpBoiRxF/ZAImXN0D6lU1QemUr9F7dBYvX9sFxuSi8VkkhZI0iEtarI3OTLgq3GKFqmwWdux3a6Ni6RNzQxVoGkrY7onsrg1cOaN9qz4HTCVZZkKcKGqJkrS6OrtTgUVfZr9JzvkwZxau1ULGOgSva7jrjBXB1fKMF6jdZomGzDZr+J+BKxHeRv5VwWCgGroYOBSyYso+KhWFUlCn80foTcDUjFYuT0vGYlkmmDlcadd6OUIcrA7MKWThHuqyYgStKabiiloI3TbLwkWcpPo+qwvvxR3EjPgGXUiJxOT0ClzNDcTHbH2dzPHAq2wkz2XaYzrah1hYzOY44me2Mk1mumM12o2F3mu6GyUwXTGQ4YeyII8YOO2KcNJHuhCma/oBovYlMZ4yk22MgzQa9qdboT7PGwGEbrr7DluhNt0RfphX6SaztzbBED6kvywIDOZYYzLHgGsixwmC+PUYKaN8lnjhV4YsLFd64XOSIs6k6mA2XwMVQEdyL3o+PE0TxWZIEPloAV/J4i3Q3UQ5vkm4mMXClgHMp1FnLc8NsZSL6KvPRUFmFvoFxXLn3Ed78/Ducuv0e6nonkVF2Aok5lYjPKEVg1BE4eoTzaoHMYN3dJwbuXtFw9YiAm3so3EkevA3hwwutRwj8/WMQG5OBpMQ8RNF2/P1j4ekVDi/vcHj7hMPNMwT2rgGwdQmCvXs497ryDEhBUFgG4uLzkHW4GCU55ajJq0B1ZgHyo+IR7+yKcCsrDq5S6KU9ztkOgZZGCLQ2Roy7HZL9XZAW6IJUX3ukedvisKct0rxskOhpjlhPM8R4WyLWzwEx/m4I83GHm60dgvwC0NLVyiOuTl8/96AR+0OG7MzL6gFoReNMJ4WA6lGaB1YLaYIPgavR0xMYZebs9D44fHKMi1UX7O9rxrHcZGS4WSPbVBcNrKKgpSn6jKljTJ3nAeo8D+toY0RLC2Mamhijzu+YqjrGlFUxpqSCcSVljDEIJSOLAXH6vToktgCuug4weHWQg6teSRZxJQRXcsyLShFD8+CKmQPTtkZV1DDCDN8ZvKKO9oCGGve1mgdXvToaGDLWw6AZM+3WRaexFrqM6DfTUJs6XZq0niqGqVM+qqiIKRZlwqCBjg73YmLm0zw1ikX/0L4ZuGKpUDMKcjRNjqYxcCXNgRXrrA+JH6LzOYg+sYPo5TrEo6F6xCTQy0CUFBNL/ZMQeHkxPypmTH+IzpvOveegKK3LAJYkBiVZKp8shmSZH5U8Bhm0kpBCjzjbliSHVF10nVr3inC17zvA0xK5p5a4hBBCSQokLoia4ul/LPKL9sPgYA+DXcIot3n1cYnz+8LM4dm96T5wEF0Mju0/yEHWMN2TcQaqlBR5O8LgGu1viEVm0bmO0rlOSMpgQoqWkxACLNpOP6uyePDQggYPMZAlyn2xGLgakxCAK0FlQgbC5AXRV3R/ZlVVuVH7nKYGZhm0ovsluA+yOKUshzkGr7TVcZ5FG2lr4iw9E2eV1XBWTYvuJ0ulM8a4iSHdfz3UGtM7n7Eqio2VqVVGmYEiKvTkcVxPAS26yhjQ08A0A0EmRrhsaIjLWrq4oKqJ87RN5hl1ToNFWmnglDYdizZLFdTAaV0GyWi6Oh0bN+CXR7+aPAaM1DHuaIppLztMudtgnEU5GbKUWU0BiKPPxnmW2sfAlR59D+poC4zcdVk1Qh2SYPp5BlSF5vYs8uq8jh4u6urhgo4OrxbIzNfPcAN2OnY6jhFtZfQxGWhgwEIPQzYGGLQyRL+xLgb1tDCqrYVJdS1MK2vQtVTGLN3LU8qKmFNl0EoJZ+k8ztL1PqOmTp8BxUWpnAo86nBSUZanyjJYxaUghTE5FpUnSJkdFKd7y6L+SE2iB1CzdxcHV8XbtqJEZB8K6HmI3b0XFq8vg/jjj2MX05LnsP3FJVj37JNY9vhf8RKJmbQ//RjzunoMTz7+FJ564llhNb8X8IzQX4pBq8cfI3GI9RwHVI8JtRhcLXhUCb2r5oHUH+eRHnuWQ6p5OMVg1qPAFwdXTz466uq5517Ei8y3aukyvMog1Svz5uyreKog869axqAWi7BiJu3Pv4KXn38ZS59fiqVLWKXB1/D6yyvxBkvhE6YKMnC1TlhJkMEqFm3F4NXGZes5uHrj5VUcVDHPKhZ1xSDWmldW83nzFQRX0zYF4Go1TxHkEVfCdMENNH/jq2uwZdlG7Fi+BbtXbiNtgcgbmyG9bgv0tu2C1wExHJZRwnEVHfRqGGBSywindE1wxtAUp83NccbWChdcHXHT3wdvhYXgXkQ4boeF4SbpzehYXtXv+6Iy/FRaiU8zc2laPN6MjMXb1L4TFYf3IuPwPo2/Fx6Dt0IiccM3EBc9vXEjOJRXBnw7KQk3Y2M4uLoWHYHrsVG4HhOJKxGhuBQaiKvhwbgTG0nvGnG4m5yIW4mxuBEXjZsJcbiXloIPs3PweUExPqdj+KSglIOrjwvK8CUDV7XN+LauDd/Wt+Obhi580z6Ab/vH8ePoLH6eOo9fT17Cz9MX8MP4GXwzehrfT57H/XM38PPVN/HTrbdx/52P8OvfvsZvP9//PeLqH7/900ipfwWiHp6+2N/q343a+t9Eaj287L8GVxxeTUODpFKzGFwNwqK4VQiuCpBXfAQ1ucFoTLZEZzR1UiPk0B0ujZ55cBVxCL2RrJog/QhF0g9elAyPuOpL0MJgqilG6EV4qjwe51tL8eZIC96Z6cE7p4bw3tkpvEcvNe+cm8XbZ2fxFrXvnD2Jt0/P4C69xNya6MGt0XrcHa/Ce9PH8PHpBnx6vgWfXmrFJ1dauD693oLPbrTi81tMzfj8Bi1zrQ6fXj2GT69U4ZOL5fjkXCk+PVOCT06RZorw0XgB3h/Jw3vDuXhnKBf3BnJwuy8L13sycLU3DZcHUnBpJAUXx1JwYSwVZ8fTcHosDbM0bWY4GbOjyZibSMHpiUTMjcbg1FAEZgcjMDMYhcnBeEwOJGKqLwFTPXGYIc31xON0Vxxmm6kzcow6L6XBGD4ajJG8UIzmhWMgNwpt2dGoy4hEdVoYKRw1aRGoSgkjhaKGVJcWiqYjoWhLD0bnkQB0H/anzoAPujPc0ZXlgs4s6lhR56E73QU96e7oO+KN3jRfdCX5oi3OBy3MqDzWHyeiAlAT5oOSAHfk+7gi28cFmd7OyPRyQoa3E7J8nGmaM5+eTdPZMqV+nqgJ9EUdfWjrQ/1RH+aFhig32qYr2uPcSK7ojHVGT5wT+uOdMJTohJEUJ4weoU5PhkAjGY4YzrLDMHVMBrJN6dj10ZOmhZ5UderoqKI3WRE91Nnoi6eXqSRFjKXSC2iKGsaSVDGaSD+UiToYTjTESJIZTbPFULQdGl0NkK0ljVipfUhTlUWNoxU9k37oivBDe4Q3WiO80BrphbbIR4Cr0P85uKp3dUetsxtqHd1QZ++OE7Y0zdQFxzSsUSppgII96sjfqozCTaooZeBqoybKN/wOrli0VT4DV6uVkSEEV3Evi3F4lbJCBtlrVf5jcFW7SR91G/RQv0GXWm3qkGujcoMW99kq2qyGo1vVkLddDblMO9SRs4Pabaoo3K6Kyl3qOLZXFdX75FEtKoMT9PLQZaiGUQdtjLtR58BDBUOuUhhyOYQR14MYcz9E08Qw6imFYS85jHopYMSd5ExyUqFWi5Y3xAB1PHqdXdBu6Y4GDVeckHZBq4QXuiXouZX4c3DVt88JPSKO6CYx76uuQ8486oqlDbYe+CO44lFX+39XwwFB5FX9Xlsc38M8r0i7WbqbEFLtpJZV0KP2+G7m5yT0dqLhWtLx3Y40zYmrXsSZtuNCYhFJLrQtgY6T2DibXr/XjatuDy3DI5cEWoBWfwaZdv1Ri4HWwnRaloGlpt0CNf4ptBKAq6bd7iR6bpn2CNQiFB/f602tp1BevG3ZS+vQebKopsVqpuvSSmraTddzhxVqtpmheqspqneYoYJUtMOYniVDHN6ph7gd2gjZrAy3NVIcRmkv2QaVZzdCcQnp+U1QemEzVF/aAvWlW6Hzyk6YviYC5+Wi8Fslg/C1iojboIojm7TpM2SIiu1mOL7TCs277NG5hz0T7hgQcUc/q0q50wnd2xaDK4cHwFXlRiOUrNND4RtayHudPm+vKVH7ILiqXmeMmvVmqN1oTp8pSyG4sv43wJXHA+BqPtpqMbRiFQbnwdWwqKCi4Iho6H8Mrqal4zAtk0id2NTfwZV8Fs6RLilk4JJiGq6op+Ety3x86luFjyOrcTU0C8M+YWj39qbvMm90hHuhPZqejRh71MdY4Xi0OWpjzFATTfczyhxVERaoCrek1hpVkbaojLJFRYQNysOtUBJigeJgutdBZiihtjTUAmWhligLE6iUVETT8oJNkO6vjxQ/Xa40Gj4cZIDDwfpIC9FDaogOtbpIDdVDGlO4HtIjDZATbYyCWFMUx1ugNMEalSmOqD1Cz3KWJ7ryvOl30h0TmbYYi9PAaOAhnA7aQy+i+/4cXCXJ403SrSQFXElUwoU0fR5xNVkcg5ajaSjKyERReS3qusdQ2z+DzGNt8InLhKVXBKw9I+ASEA8Xv1g4eETA0T0CTh6RcPWMhjtXFNxpOgNRnl5hNB4KD2HLIqpc3YLgFxCD+IRsZGSW4nB6MRKTchATk46Y2COIik5DUFgCPHwj4OAeCluXENi4hPLIK3vXcNpGGLxoO/7ugQjzCES0hz+inNwQZG4BP319BBgZIMzSDKHW5giwMEKwrSliPeyREuBK15rk74jDvvY47D0PriwR42WOKG8LRPnaITrADRH+XvBwdERIYBBautv/Jbiah1QPg6t/Bq3+J+BqhIGrGSG4mh1FX08DqjPjkeVqhaNmemi0NEUPSxM01MOgvg6GqMPNqvaNMnBFHfxR6pyPMMCkpIJhRUWMKFDHnoErWVkeAdQrKiaMumLRVqIc9jBT5z4huOqTkeNiAKufpw0qcojFoq7YNkeUVQXgSkMdA5rq6KFOdwd1vtvVlbghe6+hDnpM9dDJwJWZDgdYAzQ+RB34AVquj1U4lJPhZvGn6HiZpxDzVDrJjNnlFXgkEUuR4mKpbLTslKw0JlmqnLQkB1dDEtRRlziEfomD6BU/QDrEvbuGZBl8UhAcL/1uM5P2EXk5Lnb+g7SNhSgoMQFwYil8bN4IneuInDyGGbiTlOGpgyxCjYMpBrDounWI7EfLrj30Pbybfgf2oGPffg6aeg4eQh+Jgao+uq79DBbRtR0QFeMwioEyBr66RRcBLAYLhdFXDFwNiEvx/fDj4p5XgnTCASlpHr3FIuYYGOPgkfbZS2L7HBQVx6iEFCak6FoxAEXHP8pAGjuOAwKD9779Bzi8GqbzYbCKRfIwvysGpFja4ayyMk6pqPBon9PqajjDYBFpTl1QwW6GriNLUeNSoHWV5TCrrsgr553TZVX1SHQPz7GoK9JpLR2cNjDElJERN+hv01NHi44KWrSU0aapiC5qh2jaJD0rc8YGOGdihPOsyp+uLs6oaWKOR3Cp4gzt/zQzjWdeUKRp1mrSOEsbZMdJz8wcixCj52pCm96NTbUxZGuIfgf6fNgZos+cRSSqY5QZprPtqanjHDNuZ1FXujo4r8dSE/VwgT5L5w10cU5fKD3hPFqGeVhdVNfERVVaV4muk6IwdVWVrrWGMka1VTCoo4wBA9oPfT6nbUwwQ5oyNcCEni6m6Pk+qcGi1ug5V9HiEYVzqip0bsp0nanVYNBKnVoNHtnGQNUYj66T54UJplWVMa2iiElleUwoStM8KYzKSWBUlu67lBhPnR0RGv73kFroc1G7bzfKdzBwRaJnNX/vfsRu3wGbZcsg++TjEHn8MYg8/xz2vPwiNj//DFY88RheeewveOGv/41nH2Pw6jE8/cSTePrJZ/HMk0u4v9UzPOpKAK4ee0wAr5hJOwdX86mB/wRcPfUIePU7uHrukeDq8ccfrErIt/PkkgVz9qd49NXzgnRBVl3whZfxMgNXwoqCHFy9toqbs7/+ColFYS1djtdeFERevbRkKV5ikVpCcPXaSyuwipmmz4Or19Zi7SvMRH011r+6hgMrBq9Yy+YxaMXg1dplq4VVA9dhDa2/WlhdUOB1xSKwBF5XAnC1/g/gautrG7Br+RbsXbkNe9/YDpE12yC+fitUN+2A3e59iBaVRomcOn3P6mNcywSn9Mwwp2eKU0ammLMwx3lHO9zwdMcdf1/cDvDHzYBA3AwKxpsRUfg49Qi+O1qMHwsr8Hl6Ht6JTca7MUl4PzqRw6oPQqPwQVg0PqDhd8KjcTs4DFf9A3AjOBj3YmLoHSKBVwu8xWBUbBRuxkXienQ4LoUF4nyQH4dXt2n8XkIsT1G8FRfLQRerUMjSBD/NO4ovi8rwRVEFPikow/t5RXg/vxSflR7D32sE0Vbf1ncIwVU/vu8fx08js7g/cZZHXf08cwE/0PDXo3P4Zvwsfjp1Fb9cvI371+/hpzvv4uePPsev332PX3/9hUddcXA1XwXw/wVw9WhotRhesZTBKWjQOINWylVTUK2chHb5EMxL2uBZXIO4kkLkF6ejOjcEDclW9PKrjq4IOXSFS6M7nL44wheBK1ZlMJxFXcmgK1oJbRFKaA5TQXOkPtoT7DGYFYjpkhjMVSbhTHUKTlel4VRFKqbLUjBZkozx4hRMFCdjrCgZQ3mJ6MuKRE+mH/pyPDFc6IuJsiBMVoRgojIEo5WBGKkMwFhNICaOB2OynikIE3U07bgfRmt9MHrMCyPV7rScG8ZI4+XuGC8jFdN4kSvGCl0xUuCKgTzqlGRRh/iINRoPm6Ex3RhNGcb04myM+iwTHMs0QcURQ5Sk6KGYVJ5uhJo8M9QXWqAu3xjHsnRRla6BygwNVGTpoDJHD9WkWlJ9jj6acwzRlmOMtkxjtKYYoinOAE1RRmiNMqPraY3maOpMRzigNNwRJaSyKBdURLmiPNKVWhdUR1NnOdYFjXHU8U9wRHu8LTpi6V5Qx6M1ll7sYjXREKdOrQaN66Aj3gg9CeboibdCRxRtnzoV9UHmOOZnhnJ3Ixx11EO2rQ7SbXRxxE4Ph211cdheDxmOhshyoY6omwny3M2Q72aGQndzlHpYosKTOhQe1qigaZUe+jjup4Nm6oy0hRqgLUQfHTTcHaaHvkg9DETpYzCaXtziSPF6GGZKoOEkHQwka6E3WQ3dCcrojpNHb7ws+hNkMBhPLyuxkrSeJEaipTEeI4uJaPrhiiJFKmMyShNjUXokI0xGW2I6xgE9vhYo1JdHjMQeJMmLodzKCB2B1NkJ9UZnmBc6SG3hnvQceiykBs5HWnFwRWJpggxaPQyuOgJpfT/q9Hl5o8XdE41uHjjh6oE6J3fUO7jjhB3J0hW1unaoUKBO1yFdFO7WQOE2NV7Zj0Grio1aXGWLwdWaeXClgJRl0ohbKsaVslwGWWtVcJQ67gxcVWxl6X+GqNlqhONbSCxlkPldcT0Irlhbt9EADevpWVini3oGrvi+NVG6SR3FW0k71FGyS4OkhZLd2ijZI1DZXpKIJsoPqqNKWh11alpoMaJ7aWOAARe6jx7a1AGmToEfdQZ8ZTDqQy8PXocw4nkQQ570ouolgSEvKQy600uokxR6HeXQ46yKHjd9dNMz0+XmgjYbdzRou+KErAvapb3QI+WDHklqxd2pE+FKHQpX9B50pZdf+iwecEXfPmf0ijB4JTBr72E+WAxeHXTkZu2tB+wE2m+HFqGa9zHZ81TCJlqmkdoTzO9qD4NXAtXuthNWzbNH3W4H1JNO7HHkql+kE3tY1JEzGvfRZ24/daBFWDSSG013pfm/i42z6Q173YUSLDOvhcgoBp0epd3/pmjZ5j3uC2r6s+1xsWU8FmBV615vrjYRH65WUguNtyyCWS17SSKeaN7rSnLmaiG1ktroWrTTNWnZZYeG7VaoY2l7W81Qu90c1dvNULZd4HWVsV0fCVu1ELJWAe7LxGD1wm4YPrUVuk9tht5zW6D/wjYYvbQD5i/vgTVPCTwE75VSiFijiOQN6sjcrI28rXq8AmTVDnOc2GVNHSV7dNMx9NN1HdrngWERdwzSde3f6YTebY7oYfCK1LHNgcOmhq3WqN1ijqpNxihdr78ArrJfVeIRVyVvaKKSpQquZ9DKVBhpZYUTmwVq2CIEV8zjaocD2kkCcOWIrnmPq92e6GHgaq8gLbBXxJtDrL69Pg9Cq4MBPFVQoGBSCEb+TXA1sQhcTUvFkGIxJZ2ASVn6neTpghk4JQRXF2n4osJhXNE4gndti/F54HG8E1qBUbdEFBs7I1XbBIl6hkgwMUC8hS6ibDQQbqeGMAdVhJAC7VUQYKsCf2uSlSr8rNTgY6UBXxtN+NtpI4h+KwId9BBgpwM/W02htOBvq83nM7FxL1rexUoddhbKsDJXhJWFImxom3a2arCj/VnbKMHCSg7mTNbysLRVgJWDIuycVeDiqglf+k0J9jFGmK8ZIgOtEBdsjeRgG2QEW6AomH5jg3XQ5C+Hbu/9mA3ciztRB/BRgig+TZTEh/T78V6CHN5JVMBbSQq4l6yIN5MVcJvaa8mq3OPqVDb93hdE4URWEjLiExCTlImI9CL4puTDJjgBhm4hMHEPg1NwEvyiM+ATfhguvvFwcI+CvWsEnN2i4e4dB08fphh4+0XDJyAa3v5RXO7eYdx43cbeG05ugQgMSUBcYhZSDhcg9UghUqlNTstDbEIGAkLi4OQeDHM7HxhZe5G8YWDpBX0zdxiZOcPCzAF25vZws7SHr7U9/Cyt4KWvDxfq/DkpK8JDm+4PfUf7mNB9sTZChIsV4r3tkezrgBQfe6T52C2AqyQvK8R4WyCCFOZjgwh/F4QHeMHTxRmhoaFo7e3AxTevPACuHkgZZKBKCK4Wi0Orh3ytpi+cWtBicDV57ndwNS/mbzU6N4mRUxMYPjmOoZkxDrDGZ5n36AnUZMYj180GRWb6aLIwQY8xdc6pgz1EYmbWwyxVUOhzNUKd89/BFYuYEkCcIVmBxxUDVgJodYhHDLHqggxasQgl5nHVS+qRkuFiwwvwiqULsm0qq3BwNSQEV7ySIIu60qRWl96HDbXRba6PHitD9NoYoZ/uybCFIYYNtNGvqogu7jslycEVi7jiqWjMk0uZ3muos858nFgUEDMgn2I+TDJSGJeSEKQISrHOujjvqA+TBqWZ35QoHbsEhqmzz6PLGFyjYx0SgqtR0jgNjzHJ07icnECychhhwIpVZqNl2PwRmj4kLYMBSUHqIPe9WgSuOvcf4NCqYcdOanehfa8IOvcdQNf+g+gh9R48xIFS7/6DPFVvWJxVexMAqR5RMQ6uFqcZzqcWDkoKwNSIjCwdl+BYxhXpHUOOrj1NZ+t0sUgsUveBQ4L9zMMyDq/EuI8Vqy7IUv+4Wbcom8/g1gEefcVSBdl1ZSBKAE4YoFITRvuo4ZymOhcbPq2mglMqyjilqoxZWn6W+WopymJWQQCupml4WlkOM2qKOKWlhvN62rjEopVYNTxurE/rq2lillW41BJWu2TS1sQMiZmtnzXQw3lDAy6WLjonTOXjnlksXU5NFbN0jEwzdByTyopCKfFnhVWenFFQ4l5QJ5nXlr4WpswMMGymh04DdbRx3yw19Ouo07OqhnEGhfg2VTGnSedLx3zR2AAXTY1wwcSQe1ad1tfBGS5tnBWar7Prc4YBPmZwL0Pv4nJS9NmSxpCqLIbU5TGkpYQRXTVMGGnjpCmdh6kBThvq4zTzyNKk82TSoG2q6+C0uiAl9hQ7BnVlnNZQ5YCQVUE8zc6djo+dH/Okm1ASnOuUihI/7wlleo4V6Z2TpQjKSmBURpx7XE3K0THJSmNYVgo90hIcXB3ftxsVO7aiZOtmlGzfgdztuxC9YRNsX34Fik8+jgOP/xX7n30G+5a+iO3PP4c1NO21v/4FL/7lv7GE2mceewzPPvEknnvyWTzLwdXz3Ovqj+BqicDHar6C4KOirhZVC2Sw6VGRV0/8IZ1wvmqhUH/ij/Ukg1hPL8HTzzy/YNDOwJWgmuAqrmUs0uqVFdzjiuvlFRxgvfriaxxcvfjcS9TOg6vlWMnBFfOsYlFVa7B66SqsWfoG1r2yButfXfs7vFouiLBa9fIqvPHKKoEf1vJ1WMuirGh8DUkArVZzaMWjshi4WmTUztIFN9E2tzFw9foW7Fm5FXvXbIPIum04tH4r5NZtgfHmHfDfK4psKRU0qepjVMcMpwwsMGdgjlNGZjhtboHzdra46uyEa64uuOLqiivUR7vm7Yc7IWH4OOUwB1c/FJTjy/R8fBCfhg9iU/ABA1dh0Xg3MAzvBoXj3bBIvBsVi7ejYnAnLBw3Q0JwJyIcb8fF4p2EeNyNi8at6DBcjwjG1bBAXA4JxKWQAN7eCAvB7chwUgRuRUXhzdhYXpHw48xsfJ5XgM/zi/Fpfik+PVqOj46W4cOjFfi0tBZf1jTj7wxcnejEN43d+LatHz/0jeM+A1djZ3jUFfe4OnkR39Pwt5Pn8cPMJdw/cwP3L93BD1fv4sd7H+CXL/+O3366j99++1WgXwX63/pT/d8AV/9q2T+CqyqBNBerehLqDFzRsHIlqyo4Ca3yYZiVtMOjuBaxJUXIK8lAVW4oTiRboy1aHR3hsugIk0ZnmCS6w5hBO/04MWN23oqhL1oW3dFKaAiSQbWXOKq8ZHA8QA1NYQZoizJBd6w5BhIs0B9ngd5oM3RGmKI91AStoaYkc7SEWaEp1AYNIZaoDaGXVlqvLtIIJ2JM0RBrihNxpqiLM0ZtHHXmE6jTnmKE+lRj1KcZoy7VCLUp1JlP0cexZD3UJOrgGOl4oi7qEvVwIkEf9fHUxhvQdgxQH2uAYzH6qIjSRUmYJopCVFASrISyYEWUhiiiMEQJuQEKOOIjg2R3CSR6SCCVhjOCFJETroycUAVkBUohM0AUWcGHkBshhqPR4iiMkUBprCTKY6VRFSeDY3HyOB6niLoYZToXNdSFaaA+RAt1QTqoDtBDqb8xigIsaN/WKA21I9miONiKxi1RHmqJ6nBLNMRYoT3OEp1xZuiKMUJntD7aY7XQGqeG5jgV3rbHa6EzXhfd8YboiTdGF12v1nBjnAika+GthXJ3dZS4qKOYOguFrjo4Sspz0uTKd9FCgZsOijz0UOJlgDJPI1R6G6PaxwQ1XiaodNNHqaMayhzlUOspg5YgJbrn6lw9YfSDGaGO4RgNjNAxjcRqYDiOiV4qmeLVMJyohsEkWi5JlaSCwUR6OUySx0iSHMZIE4lymIyTw1SsAqZjFDETTT+eUSokTZyM1MNUuCEmw01xMsoWZ+LdMBrqgHJTVcRJ7kWc9AEUGWuj1dsZnUGe6Arx5gCLwStWPXABWC2CVg+AqxBBRcF5dbAoBT/q8Ht5o9ndC41unmhw9cQJRw802Hugyc4DJ0ydUaVG90xCD4UimijerYnSHZqooA585UYdVG3UpVYX5Rt0ULJeC4Vr1XF0jRrySNlvKCNtuSwSXhZH/EviSHldFllrVTm4KtkiAFdVW+k5po48i7iq5VFVfwKuaLh+gwEa1+mhaZ0O6jZooXqTJso3a6B0ixpKt6qjfLs6qnZooGaHFkkbx3bS87CHOvH7DVB0UBv5UlooVaPPmZkV2pzt0elljw5fK3TQc9kRqIuuQC10B6mhJ5DuOXUgu3yl0OEtSZJGlw/rUMqjy0sJXd70PPjpo5Oe5XZ/B7R6uaHJ3h3HtZ1wXJbGpdzoZYM6/lKe6JX0oE4EjYsuAles3e+MPhEnDq96abj3IIvKcuZpg+37HUh2aCO17rNDi1DNvLVHC80XmLg7oIHG65k/ExczGbfnkGohDY6lxO1h8EqovUJgRWra54KWA64kN9q2O5pE3Gm6Gy0vEIdRLEpJxOMBPbzM/HLNj9Kef1O0bMteDw6XBIDpn8ErWo5FUO1ZBKz2+dA18+Viw60PgatWEVp2H4NXbjTuwtVGaid17GaRRk4c4LRut0Xzdhs0brUUAKzt5vQcWaBstxlydxgieZMGQlfIwPOl/XB8djdsn94Jm2dIS3bB7sU9cH55PzyXicFvlTRCV8sjfp0qMjZro2C7Icp2sGqBZrQ9c9TvskLLblt00r3q2+uCQQau6PoP0fkN7HRB/3YGrpzQw9IFSZ2sEuA2O5zg4MoCVZtNULZBAK5ylykj6xUFHnVV/IYGKtbro2qDCWo30H44rKLz2WLNoVXjlj9LFRSAq266Fz17BNFWHFrRdWTVBXuEZu0L4OqgINqK6yBTEInBq1AOrx4plkr4L8FVMr20p2FKLh2n5LJwXj4bF+UycVHxCK5qZeJ9x3J8HlyPWwElaLGKQJyyBbwkNeFML4B2Mgqwoc6XpTpJTx4WRoowIxkbysOQxg11STqKMNBWhoGuCgz0VWFkpAFTU22Ym+lwWTCZs1YXluYkC11YkMxoupGJFvTo+1fLRBsaJE2apmmpx6VuoQNVMw0omapBkb6vmZTMVKBkoQpVS3VoWmvDwFYfZvbGsLQ3gY2DKexo2MFaF24Wagi1pN9fB3lUuNE7h484ToeK4W6sBD5MkMDHCZL4IEEW7ybI4236PXkrSRH3kpXwZrIibiUp4Sr91pxLM8RslgvGC2PQkncE2cmpiE7MREBKHpxj0mEdmgynqHQEHSlBUvEJpBU3IDq9An6RWfAISIGrTwJcveLh5h0PL/8kBISmIiIuE/Gp+Ug8XIC4lFwEhifBkcEoW0+Y2XjA2skPzp4h8PSPgm9QHPxD4uEXFEPbCIGVgyd0jO2grGMJRR0rKOnZQUnXFsq61tDSt6HraQ8nayd42jrC28oGHiYmcNXSgj117u3kZOGirgJvAx14G+vAz9IAoY6miHa3RoK3LZK8bJHKUgW9bQTgitpYH0uEk0J8bBDi54QgP3e40Et/cFjYI8HVH1IF/yNwNcfbqfOzmDh7kmv8zMyCxk5PY+TUJIZnF4ErFnE1M4T+ngbU5yQh380WRSZ6aDE3Rr+xIYao4z+sr4tB6lz3U+d+QJ15T6lRh5qkoiqATA+BKwZJWMQPi/7hFfhYFBBLr2ORPEKPq15pGXQzyciiV06OG7QP0naGlGl7rCy7Gr3XqJOos91Pne5uVk1QRwNd+proNNRCFx0jg1b9tibos6VjtTbEoIUBhqljP6ChTNuV5OblgogrTcwxY2869mkVZUyxzrqCME2KRVtRh3xKRgoTMgzKSFAHXQJjcpIYoeFhaQauxDFA81jlvlFad0yZRYUpY4iOl/t0yctjWE6eAykOqWRkMPyw6LqMyAvBFYvKEnpV9UkIxbynGLgSE+cRam0i+9C0ew+1InQN6fodFBVUJWTpeaLi6OdpeqJcLJVvWEpaCMPo+vLtSPC2X5IZtsvwFE5+bAw4yTHApsQrLE6pqGGKWgavmH9Wn5gETysUeGGJLYCrvgOCdohFU8mwioJ0LnROg5IsDVKMG9czI/ZpRXmcUlPBGU11nubG0900GKBifktymOV+S/KYURCkZLJIt1NK8jjNUtpomVMqbBlZWlaWRxzNsGXV2D1UxRldDVzQ18Z5Znyuqc49mlj64bgMq2aohHOa2risZ4ArTPoGuKpvyIcvcLijxU35p1VUOKiZoPs3oSSAN5PUTjFIRe2kAquOKMe3OcpM56Vl6TzlOeCZZnCL9s18ssb16PMg9Jsa0GYG7urUqvFpA2qKGNVQwgxNO8PSE82NcM7MEGdMDHDaSBenDHUwq6+Fk7rqmNGie0DLTqrSeSjR86UgAFaDKtLoU5NBj6o0elXpvmooYJz2w8DZaT1WLVObm72fVWERWho4qyyIQptTY2mXDE6p8SgqluLIzO1ZGuRZbVqXvtNYZcEpug4TDOIqKy2SEFzRdR9jUVcsVVBekj4n0vQbKMPN9lkBAJYqyMBV3f49qNyxjd51t6B8524U7d6LhI1b4PDKq1B58nEc/Mt/Y98Tj2P/kuewh7Tp6aew4rHH8PJfWNTVX/HcXx/DksefwJInnsGzzKCdgyeB3xSHVY8LUwUfew5PzEMrJqEh+6OjroRRUgvw6tkHTNkfqDDIYNVfnxHoX4Grp5bwqKtnnn4BS5hB+0uv4dVXlv8Orli01asrsZzalTTOtILGmVH7S8+/jBefW8q19PlX8dqLr3NwtfZ1gTn7Arh6mYGrtQvgipm0M0N1Bq9Y1NUqHnW1BhuYSfvydRxcrXppBfe3YubsLOJqw+u/R1xtZlWlVwpM2jcvW4ettM3tyzZi54pN2LNmK/Zv2I5DG7ZBas0maK3bAtcd+5AiroRaVQMM6Ftg1sQaZ0yZLHHO3BIXbGxw2c4Wl0gXbO1wwcEJVzy8cCckHJ+lZeCHwlJ8X1iGz47k4p2YRNwLj8VboVF4KzgCbwWG4u2gULwTFon3Y+LwfkIi3o2Nw5vh4bgdEoq3IiPwdlQkbocG41qgLy75epE8cTnAD1eDAgQKDKR5AbjGIr2CQ/BWdAw+pPeKT9Oz8VnmUXyWXYjP8krxZVE1viyuxReldfiyuhlfHRekCH7X1INvmNr68WPfBH4emePg6v7UefzMjNlPXcaPs5fww8mL+GHmIn46dQ33z93Cj5fu4Kdb7+DnDz/DP+YrDHJw9dv/MXD1r9abB1u//ZsRXv/TffyXAFRNQqtSIM3KCS6NRcOaVRM84kqtahoqTJW0TvkIzEu64FFcj9iSUuSUZKEiNxx1STZojlBDa4gM2hi4CpdCV7gEulllQe5zJcrBVS+LuIqUx4kACVS6HyDRF4ufDJpDlNFG6gxVQU8YfdGGUic4WBEdAQrUyVVAm78SSR2tgdpoCdJHc7AhTgTr43iwHmpDSKF6OB5OitDHsQg9VIfroCqSFKODmjhdHEvQR00Cdcjj9XhbnaCLqjiaH6uDarZMNImWrwnXpnW1URWuhUpqKyP1UB6lj9JIXZTSeHmIJqqCNVEZpIWSQE3k+6ohw0MJaa6KSHZVQLKbIlI9FHHYSxFHvBWRQZ32LF9Z5ARIozBUkrYjifJoadqvLKpj5aiVo/3LoyZGEbWxajgeq4VaOpbqMG2UBmjgqC/bhyGOBliiMMQORaEO1NoiP9AS+QHmKAqmzlikFRoTbNCWaI2OBDN0xhmjK94IHYkGaE3URTOda2uiPs03QkuCIQ0boz3JFK20bFOMMerD6ZqF0HnT+VQFaqGGruexUCPUhBqjMtAQFf56qPDTRSW1VQH6qA4wQE2AIWqDaN0QE7oPZjjub4RqL00co3NuClRAVxT9OMZqo4/Opz9WE4NxWhhhhvyJOiQtDCVqkjQwlEBKpB9TGu5L1kRfCi2fqoXBNE0Mp2lglDSepo7JVFKyBqZovak4Em13JlYXMzFGmI4yw2SkJaYi7XAyxgWnE30wFu6KCnMtxIjvRfih3cjWVkEjvex2BlAHM4Q6lcHe6Arx4mBqAVo9DK5CPDi06gheBK4CaTzAGx2+8+DKG01unmhyJTmS7LzQbOWBEwaOqFQ0RdEhbRTuYdFMmqjYQc/VVrq3G+kZ3EidZFLFBj2UrddB8VotFK7RxNE1Gshdo46MVfRMLZNF8qsySHudnqE1qijYJEgVrNhmiOptRv8SXDFjdlZ5sJ466gxcNazToU65Fio2qaN0sxpKt6iiglRDqtuiTh10TTRs1qZOuh7qd9B9FzFErrgBMtRMUGjmgGNuvjhBX8oNEYG8MmNdjAfqY53REOeIpnh7NMdZoynaHE1RJmiJMaFn0AKDqXYYz3DBdK43ZguDMVcajZPFCZjKT8bEkWQM0Y9Gk7kXamRs0SBmjy4JN/T9Gbg6QNrvjP59zjzyqm+fsNogg1cHnNG135Fkj05SB6ldqDYuB7Tud+ReWKxtpvHGfQ5oEBGYjDNQ1STijOZ9v6uRgSyhGnl6nGB6C+23db8ryY2G3dEs4v4AMGJAicGkZpGH9MAyQv0H4KqFy0OgvZ58X60inmjd6ylc1+1P1qXl9tByexi08kY7g1YHfNBxwJeLwysRAbxiy7TOgysRBq7YPumcSfPgqnO3C0+T69rpRHLkEKdthx0at1ujcYcVTuy2Rs1eSxTtNMaRjZqIXi6LgBcPwXvJPtJ++Lx4EH5LRRH4qjjClkkjeqUCEteq8mXz6Bks3W6M6l3mOL7bAvW7rdBA22vaTd9ze+w4uOrZ68LhVR9LF9xFz4EQWv1TcLXFhD5v+ihYpYnc11V4xBUDWEUMXK2j7zYGrli01WZrNGy1QeM2Ww6suLY9DK7oedtN+9pNzyhdewaoWLQVi7TqoevczSKw6BoykDUfbfUocDX8n4Ir6RieKjglk0CdmHlwdYSDqwvyubhI7UWFdFzTycEHLtX4LKwB1/xLcNwsHMFylrAT14GFpDqMpJShJ0+iDo8edTh0jLWhYaQFNQNNqOoLpKanQ9KjafpQMzKEmjHJxAgapkbQMjOBrpUFDGytYchkx1orGreCrrUFtCzNoWFpBTUbO6jZ2kPdzgFqDg5QsbeHkq0NFGysSVaQs7WEnI0FtWaQZbIxg7ytBZRpO+q2ttAi6ZEMaJtGZgawNFKHp4kSEmwUUeqmwKH5uUg53IuTxYcJUlzvJcjiHSG4upekiLvJSriTrIibSUq4nKSK84eNcTrXA5Ml8WjOO4KMxBREJGQg8HAhfI4Uwye9FGH5tUir6URh2yjKO6ZQ3DiCvOoeZJa2ISWnDpFJpQiMzCVlIyq5AGk5VSiobEZFfTfK6jqRWXQMUan5CIw+DN/wZHiHJsIjKA7uATFw82eKhqtfBBw9g2Dp6AU9cycoG9hARscSkhrmEFc1gYSKIeTUjKBvYAEHawd40jX0sLSEC90PF01NOFMHz1lFiUdc+RjqwstIm66NNvxtDBDhYoF4TxZhZYNUT2tuzs5aDq58rRBOCvGzQ4CPI9zdHWBO99LT3x9N3W249H8BXI2f+ffA1cTJEYz0t6Dp6GEcdad3IWM9tJkbY9DEGCP6ejxFsJc6vx2K8uiiDnyfCnXUmQeVipoANCmxKKnfwRWrqMfTBcXE0HVI4L3EwRVLi5OkDrmUrCBVUE4efYoK6KN1B6jjPEjXekhVFcNq6hhVZ5Fdmr+DKy119Bhoo8dYF10mJDN9dLNoK1sj9NC96LHURZ+JDgYN6R2HOvh9inIcKE3S9gTgilVkU6dOuyoXi66Zpo76FDMil5PmYlElUwrM20eSOuwSdC7iGJASQz9pUFYKw7TNUVpnhI6VnfOgAh23nALNk+e+VYMcHEkK0wQlF4YFqXhSvOLisJwchlkVQCnJB8BVL7s282CP1C0ugU5RcV6JUTBNmvthMXGDdzHSIQn0HRTnLfPPGpKW5cfAqhbyyoXCaSw9cVRegaTINSbPfKwYuFEVgCu6nxPco4wtI49xoUbpeAcZwGJG7gcEUV4DYqK88iBLNWNeWMM8Ckea1pfnUUasIt+chgpOqihimoEnJVlalkXrsAi2QxiVFuNVG8dZVJsEbUviEKZlxDGrIC2AVmoKJHlaXw4nWQQWXe9Z+vydUlPm22XV/pgYxGIV9sblZLmX1hSd53lVNVzR1sUVPX1cNTDEVX0jXGIVA+k5mlVWxbSiMiYVlUiKmKCWFRMYo+syQddjmntC0XHTdZmSofOXZJUSBdFpzLttgp7/KXV1AbxSE2iKnq0JOudxLTWM0fH066qhQ0sRbRqs4p8yxun7/iQ9pyxC6qSxDk4a6WDWkFoDLUzr0Tpa9Myr0XOqRdfSmN7DrXQwbkXv8paaGDCi/pq2HLpU6d6r0HHQNZnRUObpjCyS7RRPJ6RjVqBro8CGVfg5Mt8wHk3GPMOYWDWsVNhUAAD/9ElEQVRBas9oC3zezmrrcLA1Q8uyazHBzo1LcD/HFdj5ylIrQ/dUBpOkKTYsK6geOUyf7V5pKbRKSqD+wD5U7tyB8q3bULlrL8r27kfq1u1we/11aDz1JMT++7+w/69/wYFnnsGBF17gflern3gCr/yVVRj8K57/62OkJ7Dk8afx7BPP8OqC3CSdR1k9/+fg6q9P/Sm4eoKn+T0Mrp5dMGV/EFw9w7fL9SfgikdxPUXbE/pcPfP081jCoqdefPVBcLWM+VytxIrXV+GN5auxavkbWPHaKm7G/jC4evWFZVjxyiqsZil+y1iVQIFnFYu2WvcqS+0TRFttXbEJ21ZtwZaVm3g1QQav1rDqgcvX8nHuf7V0FQdXXK+sxFoGr2j+ppVCcLVKAK82L1+PLa+Tlq2jdh12rN4IkQ1bIbpxG6TXboba2k2w2boHUYdkUKqig0596vuZ2+C0pS3OWVjjvIUlLlhZ4RK9U1ykd5HzNrY47+CIK55euBMajs+PZOLH4nLuc/XR4WzcjojBtYBQXPcPxq2AYNwhvRkQhDeDmT9WJIdW78fG453IaLwVFo53QkJxNyAA1zw8cMnVGRecHXHB1QVXvb1xk6YzXWfzff1omh9uB4Rw36yPE1LxSXIGPk7JxsdH8vF5bhm+Lj6Obyua8E11K74+3olvG3vwfUs/vmvpw1cNXfiSxn/omcCvY2fwy8RZ3J8+L6woeBk/zV3GjzT80+xlmnYN98/cwk/nb+PHq/fw070P8POnX+LX737Abwxe/foPrv8nwJU2A1YVE9AsH+fSKB8TSjCuWUGqHOeRV+rVM1BlqpqGNi1jUdoDz+IGxJSUI7skB+W5EahNtMGJUFU0BUlTp18GnREy6IqgHzbmcxXJUgbp5SBMFJ1hEmgPlUJjgARqfURx3FeM1qFlo5TQH6uKgVhlDETTD22UAvojFNAbzqSInnAVdIdr0DbpYY3QR0ekEdoijdESYYTGcAM00rTGKH00xRiikXQimjrsTHE0L8kYjakCNaWYoCnVlIZNcYKG65ONUZ9gxKOr+PKR+qiN0ENNhC5qaPhYrBFqE0xRwxRnimPRpqiNojbcFGXBRjjqr48cHz1k+egjw1cfh310cdhbB0e8tZHpp4PcID0cDdFDUZgOysLVURWtTtvRwLF4LdTEa6IynjpMceooj9NCWZwuyuINURprjIJIQ2QF6+FIoAHSAy2QGWKPrDBnZIe78jYj1AEZwbbIC7endZ1xPNmZzsWezsUKTYkWaE22QjOpPsEStfFWqKP7U59ki9okKxxPsUZdqg2OJVmiOsEc1XReVXEmqKBzLadrV0n7r4k35+vVxlOHL5baaIvfFWmGY6Q6Gm6Is0Zzgj1XU5wVWmlbnYnG6KVr25tiiu4UY3QnG1FLL26pJiRjEo2nGgiUYoAuUkeKIdrSjNF22ATtR2gbGbQuqZfUn26CgSOkNBJtcyCJRMc9EG+BgTgbDMY6YijODSNxXhhL8MVkUjAGwr1RZqGPcFER+O3ehlR6MalztEKXvzv6gqljGeSFrmAhlArx+AOw4tCKzafluAKFCiD5U6ffhzr4nj5ocfdGixt17F1J1OlosfFCs6kb6rXtUCVnguIDOihiaXgs2mqbFqo2/w6uqkmVpPL1eihZp4uitdooWKuFvLWayFmjjsxVKjiyXJEra7UaCjb+EVzVbmHgyuAP4IoBq6pNgn0cp+2fWK+LembKzlMEVVG8WRmlpOpNyjixUQUtG9TRvkGLpIvWDfqo22yIwt1GSJO1QKqZG/K8wuj5TaRnLRnlqSkoz0hBVU4qjh1NxYmiVDSVpqK1NAVtJcnoKkvByLHDONWcgyt9Jbg7fgzvzTbjo/O9+PjiED48N4wPTo3gg9Eh3DnehGH/RNQo2uPYAUu0HnJAj6Q7eiTcuc9Vj6gbvZAKoq0G9rssaHA/G3dFP0sfPOjK4VXPAZY+6MDVzeXIxbywWERWB4vKEqqN1HLAGS37GYiiYQ6knNHKoBSLqNr3oKdTM5OI0wPLtO5zpXE3AdTZ+y/08DIPA6iH1LzbneTG9cCyDFKR2vZ6crUuFl9XsGwrh1QPi63jRfJBu4gPOvYJgFXnAb8F8WkipL2+tJy3UCytkLa51w1te9zQvscVHXuYp5Mrulm0Ealntwt697DII7q+uxzQutMOjbuYf5gVN2rP3aSL1DdUEPuaDCJflkTEy1KIflUWCSsUkULTj9DznUXP/VF6/kq2GKByhwmO7WIRVpZomIdWe2zpPtihTcSBjo/u615ngXY7cXjGQFXPtt+1OFVwHlxVbzFB6To9bs7OKguydMF8UvEq+nyuZeDKGMeYtxVLEdwiBFfbWDSZHRdPFeTgSuBv1bOXnj8RD5LXQuVAFmnFjNo7dwmisBi0EkCqh8VSBYMwwlIF/wm4mk8VHBOPwLhEpABcMWglE4sZ2XjqzCZiQk4ArqZlj2BOLhsXFfJwiVrmc3VdNx8futfis4hmXAkoQ5VJOPxkbWAtZQwLeWMYKxlAT8MQOnom0DIxh5qZGZRNTaBowmQKJRMzKBlbQNnYCkqm1lC2sIUSScHMmkTT6KVR3c4JOs7u0HPxEIiGdZzcoOngTPNcoGbvAVVHH6g6+UHVmckXys4+UHLyhqIjiVoFZy+SB+Sd3CHn6AZZR1dqXaHg5AFlmq/u7A1tkgHNN7N3gIOtBfztjJDsrItyb3X0BCrjXKQS3opXwEcJMvgwQRrvxsvi7QR53EtQxJuJiriTpITbyUq4maKCy8nquJhuhvMFvpgojkfNkXhEB4fBPSAarjEZcEsthGd6GXwyKxGSdxyJFW3IbRxGWecMavvOoK7/LMpbppBR1onYzFqEp5Qh+kg5kvOqkVfVgvLmftR0jKKidRAljb0oa+xDRfMASqktqO1AZnkj0oqOI7WwFoeLjuFIUQ1SjlYiOr2I+2rZ+MdCzyEAauZuUDZgUVgWMDCyhr21AzdQdzEzgaOONtxJPrq6JB34G+nD39QAHtTpdNZXg6eZFsIczRbAVYqHFVLdLJHibolEb2tE+1oj1Mcagb728PFxgqOrAwzMzeHi54eGeXB17RyvEsj0KHP2P1QUXIBXpxYBq7kFzVw8zdup86eEEVfzwEqg0bkpDJ+axNDsBIZOTmBwZhwjJ8cxNTuCkb4WNOalosDNFiUMXJkZY9DYGMN6etSx1kS3kgKapCTQLCWFHhZhRZ3fYQ6vVDGswlL7aJqiAobkZDEsJ0iNG5KZNy6XFIg6vf2ychz2DMjTeyl1vvuoE86qBg6oq2KQNKSuhmEN2jaHVpoY1NRALzNnZ+BK/3dw1Wmmhw4LPXRZ6aPbWp+Dqx4TbfTrqdM6KhhUUcQYizhh5t9agkgTZnI9r1OaAog1razAO+ZT8gxaSXPIwsDViJw4+qVF0St5iFpxOi9pfn4jDFypKPNzZhFiC+CKeVaxaokSkgsa4GbsDB5J8xQ9FmXFoJ5gXGoBcHFwNQ+tZGT4NeqXE2hAnkWjyaGPpnFvMJZqyVMMpTEgRuuKssgoFrEltQCs5qEVN4KXluN+WsNCQ/gROQWuUTkGbRi8IXGIo8yHWfTRtLIKT5Njlf9YtNEQ26aoOAdY/WKiGGWRUsKUujEFFp0jh2k1ZZ7Od0qDrUf3X1oMw5KiGJY6RDqIQYn9tK4IBsX3Y4zmTcpI0PetGMbE9mNcbB9974pihq79STUFnNRQxElVaul6zyoIdIqGmdH4SVVF2he12qqY1WbwSAAfZ2n+Wbov3MeJ7vUZXUHFvnPaLH1OE6dUVLlh+bRQM0qCNMBJBq7oekzLK3IANKeoglPyNE9WgRvJc9ClyqCVAFRNsfVp2Vm2rLKaIP2UntFJPS0M6mugTVsRDVpyaDOkZ9lKD+NWBhgz0cKYvjrGWaqftgrGtZQxSufYr0b9MzW6tka0TVcTzAXZYSbQGuPeZhi00UavjgJ6VOiZUaZnUlmOzkGR9kmic51hhurcVF2RRxHO0DHOssqLpNOsciAd0xn63DL/sFMsXZMVKNDW5imFp+hzy67FBD0D43SeYzLyJFmM0ud1XmNyMnTucrR9Fpkow2HlKD23LHKvj57RNnpeTxw4gOpdu+i9eQcqtu9G6a69OLJ9J3xXrYb+s89B6i//jYN/+QsOPfMsJF9+BaKvvoKtS5Zg5ZNPYOlfH8MLf30cz//1SSx57Ck8+/gzpOfwzOPP4+nHXsCTJF5VUGjO/oQwykqgpx8Jrp54Yj5l8HmhlvzBu+oBA/cHwNUzfwBXTwoh2LwxO68sSFry7It4iVUIfPl3cPX6PLii4VWvv8HFwNVrS5dj6fOv4CUOrl7m4OqV51/D6y8txypWDfC1NVi9CFytf20dN2bfsmIzj7Zi4GrbG1uwedVGrFvGjNpX8KqCzNeKwat13Kh9Fd5YugKraJsMXq1/fQ2HVVtW0nZoPd6u2IityzdgM0slfH01TV+L3Ws3QnTDFsiQVNdvhsnmnfATEUWmnCrqdYwwSO8hJ+kd5KylNS5YWuKiEFxdtrPBJXt7XHFxw3U/f9yLjMIXmdn4oaQMfy8oxrsp6bgeHo1L/sG47BeAq77+uEHL3fD1wzX6/bseEIg7oWF4OyIa70XF4P3wSLwTGITbHp644uCAi7a2uGhnh8uOTrjh7oE7Pr64Q+veJt3yIfkG4u2gSHwUlYSPY1PxYWwa3o9Lx0epefgitxzfltTjh+o2fH+8C9+d6MEP9L7wU8cwvm8bwJcnOvFZfSe+6x7HbxPn8OuUwN+KgaufTl/GjxxcXcb9uav45fQN/HzmFn48exvfX7yD76+/he/uvYcfPvkCP3//A/7Boq1++8f/scp+/9Pqgf8TYPa/BFdj0KwYWwBXGtUzUKs+CbWqGWhXjMO8rBcexY2ILq5AVnEuynIicSzRFvUcXNGXRagsuiJk0R1JLw+R9IO1AK4OoTNUDB2hkmgJkkJDAH2pBEqgKVgC7VGy6IlXQm+CErpjFdAVo4jOGCV0xqqgI1aNpIn2WF20xemTjEjGaIth8MoQLeF6aIkgRemhNcYALTGGXM2xBmhmEUbJJmhJMaHWGC1MNNycYopGoRqSTNAYb4ymOCYajjVGA6mehusSzFCXZIHjyRY4lkAdnzhLVMRYoiTcHLmBxjjia4BUH0Ok+ZvgcJAZDodYIJ2UFWqJ3EgrHI22QVGMDUqjrWk9C1TFmqOSVB5rhlLaflG8CQpo3/kJ1Lmj7eckWSMr0Q7p8fZIjbVDcqwjUmM8aNgHaTG+1PoihdrkaB+kRnsjM84H+cl+KEr2RHGSC0qTnHAszQUNGR44ke6F2jRfHEsNQO2RINRmBKI6ww9VmT6oyPJGaYYbio44kexRnO6AkgwHau1QctgO5YcdUHnYGdVH3FCb7o7jR9xRd8SVtueC2lRnap1RT9Mas7zQnOuHljxSrjdac6hTneWK5gxHNBxxwAnadkO6PR2LA+oXqY72dYLUkC5QfYYzjme54TitX0c6keeBBlJjnjuacqkDn+2GJprflEHjtN+mNE80pnrR/fNFU3Ig3dNQtKeEozslEoOH49ATE4ZSG0uEiYvCe8c2xElLosbGHD1+nugP8uEAqyPAHe1B7mgLJjF4JQRWC15WPC1wEbASQqsOP+r405dUq4cPml3p/KnD1UodqjbqmLVYe6HJ0AX1ajaooo5hyV5tFG/XoM64Bso2qaNykzaqOLgy4KoiVWzQR+l6PRSv00HhWm3kr9VC7hpNZL2hhvQVyjiyXBmZb7Dqf1oo2qSDss16glRBFm21dd7jSmjQvlkwvhhcHVuvi9r1zJRdA+Wb1FC0WQXFmxVRvlmJ1lNGy3oVdK2lF286hp6Nxmhdb8y9fjJ2mSFazQWxbhFIj85E3uFC5GWXIL+wAoUVtSirO4GqxkbUtTahracN/UM9GB8fxhnqcNy8eBIfvHkOf/vwGr7//E38+Ld38NPXH+Knbz4mfYL7X32KXz76CF/PXcLpw2U4puGKMhH6vIlYoUPMBZ1irugSdeURVxxcHXDlsGpwH4NWLhja7yqEVy5CeOWC3gPOJCeSI3q4nIRyRtcBlk7IvLAEaie1HXBBG63fxmGUQHx8vwBMMVA1rxahWkWcF4mWE3EluQnBzv9Ae+bl8Ui17Hb/XYthlBBYPUo8muohsPWw2vd6k3y4OKBioGqfHzr3C7VPKBG/heXaObxi23Tnat/jhk5SN4lFG/GIo92CyKeePXR9dzkKwNVOaxzfQd+X2+l7jp7H3HXa/Dk+skIFh1cwLzd6pmlaCT2jZfTsVtCzW7PFBMe3meHELks07rFCEwdWNkJoZY+WfQ50vxzQTveiYy/ta48gXbFzp6CaYNc2B27M/oeqglvpWLaYo3qzCUpZVcEV6sjn4EptAVyVr9UTmLOvNxVGXVkJo65s0MxSIYXRVm3M44qlCe7+HVz17/NeMGBnkVeLwRWLtBoWDVzwtZoHV2yYVxb8Z+bsQmA1r/moqykpAbialoujzmwivbSnUHsYM7LpOC2XjctKR3FZPpfabNwwKMTH3g34NLIN531KUKQfDA9JS1hImsJM0QKGKubQ0jCDmq45FA0tIWdsCWkjC0hRK8WHrSBjZEOyg7SxPWTMHCFj4QRpaqVMHSBr6QJle0+oO/tB04Xk6s+l4ewLVUdvKDswBUDJMZgUCiWnEFIwFEkKJHmnIMg7B0HOOZDkD1najoyTL6S5/Ph0RZdgqLoFQ4uk7xYAc/redXJ2RqCLNVI8jFHuo42eIDWcj1LF24nK+DhJAR8lynJwdTdeDrfj5XErXgG3ExXxZqoKbh9Wx9VULVzOtMT5Qn+MFsSgOD4Mfu6eMHPwgaFXFAyCkmEUmgbj0MMwDTsC66gsuCQUwC+9CtGFTUiu6EJyeSdijzYhLP0YApLL4JtYQMpFUFoBonIrkVLWgKzjnShpG0L98Bw6Zq+ih140e+auo/PUNT7eS+ND9MI5fvUe6S0MnL+NxonzKGwdQWJJE0LTyxAQlwPfcFZdMB7hIZEI9PSGi7kZ7Kjj56GnixBTU4TReAT95oVYmcLTUBt2Wopw1ldBsL0RErxskexN8rBEsqsFkt0taZo1Ir1taFvW8PG0g5ePKzwCfGHv7YPA+ES0DvTgwu1L3NNqMbiaZXoErHow4uoUps/P8qgqgU4taB5gseHJc7MLUVbzYv5Ww6cYtBrn0GqQe1yNYnJmEL0t1ahODkehkwUqTfXRamqIHiN99Otqo5+uRbucHOoPHUT9AXrXZCCEOuxMg9SZH2KRUsoszU9RAHdIo4ry3A9qQFbQ0e2VJTEAo0QddhUBsGKG692aJC1V6qSro09HA/2kAV1NarXQp62JHi11dGjQuyotw9IEe0x0BabspjroMNNBl5Ue+m0NMWBjgD6a1qutQttWoM6+PMaZdxLz9eEeVwxeaSxIAK9YZIoSjwqaVhCAq0kFKYzLSWBIWgx9zJhdSgzDLE1KmCI4ytIEVZjonFnUlbwiBmVYmp0s+iVlOFBiAEsQ6STwuRpjXlfsmjF4xVP3BCCLgSuWHsj8v1hlwR6WYslAn4zsImhF109Olq6fLIdavdLSAgAoJb3gkcXSAQXRWMLILZ52KCmYJ87S/ySF6X+SPJWQe12xaCyWQkjHOSyMyhqXV8KEogBYsaikKZY6R+PjzISegTleGVGCzkmGG3pPMU8oVUWuGXVl7kU1pcgghxiGJBisOkAt034MiImgX3QvtfswKnUIkzLi9F0rhnEGrkRFMCl5EDN07WfnwZUKiZ6hWboGJ+n8mVjFx2lFtm85TKkrYFpDCdPqSvwezqkp4yxLiWMRdRp0X1mFQBZpp6HJ/Z7mWBSSsgpmuGeVIvetmqZ2kgEbukYjohL0G0D7l1XAGSVVzKmoYnYe4PGUOmVBpBbdU7bOtAyDZcq0X3XMamvhJEsfZL5rOio4oS2HE0bK6LHTx6ijCUYtdTGkp4J+VbqHCnSPSV0KEuhQEke7Bt0bU7rGrkaY8rPEqLcpBl0M0G+mjn4NegaU6Nj4s8lSKuVwRkUJ59QE3mEs4oydKzOSn9VU59UZGbA6r6GBC3TurILgKRaBxXzE1FQ50DrNp6nxtEgG7MboPMZYOqS0EFgxfy16zpgH3CRdb5b+OSotJagwKSXJwSt7TlsOHUK9yD4c27kLVdt2oGzLDhRt34lMUtj6jbB6+WUoPv4YDv3Xf0P06ach/9rrUF69BlIrVmD7khew/K9P4qW/PI4lLOKKhp97/FkseXwJljz2PJ59/Hk8RWIm6k8s6LlHDD/HqwH+XhFQUB2Q+1wJtRhWzUdiLUx/XFBpcCGV8LFF0VuPC0zc2bKssuBTTz/P9eRTgnTB5xfSBYUG7cyoXehvtZyGV766kqcKvr50haC64JJX8DKJVRl8lbSMpq14eSVW8RTAN7CaxKsEvraWg6utqzaTGLTaiu1rtmHrG5u5hxVLDXxj6UoOrFgK4XoWscW28eIKrHphOVYvFVQWZKmCDFhtXbkJ20jbhe3mFaxq4RvY8vpq7KLhg2s2QXr9Viht2ArtDdtgt30PosRkUaKmiw56V5kwt8YZKxtctLYWQCvSFXs7XHVxwU36PbsXFoEPk1PwVf5RfF1YjI8ys3E7NgFXwyJxOSgEVwICccXfH9f9/TjkuuLnR6LxwCDcCQnF2+EReJvaOz4+uObkhMu28/uyxVU7B9x0csEdNw/cofeH20we3rjrE4gPQ6LxWXQyPopMwnuRyXg/Ph2fHD6Kv+VX4jt6N/iJ3g1+buzH/ZZB/Nw+gp+7xvFD5wi+aunDF829+L5vEr9NnsOv0xfwy8mL+HnuogBc8airK7h/+hp+OXMTv5y7zSOufrh4G99duoOvrt7G3+++gx8+/xK//fQT/vGPX/EPzEdB/R4NBcaGWPP74IL+TwGsf2f6v/u3AK60yscfoTGaR5oHV1V/BFfuxU2IEoKr0pwoHEu0Q32YOpqC5dAWJvcQuBJDLzNn5z5X4iQZdNAyrSGyaAyRRn2wOE6ES6EpVhEtiWpoSlBHQ4I26hP1UJ9MnfFk6tAmm5EsUJdiRbJBPbUNiea0jgmaog15pFVTrCGa44zREmeClnhSggmak03RkmJGrRmakkzRmGiMBprWkGKOE2kWaOCyRBNtrznVBi2k5hRbGqfODqku1Q7HScdSbVFB4yXJdjiaaI/MWFukhtPLX4gFYkMsER9mg4QoByTFueBwgjsykzyQk+qJvFQvHCUVp/igLNUf5akBKE3xQ3GqLwoPe6Mgwxv5md7IzfJFVrY/MnICkZ4TjMO5oUjLCydF43BeAo7kJi/ocG4KtalIz0tFdn4K8vKTUZAXj6K8KJTmR6KqIBLHi2LQWJyM9opc9NSVo7+5Bn2t1ehsKUNDfS6qqtNQXp2E0up4lNfGo6YhBfUtR1DXlIrKmlgUFYWgIDcAR7P8UJQdiLLcYFTkhaCMjq0sOwglmQEoyvBDQbov8o54I/uwJzJT3ZGd7I5cUmaCKzISXJCV4o4cOs8cWi6byw/ZGf7IyQpEflYwCnNCUJQTisLcCBzNj0b+0ViuowXRKCiIQsHRSFIECui8mArpHAvpeSvIisHRTFouIx75RxKRfzgJRWnJqEpLQXP6EXoOElDo4IIQSVl40A9W2MFDKDUxRrePF/qDqbPu64o2Pze0Bbr9h+DKD60evmh28UaLkzfaqZPVbu+DZnN31Gvb45i8GSpFDVDKDM+3anAj9NINaqjYoPkvwdVRFnW1AK5UFsBV3jpNFG7Qpm3ponKLwQPgqu4R4KqaiUV2rddBzXraL+2/ZJMyCjcroXizAiqpZdFW7evU0LOaXsDX0/XZbIn6DRbIpzZRzBmh5uEIDc9GLHXWko7WI6mkESnV7Thc34OslgHkdw6hcmAC7SfPYuraHVx55yO88+kX+OLrv+OHn77FL//4Cb/gPn78x318R/r2Hz/jO5ryE/sSvf8bvn/zI5wtakalvi9yRUxRttsczaLOaF8ErnoXgysRZ64hYTtA6hcRpA5yzyshuOp9CFx1z8Orh8HVPgG4WtB+F7QzsYgqDqoe1mJw5fSn4Goe8vyn4Kp1t/vvWrRs2z8DVxxM/Sv9Dq7aReiZ3StQp4hQfwquPP8EXLktgCsWddW925mn0HFwtcMax7dboHobfRa2mKCcns1SekZLNhigmJ53ZpJeuZk9w2aop+UadliicTt9F2+3Qssua7TtsaFzsqXra0eyRyuDVvsd6f44cnDVPg+udv0Orjq3CYBV12Y7dJLat8yDKxsc32rBwVXJGl3kL1fn0Cp3mQrySIUr6fNJ08vXGKJyraCqYN1GC5xgKYMs8mrrn4ArVsmQrsniiCsGrliaIBMbZ+mBw2JBGGESDVoAVyOigTQtGKNi/wm4in4AXE0tAldnOLgqwBWFfFxWycVtkzJ85t+GT6M6cNK9AJnq3nASNYGZhDFMFSyhp2wBdTVzKGqZQ0bXEhIGVhAniRlac4kb2NA0W2rtIGZgD3FjJ0iYOkPChGTqAmkLdyjY+kDZwR8qjgFQdQ7kUnEKoGl+ULT3g4JdEOTtQ0lhkHeYVyhkSTIOIZBxDIaMUxApENIkKdqOJEnKMQiyzqFQdA2Hsns4NDzCoecRAnN3Pzi5uiPA1Q7J7vS94a2L7iANnItWxzvJavgkhcErebwbL4c3Y+Vwi3QzVh43WdRVqjJupzFwpY1LmVY4W+iPofwoHI0OhqeTK/St3KFOx6LoGgZFtwguBZdwyDmFQNY+CAqOIVB3j4KebyKMA1NhHnwEliEZsKDWJDAJBr7R0POOgFFALKzCU+GWko+QPPr+rGlDVvMgCjrHUNwzidL+GVQOz+H45AW0zF1DN7109l25h66Lb6Ll9A0cG7+A4u4ZHG0eQX5dLwpq2un3uhGFBWVIjIqBu5U1bDm40kOElSVi7WwR7+yASHsreBnpwEZdHvbaCgi0NUCity1SfOw4uEp0NROCK1tEkPzdbODuRm1oAFLycpF3/ASqO3sxMjeDs9cERuz/Obg6uah64Oy/AFfCioJzExg+NY6hk2MYnBnFIEsRnB3C6HgnmiqyUBjgjGIbQxw3N0CrqT7aqSPepauJXi1NdCoooElUDCf2HUSruCSPuuqnzv2AioogzY+DKyUMs4gk6hSPUiefGZf3ycqiizrDHbLSaKfOd4eKAjo1lNGppYp2HTW0s/QqAw10GWmh20ibq8eY9mughU5dDbTRci0aSmjVVkaHvjp6TfUwQMfXa8YAlg76rPQwaGuEQSsD9BlqoltDET1KshhUkOX+VrO8Yhx16NU1eIW4OWZYzSrI0f2dZeCKRfAwMCArgUk5SeqwS2JMlnXSxTEoJYA0k8wXS1UV43S+HFxxqWCExrk5vYKSAF7xVD1BZBP3kZJVwLgcM4KX53BgmEVBiUsJ0vqkZIURWvQuLybBUym7xcW5elmapTQDWFLcYL5XSlLYSi2SJPoWJIBXHGCxdVl6IUvN5JUdxdHD/LGYTxWPmBLj3lUDzCeL9jsgLoFBDiVYWhwdt6wCB25MPI1OkXlCqfKoLDaNRYsxr6xxRQVu6D2trsw1Rfd1gq7juDSrQHeIdFDYHsIIDQ9LHMCg2H7SPozQ8DhNn5QUxbjYAYwd2ocJ8YOYkhbHjLw0vx/TciRZKfouluTRWePSEhhjLd2fKSUZTKvKY1pNATPqSjzK6wzzwNIQ3F9moi6IQlLmKXOn+H1XwyyLnGIpcbIytD0ZjNF1GxGj+8xSIEX2Y4jaaZrOqgieYeupqPCKiMzPi1WhnOSG/jK8ZdNmlFn6Ij1Xujo4Y6iPWUM9jOpp0jNN739Gimi1oufVVhf95vRc6sijU1UK3SpS6FSSQKuSGNpUJdClI41+Y3p+zNQxYKaGXhru1ZdHnzo9H4rSHFpNML8vZXmcpmf1rLoKzmuq44KOFs4xzypNQfTgHIs0Y5FWpHOssiEd+yyLxlKQ55ph0Wp0v2bo2swIfd4m6P7ytFBWOEB2HlrR/oQao2dimEUOchDKjP7p2aTPRaf4IbTsF0HD3j04sWsXarfvRMXWHSjZsQtH94ggZedOeL6xClrPPI1D//VfOPTkE1B85TXor9sIvfWbIfXK69jw+DN4lUdcPc7B1fM0/vzjz9H4c3j2sefw9AKQEsKqx5bw9MEHJUgrfJLPExits3WYufszQj39xJIF8UqBwmqBApglbOerDbL157UYXD35giD18CnaD63/9FMsXfBFvPjCK3h56et47dXlWPbyCm66voz0+tLlWPHKCqx8ZSVWLF2B119YhmUsRZBDq5dJS2n8FaxgUVdLV3K98fIbgkgqDqQ28PTALau2YOsbW7GNgavVW3k1Qb78SyuwbtlabKZlNq7YwCsSrnpx5e/g6tXV3Jx968qNHFjtWLkZO9/Ygu2raXurNmDr62uwndbZ/coa7Kd9Sa7dCrkNO6C0bhv0Nu6A5x4xpMtroEHHFMMmljhlYY1z1lYkS5yzssAFWxsOrm77+uP9mAR8lZOP78sq8LejhXgrOQXXIiJxNSwcV0KCcSUoAFcC/bk31fWgQFwN8McV0tVAVlEwCLdpmZsBfrjs4YYLDna0bWtcpH1dtqJ9WNnihrU9btk54ZaDM245uuCOiwfe9vTHR0ER+CQ8Dh+Ex+PdqCR8kJiJz9KL8FVBNb6raML9+m782jKE39rH8GvXOH7pnsSPPRP4pmsUX3WN4LuhGfw8eRa/zlzgxuy/zF3Ez6cv83TB+3NX8POZa/jl3E38cuE2fmbVBS8K4NU3F2/i6+tv4of3P8Iv336Df/x2H/+gftdv/2D69ZHg6lca/AWC9rf/Jbz6/xVccVVMPKRx6FSMcWlXjnP/K43KaQ6t5sGVWWkf3IqaEFlUicyiPJTmRONYkj1OhGuiKUQebeHy6IqUQ0+UNHpYtBWvKniQe131RUiiP0oe3REKaA+VR1OYHOoj5HA8RhnHE7VQm0qd7jRzVB6xQ3mGK8qyPFCS5YXiLG9qvVGa7YOybBYx5Ikaml972AHHUhhYskNtmj2OH3ZE3WEngY444ng6tenOXLVpjjhGy9TQtJosV9Rku6Mmxx21OR44Tturp+0zHc/0Rg2pioYr2b5IbL9HaTw70wdHMn2RkuGHxCN+iEvzQ2xaAGIOByPmSChiM8KRmBWBlKxIpGVHIiM3Cjl5cSjIT0FJQSZKi3JQVpqD8opcVNSQ6kgn8lDWkI/ixqMoaixEUVMRCltKUNhWgaL2GpR01KGsswHlnY0o72oitaCim9RFHX4aP0Y60d2Ihs46NLRWoa6hGA0NJehur8fJ8WFcu3Aet25ex40713Dh5nmMnh5By2grGkea0DTRgo5TXei/OIiRq6PoPdeLuqFaelHOweHiRCTQeSTQOaVkRdH5xNB5RyE+NRQRcb7wC3WBix+9PHuawcrThGQGey8bmuYEtyA3eIV5wTc2AAFJYQhMjUJQWjSCjsQgOD0OoRmJiMhMQXRWGmKzDyMmJwNRuVmIyM9BeH42KZN0BOF5h0lpQrFhmpabjrCcTIRlZyE0OxtBGVkISMtAWEo6kpMzUJxG1zT2MLIcvBEopQKXLXvgu2MfsjV10O7hgf5gP3QwaOUvBFc86sqDi0OrBRP2xcBKKD+SrwBctXn6ocXVF20u1NF3om1ae6FB3xE1yuYoFzdA2T4dbshetlWDm6FXbNRA5QYtVG3QQ82GReCKOvBl61i6oI4gXXCNFvJXayB7lRrSl6uQlDnE4hFXGwURV6yq4APgakFs3GjBnJ0BrJr1Oji2ToP2q4qSTUoo3KzAwVXVZiU0rFdB+xoNdK/WRcd6c+qk26KYdGSfK2K1IxDokwuf1Br45DbBr6gN/mVdCKrpQ2jdIKKbhpHWOYmy8fPoufIWLnz4N7z79X18/tOv+PaX3/DjP0j09fcNtV/89is+/u0XfMhEX42f0hfX33/8Bz69+zmmSntQZBKOIwdsUbjXGo1iruiQcEeXmBu6D7mi54ALB1MDpMG9Thjc87sGSP2kPpret4+031EgDq+chHJ+EF6xyCvSPKBqp+0uaD/No+kdIi5oo20uSOTRat3rQnKlZdwWyR3tQrX9mfbMy+Pf159FUYl4LajjX+gBcLVIHUItACwRYcogg1u84iDzu/LgYufVSeKG5LvdBfCKpwzS9d3lhI4dDmjdYY+mHbao32GNuh1WOE6q47JE3XZLHN9mjuNbTLkatlmgmZZr3WmLNlqnfYcdOnfboWuvPbpEHNC5zwEdTHRfO/Y7cQnAFQ0Lo606d/wecdW1xZ5Dqw5S2xa7BXBVu9WCVxUsXq0jhFaq3Jg951VFHF1Onw2aXr7GQAiuhJUFeVVBAbyaN2dv2y7wt2LgqptHmbkKr4Pnghk7E/e2OuDH/axGFoGr+cgrBq5G/4fgaj5dcFIqClMyMZiSi8WkfIIw4uoIZmQzcEYuB5cVC3BZIR9X1Y7irnk1/hbcjU+iOzHimI1EOWfY7dOHiag+jOVMoaNoCjVVcyhqW0JWzxqSBrYCUGXIYBUN69tBUt+eWgcad4S4MYNWLpBkMnWFtLk75K28oWjjCyVbPyjbB/AIKx5lZe8HRTt/KNgGQd42FHK2YZC1m1copO1CIG1PcgiGjGMQlzRJyjEQko4MYAVD1jkMiq4RUHaLgLp7BPTcQ2Hu5g9HV3f4u9ghydUUpZ6sSAR1/KPV8XayOj5JUcHHSYp4N0EB9+IUcDteATepvUHjNxIVcT1JBZeSNHAhwwKnC3wxmB+FgthQ+Lh4wsjOGxouoVB0i4SCexTkqZVxCYckHaOYjT8OWfngoKU3Dlh40bAvJG0DIesUBnlaRp7Wk3EKoHPwo+MOpG2EQN0nCrrBCTAKT4FJ5GGYR6fDMjYDlnFZsEnMhUPqUbhlFNN3bBn8jlbBv+AYgorqEFrahKjyVsSXtyG1ohU5la0oO9aK4uIqJETFwdXCCjbUIfXU1UOklRXi7O2Q4OKAKHtreBkzcCUHOy15+Fvrc0jFwFWSuwUtY8rBVaKXHSI9HeDnagc3V3uExUahvLkZA+evYvLWXZy6fgVzl+dwiksIqf5tcDWLaQaszs3wqoEC/XNwxVIEGbQaOTXGNXRSAK2GZocxPNOP3p56VKVHIdvRBCXmOmi0MECriS5aDTTRQR3xXhb9RJ3hbhk5tIpJoemQOJqpQ9vJPKqUWMqfIgaoHVJS4imDDFyNMKN1Bq6oU9xBneAWGSk0y1GrLIc2DSW06aiiVU8NbQYa6DBiZus6JG1Ba0oy1ka7vgZatFXQrDkPrtTQZ6yLITMDDNLx9dF6faba6DfTpc6/Fnpo2R5VefQrC7yomBE3iy45o0YdempPK9M4g1ksrUpdDSfVVbgP04S0OMYlRamzLr4ArkZlJDAmL8ujbZifETOyHmEwTlGBm9EzcDWqooox2i4TqzA4LEfzZIWpeAxeSQsMvkcZFKLrNSQuiUEmCSkOroak5TEoKcvT/LqZKTuDV9wLjBnZz0v8j5Jk3ldiXGyYgS4WgTXIPKmYxxhd7wEpQaVCFtHVz6KtSAPiLOpKOMyglRBcDUhICH24mD+ZLNcQN3NnYEMFE0oqvJLiKKugyFMO6bzk5Xiq4IyaMqZVFbkn0qg0q8goKriWTFJiXOMkNn1E8hAHWMPiBzBKGhM/iDHR/Rg9tA+jB/dj7NABjIvRND6PhiVomK1DGpQ8iEGpQxiTk6B7IouTaop0DwXQak6TmY+rCqCVqpLAu4zu07SSAo0rc3DFo5Povk8qymNEhkWcSfAKiEOiovSbQTp4CCOHxDBN13COVURkUUrKgmqHJxUVeWreAxCIVUTUVMdpbZaWqMNTE+f0dDGtq4VBXXr305NHs4EsWgzk0G6ggE4jRQxaaGDcRpeeXVV0aMugU0uaPltytDzNo++TflVp9CnTfVAUp88OPYcMqNKzzM6Vnd9ZLXWh2b2gQuNZBmXpGZxjAI10WkmgOVYBkT6brFomKz7Aj5muxbQwvXOChicVhVJicFKO7rMguoqBq3FpKYzS8zDCnlN6NgfEJXl1yl66Zt10Hzvp3rQf3EfvdCQRETTu3oPanbtRtWcfyg+KIu/AfoRuWg/jF5ZA/L//Cwce+yvkn38Rhm+sg9n6rVBZ9gZ2PLUEKx57Ai8yeEXt848/Re0zeP6vz+BZ0tM0/OR8JUDucbWE9PyfiM17jpusM+jEwdWTL3AJoNXzQj0n1JIHorKYr5ZAzy2ScJoQXD3No7UE4OuZBXDFqgu+tgCulgnB1fKly7HylRV449WVWEXTl7/4Opax1EIGrZa8RHoRy55fihUvLsMqluK3AK5W8wqCrNLgxhUbsZn5W72xFVtXb+Pwik1jPldvvLySm7MzmLX1jS3YsGwdVr+0Cm+8uAJrlq7C+lfXcI+sbSs2YefKzdhF29lF29i1bht2rN6M7bT8jpfXYPfSNRB5dR1EaTtSG3ZBZv0OqKzbAZtt+xEroYxqDSP0GVpgytQSJ83NSSaYNTPGaQtzXHBwwHUvH7wfm4jvC0vxc/UxfHm0EHcTEnE1LAxXQ0NxOSgAlwJ8cTnQD9eCA3EjJAjXGMgSik3j475eOOfqhDP2NjjHwBX95l6m3+Ar5la4Zm6NG5Z2uGnjgFv2znjT2R1vu/ngPZ8gvB8YjvfDY/F+TDI+TMrCZ/Rb/1XhMXxb1Yyf6nvwS/Mwfm0fx29dk/ilZwo/9U3h275JfN0/ie9GTuKnqTP49eQF/HrqEn6dI52+jF9IP5++gvtnruL+2ev4+cJN0i3cZ7p4Gz+Rfrx+Fz+98z5++epv+Mcv1BP7x338ysXg1W8PhFf9RvqZBhne+pkjLh6f9QDc+nfh1P+v4EqnYhJclQ9Kt2ICehXjXDos4oqmqVdOQ7VyBupVJ6FTPgHTkj64FDYivLACGYV5KMuJQW2yI05EaKEpVAFtEfQFGCmPbg6u6Isk8hB6Iw6gJ/wgBiKlMBitQMP0RRkig+YIRTQl6qDhiBmOZ9igItMJRTneOHo0FLmFccgqSkR6URKOkDJoOLMoHtlFccgrikZBYQQKjobgaF4wV2F+CIoKwlDMlB+OovwwrtKCCIFouDgvDIU0fLQkmhSDo8UxKCiORWFhLK0bx1VAyiPlFMYjpzgR2SW0b1JKUQLiaVpMYQKii1MQU3oEMWWZiC7PQURZLiJK8xBRkoeoklxEFWXTcllIKs1FelUxco8fw9ETjShubkNFZyeODfTgxHg/Gqb70TgzgIaTg2g4NYTGuRE0n5lA64UZtF+ZQ+e1c+i+eRG9N6+g79ZV9N2+hp6b19Fzg9rrNH79GkZu3sDErRsYvXIBfacn0THRj57JIcyeP4t777yDL776Cl99/z0+//EHvPvd1zj/0TsYvnMZ/bcvY/CtGxj/8C6mPn2X2rfQceMiyiYGkNZUSy/NBQjIOQLvw4nwSo6DR3w0HCOo0+DnAy0ne8iaGWGfngZ208udiJE2RC1NIGdvDzV3L+gFhMAkPAbmcYmwSD4MqzR6SU/PgW1mHmwy82GbUQC79EI4HCmC45FiOKSXwi6zHLZZFbDJKodVVgmpEJaZR2FOy5vTeqw1y2IqgGlmEakYJpklMEovgkEyzY/PpmPMQWJSIbKjs5FsHwRfKR04bj4At427kSSrhBOOTuihL6iOQGa07i6AVg8r0ENowv4QsOLQijr/Pt5o8/ZFm5c/2tz90EmdqE5HXzSbueKYuhXKpA1QvF8bxbs0UbpdE5XbNFG1VQs1m3VQs1GXOsX6JAMOr6pJlev0eZpS6doHwVXOSjVkvK6C9NeVkb1aXeBxtcUAFdsMHvC4Yt5WdVy/gys2/dgWgXH78fU6OL5Og/anirKNv4Oryk10PdaroI32177WkIYtUbLNHkdEXBGvEoZI51z4xNXTfWmDRU4bzPM7YFPcA6fKAXjUjSC0dRqZIxfRePFdnPrg73j321/w9S/A978CP5C++/U3fE36gvQx6d3ffsNd+sK6TV+at+//intf3cfN65+gv3wI+TYpSJXyxNEDLmiQ8EQXM2hnPleHXNAl4ojuPfbo2+OIAdIg14Pgqn8vSYS0zxH9BwTqO+AklPMf4RUDVCIuQjkLtI9BKzbPBZ00nYGRf6W2Pc7crLyNmZbvdaVpbhzsdIgIJBh/lNg8j38jQmqR9jxCNH0eSnWKeKNr35+Lze9YBKkepc6H4NU8wGrjJu2eaN3nScMetKwHuvZ40H3xQA8HWK4cXHXOg6udAjXvskfzbhLdv5a9Dlytu6ndacsjq5q2WqFluw06dtqjazfd512OtC0nXjmSG/DvZ9Uj6TNL6uJypPvjSOdNoueApSUyYNWz1RG9WxxI9ujZLARXWwTgqmmLDeq3WNHnwQyVG41QtFqbg6ucZSq8qmDmUjnkvqqE4lVaKFujvwCuajey6oKWOMErDFo/Elx17XbmUWadO11pmhu6dtH12OuNgf2+gsiqQwGCNEGxwIV0wXlz9n+ZKvgIaLXY52pSOhqTsjGYlGPgKhXT8uk4KZuJM7I5uCibj8vy+biuUYR3rI7j72H9+CCqA92WqYgQtYTlTnUY7tOEgaQ+NGT0oapkDGVtS8jr2UDKwA7i1DJJ6NpCUscO0tr2kNZ1oHlOkDJ2gbSxK6RNBJIxdYOcmQfkLbygYOkNJWtfKFv7QdnGD0oMZtn4Q94mAHLWQZC1DoaMTYhQQZCyCYSUXRCk7QMh4xDEJc2AlVMAJDkACuSRTorOoVB2CYWGawj0XANh5uIDBycX+DraINHZRAiuNHE2SgNvJarjoyRlfJSoiPcSlfBOojLuJavgFk27Fi+Py7EyuBQnjwuJajifbo7ZfG/050WiMC4Mvm7eMHLwhYZbOJQ8YqDgGQt592jIMHjlGgFp10hIuoRDjI7poEMgDtBxH3QIxiHHEBxyotYpCAfpuEWdAyDhGgxJtxBIe4RBxjMcUh6hkHALhrhrEMRdAiHmTHIJ4uNSbnTebnQN3IMh7xUBVf846IYdhll0Dmxi8uAUlQ3v6ExEJNJ7RUwqHacPrHUNYaWqDk89A0RYWiHaxhoxDjYIt7WAt4ku7DQVOLjytdBBrLs1TxVcAFdulkjwtEeEhxP8XBzh6uyIoMhIHD1ej8bJOXSdu4wpep84c+U05rjOLGgeVi0e/3fAlSDy6sG0QQaumM/VPLgaOTWB4dkx0iiGZkZIwxijd6Kh8S40HjuKvFAPZJjroMxYCy3m+mg30UGbvgbadTWoc62JQQ0tDCmro0dOCU3Uka07dAjN1JHtYulsir+Dq1EVFYwxyKHIJIBXLEWwkwEsBTl0KAsjrrSp886ireg9p4P202WohU4DVjFQE93G2uhlAIuG27SV0aqpiA4tFXTpqKGXlu/XY8ekhh4tVfTQdnppO/30rjTAvK3UaL8MprDoG01NHm3FwNUZVUEHn4EIZvbNKq3NqLIqcjIctDCTcBbZMyknRR14SYyyCoN0vDMqKrwC2widA4t06mFAiBmsKwnSBTm4UlPjVQYZuGJeVyxNkKXhDUlKYXheHFwJQBEDSgIPKjkulmbIty0hIYi6EhOlViAGsbpJXaxKo6goH2bwqlsIsfroHgxI07u/rCyG5eUxoigUHTurcsggE6s2yPy1Blj0zB9M4+clJYgYY8cvMx81piQEV6o86mqSASyhqTmLuJrkIIRVKJQRVGBk15EDK1FMSonR96g4FwODDAqOy4hhTFoUo1KiHEgJwNUBjB7aj5ED+zG8XwTDB0UwcmgffX/TMGlQlKUYksRpPvPGUpShe6eIUxoqHFgxw/ZZdRWeLjitwkzXWcqjAMQwUDPLnwMN3p5UU+ZRYmwZVhGRRRixCKoZWTlM07lP0X2YkZPncJMZoM/x1EMGioTRemqqXKc11AXppzoMWmlhTlsDJzVUMaWujEnSuLoiBtXl0K0hjWZNSbQayWPY3QjnIl1xMcIFUy7G6DVQRI+mLPrVZDGiTsdMmmCVBZXl6PjoWJTkeDQgO78z2mo4q8M8q+g4mDk7ncdpZlbPUmHpMzeroCiU0A9MXgEn5QU+WKzyIodvrCqiovD6KMgLoBXzd2OQT1kAsSaE0VfjwugrXlWRPcekAZaeKkPPKN3nbrrHPRKigigsUXF6tzuI+t0iqNmzD5UHDqHwwAHEbtkEq6UvQpZ5XP33XyDz1LPQfXUFTFZvgNqyN7Dn2Rew6vEnBCbtjz2OJQxcsairx57Bsww+cbN1YereQ+DqSSahD9aTfBqb/6wQXD3H0wyffuIFoZ5fpCUPgaznH7HM83+cPw+umHk8q34oBFcvPP8Sli59FcuYSTtLGeSA6nW8/uJyngb4xquruOcU855a8SIt9/zLeO0P4Gq5EF6t4umCDF6tW7YOG5ZvwKaVm7gYwNq+dhu2vLGFR1oxcLXu9bV82s51O7Bl5WYedcUrE86Dq2XrsW05A1dbsGvVVuxeux17Nu7ETlpnK21/2ytrsPPlNdj16jrsW7UZoht2QGrTbihu3AXjLSIIPiiLQmVd+g0wxYixBSZNTTFlYoxpIwPMGBthjqXzuXni3ZgEDq5+qT7GI67uJSTiWlgoroYE4VKQPwdXLOLqenAgF6sOeJnGmdj0KwF+uOTjiXMuTjhrb4PzLFWQgStzAbi6bm6Nm1Z2uGXjiNsOLrjr7IG3XL3xtocf3vYJxruh0fggNhkfJmfhs0wBuPquugU/nejFzwxcdUzgt55p/No/jfsD0/ie9O3gDH4YO4X7M2fx6ywDVxfxC4NXp6/g1zNXeNTVDzTtB1Zl8Ow10vUF3T9/C/ev3cX9t97FL19+gd/uf4/fGLQC08888up3iPSvwNUi/S/B1f/2bwFc6VVOkSahWznJW32aZlAxQe0EdHh1wUmocXB1EuqVs9Apn4RJcR+cChoQxsFVPspyYlGb7IwTkTpoClNCW4QiOqMUHg2uoujHK4peDIIl0eAnhgZaviPDBp2l/qgvCkRhbiCO5EQipfAwEkrzEF1aiHBSGCmiNJ/GsxFXmkHz0pFQnoEYUmRZOqJIMeWZiKvMRgIpvoyWK8lEfEkWkspykVyWg2RaN6kkh9bLQ0xlPqKqjiKqklRxFNFlRxFTylRA+yhAJCm8vAjhVSUIrS5DUE0Z/CtL4F1WxOVbWYaA2mMIqm9A0IkWBNa3IKiuDcG17Qg+1orAihMILKtDZHUjEhu6cLhjGOk9Y8gamMTRiVmUz51B7cULaLh2Cc03L6P19hV0vnkNvW/dxtD7b2P8kw8w/fmnmPric0x/9RmmSBNffobxLz7D6OefU/slpr78Cqe++gZnv/4OZ7/6GrMffoSxO7cwdO0KZu7cxM2PP8EXP/yI7377Dd/STf8b6QPSle++xcQnH2Pwww/R++En6PnwU7S98zFqrtxF1sRpRLf3wa+mEa7FVbDOPArj+MPQCYmFijf7bzL7b7MLdhvbYou+BdbrmmK9oTm2Wjlgr7M3xL0jIBuUAtXoXGgllUD7cAW0M6qhk10Lndw66OSfgHZeA7SzG6CVTu1hGk9rgObhRqint0AtowWqGU1QzqiHQsYxyKdXQza9klQBaZJUJlMVJDNrIJlVCwmSWEYVRJOKIRubD8OYAvgnliMxugjRdpHwkTGG01ZJOK3ZhYiD0qiwsEa7H3Xgg715hFVrkDtaA92Ecudi4Krt3wFX3gHo8AxEu6sfmqzdUaNrgzJ5YxSL6aJYRJunCVbs0ELNDm3UbtdB7RY96gzro3adPmrWLQZXBihfq8+9d4rW6gjBleYicKXCwVXhRl2UbaXltxuiZvu/BlfHtxqjboshTmzUQ+NGLdRvZB5bKijarERSQMUmJT6tdb0emjeYoGyjJdJ22iNGzh8RNunUkTkOp8weGOT2QT27CyrZHdDK74Jp+QBcGqcQN3QZ1Zffx+SH3+Let7/gm19+w6+sisVPP+P+j/fx3Y8/4auf7uPLX37Fp7/+hrdJl2l85u/fYPSjzzHx5icYO3kXTSUjyHMrxBG1GBRIBaBByhtdkp70wiEAVx17HdC1yw69ux05qBrc84ioq/8BuBJUIHwQXHUy7RNM79rvgq59bL9OAkDyT9S250F4xaBUB4tIEhGo41+Aqw4GnvZ6/Vt6FLhi63dyaOWFLmYMvt+Xq3vfH9XFRMswdYoIIdW/Ca5YdcEWVl1wnxfa9gv2+yC4cvsdXO2ka7OTmbQ7Ca4Pi07b5ySIaKPrLIiUcqD5doLoql0OHFoxYNW725lXCmReZszHbIgZ8e8TRNP1kLr2OdAxkfY48CqGXTtovS0O6Ntkj/6NdhjcaM+HuxeBq8bNNvS5sED1JlZR0ACFDFwtF4CrjJcVcOR5aWQvlUfhCo3/ObjiVRXpWdrhQufiSsdE14OulSA98EFQxaY9KAavgqlD9J+AK5IUSSYaE4vA1axsNs5I5+CCdC6uKBzFHd0yvG/fiK/CB3EvpAUn9KLhu0MXxhtlYLBLCXqiGlAT04SyrB6U1E0hr20JKV1riGtbQVzLCpKaVpDWsIasug1kNWwho+cAGQNHyBg5Q9bYRShXyJm4Qt7EDQqm7lAy94SKhTdULH2gauUDZStfKFj7QcbaH9LWAZCyItkIJGHjT/KDhK0vJO38IGlPww5+EHf0hQRJiobl7P2hKIzi0nT0h76jD0wdPGBv7wBfewskOhuhzEsPvUE6uBCtjbcSNPBhghI+SlCkF0UVfJCmhnePaOLNNHVcS1TEJQ6u5HAxSQ3nM8xwMo++a3LDURgfDl8PXxjRPjTcIqHsFQcF73jIe8ZClonG5X0SIeebCFm/BMiQpP3iIekbB1GvGBz0iMQBt3BSGMQYqPKJgpRvNCSpFfeOpGXCcdA9FPtcg7DPORAiTiRq9/Jhf+x18MFeex/so+FDLsGQpO3Je8ZAxT0Gms4R0HcKhq1bCFyc/WBjbAMjZS2YKzNwZYhwCwuEW5ohjMQ8rvzMDOCsq8JTBb3NtBDlYoZEVknQ3RJJrmZIYeDK3R7hbk7wc3aGu4sbvANDEJaWgdD8UqQca0D3zCQu3DiPM1fP/l8HVyzaah5cTZ4aRX9/E8qy4nDYxQI5JtqoNtbG/8fdf4BHdWXruvC5bRtwwMYJE0xGGeWcs6pKOeeccyAHgcg52OQgIQkEQgIhhHLOiJydQ7fb3W27HTCYLMT3jzFXSQi3d++977n3nPNf/LzPXLVq1cpVWvP1GGOe5BpSATyylCuqPaV6U83unmh19UCDC/1ds7HFETN6xqTOK6cAsrTiYuUsrdpd5Gh3ckGbg5MYja3VgVMGqSNPnWZOJ2xwcabOujNqqUPO4qnaQ0HbGESOai8Fan1om77uQlKdcnNCpcwBVdSJr3Khzr7MCfX02UY3GZpc5Whyk6OFR3Wj9XRQ577TXSqW3ccFuj08cYFbV4UQEWeo884d+F4hr5yplQp7dyrT0brF6IJWYtS7VmsLIT+4lhMfB8uhKjM6XqKWOvViFEUWWjIZWmndLK6auFC7tS0auP6UMsWKR+VrtrBCs/kzcSXe4wgpa5ZE9kJ4NbIAtLURaX8ssGosJWqVSHWwJFnFqYCcFsiyiaOreCRHLorfyNA+N3PBdK5h5OyMdt5/2lcWbxyRJQSEwAp1BLcNPMohiy8u3K4ceZBTBLuc5ISCzgGdU7ruEnL0EBzNxuKq1Z7THs3QJFICldFWLK5EAXZzQYetFMnWYWchTTM2ZiJdsN2cMabfZSO0GBvS7zZLKwM0cU0sEx16ttBGnYkebcOE9slaRB+xtOobElbOQlh1KSOHOEqO0zu57WZBSfcII0WGSalyItLOWfoM1386R9eQI5d4pL4zdM76WFqxqKL7hu+fS56euOTlKVLzLnq44cIg3u6EG856yEXKIounDhd72q69SGVsVdiJqKrqSLr/8pLw6YcLcW1FGroSAtDk7YQWNzrP9LluN67F5iIVt3dTiJRHEV3lqRDC6gJ9B7k9566QZJ3cSRRq73V2QLejPXpYUtnbo1cUsXeUoq/oeM5xlCHBhel7uRi9g6NIlex0eBZt1enkqJRXUl0zgXifWymdsM3Onu4LlqH29F3me0y65zh1tNnKlp4lzXB0li4K1Gdhn5YOdunoYrWqKhLGjoVi5EhYv/AibF8aBbcx78Jv/BQoxk2G4ei3MJXmvf2nF/DGoLgawemCr+JVIZdew8iRr4qoK6kW1WBa4OsYxYx4QyCNQChFZYl0PxEp9R+Jq/9ATP1XxNUIpbgaKYmr114dg9Gj38Rbb/5eXL0nxNX4tyfgfRZXDNeyepPmv/EO3qPjZnk17vW3JXHF6YJvTsDEN7m4+kQRUSVFXU3DjAkzBKrvq0JrmqYQVZwaOPkdqRaWxmQ1aE/VEvWwpr07RYirqUPiahrUxnOqoCpmccTVVE3oqehAe8YsUetK473p0Bw7DVq0nDat02C6BizV9eBI+KgbIFXfEutsZSh29Ua1TyBaAwLRRfT4+aPbzw9nQsJwNTEV3y5bhQcccZVfiJ+2bceXectxfe5cXM3JxpWcTFybnYmbnCrIkVWcEpiTNcT1bCYTV9NScDkhHhdjokQa4tXwCGW0VTg+CY3EZxEx+IzFVXQCvohLxleJ6fg6OQtfZ8zFN/OX4u/L1+GHDdvx8/Z83N5/FPcPVeLhsbpn4qq2BwONvehv6sWDph7cbe7Bg/azeNT9R+LqBh6dvYrfei4RV3D/3A3cP3sdd/uuCR6yvLr+OR59+Q36f/qJ+mQsrh4LaTUorgaGal39/5G48irg6KpBcfUMH8KXBdbBQXHVATnNkxX0QFHQC4/8TgTsrUXsrmOYv6sAG3bvwN4Pl+PQukSU5nrh+CJnVC5xRlWuI6pzbZTiylQpr0zRsJT+CC22wYkcExxKNcDRhc6o25WOxmNrcLRwNTZ/sAyLN6/CvB07kL23AKl7i5C0rxiJRPK+AqTv24vsfTuRvX8nMgr2IamwAHFEPJFUVIjk4mKkFhUjpYA+t5/m7T+I1PxipDH7i5BKJOcfQsLBw/S5EomD1EEvOIKE/KNEKb13DAmFxxBXVIbYQ8cRfbgCEYcqEF50HOEFxxCefwyRBWWIKa5EwpE6JJY2I6m0FSnHOpB+rAsZpV1IPdSCtMIGzClpQW5FL5bXXaCO/nmsaDuPtd0XseXcFey+egMHP/4YR776DCf+8iVOf/sXNHz3D7T/9CN6bv2Kvtt30Xv7N3TdvoXWWz+i6acf0PDjD2ikG7GN5vfef4hzj/px4dFjnP3tPnp+/Bldf/s7ev72N1z96Z/4y/37+HlgAL/SBf+Z+AfxWf9TnLn1G6q/+Q5HPv0L9l//Ch+e/wxr2q5h3skuJBTVIGx3OQI/OASvDQcgy/sQNnPWwiQ5F7pRc6EVlg3N0ExoR/ED9yIYpi2FMT28m85bA8slW2GbtxcOq4rhvP4YZFsrIP/wFGQ7TsNlZzWcdtXCYVcd7HcQHxJbic00j7DbXAfrLQ2w2lwPC3pturkKhptPQH9zOfQ2H4Pu5lJoE1pbiK1l0Np2nKiA5rYTUKV5M9cWQmf5Pjjn7UfimmLk5h3A4tg8ZDmEI0XbAfFTdDF7lil20EN+Of0AVbK4mp+GirnJqJidpISnU3BydqqgMidtmLDKGIJHFDyZkY3KtNk4lTwbx6PScMgnGvsd/bHXwgv7jL2Qb+CFg7peKNL2wuFZXijR8h4mrnxxaJofDs3wQzExXFztneqJ3VM8sHOyOz6YqMCWcS5CXm2bpMDOGZ7Yp+pNf3h9UaTuL6UKqv1rjSshr3i+RgCOaPijTM0Xx2nbZWoeKFZTiNEE96k44uBMJxxVcUU5j0qoGoRt6mHINU7EAt88zJ2dj9R1pxCyoxmuu5rh8GE9bLecgjNdz5DCZsyru4w9V79F83e/4dN7T/BT/wAe9dNP34N7wL076L97G/fv/YY7Dx7gdj+9T7+MX9G92v3Tryj7/BscOP8R8juuo/j0ZRTsacP2uUewOWArttsvwmErOt+WqaizSEaNcQKq9GJQrR2NOt3YIVnVNAwhr/QIfcIgDg1GEvVG8Uqk+lc1w6jmyCoDKbKKpdVpA4lqw2dU6ccJafbv4KifkzoJRCIqdXi0vWSRRndaX6KKRZbuH5FCpNL7aUT6f4lTLKp+B88/zZFWRLXBM3H1e6p/hySxJAYF1u8R7xtki+LtFbTuEwYZOGFI3xtDKcLrNO17tV4qahll1NVpOg9VQmBx0fQEUUBdqh8WryyoHk/rjhejDzI1RK0eyyq6RpzyqZuIej0uwp+EFkOCrk+zqGXGy8XR9mJxmu6Dam1iljR6YJ1qLBpmxqBxRjSaZsSgQSVGRF5VERVqUTimEiEk1MEZ/tg3zRu7JrkPiatNb9lj/WgrbH3TDrsnKHBgsg8Kpwbg0PTgYamCz4sraUTBuKGi8FVaHHFFxz0rWaprZaCsa2UqFWLn4uwMpw0KDCV4XpPxXOoILUCLyb+KqzYzqaYViypmuLzqsBgUV8uGxFWP/Sb02W6VxJXNh/jIeTe+9i/C3xMr8POiRnySXYqDLnOQON0JXpNN4KllA09jFzgby2Bv6QZbJx9YyQNg5hYMU7cQmLqGwFwRAitZCGxcCFkYrN0iYeUZBWvvGNj6xsPOLwF2/okCe8IhIAmOgSlwCU6DPDQdijBJYDmEZ8E6PBsWg0RImEdkwSwiAyYRaRKRRFQ6TKLTYUpYRGXAJpI+TzgTiqhMeEWnISAqEZGRkciKDsbqBH8czPRD4wJfXMvzwp9XKvDtCgf8dbkd/rLKCV+vdsEXa2T4ZJULri93wJWltri41B5nl7ugZ40/mjcl4MTGOfggdx6yUjIRGDcb7slL4Zy+Eg4Zq2CfvgK2hDVhlbESVpkrYZ2zWvwPGrt562A9dw0sZq+CafZyGGcsg1F6LkyzlsFy9gqavwJmNG2SSX8nla1R+hKBMS3Hr01ovmlWLswylyjJhTnNt0hfBquUZbBPWgp5wmJ4xs5DWMJcxMZmItQ3DL4OrghxlCOd/qYtiQgnQrEkMhSLIkMwJywAyb4KxHs6ISPIDYviArAiNQyrU8NF1NXq5DCsSInGQhZXSUlIS81AUvZcRM1ZBK+shYhbtRGljXW49tlVXLh58Tlx9XuB9XtxdeZKn5BX3ZfPKGtb/bG4Ymk1KK6kdMHfiSuiuacZHT1NqD5RjB1Ls7E+3Ad7gjxxNNALp4jTvh44TR1nLo7e4O6GFiGuPNEod0UVdXrLrC1RamGKSk67cuEoEwU6Geooc2pZGwsQMXqdgxAhrQ5OaHWSips3EUJgKVxQR531Og+FoN5zEFcxv0bhjNPUQa+izjlHdp22t0U9dbLb3VzR7eWJHk9PnPH0QB9Dr895e+IsT7u5EVyM3UMqyu6qEKKqh9PHqFPOdYtEpIqTlAbGRcB7He2o42+HLltrZT0lSyl9iovN8wh/VlZS5BPB4qqJPtfsLEVdMc0ccWYvRVw1coSTpRThxAXNpagrS4GIwrKxEetsGTw3nHroJBW2Z/lUz6MxKhFSSUmDqGVlKeAC781ilDcbEVXFUoqlF9e8YhnFoqGNI2ycpVHxWGC1cpojHWOjKJpPy/M2WHqJSC1HWp6uo7KmVY/MFb1yd/S4uKHLWSEkVje1PS4K9NE90CdXiDpJLTYcxWUiirG3DhNXHdZmUuoly6th9cM6eJro4vkclSWis6TUwnZaD6cQtpgboNFMH3Umuqgz1UWTlRHaHSzRI6frpJBSBEWElUwpXUTqm/1QylubuG4sj5xFJJQYPZJTCFlc0T0noq/EPGchrjiKiuXmOY7OcpWEVZ+oHeUqRqO8QPfURTFKoaeQSOfpXmUueLnigjdDn/WUoc/dWXDOzQlnWUp5OqLW3xF1id44syIJl9ZlojcnHK2hbmij349eTznOebkK+ui+P8vr9HDDFdreVW8PXPJ2k7bB0VbKbZ5355ptLuhz4SgqSVyJVECOtqJ7kCXcBVHriiMNad0ucvQ5s7R1lgrTE2I0RZZSSjq50D7XvXLh2mAyQY+MBaVMjDDJIyt2CBHqRPcR3Se0Xa5/xt/xZms7VJuYo1RLBwdmqGHXTDXs1NDCRnUNzJ40GcFvjIFs1Cg4vjgSrq+Ogc+7E+Exfgqs3noP6qNGY9yfXsKbL7yEN+j9N1hcjXgNr3EdqZEsiV7FqBGvSsJIKaSGGCy+/tLoIZ6l/r3+fCqgkn8VVv9RRNZoZZ0sZboh17gS9bBoP0a9hpdfHi1GF3zt1TfF6IJD4urNcXhvzHuiHSfSBZVRV8T7b4/H+DFjMY4Ls7/+tmhZXE0cQ8uNmUDT46WaV29PVEZdTcWM8dOFqFKfrIZZ07UEalykfdw0Ia5Ux88Uow5yKyKu3pyIqW9PEuJq5nvTaP4MMZqgBsurKRrQm6kjyaupmqLulda46cQ0aI6fBp0pajBV04W9pgE8tAwRrWuOhSZ2+NBOjqMKb9R5+6PTLwhn/INwNiAIF8Oj8ElqJn5YsRaPdu7Dw1378cO6Tfh80RJczcrC5fQ0XMlIxXXq492cnYUbOVk0PxNXMjNwlfp515iMNFyjPuPV5ERcjovFpegoXKFnj2thEbghoq3C8SmLq7BofBoeQ8Tis6gEfBmXhq+SWFzNxzfzl+H7lZvwy9Z9uLP3MO4WHseDI6fxUBRmb0Z/VQee1PVgoOkMnrT04VHLGdxr6cW9tj486DyHxz0X0c/y6uw1DJy/IeTVwzNXcLf7Eu72XsGDczcE91hcnblK7VXcv/QRHn32Nfr/+SMGqF/2dOAxBtCPJ5DqXA2Kq8EaV1zf6rFSXD0ZJq7+3xyF8L8trnzyOSWwQ0RZCWFV2AXvwm54Heym+Sy1uNZVK9wJN5p2pXluHKWV34qAfdWI2VWKnF0HsHL3h9i+YzkObkzGkeU+OL7EBZVE1RJHVC+2Qc1iS9QuNpfItUBDng1NW+N4tjEOpxmgbKkCrcUL0V69A4ePbMOKD9YhY/MWJO88iNj9ZQjfdxyhB04Q5Qg7UIqo/YdofhHi8osQefAoQgvLEVhUjiAiuOgEQoorEFJ0EsEFxxFwoAz+tI7A/OPECUEArcu/oAJ+hRXwoeUY36JKel1FnIZ/YTUCDtUi4HA9/Esa4H+kEb5HmuBF096H6uFbUAOffafhSwTk1yO4uBVhJV0IL+lFZEkfoo+eRVzpOcQdOYOkI93IPN6HBdWXsbj1BhZ3XsfinqtY1ncdq+nm23rlI+z/+DMc/cufceoff0f9P39A808/oeOXW+j+9Q56f71L7W203/qZ5v9A73+H+h+/R/OvP6OTbsS+/sc4N/AE56k9++A+zv32Gy7eviMiqj5/9AB/pfe+p4v9T4LbL548xZlf7qHiy++w7+LnWN9+DUtqLyDzRA+iixrhv/Mk3LYchWxdIRzz9sBq/lZ6wF4NnYRl0IpeQuRCOy4PBkn0kJ65EZbztsN28R7YLdsHu+UHYL+6GHZrj8F2/UnYbqyC3dYa2H1QB9vtDQLr7Y2wYD4ktjXBYmsTLLcwzbDY3AyzTU0w2dgAo4310NtYA62NlVDfeEKgRszcdALTN1cQJzF9yynM2FKFadS+T/MnrCmByoqDsFlegOi1xViQtx8L45djjksMMvXpAX6yPtJm6mO9owKH4+NQOT8Tpxako3JeMk7NIeYmo5LrXWUnoTI7BadyUok0EWF1KpOWyxhGOnXsU3NwOiEHpyLTUeoTgyLnIOw390K+sScOGnqjSM8bxdreOMTCStMbJRo0rUao+ODwdD/CnzrHPIKZLwqm+uDAVC/sm+KJPVM8sHuKO3ZyxNX7cmwZ74zNXOPqfRdsn+4mRhXMp/UUqvmhmOtcqQWgRCUARwT+ghIVKUVQ1L8ijhLHBH44wvJKxQVFMxxweIYjSlUUKFH1wk5VX6zQicA8p7mYHb8dmcsrEEPXxndnO2Q7WuBI19GBzrvXjiq6p3uw++JXaPruNj5+8AQ/DAD3nnK01SPgwV0M3PsVD+/dwt0Hd/Dbo4e482QAP9K99/n9fjT99WfsOfc5VtRdwLLjvVhH35vt+7vwwcpqrI3ajXWOC7HPnK6DVTIarFNQbxyPOu0oNGhFokknGs26MWgiGvViiTg0CCRxJSKu9OOkqCvGMF7A6WY1LKWGcXpIWkmcZnml/7tlaF1VtJ1/xyndWFTqxBMJqNRNpNdJonD5aT2JKt0/IoVIFbD8OS3kFaH7jNPDeDY/9bllxHJ66ahWwpE+NSyviFrDYRjRPCOprTPOFtQaESy1OBqLBRWLquHSSo/Xk40awxxUE1W0bCVxitZXpUw7PK3P20yXCpPT/tfpKgUWF21n6Pir9ZJoOTq/enQ+lcKKRVW9nlJQ6aegyUCiUZ9fJ4t5LYapaDNIRhudz1Y6r426Cc/qmdF0nXYcarXiUKdB11k9Do1qcWhSo3tCNRb11Nao0/VRj8EJtSgcVQkTEVT50/yxd6o3dr7vjg/HybH1HWdsHGOH9a9bY+vbjtgz0V3UuCqeGoiS6cFikIJjKuEoV43AcbVIVKhH4aRGtEiFPKVNzCJoH05xfS3tJDpmOn46L/UiTTAHzSIdcLi4UmIo0Wg0B83/LXG1ZFjUVS46LfPQab2SOlir0WW3Fj3269FntxEXbDbjqt0H+MRlD/4cUIx/JFXg58UNuJlxGHvt0hA1yRKySXpw0jCFs4EdrI3sYWHhAnMHDxi7+MBA7gcD1wAYugbCWBEIU1kgzF0IGYusCJi5RcHcPQaWnvGw9k6EjW8SbP2SYEfY+yXDwT8FTgGpcAlMgywoA07BmbALyYJlaDbMwrIEpuESXCPKODwDhmFpRKqyTYdheDqMCFN6zzIsE7YsvwjnsAy4hqXAOzQOISFhSIsIxOpE+h3N8UfzIl9cW+aOr/Ic8fVSK3xMzxyXFpjh7DwznMkxxZlsU/TlmKMnhzrnRFWODcrnuaEkNwx7lyRjDT28ZsanITx2DnxSlkGRvgrO9PfPgVrbtFWwTlsJS5q2zFgFq+y1sJmzDjZz18F6zlpYzlkNs5yVMM5aDkOWV9SascwiTLKX0+s8Mc94GCZZK2BKnzGbswrmhKVgNSxmr4F5NpG5Chapy2GTvAzOiUvgHj8fYUnzEBefiXC/MPg5yBFCHfgs/0CsTEjEOnq43piVhjVpiZgfGYRkbxkSvRyQHeqKJQkBWJEWipXpoViRGozlKSFYlhaFBWkJyEpLRUpmNqKz5sInbS6sYjPhv3AlDtfV4Mbn13Dho38vrgajrAYZlFdDUVdKui/3KmXW89FWw4uz84iCLVyY/UyrSBds7W1GW1s1Thbuxo7ZKdgS7IWCQE+U+3uiKsALp33cUUkd5JPODqihzmuT3B0tHHElV6CKOq5lNpK4qrC2FJFULK66XF3RSe+LYt4ccWXriFZre0GLjYOomdSijOrhOlEsvJoUcjS5K9Dk4YoW6qA3E03urqhXyFBL661xdEAtdczrub4Sj/Dm5oYznt44y7h7UkfeExcZD09c8vTCRer0s2zoo457n6skH0RaIEeW2NsJujk6RZlO1Ss6/I7UuZcEFourTlsrMaIa10ni4tVNLHhE0XNlep6NjRBXg6MLCnHFhemdHEUdqFZ7LnJuS8fMBc9t6DzYoo2jgLgItp0dnRuODpJkAKfeidRKFkscucbySsglWyGXuGZVkxIe0Y33g+sNDdalEqMUWlqL0QJ5VME6ZV0rfk8UXKft8XZYXnXReeiUO6ON95XOKQusJmp5u+10DB103Tqc5ehiaSFzFZKqy1FO+yxdy047jtphaSIXo+lx5BqnlTVbmok0QU4BHCzILtIBrc3Qbv1MXAlsLek3lbFAN01320gSS9TC4nWIGlj6aDQ3QLOVMTrszdHtbEP7YyeimLi+VaczR8LZi1RPLsAuio1z7SYhrmzo/NqJlMAzLCzFiHsyEWXFEkukDipHlTyjrHvF98dZrlclRuYj3DmKyl1IUEbUsaL2gpcHznsMSiQ5zZcJYXXBW46Lvq647OdGUOurQJ833Rc+1FcLk6E6xRu1OYGozwxAc6wnOoJo20J20ba8XNHrpUAPTffRvX+JtnPd2wvXvDnKS4q0Oq8UVyICi9qL7lJUFqcy9nENL5ZvXJCdC7PTPc+co+tz1pmllUxIK6ZXSQ8xKK5YSnEdt24efZA+36tgYakQdd2G5JWTizSqIl9vRxZW9mKUzBaRFmuHWjNLlOvoo2CmGvbMUMVeDS3s0NLGipmqSHpvPHxfHQ3ZCyMgf+kVeI55Fz4TpkA2fjIM33gH00a8jLEvvIS3/jQCb454BWNGjsboUaPxykiuVfUyRikZSe9x6uBziGisV5QjCY5W1qEaNmLg0AiBr4q6VRzF9coIXvewGlgjhwurZzWweJlXR72BV19+Q4wiyOsdwVFgo4iXXxMjDL76Kte5ehdj3xkniau3xj9D1LqSCrRPGjtJCCxOCxzPomv028Q7ND0WE8aMk6TVIPS5SW+/jynvTsGMcdNFNJXWNC3ozJSipaSUQRVRwJ3rWKlNUBEti6tJYyZKqYJc4J3rZBGiSDstozVZA7rTZkGf1qM/Qxs6k9ShRevQ5PfHTYMWbceA5lup60OuaYDgWSZI17PEajMHHLB3w0mFD/0++6PHJxCXQiPwSWIqvpmzED+vWo8HW3fh7tad+G7lWnw+byGuZXAUVaqIpLqWkYob1M+7kZWBa1k0Pz2d5hOpqbiSnITLifG4FB+LSzFRuKSsb3U1JBTXA0Nwk/goKBQfKyOvPmF5FZmAz2NS8Hl8Br5Mm4dvF67AT2s/wJ3tBbh74CjuF1fgwdFq3C+rx4MTTXh4qh399d140tyHJy1n8ailD/dbzwhxda9dKa848qrvKp4Oiqvey7jffREPeq+g/9wN9J+/KYq13z9zFbe7LuDXnsu4d+Mz9P/9Ozz97Tc87X8oRV0ppdXvxdUTIa+kaKv/1eLq99v5j7b1P3wPtMMnX6pl5XWwA96FnfAs7ILHwS64F3DR9jZ45jcLPPJbhMRivPMbEbSvCtG7jyB91z4s3r0NG3ctx74tqTi0yg9lS+U4yeJqEf0YLrRFzUIr1C60FAKrJpem82xxeok1TswxQdlsU5xe64ue8jx0NOxDYekuLN6xFfHbdiNyXxlCDtbAr6AWvoLTNF2JgIPHEVxQTu+dQHBhFYIKaxBQWAt/JX6FdfA9WAuvgmq4H6iC2/5TRBVc80/DjXA9UA0FvScvrIasSEJeVANFUR1RD9eiBrgdpmM+Ssd7tJ3ogDvhVtIGj0OtdK7onOxtgOeeBnjvb4ZvYQf8i3vgV9QLfyLo8BmEH+1DTNlZpFScw+zaS1jcdhNLz3yKZRe/wIorX2Lt9a+w+cZX2PPx1yj5+q849Y/vpSiqX35BB9H1yy0RcSX49Ra6b/2Czl9+QvsvP6Ljzs/ofnAbfU/u48LAI1ygG/Hik4e41P8A14hP+h/hq4F+fEM351/p1vsrXWzmK7oRzv56H+UffSvqEi080S2iwmIK6HruqYbbtnLYryuC5Yp9MF+8AyazN0I/ZRW045ZCK3YpdBJXwjBtIz2MfwDrBbtht+QA7JcVwX75IdivOAz7lUdht6YM1utOwmJ9Fcw3VMN8Yw3MNtfCbEsdzAmzLfUwJUy2NghMBY1EEy1H0+vrYLy2GoaE7toqaK6thOraCqgQM4nptO6p6yuJU5i64RSmbajC5A2nMY7mvUfbnrHyMKxXFiJybSHm5+3G4sRlWOgajznGnkiYbISEibOQa2SD/aFhODmHOt8L0lE1Lxmnier5qaiak4zK7ERRuP307LRn4op+xCrpR+wkk0LTSdSxp4f76tA0nPSKxVHHYBSb+6DI0AuH9L1wWNcbh2exsKLX6vSaENKKUfXB4Zl+RIAQV4Ui2spL1LfaO8UDe6a4Y/dUd+yc4oYPJsmwZaITNk9wxJZJTtg+XY49Kh7IV/dGoTp1sEUdK+pkqwThiCDweXElRh7kIu60LXUuhB2IUjUfHJupQNl0JxxXcUK5ugIF6u5Yo+aF+aZxmBu8DrPnH0PKhmaEbuuA1/Y2KD5opPujGn4fnkIGfQd2d3+Mjr/9gi8fPMaPAwO4M/AED548xiP6YXz86C4ePryDO49u41b/XfxK828NPMX3QlwNoOmbO9je8zXmVlxEWlEX5hR0Yf3Bs9i6rY06VAex1GUhtprGotQyDvXWSdS5j0XjrAi0aIShTTsCrboRaCYa9KJRpxeDWr1YEYkjirPrK+WVnhIDCZFmJsRJAqoFLFKS/h8WV4SucpQ7XVqfbtK/FVecZidS7UTUklJeCaGVonz/Gc/mpw5JrepBnhNXaagxSBfUGj6jzkii3igTDSbZaFTSYJxF5yYLtZxiqCdRrYSnaw2yUWeYI6g1yhESq8Ywm7aTKUkyfakAeT0XIafpBtqHetqHev1UCb1U1NHx1tO54EgqEU1FNNF5aSaa9FLQYpCGFtrHVoJlVYshvab9b6PX7fopaNeV5FXzEPQ5ahu0E1CnFS+o10qge4TWS9Rr0rXmAu0acTilEYPjalH0fQhF4aC4muKNHRPdse09OTa95Yx1r9th3WhbbHnHGXsmeqJgCn13ptL3aHowSmeEomxmOE6oROCkaiROqUehSiMaVUJWxeKkpjJtUIgraWRBllaNxtnDxJWULthoNFuIKoHhXAmjeWg2no8Wk/9MXOUK2gSLCZ63DJ0Wq9BluRbd1oTdGvTYr0YftRfs1uO6wzZ84rwbX/kV4R8ccbW4HjfSC7HDMh5B4w1hO0EDZjN0YK5lAkNdcxiY2sHQVg4DJ0/ouXhBX+4LI7cAmLoHwkxByPxh4hIIE3k4jBXRRBxM3OJh7pkAS5ZXPkmw9Ukews4nBQ6+KXD0S4N9QDpsgjJgEZIJs9AMmIZlwoQJzYQRYUjzDELToc+EZBCZNJ1J8zJhTJjTa2vClqYdaBnn4GS4BsXALyAEiaH+WJlIv4NzA9Ca64dreXJ8kWuNzxYZoy9HB9WJ6jgeOQPlgVNR4T8N1cHqqAzXRUmUIQ4kWiN/ji8OLk/C3pVzsG5ODubEpyM2djaCkpfBI20V5Gmr4UStPWFD01aEZfoaWGWug1U2kbOWWAPLnNUwy14Jk6zlMMpcDsPMFTDOXqVkJYyyVgzBrwVZq+jvLH2OpdecNbCYs47YAIvZG2hdG2CauRZmaSthlZIHx6QlcE+cj9DkeYhNyEBEQCj8qTMXQswOCcOW2fNwYMVKlGxcj715i5EbF4ZED3sketpgdpgCy5IDsDwjBHmZwViaHoglaUFYnBGJ+ZmJyMxMQ3x2DkKz58MtfSHM4ufAZ9EaHKqv/U/F1fD0wOHiqvcPxNUfRVxJaYLPjyo4XFy19zajqa4cZds3YHdqHHb6e6LI1x1lPm445eeJah8PnJQ7o4wLq1vZoMrWEbUOzqiyd8BxGyuUWpmj3NoCp+xtRPRUC3V025URV6IekqMzOugzbdbU0WVxZcVpRXYiQkNEYTk4ivS6Flq+1VWBVndXtHm4CVrcXNFAHek6R0chrRpZ8lBn+oy7B855eeOcuxf65O7UKacOujN15olLcjdcdvXAJVrmAi/n6ibEFcsLLtDNhbq7aF1dgwW27exFbaMeW1shrM5w2pgTvW/PBa1tpEgWJ0cRvdNgZYE6S6meFKft1QtxRcdFx90mUgUJPgfKiJQOJ6mWENfI4kggKS3LXllfyA5ttH3R+VfS4uCAFo7sYhlGbZOQSjYi2mp4xBWLKxZS9RbSKG88cmCd2bNi6/XmUnoiv65T0shFtlmccfoXR1/RfnYMpg/ydh04VdEOTVwLy5anOfKK60A5o52mW6zs0WRujSYza7Ra2KLThgWfC85yap2zC50rup50TlosJHHFBdhbLJRYclF2jrqyICwFnXTvcDom023/bPTADo5ys+TPGwnabc3Q62JL19ERZxWO6Ha2pXNnRcdiLupptfFnnR1EuiAX2meBNVivqUdZOP0s3Uti5EghrCR6lRFXLK54mV7lKIR9XDtKKa763One8XCXIvlYYPHofUJeuT0nrs57yGieJK4u+SlwxV8hxNVFPzm6vJ1Q7W2H42HOOJHsgRMZ3jiV6oUGFlfBbuj1oe3QOnppHZ2eLgSdTy93XPH2xnUfb1zl1ETP34krL4WQWZdp/mXan0u0nxcZ+r5cdHOj1+5imutxnXFxoevEUVbO1DqJaSGu6JoxPc6cLilFVvXK+RwpRJTiGVoPC6weuUzUdxMRV/S9Z9nK96yUHijVb2sSo2Pa0H1njZMGxihW18J+FTXs16BWWxeb6fX8SdMQPeYdeL80CvI/vQTXV96A/4Qp8JumCvtx70P71Tcw+cVReO9PI/DOiy/jrRGvYcyo1zCaxRV9ZtRLI4lRGDmCeVkwYhCeL3gmr7h4OgsmURuL5o94SSryzlFbL3Nh9ZFKcaUUUs/E1WvPiatXX34do2lfR9P+vUKwqBLrpf0aMeqZuHrj9bfw9pvv4p23xuLdN8dh7FvjhsTVuDeVta7GTsKU9yaLelcTOSJr9DsYS4x7Y6wo3M7yauKb40X0FcsrThmc8vZkIZ44okqbxdX0WdCaqgmNyeqEqhh1UHWCFHHFcmv62KmYNOZ9UaSdxZXKoLgiOOpK6311aE/RhAE9mxjO1IEurUdz/AxoCHE1HZq0jM4UenZR0YWTugF8NY0Rr2OBpaYO2GXnjmPOPqhT+KHD0x+XwiLxRWomvp23GP9cthp31m/D7Q3b8A+a/nLuQnyUmYWb1Le7npoiRgu8npGGm9kZuJmVhevpGTQvDdeSkkV64KW4GFHb6mJkOC5FhOEK9SGvBYfgemAwbgYEK+VVGD4ODscnYVH4JCIen0Yl4dPYNHyVPh/fLV2HO1v34v6eQ7hfcAz3iitwv7QG98sb8KCiCQ+q2vBYiKszQl49J67azuA+pwx2nkN/zyUM9F3F4zNXJGnVfQGPeq8IkTVw4SbxER6fvY47nRdwq/M87l66icdf/xVPf/kFTx/dx8CAJK6e/IG4GhAjC/6fLq72t8HnQBu88wdHEGyDGxdjL+iEa34n3Gi+x4EmeB5ohFd+E7wLWogm+B6oQ9C+SkTtOYyUXXswb9dWrNm1HLu3paFwtT+OLpXjxBIZqhY6oWaBPWoX2BDWqF5khdNLrFC11AaV1FbMN8WpRdZo3hqCcydXo6sxH4XH9mLR7p2I3VGAsPwqBBQ1w6uQ9uFgE7wO1sP7YDV8Ck/Bj/AvqkZQUT2C6f3gg80IJAIIf8KX9tMzvwFu++ug2F8LOSE7QOTXwiW/Ds4FtXA6WAvHYTgdrCPq4VzYAPmhZriWtMLtSDvcj9C5KKFzcqgDHsXUkafz5LW/BV77WoT48y3shm9Rj4hW8ynqRmBJDyLL+pBYeR459ZeQ23EDq899hnVXv8bGj/6GDz7/Dnu/+gGFf/4nyv/6E+p/uIWOX26j9/Yd9N2+jbPEeeLCb3eGuHj3N1y8Tzy4i4uP7+HiwANcevoQl58+ElwlrhOfEl9BElZ/o5uObld8Ca4r9FBK0br5F2ysO4+sgw2I+rASwVsr4LulAm6byuC4thhmy3ZDd8EW6OSsg27GaujSQ7pO6mroZayF0ewtMF+4C1a5+2GddxDWK4phzaJo9VFYrS6F1ZpyWK49AbN1lTBafxqGG6oFBhtrBIaE0aZaGG2uheGWOhhulTBQYrSpBsZrqmC8qhIGhM6qCmgRaoTK6grMJKavOYlpaysFU9eeorYKk9eexvh1VRjHcov2xWZVEaLWHsTCvJ1YlrQUSz0SscjUFylTzBA7VhM56ob4wMsHZZnJYgTBU/OSUDU3ScgrSVwl4VROCk7PTkdVNpFJ0I/bqdQMnExOR0VCGk5EpeBkUBIqPeJwwikMRy38cNjQCyX6Xjii440jWt4oUfPCYVVPwSEuyq7qRbC48sVhFkssrmb4KwuzDxNXU4lp7tg1zQ0fTpFh6yQnbH7fEVsnO2HHdDn2qnogX8MHhRp+9Ac4AIfVgnBENQRHVZggEXl1WMUPh1R8hSgr1vClZQNwkJYrVg3CMVV/VKh4olLFFSfVFTiq6YadWh5YquOP+c5ZWJS2D/NW1yNpaxeCt3XAe2sTfD6oQ9juOsw+0oE9HR+h488/4s/3HuOXJwO4O9CPu/0Pce/xA+I+cQ93Ht3FT/2/4Z8D9/HPp/3UPsXf+oHPHwItf3uA7We+RXbFFcQd7ERqfgdWFJ/F1n29WLuoDHm+y7GeOtcHTaNQaR6LOqMYNLGw0gxDh3Y42nTD0UTU60WiRj8K1foxRCxNx6NWXzm64CD6Ejy/ml5LUT9KaTUc/aRnKYPPwWltcf+WU1wgXEcJT+vSZ3Tps7rSdk5z2uC/kCpS7JgaPR6JLk3UipJEVbKEzjAG5ymFFwurGhZVQ6QNUatPGKShzjB1iHojJg0NRhloMslCs0m2oMk4Cw2GmagzyBCRQs/IJFhq5aDeYDbqDQkjZUvz6vg9WkZIKwNaB9HI6XH6TAaRJkH700T73CRkU7JyOgXNdNwt+kqGiSuJDLQR7QbpaKfl2mn5NqJ1EP4stY06SaiflSBooGmWYI20jVp6zXWvqjTjUKkRIwqzc8ofi6sD07gwuw+2T/DAlrFyrH/TCWtes8Pa12yx+S1n7J7giYNT/FEyLQhHpwfj2IxQlM8IQ8XMCJxSicJptWhU0zqrNVmKxaJCPRoVnDo4i+4vnRQ6F3R+jbOHIq2Gi6sm4zkiLbDJeB6ajOYP0czSSlnfikXVvzBMXEnyaokQWO3meeg0X4Nuiw3osVpPHds16LVfhT7iov1aXHfYgo+cduILn0JJXC2qx5WU/dhsHA6ft7Vh8c50GE6cCcPpWtBV04eurjn0zRxgYK2AkYM7TJy9YS73gyU9BFrJfGFJry2cfGEqC4GxPBJGimgYuUbD1D0GFp6xsPKKh7VXAhEvsKFpW8LOJ1FEY3ERd4vgZJiFpMA0NBUmoWkwCUmDMWEUkgpDwkCQRmQIaWUQmkHvZ9Bn0mBF2IRyAfgUOIYkQhYYBS+/QMQEeWF5gg8Ozw9C+/IAXF8ux+dLLPDRPH20p2vgWPR0HAyYiALXsSh0GYsSxWQUe6ujINwUh2b74NSHdB2O7kBDaQEKt27F8qwFSIqdg1D62+Gdsgqu9PfPhVrH1FWwT10Dm7S1sEpbB6sMImudiLyyyl4Ny8xVMM9cAVMWU1krJYbE1SoYZT1j+HwWV6az1xBrYTZ7A8xnbxKY5WyECa3flCO8UvPgmJwL96QFCE6eg6i4FIT7B8Lf0QEhjo7IDgnBZnoQL16/CRU7d6Jw7Uosiw9HorstEj2sMDtcjmWp/sjLCMTSzEAsyQjA4swgLMyKwNysBKTT37mYnNkIzFkIV05ZTFoEn9wNQlxd/12q4O/TA4cLq+H0DEsVfJYu2Ds0suDwaKtnEVfdIuKKUwV5NMEWFlfdDag7XojDqxZjb0w49nq7o5g6x0fdZTjhqcBpbzdUUWe+zNYaR7iGjYk5yswtUGpmjiNmpjhmZYFTjnYi3a+ROv9N1Plt5TTBQXFFnd0OO0cBC5A2Gwe0MrZSihGnsXGkUZuLHG3UUW5zdUWbm0QLdaIbZS6oo+tQ52AvIpp63FggeOKsqwfOOLvSd1KGXjtnnLF1wlk7J1xwlOGSzBWXXKlD7+ZBHXgPnOfPcNQNR1zxKIOcKujoIFIGRfFq6oR3WVsLUdXDqYIsPUTqlZ0QXCyduF5SgxVLKzNlxJWFSMlrsLMVUVId1MFvl8mExGodElcOypHb7NElsKPzYUvnwYbWR519a6kwukj543pZXETd/hmcLtjAtcNEDSpLARdQ5wLrTVzXytJKGjGQ5ZSpmaDedNhIgcPns9SykD7LaYWtdnZCQLDIalOOEsj7UU3LVtM66ngkOS7KbU37YmmLJlM6ViNah6E5/Y2zQpulHbrpfPc5SfKK0y7baP+aLUyFqGKB1WJuooQjqHhUQQslluigYxLyio6v295Ggs4Lz2vjUQltzOhcWaJPbo8LHi44787pfBxJZUn7xLW0TNFA625iIUbn9IzcWYgnrmfVJaP94tpQ3p4CLprOEoujrwZTBSWchbAarH91hqaHxBULLXc3nFHS5+GGc56cLug+VGvqgqdccNFLjkscbUVc8HbGeS9HWtYRZzzonHja47SvPcojZajI8Uf9yli0rUpA65wwNEV6oMVHJiKt+kS0FU3Td+68ryeu+fniuq8PLnOEl8dgpJWULnjRy1USVyy4vDwIT5r2IjzF8lx/i9MdRVqsEx2nEp7uFfW7XOg9mUjzPKtwpe+GmxjAQBK8Ul04PmaWWN1yThOUIrPaWGiKAQesJTjKT1non6P96i2sUcW/ETp6KFDTxAF1TeTP0sFOzVlYNV0NWe+9j8jRY+DF6YIjX4X/2IkIofkek6bBcsy70BjxGia/MArvvTASb784Cm/TMm8So2n6FfrMyy+OFAJLklejMGIQmjfiRYamXxyUV68NE1evPie0Xh71+jNYWrG84umRz4srllscaTX6lTEY/eoYIaiEuGJpNeIVaiVx9dprb+D10VKR9jfeeEukDb47ZqyUMsjpgkJcTcD7Y9/H1HGTMZWjrnj+6+8KeTXu9bEY/8Y4TBwzTirQ/qaUMsipg1PeniTEk/pEjpZSF2hOkiQVw+KKmTVVU6AyfgamvDVJElfvSuJqEE4ZFOmCkzVEVJUQV1M1hKzSGDcDmgRHX2nTMibTteFAfTlPLRNE61thobkLPrSnPpezH6pkfnRfB+BCSAQ+ik/BFxlz8PdFy3F7zRb8unYz/rFkBb6aPR+fZmTh47R03EhJwfWUZNzMSMPH2Zn4JCsbH9F7N1PpveQUXEtMwOXYGDGS4MXwUFwKDcUVjrYKDsHNoBB8LAgdElcfh0bg4/AYfByZiE9i0vB15kL8tHIzHuwsxOP8UjwoLMfdQydx/1gtHp5owqPKFjw63Y7HdV3oFzWuzuBRcx8etvbhPksr4iGLK+Jx53n0s7BiKdVxDg+6LgiJNZhC+JTlFbUijbDnEu5duI6Hn36JJz/8E085G2bgMfqpz9bPGTJCXj19roTVgFJaPfkvjCr4v0Vc+exvhTfheaBFRFS5EYr8VrhSR1JxoAOu9J77/kZ47K+H14FGeOc3E03w3V+LwL0ViNh9CMk792Duzq1YvWs5dn6QjoI1ASjJlaN8sQynFjqjZr4jYUtY4/RCK5xabImTLK0WWQhxVZNLfyi3R+HKqfU401SEkrICLN27D/E7ixF2oBr+hbR/B2n/CprhWdAAr4JaIa98C6vhV1SLgMJGBB1sRXBBK4KIQMKf8KXj8OJIsQPNcDvQRMfVBHl+I1wIZ1qPU0E9HAmH/LohHMU8fo+WK2yBvLANiqJ2uBZ3ChSFnaJQvUd+Ozz3tYhzxwXs/ZTiyre4GwElvYgQ0uoCchquCGm17uyn2Hb1K+z46K/Y+/n3KPzzTyj79hZO/f1XNP/wG/p+vY/Lvz3E9fsPceP+fdwkPnpAPHyAjx4xD3Gz/zE+etKPm3TDXX/ajytPH+PywKMhrtLNeJPm0+2Jb+gO+7uyCPtXA09x8c4d1Hz9DQ6cuYqVJ9qQvqcSoeuPwHvlYbivOAwZR0zlFsBi4U7ozdkEjaw1UM9YAa3sNdCduwl6C7ZCf9EHMMjdCaNle2G8vAAmq4pgsvowjNeUwGhdKYzWlxEnYLi+AnrrK6Gz/hS011cJZm04LdAmdDZWQ2cTsblGoE3MUqJL77OwMlx+AnrLjmPWsnJo5B2HGr1WWVWBGasrMI3F1RCVmL7mFKasrcaEdTUYv64SKqtLYbOyCFGrCrB46U6sSFiGVR4pyLMIQtZ0G8S+o4nkyVpY7eiCoqRYlM9Jxom5STgxOwEVxMkcIisRlVlJOJWVgtOZ6ajJoI58ehZqUrJwMiENZREJOBoQg1L3CBxzDEGpVQCOmPqgxMALJbpeODKL4CgrNZZWHs+LKxVvwheHVPxxaKa/VN9qug/yp3lTp1qSV/unEzM8sHeGO3ZOk+ODKc5CWm2jducMBfapeaBA0wdFojh7IErUg3FULRSlqqE4qhIsoq5YjD0TVz5iBMJC1UCaF4gyNX+c1PAjfFCu6UXrc8c6apdaRCMvdBWWLynF/M0tSNjWjpCtzfDfXIuonfVYSPd1ft8X6PrrL/jLvUf4le6te/Tjcu/JY9x9dB93Ht5V8htuPb6LH5/cxT+ePsDf6V799skAvn4MfHQfaPj2IT448zdkVVxGdEE7Eg+0YmlxLz4sPosdW+uxJXk7NrlkYbdJDHVEonHaJA6NetFonhWOVp1wtBCNuuGo049EjUEUqg2iCRZXcVLkla5Era70mqnhFDVltBXLqyq9RCXD5dUfiasEUY/p3yHJqljRVukOzpe28UxcpaJafziDoilVpJfVKAucVw/xvLji1xIpymLoaXRc6cNIG6JOn2sspaF+SFil0gM9oxRXxplD4qrZmOssZdGyGUJeCZRCiiOxWFI1GMyWMFS2+iyvsoeElajVRDRxepyBJK6aaJ8GYUklRBVHV4k2Fa20j60Gg6QLOMKqjfaPaWdoX9rpeJ6TVoJUQTOdlwbtRAELqyZabyNto1aHzrsWXQPNWJxU58LsETg8QxJX+6f6Yfckb3w43h2b35Vj/RgnrH5VEleb3nTGrvEeQlxJ0VYhKKPPHZ8RhpMzI1ClQveaagyq1WNwmqjk+lm0flGsnWttsUwzykSr6Wy0ms1Fi7K+1RBGc+l8SxFWzcYLhrGQrsVCWp6LsS/+Q6QUQYlWc5rH02bLhLjqsdiAXqv16FWKq7NKcXXNfgtuOOwQ4uq7pFP4cUEdzsXtwjrdQHi/oQHrMVNgTA+OxhNnwmiaFozUjWCoYwEDA1uYWcphZecBSxs3mHIKobkzbG1cYe/oDSuXAJjJgmEiC4WpPBTmijBYuoXBin4PrT0ih7AhbAk7T2q9o2DtHw2LwBiYB8XBLDgepsEJz2ESnAhjwig4iUgWMsuYJVcIy65EWIUmwCYsAXZh8XAMjYacHhI9qeMUGeCK3FgPHJoXiPYVQbi+3A2fLLTEtdn6aM+chZPJmiiNVsORgOko8ZxKqOJIsCEqsj3RtXsRPussw98/PYtvPrmK9lPV2LpsPVIT5iM0MRc+ySvglroK8pRVcE5ZDfuUNbBNXQvrlHVKeUXTmWuIVaL2lUUm17NaCRMWUtmrYZIzDPp7akzzGJNBaL5pzhola2GWswHmOZuVbIJp1gaYZawRKYrOqUvhkbxQiKvouBREBgYhhDq2oU4OSKRO4eLYBGyaMx978pZh2/wcLI4OQoqXA1J97DA30g1LU/ywNM0fuRn+WJIVgCU5oViUE4V5OYnImJ2JmNlzEZizGK5ZeTBLpmNfugmH6utw/bMr/6+Kq2fCqmuoOHtTr1JcEZwmWFmwHfk5qdgb5I+D1GEvoc57idwBRxSOOOEhEzWuTjo74oi5OYoNjXDI2Jj+JpuhzMoSlY72qKflm6kj3ayMkmL51MG4yNHBURr2TuhgHJzE9BAOUoocF3HnYu6tcjmaZbQu6iw3K+QCFlf1dA3qHSVx1UUd7W6ZAl0OLui2d0avHXXCleKqz9YR52j+BVrXRYUbLrq6Ex44T+1ZBddkckGvi5NIF+xRFmjnUdhYXHVasUixpvkOoig3p15x0XaOtupgaWbLkU6SOOKIKx7NT9S5YpFkb4c2F06zo2Olts2FZZw9HZtUa0mMzmZtgVYrcyF2msxNqcPPmFFn3wx1tC5OQ2x1kCKvmrm4OqcEDta0spHEFW+X0wM50qpRpABK9bNEWuDwqCtTCzSYmKPOxBS1RI2xCbXK9+mzLBxarG3RSsfdbucgRdHY2QsZUWdmgVpTjuSS6me1WNmixcIOLWbW9DtL2zSibVPbbGKFdktb+k2kc07X7axCJsQcF7NvtmBxZSaE1SDPi6tndIjIKxsR4dZJbQedqw4HG1HH6pyHi5BC5925+DoLQGshrtpszEUB+CYhrsxo363RxefbgYUcXUcZ7ZO3Oy75+eCit5eIqGJJxZFmUmF2SXKxtOpTPJNWQ+KKR+3zcBORWmeVwuq8lwcu+njiEnGZ1n2Z7vdLXiytZNRKXPBwxjl3un/c7HDGzZbuVRshrpojXNGQHYTmtYno2bcA5/IXo2sdPTuk+qM+2BU9gR4450d40zp9PXE90Bc3A/2EkDrPEs1VJorQn3OXDwmsi56SvLrEx+ktFY0XheM9OY2RJZRcpHCKe53rYMmk4+VjPEvX65xCIY20KQYvcBejI/aypGK5S+ek102im68r39v8HbCxFdFVjcqabYM0KEfHrLe0QS21FcamOKyti0LNWSjU1sGBWTr4UG0Wlk+ZiayxExD26uvwGjmK/k6+jaCJU+A/aRrk706E6atvQu3FVzDhf7yId//0EsaOfBXjXh6Nd0a8jDdeHIFXXnwJL780AqNGSIwchOaNEIwkXhbpg6NEGuFrQ0gjAUriiiXVUKTVIIPiajg0j8XVa4Pi6hWluBrFUozWP5LrXD0TV6+PflMSWK+9hbdffxdjOapqjCSuOF2Qi7RPGzcF0znqil5ziuC40e9i/OvvYcIb4zCJlpv8jlTEnSXW+Ndp3lsTMeO9qVCdOAMak1SH5BVHWPEogioTZghxxdFY2mJkQRVMe2eKkFfcco2r4fKKxRYLL04XNFDRFemC2pPUoDV+JrTGzcCs92ZAe7wKjKbMgq26MdzomSXM0BbZ9Jyy3s4T+Y6+qJD5o8M3FBfpOeFadAI+Tc3BPxavxG/rtuHX1Zvw7fxcfJExG5+kZOCT5BR8lJSMj5KT8XFaKj5NzyCy8AnxaRpNp6bR+0m4HheHK1GRuBgWikvBwbgSFILrLKwCQ/FpkMTHSnHFNa8+Co3CRyyu4jLwdfYi/LRqKx7uKsKTg+V4eOgk7h2pwoPyejw62YLHVW1CXD2q7RJRV48bevC4+Qz6W/vwmEcVbOP2LB63n0N/xzk8IjgS6y6/13URT6hvP9B3DQMcdTUory5w8fZruHf+Ou7f+BSP/vYPDNz9DQMsrQae/KG4Gh55NYBn/C/wVv89ceVFeBxogTvhSiioEyk/0A75/jYo9jXDdV8DPPbVK6OumuG5vwne+2rgv6cCEbuGi6sVQlzlrwlA8RI5ji2SoXKhC6rnO6J6ni1Oz7PGqYVWOLmYHiRyuZXEVXWuPbq2x+DGqc240HwE5ccPYcXeAiRtP4yIPdXwz28VNbVYrHnkN9J0nZBXPgdr4XewDgEFTQii94MOtAkCCH86Bl/CR8gr/izX6OLja4aMEPLqQAOcDtTDcX8dHA9IOIl5DfReE9ECF1qXS347ZAUdAnlBJxT5HXCj8+PO0o9TLQ92wa+oG/7U8Q4qOYOIsrNIqryI2fXXsKzzI2w89xl2XP0KBz7+Boe++A7H//wTqv92Gy3f/4aeH+/j0q2H+OTeY3z18Am+eUz0S/zlyRP8mW6ur4kvBwbwGV1E5lO6cB/xqIB0G119+gRXwQyI1x/T/M/pWn/eP4BP7j7C5Z/uoP2v3+PYlY+wpaED84orEbf1MPyX74d8/m7Yz94Fq+ydMM/cDuP0rdBP2wCd9DWYRQ/KWtlrMWv+JmjnbodO3i5o5+2G1jJmL2atyIfOqiLorDkM7bUlmLWuFFobjhFl0FpfDo11FVBfc5KolFh7SmLdKWisr5LYcFqgTqgpWy1aRnflSeiytMotg0buMagtK1eKq5OY8Zy0ksTVtNWSuJq4oY6ogurqY7BZXoSYFQVYumQn1sblYb17GtZahWGhqjMS39VG7HuqWGBqhZ0RoSjJSkTZ3GSUzU5AeU48TmTHo4LmVWQkojI9GafT01FHP2D1admoTcjAifAElPhGoEgRiCJ7Pxy29EWJma8krgy9UaLHRdgJdRZW7sPElRRtVaziI0YS5EirQXFVON1HyKuC6d7IZ2YSKl7Yr+KB3TMU2D5VJqTVB9NcsEtFgf1qHijUonVoBaBEMwhHNUJwTCMMpWphfyiuDmn4iNEHD6lKKYQsro5rBuDYrEBajz820b4t0w7ESrc52JC9B2vWVmLOlnrEbKpF+JYaxG6vw5LSHhT1fY2+737DNw8HcIvus7t0z92l+/Pu44dCWP364A5+ffgbbj+6h1v9D/HjwEP87elD/AWP8SXdz588Ai7dA6q+uY9NPX9BRsV5RBe2IDG/CYsPdWHHsQsoKj6DguWl+DAwDx9YJqHAJA4V5smo5ZEBdaLQoB2BRp0INOhG/E5cxaBGX0ob5ALuTK1u7DBxFScirgbF1TN5NVxccTH2eBFlNZz/UsTV78WVSDPk9MNnEVf/Kq5SleIqZYjh4qpaZxhKcSUt998QV0r+M3HVYJghooUEIvUvS4ip58SVwR+LKyGtjGhdfyCumglO+2sRcirtP+D/rriSIrkadZPQqKcUV/pSamI1F0vXjBX1rY7NDH8mrqb4YedEL2x7zw2b3mFx5Yy1rztg/Wh7bH1bhj30HhdmPzI95A/F1WnVaFTxaIWqUWK0Qo62qtCMEaMn1nCtLjqn7eZz0W4xb0hcSfWt/ufEFb83hBkv95+Jq3W4ar8V14S4KsL3SVX4fm41uiM+wBqdAAS8PQsO706HKT2gGr43BXr0cMnh9+pTtTBz6iyoqhhCS8sMmpqmUFMzxCwNI5gZ2cHOxg12jt6wcfKFFWHt7AdbF0JGyANgq1DiGkgEwM4tCPbuQbDzCIaNTwgs/UNhERAOi8AImAdGSgRFCcwCo2EaGAOToFiYBscLWWUekkDEwYIeQK3CImETHgW78Eg4h4XBNTgI3r4eiPKTYUmUK4pm+6N1WSCuLHXHjfnWuJJjhO7ZBmicY4K6bOrAJ5ugOsYYldHmqEl3Re/WLHzTUoyH313D04c/4uFvt3C19zx2rt+J1ORFQlz5Ji+HR+oquA6Jq1WwpdY6ZQ2sUom0NbBOp9fpq0ThdsvMFTDPWgmz7NVCRA3HjDDJWSME1hDDxRW95vRA8+xNxGZY5FCbtQEWGetgm7EKsrRl8ExeiJDkOYhNSEMcPRzHUGc1ijpzUTIZ4tw9kR4QgLnhIZgXHojZwV7ICXKl125YEu+LZakBWJoegFwmKwi5c8KxeE4M5s3h0QSzETtnPgJzcuGatQJmycvgs3Tzf0lc/Ufy6r8jrlrPDoqrzmfiilMFu5vQUFuGI5tXYFdMGPbS8ZZQZ/aYwgUlMnsUudjgiKsDKr0UYtS/Cgcuxm6DchvqnNrZodrZGY0cGUWfa/UhuKVOcDt1hjuIdo6+cnASo+w1c10r+2cF2tuUNZ24EDgXa2/hYu0utD5GxrW0JHnVSB3pBhcnQbOIaJLROhxEvaxOW+qU27vgDGPnJMkrB2dRiPqigtOl3IW8OidTiJQpMYIgd+KVHXohrrhAOxdqp+PhCKzBOkHciugsLgLvYCfEVZM1yysr1FtJ4opHF+RC7bU0j1P6mohmooVHtOPi4A62QqqwsOLIo0ZTI9QbG6DOSB8NJkZopM83WpqhkdbXamcr6l3xyIVcj6pxeDF2sU1JXHFUlKhbNViQ3dpGFGsfTBms5QgrE/MhYVXD8oojrlgusGQTn5OkVaud/ZC44lHj2rleEad/WVgLWFq1WdEyVvSeBS1vSsdmbEW/qZaCFnrO66DP8Lk9z7WiFC4ida+J5ZyZCZpNCW7NWFxxwXbzIVhkMW1Wz9IH2zlVUEgrR1H3iUfq49pRPXLavpONSBFkedXlIMG1stpsLUTKINNkbUrHZo5OmQPOebkJ0cQ1qVhMsbjiaCwpHVCO83TfDnKOa11xaqAyRZClFXPek+4fbw9cZmHl7S5S9jjK6Srd61d93HGZ9u28G+2rgrZH35OzRJ+rHXoVNuiW03V3of3ypW1mheLsmlR0bstAy45sdOyZi54P6G/6gkjUR3mgI8gNfb5uuETr/SjQD58FB+Cmvw8ueriiT6Q0Og+Jq8GoKxZYF/kYvaV95LpbAk93Sbrx8dB36IxMGnWxz00uir7zeeVrJaFQjlAoF8uIURmdHdAlo++VG31X3GXopu12uvCokXbifmvi6ECWnxZ0D3JUHkddiZExbdFA91Ud3VdVNK/MyBiHdXRxSFsHxdp6OKCph80z1bHk/SlIevsdBL32Gnxeex3+b49F4LjJ8B03BU5vjoP+qNcx5f96CeNfeBGTXnkN015/E5NouXdGjsJrL76AV156EaNGKHlpEElejRTiilMGuR7WK1JaoFJaSfWwXhES62WunfXys7pVrygjrl4ZFFbDZNZ/W1y9StO03JuvvY133xj7nLia+PZETB07GdPpmWDq21K64PjXx2LCG+9h4hvjRKTVlLffxyReVoir90QEFi/P4kp9kgo0p6hDi54lNCepC3HFBdlZRA0XVzPGThPSaurbtK13Jov0wZnvTR+qd6XK0VtTNKHLda5UdKHHn6V1abO4GjsD2u/NhP77mjBTNYSLriUCjO2QaO6CXGt37LD3wXFFELrpeeJKZDyuRSfi8/Q5+CF3De6u3YZflq/DN7MX4vOULFH/6pPEJHySkEgk4dOkFCINnyZn4LMUIjUdn6ak4mNa5mZcPK5HR4vaViytrgYGi/pWw8XVp4PiKlgSVx9H0boTs/Bl1kL8I28Dbn9wAA8KjuFBSSUeHKvFo4omPD7V+kxcVXfhcZ0krvqbezHQwvLqDB5T+7i1D/1t59Dffk6IrHs0n1MJH3ddwJPeyyJ9UMir89fx9OJN6mx9hCcXbuABi6srH+Phn7/FwJ07/98SV27DxJXsQBtk+1sg39cI1731cCc89jfA80ATtY3wGhJXh5G8cx/m7tyGNbtWYeeHmdi/OhAHFytwZKEcFQtkOD3fEafn0g/FXGtULmBhZYVTy2xRmWuNE/NMcXqJHbp3xOKjqm240lKGihNHsWrvQSR+cBjhu2g7+9vgSbjTfrnT9t0PNMAjvx5e+VwkvQF+Bc1CVgXsbxf4ESIFkvCi+R75bXDLb6XjouOhY5Ltb4bL/iY40bE57muA4/56OLLAovU60vqdBM00v4VoJdrgROtknA90QM7iKr8TngU8AuOzSKvAw72IOHYWCScvILv2KvLaP8bWi19h/0d/xeEv/o7jf/kBdX+7hc4ffsP5nx7g2q+P8Olv/fjL/Sf4x2OpcPXPdLf8RBfrn8R3xN+JvxJfEyykPqH2Jt0+16i9Qlym5S8NDODSkwFceEQ8GMC5Xx+j8++/ouZj2u6ZG/igrguLD59C4o5DCFm7D565O+GQvZUeTDdCP24dtGPXYVbMWoFOwhrop66FIT08683dDJ2FH0Ardxc0l+2GxtLdUM8llu6FxvJ8aK4oguaqQ9BYdRjqq49AdQ1zlCiF6qpyqK08QZwUqK+qHEJj9al/QV3ZatH72ssroL30ODRzy6BGqOYdh+qKCqjQezNYVAlOCaauqcLU1VWYsq4G72+qx/sbq2ldZbDLK0J8XgFWLNqFTbHLscUtHZutIrFC0w3p4wwR9Y4KUjT1sZoeYPcnRaF0bjLK5yXj+JwknMhOREVWEirSk1CZSh1g+uGqox+x2vg0nApLwDGfcBTL/FFg64WDFp4oNvXCYVMfHDHxxRFDavW8UaLlicNq7jiswniiRJXmiVH7fEW0FYur4ul+krya4Yciel1IHGRmErTMQVUfHFD1xJ4ZrtgxVYYPprjgw2ku2K2iwAH1fy+uSn4nrg6r036p+9F7fihl1KhjrhmIgllB2K4dglU6oVhmk4R10euwNa8EKzefQuaWU4jZchLJe+qwvKwHR858jnN/v4NvH/F9Ctym+/EO/ej99uQxfnt8H7cf/YZbzON7uEXzfqYfxu/o/a+fPqb79hGuP36Mi/TZnrtA2Td3sab7S6ScOIPIomYkFDZhfkkntlVcRMnJqziyswF7krZhq3M2dlokocQiFSdNWADFolabHqR0CN1I1CrF1RD60ajVi3leXCmp0YsV8uo/jrxKVEZKxYm6VsP5z2pcPU+cJL9EjaxEIgnV+slKfiev9CRJVfMfkvwvcOFzMYIfSyrd9GGkDVGnlFf1BqlDNBgOiqt0NBll0kM9pwtKKYNNRiyfMkXKoEAIqWwJ/ZxnDEosfSldkOWVJK1yaH05aGF5RZ9t0stAE+1HM+1Hi366lPY3KKMMJYSk+h1DyyjlVRvLLDpWIa50ktEyCL1mmnWfiSuumdVE55Sp53M1K0Gqb6UaidKZYTg8I0SIq31T/LB9gie2jHUV4mrjWy7Y8KYzNr3pgu3v0e/BZD/6biqLsnOaIH32+EwWV+E4pRIp5BW3J4kKlldc30o7XhSgrzVME+KqbZi4GizI/p+KK6LFhOtaLf4XnpNW/yKuVqPHYj16rdYpxdVq9BEX7NcPiavPfYrxfXIV/p59Cm0hm7HOMARhU4whm64F06n0IDhxMj00TsLk9yZj7LuTMOat9zF6zPt4ix4m36cHRtVZRtA1tIKpuQOsrWWws3eDvYOHhKMnHJwk7Jy9YOdCyLxgK/eGrcIbdm4+sHfzhZ27H6y9AmDlEwhL3yBY+gXD0l8SWZYssgIiYC5gmRUFi6AYWAbHwSo4HlahsUJaWYWHwSYiHA6ELCwE7sH+8PNzQ6yfC5ZGuqIwyxfNi/1xcYk7rs2zxZXZpjgzzwzti2zQtog69/Oc0JzlhNpMBdryovDR0Y345UYLcO9v9NR0D48f3Mf1C9exa8t+pKQsQVhSLvyT8+CVshJuySvhQjgQtsmrYJ2yClZM6iArYZ0mjTgoUgZZQill1XAGBZVp1iCrn5G5GmaZ64gNMM/aCItsImuDqKVlNySuFiA0eQ7iE9KRFBGNlMAAJHl5IkahQJiTM+GASBd7xLk6It1Pgfnh3shLDMKq9FCszOT6VkFYymSFIHd2OBbNicHcOclIn5ONmDkLEDB7KRQ8QnAKi6stOFRf/2/F1b+LvPq9uPp9javhqYJSpFWnckRBrm/Vhqa+djR21KOy7CD2L5uDD4J9kU+d2TJXVxynzv0RmT0KXWxwSGGHE15y1FBHvdbdHXVuboIGNy6e7o5WT0+0enuihTrPzdSpb6Z1tLq7CXnFqX9NjnRPUIe2xppHr+PUNy447iDmN9M5ZRqdnNDg5Ih6gutksawSaYeucmpd0CBzFiKrRa5AKxdA56gkGzu02zqg285ZyKteeydBn5MM5zlV0E1Z50rhJmow9TiwqHIS8koILGcnIa76aN5Z58HC1i6CPmdn8R5HW/FIde0OtiK1r5lFkhUXZzcTworhIu0cdVXHEVFW5qgnOAWQRZcoEG6njLZSyhwWVvVGBmgwNkQjvW7itDobK1rWToirdgdHIZRYEjxX08raSgiqJuXogSy3Bmtj8WuWWSyvalhemZlLmEv1uPizXLuK0w+5lhWPKtjmKKUICmk1iK097Sut29JGwOmAHVYO6LRyRIcFvWdqg1ZjK4KOz4SjrrimlRU6uMg9XTMuft7pwpE55mg2NxXCqsn0mbhqY8wlWpVRWCz12llasbyytxbF1vvcudi5q1gfS5R2J1vaXxs6PzboIjhlkOtdnZXT9XeifbK1QJOViYDlVq8rXVNPhVjHucHoI5Y4XHxdIUkrrgl1gVqBu6sQPud/x0VOw/PxFKLqEksfuTMuuMpwmdZ71ZvrStExO9ug28GS7hdrnJHZok9hi14ZR31ZodHNGq3Rnri4MhUXts5B/ao4HF0QiMq8SHRvykDP0ng0xXihyc8JnV7OuOznic9DAvF5cCCu+XqKAuxn3Wif6XwMiarBQu3/RlxxxNV5Or5zbq7KtEe5JKwGRz/0kj7P6+aRGXtkDnTe7Z5B57eHfuN63em75cr10ByGxFUzp5rS/d5ixULWRkTutfD9St9p/l7X0X15mu7XCrr3jhoYokRbF0e09VGspY+dqlpYOWUassaPQ8w77yB4zJsIGPM2At8ej6BxU+E9dgqs3+CUwVcwbcRIzHztdai/+TZm0nLjX3kFr7/0Al596U94eZAXXyBeFFFYg6mEIwcR8kqqU8XRVxyJxVKLa12NGvmaEFWvKsWUkFMMyytl+uAoJa8IcfUGXn91DF4jXqbpEaNG4yVaxzNxNQavv/6mEFeiHhatY8yrb+IdTgVUpgqKdMG3JmAKPQNMHzsZU9/hdMHxkrTi2lZjpNpWk96cIObzPH6PZRbXqlKbIEVcaUxWo1ZNqmk1UVWgOVld1L5iccUSi6OqWFbxyIJcpJ3TDae9OxUzlPJKZYIKVGk9mlzGQIWLtHOtKw3ojFeFznsqAu0JatCfrgMbHTO4m9gi0twZc6xcsdnBB6VuIegMisWVqETcjE/F19kL8OPSNfh15Sb8uGQV/pI9H1+kZOGzxFR8Gp+IT2LjiQR8GpdEr1PwaWIaPmOBlSRJq4/iE3AjNg43oqJwLTwc14JDcS0wGDeIjwND8ElAKD6h55mP/SWRJVIGeYTB2BR8ljwbX2YvwTe5a/HPzbtxZ3+JlCZYWoOHJxqfiasqFledQlz1N/TgSVMPBpo5bbAXjxoJah+39AmB9bDlDO7Te/dbe/Gw46wo2t7fewlPzlzGwLmreHrxBnDpJgaofXz+Bh5c+hgPv/gLBn69hadPpBpXjyHJq+dSAYfLq/+N4urfjirofYClUAvc9zfDlZDvb4KLEDstcN7XDNneBrhSx9Wd2VcvpJUkrmrhv+ckIneVIGXnAczbuR1rd63Fzg9zsHdVEA4sUuDQAjlOEFXznVE1xw6Vc6xxcj6nCFrj1DJ6nWsjxFVNLv0R2BWPT6u341rrCVRUlGLF7oOI3XwIwTtq4Lu/nbbZAbf9bUQz0Qi3A41w5+irAtoXLhZ/oAM++yW8Cc+hz7RDsb8VMsJlXysdE9MCJ8JxbzMc9jbBgY7Z4QBDrw/Q/AOtAnv6jN3etmfsa6f5nZAVdMO9sBc+xX3wI3xFUfZOBB/uRuzxc8iovojFLdex+ewXKPz0Hzj5t5/R8M876PjlLi7ceoiP7jzGV3cH8O2DAXz/+Cl+efIUvxJ3iN/E9AB+Jr4fGMDfiL/SjfUVSyu6YJf6n+DMvfvovHMXHYJ7aL31Gxp++BWn//oTTnz+HUqu/hl7Oq5jfWUX5hdVIeHDw/BfvRuyhVtgm7Me5iym4ldDJ3o1ZkWvgVbMOsyKXQed+PXQT94Ao/QNMM7eBIM5W6Ezfzu0Fu6G1qLd0Fy8F5q5+6CVewCzlhZAa2khUQzNpYegsewwVPOYEqjlHYH6smPQXHYcWssqBLOWnYQ2k8dUKjn5HDp50jKzlp2gdR6ndZRL0mplBVRXV0JlzSnM4JpW605h6rrTRJWyPY0p62sxaVMDpmyogdaqcjgtK0LS0oNYs2APtkWvwHZFBj60jMZ6bW/Med8CUW+rImziTGTRH67Nof44lJ2IsnmpOD43FeXZyTiemYyK9GScSk5BNf2wVcckozI4FuWeoShx9kWxjQeKLNxRZOaBQ6ZeKDH1xVFjQt8HR7W9cERDirYqmemBI6peKFXzRalyZD8umM6yqngatcx0mp7ph6JBVAhappA+k6/mhT0z3YS4+nCyM7ZPdcYepbg6qOmDYk1an0YgjqgH0/qpo82pgjODcWRmIG1bElfFXAhezZv2wRvHVLxRpupLyweiQDMIH84KxnqDKKyyy8Da4BXYPO8ANq4rR+7mE0jfehzp+6qx6tQZlF36Cpe/u42/P3yCX+he/GXgKW49eYLbLK2ePKL2Pt3H9/AT8ePAffzwtB//oB+fr+jevd7/EGcf3kPXvQdov/cEDb8BRd/8hqVdnyG2vBthRc2IK25BdkkH1p48j4M113G0uBsHFhZis08uNlqlYI9JEkqMEnGSC6zrx6JOL4rg+lYsriRqGX2eH4063ZghapXUsLzSjZPQkwq1P4u+SlTCNbDi/oUq+uy/RSmtTgviRJQWS6sawySBJK+UAotl1WB9q6EoquFiSimnBMn/Qh19XoIji9KHkTZEvV6aKJDewMJKSaMhYZRGsLjKGJJXLVyPyUhK82scRNSryhY06GfT+pTo5xCDkVfSqHgsrVqMZ6PNhDDOQatBpoiyksQVR1JloIO21WXCZKGTttlplEXzMoYYlFUdvxdb+mnDpFXSMJJFmmATTTfqJKKBEPWzuMaVHp0jel09Kx6VGtEoVw2n70QoDtP3onB6IPZO9sWH4z2w5V25SBVktrwjx9axCuya6IX8qQFCcrHsKiPKZ4bjOHFS1LiKxKmZkTg5IxwVHIWlEiGKtNcZpFBnL4M6eplCXDWbclF2llXZolB7vUil/HfiasGQuPoXSfVHmC2ijpVU46pLRFz9XlxxcfYNuGK/DVcdd+IL30P4PuU0/px+HPV+a7DOJBQxWjbw0DOBpQ49EKqqYsbkaRj33kSMeXcCXh/7Pl6hB9i3xk+DlpElFP6hCIhMgId/GOxdPGDtoIC1owK2zq6wc3GDLWFDWDIyd1gpPGDp6gVLd8LDG5aePrD08oWFlz+1AQIr70BY+wTB2jcE1n5hsPKLgKVfOEGtfySsAqNhTQ+eNsHxsAklwmJgExEJu8hIOEVEwDU0FN5B/gj2c0OSnwzLo1xRPCSuPHB9oT2uzrPEeXre6FnmhK5lruhY4obGeW6onueDjs0Z+Kr+IO7+5TLw6GfwWDpPHg/g4+tfYu/Ow0jLWI7wxCUISFoqoq48k5ZDTjglrYB90krYJK+AFWFJWChbq9TlIurKKmMVLLLWwPwPMMtiObUaprSMacZKmKavhMkgqcwqmKTRchnraPn1tJ71sM5cK4mr1KXwSpqP0KQcJCSkIjUqGhmhwcgM9EOKjzeiFQqEOtoh2M4SEY5WSPR0FOJqVWoY1udEY+3sSKzMDkMesTQrDIuJBdnRmJOdhLTZWYievQD+s5dBnkP7kZIH76VbUfw/Ia56L59BD48k+FzE1bOoqz8SV81npGgrrnHVeq4TDa01OHpwB7bT3+YPA71RTJ3eCoUrjjs70t9iOxykjniRqx3KfRSooU51gzd1sr280cSthwfhjibqIDe6K1DvJhcpg3VySTxxoXVOGWxycUEtR2dRZ7aWOr4ckVFHnWAeHbDB0ZFwQr2Tk5BWdUJcOQlR1UDr4BEF62l9DIssjsBqlbmI4uXNdlKdrC4WVw4y9DrJxCh35xVuuOTmicseXrjk4SleD4qrM85OOKsUVJwKyK+FsHKRxJWQWjRPIKKznEXEFY9Sx5FEzTZWIq2v2swEp81MpZEFrbj2lJWg0cYSTTZWYjmWUa1cr4nmiZpNlmZC3rRYGNNvmBEaTQylqCtOpbO2FOmInaKYOxeCdxDyiuXUcAbrUrUOq00laoRxcXVbW2m0QSsrCY4O43RDO1s0ccQYj3TIxdhFOqOU0tjOtbm4UDtD16DDjkd+tEGzpTXtpzXaLGxEpFUHY25Lf4es0WpCx2ZkQX/XOGXQDI1mHH1jIYrXd8udhDRiEdLpYCNkFBdsb7VQRlhxvSszJSyw6D2Osupy4JEb6fN0z3G0Va8r155yRpcLSys6ZkeOXrNBBxfMp+kzMnucp+0wgwXbW+zMBV10z5714DpTkrji+lYscM4po6tYVJ3nFDlXOc7JZSItlNMcWXBd9PaU8PLAJZZW3lw/ioufy+meofvHifpTzvY4R/t2yY1H76Nj5Qgwewt0029CL4sruQ16XCzRLqfrHuqKM4vjcW3nYpzZNhcV80JwMNEVJ2YHond1Cs7lJqAtzgeNvo7o9HbG1SAffB4ehM9CAnDV10M5eqB8aBTBC4PiSimvhosr3ueLSnEl8GCkIvLnPOlYvRhp9EPmrDL9ssvJFp2OUiQbn8dul0Fx5YAz7tL15OvAAwrwNWa4RlsHj1KpjNjjWnUtPDoof5fp3q2m+67S0hLHDI1Qoq0zJK/yNXWxcaYqFk6ehLQJExD33jiEvzUWQW+ORejYyQieMAOu4ybB5PU3ofnyK1B7dTQ0aFr19TGY+MrLGDPyRbw24k947UXihT/hFUZEYb2EV18aIQTWyBeZl0Qh95dHSoXYWVRJ4uplIa4G0wAHUwaHxNWwKKxBefXyMHE1+rUxePnVNzDildfx0ihpZMGXafo1jrR64y28/vpbIjqLhdjr9Jm3ufj6m1K6IKcNjqN28tvvY9q7kzHtnUmY/NZEIaaErBozQaQLTnxjvBBX0jypnfruJKhMmC6KsTPq76sIYcUCS2uSOrSnakJ3+iwBR2OpT1IVgmoajzD4prQNTh2cLuTVNEzn9+hcz5xCn5+pDX1VPehPp3aSFvQnaEBvgia039eg9WrBRNMQToaWCDJzRKaNG9Y5Ux/KPRSNAVG4EBGPj5My8O28Jfg5bx1uLd+AHxatEOLq69RsfMmCKjYBn0TF4uOoOHwSQ9OxSfiM/r4ynyYkC2l1MzYW16KicDVMGknwapBUlP1GQBBu+krcoGea694BuO4bSPND8FFYND6LT8eXGQvxl/kr8e3yTfjn1n24s/8Ibhcex63iCtwurRaF2R9XtePx6Q48rulCP4srLtLeQDTSdGMPHjX04CG9ftDI9OA+tXfp9b2mHjxoPYNHHWfxqOs8HvdcRP+QvLouBFb/hRu4f+Em7n3yJR7/+BMGHj3Ek4EneMzyitqBgYFnwkjpjH7nsf6X/PsviysRbcUyaF+TiK5y2dcgIpGc9jVL4mrPMHG1d7i4qof/nlOI3HUUqTsLsGDXbqzbvRE7PpyD3SuDsW+hAkUL5Chf4IpT82U4NcceJ+dY48R8K5xYaI2KJbY4uZhfm6F+uTMuHkjFFw27ca29AsdPlGIprTNyYzH8d9TQttrhuq8D8v3tImJKTtuXH2iEIr8RrgW07wXtcD/QRfvVBXfCbX8nXPd3QLFf+ozLvjY4i6gpag+0wzmf6YDjgTbYH2iBHZPPtMI+n+bR+4wtLW+9l9ijZG87LdsJ54IeuBeegW9RnxhB0IdHYzzQjMDCViSUn8GChstY3/sp8m9+i9N/u4Xu2w9w+UE/Pnr0BF8+GhARKz88An7uh6gRdIdumtv9/bjz+DHRj1vU/tj/GN896ce3A09EcfUv6GJdfjKA1tu/ofJv3+Hol3/B4c++RuHHX2H/1U+xve861rdcQG5lJ7KLaxG/owzBawvguXQnnBduhdXsDTBOXwO95FXQjl8JzRgidi1mJWyETtJm6CZvhl7KJuinbYZh5iYY51A75wPoz9sF3fl7if3QW5QP/dyD0FtyELqLC6CzqBA6i4ugvbiYOAQtQnPRIWgsKsGsxaXQyT0O3dwKgR6hzyxlTkosYSpgQBgqW73ck5i19ATU845DfcUJqK46CdW1p6C6/jRUNpzGdGLqhipMoXaKmK4WTNlYhymbGuj9GuitKodiWTHSlxZi/by92BG1CrvkmdhpEYstuv5YNNUOMW+rw/uNCQhTUUUu/YHflxSN0jmpKJ+dimMZSShLS0JFShKq6EerKioBJ6kTVeYWjBJ7bxy2ckOJhTuOWHjgiJm3SBE8auKLUkMflOp6o1TLE0c42momLTPTA0dVfVCm7o8yzUAcI46oBVLH2F8SV1OfiatDSobElfrvxZUTtk9xxu4Zchyg9R9Up4d4Hi1QLQAlqsG0nf9YXHGR+GOqnihX8USZmi8O037s1AzGWh3qxJgnYbXPMmzO3IPNq49h+fpjyFl/GNm7jmPt6W4cv/FnXPvlLr7v5/TAAfxC9+RPdG/+3P8Qt/of4NcnD/HL0wf46elDfE/8HVJq4OcD/bhMP5Dtv91B7S+/4tTPv+HUrcc48Suw6+s7mNP+CcLKuhFc3IKYQ+1IO9yBJcf78GH1VRSXX0Dhxkpsi92MFbYZWKsXg716sThunIgaos4gRkgqKdKKxVUEvebUwQghtOp0o4Z4XlzF/t8SV6fpc6eHiarTv0cpraoHo7r0af0GCUSi4Jm4IvSSfyeukmifEof43yeusv/b4qrRMIc+OwdtxnPRbkL8Tly1UNtOrztp/T0mEt3GEl1GWUOw2BIopRWnCLZxpJZuKtp0ktGqk4iW50hCM7WN2gmo145HHcHyiiOveMTCOp14VM+KRaVGFMrpO3GEvhOHZwahcHoA9k72wYfj3URhdoaF1daxMjHC4K73PVEwLUAUci9TicDxmRH/Iq4qZ9D8aaEonxaCClqmWicBTSYZ1InKQZNptijM3mjMKZZcJ0yqF9YgotL+nxFXbWZLlMXal6LTfDm6/1BcrcV52424ZLsNVxx24gv/w/ghvQZfpJXilNcyrDYJRIKBI4JsHOBOnUZH6tiaGZlAS0sXKhraUNMxhKq2EfRNbeEZGIG5uauwfN1WpNHDnodvsCSpnBWwoQ63rasHbFxZVHnAnHH3gpmnF0w9fWDi5QsTHz+Y+vnDzC8Q5hxt5RkEK89gWHuFwtY7DLY+4bD1iyCiiGgiFrb+cbALSoB9cBIcQlLgEJYC+zCaDkuAS0QC3CMT4EsPhYH04BhGnaJUHxesjnRFSZYvWpf44WKuG64tssXVBRa4QM8Zvcuc0ZnnhpZcD9Qt9kXtyiicK16D7y/V49FPXwH9v9FTEz28PQG+/PwfOHjwJDJzViM8cRGCWF4l58EncRlcCZeEPDgmLIdt4gpYEZaJebAgLGkZq9Q8Ia44bdAiYxXM/4XV0vz0lTBNY5bDNHU5TFIkjJOZPBinrIBJ2mpafg0suH4Wfc4+YyXkqbnwSpyH0IQsJMQlIy0qEpkhgcgK9EW6vy/iqTMYQR24UAdrhDtZId7NFnND3bE6NRQbZkdj3ZxorMqJwIrsCCzNCsfCjDDMy4xCTlYSUnKyEDl7AXxn0zHyCIgpefT8sBVFIlXwMi7cvPDfj7j63YiCz4urXnQQ7Rd60DZcXPW2o7mnFS29rWg/14m6xlMo2LkOWzJisYM6zSVenqiQyXGMOqWHHGxwUGZHnRQHHPNR4BR1jqupI1ztqpCgzv5pmTNOOTvglJOdKNBeRZ3bamobnB3RqpCj3c1V1K1qZEnFYoXW22BvT9iJYuv1jKMy0kpJo4sTGllcyVhYuQgRVqcUWUJcCXklQ6uTC1pF3SxndDtyIWoFzivccZm+I1c8vXGZvicccSWJK5kYUU1EV7k445wyskoIK2dp/hmuBeTII+U5SEJLxmlWMnRxYWpHByldkDrtjTZSqqAolm5lqUzdsxKpey12LFBs0GI7GJViIUbTa7fmek7mNG2GNh5tz9wYjWZGqDc1QgNHHtlY0zYcpcLiXNjdyUkIqVYHB4GIjHKUpJYQW8qIKfE+L0fHJkZnpPPZROe2iWtkMTzNtcH4evBoh3SMzVyraFB+2duL2kUdYrRDR3GcbRyZxTWwLKzQyphJtJlaDxNXlvQ3zZz+3pmh0cQMDSamaDQ3F2mRPMJfr9xJCKgeZ46IshcjM3bRueuws0K7raWgg+tSOdjSMvbope9Vr4yP315E/HQ68siBtC17S4GUIsgjPNrS+mzpWtuJaKuztJ1znEanoH2neZ10v55xd5EkjSenxsnRx9LJXUqP41pcfG3FdXaWRCbXNGPO0D3GkVeXvJQpgR4ctSfHBTnLTC7UT/tK54rvD47Iu0j34QWujcWiTW6PM5wq6O6E8x5OIl2ww52OId4HZ9dl4nrBcpz5cC5OzA1GUZIbjmf50W9pNLrmRqAlxgvNfrQNf1dcD/PHJxGBuBnkK+poXfRQ4BLXsvJUiGkWWFzbShJXksSSalx5PKtx5fVMYl0UAkshaoX1edJ5ov3rc3NStnR95HZCWrXbW9D3yJLuARuBiGxz4ZRHupaudF3o2rC86nRmlIMN8OicHJHozKM4uqCD4JRf/n7X0P1cRd+LEybGKNXXwxFdPXp+N0SxjhF20N/AVTNmYuGUqciePAVJ4yYi4s13Efr2OISOnwK/96fCcex4GL7+BjRffg2qo17FjFGvYOLIEXhrxIt4Y8Sf8MaLxAt/wugXJV4TkVhS2uAIJSNHjMTL9NmXX+boqtHKGlevDY0qOMgrg+mAw3iu9pVSXI0WEVdvYBRLq5dH46VR0qiCzyKunhdXr9H8MVzr6g2p1pUQV2+OwyQWV+9NxYxx0zBt7BRMfneSmDfxTa55Rcu8/p4YWZAFF4strnHF09PHTYXa+zNFuqDa+yoi3U/tfVWp7tUUDejO0BZpf7oztaE1VUOMNChGGGRx9Qatj1pOH+R50zgai/dh4gxoTtWEvqouDFX0YDBNB/qTZ0Fvsja0p2iJ0Qc5GstWyxh+RnZIsfXAcpcA7HILwQnvUHQEReJqXCr+Omcxfslbi1t56/D9ouX4S84CfJ2eI8TVp9EJ+Dg8VoLlVWwCPqO+36dKRLRVdAyucopgcAiuBAZJaYIBQbhBzzU3fAJww8sfVz39cMXDF1e9A3DNPwQfhcfj8+TZ+Mu8lfhH3hb8sH4Xbm0vxL38Y7hTeAK3mJJTuHe8Ho9PtaP/9+JKKa8kcdWNB3WduF9L1HXhfr3EPW75veZeqXi7MvJq4OwVPL1wTRJXBNe5+u36p3j4j+/x5P59Ia442orF1ZOBwXTBp89FXP0fK6489zXDfV8TFHsb4UI47W0guG2GMyHf+ztxta8Rnvu4xlUDAvacRuTuY0jbVYiFe/Zhw94t2LF9PnauDMHuBQocJI4tcEXFfDkq5joQNjg+zwpl8y1RttAKxxdaomKBOZpXK3C1KAtfNu/FlY4TKDtZisW78xG2qQg+O07DbW8bZPs64LKfaRVpfi4HmiDLp/0+2ALXgna45nfB9UAXFAc6IRdI0krG4oqmXbhG1UGaX9gFeXE3ZIRTYQfsD7bBrmCQdtgX8DwJ2/x2WNPnrfcpoe3b0jYc87tpe93wJvxoWx67GyDbVgHPHZVIPNqOVe3XUXDzW1T99RZ6bj3AjYdP8JWInJJS/37glMD+p9Tpf4rbTwbwa/9j/ProgeAWdfR/In7of4Tv6Ibi5b+hC3WTPt92+w6OfPUXfHDhCla392BpQwcWnm5BTnkdkosrEbG7FN7r8+G45ANY5qyHcdoq6KeshF7aGuimr4UOMSt1HbSS10EjaT21m6GT9gF0Mz6g97ZCO20ztNM3QTdrEwznbIXh/J3EXhgsyCcOwnBRIYyWFMNgURF06bXuwkLo0bTeomLiEHQWHsKsBYegNf8wtBcehd6ScugvPQE9JvcE9JUY5lZIsLBafAJGhDHD8iq3QkRcaaw4AfXVJ6G29hTUuG7VpmqobK7BdGqnbjytpBrTNtZIbKrHjM2NtGwNTFYfh/fyEuQsLcKGnF3YEbYCu10ysMs8Dh/oBmHZdCckjJ0Fz9Hj4DN+ItLowWxjgDcOJsbiaFoSjiYn4FhCPE7Qj9epCElalbuH4qiDLw5buKHE1BXHTD1Qbu6NclNfHBPSitDzxjFtL5RqeOKoKksrdxyd6YlSVV+UqQegTCsIx7SCcVQjmDrGATg8KK6mSRFYh2f6i/S+YlVCzf+ZuOJUQU4TnOQk5NXOaS7Yr+L2TFypUkdbJUiMKFjKUCf96EzufPM6fel9Hxyh9ZSpeuIEUabug4OaAdhM+5OnH4VcxxysidmMTUsOYd2GcizcUILZW0qw8lgjjl39HJdv3cX39DtyCwP45Wk/fh54jJ+fPCLuE/fw08AD/FNIq8f4lvgaj/Exvb748B7afr2Nk9//gpK//4Liv9/GoR8e4eA/B7D+k1tIafoIQaXdCCpuR9ShTiQR2Ud7sPLkBew7eQUl9L3dt7AIK10XYLF2JLZoR+EopwuaJqHWKA41BtGoMYwiIohw1OqHoU4vnIhAnW6kEhZX0YIaIa+UAksprgbl1TOBFTckoJ5D9z9hUFrpx9J+xIkRDJ9B29FPfIZeEpEiIaKs/lVcDcqp54XVcIaLqwwlz+RVvX46Ggz+VVw1GaUR6fRAnyFoNspEi5BXWUPyajh/LK6kdEERQUS0DBdXHH2ln4km3XRBq34GOgyz0GX8r+Kq2ygL3fwe0WmYKWGQiQ6O0NLn2lbpaGdxpasUV9oJz+AIK50ENMyKR90sOudEnXYc6nXihbSq1YlD9awYVGpEopy+E0dmBNJ3LBCF0/2xd7I3tk9ww9b3FEJcbX7HGZvedsSWd+m7NdEN+fR9HBJXQl6F4wRRQVTOjEDF9DCUTw1B2bQQnFSLQp1+MnXystFmMVtEWkn1wgallSSuOPKq2ZjeN/534upZrStR7+oPJBanDbabSyMLdlguQ5fFCvRYrEHvc+JqDfoc1uGc7UZcsNmKyw478VVQCX7MrsFn6Ydx3H0+Vhp7I9nIHrGOzoigzk2oXAE/JzlcbZzgbOUImb0CCidP+HoEIT46FcsWrsCaZeuQk5oDf89AONjLYWMrg52TAg4u7rCXecCOsFF4wUrhDQtXb5gRpm4+MHX3hZmnPyy8AmFB67N0DYalIgTWrmGwcQuHjXs4rD0jYO0VCRuvaNh6xxLxsPNNgL1fEuz9UwR2/slwoNfygCR4ByUjMDAOoT4hiKaOf5aXDBsjXFGa5Y22Jd64uFSGK4sscXmBMc4ttEDXYuoML1agbokXGtdEoTd/Cb7qLMXdv9/A04c/AU8eCHHFT2jffvszyk40Yf7izYhMXISQhEUITloKv4Sl8CDkCcvglJAHu4TlsCIs6bUlzbeiZaxTlsEmbblIGbRIWwlzJRaDsNDieamciscsh2lyHkySlgmMB0leLqKvzOhvuIWonbUKDrReecpieCXMQWhcBhJiEpEaEY70QD+k+3oihTqG8dRRjHGVIZo6qtHU4WNxNSfEFatSg7E+JxJrZ0dhZXYElv9OXGVnJyE5Jwvh9DDvmb0UDpkroJeUB7fcLSisq8W1Ty/hwk2WVucEkqw6KxiscfV7cSWklTJNcFBUPRNXPegg2om2i91oOU+cJc50oqW7DS1dLWjrbkFnXztqasuxd/MybEwOx84gb5RQZ7ecOqBHrGxQbGuNQhcWV44o9VLgBHXqT7g4o5w67+X2dtTaoNyOnjltLVFOVNhZo9LeFtUOLK6cRJpgh5ubqHPVxiJmMDrIiaMzHNBI62mkZRupE9xIneAmlioMfbaZttMskyK36qmtc3YSKYRctL3V1VWC0wadZWhzZrmkQJ/MDecV1IF39cRlNy8hsLjGFYursy5ynOHR1JycRfQVj4J31sVFpAiepX3qc5CKtLPcYsSyPFIe0UnTIoWP60/xcTlLx8A02dqIwuhcP4oLm4tUKh4d0MoSzZYWQlyxtOqwthSFyDniqtncGE1mLK6M0WBmIoRPi42NEFJddIxdMhd0yJRRUc5SVFQ7bYvFVftQlJWDSPcTkWcCJ7RwnTA6z3xuRSqlvSSx+HWri7TvYn8tpALujUSzGdfeskCbEGcc8eUgism3WLG4shTvNZuaC1pNLdFmYiWJK2NJXAlYXhmbotGEUyE59c9SpEh2OdnR+WMh5IQ+BZ1PokcppxiOymJZJeBRHJ1o+/S5Nhs6T9ZmaLE2QZO1EZ1PY7TZmUkRTU62z1AKL17/GTnhxsLKFed9PER9qzPuMlEbStSH4nQ7Vxchybj4O0d5dTtybS5HsV0WYj20v2dpXecVLoKLcmec5wgrBx7x0BodHFEm7g3ajosCl9zcxSh+F7zdcc6Htuvrigt+NN/PFWd96L70cUJ9vDdaVybj3N4lOLNrAaqXx+HIvEAcJSoXhKI2Oxj1MfS7Gkz3bog3bkRSRz3cH5f9vYV0ukjfORZolz1pvR5yXPSQEXJR+4pHDrzkyfvgIY0mqOQ5aSVSCmVCqPV5OA4JK+Ysfa/PuNrTPWdD9xZdMxZYDlZoY1loR/esozVdPztRJJ9rjHE0HRdu7xJF7h1FwfYemubRGrtlXAfLWUhUHmWTa77V2Vihmu75ClMTlBkaoVTfGIf1TLBf2wBb1bSwRkUNy2aoYO7kqUgaOw4Rb76DkHfHIXDC+/AgbN56B3qvjIbKS6Mw5YWXMOGFF/DuSy/grZf+hLdelHiTpt8gRtP8V0a8gJHES8zIFzFi5AiMGjUKr7z8Cl57ebRIA3x1cCTBYSMH/pG8euV3sIziNMFXlPWtWFoNiqtRo0bjVY7Iek2ZKvjqG0Ja8fZef5lrXb0l1brilMG3x4uRBadNmA6VSSqYSUyl6UljJ4saWO+98R7G8giDSsE1+R1JajFT3p2M6eOmQWXiTEJFMJOmZ06cAbXJatBV1YGRpiEM1PWhPX2WkFocXcWpgpPGTFCKK6ne1QwlquOmQ+t9NRFtxeJKn0cZnDYLOkpYXOlO0oDVdD1461oj3tod850DsFEehCJ63qj1C0NfZKJIFfwldzVuLVuN7xYtw59z5uOL1Cx8mpCKT6IS8XFYHBGLTyLj8GlsPM1PGKp79VFcPG5ERYtoK65tdSUgCNeI6/70XfD1xw0fP9zw9sM1Lz9c9fLHNR96LzAcH0en4Musxfjbsk34kaXVtnz8trsEDwqO4+HhKtwvOY27R6tx/3gDHp9qQ391J/pruvC49pm86m/gelfdeFjfhQc1HXhQ3YGH9P4jeu8RLXOvuh13TrXgbm0HHreeRb+odyWJq4EL1zBw6QaeXLqJe+eu4fblm7j79Td4fPs2Bp48wZOnT9E/MLzO1bP8QPE49PS/X3/qf8W//+GxT4q2YnElE8KKaRomrp7VuHLf2yCJq/1N8NnfiMA9NYjcXYa0XcVYvPcANh34ELt2LcaOVeHYscANB+a74fBcBY7NccHxOQ4on2uDY3MtcWSuGf0wmqF0njlOzKc/OKtccaUwA58178Kl7nKUVZcid/9BhG0tgveOSrjSPrJ8khV0ESyiWp6Jq8JWKA62Q54vSSrZ/ja47G8TqYEiPZBrddFn5IUdUBR3wfVQNxSHWFx1wamoAw6F7b+jYxidsD/IdBHdAsfCHjjRfrjld8H3QDd899D6N5+EZV4BHFflI6GoFh+e/RS1/7iNs3ce4ebDAXz15Cn+PvAU3w88wfdP+vHP/if4qb8fv9D0r08e49f+h7j9+AHuPH6IXx4/wj8fPRLLfa8cGfALuj+6b/+GQ59/jVUdvUg/UY2owlKE7TuEoJ10jjYfgGzlTlgv2gLD7DXQSl4G1bglmBlLxNN08iqop62FZuZ6aGVtglbmFmIbtLM+hE72DujkbId29of0ehtmZW2Bds4W6M7ZBr15O6A7fx90FuQTz0QVt9r0WpvbhUXQXlRMHB5Ci1l8BLOWlkEn7zi086TRAfm1NsGF13nEQL2lRG45DHKPw2jpCRjnVcBweQV0VpyA1qoT0FhdAfW1lVDdUAmVjacwc/NpzBBU0zRTC5XNdQLVLQ3Q2NKIWetqYEmfDV55DHNzC7EmdQu2+C7Eh7bJ2GEchQ91grBKVYb0iQYIemsqvN8dj/AZMzDH3BSbPTxREB6BIzFxOBYZi/KQGJzwixTS6phTAEptvFFq5o5SI1eUG3nguJEXjht645gBoeeDYzrUannhmAah5oljKl4oVeH0PD+UqQWiTCMYxzRDUKoRgqOqQTg6IwBHpvkLgXV4up+IwhJ1qdQCcEjdH0VqPshX8cSe6QrsmOyMDyY64oP3HbF9shP2zVCgUN0HJRr+IoLriEqQEFbHBLxuf5TM8BUcVvXBUTVv2gdPVKizWPPGbg1frNYKRK55Alb45WFDzn6sX1mKvPVHsWjrEawrqUXp+Zu48PNtfEM/bJxI8yv6cevpY/zy9BF+GXiInwbu4Z/E908f4G94iG/AI1r24+OnXMvqLtpu/YKqf/yMw9/8jP1f/YLdX9/G7r8+xPa/9mPp5R8Rc/oqAg51IZi+a1FFXfTd6ULKoU7MPdqDbScu4uix8yj9oB5bojdisUk81mpHoMg4AZVmSaim16cNo1FtGIlqo3DUELUGYUPyql43gogSCHmlE4UaQTQRqxxtMF4psCSqdeOVIirmOWpExFasKPouSanBYu8swGKeCTHl+3UG8QJRFF6MbMjTCUoSiSQiWSCklU6igEfCq6XXLKbq9VMEQlLpPk+9kjpdel8njUgnMmgeoZeOBo52MsgUYqrRMA2NBlLBcm6bWF5xHSaDdAmlvJLIkoSVgRIhr3JoOoc+P7zGVY6QVkwz0Wo0G20sr4w42ioLzVzfivarWYdT/TLRxdFWLK6Ms4ZklRBWtI/PyJDQz0Cnkg46jg69NLTrpaBNNxGtOgmCFqKZaGRRxdJKk64poxWNWqJmFqFN1047GpWaESjnwQo4wnG6Pw7Sd23fFC/smOiObeM4TdAJ68fYYe1oa2x80xY7xsuRP9WHvovBoqB7uUoEThAVLKxmhOPk9DCcmBqK4wTP43REFoEt5jloMcumjpFUI6x+sNA9HWcDC0FjTh2cgxaTecR84nlh1WQ0DGOJoQgspcASIwuaLUEHR1pZLkWXVR56rFai15LF1TqluFqLXvu16LNfh3N2m3DR/gNcle3Bn8OP4qc51fgkvRCl7llYbqxAqoEFEqkjG0sdxSgbW4RZ2SHYwh6BFo4IspYh2M4doY4eiHD2QazCn/BFqK0cHkbWcNIxh722BRz0rOBkaAtnUwe4WMjgYqWAk5Ur7HhEQnMXWJjLYGFB0zTPysYDFnZeMLX1hrGtD7V+MLXzh6m9H0yoNbL3h6E9t4EwcQiBiVMITJ3DYOYcDnPnKFg4xcDaMQYOjlFQOEXAxzkEYS5+SJJ7YJG3Ah9GKFCe6Y72xW64mOeIq0vNcGWxEc4tok7vfHvUzHPB6VxfdOzKwadNB/Drn/vw5P4/6AHuLp7Q3+An/QPioeinX35DS/t5rN6wB7HJixAWOxeh8QsREL8I3vG5cE9YBhnhGJ8HW8IqbimRC+vEXNgkLYVNCr1OWQbz5DyYJeVRuxwWKStgyaSugHnKcpjRe6ZJgyyDaaKESeKgvMqDSTKLLZZcK2FFn7NPXgqXhAXwiM1GSGwaEqITkBoehnR/H6RRJzjJ0w3JPp5ID/RFRqA3kr1lSPSwx+xgBVakBGJddgTW5ERgeWYYlmaEYgmxMJ3FVQyyc1KRlJODkMz5kKcvou0thRYdk3zRRhysrcH1zyRxNSirngmsQWH1x2mCLK46L51Bx8VBOMqqW9B+sUvQRrRcYHHVhebeDrR0taG1sxltnU3o7GnG6dNHsHv9ImxMDBkSV8ddZPT32A5FNtY46GSLYur4l1LH+bgb3QPOTii1s8FR6pgetbFAmZ0lTjhYo5KWq3K2x2knB1TzCIC0XItCjjZXNyGwhIThNDiOXmIxQ69Z/LRyNBDj5CAEi4DFFi3HIwiyqBKjCjpLqYQNXAxeJkMTrbNZrkCLjEcidEWXwh1nXT3Q5+KKHkdO/3LFBXp9wU3iHO1HHy3PqYQcfcVSihESizrbZx2oQ+8oSa0zHJ3l5IJeIcRk6OAC8k5OIpqEo5baZE7oEHLJRUQ4ccSVNMofF6m2EiP9NVtzmqAN2mxtpLQqW2u0Wpqj0dQY9caGUqSVKYsrUzEim5BetrZCSPH56VTI0Cl3EdMsslhecTQXR3Xx6IMt9nZCErCwalbWCmuhfW8RUS9OYn87GDpf4lzz5+kzYkREU1PUGdN+GBrR30HaFwOpSHybqMklFZNv4WgxFm9KcdUyKK5MlfWtjKhvYWhGKFsjwtiUfoe5rhWPKEjLc3qkjZQKyGmDnU7Daig5SVFVXTzfQRpNsJO3T9vl2lfN5kZotjCk82lIx2yMVltTWs4CPQ4snGyo5dEfbUVEF8u2HrkTLvp44FqQHy7Rd7bP0xXdLMoUjugl+lw5CspRiJhOZWH3My72yjpZ9D5Nn6H96uU0RIamzzE03cfb430V0WPOIiX1PN1nHM13ydsLF3w9cN7PXYmboNvPFQ0BClQl+qFqCT2jbKS/VR/MRvWmLJStSsCRZdEoWxKNqvlRaEwLRXtMAM5FBeBKZCAuBfnigo+XlK7o4Y4rdCxX6Pt32VMSVxfcXESdrQvuLLPcaL6H4JKnh4jCOufhKoqtn3WTKXGmeYSnE8GjHjpLIsudBRZHVNmLyCtOEeRoqzYHSyGvWFx1OdsKOl04DdRRnFNJXrHE4vPrIored/B3liP86N6st7FEI9/vTvS9drBDDV3TE8YmOKpvhEN6xsjXMcRuLV1s1ZyF9eqayJupitmTpiDh3fcQ/tY7CKLWd/wEyMaOh/kbb0FjxMuY+sKLmPjiCxg34iW8O/IFvPPSnwRvjfgTxhCvj3gBr9L8l4mRo14kXsIoFlcjR+KVkaPovVfw2sjXhLh6ZXD0wOHyaoRSXr36hhBPo1lUCaTUQY624lRBnmZRNVKZJjiSI7n4c0JcjcEbojj7GIweRZ8ZSfOoHUPreef1d6QRBt8ajwnvvo8pLK6mqEJ9uoZI15s0firGvTUBY98Yh3dfl1ILJ3KkFacTCnlFLTH13SmYMX46ZkycKeB0v+k8qiCtQ19ND6Y6JjCZZSyKrnOtK04XZEE17e3JQmBN5cgtWocKj1L43jSo0/uzJtJnp82CkaoeDFR1ReSWjkg71JbE1ftqMJ8yC66a5gg3kyPTwQ8r5UHY5xmCyoAI9MQk48ucRfgxdxWxHN/OX4QvMnPwUWIabsYk4ZOoJHwWkYjPw+PxaUSslDYYG4ePYuNxk7geFTMkrS4HBOOKXyCu+vnjmq8/rvv4CTjqilMEr/kFC2n1UVgMPk/MxJ/n5eG71R/g1rb9+G3XIdzffwyPCivwqKQKj47W4GF5HR4qUwWf1HTiSW03+pk6jrjqGYq2us/RVjUduH+6TcgrHn3wIbW36bP/PFaDXyubRf2rJx0XhLzq772I/nNXMHDxulJcXcetC9dw6+PPcO/7H/DkwQMMDDwV8moAT6X/flfY6rmoq/8jxdW+RsgIZ5Em2CSlCgpx1fTH4oragN01iNhZhpSdxVi05wA2HtiOnbtz8eHqKHywwAN757ujaK4CpXNlOD7XGWVz7XB0riVK5prj8DwzHJlrSvNMUb+cfmTzk3GzYSvOdx9Bed0RLM3PR9jWfHjvqKD947TAdrge7CDaaZrTBRugYPJp/wpaqJWKrysONEvsV0LLuh5shXtROzyoU+x5uEu0rvRaRvOdDrbA8TlalbTBmTrULkWdRDfRI1oZtfKCLnjldyFwfyf8dzbBZe0xWCzcCYelO5BSWIX8y1+i7/YjfPYE+Atd/L89eYp/9j/Fj48e4/uHD4iH+OExdfw51erJI9wZeIx7xP2nT3CHo1rowvyT+BvdFx/df4i2735E4dWPkVvXhsiDpXDbsgf2K7bAZukGWC/ZAPP5a2GYtQo6qcuhSQ+9avTwq5KYh5mJyzEzeSVU0tZCLXMjNLI3Q2v2NsyavR06c3YQO4ld0KZp7bk7RKsz50NqPxDMmr8Tmgv3QX1xAdSWFEJt8UGoLaJ20UElhRKLi+j9Q9DIPQyNpcSyEqjnHYXayjKorS6H2qpyqK48BrUVx6BOaKwogya1msvLoEXoLC+H/orj0F91AgarK6C/+gT0CB2anrXuJDTXn4TGhkqob6qC+ubT0NhcDc3NNUQttDbXCWZtrofupnoYrq6Cw4oTiKJtLqD9zotdTT9g6VhnEokteiHYqu2P1Wpy5EwyRuQ70+E9+h14vj4Goe9NQI6GLjbYuiDfKwhH/MJx1DMUR2SBOOroh2PU0Sq38sZxM08cN3RDuZ4rynVdUabrjmO6npK0muWNMg0vlGt4o1yNUPFBmYov4S+JK3UuoB6CUmpL1YJROjMQpTMCUPI7cVWiFoDDg+Jqhgf2TJUPiattEx2wfZKjEFfF6j44qhFA6+Noq2fiqmxmkFjvEaW4KlGKq1JVDxxT90Qx7eMHmj5YQecjzzkT6+M3YyNdw5UrS7Bscym2ltSj8txNXP3xlkhV/Q5P8OPTx7j1lO5Van9DP3592o+f6DWnBvKogV8NPKT7/SFu0D196dF9dN/5FTXf/YCjX32PvTe/x6ZLf8fay99h7c2fsfqj25jb8y0ijl9AYEEHwg90IK6gE8mFXUgp6kAmfTdXl/biUMUFVB/pQ0neEWz0XIg1+lHYqU3XxTAGp4xjccogAlX6Yag2DEOtcQTqjcJRpx+KOr1Q1OuGPxNXOpGoJWq0mSghNVheDaYOVuvGKRmUVtHP8Zy4GoaQVnr8voQoCs/1twzifieulPJK9z8XV3Wc6kbzG/RTBPVCXCU9R73gj8UVj+YnRvTj1iCdGCauhhgmrgwy6KH+PxBXBpK4auYUN46w0s+hdSlRRls9E1cELd+iR+vRTUcz7VcL7Vf7cHHF0sogE936Eiyp/ohBcdXJ4kr/34grHRZXdG206JpqDkMr6j8QV34omOaLfVO9sHOSO7ZNkGPTu45Y87o1Vr9qiQ1v2GDHOJkQV8UzAkVxdq5xdWJmhKBiejhOTAtFxdQwVM6ke0orXkjAFlM6ZqLBmK6BEV0LllZEgxHPy0GTCZ0rU47G4mLt84kF/15cKfnPxFWnVR66rVaix5JTBddRuxY9NmuGxNUFh8244rwdN9334euIQ/g2oxTnYjZjr10o5mgaI0pFBaEaMxGgOQO+6jPgozoT3qrq8FKbBS91HXiq68JdZRZcpqrCdtwUWL47AVZvj4PNOxNhQw+ZNm9Po+npsH1PBfYTNeA8VRcuMwzhPNMYjjOMYTfdCLYzGGPYzjSFtZo5TLWsoa9rC109e+gZOMHA0BmGhi7QJ3QNZdAxkkPPxBWGZu4wsvCECf3mmlr7wsIqCNYWYbAzC4ODcSAc9T3hbuiKCCs3ZMvcsMJLhu3B9jiaYIeWuQ64lGeLGyvNcW2ZEc4upM74bDucnO2CurWRuFq5Gf/8tAVP7v4ZTwdu4XH/PTykv8uPHkoRV3fpb+7V659h174SpKQvRkR0NkJj5iAwZi584xfBK2EpFAnL4By/DPaE9aC4is+FbQLLq1xYJi2FOf0tNqe/xeZJebAgLLlNzhPzzGgdpn+ACWHM8oolVtJyIa/MRP2sPNglLYFz3Dy4R2ciODoZ8VFxSA0NRbqfD9K93ZHm44mc0EAsiovEophQZAa4IcndHtmBLlieFIC1WRFYTeRlhCI3PQSLCUlcxSIrJw0JObMRkD4PTskLYJa4BGpRi+A8f/2/EVdn/yfEVdczcXWhC63nlWmCPe1o7mpDS2cTWjsa0NHdiOqqEuxbvwhbU8KwN9RXiKsTMjnK7B1ExFUBddgPUWe11F2Oclc5jnPElaM9jtnbotzeBiepc1+tcEKtqwvhjFpatnYwrc9NIYq0t7q5ol0hQzt3cFnEyGWSnOH6SpyCN1gofAhHSRKxiHGRocnZWdTC4tTCOo7ocHFBI62jSS5Hi6srOtw90ePphTNunuh0lKHNjmseyXGOXl/09BbwyHJn3dxxVuEqBNYZOsY+hiOvOAqLI2kcONqKOuNOSui9LoLlTwtHgQmh5iiil9rp+Do4+otlGnXWB0f7a7ThNEE7UaOqXRQ+txejC3K9K04JrFPKqiZavpmWb+H0QitrNFnZoNGSRy20EWl8bcp0QCnCyl7IqloewdDEREgyTvPrdGah5SxSJgelVYsyXYvncxRMj0KBLh6JkdbFtbcaaLuN5pzeZ4IGQ0P6e65Hf2f1UW9sImRVK6c4WvMyJlI0mKkJ/caa0u+kGVpNLNBmQsuwtDKgY1DSbEjvG0nLtJjSciyuxEiCRvS7bCiiy5q5thXX+BIyy1JZ98tCjCjIqZSiBhbtVwuLLxNj+k03ov0xpeO3pOO0QYcTRzxxeiG9trdGt4O1SBnktEROXTvjJsfVAOrgBgcK6XOG7tdurpPlStdVKa0YTufjtMJzXB/LjXHGBULUypJziqgUzdXHNbTkjrhIcNvHaY8cccQ10Oh8XqD7jqWSGPXQm6O8FIQrzvm4oYfa5gB31EX7o2EBPU+sm42yVWnIXxKLPQujsIs4QNPHVqahef1c9K6cg57sRPTEheNsWCDO+fuIY7jk7YlLnm6iKDynCl7ylOMCF63n0QUVLiJN8aKb6zNxJQqySyME8kiEPAohF19nUXWea355OimjrOg4FVJqI6c1nvd0odZFnBeud9VmxxFzUmqmkFaO1vQdtabzzKmY9qL4foczR2o5CP5/1L0FeFXX1u99v/c99RZKS5G2OCRY3N092XFXPCTEPSS4e4KE4E7c3d0THEpLnXqp4dL+vzHm2gHa03Pea8/33fs8/J65fK+99srea/4YY0yu/8YDEfDImDV873BdM/reaLWxoM/NXPxNlNE9m0+f7WkNLRxRUcP+OUrInD0X22bOxgbFWVg5QxHxE6dgCfUVAt8eA893xkFG0xajx0DjtTeg8MILmPCP/8C4F/8TY4h3XvwP4j8x+qUX8NZLnD74D7xB86+/9J947eV/4DVa/upLL+LVF17Ca4KX8foLr+K1F1//l+LqlacCSl7PisXVK1IkFkdTvfnG23jjtVFi/pXhyK3nxJWQW68/J67kjKTjvD3ibbzz5hghrsaPfh8Txk3B9IkzMGvabChOnYVJ703F+LffeyauqH131LtCWrGsmjR6ooBT/KbKxdVU5t1pmEbMnKQIVQUV6ChpC4bFFRdpZ3iUwclvSYXap74zETM47ZCOM2vcNMx5TwGqk+cIcaU1Ux3qiqrSSIMzlKE6dS7UJs2G7mQlWClqw1PdHEtMZEiz88IeV3p+85+P9tAo3EhKx7fpa/F1Sjo+iYnHtaURuDhvMS4FLsQ1llbER/4Lcd1/Hq4GhOByUAguBc/DhaB5OOcfhEEfXwx6eWPI0xvn3Lm+mzsuyKXVRY66cucILJZW/rjkH4wP6NifLIvDzeXr8OOWPbi99yjuHTiDB4fy8PBYkSSuzlbgYX4NHhbV41HZc+KqSuL36k48ru0Uta3uVrXibmUL7pY14Z4YfZCmixvxY04lvqZj/VxUh8eNPXjS2o9HrX141N6Hx92D+L3vgjSyYP9F/NJ/AT9euIxfP/8Cj27fFlFXkqP6v0xcOR5oeK4oex2snlIP6+x62GXXwSGbhVXN0zRBTi90yaqDx94KBGTmITTzOJL2HsSm7Exk7EnDttWB2Bxnh13RNsiOssKxSAucjDTFiQh9HI3UxtEoLRyN1sTxaHWcjtZA5QpL9B5YhEuVG9HbcgSFlcew8uA+BG7Lgjsdn9MSZQcbIDvUAOdD9NqHuMZWFWT7K+lcquB8sIaW1VH7Z1wY2t71cD3cjjTA/VgTPI43i9aF5h05Yov2tT1Y/Rw1cupgT68n6mcdaYHT0VY5bXChTrb3oVYEMVkN8NheCNm6I/DeegwpeXXIufw5zt95hM/pg+eRAb979AS3Hj7BT/cf4cf79/EdPSR//+i+SLf67Y8nuEu3xX3iLn0gv1H7/ZPf8emDR+j97mcUXPwI22vbEHW8AB47DsB81Q7oJq2HetRKqC5Lg2pYOlSWLocyPdQq0cOyMj3kKoetg9KyDZhDzF62EbMjt2Bu9HYoxe4UYkolbjdU4/cQeyUSaDpxD9QS90Kd2/jdUCbmJO3DzOWHMGPFMUxfeRzTqZ2WdhTTlh/B1DRiuQQv43UKq05g5prTmLXuLGZuyMGMjbmYztC0AjFTjiKtV1xL26zLwZx1uVBelwcVQT7UCR1Cb10BdNcVQntDETQ3FkFjUzHUt5RAfWsZUQ6NLRUCzc0SWhsroL2+HIarS+C0thCh6wuwfPlhrAhZhTTLhVip4Y1Nql7YpuyBjbPtkTxFD4vHKsD7jTFwpR8IT/ryXvTWRKQpamC3oR2OW7vjhIU7jhvJcIo6UDl6MuTryFCgRQ/NavbIn0sPznNskDPXHjnKtF7JheZdhLTKn+WKgpluKFBwF+QreCJP0VuIK5ZWZxR95KJJElenp3rIxZW7JK5o+5OcKqjggoPTHJ+Jq/clcbV7ggUOsLhSfCauzip4y6WVL/JYYImON4srV5ye4SoKxHOx+OOKTjgwS4adKnQdDOdjg3sytkVmYnP6EazbdBoZx6tR1nMFV7//RdyHt/74HT+I9MCH+JW488cj3KV79hfih98f4cvHD3DjwT1cvXsX5+/eQf+d2+j4+RfUf/M9Cm98icPnP8O2to+wvPoyEmuvIKX9E6R130R03XWEnOpE4P5GLNjXiKX0d7TsQCPC6btnGf1NLz9ai4P5nagtHULDoWacitiNbYZLsFnBDYfm+CBfLRDFav4oVvVGubovqrQDUK3JEVe+qFT2QZWyP6qVAwVVSoGoJCrmcoRMEBEspEa5kBvzUKb8HCohgr+Kq79DWh8sqGBBphaCavV5qNaYTy1HZj0/qqEkr6pUFxGLiSWCSk4NVF70lCqar6HltWqhAp7mmk3/DC8Po/e3jIgQ1DwnrmpE5FU4atTC/yKtJHFVq7ZM8FdxVa/BowIOi6sYIaY4FbBeI07IqzqNYeKkdX8jrhpUlqFBORyNKiyeItGmwWmB0VKklfq/FlZ/L7HC0aIaimZ6z01yGlUW0WssQi1d0xql+aiaK4+0ek5cVbKcpOUlswKQp/C8uHJF9mQZ9kywx853bYS42jDSGOvfMMSWUabY/a4tDtE2x6fy3yX9HU2lv6dp/sifFoACIa7onpsWhMrZC9GgHo5mnSjqBEWhRisclepLiXBUqUviilMGa+Xiql4n7n9ZXEkjCUqpgi3DqYIGq9FusA7t+huI9Wg3XIcO0/XoMd+EQcvtuGCbicuyfbjudxAfLMpGg08qdhs7IV5ZBQuVJiNIfSL8NSfCT30SMRV+ajOImfBVmw0f1VnwnKsAF8UpsJ/6Hmwnj4f9ZHpYnzIBblOmwG3yVIHr5Glwm6oAT4W58JmlBj8lLfir6sFf3QABGsYI1DRBgKYpfLTM4KpvCSdTOzhaOsHJ2hUudu5wtfeEqwPh6AM35wB4ugXDx3Me/L0XItBvCYL8wxDiF4lF3rEIdSdk4VhkE4ylVl5IoP1XyxyxWWaGXS5aOOarhqowLfQv18PlNbq4sFILXUl6qI4xQ2myDB0HE3BzIBf3fr6M33//AU9+/w33H9zB3Tv38ODeExEe//DhY3z88ec4cTIfUdFpCAqOgn9QFLyDY+AxPxEuC1JhvyANVgvSYUYYs7RasFxgsnA5jBelwXBxOvQXrxC1rwSLVgj0CN2F6dChff4V2gslgaUt5JUUtaVPv+0mi1PpNePhFLwM3kGLMT9wHsJ8fRHh7opIllZe7kieF4AVS+YLcRXuZouF9ka03hIrF3tiQySLqyCsjAhA2jJ/pC7jiKsAxEcuQETMMiyIiYP7sgSYL0mi11+O6UHJME/YhMMV/yyuJLrRdb77n4XV34kropl5Xlz1y+lrQ1NPKxq4KHtHM+raG1HXWof61ho0d9SiovQUDm1KwZ7wIBwNpN87N2cU8qiClpY4aWaEo9SRPWlnhRxHKeKqyM4WRbbWghJbK5RT57iKOtNV1FbQPFNlbyOKtTc4O0hQx7vRgaOvbITAapWnFQlxJS9G3mIuR9Rw4tQ4jnKyFlKmXl7wucLEBBVcH0suruq5+Dt12Nvd3NDu6opWe0fqMFujycIKbRxd5eSMPhdX9BO9zjJ0OTpSZ90B3dTZ76b32MPwdhxhZW6JdlMu9E6Y82iCnAZlg3ZbWymyyspCSmkk6qzM0Ujvs9me3hOt45RHTouqMjIS6XlNnFpobS2EVxNtX29qjFou3q6vhxoDPTRyFBaLJ3OuEUTnyimIJmZCXtXoG6DWwAB1RlLUVh1Hc+npCWFVpqGJMo6U0tcXQqvdms6PzrHFhqWgDZroNXnExSaOsqJry5EwHXy9rS2FPKs1MpCEGe3foMsRUlqoUVen71R11OroiugwFhA1+jqo1FJDhYYqqnj0Q01N1Glpi4iqBo6sUteh3zdtQgu16lr0e6VF67Tpe1RHSKsmPV35yIFaNK9JyyWBJWCZpScVZm+QjyrYJJdWvG8jSzI6TgNdpxZzYzHiXS/XqXKwFumFrfIILS7QzlFbbZZmIl2NR9M77+GOITdX2tZOiKxuJ65xJRUhlyKuLIXEGZDZYshZEkFS6h1HL1kLmdUjl1o8WiCvH5LLIhZAXCy+gz73HrqPuc7UgIsD+pzpNWS0L9EvRu1zRKubDDX0t1QTsxhtW+i3ZNdqnF4Zgc1LfbBygSvWhftgd+Ii5KyNQ2vmOgxlbkL/ymR0hC1Cu583ejxcMUh/h0OunPLHqX62Ai7S3sejA9J766Vz4OLyXGh+0InFFReQ58LzPGIin7O0Pb+vPkd+3xZ03qbotOEaZEboILpsTel90Pt0lq4Dv3eOgOMIuWYTqf5YuyjcbizqjQksDKWILHMpIovXNZlKsrOeUzxNeb2RGAWyxcqUpk1EemoNHa/M0AC52tQ/VVZC1qyZyFRQxA4FBWxTnImts+Zgg+JspEyegbBx7yPg7XFwf2c8HAiTN9+CyksvYypHXP3j/8E7//gPkTI49qUXMe6VlzHm5Zfw1osvYuQ//oGRL7DEegEjaP4N5oWX8MY/JF7/xyuSuHqJxdUIqXD7c+mCr8jTBTniSowgyIXaX35DqlU14m28PWoMtaNFJNYzcSWNQMjiargO1htPpZc0SuEImn7rjbcxhvbnVEGOuJowdjKmvj9dSKuZ02Zj6oTpeO+dCVIRd5EuOA7j3xyPiaPfx+Qxk54ydewUTGMRJY+4miZSBek4ExUwd+ocaMzWgLaSNlQVVMVIg1znalhccdQVjzI4jY4zY9wUIa4Uad1M2oYjqzRYXM3SgOYsTWjMklIO1WeoQGOaMnSnqsBMQRMyFSMEG9ghwdYd2939kROyGO1RibiRvhZfrViHzxOW48PwKFxZuBQXgxfiEqcH+i7AdeJD3/nUhuCqXxAuBQTiQmAwzgcE45xf4J/FlYcnzrm547yrOy5Qe5HmeXTBi1ywnba9HDwfHy4Jx+dxKfhuzRb8uusA7mefwoPDOXhwJA8PjxfjwekyPMipxIP8GjwoqhOjCnKa4JOqDhFpxfxeI4mr+1zLqqpFLq6ahbjiaKvbRfX44WwFvqFjsbh6VN/1TFy19UmjDPacx+O+C3g4cBG/DV7Ej+cv4eePP8GDX37Gk8cPh5WVXE7h/w5x5fCcuGJhZckclGCRxZFYDjyaYLZU34ojtJz2N8B5Xx3c9lTAb1culuw6hoTdB7EhKwNbd6ZgbbInli82wqp5utgYqIVt/urY6TcXO/xmYnvADOwKUUDmAkVkLZ6JY+HKqFplhcHDS3C1cj0Gm/ejrPIQ1h3IwPwtmfDLOAPvrEp4ZNcIvAm/A7Xwp86t7/5KgQ9N+9D5eT8Hz/seqHkO2udQLQIO11FbBx+a96T93LMr4ZZd8RyVcmgdb3OogWiE1+EmeBJeR1rge6gF8w61YunRDkQe70TUsWZEH69FWm4jslrOofaT73Dt3mN8/fsfUlrgvYf4hbh97xFu00Pxr7Ts19+f4DbdDvfoQ2Bh9euTJ/jh/kN8/sttnPviG1Sd/wBZdNMmHS2E/8YsWCduhG7ESmiEr4AmoRGWDvUlaVCnh2QNesjUpAdlrdDV0A5bD+1lG6EVuRmakVugHkVEb4NGzA5RbF0zLhNa8buhlbCHWjmJ+6CVnAVtQofbhH3QiN8H5SQeRfAwFFcdh+LqE1K74rgQWYL0owKFFUfFutlrTmLu+jNQ3pgLpU15mL05FzM3nsWsjTmYuykXyrRMmVql9TlQXp8L1Q150NiYDy1Ccz1Nr82F7uocmKzOhcXqPJivzofZmgKYrC2E8boiGK0vhtHGEhhtKIUxs74UJuvKYLq2DCZrSmG6ugy21PrTurgtRVi18ghWLlyFVNsFWKHjhU3aPtip5Y0d6q7YoGyF5TN1EDtlDiLGT0fkO1ORNH4WNszQxj4taxw3csZJfWec0HbEKQ17nNFwQI4aR1jRw7GSLQrm2CJ/jh1y59LyuTIRbZU3Wy6tZrmhaKYHihQ9BYWK3shX9EEuR1lxJ3qGtyiezqmCZ6Z6CLhjzcXUT8nrXJ3g4uwznHFwqgP2T7bFnonWyHjfkjCnaUscmGqHYwouOM0jFSp6IYeOmzvDF/kzqJNNrYi6mu5Or+NK0HaKLjg5yxmHiD10rhk6/thlH4EdIauxje6L7euO4MDRStR0XcYH3/2CHx9x9B9w+/ffcYfu1Xu/PxZRgbfpi+6XRw/w3f17+OK33/DBT7/gwve3MPjdT+j//md0ffczmr/8ARXXv8CZwQ+R1XwZ60qHkJjTjYSiASyv/wArmm4gofQCQg83I3R3DZbtqkTk9hJEbC9E6LZcLNx6GrG7c7HndD2qKwfQWzyAerp3DjknYutsd+zjCDIlb5So+6FEzRtlaj70AOuLcpouV/JC2RwvVM7xQdUcP2oZf1QQ5XMCaF0gymbzSHASZXOCUDI3WFDKKAWjTDkY5crBT6VUucqzqKq/5+/EFacNPpNcw/KqiuWVyiI5i6UorKfzi4SUksSVRI3q4n8rrmpUlhGRciRhVcvSSiWcpp9FV9VrLEODBrc8T7C0EkTQQ36kJK80omibaCJG0KgRh0ZNJp46A/FCXj1FPe5P0qqZppvVotFI59GoHEFwYXVO94tAq7pUx0qKtopAG53fMK1yni77q7xSZXG1hI616CmNdA3riToVLshO11ppHqpE5NVzqYJE+ZxgFM/0Ry7/zU33FOLq0GQX7J/ohN3v2WLneGtsG2OBTaNMsHGkEba9bY6979nj0FQ3nJjqiZOT6W90srckr6b6CXFVRJQqBKNaeTGatCLRrBONeu0IVGksfSquOEWQ0wW5rtVTcaUdLyeBSPynGld/FVbDta6er23F0qpRd/mfa1yxuNJfh3bdDWjTXUfza9Fhug69FpsxaLUd56y346JTBq77Z+HDpXvRS78RxYELcDjABbvn22BHmCW2R1ljZ7QdMmNl2BPrhr2xntRSxyXGGxmRntge5oZtoc7YSuxY5oqMCFq/zAuZ4V7YtdQTO5Z4YGeoJ3aF+WJPRDD2xy7CoeRwHE2LwfFViTixOllwdFUKDqxOQ/b61di/ZQMObN+CQxnbcXj3LhzZm4HjWXtxKns/zh46iNwjh5F/7BgKTp5E4anTKDqRg9LDeSjPzkXlnlOo3JGNkjUbcSY6EoeCPbDP3Qj7ZEo47jET5QvmoiteDedXaOB8ugY6k6gTnGSH5k3zcK0yA7dvttMD2xec+Iz7v9/G3ft3cPf2PTyi32c8oX+PH+PLL75Azpl8xEanYl5wJIKDouDH4iooDs5BibAPSYF1SCrM56XBZP5yGM9PlViQAqMFqUQaDBemw2DRSugvXAG9BelEGnTmM8uhMy/1X8PbLEyD9qI0IbA4EkuPfuONFybBan4snILC4RWwCPP9gxFOD9NR7q6IcpUh1tsNicF+SA7xR7SvKxY4miLYWg/hrhZYsUgurqKDsYra9IgALI/wR3JEIOKjFiIyNhILYhLgtiwJpkuSoUmvPS0oBeYJm3G4ovK/FFcdQ1JNq78iiatONBNNgg6i/amwauklelrR1NUioq1qO5pQ295A1KO+vRbN7TUoLziKg2sSsD80EGdCfFDk5Y5SmROKbKxxxsIUx6nzedreGvnUKS6iDnKZkyPKqZNc4eyEKuqkVznZoYI69GVWFiixNEOplTkq7WxQK3NAHXXsa2Q2qHawQg1RT53tRo68spXS7FhecSFyFjet5nJ42oJrSllTJ5kllFxcmZpRx5c6vzwqoaUlam1t0Ujn0uLqgnZPd7RSy9FX9SxvbKWi8K10vu0yGTqJdkfa1s4WrbSuw95OyCsWVxx11WlljXYWV2bUcTej8+FpKxYVdrStPVpon3p6zSpTE5Rz5BNLIK4Z5WCHFq61xamLXIPL3Bx1XCBdHi3WyJFanM7HtaY4zY8Lt/OIbKIYulTUukse/cUjs3G6IIuqBqLRyFBEQHH9q2odHVTr6tI0iycu+i6lIbLoY3HF76eNzrXV1kYSZtbSaHxtVhIt9Lk0mhrT8aW6W5K40hPRTXWaWqjT0kITvV6bpTRyXK2BHio0VVGmqowKNVX6/lWn71xNCXUN+u3TQLUaTbO4YmlFx2jQ1qbvTx0hrZr1JVr0tanVFgKrXludXkuNXktNjKbIEVV1OrSfHm1D59RK17XDxBSdpqbUmtDnYYZOGyv0OEgyqJfgAuudtlZSlBW9pxZON+QaVHRfDcpH1ePtu+ysaVtb9MnspNHzHLi+loVoud7ToLMdhlzsRctyahhJ8liJVizj9c48oh8XeOd6WVIUE4usAWeOsLJBt4tU9JyLnw/Q+fGIhG3eHqgPW4CG1fQ7tGkFSlcm4Wh8OHZHL8Hu5AgcpOXH16Tg7OoUVG5cha4dm3Fu83r0xcegI9AfPe5uQlydc3PCoCuPIGgn5F0f/a3xCIF9Ih3Q4ekIiQOODgKOwOrjFEIHWylCi4u5i0gyuka2PBKjETqtDSVpZWOCXjtz2s9KRJ2xtOKC9510TdvNTcX1b7eQitZzcX0WhS0i8orTCPXQwqMoWkqjELZwXSwTAxGp1WJuJNINmy2M0WjOaa36glpaV2Gkjzy6D44qzcR+hWnYO2M69ijMwJ5ZM+m5eS52K6lg8ywlJE+ZjiVj34M/y6vR42D/1jsweP0NzHn5JUx44R8Y+wJHW/0D42j+vddew7uvvYoxL72MUf94ESP/80W8Se2bL7yEkS++TLyCkS+9KnjjpdfwOtezeulZtJSobyWvcSVSBTlK6tW/iquReGvUGIwZ865oudYVR1m9LBdXfxqVkOUVF2p//U1xnDdekcTVKCGuxmL86Hfx3pj3MXGcJK4UpsyE4rRZmDZhBt4fMxHjRo2Xoq4Ijrp6b9R7IkWQ61tNfkeKuJr27nRM5/pV788gposC60JeTVCE6gwVIa60ZmtCeaqSGHWQ5dX0sVNFiuDU0ZMw7Z3JND8FCuOn0jopIms2bcepgRqKatCYqQn1WRpQm6kuRhvk2le6M9RgQsttlfThpW2BcHMnrHf1xakFS9ERn4aPV2/CzRUbRK2rKwvDcDFoIS74z8Ml33m46kXPBp4hRBCueQfisk8ALvj545x/oIi2OucXgCEfPwx5+Yj6Vhxxdc7dA+fdPHCBWlGkndZfpO04rfDqoiW4ERmLm8tX4sdNu3B7zxHcP3gGD47k4uGxfDw8WYKHZ8qfiqv7hbV4WNyAR+WtQlyxsGJYXj3iQuyVzbhT0Yg75Y24W9aI++VNfxZXp0rxY0G1iMp62NiDRy29Ql49bh/Ak65zeNJ7AY8GL+Hu0CX8fP4yfv7oBu798AOePHjwrBL702JW+HOB9v8firT/L4qrWthl1/yTuHLMaoBsbx3cdkviatHOY4jPOIh19PC5cVsSUmOdER2ggVj3uUhyUkSq3RSk2byHdPtxWOk8Dms93sUGn/exPWAyDi6ejaqVljh/eAmuV6zG+bpMVJbuw+as7QjdtAMh208gYHcp/PZUwn9PFYL3VmLB3ios2FOO+bvLMI8IySxDUGYpgmhaQPPBtJ63DWH2MBWYR8yn+Xk0H7yb0xzLEbCnDP57S5+jTA6to20D91UjKKuWqEMQvffgA42Yl92EJQdaEH20AylnerCWOtY76y7iRO8N1Hz0LYZ+uovPH/2BW3+wkPoDtx8+wX3i8RPxXIz7LAS42PWjx/j+7j18/sMtXP7kS3Rd/ABldMPtpZs5YccR+KZuhw0Pq00Prpr0oKwWnAwNeujVpgdhnQUroDt/BfTnc42NVTBatAaGi2jbxeugt2Q9dMM2QnfZZuhFboVe1HboRm+HXvRO6MdkwCBuNwzi90A/bg/0CN34vcQ+gV58FnTjsqAdtx/q8QdEfas5KUcwJ/UI5qYehZIYRVBCOfWoBK1XpvXKy49CLf041FecJE5BbeVJqKSfgGr6SWiuOA3tlQS1OumnoZ9+BkYrc2CyKhcmK3NhnH4WRqmnYZp8EtZJp2BH2CaehjVhQZgl0TommTlDnIV54llYJOTAMp5IyIVVcgGc0osQtKYQMevOIjVlD5LousXbBCNJ2w0r1V2wQVWGraqO2KFpj526NsjQs8RuLQvsVbXAfmVLHFKzwTFad0rbCWe0ZDir4YSzqvY4q2yLM3OscXa2FfKoLZxri0IlB+QryZA71xm5LK2IglmuKJrlRh1mllZehDcKFX1QoOgrOtBnZ3jjlBjx78/iimtSnR4WV/LRAI9Ofyau9k60xu736Vz/JK5kODnT/am4ypvhh8IZAYQ/8qd7I3c6rZvuSrjQNtQZn+OGfXSO25VdsdMoGFneicim+yNrVRZOHCxCc9sFfPL1T/j18e+4S/fnPeIB3b+P6MZ9+OgRbtO9+v3Pv+Dz737Atc+/wuD1T9F+6QZaLn2M1qtfoOPGd2j/+EfUX/sGxf03cLzxAjKLerDuVDuWH2/FioI+bKy7ik0NH4jpWPrbitlahNh1OYhKP4KlqVmYl5SBwJQdCN+wH1sOFSIvvwXtRdQpor/HooUbsV+HzlvRFSdYDqr6oFSN8UKpqidKlT1QOpfa2Z4on+WFilne1PqgYravoHy2H8pm+wtKBQFEIEpmBz2ldE4QypSCUK4ciHIVJuhpRFWFKPQ+DKcGSgzLq/9aXM1H1VN5tUCIqufFVfXz4krOf4+4qlOJFAhxRfO1Ks/EVR1RrxYuooMaOK1NXZr/J3GlLhdXmtFEzHN1q+LQrBlPbbwQWf+VuGqi82hSjhA0s7hS4agpKcpKShH83yWuFkjiiq5ptfI8EXUlIq2Icjml9HkW/Y242jfBARnjbbBjnJUQV5vfNsXmUSbY8Y4FsiY44sg096fi6tQkL5yd7IP8qf5iVMHSGXTsmfQZKy2ma0DXUWMZfdZhokB7JbXVPK/xb8TVvyjO/l+Jq6ZhYSWXVs0Gz4krvXVo1/mLuLLcjH7LLRiw2IwLjtvx6bz9+C7lKL7ecgg39mTi2vGtuFy4Fheq0nG+Ph2XmlbhautGfNC6Fddbd+F6+2580LYH11p342pzBq427aR2Fy3bjQ879hC0vp2W07aXW4jWTFxp24sPOrPxUc8RfNJ/Ep+fy8WXFwtx83IJbl4qxpfni/H5UBk+H6zC5+fraF0DrWvCzSut+OpqK7651o7vP+jEDx9249ZHvbh1ow+3Pu4nBvHTjXP46doQPXT14afuVnxfX45PTh9Az6ZkVEZ6Iz/YFLl+6igOVELNornojFHGUKoazqVpoSfVBN1rvXH52HJ8P1SIR79dxqM/vsKdP27htye3cefBfdy/+wCP7z0E/0g/eXQfX33+CQrOnEVCdDIWhkRgXkg0AlhcBcRA5hcL+8AEWAclwyIkFabzlsNkHourZBjOSyK4TYXB/DToL0in3+g0+q1eDl2WUiHPMSyqQv5mOf/Oc/QVobVgOc2nwGh+AqxCYiRx5b8I8/2CsUyIKxcsk9kjjDqPYe5OhCMWOPHIgtrwMVHHEicTLJ/vjnURcnEVxeIqEMuJ5IggxEctQkRMJOZHxcMlLBEmi+k5Y2Eapgalwjxh6/+0uOLRBJlWubRqJBoGO4h2NA6Lq+42tHa1oqmjBXXtTajuaERVez1qO+vR0FGL5pYKFJ/ch/3J4cheQH+HIb4opU53qcwRhTZWOEsd1lNWZjhrZ4V8ezsU2zugzNEJ5TKnp+KqwsEGZbRNMacNmhujhKY5+qrW2QE1Lg6odOKoLHNUUCe52t4K9XYslqzRZCsVIG+ztkabpbWQVQJLxlrQYmmDZi6+zumCFpao4JQjIyMRdVVN+zU4OaLNww3tXh5odndFPZ13g6M9GqlTz1KrQbQOaKbpZgcHNNjaoIFrU9nZolMeddXFIsuai3YT9JodFtbUIbcRqYaddg7osKN9bWxRZ2kpIr5KDA1RQudQyal3dLwmOkaTAyMdv9ZSEljVLLEs5bWnWGRZSnWmmkV6pIWoP8URXd129vTadBwTU1Ebi4uiN9Hxm1gyiZQ+HdRxNJSBIVqMTWmdMer0DFBNyzk6iyOvOBVQpF+ytLKURFWLuQmaTYzFaIUNjJHh04Lx9Xr6IqWPI6hEJJW2Nlpp2y46RidHcJmZ0na69Boa9L2rJqhQo5ZRVSXU6DtZHTXqmkJ6cZRUkzzSqlmPhRW1BoyOGEGxUV8L9boccaWOBj1NNNKyJiPa3kiP3pOBGK2PR3bso9fvp8+mjz6TPjs79NI17XEkZE4iYq7PRYZeJ46asxFirpnFlZW5qOnEI+txelw7jxRoay0iknodn0mrYXHFEoqlk+C5iKvnI68EPC2TpFWvzE6K3qLj9bG0klHrTJ+dKx3b1RI9znRcJ2sMOvAxndHu54v2pBj07tmC+q1rcTo+GscTYlG0bSOaTx1BZ95p1GTvRc6alchLS0Xzpo24tGsHzqctR2dQEHrd3DDk7IwLro4458qjBtqL0QMHeLRD+rvj6LJ+rmflxMXbHSVpRfcgS6seLihPf2cDfJ6cUsjF8S2N0WlliC4bY/TYmRBmQlr1MLbmIi2y05qL3fNojTRvbUnw4ARWtEwadZGL17daGhIGgnaa7rQypnuXlvOoj8b0eZvoo9WcBaixSDWsN9FDjaE2aox0UEvTldQW6qjhpPJMHJo5DQcUmRk4MFMRB+bMxgFlFexRVsXGWXOQOGkaQnm0QZZXb70DmzdHQfuNEVB89RVMePkfGPfSPzBeiKtX8f7rr2HcK6/i7X+8jJH/8RLeZGh61IuvYtRLr+HNl1/HSGLEK6/jDS6k/tIIuaga+VQ6MX8vrlhIvYm33xqHsePex+i3xggxxSMJDourP41IOCyu3niTWvmxXn3z6eiCY+k44995FxPHTXoqrmZMURTTE8ZKBdrHvCmJKxZY40eOF6MCTuKUQUISV9P+SVzxMgWaV52uDF1lHegr60JDUR1KU+ZA8T0FIa5EQfZ35IydghnPiatZdDwuxq4xQw2aQlxpQmWmOpSnSzWvNGeowHC2FiyV9eGsaYZ5RnZIc/DEkaAlaI1Nw41VW3AzfSM+jkjE5eAlQlpdpN/QSz4huOIVjCseQUQgTQfgoo8/zvn5Ycjfnwj4J3F1nlMFWVxxnSuavujli0v+gbgYRMdcsAhXQsNwPToWn6auwNfrt+GnXQdxN/sU7h06i/vH8vDgVDEe5nCaYDUeFtWJiKsHQly14ElVG34XEVftokj7w8oW3K9owt3yBtwprRfcL/uzuPr6ZAm+PVuGn4rrxAiDj5p7pTpXLK46JXH1ZPAS7g9dwa/nr+KXD27g3jff4Mndu8Dvv0v83yWupFpQNvJUwWFp9VRcHfiruGqAY1YjZHvr4f5P4ioTG7YmITFahnAfdUTIZiHObgaSrCcjxfpdLGdx5TIea73exyb/ScgImY4joUqoXmWFi4cX4UZxOi6WbUZlzjbsyNyE6A3bsGjzYczbno95O0sxf1c5Fu0qReiOYoRuzceSzfkI3VKAxVsLsJBYsK2QKMAiahfTNotpnyU7efsSie3FWLq9hCjGEoK3WbSzGAt3ERnDlEjQ6yzaVYZFGRVYnFGFJZnVCN1Ti6X76hG2rxER+5sQf6gVaac6sa38HE50f4q6T37G0E8P8dG9J7j54Al+evQEdx/9Th3/3/GY2icPf8f9+4/xw2938en3P+LSx5+ic+gCKhpacSKnFDv2nUDy2gwELFsJM+9IqMmWQNllGVS9E6DhTw+xAenQ4dYnFVpeSdDxSoaRXzrMAmj7wFUwoVY/kLYhtENWQnfhGuiHboD+0k0Cg6WbYRi+DcYRO2EclQHj6EwYRmVCLyIDOssyoL1sF5EJ7Yi90InKgk5kNrQjD0BDjmbkQWhHH4ZuzGHoEfqxRMwh6EUdoG3307ZZotWLyoZB1EEYRh8SGNM+poQ5YRF9BNbRR2EfcxxOsSchizslcIklYk7CNfoE3Kl1l0/Loo7DgbCNOgabSDli/iTso07BKeo0ZJFnIIvJgXNCATzTijBvVR4iVxxDQtw2JFJHIsl5EZab+mKltivWqNhjo7INdmraItvIAcctnJFj7oZCY08UGXiigEcJ1JThrJojctWdkK8uQ74qTc+1Q85sG+TMksRVkRI9JKs4oVDZBflz5dJqtisKRbSVO4oVPQkvwhtFij4oVPQVKUtPxZU8RfAMdZA5XfAsdax5JEDuYJ+cTh3n6X8WV/smWmPP+5aEBfYKcWWLozNkOKnI4sobOQq+yFfwR6FCAMFRVyyuPOi4boSrEFfH5rgjc44Ltmp4YbdtKI4tWo3c1dkoOVCEjsYBfP75D9SJeyLk6mPiCX1LPaZ7+MGde/jtp9/w/dc/4JOPv8SlyzfQ3XcFdS2DKK3rQUn9ACrbr6Jp6Eu0XfwODUNfo6TtI5yqPIf9OR3YebwFW060YkfJAPY1XsO+pmvYVtiNNVmVWL0lD2vXnsKq9INITs5EdNJ2RKbvQOqOQ7RfEU7n1qM+twXdByrRkrwfRbJ4nFT3w8lZrshTckehiidKVAkV6swoe0riapYnymZ6opw+g/KZXiiXC6zyWcPyyu/fiKtAOkYgypQCUK4cIBdYQYIKovIpwU/F1TDVaiH0oDwPNRrzqZ1PD84srP4qrobl1Z+jr4SwklP7HDX/kiVEmJBUw+KqllMF5aP51bK4EuuXok71r4ShXjVcFFGvV4tAg3qkhEYUGjWj5TyTV0JcacSjUV0SVsP8nbhqpvMYpkVOq2ok2ui12pm/iis6T4an29Ui/ol/L64W0PuTxFUlp3/SZ8mUyeE0wUJFP1Hj6sxTceWMvRPssWucNbaPtRTiastoM2x92xS7xlgie6ITjrE4nub1TFxN8kHBNI60CkHFTPrcZi9E9dxFQl5VyQvqVz4nrkRtK83I51IF455KqzpNJkFO4r8fVVDnWW0rKcIq/RmG8hpXBmvQobceHTobpagrrndluh69lpvQa7ERfeYbcEm2DV8tycbt9Wfw8Hgh7lcV4G53Du5eOoQ713fh9o1tuP3xDtz9ZDexH3c/PYy7nx8jTkp8dgL3Pj0m8RnxxVHiEHEAd7/Ixp0vD+LOzcO48xXt8zVt+xU9oN08Q+TQdB7uf5WP+18Snxfg3icluPdxOVEpuH+D+IimPyzH3evluPMBU0HnxVTiNk3fvkbttSrcuUztQCFuNR3DF/nbcWVPIrpXhaA5RoamcOpwh1GnZZkuOiI10R+vgXMpmjiXpoeBNGtc3LEQNyt20es34fH9G7jzx9e49eQH/Pz4Du48fISH9Lv85N4D4NFD/P7wNr7/8gYq8nOQnpCKxSHLEBIYgYDAKHj6R0HmGw17/zjYBCbCMiQFZvNSYTIvBcYsrYITYBCcCP3gZOiFpEJv3nIBSytdllLBzxHyL6BttefTs0QDWQAA//RJREFUb/z85RJ0bJ0QOnZIPKyCY+AU+ExcRfj4ijTBJXaWWECdvDAPJ8QHeSE+0B1LnM0RaKmNxQ5GSAp2xupwfyGuVkcFYUVkENKIlIhgxEcuwrLICARHxMIpNB5GC5OgzuIqeDnME7dJ4uqDQfRd6v23qYLPyyqmbaBD0CpGD+xE44BcXPEogv1taOptRWt3K9o6W9Hc3irEVWV7PSraa4W4amyvQW1FHk5nbsSeZSE4EOSB/AD6PXVzRgF1/HMtzXDW0hRnqCN71sYCudSZLbCyRrGtHUrs7VHqaI8yR1uU0roScxMUmxmhxNIE5bYWqKZOc62zPWqow11JHfpyewuU21mgkqiha1lvZ4VGu2F5xcJFki7PkC+zsUUbF16355EJ7YQIqjIzQwWnDbI4os56m4c72rw80OThhgZ3FzQRjfQe6qlzX+vkgHonezRRh7+JRZadrSj23kRtG+3bSe+Do6o6OepJTqe1HToYG8LOAe22DpI4kwupClNTlJvQ+6SW623V2Vij0cFOyDEWWPX0fmpo22paxxJLRIBxGh9HVXFKn7wofStHW9nZi9fkKDMeVZAjokSdKQMDUeCcU/Q4yokLnjeybOIC8Dq6qNbURoW6Bio0tVCjR9sam6CRzqeBaDSlaWNDNBrqi5pSLKBqiToDPdTTMk4VrOPRBEW0lTZ9j2oJMdZK+3bTtem2p2tgYy2ibDhlrF5PRxSTr9TUQBWdT7WcGn5tTW3p3Oh4zfoG9N2pL4+20kMT17My1BZ1qhoJFlUtJnqiKDqP3seCREgSHnHQxlIIlx47xprgVDhOkXNCr0yGHjlCXjlL8opT9lheddI91O8sjZ7HaYOt5ibSKIY2VtKxbS3+VlwJKeXEIkqqASXqQMkjrvrk07xNH23bIyOc5FFPMhZaNnQu1kJcdbtaotfFEoNOVhhi6ebghHZvb/QuT8QHJ7LRfyQLZRvWIG/datQdzsa5mjJcrK9Cy8njKNm6BRWbNqI3MwPX9uwW4qorMAj9Lm644CTDRWcHnJdHh3H01ZCbTBSDl0YMlIqxD9F14VRBHn1QEleWoth8L2ND15cLzgtxZUTXwpTOz0LU9mJxxfNdNozZU/h68WfRa0fv0Y7rwFnLR3s0omsrF1bWxhJWxvR5cq0ybbpnNdFkrCO2aePILFNOd9VBjQHdJ7S+1pjuZxMdlOtrIF9DCSeVFHF01nQcVpiOQ4oKODxrFo7MVRLyajfB8iplynSEjX8fwaPHwGP0O7B6ezS03hyJma+9hIkv/QPvvfQC3nuF5dUrQly98+IrGPWPl/Hmf74siasXXsWoF1/DyJdYWBGvyHn5DWKEVIPqFYnXnxNYw+JKpPu9zO0ovD1qHMaOZXE1Vowc+NprI4S84lEGWVb9SVy9JkVcCeRF3UeKGllv4a2RozGGjvH+2AmY8v40Ia2mT1bA5PenCpn13jvvY+yo8c+Jq3F4n2td8aiCLK7GTsK0d6dKwmqY58QV16bSV9WDIaE9W1NEYM2aMBMzxk0TUVaSvKJjjJ2M6Syuxk+D4vjpmP2+ohhNUFNRHTpztKE1RweqMzUxh6O2Js0Sxdp1Z2nCTMUAjppm8DewQaylC3a707M5/a5dSV6Hz5PX40Z4Iq4Eh+ISR1uxuPINwmVvwjMQl72kaKvzvv4Y9PPDoD/jLwTWOV8/nPPyxXkeUdDDSwgrSV554oKPHy5xTaz5i3Bx0RJcDA3DlagYXE9ajo9XrMfXm3fj591H8PPeY/hp/wncZnmVU4YnRbV4UtKARyWNeMiUNeFRRTMeV7ZS24KHFVzLiqjgguyNuFfWIOCIK153p7geP+ZU4NtTJfj2TCluFdbgdmULHjR2P4u46hzC7708uuBlPBy6it/OXcOvVz/CvS+/wpNff6Nnnkf448mTv03/++Nv+D9TXD2HdbY84mp/NZwEcnG1vwmyvQ1w310Jv115WLTzuCSu9mRi/ZYkehCSYamXOiKc5yJJNgcrXWZhresMrHefik3eU7EjWAH7lirjRKw2CpON0LbFBddPLMVnRam4mL8KVUfXYO+utUjbuAXRm7MRvvU0wrfnY9mOQkRRG7MlBzEbzyCWiNucg1iaj96ag6htuQSt256LuB35SNhVgERBPhJ30vyOPEEitzxPy+MyChCbUYjYTIm4zCI5xYjPLEP87gok7KlC0t5qpGTVIjW7HqkHGrH8UDNWHmvDxpwuHKi7jPKLX2Pgu/u4fvsJPvz5Lj787id8/v1PYoSiO7/cx50f7+DWzVv46INP0d1/DuUNzTiZV4Td+w9jzbptiIldgfkL4+HhGw5rl0XQsQmGkiVhuwRqLrHQ8UqBgfdy6HskQUcWC22HaOg5xsDElR6ePVJg5ZUKc68kGHslQs8rAbo+CdAP4P/5TYPRvBUwClkFk/lrYLpwPcyXbIJF2FZYLNsOs7BtMFq8FXoLt0CH0F6wFbqLd8EwbC/Mw/bDaukBWIdmw5o6Ptza0Lxt6AHYEfZL98M+NAu2S/bBZvEe2C7eC4elWZCFZ8Mt/CC8lh2GT8QR+DHLjiAg/AiClh3D/MgTWBh1CouJ0OhTCI85g6i4XMQk5CM2uRDRqcWISitGRHoRwtOLsXRFMUJXlsgpxdJV5QhbXYFla6oQvboWsWvqEL2+EZGbmhC9vQlJO6uxalseNq8/gF1pO5Advx7HwlbgeGAcDskWIsvcG/tNXHDYxBEnTZ2QZ+yCUgMPVOh5oVTLAwVqzshXdiScUKAiI6jleY6wmmuHAoLFVREtK1J2oXk3FM6RpFXhTELRHUUKHigWeNG0FHGV91yq4Cn5iIIcbZVD0zkcgSXElYeodXV8miuOTJPh4BS5uJpkTR1uS+yZwOLKCtlT7SRxpeCGs4reyFPwRYGQVgHUcmfdi45Jx57ujlwFd5ym8zpI57hb3RNZlotxlu6J8rQ9aNqfRw8qXfjqo69w/+6jP305/P74dzz89Q5+/eoHfPvxV/jsyqe4NvQhzvVcRWfLedRWdaOosBn5+W0oq+hHY9uH6Oi9ifber1Hf+gnKqi8jt7APJ3M6cCy3EycrhpDTcg15bddwqnIAR0814eThauQdqEJBdhnO7ivAiew8nKQv4Tz6ki5t6kZdYx86y7tw4VQ9LtPfdx/dt9U24chT88SZ2TLkznFGobI7SlQ44soLJXPomiu6oZSuS/kMgt57maIHwTJrWGD9WVxxZE7pU3EVICibGyDklSSwAuXQtJIcmq+Qy6wKVZZYwf8srlQlcfXPzP9T6mC1iBzimk3/ioXPIS2rUV5MLCXCUascIahTkahneGRBlXAhriTJJVGrGvoncdWgFoFG9Ug0ajBRRLRgOGWwUYNrV8WhUS0ODaqxtI8ctVg0qMfSvrw+Fi2MWjRaVKOeI1KkCoqoK6JNJeJPsup5/sfF1UJJXD2NtgpC2Sz67OSUzAwQaYIF9HeRR39vkriivwEuzP6+PXaytHrHAtvfMcfW0WbYRmSMs8YBWn+C/mZPzfDBqSn0dzrJG2cnSuKqfNYC1MxdLK49i6sqhgvqq4WigihXk6cKPhdxNTyaIIurOq04Wh5LcBtP6yV5NSywGpi/TQ9MRZPechFlJUVaDQusFWjTX4123fXo1N2ETj3CiDDdiB7zjeg2X49ei/W45LoNN5fuw89rjuDOweP4regwbtVk4IeW1fihIxbfd4Tju3aiLRLft8Xhh7YkWp6CH9qX48f2NPzUkY6fiVsdaTSfSssTaZsY/NgWhVvtREc0LY/B960x+K4lBt82xeKb+jh8XRuLmzVEVSy+qqT5ykR8XbUcX1WvxM3qVfiyaiW+rFyBz8vT8GlJCj4sSMLV3ARcySFyJS7R9MWz8YLLZ4jjUTi3bxG6NnihOckWDVGmaIkwRleUCfqijdAfZ4ihRH1cSNUjdDGYoo/+5Ta4vCsU39Xtw6Mv2/Hk4Sf47Y9v8f2TH/Ejiyt6cHt0/xF+v3MPeHAXf9Cy2z9+ifbaSmxasRZLgsPh570Yvr5h8PKPhItfNBz8YmATEA+rkCSYz0uG6fxkGLNcCqLf3cB46AYmQCeQfqsDU6AblAK94NS/sBx6Icul6RAJXcHy58RVipBWWnRcnaB4OnYsrIOj4BwYBt+ARVjgH4wIX1+EO9ljoaUJllIndkN0KM5mbEJR9g7sTY9GvL8TljqbIiHAESuX+GBdZDDWRHK6YDDSiZSIEMRFLkZ4ZAT9NsfCcUkcDBckQmNROmbQb4RVyk4crqzCxQ8G0HexV4gqZlhe/bXG1d+Kq/4OtPR3okmIq3Y0iFEEJXHV0iWJq9YOqTB7ZUc9yttrUNdZh6bmChSe2I+s1BhkzPPGYT835Hm5IdfRFjlcfN3CVIirsyyurC2Qa2WJAksrFNrYooijrxxsUWxnhWLapsTcGGV0jSqoo1xlZ4lqB2vUONmghjrdVdRWOHDUlSXK7czl8soKddQxric4ra9RjD5oK9IIG20k0dNMy1lYdTg6oZ065m2Ojmi2t0cDiyEra1Ra8XFoP1cXtLi7ocHNBfXuLmjwdBUCq9bFCdUye9QSDTTdSJ18ronFUVKSvJLS6zgVUKp7JcHTnfaO6HRwRLudA1p41MLh9EPanttaKytUmpkRLK/MUMcyivbl1MQWR2kURR7tkCUWny/Pt9BxWzk6i/ato/24+HoHizKWc1yMXl7culZfD3X6ekJQ1WjroFZLW8AjAJarqtL3oCqquTaVtjaqNLVQriFRyemEYmRDLqyuI9WR0tdBg6Eu6uTUG0rHFuKKjs/H5YirRn2OemK5Y0vvna4JXZ8OHjXOylzUOWo2NUKTsRGajTmKy5RaUzQaGtNrGIjoLd6/2dCQvjMN0KSvK+pWSa+tI9LH2q1Yjpijl4uhy6OWuIg412LiIuOdnPpnLo1myPDIhhw5xRKtx8lRRFz10LWVIq9YZjmJOlbdnBrn5IABjraytxa1lrjoe6elGR3TTBJjttKIgj0OlqJOlYiaksmjqUTNKI7MshZSq4e3E9tKqX+cotfnbE+vx6mCUsQVL+91ksRVjwtjgT5iSGaNc3Q+PfxZu7qiOzYSHx3Nwqdlueg/fQRlmdtRuHcHqk4dRPWpQ6g6uA+N2ftw/vhRfERc2bEV/dHR6PajjryLKy7TfX+Zvnsuyexw3oXllYOIKhvglEg5Q3QtzjnLcE7IK0f00zURAtBGklY9LKKsOYpKopsjrRykGl699tzSNvYW4j2LGmB2ls/JQxtaTu+H7wWO4KNr22yqR/eqATqsJGnFIzy2muqiyVBLEldGOrSdvqDRmO4zjrYy0KL7WltIrFojbVTSdsVaKshRmY0Ts2fgiMI0HFZQwPHZNK+kjGPKKjioqoY9KmrYMkcJadNmIOr9CVjw7rvwIqzHvAOtEa9D8cUXMPEf/4F3X/hPjH/5RYx95RWMefU1jH6Zo6xexZsvEC++RryON6h99cVXpZEFaf2Il14j3pDgGlRCYo2gdSNFFNawvHrjVSnaisXVW6PGYsyY90Xk1cgRb4moKq5r9Zp81MHXnqYajhACi+tksaziUQaf582Rb2P0yHcw/m0p6mrapBlCXk2ZMA2Txk/G+2MmYNwoaXTBsW+Ox7iR4/EetRPekkddjZ2EqeO5QPsUTGVhxWmC70t1rma8NwPK05XkEVfaQlypi6iruZhJ62aMmyrk1fQxkzF93BRR54rTBbnG1ZwJM6EydVhc6UBPSQ+a1CpNV8HMibMwe9JsaCpowEhZH7YapvDUsUSYoQM22Pogxy8MPcuW43r0SnwYGo+rz4srvyBc9AnERe8AwQVfur/9/DDA/FVcefvivJcPLnh447wb17nyECmDF3z8cTlkAa4sCsXFJaG4ELYM1+OT8Sk9P3y8cgM+X78DX23Ziy82ZeKzLXvw3b5juHu6WIir30sa8KSkCQ+ovVtYh3vFdXhQ2oCHpY24T8vuldTjPs9Tn+hhZRMeVbYIHnAUVkkdfimoxo+55fiJ2ttljbhd0Szk1Z3aNjxo6cHvXSyuLuKPgSt4PHQV985dw50rH+H+Z1/iyU8/0zPPwz+Jq//TJNXfiiv7p+KqHtaE1TDZtEw+2qADjyYoqIXjsLjKaoT73mr4Z+Rh8a7josaViLjakoLkKHdE+Oghxl0dqe5qWO+jiq1+ytjuNws7g2Yie6kqclKNUbOJfvAzvXDl+GLcLE2iB9uVuFq4Es3HV1Fndj0OZu1Cxv4D2HbgJLYeOIutB/Ow/WA+dhG7DxVgz6FC7D1ciD3HirD7RBEyTxVi9ylafiYPWWfzkZ2bjwN5eTjI5ObhQE4uss8SZ7gtwP6cIuw7W4K9Z0qx92w5TZcjK6eC2gpqK5GdV4uDBQ04VNiEw0UtOFrSiqOlbTha1oGjFT04UTuI/NZLqLvwKYZu/oTP7jzC1/QA/NmPP+PaZzfxwY3P8OnHX+LmjZv49NLHuNh5Hk1VDcjNyUHW/ixs2bIZK9LTkRAdh2VLIrB4XhjmB4chOCQS/iFR8AqOhXtIIjwWLIf3kpXwC10FX3qg9KIHW6+QZPhSG7gwDfMWr8B8Wh8Smo7A0DT4M0uJiHQERK1CYNRaBEZuQnDUNoTE7MD8+AzMT9qN+cl7EJK0B0EJe+Afvxd+gn3wTzyAoOQjWJhyHGHJpxCRRCSeRETCCSyLP45lcccQEXcUkXFHEBV/GDEJRxCXdAyp6Wewel0hNm0tw84dVdiXUYMDe+pweF8jjuxrIBpxfF8TTu5vxukDrYKcQ20oONqBklM9KD87gIq8CygvvIKyoqsoLbmG0rIPUFJ+HSUVH6Kk6iPiBkqrP0FZzacor/0cVbVfoqb2Jqrqv0J5w1coa/oCFc0fobbxPFrqutBT04IL1Y24Vl6HazkluLj3GNpTN6AkKAzH7NxwyNgWx3XtkavljCINTj9zRaGyMwqVZISzmM4X8kqiUMURRUoOKJ5rj+I53MpQNNeNpt1EiqAkrmhagZhB09PdCQ/qQHOBdk7p88KZGZ4iNfDMFHecFeJKkld/FlduODLNGQenOGH/ZHvsm2iLvRNsCGvsIw5MssMxWndyqqvYj2ta5c3wFdEluQpcCJ5eaxYx0wOnZ7rSD68j9s11wlHzEFQtWoWB9QdxYX8OdRLLcbO9F79+9DHufvM17n7/He798CPxE+589R1uXf8MXw1ex6ddl3Cj/QKutQzhYkM/+qu70FbSjJozVag4UYGanDq0lHagq3oA3bXn0FE1SPM9aChoQ11uE2pyG1Fb2o7G+n600TE6Gvtp2y6cr+3BRw0D+Kx5CJ+2DOBGxwA+GbiATy5dwYcXruBa7zl8UNeBT3Kr8VV2AT5bk4VB6sxVmQXgLH0WZ2bbI2eOEwrmutPn4oXi2Z4oUXBF2QxnVMyQoXyGC8rosyhleSWiryRxVTbL/ykssUrmSAhp9VRcBQqEtOLpufJ18vW8jKlQliKwqkTU1TwhrWrUJHFV9XfiSnm+nL8TVwtRq/wcz8mq5yVWjTLLq1CCC7SHC4HFkVbDqX9CRFFbx4XYVSV5xemFNaqhYr5OpBGGS2mEIupKirxqVI8SNHChdfUYmibUYtGkGodGldinNKkSahxlxcIqFq2CaLSqRkmoRKFFWS6tlOXSSmWZEFF/L67C0c7y6i+00boWlefElTKzEI1EA12/url0jWcFoWJmAH3GfihW9JWY6Ut/i37IF1GOHOHoQX8vrjg4SYa979sjY6wVdrxjKdIDt482x84xltj9rry+FY9CON0Xpyb7CHGVO4WOqxCCSqXF4toNX08hrVRCUakWRp21UJTxKJGqnDYYgWq6lrUa0ajVjBHCShJX8XJp9ffiahghr4hGbU4RTBU0s7jSl9e20n8mrlr1WFytRafeBnQbbEK38RZ0mxImNG2yAX2WG3HVYzu+WJqJb1J24ZvNm/FFZjo+3BuOy1neuJxth8v7LWjaHFf2WeHaPlt8sM+RkBHO+DDLDR9ne+Ljg9746IAnrmVRh2WPAy5nWuPKbktc22OFD/ZY41qmFa7sssCl7Ra4uMUC5zeZY2i9GYbWmeHcWgtcWGeNC+vtcGGTA4Y2U0dusz1hh4FNEv1E93obtK+xQvtqxhJtq6zQvJI6e+nU6V5hgZaVFmhbQR1IenZoiqOOZ4QGmpdpoCNCGz3Ruhgghmj5uSQ9XEjRw7lkHfTRdHeKFc7vWISblRn0sNaCJw8/xV38gFtPfsKPj37Drw/v4cH9e3hy5zZw/w7w+308vvczLvT2YM+mXVgcEAZ3WSA83RfCyy8cbv6RcPCLhLV/NCyDYmEeEg9Twjg4DgaBsdCl5Tr+sUQ8dAISocsEJkEvKAn6QcnQ42k5+rwsOBkG9HuuR61OcBK0GPrd1wxJoOl4aAXG0LEiYegfTq+5FC7+i+HvPx8L/YOwzNcHS6hzvYA6wSmBvijKysDHfS24eb4TdSf2YkNYICJczZHoZ4/Vi72xISoYa6NChLjiiKvEiGBERy7B0qgYBEcnwTUiFRb07GAQthrKi9fCcUUmjlVX48LfiKvh6f9KXLX1s7zqRFO/JK7q/yKuWjup7WhFXUcLKjsaUNFRS9M1qK8uwIkd67EzdB72BnjipK87ct2dkUsd11xLc+TbWCLXxvwv4spaiKtCO1sU2NvQtAWKqVNbzumBNF1la4FK2ocFFqcF1rnYC6qp48/yqszOXB55ZYUq6hxXEzXUQa6mY9U42AjhVU3rqm2tUcsSy8EeLZwOKHMiZGhzchIpf/X29qixsUGtvR0aqePe6OqCeldn1Lo5o85doobFFacrOjvSOpmQV/WOkriqtbZ+Kq/aOeqKhRW9Tjcdv5tep0vmLIRZi609Gqyt0EhwLSuul8W00PZ1dAwe5ZDlVTW1LKlaHB1pPZ0r194SIynaEfZiX96niWtlWVigmlP3uIYQpylyxJmFGRpMDERkFNeX4hEIOc2vmUcc1NNHtaYWylRUUKKkhAp1NZFCyNFXLK/KVNVRSlTyKIH60oiB1TqaqOWC6PpaaDDURr2hDuqM5OLKQJJXIg2RRwzU0aHXMZaK0dsOpxxaidHzuMZUl62VKH7eYS2Nsthpw7LNXqRTioLyBoao1ZfXzeIi6zzioaG+qNHVZGaMNmszdDvYiCLjQ5z2xiKI5rvpM+6ypte0MEWLCY+uyKJDT5xjvREXsDeQCyxLIdR6HO3R48Rpg47oZbgQuZODqG3F0VYs2RqNpJEKO8yN5WlvZlIEEt2L3TzCoJ0ET/c42EhwlJKjfNrBWo6NPLrKTqQJiuLwtA3Dhd5ZXPU7y+WVszm15hiUWeGcGPHPVnz2TUH+6F2dgqvH9+NS3jG0HN2Hsv3bUXpgJ8qyd6LxyF5cOHsMn+Wexo3svRhITULnvBD0eHqICKqLdG9fpmNdpu+fC/T6A1z4XSadE0eY8fs+5yLDeRdnXHBxEfKKUwaFDLS3FumCvUJGmYtIqg4bU3RyrSuOPON1jtJIgkwvSzsReSZPr3SUann1OtqJQvBd9LfdZmEs6lq1EiyvONKqzZTmTXTRbKwjoq6ajXREymAT0UDL6o105MKKWroHaw20UaWniVItVRSozUWO8iycmK2AY7MUcVJpDs6oquKMugZOaGjiiKYmsqjdoayCtTNnIWn6dIRNnQKf996F5ZujoP7ii5jxH/8NE4hx//hPjHn5RYzhWlevvoa3X35NLq0IjrYiXnvpNcEbL78mF1evi0gshsXVSHkE1msvSfLq9T+Jq7eEuHpHLq7eHDn6qbx6XS6uXhkeqVBeM+v1V6WRCEeOkDNSgsXVWzzC4MgxeHf0e0JYcbogC6wp703FxLGT8N7o90XK4PhR7wpxNV4urzjqavKYiZgydjKmjCNYXnH0lTziajoLqKmzockF2udqikLrXLNKdZqSqGGlMF6qdTWdBZZcXM2QF2gfFlfqM1ShPUsbBioGMFAzomNpY+5U2n/SHFqnBgMlXViqGcOF0wV1bZFm4YFDbovQMD8e50KTcXlxDC4Fh+J8wHyc9w8WNayG/AJwztdfMOTnLyKtBvyfiatz/lIU1nkfP7m48hLiirno7YMrAcG4On+RJK5Cw3A5Mgafp6/CD5t34LstGfhmy258uSkTH67agg/XbsfXmYdw+0QhHuVX4XFhDR4X1+N+US1+zanAL2fLcTe/WqQP3ifu0nqWWQ/LGvC4oglPqlrwuLIZD2iexdUd2u+Xwmr8VlqPe7TuTlUrfqZ1t2j+l+pm3GvpwePuc8DAFfx+7ioeEHcvfoB7H36KJ9/9CNy9jz8eP8Yfv0viarg2+//R4so2uwF2BLc2z7O/EbaE/X5ODayDU1ataB1o3oHFFa3z2FeNgN35WJp5Asn7DmFDViY2b0nDypgAJARaIMHbAGne2tjgT3/cQerYFTQHe+bPwbEoLZTSw2lLhheGji3AJyXx+L5xDX5o3ozPajbhculmDJRloLfyMHWAT6K5OgcN9BDTUFOExtoytDZUobO5Dp0t9QS17UR3DTr7qtA1UI7uwRL0nitC3/kC9F/Iw8DFfKIAAxdofqgAfQNF6B8sQ+9gJbr7a9DVV4vuvjr09NejZ6CBltXTfAOtb0L/uTbarwODF7swdLEbg5d6iD4MXjmH8x9exrXPPsJn332J7+/8gNuPf8WdR7/g1s/f4svPP8YnH1zBR5cu4vrgEM610YNcBXXyc04j52gWju7biv0712HPltXYvXElMjesQub61dSuReamjcjcvAW7Nm/DTrrxd2zeiR1bdmHntgzs2r4LO7bRsq3bsZPIIDK37ngKz+/atg0Z27dL7NyJjB27aXo/Mrcfwu4dR7Bn11HszjiGzF3HaD2RcQIZmaeQufsMMvacRcbuHOzKzKFtcrFvZx6ydxDbc7F/61lkbTmNrM0nkbXpBPYTB7ecxPEdp3Fmdx6KDpah5nQ9Wota0VfRiQt13bjW3I+P2s/hk64L+LTnEj4jvui/hJuDl/HVuSv45uI1fHvlOr679iG+++AGvv/gM/zwwU38+ME3+PH6t/jxo+/w4w3qZHx6C7c+/0nii58Jus5fSvzE08SPX/yKH2jdD1/+gB+//Ao/ffkpfv3yI9z+8jrufn6N/lAv4P5AN77Jy0PH8hU45emL/aZ2OKhrh5OaMuSouSJfxRWFSi4onOOMork87Yo8ZXpYVpZRy+JKRg9nTiid44iyWY4onU3zc1yFuCoWaYK0jyKh4IqCGXS86S4SPK3ghjwFd+Rw+h51kM9OcUPOVHc5Hjg7TSrSzuLqBHF0mht1pF2QPclJ1OXZS2RNsEf2+7Y4PMEOxyc6UcfaBaenuAsJdoaOc4b2O6PggZzZnjir5IlTc91whM5zn6IV9ms4oMQzFBdW7sDNAyfwxfFT+OjUCXxakocv6O/qs4YKfNxYhU+aG/FZazs+bWzHdfqCvFxUj8t5tbiSV4OLuZU4d6YUfcfz0XH4FJr3H0Hj3oNopL//luwjaD1wHG0HT6KdOXASbfQ6bdnH0Uq0HzmJ7jO5GMwvxqWSMnxUXoGbdXX4sbkZP7e34ZeONvzc2SZq2PzQ2YSbTTX4uKIYH9HfzCeHD+LL3Xvw5fotuBaVhFa3QBQbOCJPzU4a2ZE+h3yOtprDkVUuqFRwQOUMO5QrONG8m5Q+OMsL5TN9CF9UzPQjfMV8yWxvFCl5o1jZB6VzuYh7oASPQKgUhApmrrSs7DmGt6ug7SqVeCS7EFQpz0M1p689By97Hh7xToLT3BagRvk5OUXTNUrPqFVehDqVxQIpfXCRXGqxuFpC+y8lwgS1LKK4CLtWJJq0o9FMNGpx/SoeYXCpvC7WsMBa+pRalWGJtUwILBGBpRZFRAua1GLQrBqLFtVhQTVMjKDtOdpVo9GuEoW2uZFonbMMrXOXoU0pgpYtI8KJMLT9De3/CnpfrcqhaOJi6CytlBahee5CQdPcBaifTddbkT4nBX8Uz6CO+wz6LBWImd7In8kptJ6ibtxx+ls7MskZByc4Ius9e+wZZ4uMMVbY9Y4ldo62ROZYG2S9L8MR+js8MZ2jrYiJ3jjDaYJc12rOYlFTTBqRkUdrDEMVXbtKlaVCVpXT9LC4qlSNQJVaJGrUo0WEVS2PyqglpQfWajyHXFpJDNe4kgq3N2oloUkrGc06qWjWXY4WHklQL/0Z+ulo1V+BNr1VaNdbiU791eg23IBu463oMdmGHiNqjTZj0JIelLx34WZYBm4mbMRnaSn4cPVSXF7jg6E11hhcpYehVVo4t0obF2j64ioDwogwwaXV5riyzhrX1tvhykYHXFhPnZPV1NFIN0F3miF60w0wsMIQgyuMCGp5frk++pP10Jegi944XfTFGWAw3hjn4s1xLoE6T0km6E3SR3eiNnqStNGbrItB2udcuiGG6BhD3KYZYSiVSDFGP2+faIzeBHq9RH0hovoTddGfoCMRR8QS0VqEBvpj1GleQ6QK9iVooDtBG+3JZujfEoRPCjfj9vV6PLn/KR7+cQu/PqbfkQe/4OcHv9Kz2294eO82fmdx9QcXaX+EG/S7dHTPUSwNjoSbgz88XOfB0ycUbv7hcPALgxVh7r8MZoGRMA2MglFAJPT9I6Drtww6fpHQ8Y+BTkCsXGLFQjcwFnqBcWJa2y9GoEvr9YPiYRDEUVpx0KR91JmAGGgEREMzIIq2C4euzxIYeS+Atfc8uPgEw983EIvoATuCxZXMAYuoc7tqMX3XHM3GpwNt+KSnESV7N2PVPE9EOpki1c8BG0J9sCU6BOuJlVGcJhiAuGVBWBYRisUxiZgXvxI+CevgHLcONjEboLdsAzzX7MXJmhqcvzaA3ovPZJUkrLqe41m64J9qXA0Q/R1o6+tAc5+UJlhH51ff34bG3lY0d0nSqomo7WhGRWcjKrsaUNdWjarCkziyOhUZ8wJwONAHuf5eKHB3RgF1VIuo415CHeQC6tDm2Jgj18pCjDJYaCWJqwI7W+Tb88iCVii3ZdFkJcRVhbUZyixMUG5uQsss0ehsj2Y3J9S7OIiRB8vtaHs7S5RxMXfqPJc7WBO2KKOOcqmjFUocLVFCne1SO0uxHdfKqqPOM6f5tcic5BFNjmiUy6sGjm6Si6sGos7NBbXuLqhxk6HaxVHAAquO5utd6Tw4AsvORhqVkEcK5BED7ezRRsfj4u1dHNlDx+lycaVljiJFkIuyN/AofRyhxZFfRCttLyKvLCxE6mKVqamYZjHFKYhMq70dWu24dRCvIUVhca0uC9RwOp+lBTrsbUXKW7OZsZA1tQY6YnQ2rk/VQde83cJMpA1yhFWFujoqefQ/bW0hiOp0dUXKXoUaLdfQEnWvGgyNhECq0eGILA3U6mqgTl8TdQZaQhwMy6t6lmPiGDpCYDUbG6ON3mebGKFQKu4uiStrdHHxdx5dUYxgaItOW3t0OTih085RFNCvMzZFDZ1jjYgUY2llhBZTU3G8dpZe9Bn2ONkL2cKFxbvovmi3MEWrCW3HosmQ0wp1RL2rZhMDKbLHRF9Ea9Xr64gIKr4O3fKC63ysXgGn+0l1n1g0tZlzJJihVDPLzFCkx3WzNLO2EKmDLN/arS2fImQcpxNySpyjvOj5UxzQKwqg28lFjo2ocSXVubIWBd4HnFkiWaFHZo5umRlNm4t0QR6NsJ3OlSP9qoO80ZgUie6ta9GXtQO9BzLQfWAXeg/uwvkje/DBkb24uot+R1Li0Dk/BJ2ebuhxdkIfndMgXbsLtta4SMc65yDV3xKiSaQxcvF1BxFtdd7FRYir887OGJJxCqED+vl68/Wh8+0VReV5dElz+sws0C0klY0QYH1yGcbviUdf7BX1vPgaW4tlHHEmCsPTdKeNGVot6PMRhdn1JIHFIosjrEy4VpmugNMFG+U00Hw9UcewuNLXFlK1TFMVJZoqKNFWFWmDp1Vm4ZTKHJxRU0Uu3etntLRxXJPllTaO0H1+UE8PGbRsrYoKoqZPh8/YsTB/7VWo/uP/wbT//G94j9qxL/0nxr7yEsZwrauXXsWoF14jXsebL72BkS8TrxCvyuF5llYvyuUVz4vIq5F446WRIvLqWbrgKLzx2tt4i4umj5mAd0ZzgfZ3MGrk20JMsaB69TlpNcxrr4wQKYMi0upP4uotjOIRCkeMxthR4zDp3SmYMVkR0ycpCHE1adxkYgomjJmEd996T4wsyOLqXYJTBqV0QUlaTZYjBNb4qZj+7jTMnjJLjAaoPUcSV+qKqkJczZk4C4rvzsB0ThmUiyvB+CkiEotTBVWnzoXadGVozdSAoaohzLQtYKhuIupdKU1VhtoMNejP1YWFqjEcNcwQoGeHRGsv7PFYhNJgei5dEI3eeeHoCVyIbv9g9AQESPj7o8/PD/3PRVo9L67O+weI0QK59tUFTx+pxpWbJy57+eKDgGB8OG8hrs5bhEsLl+DSUo62SsTX6zbg14y9uEP9o18yD+KbrXvwydrt+HzzbtzKOoG7J4vwIKcc93Mr8KCgBvfzq/Erjw54qhR3cippXirazhLrXmE17hfV4GFxHR6XNeIR8aCkHneLa/AbrfulSBJXXJz9Xm07fqtuxY80/31pHX6upWXtfXjSdwFPhq7g4dBl3GYuX8eDz7/C77/8hj8ecLrg7/j9jz/whAELrD/+j5VX/80muxG2zyOEVRPRDDvCnqYds+olaUUtiyx72kZGrWdWFQL3FCBs9wmkZh3EpqxMbNuyAusTFiB9oRPSgy2xJtgEW+cbInOhDvYuUMPBUHWcjddDyUr6cdxMP7L7fKlTvAxfNazCTx07iEz82LkXt/qO4OdzZ3HrQgG+O1+Er86V4ub5cty8UI2vL9fh26vN+PaDVnx7vRnffdyE7z5vwPc3a/HDV5X48Zsy3PquCLe+zydy8dP3OUQ+fvquED99W4yfaP3P31QRNfjp6zqilqYZ+pBp/sebNfjhiyo6JvFFDb67WYfvv6Kb4Ct6ja8a6XWa8f3X7fj+2x7c+mEAv9w6h99+voi7v17GnZ8v49dvz+P7T3px82o7PrvQgut99TjfUo7OijNozD+I2jN7UHVyJyqOb0fFse2oOrELdaf2oP70PjSc2Y+GnANoyjmERubsYTQQjTlEPk0XHkJDwUHU52WjNieLjrUXNaeJU89xcg9qT+5GzXHiRCaqj+0h9hMHUH38IC0/hCqi8uhBlB8hjh6iczmCyhPHUHHyOMqpLTt2FKWHDqMk+zBK9x1E6d5slOzJQvHuvSjO3I3ijEyUEBV76LX203kfzEbLkUPoon37zhzHufzjuFxyAh9WncGnDXn4sqUIX3eU4JuuUnzfW45bg5X46XwVfrpYjVsX6TqfK8fXgyX4urcUX3fSdHsFUYlvu6rxQ38DfqLr+PPldty61IYfafqHC/QZEN9eaJI4T/fBuTaiHd9S++25Znx9oYGow9fn6Z6h1/u2twI/tZXhC7qebekpOO3ji2xzO2TTl9sxTSf6UXJFvqo7ipTdUSgKrTsjb7YzcpSccZbIVaGHZhUXlNB0+RwnVMxyQjltU0rbFs92FRTNckHhTEKR9ldgYUXHmC4TbT7PK7gid7oLcqYyroSbQIisqe44TZySi6tjxGFazulLWROcsO99J1GD59BERxyb5IiTk2Q4PdkVZya7CcQ0R2DNoPmZrjhF5350tgMOzbHBQRVrnDJ1RmPIUlxZsRofb9+MK9vWYmDLcvRtT0Nvxgp0Za5C55516Nq3HT3796J73350ZOxH67Z9aNuyBx1bMtG2aSeaN2xGw5o1qF2djtqVqUQyalckEgmCOpquW5mEhpUpqCfqViQTSahflYzGtalo2ZiOzi2r0LtjDQYz1+H83vW4kLURF/dvwoX9G3B+3zoM0Ln070hH3+YU9K2PR//KSJxLCcOlOA7DnYcuXy/U2zmh2tQRZdoO9Lk4Im+ODEX0nstnOqJKwQ6VM6jDochy0RWlc7hou5eULqjog0oFH1QpeqNippdYV6TkiWJlWq/khwqWUbMlIcXSqpLFlHxZ+XNUPEelKAweQtvOQ5WSRDWPeCdGvZMjnx8eAY9bad2CP8mqv0qrepUlTxECS3mRXFwtpuOFSvJKZSlq1cLEqIENmhFo0opCs3YUmrSjxGiCvO5fiyt53athcaUWiSZV2lc1WtCsGiOkVZtaHNo1Yp+hLtHxHJ1qMehUiUb73Ai0zg4XtM9dhg5lQiWc+HtB1fE3tNN5tdF7a1EKRfPcJWies1jQMmcRsZCmF6Bh5jzUsLia4Y/i6T4onOGFQgVC0Qt5ip5C4op6cZOccZj+hg6854D979pj7zhbZL5jjYzRVtj1tjV2j7XD/gnOOMJF2af74vQUX5yZ5IvcKQEonrUAlXyNVVlYhaOKWo6yqqBrJwkrQo0Jo+XLiEhUqUWhRj0GtXRNajXiRG0rEWGlkfgMzaS/IRH1RCMhxJX2crTopKFVN51YIaFH6K9Em/4qQbv+CnQYrESX0Tr0GG1BnzF1QAwJo+0YstqGD30y8VV4Br6KX49Pk2JxPWUerqZ74GI6dTiW6+PCch1cStPDlTQDXE41wMVkQ8GlVFNcTrfCxTRrDKVaojfZDF1EZxJjim6WSslECrfG6Es2Qj8xmGQsBNVggimG4swJCwzFWGEo1hJD8SYYSNBDf4IWbaOFoWQdkdJ3mV8/XQ/X0g3wQboRrqeb4sN0M3yw3BxXU8xxOdEU5+MNRUTVQAxLKk0MxNIx4rQF/TGa6IlSRU+0CnpiqI1VRTfREauOlkRDdG3wxgdnVuHnCxV4/NvHePz4Fn57+At+EuLqF9x+8CvuP/gNjx6wuHoMeoLDV59+hcKTxYgPS4GPczC83ObD02sRXH2WwNF3CWwIC99QmPothYn/UhgSejSt6xsGXb8I6AZEERx9FSXgeT35vLZfJLR9I8U0L9OjVov2UfMOh6r3Mqj6REDdNwKafuHQ8V0MA+/5MPUKgo2nP1y9/BDg44cl9FAdHeCHCA9XhDo7ID7AG5nLE3A2YyOObUzDmsW0ztEM0Q6mWBXojC1hftgaFYL1xMrIICRHBCB2WRCWRizFwpgkzEtYg8DkjfBK2gjnxI0wj94I/3X7cLq29m/FVdd5SVr9XUH2pwx0oqOvAx297Wjtk9IEawZbUdvfiobeFjGaYHNHCxqJGrm4qmJx1VKBcvqdPrI8EXuD/HEiwBdF/t4o8aDfX3qvpS72KHNzQJHMBvm2Fsi3skCRpRWKrW1QZMtCy47W2aGcOuc11Onn1L9ySxOUmhuizMIYlRamqLGxQAN1uJudHUSNqXrqUNfwCITUaS5zsEYpdY7LqPNf7kqv50rHdLZCvoxey9EChfYEdbJLbC2EwKrhNEJHKfqKEfWkWGBxK5PSABtc6ffX0x0NXu6odXdGtasTqlwcRQH5aqKWpus4AouOVW1jhWorS6k+la2tkEocHcUCq8vFBZ3OLiKtj1MEG6xYXFmLGlUsoISEkheLrzEzF6MdMrVmFmL0Q47O4jpWPMJfm50tmqkVqYY21kJsNXH6IBdQ51Qsmb2IAGo2M0K9kdS5rzfWQyOnvNGyJq4xxUKIo6N0pdRBllhcb6pSQ11Iqwo1rj2ljVodPZG6V6fHaYY6qNPVpGkNgsWV5jNxZSSJK5EyyCl9hvpo4cgmHonQ3k4Urm/mER95tEdLKyGs2qxt0SqnzZqj1DidkvoXNnZosrBCA733BhMzNBqbosXUHO1WLIVs0UHvsYtrL3GKn6O9SP/jqKhGA11RA0uqh6WDFppuN9FHJ73nTnrvrSZ6aDLUFkKrxUgf7XR+oi4W12yyl8QNj7DX72yPfi6cbmcpame1yMVVm4kBOmi+i+7JDgszwlxEbglpxe+LpSBNc30sEbnlwqP3OUtwDSkXLgTvROdtL1IJe+Syp1smySshjjgKSqQNWghx1SszRz9N9ztYiPTEFnu6b1wc0ODvhZYlC9AdF4X+lCQMpCWjPz0RvWlx6E6MQOfSeeigbbrpdYVA46Ly8oipQWKIWwdJiIlRDznlkd4vb8d1rThFkCO0nta7cnYSSIXcHYXc4/chIsdYxjk/j50ECytnhgWdFTrpPTC9MnpNFzuxvMOO64fp072qJ1oeUbDD0hjtIl2QI69YYOmLaKtGus+EvKLPkQu01xrpCilbq6tF968myjXUUEn3ZzVtW26ohVxNZZxUmU3MxSl1VZxQU8URZWUcVddArgl9rzg4osjBCcfpXttG93rs9BnwHjMaJm+8AuVXXsDUl/+B9wiOuhr90it4+wXmdbz1wgiMIt58mdrXRuKtEaPw9oi3xPSbL7+BES/KI6/k4mrkKyMx4pU3JVg6vTaK2rcw4vV3MHr0BLw7fgrGj51I02Px1pujxTYsqF75O3H18p/F1Qg5PM8jDL494h0hrjg1kGtdTZ0wXYirKRw5NUEBU9+bjgn0mu+9+S7Gjxj3TFy9MxFTx0mRVlPGT8UkubxicTXjvWcRV7pKUqqghqKqkFFco4qjqhSHo6643tXYyZg2brIQV3MmKEJtmhLUWVwpasBQxRAWOtYw17GiY+lDdTofRw16c3RhoW4CR20r+BvLEGPvh22eC3A6gJ7XApag1nceauk3tM7bC430m9IS6It2+n3p8vdFj58v+nwJavvlsMg65+ePC34BopYV17g67+GJS54+uO4fhBshC3CduBg0H+fmLcSlsAh8lJiKb6if9FvmPtzffxS/7j4kxNVXm3fjx91HcI9HFjxTigdny3Gf5VVeFR7kVuHu2UrB/dxqabRB4l4uLcutwJ28ctzNq8D9wmohsO4Tv9H8j2dLcSu/Ar+V0rKaNjxq6sF94nZdO36pbsEvdW34rakLd9v7cK/3HO4PXMRvxM/nLuO3Dz/Bo+9+xB9c3/NvxdX/mVWu/hfEVT08syoRvLcAy/aeQFrWQWzem4Htm9OxKWEB1oS6Yd1iB2wNpQ5CmCX2LTXEwaU6OBGli3x6uC1YboQcekjOW2mG+kwPXC2Ixg/NG/Fbx07catmOrxs248v6LfiiYSc+bdiFGw2Z+KhxHz5qzsaNloPEEXzSfhyf9RzH54PEhaP44uJBfHEpC19e3oObV+lB/epOYjtuXt6GLy/txM1Lu/H15Wx8c/kovr1IXDqIby7uIzLx7WVmN76hbW6ez8AXgzvw6cB2fEzc6N+BGwM7qWXoXAYycWMwCx8NHcRH5w5Rewg3ho7ik6Fj+ITO5UbPUVxtycb52j3or8hAd8lOtBdsRdPpDag/thb1R4kja1B/eA3qiIbD69B0dCOaj25C87HNaDm2hdgqtUe3ClppvvXEZrSe3ojWUxvQcmIdbb8GTUdWo4mO0UzHbBmG5lsPrUbLgVVoPrACTdnpT2k8wKxAQ/YK1O1PR21WOmr2pRHU0nRV1gpiJSr3rUDF7nSU70pD+Y5UlG9PJpJQti0BZVvjULYlFuXU1myPR/2uRDQQ9Tuoc7Y1BjVbIqkNp/kwNGVQ53VvBDqyo9F9KAY9R+LQfyIBg6cSMXQmEYNnEtB3mjq8x6ije4g6qftDaXtqd1NnNXOJmO46EIW+4/EYOJ1M2yah50Q8uo9TR/kYdaaPxRDRaDsah7bDSUQKHScVzYdS0HgomaBO4AEiKwGte5LQm7kcPRuS0BAThmJ/f5yyc8ExQ0cc03DEaVVnFKi6oljZFYWznZGv6ITcmU6ijlKOEFcuKFBxlYsrGSpmyf61uJr5v0tcuePAZFdkUac6631nZHMHfIoMR6fJcGKqM05NfSauztJ2uXScvOl03Bn0IzrDGocVLXBcxRp5RjJ6QPZG1+IFOBe/FIPJS9CVGIK2xAC0pASiMTUQdcuDUJc+H3UrwlCbFo3qlDhUJSWgOpE63ER9Yizq4qNQHbcUVTELiHmoiQ0mglAT40f4ojaWfhBi/IkAIlBQEx2Amih/VEX5oTLSBxURXqiM8KTWg3BDeYQrKqLcUMlEu6EikuaXuaCaljdGuaMlyhXN4U5oXWSLrvm26J/vgMFAGfq9ZOhxdqYHWBk9ZFDHYo4lfWaWKFW0RrkCdT4UbFHKUXFzXQmvZ+JKgcWVNyqfiitOM3SXxNVcP5TPDhAIgTU3UC6yAp4u/zsqOF1tVjBtGyIJLCGm5j/lX4orXjd3AarnLBTUzF34NKKKo6ueF1d1/0Jc1ahI6Wt1PGKgupT+16i+DI2ay9CkGSHEVZ16uEgTfIraUgl56tt/r7jq0KC/O036e2U0JLqGUSf+Kq5mhaGN5ZVS+P+kuApFyxy5tJq1CM2zF6Nl1kJiAc3PR8PMENT+RVwVKHjRfeCFHEVPnFJwo78j+puZ5IiD7zsge7wDssbbY89YG2S8w9LKkrD6k7g6Nc0XOdP8kT81EEUK8+ieWIwquj4srrj9k7CSU07XvoKueZVGJKrV6W9Enb4HWVrJxZVIDRQk/EtxVS/4q7hKlYsrllYr5eJqWFqtRjuLK4OV6DBicbUGPYab0Ge4A/2Gu9BvvBNDVttx3TsDN5fR71vSRnyeHIfrySG4mu6Ja6sdcW2tFT5Yb47r6y1wfY0FrqSb4UKqCS6mmuJSuiUurbTFuTRb9CRRxyrBFO3J1JlKo86DgDpLaZZyLNCXboHBlRY4v8oKF1ba4OJKe5xPs6PvGhv0x9tgMMEG55KtcH65Kc6nG9M2xri4yhiXiMurjHCN2g/XmuLj9Zb4dKMdPt/oiM/Xy/DJGidcX2GHSynUSaJz6I81RG+0LnpjOaKLo6500ROjic5IVXREKKMrWhk9sSrojVNFV5w6WhOoE7PGFZeOJuOHvgI8vvUBnjz6AXcf/YJfH/yCXx78KsTVvQe/4cGDO/jjiSSubn33M5oqWrAmaQOCPRfDz2MhvDwXws17MWS+S2BHWPosganPYhj5LIK+7yLo0byuLwusCOgHREKP0OUoLBGJFSHm9fxpGYsrn2XQ8Y0gltF0ONS9QqHisYRYChWvcKjRMi0+Fh3XyHsezL0CYefpB3cvXwT5+CLU3w+xgYSvF5a5OmEJdZJDXe2x1MUWC+2MEWymjUUWukh0s8aG+Z7YGuaPTcsCsTYiCCsjg5EaxYXZ52FpRBjmRyUiJG4VAhPXw4fuE1chrjbAf+0enKqt+S/FVfvg30ir4Yirvg60D4ur/jbUDLSipr8Vdc+Lq/YW1LQ3o6KjAZWdtaiqL0LRkX04nBCD/dShOOPng1LqZJR7uaKM3muZq6MQVyXOXM/KCkU29L1vZY1Srm9lZ4di6gjzdtVuMtRQ57nc0gzFpgYooU5shZUpqjlV0MYC1dYWqONRBGmbJh7xjzrLVdThL6cOeJmMfkNc7VDmQb8hHg4odLdBPl3LfFdrFDgTjpYotDNHiS2PSGiFWgdbMUIgR181s6yitp6OW+dgR9iinjrpjZ5uaPB2Q627TEirCjrPCicuEG+PGnptHumwmratovdTZWWJWmsrIa84bZBHBOR0vk4XV8JFqqdF75lHBZSg98ECi2gwp33NzAkz1JqaoUaIK3PU8UiC5mZotDRHk7WlGEWwwcIc9RZmYr5VpCbaocXWGu2chuXCtbSs0GxhRB18KTpFdPSNieG6VAZ6aOSi7fLUQI684rTBMhVlqeaVqpoQWFzvqkab9uGaUwZSylyjkZ68xpW2JA5YXsmPySMMNpoYinS8VktOW+Rz4pRGOzTSudabmaKR3l8rvd92LpBPtFjbodnKFq2icL2jiLrqkrftVnZos5BGiOS6XVyfqotrJDnYi7pPnZYWaDI0RJ2ONup1tIS0ajPUQ7ucTmN9dJkYCDpM9YXI6uD6WKaGaDNhmWUgRq9rtzSWiojbcQqhpUh/67A0kYqHmxqjzcwY7SzAaBnXumpnacVpmTwyHgsr+uw77WxEjaw+HpXPRYZBNxcMyRmkz37AxRn9LnIJxNFLw+lzTizibESq44CAJRp9PzuZC3HV68Q1pMzQ72ApIrIG3JzQ7eaMDldXdLl7otebOuv+AeimjnyrnweaPJ3Q4mIn6mcN2NtgiD6DQbrX+x2sn0ZX9TNycSXJKy6czjWqrER9sOEi6pwiKEYX5JpfHIkmk0YgHHKRF3Wn8xgg+l1ldN9J4orrd/W52AtpJYSVvTl9zqb0+Zqg3c6M3quFkFZ9LjZCZPGogi1CWhmiy9pU1M1qNzeQIq5YXNHn02SsJ0XLcYoqpwka66CG5mv0tEUkIIurCqJKj5bRZ1pB2+drq+GU6hx6lp5NzMUxZSUcJU5qaqKYPrs6ZxfUu9HzrJMLTppZYpu6JmJnzID3u+NgNmoElF97GVNefgHjX3wRY158GaNfeAWjX3wdb7/wBt56cQRGvTwCb702EqNHjMLokW/hrTfexJuvvCFSBt8gWFw9rXclj7Qa8doojHz9LYx4422MHDEWY8dMwuQJMzDp/WkYP24C3h41RkRbvfLSvxZXI56Kq7eEtHrjjTdFlNZbb4zGOyPHYtxb40W64IRxk0Tk1WR50XXFyTMxY6ICJo6ZiHf/hbjimlbTiKnvThMCazjiau7UOdCaoylGFdSZowWNmepQV1CDmoIKlKfMwaz3FJ4Wap/KkVtjJwlxNXfiTKhPU4LGDFVRy0pfSV+IK2t9WxiqmkBthjpUp7G40oOlpjmc9O3gZ+GGcCd/rHIPwW7PeTjhGYxCjwD6Pqfnfy8P1Pp5oSnQB23EsLjq9fVBn49EPzFAv7WDPn44x/Cogpwm6OGJqzT/UWAIbgQvwNWAEJzzD8ZQyEJcDo/GJ8np+G7jNvyWuR/3s47i1s5sfLlxF77etg+3D57Bk7NleJxbgftCXFXgXk6l4H5eNR4V1Ake5tcKgXU/txJ3aLvfzpTgt7OluJdXgQeFNbhbUI2faNm3JwrxPS3/rYT2qWnD4+YePG7txwNq7zV2405jF35t7MRPjR34ubUbt3uGcLv/An4euoRfrn6EB19/hz/u3geePBGy6v8ScSWlCdoNs59pJJqEtHKg6Wfiqo6WSfJKtr8OXlkVCNmXj8h9J7CCxdXuHdi6Phkb40KwbqkbNoc7Y3cUdbajbZEdYYwjEXo4E2eAglRj5Kca4Hi8JvZHKuNkCn3h7/bGJ4Vx+Lo8FVdORqJllz/KNrihbCN1Jjf7oXRrIMp2zkd5xiJUZCxG5a4lqN29FI0HI9B0nDpap6ijdioUjacXoek0dWrOzEPLmRC0nA5B08lgNByfh6ZjS9B6PArtxxOE6Gg9Qp2iI4HUeqPtmA/aT/ij42Qg2o5TZ/6oH1qO+aOZqD/ij9pD1DE/6Ev4ofZwIGqPLEAtHa/2OHX8joei4UQ4mk9GofUUdfaOUuclazGKdwQjb7M/8jZRJ2hzAAo20R/Npnko3LwARZsWoWjjIhRuWIjCdYtQwKx9nsXIZ9YskcPLaN91QSjaEIwSonR9MMrWh6B8A3WGN1Gnd4uczQTPb2TmE8Go3hiIqg0BqNwoUbEhkPaja7o+ACVrqdO3xh+FRL6AznVNIM3TaxHFqwMJ2o4oXkXbrvIjfFFCVKzxQ9U6f1RTW7HKG6VpbihOdUZRiiOKUu1RmGJH0MNkqh1KltuhNJ0eKKlDU7aCp21QTJ2ewjRzuidMkZdigrxkExQkG6MgyRD5SQbITzagfY1RssIMZavp4XStJZ2rOYpW0z4rzZC3gvZbYYy8NFPkLrdATqoVzqRY4xR1ck5QJ+lEohVOUofpVJwdcqKdUBLpibqIQDQvnY+WefNQ7e6HfAtXnNRyxCkVR+QqO6FoLjHLkTrADtQBdkT+bBnylJyR91RcuaBsjrOQVmVycVXyd+JKkUUV7TdDElcssgoUXJH3X4orHtXMgzrcHtSRdsfBya7YP9FZdKyzJzvjAHXED0ynzjhxYporTnPK4WQ35NF2RXTMYpGaaI+T081xfKYZcrXtUWXniXYOew0LwFAMfSnHelDnzhXdifTAkuqOthRXNCS5oDHFHXWJ3qiK9kVZOEHbV0eEoCFmPppiQ9AYHYC6SC+CHsCjXdFIx2iKcSacxOhebXHOhAvhirZYN0FrrDtaqG2OcUFDpCNqw2xRHWqFyiUWqAw1F1SFUUci3AI1RHUYtUvpYTrcEi2RNmiPtELbUhO0LaAHxxB9DMwzwaV5NrgS5IgLPo70AOcgUgLK1I1QMNuQPgdzFM+ie2uWPU3TZz7XDSVzvFA6i75LFFlceaOCUeSaV560Ti6ulDxROofes6iBxQLL/ynDy/41AQRHYgWhYnawoPJPEmvevxFXxJwFgpq5C/5U26ruOYaF1TN4dMFQ1KotRb2QViyfwmhbmleVphtYZA2jFvaUWnU5vL1YFv5cmqAkrprltKjGiNRAEV3178QV0c3ySjUaHUosrsLQMmsptUvRpvT3curfIcSVEourxWieTd/rsxZKzKR7UXEeGhXpvlQMRq1iIH2e/ihhcTXdi+59T+QqDEdbueDIFI5StMeB9+ywf5wd9o21xe53rLFrtAV2vmVOWCBzDP1GvS/DUR4wYRp9J0yn7z2F+Sij161QDhXCiuHUwHK65mXPQ9e/QiOcOmYRqNaMQo0GpwjGyAuxE+pxz5DXtpJIJJ5JqwZB4lMaNTldMAUt2svRqrMCbborJfSGpdUadBisRofhKklcGa5Bj8Em9BnswIBRBgZMdmHIegc+8MnA11F78GP6dny9ajk+WrEEV+g7/Cr9vl7f7owPd8rw0Q4nXN/iiCvrbXFhtRVhjYtrHXBxvTPOr3NG32rqAK50QPcaJ/TQst4N1LlYT52LddSpWEedEk4j3GiHoc32uLDZAZc2OeHyJmdcWC/DwCr6G013wNBKJ5xfS8s20N/tBnqdjTa4sMlacJG4stkG17fa4QadzycZ7vgswwef7fTBja3euLbRAxdXu+H8ShecWyEj6HhpNhik7/y+JBN0xVHnMlIdrREq6IxWQV+8GgYTNWidJtoTDdC2kjpG+2PwddspPPr+Ev549D0ePOHU/l/x20Nqhbj6FQ/u38bvjx+JMaDv/XYfA+3nsHX1LoT4LIGv+3x4ey6Ep89iOPsugT0ts/ReDFOvhTD0WgA9Qtd7EXR9QqHnGw59v2XQI3R9n8FCi9H1WQZtrzBoeS4lQqHpsQRqboug4roYKu5LoeIZDnUfjrZaCgPfxTDxXQBLnyA4ePvD09sPwfTQHEoP2VH+3ojxdhfiaj51Fr1N9eCurwYPPWUEm2phmaMp0gOcsWmxLzYv9afnMnqIDw/AyqgQpNN3emL0QoRHhmNeRDwCo5bDN3YVPOPWQBazFkZhNJ2+Eyeqq3D+AxZXvX8RV1K64N8Kq+EaV/I0wdbeDjT3tqGhT4q2YnFV29uCRiGuWtHURvNtTahoq0N5exVKKnNwZs9Wem5cigPeXsghynw9n4qrUhdHlNH3fqmMniuog15GneNyW2ptbVFiZ4cy6hxXurIccqJl1ig2M6EOphFKrUxQYcsF2qVaV+WWpiJ9sFbIKzs0coSWky0qOeqK0wNlNiLaqtTDHiVe9Hvi44BibwcUedKzjastCqkzXWxvgTJ7S1TSedQ62aOBOuSi0Dp10qvpvCptrFBla4Ua6vzXujqizkOGGjcnVFKnvJyWldN+ldQ+L64qbeh41paotqb9aP9aggvFtzjJ0EUd5A5XNzTaO6DOyhp1llairbeSxFUjzTdyZJWFJKWYOpZYLK1YUlma0XZmaKD3XmduQsuNUW9himZ6vTZ6jXZ7a2qt0Olkhx66zh2OPNKgCRrMDdBAHf96UwPUGuk/FVdc+6mBRwLU0UaViLJSRYWqXFwJeaWMSnU1IQQ4Iqten6UV1yMyRYu5qSh2XkfHqzHQFfA0F4JvpnNr5eLr1hZo40LsdG4djvZoc+Ri9BaoNaHzNjURozx2OjoJWuXyqlWMushpf/QdZeeEXhsHdFrZos2cniXounTSdeIRCnvo3ui2skAHnUurIZ2Xng4adLTQqKuFVjqXDq5HZawvxFWbAYssXTHfZWaILgsjdNI91UbXo9mIC4DriBpKLcb6oiZWq6mhPK3QQESstVpweqW5SAsUowrSPSeKzXMdMXoPItrKhuWMrYgAG3R1waCbq2DA1VmChZVMJhjgoufO9P3szIXPHUQ6IqfcMVwjqk8gFTnvcbAQ8qrH0Qy9jhY452KPy14uuOTpinP0d9Lv6IgBB0cMOjhhgIvM0/G66G+hS6Tm2QghNeTAxd05LdAag3RP9Ds9P8KhJLCEvOI0RfobYpnWy4XUxSiCdB70N8Aphr32kljjVMFBut/P0d8zj0g4SPQTLK165JFWffJoqy4HFnosMI3oWY+uK48WaGuKDnszdDta0nacSsjphvQ5WtFnQnCBdhZYLK24KHszyyszfTSZ6IrU1Go9DVTra6LaUAs1oki7Nmr1dcXgAzV0P9fQ/VBlZIgy+twLtNVxVl2Z+ghzcUpVCafVVXFWSwP5tH2RMUdx0neJDT2D2tgg38wCh/UNhbyKnzkLvuPHw/j11zH3xRcx5YUX8d6LL2Psi69g9Euv4e2XXsfbL7+Bt18ZgdHEO69S+/pIvPXGSLz5GqcPvi4E1iiCa2Fx9NWIV0Y8HQVw5BuSuHpzxBi8O3YyFKbOxszpczBpwjSMfmucqG31Mouql0c8heeZV+XiikcSfHPE21JNrOfF1ZtjMe7t8Rg/+l28O+Z9vD92ooieYnGlMEkRM1iSjZ2Ed0e9K6UKvvku3hv1HiaOnihFV9F6llsK1LKwmjpuKqZx5NTk2dCcpQEdjriaowXN2Zo0rwmNmRpQnaYsUgYV3psu0gVZWnGxdx5dcA6Lq+nKoji7pqImdOfqwUzLEtb6djBRN6dlOrReE/pzDGCpaQVHA0d4W3pgkYMf4p0CsNbJH3ud/XHWk57TfakP7+uHRn8ftNJvaKe/F3poum9YWnkTXj7oJwa8fTFIDEurczyKILUsrjji6gN/HpkwUIirCwuW4IOoeHyxfA1+3LwLd/YcxN19R/Hdtn34bP1OfL09C7eP5Ahp9SivCvdzKvGA2rvU3j5bgXssrgrr8LigjpbX0PoqIbTunCnD7dOltE0ZbVMp0grv0n4/0/IfT5fgVk457rC4qm7F48YuPGrqFiMLPuDoq+Ye3Gnuwk/1bfiR+LWtF3d6z+P20BXcvnoDD778Fn/8dhd48ljoqscCSV49q3j1+78UV0+Luv/x/53U+m+22fVyWfU8cnGV1QSHrEYhrRyzamm6Fvb7JXnFNa+89pVhwd48xO07gdVZB7Bl12ZsXhWHjTGB2BjugZ3R7shOcMeRBEcciTHDsWh9nI7XQ36KEYpXmOBMki52L52JjMUKyE0xQE8G3RD7A9Gw0QknInWQOX8uMheqYd9SHeyPMMTBWDMcjqcvhTgLHI0zx8lEC5ylh9ezq+1whh6eT6+zIixo2gxn1tPx1xFrjHF6pTFOppni5HJrnE5zwunlbjiZ7IxTSZZ0DnrISdFGQboeSlYbo2wdfQHRMUrpGGXrubVAwWpz5K40xdkVxsih885ZZYEces28dTLCBbn0MJ6/zhVFGzxQsskLxRs8kb/KBadT7XEiwRrH463ptexwNsUJecudkZfmSrjTa7qjMN0ThWleKCDyl1OHK8UDZ5PdCepAMUnuOM0kOuNsvB1y6Hh5STYoTKYHNjp+WZojKtKdUb3CFTWr3FBL1BH19JDfsNpdjjRfJ9bzdsRKV1SvdEMVUUHnU7bcRQinwhTGBUWprihZ7k64oZTWly7nbVxRnvaMijRnVNJrV61wQTVNVy2nh7FUB0FFMp1bEj1E0vkWx1miONYCJURpPGOOkjhTFEYbIT9Sn9CjaX1aZoSyBGOUJ+qjnO6N8iQdlCXroDRRGyWJWihJojZFh963Dp2fDgqStZGXqIncBA3kxqvLUUNOnBrOEqdjNXA6WovQw5kII+QupdddbI/6pV7oDpuHwdDF6AychyonH+QYuuCkmgPOzKbPdaYtihTsqONKD6szHVE8xwmFc2Uo4KLtKlJEVtlcF5TPdqGOLUurfxFx9b8grk4Sx4fF1RRXZE9yQfZEF+yf4oJ9U52xd5oM+6c74RhNn6H1eUTRZDqXKTKUTnNEoYItcmZa4qyqFQqNZah18UbXPB8MRXrgfJwLhhLoISHBHj30GXUl08NqsjVaabo1xQGN8Y6oDKP7a4EtShfSg/RSFzRE0INyhAwNy+xQF2aJuqVmqF9GD51R9GAZY44O+pvsiqOHFPq8exNsBN3xtoQdYS/oirNHZyy9VjQLKTM0R9BDRpQZ2nl/ujf4GO30PdESaYymZfQQGW6AFmpbw6lTulQbHYs10L1AAwMLtHFpsSmuLLCkHwsLDHpyAVIbNNFDcIUudVA06D0r26NgrhMK5sjEiI/Fs+lenumBUgVPlM3wQjnD07SshNYVz2V42gelM30lWEjNlMTU02V/Q4nAj/CXCyyJZymFnG4Y8qzGlRgFL1hapiSlC9aIdEGGRdaw0JqHGmVapzIftSpcC0tiuHC7KNAuRgpcKgkpda5Vxal/oU8R86rDYuoZdRqcViiXXWLZMlHQvUkjCk3qLKwin9KiGi3Vr1KXoxGDDkZdolNOFy3rYXmlFo0OZbm4mvm8uFr6P0Q7nX+rEkdbSdKqceYCNCrOR4NCMOpnBAnqFIJQo0DXWoGu/wwfFEz3pL8v+v6cRt/x01xwdIojDk9ywIH37bD/XWvsG2uNve9YIfNtSyGtdowyw04ic7QNst91wtHJ9J073Q+FiiFCWlUqhaJKRRJWQlopL0EZUSoIRalqqIi2qtRcRh2zSNRoSQXZJTja6i/iSp0LtCcInhdXDZrJaBQk/YlnUVdSqmCb3kq0s7QyYGm1Fp2Ga9BptJpYhW7Dtegx2Ix+gx0YNM7AkNkunLffiRuBe/BDQjZ+Xb8Xt7ZsxOeb4nF98yJc3uqHy7s8cZkjnokruzxweYc7Lm11w8UtjDsubvPGpZ3+uJhBD2UZIThH7WBmAIYyfTGU4YXBnR7o3+mK/h3UydrpgnO7XHE+g/al3/LLGd64uNMbQ1s9MbjZCxe2+eLSrgBa7yvtt5322y7D0E4Zzu9yxoVdLrhI+4vz2e1D5+SPK/za2/xxbrM/hjYG4sLmEFzZvgBXd8zH5S3+OL/ODX1p1PlLpI5MtDbaItXRGaNG323qOJekgcFkLXQlGaI13RE9mUvxWf1B3L85iD8efodHf9zGvSe3cfvRbyLi6u79X3H/3m08efhQPIQ9efAHrg59gF0b9yLIaxE8nLlAu5Qu6Oy5EHaeC2BFmHrMh4HHPOgRup7zoUvrdb1Coeu9VKDj9Qxd7zCxTNtzCTRcF0HNZQExH+qiXQBVWsbiSs0rHNq+4TDwC4OJfygs/BfB1i8EzvSA7OPjj3n00L2EHrLDvdwQTh2/UOrMB1ubwttEB97GGgiy0EU4dVQTPO2wMtgNGxb7YkOoP9aE+mGlXFytiF2A5JjFiIgMR0h4LHyWJsAtLAlOYSmwWbpcFIiXJWzAsYpyXLg+iL5L/+PiqnWARxSU6ls19kniqo7lFbe9rWjoakVTexuaW1tQ19KAqrZaVHVUo6jsFI5sXY19i+fjsIcH8jzoOYSllacMZW4srQiZI0od6DmDOv/lRIWtRLmtHSodOIqJnkMc7VBqa41SawuUcVqfvaUowM6UUse3xMpEUGFtjlrqZDfQdWygDnUdUUkd8VIHenZxskSJmw1KvR1Q5ueMMn8XlPo6o9jTCUWuHN1ljRLqNJdRR72K9quROaCWzq2aXrvSzpqObSnJK3sWVLTe1fGZuOIaWvS6lfZSzSGOyqqlbbj4OyMKw/O+dP41NN/s5Iwudy90unqgwY625RpX1jzaoZRKyCMMNltZ0W+hBWGOZktLIaQaObKKjlHP6ZFEvRX9fluysDJBgxVHW9G2tL7Fhn6budC1XFx1uzihU8bph3wMUzSw5DI1FOKqRl+KUqmjlkcJrNHWRJWmGiqpU1+hpkLfk0ooU1Gi70ZVkYJVT518TitkOVBvyKmG9FtvYYVmOs8GExPUGhqgzsgQjWamaLOyFLW1Ouj6DcNCh9P6uuj6tNG1aKFtGBZaXVy03lkmCta3cU0wThe0pGcNC2u0m9L7MTJFswE9VxhKow62mpqig54XOs1N0G5Ezxl0/k0srHQ0BE26mmjW10aroQ6hK1IFWwyk6XZjKdKq09wQ7WYGaObUSR6d0JCllR5a+XiGeoQ+mrkemDF9/1iYilEQOcqr19ERvU6O6KPz7XN2FvDIhF0OduL99bKIEsLKDQOurujjFD2RGkiwtHLiIucsq+i7k+H0O051dKDnLVt6DRspFbDXzkIamc9BElfd9uZiZL4BmS0u0t/SZT/qb3m6Yoj+lgbpdYfo9YccJQYcWTzZCgE1JGNsaLkkrAROEv3y9MBeRysxKiIXUe9ncSWzlWpe8QiItuaEBfro3Po4AosjsWhbFltc0J2L4Q+wpHKxRZ8rR/mxMLVFD/1dsZTqtDMTIooLrrdaGKLN0gjtHEnF4srOFF32ZnQ96bVlVkJwtVoZo5m2azU3EKMMDte0YmHFta94usZAExU6aoQ6qo20UEfbsZRtNDMRfzc8omajOUcr0ncDfZ7FdP/m0n19mu7nHDVVFNB8KX22xfR55+lyzSs1nKH7JkdXG2d0dXFSTx+H9QywTV0LMVOmw+3Nt2Hw4iuY+4+XMPWFl/HeS69i7Cuv4Z1XX8eY197AWOZlmn7xVVG4fRQtZ3HFEmvsG6Mw9vU3MfpVTinkQu1vYKQQTlKklBgJ8I23MfHdKVCaqQrVueqYPkURb781VsipYXH1KqcMEi/R/EtimVSgnaO2Ro0YjVEj3xGF2fmYXB/r7TffwZi3x2Eci6t33sP7Yydg4rjJYqRAFlIsplhQcbqgkFZvvieY+M4kUYR95uSZAkXalsXVNLm4mjVxFtQU1KE5R0tEXmnN1hKjBOrM1oE6LVeaPAeK7yuIUQknj5tESPWyFCcoQnWGMu2jBe25tP1cPRirm4qoKzMNS+jNMYL2TH0YKpnAQssGDgYyeJh7IMjaB2G2vkix88V2WQCOe9Gznf88NPgFopV+Qzt9PNDj444+avu8PdHv5Y1+T8LDBwOevhjwoueV56QV17e6QFz29sVVvwD6O+KRCOm5hvqSV5aE45P4VHyzeiN+2b4Ht3cfxE8ZB/DVlt1iRMHvuCj7sTw8zKnAo/xqPMyvwcPCWtyj6dssqHKrRHrgw4JaPMitxp1T5fjtZKmQVnfPlOMepxGy8KLt7xfUiP048uoO18gqb8Sj2jY8augUPGzowqOWXjxs7cO91h781tSJnxs68HNTN253DeHe0BXcvfwR7n9yE7/f+gV/PHiI339/gsd/PBNXv//Bow1KgJb/XcDV/4/i6q/8O3El4ZRVDa+9JVi0NwdJ+45jfdZ+bNm2HhtSlmFdpC82L3PH7jgPHExyx9EkRxyNt8CxWH2cjNNBfoohqtbTw8QaS2RHKGNr0CRkLVJEQbwOKlONkBOjhf0LZmNngAJ2hczB7oXq2Buqjf3L9HEg0gAHI+hLIVIXx6J0cSJWD8cS9HEkyQCHk/RwOFEHhxI0cTBeDYfiVXGE2qNxmjgWT9vHGeF4rDmORlnh8DJqqWN8IlwTZyI1kB+rg5IkI5SnmqE8jR5s0sxQSm3pcgsUpZihINkM+cmmyEviqCAL5KbYIi/VkZAhN9mJcKRlTsin+QKGJVWiPXKp854TZ0utHfKTHFCYQqQ6oGi5A4rTHFGS5oSSFc6C4uXUyU6l/fhYDF23swn2hB1hTccwQ168MQoT6WGLzqcs1RyVaZaoSqcHnHRb1K2wQz3RsNIOTavt0bzGAa1rnNC62gXNq93QtMqd1rnRNq6ChhXu1LqjLs0dValuKE9xRWkynUuSC8HTBC9LoQe1VBe6Ni6oXO5GrylRlcbCSqJqOSNDTZoMdeku4pg1qXTcFNqOjlWV6CKopmPX0GtUJ9GDWwI9CMbaoYKuTzVNN6TI0EjXo4HeT8MKetBaSQ+Sq6zofVmgerkpHd+E3iu1K0xRkU7vn+aLU4xQlKSPIvrci5LUCWUUJTMqKKT5wiRtWmaAkgTaPsYK1ZFOaIrwQteyIAyELUDvwgVo8p2HYvpiO6PrilNz6TNTsEEx10dSoAfLmQ6iEHvxXEcUKTujaFhcKRFziNlu/9+Jq0mucnHlIomrqY44MlmGM5Pp2JNdUTKZzmMKPUxPs0fBLFtRuDzfWIZiBy9U+fqieaEHOiOoAxdri94ETv9hYUUPuHQ/1ScYo4GuUUMCXetIcxQtNEZ+sDGK5nFUlC1qltmhNoIeriPMUBNuhJowA9SG66Mhih7S4ugBLsEInfEmhLHUJtBDRZwZ2uPM0R7LQkpOrLlEnEQnvV5PMj30JFvT+dDDarwpWqLpoTaSHjAidFC/TJOgh8lwdbQS7aHUMV2sgd4l+uhfZIyuQBN0+9HDkZ89OjzsUcfDoBs5IE9DhrP0eZ3laLmZzqLmWDGPLjjDA2UCT/p8PVE6010SVwIPlMzyQqmiD0oUvVEyU5JYZbNYUMmX/QkvQbECQfsUK7Lg8pdLLGnkwtJZ/kJeVc4NRpVyiICnK+YEScuGxZWQUvOFuKriaCw5QmIpS4j1RK1cXtUIFgtqOZ2QBRan/T0nrng5t7y8QURgSdSrL5WQR2A1iPTCCDSpR6JZPfLfiKtoOVFoV5PoYGi+SyMa3Rox6OJ5pWUiTfB5cdUuhFTofx+qobT9ErQqcV2rhWiYuQD1ivNRPyMEddMDUTstQFAzIwDVCnSNFXzpb9YL+dPcxd/WKfq7OD7ZCYcn2ePgBJZWNtg3zhJ7xlhg92hzZIwyw46Rptg+wgQ7Rpgh8y0rZI+j36mJ7jgznUckDEE5pwgqLyXCRNQV8+/FVQRqnou4Ymn1v0Vcaf2zuOowWINOg3XoNFyLTqM1gh7D9egz3IoBwx0YNNqJIfMduCTLwBcLs/Fj8iF8s2InPkpPw/m0MPSuCEL7anc0rXVEwxp7NKy2QyP9ZjStckDzKke0rJKhhX43Wte4oW2DN9o3B6B1SyCaNvuhYaMX6tfTd/w6J9SstUf1Gupcr7ZCzXPUrrZG3Wr63qDfo6o06sCn0nb0e1e9QobyFfT7l2L5/zL3H9BRpVe+Pvy/M3YHuqGbnEE5J5RDqaJUqqAKyllCIoOIIklEIYSERM45g0BCOedEENDZYWyP7fF4PI7tdic60e3ft/d7SkC3PffOvTPrW7NYz3pPnVSnzjmlOu/D3vvFrQ0KVK2LoN/HcPptC0c1tTfXEmto3moZqlZF4kZ+JK4vl+P6MhWqlmtRs9KIhrUWNBeY0bSa/k4vo79Ri4PRuJg6IEv90L9yHu6uC8AbmwLxblEQ3tsShoeFcgzSMdypzMXPm4/is1+NAF/8nh7OPsFnf/3UJq4+xKePP8TjTz/GV19+IT2E0bPaL3/8K5w5dB556UsRb0pHvCUL8Qm5MFmzoSOi43OgSpgPGRGWkIPQxPkIScxFSMICBCcspHYRguOJBBuJi0UbYM2DjzEb3oZMarPgb55P8xYImeWfsAxByStE1FZkxgqoM5ciJmsRjJm5iKOH7XR6UF6QkYGlaSlYmmDGYuosLqDOYU60AtkxCiw0qpAfH4OCZCM2pcZia5YVJQtTULosEyXLs7BjRRa2r+KIKxZXS7By5QpkLVoJ6/x86LJWQJO9EvLs1fBKXI7o5VtxvqEB7/70rf+SuOr7D8RV970h9N4ZQv9QP7oHe9AxJI0oeLvmAo5vK8CRrDRcSojH7QR6DkkyozHRhKYEFlfUUme/0WAQUVbNulFxpRe0ssgycCSWFk0GLVqMMZIkoo50g06Fej2jRAOdrzqiQasUkVidtA5HXfVZueaUHs0mLsiuQYOV2kQ9GlJihbRqTDWjIcmE+ngD6qmz3WCh96LOeit1xHmkwDaC0/9a6RhadFq0MnqaNtKzDnXUWV61UdtCx9bM0VXUqWdh1WsxiXTDLi7QzvKKpVU0LY9Si7ZHb8SA2YqBWCt6dEZ002ftM9JzHp0LLrbO0qpbpRLFyNu5RlSknDrgapES2Evv06NjaB0e4U6rxiCdn0E6xv6YaCG4OF1wgIuE07y7ZiPuWVhcxWLIKKUP8jr90fTMoFGiSxaO1pAgIhCtLK2CAujvIKcEBojoKq5xxdMstXikwE4hrULQRh39Vurcd0ZGolelRr+G3pPo12gwwAXYOYKKrh+n8bGw4tQ5EXHFo/zRvPs8ihxLHuIufea7PE3n7D4d5x0+F1r6PGran0KFPhk914RGoDsolP7O0vNEKD1XRMhESmAfHVNfeDB6gv1p+Tz00ufoDwsSworn944S8Wy6f1ROKaXC3wPUsrji9DOOtBri+lc84iLtmxmU03ORRo17Oh4JUC+E1SMLp/lZ8SguToipUTk1YjbjAS/jeXTPP4qzCok1YoOnvyWuYrmVakfxCH4PYw24z6MsclQXF32PkYTRiIGllQZ36PU9fTTeijPjh2lJeI/g1Dwu8P6QI6RYRpkZnYRJat+26AWjouqhUUoJfINaThF8aJSk1T3iPksyjsAyaaWILKMU8cWpg48M0YT2aRTYQ5FeyPKKC7FLIyAyQmAJccUjLCqFtOKi68MamYiiuqul50v6zt4hhrRyEWE1HEPPgka1OIYhWj6gsUVmqSLENeJIqyEWjVFyDNGyXprXaRtNsFcdgUH6mzCsZ2GrxRAPYMA11LTR6IvSoJtH5oyMQF1wEG4FzEMt3fMtChm66PvTqpGjOjQAl3w9cMHbHRd9PHDJz0cUbr8cEopTQSEo9fTGyjn2SJo4BapXX4PvS2Pg8OLLmElMG/MKpr3yKqa9TLw4BpO//xImvvASJtA6E18Zi2njxmPW65Mwa9xEWu91EZ01npjwilQLa8JrE6WIqbETYTfLAfO8AxHoFwwnB1eMf32ykFYv/o24elXMe4n2w/PGvTpBpBVOmjBVFHUX8uo1SV5NovnfFldzYT/THo6znYS44nRAuyl2mDVh1rfElcssF3g4eIp6Vm5zXL8lrtxmu8PHyQ/+bgECjrYK9QpFmFcYAlwD4G3vJcSV43QHIa3sptuJGln8fr4uvgjxDUX4PBnCfWWInCeHOjAKmiAtFPM0iPBSEEqoArQwRJgRr0pEuiYFi6JTsF6XinJzFs7Sb3Rtai660rIwmJqKu8kJuJ9E37XEODxISsDDxCQ8SkghbOIqKRVvJqXgre+Iq/do3nup6XiP619lZOO93IX4yYrV+LfCHXh/z358dOAE/rTvGH5degD/QnC01Z9PX8Enl2vw+HojPrvZIlIDhYAiWFp9wtxsFRFYj2+04MOLdfjj2Zv40/lb+PBKHT693oTHVS14zIKLtvmqvgtfNXTjy4YefNnch686BvFl1zC+6r6Dr3ru4euBB3gy9AhfDD3AZ8THAyP4S+99fDz8Bj579EN89u5P8dnPfoWvfvcnfPPJY3zz5Am+/us3QlqNiqtv/keKq1Nd0IsoqufpsUmr58VVB0130DIJ08lWpByrw5JjVdhy4hL2njiJivJilKxfjF0rklCxMg7HChJwZqMV5zfqcXGDGpfWheHquiDUFMnQU0E/upUmXCkIwsEcBxzJdsDZBa64vMQTFxZ74cwiH5yih9FTItoqEqdWK3FmrRJn1ylxfp0ClwrktK0Ml+lh9+J6Gc5Rh/kstafXhePU2mCcXE3brvHDOXqIvbwxFNeL5LhRpMaNwmhc38ipY1rcoI519bpI1NJ+GjfK6eGaOu1btUIEtWyNRtMWoogefIrooWSLDk1bdWjcpkPDNnpY2WZC3dY41G+lDu+WeNRusaKm0EyYcLuQBZQZdUWxImWulqhnttCDzrZYsX0DPdDXE3XMDsaAOpp/e6sB1VsMuMUU6VG1OQY3BPSgX6imc6ei96KHrq1q2ocajTs0aNoZjZaddNw7uQNBnYVdOnTt0qO7RI8e0TGxontXArp2JqJjRwJ1HuKJBJqm1zuT0L4jGS3bqRNPn4UjrWo2x6F6k41Cgj7bbfqsddvo89J2DbSdRAIaaV8NDC/bZqHWSh2TBLTsSKV9UodyWyaat2bS+csg0tFMtGxNQ+vWVLRuIYpS0bYlDR1b09G1LQOdO1LoM1jQtose7EpMaCd4urXYiGbqYDWXSDRSJ6t+hw636VrVbNHQuVIQoUQAHS+xNYgIRc02ur7b1HTuY9BI16BjcyK6N6Shd006hlZl4+6qRRhauhztaUtwOzoTN4KsuOVJ18aNHlpd6SHYjd7Pw4hGL7p+PmbUc3F233jqtBJehGe8NKrgf6O4umpLFWRxdZFen7OPx5m5cThjRy0Xa3ckaB/nHCy4ZGfFjTm037lSxNVtBzNuuhhR5WfETQVdS0sGarPyUL84D00r6Jrk07lcRQ/Ea7Xo2KhDG91bDRvVqFuvpO+BCrfXqKmDqMCVBZG4kksdy4Va1K2gz7+Gzn8BS0bqABREoXmdGi3rVGin73XnJhWhRCd1RDvWR6KjIBKdBUpq1WhfR9+pNRq0raIH71UqtK2mh+q1GlpOD8/rtXQttOjZSC2zPoqW0TprFGhZI0fL2kg0rwlH89owmg6jYw5H1yoiX4ZuOsaeZRp00fF15xnRu8CKvrwktKUm4bYuETciEnHVLx5X3c244WxCjRNdO6c4NDklCFhgNbrQPexG3193iQZ3mueWhAYWUS5JQko1uqUIJEGV9B0SnyOFSKf1nsESi2niGlhe2U/FFUsrEYklxNV8tAt5ZYOLu39XXNlgqTUafcXyiiO02r0XCriYe5fPYvT4LSWWodtXElhdttpYXCNLLJu3TNA9j5YxfkvFerx+n+9y9Pvlo3/eSgwIYSUx6LcaQzxa4DybuApgVkvyyl+SVndt3OOWthn24vpWyzDgvhRDnssw/Ly48vvPIYmrRU+LsHe7zkeXc7YkrBwyiHS0O9LfE6dUNDolo9YxAbfsrbg+l35X5hhxkRApgrN0ODk9GsdZWk1W4chEJQ69psCBV+XY/4qcWiWOjNfg9DQDLs2JQ5VjGuro/VhctbKw8l6KZu8lAkleLbWJK8JW36pVpArmo/1pjas1osaVIKBA1LfiNMF2/2d0jta5CtqMnqBC9Aq+La/6AjejP7AIA8HfFld3I0pwT1aKe5GEfDdRigeR5Xgjch/ejDyAN2T78ZZ6P36ScBy/y7+If19/Eg8Xb0ItPZRdtGpwIYV+M3NCcHz+PBzK9sGBDC8cTPfC4QxfnMgKwKmcYJzJDcPp3HCcmB+Ow9nh2J8ZhsrMUFRmBRF+NO1FrQf2Z7kTboQr9mW5oDLDGXvTnFGe6oKyJFeUxruixOyKXWY3FFs9sD3OFYUmB3qQnIXVUdOwSj0ZK5UTsVIxAfmRE7A8YgKWhRNhE7E8dBJWhE5BftgMrAyfg1XhdlgTYYf1EXOwKXwGisImY5d8Eo4YZuB6qhM6lnrjbkEA3iwMxg+2BouC829tkWOYfseHS9Px09sVePzPQ8Bnv6EHs4/w+V8/xqdPuMbVX/Dp4w/w+NMP8eUXn9Mz2jfiAen3//oH1FyuxZol65FkzoDVmAor/U01mtKgM6VDa82CJj4b8oQchLO4SshGML0OjstBsHU+gi25CGKsTB6C4vIQYJkPX0MmPLVp8KAHam9dOvxNObRsAW27GMGJHJ21AhFpKyBPXw5N+hLEZCyEMT0H8WmZyMzIxOKsTCxPT8GSOCMWUKcrjzpwC6kzuDROj/xEI9akxGJNoh5r4rXYmGrEzgXJKF2ejd0r52NHfg625udi6+qF2LxmKfJXLEdazhLok3Iht+YgIj4XIUmL4GzMgXxBAc7W1eK9n739H4ir+/97cfVoGANE38Php+Kqe1RePaD2/iB67nLUVT96hnvRPdyF7sE2VF08in0rF+JAohVXqRNfnxiP5iQLmhJNaE4gqKPebIpFk01ccYpOM8PiSk+/3fpn0opT8VhcNeqiUE8d+roYpSSuDPRcYKDX1Dmu4+grvVpEWXVZDehLNKOHaI+j33/qTDdaolFvpd/C+BjU0XmtS6TnjwTDM3Fl1aOJaKFtW3mEQqLVTBj1Qlg9hcWViMoyiPZpRFY019rSod8kjUzYR9Pd1HFuV6vFqICtPDKgWoOOqGh0RscQOhFp1WcwivUHjVyQPVqkz7WGhaOJOs4N/v5oDgxGe0SEqGHF4qo3JloiOoo66zoRqXQ3NlYUO+ft+7jDbtBjONaIu2aTjVgxoiEXhmfu0LI79Ln6qEPfFk6/zWEhaA0NQTvRFhKMjrAwdEfSM75cjj6FAr1KhZBoTdTxbwoOFDTzehxdRZ+PJcE92u992u99o0FIqzu6GIILsGvQr1GKaOp+jUoULb9rE1j3OHWQxZZeGhnwXqxOjILIAqxHrrCNYEifPSQc3cF0TMGh6AmT6nH1RUaIEQE7Q1iyzaN1AjAQGSZqTw2rI0WaX7+co6nChZTqiwwVtbi4JlefrVYSR/QIVDLBkIrTBiPRz8Xdwzl1MBx36Bw91HP0khEPGTqfo+LqocAiIq8ePMUizWdpxTLreWllsaUImqRoK+YNUfScpq1mUTuK0x/v8jmKVhEssDS4L1ITNRiO5oirGLxDHfQf0nPSO0nxeGDmSC8dnfsYSTiJlD+tKOo+yls2eSUiqFhS6aVorocMR1QJYWXDFC1S9oS4MktSSkRgmWxCzCSlHfJ+HhiipIgtk01cmbVSsXULbWPV4QHt5x59T+/Q3zZGCCtuoyWGRWQVnWslXRcuyM7r0Xd4OIbvExZeXNBfiTvcRvH2KtzTaaRRI7VcG00pGOZ5PLIh3T8cvTfAEYu2iCtuWV510f3H8qqB7pnmSHoGpXPZT/daF53beronrgf44rIf177yxEVfL1zw9cH5eX446x+AI/MCsMfHFwXOLsieOQva18cj4OUxcH7hBcx98SXMeullTH9hDKZ+/2VJXHHh9hfHYMqYsZgxdjxmj5uE2WMnYcaY8Zjy4jhMeek1THllAqaMm4jJr016Gi01d7YDfDz94esVAPu5TniNlr/0VFJJ0uqll1lkvSLmv2SbP3bsBEyaOA1TJk0XAktKP5SiuSa8PhlTJ063pQpK4spuhj0cZnGBdmc4zXIWKYCcHjhr/CzMJOZOsYPLbFd4OXnD28UbnvYecJ7pLEQUiyvX2W7wdvSBn/M8AUdfccRVmFeoiLjyskVcOc9wEhFd9rZRCUfFVahvKGQBkZAHKKDwV0ATHA1tqF7IK5mPEuGecij8NNCFmRCnSkRaVAoWaFOwVp+GkthMHKXf7GsJWWhKykBPSiqGUhJxNykO9xOsGKHfmgcJiXiYkExw1BWTjDfouelNFlc23mGSUkSx9vcys/BeTh5+tHgZfr52A367fRf+XLYf71ccxr+V7sfPtpfhF7v3449Hz+GjCzfwydUafHy1Fh9fa8AnN5rFCIKPq9sFLK14ZMEPr9TjY+IvF27jd6eu4TcnLuN3Z67hg4s1+Ii347RCjtiq6xSF2r9o6MHnjb34vKUPn7UN4MuuO3jSex9f9z/Ak4EH+IL4fPghPh16iI9o+pPhR3j84Ad4/PZP8Ok//RKf/fq3ePLBh/jmyy/wzV+/EfWtvvmfLa46obdFURkZUcuqR0irWEEvTDTPdLKDpttpnXbEnu6A5UQLUo9UY9nRa9h+/CL2HTuGfaXbUFqwALtXJKBylRXH18fj9EYzzlHn9OIGJS6tCxHi6vYWGfr2mdC/34IbG0NwbIELjue64swCd5xb6I0zC31xcnEgTiwPw7F8BY6tjsLRdTE4xlDH+QR1ek+vV+MsdY7PrFPgFHWOj1FH/MiaKBymjvGhVZE4vCoUh1cG4diaEJzZFIFLWxS4vE2NK1ujcHWrFje2xuDW1mjcLlKgrjASDVsVaN6hQcvOKDTt1KCe1q3dIlG3jf447aCHl2IdGnfRQ8ouA+p2xRJxqC+hzm5pEpGIupI43N5pFtQVm1BL69zeacTtHUZ6HYuGEuo876Zlu6kjXWJENe3nZvEoRiIWN3eZUFVsFtygfVzbacLVHbGEEddpnRslBlTRtjd3G3GrlPZB1OyJRe0eE+r3mNFQZnlKI9FUZiWoo85pjOIYE4h41HK7m17TsdeWpqBmdzIdTxKqdibg2vYEXNkWR+fLiks7iGIrrtBnvbY7AddpHzf2JAl4muddpc99dRevYxHtddp3FXUSbpXOp+PMw82SXPpsOfSZsmn/WfQZs+i9snF7Vw4dSy6dkwWCBlq3tpSW7UnGTTrmm+XUEd2bgGpqq/cm4laFjb3Ssht76H130/vSeb2yy0htDL2OJrREDK7Rubmxx4KbpfF0DIl0zlPRvHs+2nYtQNvWHHRtycXAdupgF21Ad/4mNFJn4ZY6E7cCLKj1NKDRlR6A3ehh1MOIJi+6fj50fm3iqsE3AQ3ehCc9VHtYhbAapdbNgtuuEjUu5v+cuLJ/Jq6uEJcY+wQhrs7TsrN28TjnkIiLTkm45Ew4seCic+CYhFt2Saihdav5tWscLnpZcTE8EVctdL4XLMeNNWtwbcNKYiGurEvB5bV0zgosuFZI77c1EZe30vpFZpzfbMbZ9SacWh2Lk/mxOLXCgvOrkmibVNzYlIKbRUmopvVvbaFj5pRX4vY2xiRk681NMajapBXtrY16gu7TDXQ/F8Siah2xVmpvrafzsYnO0+Z43N5sRc1G2hdD695aHyuo2hBLfxvoXt9M+y1kiUv3OVG72YQ62rauIA61axNwm47vdn4qavMzUUedsduLFuJW8gJc12bjUjB10j3MuOZswm0n+k44xqGJaHSKQ4MLXTvXBNS7xouWaRQtfSdcCGdJSDW4JgnqxbyEv4skrlhspRJpT2mwiSxOOWz2zJRGJ/SSpBXLrGbPLLRyGqGNNs+cv5FV7V7zn9LhnYsO31x0+tqirmyjEbY/HYVwIbp9R+UVR1ktEa9H6aHXPfOWStJKRGItFnW0uFZWt88S9Pkus4mrVRiYx8JqlFFxtQZ3AohAZjVNS9wdhaUVbccjCA57cVH2ZZK0ouk7PoTfsv+EsFoiGPJZhEGvRRjwWog+jzz0uueKQuycGtjplIl2+3S0zk1B8xy6PnMThLi9ZWdB1Rz6WznbgEuz9Dg/W48zs3U4OTMax6dypJUKhycqcGi8HAdfkwtxdZB5RY6jr6txZqoeV2bz4Al03dzz0OK1GC3eS0RxdoE3vfZdimY6T0/rW7G44hEG/VegNcBWnD3gOXHF0so2oiBHW7XPK5B4Kq42ozuQhVUR+gSFfxt1Rcv7g7aKqCsWV1zX6p5sN+5H7sF9OVMq2ofyCrwp3y94JKvEO1EH8cuMM3i/4Bp+ln8AVRwu7+KBpXOmYpnbRCwPnIgFQeOR6T8O6b5jkTPvNSwOnoKV4bOwWjYHq4jloTOQN28yUtwnwOo0AWbH8Yh3ex0pvuOQGTgO80Nfw4IwZizxCvKI3NBXkBU4Bun+Y5DmMwYpHmOQ5PoKElxfRZz7WMR5jYXF8xXEerwMveuLiHH6HqId/hei7P4XoudSO4f5B0TP/h50c16Awe5lGO3GUjsOhjnUzhoD86yXkDjn+8iw/0cscf1HbA19FScts9G82Bt3CgLxxuYgvFsUiB8WheCtwgjc2aTG4M5E/PBaMT78QQe+/viX9ED2F3zxzYeiSPvjUXH1+EN8/vljPPnqa/GA9NH7H6G/rR87NxYjzZoJqy5JRF7FxqZCH5uGGHMGoulBWBWfjcj4HITGZyGI1guyEOZsBMVmwd+YSWTY2kz46dLhFZUMD3WiwFubigBaLyQuD2EJixGauBRhicsgS14KefJiqOnvWVRSNmIS02BNSkZmeiqW5WQgPzMFi6lDmcvSSqdEfpwBBRmJ2JCViDWpJiwzq7HYEIlV8dHYkpuIkuXZKFm1ANtX5qIoPw9bVi7C5lXLkL90GZIz8qAxpyE0JgnBhjT407E7aNMhz12Ds7W3beLq4f+9uHo4jIGHQ6K+VS/XuHogiSuOuOp4MICO+wPoujuA7uE+9N3tR99wNzo763HpcBnK89JxyEK/BdSZaEqMR0uiVUirlvhYtFi4sHksmm2pgo0xMTak6CueJ+pesbTiOlLUYa/XqnFbI8dt6sjWGujZjourmzS4zRjVgvpYDVqp09yVaEJPsgWd1LYnGtEar0dTXAwaiPp4HerotUgTfAo9LxAsr5qtBjo+gyi83hprQBt1cAV0TFy/qt2oRwe3dExtMdFopY5xK6clUYeZC64Pca0mvRH9nAao0qBDzp1mBdqVanTQ63YloYpCdzR1sllcEb3Ro9IqDM0hoWjhIumBwWjyD0JLaKioZdXHUVW6GElQRUWLEfjuGGKps26wiSutGFFwwKDHIEcusawihk2mb3GHZRbLMr0ePRopIqWHC74LpDSrAXqPYboOd/nz0H7bZTLUBQagNsAfDRyNFREuIrfu0vkZsZjwyFZs/CGLFBZndBwsrfpUCnTLZSKFkGVYr1KOwShpxL1BDb2vkuZzRE20UhQQv0/749EGe1mYcbSZLBJ94TL0M2EslCKEuOqVcV2uEHRHcBpZmCiczmKDR8Mb0UdLdai0kvC5S/fNUJQS/Sq5hFou6lUNRRHcqnnkOm4VGFDIxCiIPZxaSMd6X8tRSUZRQ+qhkVMEnxNX1ApZZTZjhM4pn4dnPCezbDWtBLQ9R1tJKYIWIa3eECP1WUSx8xEuOM91svjc0nm6F831vKJwJ4o/B0uiWLyXlID3EhPE6IQPWHbR/XjfqBWRWVIKX7QQVo9MtsLrT19rhWwShedjVEJgiegpLsbO0VUsqei78Ea8AW/GG/EW8TZ9V9+OM+IdG1xbi3nLrJeEVazWNiKiVoiqB7H8/lHivfj9RX2uGLq2BIsrjroaUnP0VIQoxN6nonOtCKX7IBR9PI+FlVYpivkP0jVjQcWRZsPRKqnwPV3TO0yMVAT/jojkixYMcMQh3b9cN42jATvonu2gtoted9F92MHfL7oH25WRosZaH/196aJ9NtP9WRceguqQACGwLvh44qyXO854eeC8jzfOzvPHSbrvK318UOTqioWzZ8M0YSLCxoyB5/dfhP33XsTM772Ead9jeTUGk4jJL7yCqS+PxfQxr2HGmNcx4+XxmP7S65jG0PS0VyZg6thJmPLaZEx6fQomjZ+KWTPs4OLkAVcXL8yeaSeisMa8JMmp74qrp1FXLz4TV1MnzxARVlw7SxR/p5ZrX02eMA3TnxNXXKTdfqYjHGY5iZEFRQH2aQ6wm2yHuZPmwn6qPZxnucDL2Rt+7vOEbHKf6y7SBx2mOsJlpiu87L3h6+QPP2eJQLcgBLsHiZEBPed6wm22K9zmuAkxZjcqrmif3o7eCPIMRrhfBOQBnCYYBV2EAQaZCdHBOiGuwjwiIfNWISpYD7MiHqnaNCwwZGK1MQvb6Xd2H0ddWTJwMz4NrYkp6EtOwnBSPO4lxD0TV4lJBMsraun1o8REvEm/vW8npQjeoe3eSUnFe+lZ+GFOHn68aCn+eeVa/HrzNvxu5278dlcZ/r20Av+2Zz/+Zfc+/GbfMfzl1GV8cukmPrlabRNX9aJ2lSjMzpFXBEusv1yuw5/OVeMvF2po/Tp8QO2/n7yCXx+/iD+cvY4PLtfiE47WqukQRdq/sImrx/Xd+KiuAx839uCz9kF82X0PX/Xcx+c99/C4lxgYwWfDj/DZnbfw2b23n4mrH/0cn/7iX/HF7/6Irz/9FN989ZX4j7u//vW7/P9XTv0/iSuWVibBqLhqJ9pgOtUO8+l2WE80IfVQFVYcvoLiYxdw8MgRHC7din2bFmHfmhQcKUjEmcIknC+iTnFhDC5vVuLyhlDqPIegdiv9wdkfi4EDZtzcGIzjC1xwIo++6It9cXZJEE4sDsbhJRE4sFyJypUxqFgTi4oCKyo3xGPfxgTCgv3rDThYoMPBdTrsW21G+ao4lK2Mw941FlQWmMXyfQXR2L9BgyNFGpzaHo2zxTE4VxKDC7vpeEp1uLGbOtm7lLi1S4aa3XLUltGDSzk9zJRpUL1bhapdKtwoVqKqRI2q3RrcLI3GzTLapiwGN/dSB7syDrcPUKf2cAoajiSj9lACzbPgZgV11suNuF6ux1Va9+qeGNyg6aoKegij5df3xuNyWTwulVrpWEaJw/nSeFzYk0Ak4nxZIs6VJeFsWTLO7kmW2r3JOFOZgrOVqYJzxHniQmUaLhKXKtNxeZ8Nnq7MwBXRpuBSBXXi9ybYSMQFen2hIpm2p/1W2PZNnKL3ObEnCcdLE3BsTzyO0nEerYjHscoEHN+fhBMHknHyYIqAp49UJOBguRUHykzUmnF4bxzNS8JReu/jlbk4XpGH43uJslzaXw6RTdM59D65OFO+AOcqFtHnWCxB02cqcnFyXya9V7rEgXScOJhB75eBU4cyRXuC5+1Pw/F9afQ+qThCHK1g0olMHN2bJThWkYMTvL+9ufSZ5uNU6XycK12AiyULcGlHDq4Xz8ft3cvRULwBjRu3oTZ3A24YF+J6aCKqfU1o8DCixYMePj3pIdnbhKb/RnF1y/HviCt7m7ii6UujOEriiiOuWFxddkrCDacUVDklUwc7hfaVimrHNDGPhdYp9wQcDUzFCT2d27x1OL9xK07u2IajuwpxtGQjjhavwpGdy3B4xxIcKVmGI6UrcKRsBX13l+Hg7qU4ULwEB2n5oe0rcHBrPg5tWYmj21biZPEKnN69jO7FZdQuxolddE6Lc3B6Vw7OlHCbjdPFWTgj2myc2JqJwxvTcGh9Go5soOu4meZvycOZbXSNty6kdiHObadrvmMxzm5fhLPbmIUS2xfi1Da6Z7bNx4kddN2Kc2n/eUQufYcX4kLxUlzcuRznty3HuSJqC1fR35h1uFS0ETc2bUFNfhGqUlbhQmQGznpYcI3Of70zdX4c49FsE1f1dB1qXSV4WaONBpZRz4kriSTxutYpgYh/yt+Kq2Rb5FXqt+DUQ6mA+2ih92c0uzGZAkle2cTV0wis74grn+fElUgvtI1CaBNXXNS922/RM3wXfUdc0TQhir372orA+yxCz7fE1cr/WFxxhBXLq4C/I65om7u++bjjvUISVyysvJfjrs8K3PWj9v8kruZxlNViDNJn6ffMQ5/7fCGsnuIxHz1uOeh0zkK7PZ3T2XTeZ1hRPZ3+rk43omoW/c2dbcCVmTpcmhmD87N1ODNbixMzNTg2jetYKXBoghwHX4/EodflODxOgSOvEdSeGK/BBdrPDXu61m7ZaPJYIIkrr78nrpb+XXH1dFRBOj/tIlWwQIirDtuogpwq+P8irnpHxVXwfySuyohyPJRX4g35fhF19UhWgR/qDuM3uRfx5/XX8faCUhwO0iKLHnYNL/wDjOP/P5jnfB86uxehmcO8hFjncUjxnoaceXOQ7TsLaZ7TEO8yAcY5Y6GY/BJCXnsB/q98D0Gv/SPkM74HndPLsHqMRbzXWGrHwOL+IiweL8FMGFxehNbxBWjmfh/qmd+HYtr3ETntRchmjkHk3Fchtx8HuSPhMA6yuWMQPvtFhM16ERGzXoZs9iuInD0OijnjoZ47CVF2UxA1dxpUc6ZAOXsCVDPHQTvzVTr+l5Fs/wKyHf8X1vq9hCOxs9C42A/D64LwxsZAvLPJH+8VBuCtTSG4t0GBwW0WvHVmI357vwafv/9P+ObrP+Orrz/E5199iM+++As++/wDgqY/+xSff/GV+M/Fzz/5DG/dfxP7S/YjMz4L8bokJJsyEGdKhynWFnVlzoDakgm5NQuh1kwEM+ZMBMVmIkCfDj9tCnyjkuBjw0uVAA9lnMBLnSCWBxgyEGLOQaglj/axEGFxCxERtwCRcfNpv5lQmJOhMlpgoE5qekoiVszPwMqMZCykTuN8TQSWGFQoSLFg28JMbF+ShYIMKxboZchQBWKxSYFN8+Oxc1kWdubnYRtRJFiETflLkb94CVLScqExJiM0Kh7BumQh2hyj06DKXYNz/1VxNTKE/vtD6Bv5rrjqR/v9fnTc7UPncC8G7vVjcLgbrXXX6DelCJWZ9LxhicVt6ky0JjJWtMSb0EId4FZrLFqps99iNIj6Vs/ElVSgXYgr6sRzjStO2Ws26sTof7XRCtRQB7jGoEaNKQo1lmhUM+YoQiPm1VMHvJU63R1CWhFJNhLofRNoX0JiSaKKC7fXW3WE1DZadGgelVdmHqHQKEY17Io1CroFBkKPLoNOFF9vtUVV8ciAAzo9BrlGU4yeOuAcPRSNbrkS7TI5OhUqMVpgl4pHDNSgmwuw24qxdyqVIrKqVUgrjn4KQwfREhQixBVLrX6tlvavQx/XvaL9DkRxnSitkFg9XNA9WhJXolaW0Yh+m7watEWBDdlElpjHck1EYcWK6CxGRGSxqKLth+jc36HlHNE1TPO6NRq0yGRoCg9HK7W9GvVTaXWPro9I/TPY0gN1WvrsfHxqMaJgn5Kg4++VR6I3kvoO1A4oIqmNQBePBicLRq86EveNHLVjFBKiX63CAJ2TAQV97yPlGCIGZZHoj6D3lvFohuGiYPpQlIreL0qk8t0zaEVE0t9DSlmMFnW37nJRdU6l5FEOo9UYUMnpvSJF26eQieMcoGO+o2XxosdDOi8PWFoZTUJcScRihM7PiCiEbsJ9LoZu475Jms/CapRHthTBR7GmZ/WthLhiYUWtxSrkFYutB/x+dA1G6F56QNeb5dk9bYyQZ+/Fs7RKFNvdp+X36Xsyoo+xFVBXi5Q+joZiWTWa5seCaoQjq1ha0TocwXQnWinmc1TVm1ZJVL2ZEIu3EiXejKeWvqdvWRmbrOJ0w+dSEbmuFdfCemiKsdXIUtPx8H5VeGhg6Hh0KoxolfQZeATGSCGs+hWhol5VnypMklaKEPRy/SoNpwxqcI9rotG1EvJKw3XUpIi9HromTB8PCsDzozQYZAEq0l+jxD3ZQ/dMl1xuE1eR1MrodSS6uAabUpJXHUpaziKLaKNlLVzAnetgRYTiZnAArszzwSU/L2q9cY2mr/j54qKvD055e2G/hwe2OTtj2ew5SJg4GYpXxsHvpVfg+P2XMesfX8Y0llY84iBHX734CqZw3auXxmLay69h+pgJmPnqJMwgpr86EVOpnWKTV1MmTMXM6bNhb+cMBwdXzJoxFxPGTcKrtN0Y4uVviatX/0ZcTeZaVpNnYiq1E8ZNxLgxr2Msj144drxIIRwVVzy64BwxuqCjkFeiUPtsVzjNdIHDNEcBCyrnWc5wd/CAj6sv5rn5wdvRCy68zlRaPt0F7nO84OM4D75OAdT6CXnFaYKixpW9Dy33gIedB1zmuD6LuKLtvey94O8WiDDfCCiD1NBG6GGUmwkLYsKMUPpHIdJHBRnB6YLGSCtSdRlYaMnFGvo93Ursjc/DMfpNvWRJxe24ZHQkJGGAfl/ucQRiUgIxKq6YRMEjmvdmcjLeSk7B28mj0ioDP8yejx8vWIyfLF+JX6zdgN9s2YnfFu/Br4l/21OJPxw4hj8dPo0PTlzER2ev4ZOLVfjkSjU+vVaLx1WN+PxWC76obhd8fquN5jULUfX7kzfw/umbeHy5Dp9da8D7F27ht6ev4o/nq/CXK7fxqSjS3o7Pbks1rj6r68RHNW14n/b3F5p+3DaAL7ruCnn1WfddfErTH/dQ2z+Cz+++jS8fvIfPH/4Qj9/6J3zy3s/wyU//BZ//2+/w5C8f4ZvPvsBfv3qCv3799f9gcXWyA3pOARSpgJ22tMAeIa3MJ/uJXqJTklYnW2E61QbL6TbEHW9A2qEbWHnwEnYfOYdjh4/gVNl2HN+6DCc2Z+HslnRc2pGGqxzBs8OA61vVuFYYgRubQ1C7LQJ9+40YOGBC1fpAHMm2x+EsZxxf4IfjS8JwZIkCB/K12LfGgvKCFJRsyEDJ5lyUbluM8p1LiUUo25aD8i0ZKC/KQtnmhSgvzMe+HWtxZM96nKwsIFbj+N7F1CnPonmpOFZOD0EVCThRGYdje2NxdI8Ox3drqPMtp055BE6XROJcqQrnyzQ4VxaFM6UanCpRUwddhePEMYEax0qicGw3dYbKjDhVacXZAwk4fygRF44k4dzheJzeb8HJilgcL9PjKHGkTCc4upde7zUSVnqdjEOlqTi4O4UeiFOwT5CKyt1pgorSdOzdk0FkYi8d/96ybOwtz0FZRS727FtgYyH2VC5EGbXlTCWzCHuJCqJy32Ls27eE4On5NC+DoH3vy0Dl/kxUHshCxYFslO/Ppn1lorRSoqQyCyUVWdhVkYli2qZ4P3EoA7sOZ2LXEVp2NBu7j+UQ82k6B9sOZGBzRQo27k1C4b4UbD2Yjm2HsrHtYB6271+C7fuWCnZUUitYIqZ3Vi5D8b7l2LVvhcT+fHqvfOzcv5z2uQRbDi5+ytZDS2iftC+a3nZwEbbsX4gtdA6YokpCtItRuHc5Npetwqay1di0ZzU271mFolKiZAWKipeicNsCbNiQjoI1Cdi0Jg7bNyTQ/ZONQ0X5OFNQiAsLNuOseSkuRKbiRkA86n0taPUxo43gttnXjEZfK83nOle03Cvelh5oecrz0koSV88YFVc1ziyv4nDL8Zm0umEncY2mWVxdpvmXHRNw2SlRiCsuzH5mLs2zT8RNxxTUOLKwSqXpNNygjvYF9ywccktFuS9d46glOJxThGOb9uLA7v0o2VtB570MOw/sRcnBvdh9oAy7DpTSa+LgHuw8TMsO78GOQ6XYcbAUJYf2ovRgJYoryrFtdwl2lBbTPopRtr8Yew8U0/2yDcVlG7C9ZDW2laxESdk6ugc3Yf+hrTh4aBvdb1tQXFyATRuXo2DtYmwsWIptRatRtrsI+8p3omLPdpTv3ory0m10j29HRdkOiT07xLK9e7ZhT+kW7Nq1CTuL1wuKd21A8e6N2M2jlpZtReXeHagsK0bF7p3YX1qKI+WVOF5xEFcrj6Ou+ChuLdqOc+pcnPS04qqzRaQFtjglEPFCXNW6cBqnRB1HYDlK1NPyeiGkEr+VCvj3xJV4bRNdz9IHk78jsUbrYaUK/qa4uyuT/py4yvmWrPoW3hJCXo3WuvJdiC5mVGD58OsFz7HQJq8Wocdv8XPiauFTcdXtswi9vkvQ77cMA/NWEPkY9FuJIb9VNlYLhpl5qyT8n3FnFNrmjs8KKS3QS4Il1jNx9Syi6rvcncfiSoq0YmnFgqrbJYvIRrdrjoi26nWXxFWXcyba7FLQOIuu43QTbk2l35epOtyYabCJqxibuIrBmdnRODFLg2PTVTgy+Zm4OvK6HMdeV+LEeBVOTtDg7BQdrs1hkZmBJq88NHstRIvXIiGvnhdXXONKIMTVsufE1fK/L66ErFr3HAXfSRV8XlwVippW/2HElS1dUEoV3C1SBSV5VY4ReQUesLAS0qqS2r34J+MR/H7BZfxp3VWMZO/EPv9oZL4+BcZXX4Rx2sswOY6H3nUq9O4zYPKagyR/F2SFeCEvzBe5wV7I9HdDqo8zkrycYHGzQ4z9DMhnToZsxgSo505ArPt0JPrNRuK82YjzmQGz1xRiMu1rEgwek6B1nQCNw+tQzn0d8lmvQTZ7AmT2UxHpNAsK17lQudsRc2l6JuTOPH8qFM4zoHKZA42LHaJcHRHt6oJoF1dEO7tA4+wAtfNsaJ1nItaV3tt9MtLdxiHL+QWs9H0Zh01z0bQ0AMPrgp8TV1ykPRj3N0RisJA6yIeW45+7zuHjf3sT3zz5E77++kN8+dWH+PzLv+DzL5iPhLj67DMOmQe+pPaf3vkxjlceQ3ZiNuJ18UiJTUOSKR1x1BoJLaEiIk1pCLOkI8TCEioDwYZ0BLC0UifASxkHT4UVHoR7pFnAr31omX90MgJjUhGs522yEGLMQahpPsJM2QiPTUe4IQkRMWbIomOgpY5melIcVuSkIz8tAXk6JXJUIVhmVGF9qgU7F9Pvc34eNs1PQK4uHIkyH8zXR2DD/HhsX5qJ7cvnY+vyXBStyENh/iJsXLEEKxYvQVpaLrTGZMi08QjTJyPImA7X6DRE563Fhaepgv95cfU0TfDhkBBXA/ckedX7VFwNoP1BH9rv96L9bg86hrtpnT4M9rWh7tJJnNy4EofS6dnKakJ9QjzaEuIIK1rjTJK0IlpijUJaiQir72Lg0fokccUtpww2Uke7njrCNTFKVFOnuNoUJaTVLWs0blqlll/fps41p/41U2ecaaUOeXuiWURfcSRWJ3XK27lGFXXMW2g9Hnmw3sQF2rVo5jpXFgNaRbSVHm303p0E163qs5jQZzah3xIr6GOhRR3sDo5aok50P13fwRidSFUaiIrGEL0e0mipk65Cp4wjjhToV3MakxY9migxUmCHQol2uQLtkXK0R8iEsGoLDkFHSBg6abo9JBRtLK7kNnFF++/TSOKqX4w+qKH9aNCp1ohRCfvo3I2Kq4HnpBVPs8jqN9iwLR82m3HXahXcsViEvBoYLRQvosdssou3pXm9LMaIO7baVINcd0ulEHAqIEdZCaLUGFTTa7WSzoEKwwzLqMhI9Mki0M+FzzmNT8HyIgx9apk0mp5Jj6EYOpe0nSSu5GKbgVFpFR4uxBVLK464uWuUorQ4PZFraLGcEtD0HUGMBBeAp2MeEel+XKfKJKKVWJAMaDgdkvatkCLCBljK8YiFRgMexD4nrRg6F/fpvPBIgsw9A0s7gzgXd0TdLgMdj01cmcxPecgF3Xk/dO4fUSsEFqcL2uSVJK7ibNC02UrLLbQubaunbQyxeC8uAT9KTMU71niMsBhVcVRWFO5HM2rc16ppvlSPiuH6WFwn656NuyytYlQCTrnj4uocVfVukgXvJJnxVqJJCKw3rPS5WUYZtaJY+0NbAXcpzZDehwWZrUi8kF70PXpk1gpxdY9rVRH3iZEYBe5Fy3GHa1vZGFbLxOiAPfIQG8GSuFKGi+iqEaNORJWN0Hnl6KoBTvdTKdGtkKKoOul70kPfmX61VE+N61gN8PeCYHnVJwYKUD6lV6kUAwd0U8t0ESyvWiLC0RQWKmime6opIgz1IuoqEDeD/EXdq7qwQNSHBqImwA83OIXQwx2n3NxwgNjh5Iz8WXORMmU6osdPQuArr8HlhTGY9f2XMOV7L2Di976PCd9/ARNefAmTXnoFU14Zh+ljJ2Am/X7PHDeVpidj2quTMPWViZgydiKmjmdxNUeIK0cHVxFxNen1yUJAsbx6RQgsm7x6bmTBlwmOrJrMcmryTFHLagpHXb0ynrbh+levY9KEKUJczZw6G7NsEVd2NmnFRdrd7NzhMtsNDtOd4DjDGS6zXIXMEsvs3eHrzNFV3iKCynG6Mxym0nYz3eFtz8IqAD4OfrR8HgJcAxHkHox5zv7wtPMSow+6zWUpRu813VGIK0+buIrwk0MTqoVOFguD3CLElYF+U7VhRqiDYqDwj4IqUAt9pAVJunQsiF+A1clLsSVlOcpSluJgwnycMqfhuiUZjXFJ6ElIwB2WVsmJeJichEdJ3+YNmvdmSgreSkvB22mpeDc9Az/IzMaP5ufhnxYvFbWtfr5uI/51y078O0db7dmHP+w/ig+Pn8Pjs1fx0ekreP/ERfz59GV8dLFKiKvPbzbhy2ou0t5GLY8w2ILH1xrwwblb+MOJa/jTyev45GINvrjegE+u1uGDS9X48GotPrpWh09uNODxrRZ8Stt9Ut2Kj4k/VzXhjzeahLj6rI1rXUni6nPiMfFR5zA+6r6Dx0Nv4MsHP8AXj36Ex2/8GB+//RN88uNf4otf/RZf/+lDfPPx5/jrF0/w1yeSsOKKV1LVq2/w36mtnk8x/C7/R3GlP9kOA6cAElzHyiQKr3fDfKIPlhP9RA/RDtOJVsSeaKF1WmA+1YLE4/XIPnQDaw9dQvmRczh9+AjOl2/Hme3LcHZLDi5tz8TVXem4visJN3bF4saOKFwrYnEVjNqt4ZK42h+L62v8cCBtFvanOeBgji8OLY7E4ZUGHN2UhsPbF6FyZz5271yD4pKNKKmgDu/BElQeZqiTe6AIFfu34SB1xs+cPoOqqptoaq5HS1sNGpou42b1EVy4VIzjJwtw4PASVB7Mxp6KZOwoiUXhVg020MPs+jVhWL86FBuo3bgmApvWybCpQI6N6+TYsFaB9USBQIWCdWqs36AhorFhYww2bDZgY6ERm7bQ/raZUbTDgqKdFtEWbjdhM83bZGPzDmp3WIlEbNqeRmTSdDY2EhuI9TtyUECsI9bumI81O3OJPKwpXoA1uxZiVckS5Jcuw/KyfGIFVpStRH7ZKqwsX41V5dTy9J6VWEWspum15Wuwfu9aQcHelVhXvgzr9i5DQWU+1u9bhQ37V2PDgTUoINbuW43VNlZVEhWrsZLIp/VWHlyJlUdov0dXETT/6Bpi7VOWHlyNhfvysaByBRbtz8eSw6ux9Mg6LD28AcsObsbyA4US+7dgmaAIS/cVYnElU/SURZVbaB9bkEfTOfs2I3vfJmRXbkZW5SZkielNyKnYiOy9G5FVvgFZZesl9hRQW4DMPRuQvqsQqTu3ImXnNqTuILZvQfrWQqQXrkfG5jVILVgCY1481MkqaFMViMuLwvwV8VizZhF2rNqI8txN2B+fjxOaHFwJT0dtYBJa5tFDs6+FMKOFWiGufOJQ7x2Pes//s7jiOlffwiWOiEeNc7wY/Yzl1ai4um4TV1cZxwRcdU7CVZckUaCdxdVp6lhftk/CLYcU3KKO+3X7VFx1zcRF3wU4Nm8hdvnlYoeC/jBnF+NA0QlUVFzE1oPnsObwaaw4egorT5zD6uPnsebYBaw6dh759Ed1BbH8xHkso2VLj9E0vV596jLWnLiC5QfPYmHZMSwuO4L8/cdQcOwENhAFR49h5f5KLNq9A7k76ZqWFWPj0YPYcfYUdpw5jUJavqq8EguKdiJj7SZiI3I3bsWq3RXYRPvZvP841lccxrqyg3SfHqJ78zAKmDKeJ7G27BBW7qb32F6C3KLtWLC1GEuL99B3oILu8Uq6pw9gY8URbNp7FFsqTqD4wDnsob9Fp49XoXrfFVSt3INT0QtxxNOKS45mNNA5b3NOIDiyKk5IxFssrpytqHO0osGBsYkrWrfOhSOpnsGvObpKEla0vRNdS9pOtESdc7xNdj2rgSUVb/92QXepZlbqM1hm2cRVi3vWcymDOU9TB5/CNbEIIa+8c9HpnYcunwXottFlo9v3eRaih6WVjV6WV36LxfxReH6f31IMzFuOwXkrBEN++U8Z9l1JrBIMsdDypeXznjE8ih/hsxzD3pwe+Iw7PqO1rZbQOkv+Q3k1TMc1+HfEVZcgC13OTAY6ndLQapeEptl0vWbRd2xGLG7OMDyLuJqlw8VZMTg3S4tTs6JwYpYax6crcXSKHIcncrQV/ca8FoljrylwaoIa56bE4Ops+u46p4q6Y63eHG21EM2eiyS8Fks1rnyeISKvWFp9K+JqBVr9V6Jt3ipiNdrnrRG0+RHz1hLr0M4iK0Aq0M71rbqDNhPfFld/A4urYE4V3I7B0eLs4SVP5dW9SBZXlc+Jq714g+b9xHQYv1t4Cb9bexlDmfR76R+DnClzED9lIuIdpiLeyw4Wf1fEh3gjJdwfGRFByKCH7cyQAMwPC0JeeDDyZGFYSB2yPEUE0ulh3OrrBYO7MwxuTjB7uyLB3w0JAe6I83eGycceBs85iHGfhWi3mdA4z4TSYQYi7aYjYs50hM+dhQhHe0S6ukLh4QGVlwfU3tzSa08nKNydoPRwhtrdDRp3T2jcvKB28YGKHnqVTp5QONN6Lo60b3vEes5FovdMpHtNRJbrS1jpOwaHzfZoXhGM4fVheLQpCO9sDsAPNvvj3U3BeLCeOrvrqdO/Jwfv1h7En392B19/8Tt8881f8NWTD/HFlx/Y4FRBm7j6Bvjqi6/wix//M84dOY28lBxYo81I1CUiyZCMeEMKYvXJ0NJrJSEzJCIsNhlhplSEmtIQrE9DQHQy5qni4aOwwktuhmekCR70sO0hM8GbHrb91PHw1yQiMCoJQVHJCIpORXBMBkL0mUQ6QnVJCI22IkxtQIQqCjrqEGcmxyN/fjryU+NEmmCOMhjLjEqsS47Flrw0FC/LlsSVXoYEmTeydeFYPz8eW5dlYduKXGxZnoeiFQtRmL8EG1csRf6iJchInQ+9MZk+RwJ9jhSEGNPhoU2FbsE6XKi7/TfF2bkoO3PnrXv/eXHFhdhHBtDFKYIcbTXSi/Z7krjqvNONfqK3tRZVh8pxnI7xZAr9DlpMqLeY0Wo1oy3OhDabtGo26dEQo0VdlAYN0dFPhdVoxFXLqLQyxKBBq6H1VKinzncddZprdCrcMmhwy8SySoubcc/g1zUWnUj9a06IlaCONcOyqis+Ft3c0jF0EG1mA70PvachWhR/51EF20V6YAyaqSPcQp3jdjrObpu8EgLLbEQ/YzKgjzrafXRNB/U6URR6kNMFNRrRsR5UR2GIi4zLFeiiznEnp7kp1EJc9Wqi0aVQoU0WidYImaCNlneE0XqcGhgaRvB0uJjHnW6uaTXIxdxp2151tNhHD++Ho7iiom2jExrQb2RhZcag2YIhllFmsySuDN8WV4McZcWRWLTOsMUqrUfze+l9GE57HLTJrTu0L4bXv0uv73ExebounfJwOu4QMUohj+jGUVYsrVg49Cvk6OMIKwXXnFKIelF3VCoM0/SggqOuqB+hDKNzEkZtOO7qo0S6IO+3X61Av0pJ+1CgNyICXSE86mEQnY8Q9EZySpkadziSylbg/Y4QVzEYjtFK8LSooaUT3NXrRf2t+0/T/aS0xhG61hyFxdKNpRWPiMjXkIXUiC2y6iG1D1lAsbSi83s3hvapjZGIse2fj0Ps3yhGGOT3eBgrya77eiPu0X19V0ROaTFC5/YBzXv4LYnFkVdWgsVVvIBfPzRaCI7QisMP4pPwg7hkPNKb6FxqMaTU4C79TblH99s9jRr3oxgN7kdziqFGFHnnOll3om2pdiysuC6VxYC34k14J8GCtxMZs4i24hEBxUiAxmix3ogowi5FcI3WtGJpdc+WZihGIOTIKyGv9LRfXofeI4ZrWUXSZ1UIWTVI13iArjEXw7+jiRRF1kXRda4zJmqN0TpRXM+K61fRueFzT9frLp2zYU6JjZKK//epJVjaDkbzuafrTt+HYY5y5IL+tA7Lqi6ZDJ18z9B3iqcFcrn4DvWo1Oike6qVZRXdS4KQUDSEBKM+JAi1wQGopd/PuvBANEUE0/czGC003Rg0D9W+3rji4Y7T9Pt2iH4Dt9s7YcWsuUifNgvGyfQb+doEuL34Mmb84z9i0vf+AeO/9494/YXvYfxLL2HimDGY/Oo4TKV1po+b/JRpHHk1diKmjZ+GWdPnwsHOWRRmnzvLHlPGT8VrY8bj1ZfGPSevXsPLoxFYXLCd4LRATjecNnE6pk+aIbZ7/dUJtM04jOWC8K/T+0yehRlT52DuTAc4zqH3mOsCFztXuDq4wd3REy5z3eEwwxmOM1zgOtsdrpzmN9MJTrOc4MnyyslHREu5znKH4zSuX+UGbwc/BLgFI9CVoDbYIxTBnmHwdw2Ap50n3Oe6wc2GK8swwoPmz3MJgMxPgehwPfSRZhjkVhiVcTDRbym3MRGxiArRIyrUgBj6nbXSb3CWZT6WJ9HvXeoK7ExdhvLEPByxZuCCJRU11iT6bUnEQGIi7iUl4UFSMh4+JZFIwKPkRLyVmoK301PxTnoafpCRiR9kZeOHuSyuluFnK9fiF+sL8a/UT/n33Xvx+4pD+ODoaXx6+hIen7uKPx09h19VHsOvqe/zp1OXRNTVZ9fr8fmNRnx5sxlfEDz96dVa/OX8Tfzp9HW8f0oSV1+ypKJ1P756Gx/fqMcnVQ349CatS9t8cqsFH3OUVVUT/nC1Hn+41oC/3O7EZ61D+KrrHr7qHsGXPSP4vOc+PraJq8+G3sBXD36AL9/4sRBXn7z5T/jkBz/H5//8b3jy2/fxzV8e46+fc8TVM3H1tZBX/A//bfLqvySunkorLrhOmE91wnyyGxYWV8f7iR5CElfGE820bhOt04zkE/XIO1KF9YcvYu+hUzi9fz/Ol2zG6cKFOLM5Hee3pODStkRc2W7B1e06XN2qwuXNIbi2KRB12+mPzUH6kdtnxOUVntiXNA37Ux2wP9sPh5aocGJjMs6X5ePcwa04cnAX9uzn6JAK7Dx6BLtPn0L5hbOouHQWlRdPYd/Fczh69SYuN3Shof8+ukbeQsf9+6jtbaMHris4cGEfdhzchDW7FmDxpkTkrNEjbbkSCQtCEZseCF0ikRBMhMCYGAZTaiQsGUpYM9TUamBmMqNhyYpB3HwjbRdLmBCXGwszvY7NMYg2bqEZScsSkLoyBemr05G+JoPaTKTZSF+bhfR12cgomE/kImvjQuRsWoz5hUuQTWQWLkVG4TKkEamFy4kVSC0ituQjZctKJG1dg4TtBYjbsQFxOzcgoXgjEncVIqmkCMkMTScXb0YKkVZSiIzSrcjesx05e3Yip6wY88t2Ebsxf+8e5O4tQ25FuSCH2bsX2RUVyCIy90pklBMVe5GxrxzpB8uQfojZi7SDFUg9sFfiYCWSD1QiaX8FEgWVSDy4D0mHDiD54EFa5wjS9h9BKpGy/yiSiSQiofIwrBWHYdl7GCYbsXuPwEDoaDq6/DCiyg8hquwgNKUHoN69H+qS/dCU7COkNmrXfkQVV0Kzs4KohHpHBeRbKyDbUoFIQs4UlkOxcTeU63YgqmArNKsLEJiZCRd6YHWLVWBekhpRefFIW7kcK1YXYePCLShOK8CB2GU4r8rFrZA0NPgnCGHF4qqV2iYfKxq849Dg9V8VVwn/W3HFIwtec0nGVeICTZ+leRccknCNOtdVjqm0XjIuOqXjnHcujgUtRVl4PrZqCrAtYw/2FF3EnoP1KDregGXHbiH7xA1knLpJ1CDzRC0yj9ch/UQd0k7WIYVIOlWHxFO1SCB4Ou1MA9JPNSDxSDUs+64jft9VpB26hvknqrDgZBUW0r6yj11CQvkRGHeUI56uUe6xC1hBf3CXn7mJxcevY/7By0jbcwbWrYeg31AGfUEZ4rcdRlb5eSw4cBV5+64gu/wiMsouILPsosQeer1HarPLLyF99zmYiw4iet0exKzfCyttn1JyEqm7TyK77AwWVlzAkspLyKfjW3vwBjbR8e4/3YQrh6txeW0FjsYswkGvOJx3MqHOyYpWR8IpDo3O1m+LK5ZWdgxdS8c41Dr/LaOiqtrBLLjlYBJUO5pR42gRMqvWFqk1KrC+La6S/wNSRNQVpwy2uD+TV/87RFSW53x0EJ1euejyypPwluj2yfuOuHpGr98iCZ5+bl6f3xIMzFuGQb/lEr4SQ8QwR1H55GOIGKDXAz7LqH3G4HMM+3Ah9qUY9pIY8lyCIS/CexHta7FIBbzj94xh27wh30Ui2mrAm2tacT2rbElcuWYJadXpnIkOut87nFLR4ZiCVvtEtMxNQNPcONTPsaBmdixuznkmri7M1OL0TA2Oz1Tj2Awljk1T4OjkSByZKMPh14lxMhx9TY7TE6NweaaRrmESmj0yhRRs44grjwVocl9ILEKT5/+FuPIjfPOJlcQqG5K4ahc1r6R6V12BG/9jcRXyHM+Lq9Adz4mrXZK8Ci/FvYhyjER+V1yV4afmI/jDkqv4fcFVDGTuQHmAHvPpYTJp7mwkezogNdgLybJApChCkRoZhpSwYCQF+SM1KAA54aFYRJ3DpdSZyacOXL5Bh8VaNbLkEUgOCkScrx/MPj6w0MO4xc8LZj936L2coXGdC7nDTETYzUDE3JkIp/cKmzsHYXPsEGbniAhHF8hcPBHp7g2Fpw+UXoS3FxReHlDQQ73CnXDzJLyhdKF1HH0Rae+NcHsPhNMDuczZCWpXBxi8HJDgMwepXpOR6foy8v1ewWGrI5pXhmF4owyP6Fnjnc2B+AHxw02heGN9BPoKVOjYloSRy8X47budePLpr/HNNx/YxNX7xJ+fE1ef07K/4smTr/GbX/4rqs5fwbKsBbCq6bdebUaiNh7xMYmIjY6HNsoKRZQF4VoLQnVxCDMkIdSQgmBdKoLooTkoKhEBmgT4s6RSxcFPaYWv3CLwU8RhHj1sB6jiEahOeE5epSFEm4xQep9QTSzClDrIqZNpok52bloiVueyuLJgfnQEXRN/LNVFYn2KCTsX88iB87EhOw7ZMWGIixgVVwnYumI+tq9ciK35i1CUvxiF+cuwccVy5C9YgozkLBiNSVDrEiCnYw8zpsNLmwLDgrX/obhiafV/I656ie6RAXQ+6H8mrjjaiui+042BgU501FzFpeIiHM1Ow1nqGN+wGFFvNkppdyyt6LWQVnRP1lInu5o6k7fVKtRro9FAnfrGaK2IwGozGtAWq0eTLgp1agVuK+WSvKKO822dRhJXsVG4RZ3lp9IqLgbVRC11ohu5jlaiCS1JZmkUwzguuq5HB3Wyu+OM6KZj6baY0GEyCknVqo8WbQe9Z4deJ0YAbFKpBK00zSMEcmogC6weHj2Q6CcGiSGWH1zwnOUVp/HRNn0KjhhSU2ddTZ12Jbqpo8zRU+1h1KGWq6gTTR1ouYI6xjJRL4o70m1hYVJh9LBw9AgihLhi4cWdbk4THGLpFKNDL3Xce+hcMRxpNSqt+mJjMWA2Y5CFFcsoiySbJHFleMqAkFLGZ6mDvI7RiD6a36PXS5FbvJ7RaKuTZZNX3PL6uhghejoiQtEhxFWYqFfVJ+pIKdBPyzglUKpHFYH+SC58rhDi6i6dk2FaZ1BEOYWKyJs+ZQTu0jVgccXya7QuVg/XKKJz0xEcgrbgYHTLwoUYY2nFsmiY62mxtBLiyiavhLTSSSMWMnoWHCyYJNFxj87TCKfjcRSUKVYUleeILI7eYXhbnjea5vfQNhogR2vdpe3vsDSJIjQx0jSPoMjSSqQI0j7NtnRCI+1bZ8BdWmdYo8Gwmo6bJZM2Bg9o/gO9DYMU1cWi62EspxRaBA9jLXScnF5oxTuWRLxHHfS3jFbc02gxJNfgjkKDu0raH53PuyqWgkpxXrm9o6HXURJCWtHffq6D9QZ9L95LjscPUhPwTlIcvab3pO/DiIU+A48CSN+pu/TduscphiyraBuOuBqF5ZVIPdTzSIdRYp2HHHkVb8BbCQa8aYnBiEEtRg0UNa04wkoeir7IEDGS4x11JO5GKekc0PHEaGwpjpzCGC1SM4ejqSXu0jkSqZA6Flh6Eb04SJ97NEV2OMYgzs0Ina97XOeNlverNOjlov50z3SzrIqQie9OB0tjmtcjxJUKXQo52umebBUDE4ShKSQEDcFBqLfREBpIBKAx1B/NYf60TiB9N3lAggDUBczDTU4dpN/Owx6e2ObohPzZdlgwxx4ps+ZAOX4CPF56ATO/978wmZj4wj9g/Ivfw2s07/UxL2HCq69i8rjxmDpukqhxNVWIq8mYMWE65ky3g8NcJzjZu8Jupj2mjZ9O24zH2OfE1ai8GvPSa0JavTJGElcTx03G1AnTMG3iDGqnizRDllZjx7yO12l6Ms2bPmU27Gc7wdXBHW6OHoS7wN3JE6727nCcxdFRXJvKA+72nkJcOcxwgJudK3ycfeBDv+Uec73gNMMVzoSXgy+CvcIQ7iNDmHcEQjzDEewhiSuWXByh5TbXHR72LLE8xGtuObUwxCsc6mCOqDIhVhkPsyYRVvq95FYXaUZUqBHR4bHQymg5/a6mGDOxMGER1qYsR1HKMhQnLsS+uCyctmbgRlwq/X1PRm9CMu4kJmMkKVnIqwdCYiXiQWI8HiUn4O20FLybkU5k4L2MTLybmYV35+fih4uW4if5a/Hz9YX41bZd+M3uCvxu70H86dAJfHDsLN4/ega/2Xccv9hzED+jvuy/7j+OP5/l0QVv4fG1Onx5U5JXX1Y14jOOprpSgw8v3MJfzlXh40vVYh5HaH1yjVMEOdKK0wSbbRFXUrTVB1XN+NP1Jvz5Zgs+qu3Gp439eNw6hC867+FJzwi+6h3BF7338Xn/CL4cfhNfjbyHr974Eb5448f47M2f4LN3/xmf//hf8OW//A7f/Olj/PXxV0JcffPXUW01qq7+h4grLrguhNXpToHldBesp3pgPdkH64l+giOuOr4lriynmpF6sgGLjt7EJhZXB47iRHkpzmxbi1Mbc3BmUzLOFibgfJEZF7focXlrFK5sVeDy5mBcLwxCUwn9cTwah4FKI84vdkFl3GQcSnPC4Rx/nMjX4tLO+bh5tAhXz1bg+KmD2HPsCLYdPYmiE+dRdPYqtl6swo6rt7Dr2i2UXKtG2bV6VFa14GBNGw7fbsO+qjrsOHseqysqkLNlA+Ly86DOtiIkQY1ASwSCLCHwNwXBJyYEnhoZvOiPtBf9mPnRw0UAPYiExlsRkZCAsPgEhBChCYkIS0qBLCUDivRsQURqBoKTUxFIN3owLQtLy4QiJw+ahUsRtWQFsZJYBc2S1dAsXYOo5esQvWIdYvLXQb9qDYxr18JUUADLhg0wb9qA2E0bYdy0CQZCv3kzdJsLoSssgq5oC2KKtkK7ZTs0W3cSu6DZVoKo7bsRtXMPoovLEFNcLtDvLIeB2tiSvTDvroR1z37E7zmEhLLjSCw7S1wgLgri91xEXOkFWJk9l2Atu0xcIa4KLIS5/DJMey/CWHEexsrzMFRegJ5e68rPI4bQVVyCbt8V4ipi9l2D9inXoau8DkPFDRj23qBtbkBHaIlomqemVkFElt9ABBFOhJXdQCgRTATuuYGA0uvw330N83Zdge/OS/DdcRF+xLwdl+C/8zICmO00vfUi/LfQsi3n4VV0Gh5FJ+FZdALehM/m4/Bdfxh+a/YheG0lwtfuQcDijXBJycVccwLsrRYEZGfDsKoAmet2YumyndiUuxVlietwImYJroRloMafOsd+ViGtmGZvKxq94qTRBD2YOFuNq2fi6vlRBf+fxJVtZEGOuLrikiwKsp93SKTpNFRR5/q6ewYuuqbjpEcWDs5bgNLw5dim24QtWZXYtvEKtlW2YMPxbiw+0YnUY82Ip++t9VQbzKe4Tl0nfZc5HbgbRvqe6wgtfeejzxBnu6ElYs52QUd/C6JPtCP6eBtijrXAxPs53owk+u6nnGtF4pkG6A9eg3zXCSgJ4/4rSD5RixT6u5B8ognJx5qQeKQB5spbdJ+eRcSGI4jYeBTanXS/Vd5Ewv7bsFbU0H1WDTNhYvbUINaGdW8tLKW3oC46h5A1RxC67ijUW85BT/dD7O7LiKf7M62iCtm0rwX7q7H0UC1WH2vEnnMdOHu8HmfX78chw1Ic8kvERRerSANsnmtGi70ZjS6SULxJVDvR9bK3oHEuXdc5dN3sLE/l1PPcsjfhpl0sbsw1PKXKzijkFYur2yIKy5Y+6CQJrOcF1bdHIPx2/awGlxQ02eSVJLAkRl9/FxZcrXTt2zyy0eGRg06P+RJCZM1Hl3euJK+IHt8Ff5dRcdUroq0Wo58YYHnlu1TCh/BeikHvZRjyXi4YJPppvsD3GU/XJ4ZYWtlgaTXoQfv1WIQBzwW0/QIM+SzAML3vKPx60MaAdx76PbmeVY5NWGU+5Zm4ShPiqs0+6TlxZRbiqmo2pwrqcGWWFudmaHCSo6ymK3BkmhxHphCTJHF1ZDzxmgzHXpfj7JRoupYWEfnW7pUtUjJb6Fw2uuUSC4iFaKTjH00TZGE1yt8TVy1+K9DsS/gw+WjxkcQVpwnyyIIsrLqDNtnYjO7gQvQQvcFFgj6a7g95Dn4dVCQKsw+G7ng6quC3xdVejMj24aFsP96QVRIsrvbgn61H8UF+Ff648Tr6MrajxF+HzFkuSHZyQuo8T2REBiFdHY5kZRjiwwMRFzwPyfTAnSULRZ5ChsXU4V9GHYQV1CFcQR2QJdTZWBAlR1YkbUMdQaufP0zevjB6eUHv6Y4oVyfIHWYhZNZUBM6YgqCZMxA8ew5C5toj1M4Z4fRAHe7ohnBnD4S7eULm7gUZPbxHMrS93N0Nka6MO+EJubMX5I4+kNl70/YeCOHtnZyhcnOCwdsJCT52SPGcgnSXl7Fi3qs4HO+C1tUy3N2swBuF4Xh7cxB+SPxkcxje2SjDQIESLZvM6D+xEb8cacCXH/5C1Ll68vVf8OWX7xOSuPrs80+Iz/A1Fyj95q/44Pd/RFtNPdYtWoE4lREmmQ7xagvio+LoodiCaJUJclUswtSxCIkyIUQbh5CYRJt4SkZYDKFLQbguVRDKMotTBBVx8Iu0EGb4Ky0IVMcjiCOvaHkwERJFzx5RVoSqDQhXaqFSRyOOnk8WZiRhbV4aVqaYkaMJRVqYFxZHh2H7/CQcK1yNo0VrsGl+IlJVATCFeiCTxVVuEratzMOO1UuwbdUSbFm5FEUrV2DT8hVYkbsIaQnpMOgToIlJgNJAx2pIpWeiRBjyVuOiEFffThX8rrhiUfVdBt94Jq44TbCH6ByRoq06HvSh434POu50o+tOD/qI/p5mNF06hTMFq3CEOgvnuTC7WY96szRSXzunB9LrBoMWdTHRqI2OQo1ahWq1UkisBuq4NlGHtcUmrrgIegt1aBvp2a6BnvEatRo06jSoJapZXuk56ioK1VatEFY1cTohrUShdeqgixEMk8xoTiYS6b1pWZtVJ+RVFx1bj8WELrMRHYYYtNN3pEOvFSMDdsRo0arRoFmtRjPXduI6VjSvnZ4vO/Ux6Kb1e4g+YsCow5BIEzMIQTLMKUsqJXWg5ejnKCmVmjrsavTK5Gil71xjQCBauH4V1+CRR6KNO9BCXIVR5zhUiKueiAj0cVocR4yEhaM9TOp4c/F1TuXjtL0BHoVQz5FRdCwxMZJsiqX5FjMG6bloyPos2mrQlurHsorTABkuzM77Gh1tkJf10/76RqUVMbrugKh5xSMRxuIOR3TxKG1cN4j+jvTIJbojw+h1KLWh6OGR++QRorg5R1pxul+/XGKAGFIohGDhUfx4hL8eeRj6NXLcNUhpf0PaKLF/Tq9kEcESsI9anubC7iyjRE0pThGk4+a0RYFe/zTCiqfv6p9JKy4Wz0XmGY6SusdSxGAUEVL3uJYXR1NxrSousm4eHR1Qgouxs7i6L8QVvV+0TpJW6mfiipeN2OpePbDB0Vl3hLTiyDu1TVxFCXF1n47hKaJWlQEjhu+kJRo5yssioq3eNsULaTUSRfeYQo2hSBXuytW4p2BUNI/ODZ0zHklxQM4jJFIfLYpH5JOKm9+jv/9vxpuEsPpBWiLeSbIKYXWfvo/3zXQMZjomjrYysTyUEAXXn+OpvDLS8ufEFRd256Lub3J9rASjGFWQRyi8G8Mpolw/jOtahYsRH+9FqfCAvvuPDDxCoRFvEA+NehGFxhFpfK74OzOsjhLnhaUei6t+et3DwldO94KKi7Tz9TMJ7tD0gCpKpOT2K1UYUHOaqgZ9nB7I4jOC03Tlkrii89QVKd1bDBdwbwsPFwKrOTQUTYIgNAT7oy7QB7UB3tT6oikkgL6jQWiLCEUzfU9vh4TgSlAQDtFv53YHR2x0dMJqZ2dkzZkDzYTX4fXS92D//f+FGd//B0x+4R/w+ov/iHEvfR+vjXkZ48eOw8Rx4zHp1QmYLIq0T8asiTNgN90OjnOcRDQUp/NNmzAd42n5uJdew9iXX8OrYyRYRo19WUoh5NecFiiJK464molpxMTXp2Dsq+NpOa1Ly8fzcppvx+LK0QPu9NvMAsvVniOuPEQ9K5c5bnCe5Q53ey94OfnAebYL7KbZwXUuiytf+Dr7wZN+y51nugl55WnvI8SVbJ4c4T6RCHYPQ5B7iEgZ9HX0FQXcPey84EH7c7eT5BXD8zjFkNMFY2RGWOg3M0GXhkRDBizRKYih31R1qBFR4SaaNsNIv6uJ+nTMj1+IlanLsSktH9uTl6A8IRfH47NxNT4DDfFp6ElIxXBiCu4nsbxKIhIxkpggCrY/SkrAO2kpeM8mrt5mMrPx7vwF+OHi5fhx/lr8tGAz/oX657/eVY5f767Av5UfxL/vO4rfVB7Fv1cew79VHMU/l+zHz/ccxG+PnsVfzl/D4yu38cUNeha50YSvqpqEvPqiqh6Pr9Xi48vV+OjSLXx8pQafXL2NT69zXawGfMbiqqYFn99uEzWuPr7VivevN+KDqhZ8WteNT+t78XFdLz6k9nHLML7qlIq0f93/EN8Mv4mv776NJ/ffxZOHP8RXb/wTvnrrp/jy3X/GFz/4Bb782b/h69/+GX/ldMEn3+Drv36DJ/ha8N8trv5LNa5GpZWFOq6M9Uw3rKd7EXeqH3EnBwiaps6umTq+sadbYTrdDMupJqScqMfiY7dQdPQy9h04hpO7d+Hs1jW4ULQAl7dn4srOFFzdSZ3xYhNu7TagplSLW8VyVO+MQPte+oN1MlGIqzN5jig3T8SRdGecWBCEiwWxqN67DA1nS3D9wiEcPn0Uu06cQuGJi1h36ipWn76JVWersebCbay7eBtrzt9C/vErWFhxEunF+5FQWArzuu2IXr4e4TlL4ZeYAReDBXb0QzFHqYE9PUg40w+bM/3xc4kxwlUXDzdjKtxj0+BpzoBXXDZtkwf/lEXwT12CeamLiaXEMvinrUBgRj4CM1fCn1q/jBXwTV8Ov8wVCJi/GqELNyJi6RaELduK0KXbELpkO7EDoct2IXRFKcLzSxG5qhSKNSVQrdsNdUEpojaUIWpTGdSby6EqrCAqodyyD4qtzH7Itx2EfPtBRG4/hIjt1PnffhQRO45Cxuw8isji45AXn4CCUBHq4pOILjkFbelp6PacgX7PeRjLriO2rIaoI+ph3FMH3e5aaEtuI3pXDUFtSS1RRzQQjYje3Yio0jpEld2GuqwaqvJqKAn5nmrIdt9CRMlNROyugaysFpF7G4hGRBBh5Y0IJ2RlDZDvriNuI5KIIEKJkNJaBNL7B5Q3YB6t5014EZ60vgfhRrjQchdaz4WO0YmOz3FHNRy334KTDedRttyEU2EVnDZfh8Pmq5hbeAmziy5iTtEF2BdegOPGC3AuOAfXNafgveYkAtadQNDqg/DI24pZlsWYqs+EU/JiRCwrhHH1LqQsK8aKBduxI3UjDhpX4JwsC1UBSWjwi6POqJU6q1Y0e1vQ7GVFk2ccdWjjnoqrUaQC7XGCvyuv/k/iys4mrpwSRZrgVVeOuErAOa595ZyCKs8sXPPNwTm/+djvl41t/vOxUbkShRll2LLhEjaXNWPlwS7kHOlF/JEeGI/2wnC8H/qTQ9ASUYJhaE7dgfr0XSiIyLPDiDjH3BFt2NkBhJ3uQ/iZfsjPD0J1bgBRp3qhO8Gyqxum832IPdeN6OONCN1zBfN2nKNrexXRhxphOtVFfyv6RKqx+UQvTMc6oamoRVDROXgXHEcQXRfVnhro9jcjprIZ2vJmRJc3IYrQlLVI7KFle9ugo8+i2F6N4A2XEbzpMn0HqqApqUZMaTWMdC/GVdQgpbIGWQfqsOhoE1aeakfJpV6cON2Ek5sO4oBlBY4EpeGaRzKanRPRMofFlQkNXHOMrkUVcYvFlZ0FjbMtaJhF8+eYUGUXKyTVt5hrRNUcA67P0QtuEFVzDbhlH4saEXVlRY0D4UjX11ESWM+nDY5GYo0WdK+1Ue+chEbnUXGVbiNN0OjyDF7e5JoueCqv3LPQ7paNDrccdLjnPJVXXV656PZmafWcuBLphHnPhJYPS6sF6PNdhH7fxaLt85Ho91mCfu8lGPBaKhj0WvaUfu9RYbXkKQOj0DaDXrYIK2LQczEG3GmfbvQ+7rm0r1wMeudiiN6fhRW3/LrfS1rW7zUffR456HXnulYsrDKe0umcIYkr5zRqU9Bml4imWVa6ZmbcnmXEzZl6XJuhxZUZ0bg0IwpnpqtwnKOsWFxNl+PIVLlIFTw6SY5jE4kJcpycoMDFadRhdYhHqwe9nw9HseXQ+c2meySHyEUDyyuPhf9pcdXstwJNPoQ3k0/brESr3xpRoL0rSJJWPUJWbZbakCL0jvIfiatgm7jiVMHQHRgOe05cRZTirmwv7sv24UHEfrwRsQ9v0us3I0vx87ij+MuqKvx+wzV0phZhu68WGXM8kOruhfTgAGSoQpEWFYYEZRCs4X5IJHLUYVhqUGGFQYMVeo624mkVlhNLDAos1kciLyoSGdRhTgoKgdWX5ZU3dB5u0Lg4ItJupiSuZk1DyOxZCLWzR5iDE8IcJWkV5uSGUGfC1RWhLi4Ic2WcEeHmDBlD05E0jwWW3IXTA30gc/RGqL0Hgh1oXSdnKN1dYPB1QbyvAxI9piDZ+WUsnzcWRxPd0LFOgftFKrxRJMPbm4Pxo8Jg/KwwHD/cJMdwgQqN6/VoP7AS/zRQhcd/+gm+efI+vv76L/hKiKsP8PmXPMLgJ/j088/w1ZOvwU9qn3/4MYY6urFlVQGsSj10wSqYZXpYFFxfgx6QCbncgFClAUEqIwLVsQjSWBCsiUeYNgkyXQrkhnQoYjOhJBQ0LYtJRUhUIgKVVgQoLKINogfsYJoXpElEsDoBwao4wowQpQ7hyiioqVMWR53bhelJWJubipUpJsxXhyA5yA2LqC1fno2bB3bhxv5d2LksE8mKedAHuSBNF4p1uYnYtioPO9YspXYptqxcRuRj07IVWJqdh2RzMnTRFmiirFDGJNJxJ8KDjkuXtRwXaqrxzk/fwoP3HjxNEfxuquD/UVyNcLTVkBhJkGtbdYz0oPNuNzqHOtHD9a1YYLXU4ObBchxblIcj5lhcNtHfV5MOddQxbuG0vLhYNNvEVS09v92m57jb0RpBfYwWTXo9WqkD30ptm4GuM8Mj+elYLMVI6Xv6KNRp1aihDnk1dchrqIN9mzrKt606qbXQ+3GxdepIN1AnujHJhKYUM5qSqU3Qo8nKxdd1aLMY0GmJRafZgA7adzvXqtJGo4s6zx3R0WiLikILpwrSMTbRssaYKDTrouhYotGt06KXtuk3SHCa4LCI7pFqH3GNJB4Vr0+hkDrS1BFn6cLiqsHfH03U4eXOcjuPcMbQd5Hp4NHsIiNEQfIhruMjl6MrPEJEYnFkVhc9+3JElCi0bpJqVvUZDehliWViaWXCYJwFQ/FWDMVJ4mpQiCuTKMLO8olHIBwWIkonMZriKGpj6URxdzFqIcEjFQ7QuR8Sn88gIpr4s3XRcbaFBKEzPFiM6CfJp3AhrbploeiRcYRNuCh4PqRSConC8ooLs/fKZCKFkOcN20b061dHYpCu6b1YPR7wqIQcSSXS/nS4F2OQopY4JY9TwzhVjwUSfV5u7xmfJ1ZCz7LDgDs86iLB0TjMULRWwNNCPmmlCKy7vI3JghFrHB7GUyc3PgGPEhLE9MO4ODyyWDFiMtP1jRX7vUvb3Y2WEPug83mPjoWl2z2eZjiyi2uBRWufiishrzQ8QiCPGqgVLS+/F8MF1g02aSWJK462EmmD5ngRcTVCfR0WZYMKDQYjVRiWKXGHuCtXfVtccdF6upd4mqOt7utYQOnwRpwJ7ybHCWn1dgp9Tnp9z6wTjIqrEY6WsmhFuuCISWuTV9FCTt0X0VfRtkLs2mfSSowmyNvQ/HgD3uDC7px2aDUI8XWXRwTk0QE1KjHK40O6l96ka/UW3cNvcoQZy0P6/Hw+WFYNsqSM4M+hEJKPl92J0tL9pURHGAsnuYisGqLrNxxF3z/6u9oToUBXmAzd4VzwX4kBTtPldF367vVEyumeZCKfCatw+i6FSzKrl2thKZ/V0BISi+5tTg1kYXVbQNPB/mjkqKuIULTQ/d9I1IaF41JAAA57eqLMzRU73Vyw3sUJObNnInrCOPi/9H24fO8fMPuFf8RkYvxL38O4MS/htVfH4vWxr2MCR0qNGS8KtM+aNBP2M+3hxKmCdi6YO1MSVxNenYjXbIXWx9qiq6RRAydIAosLsNO8CVzkffw0Ia641tXE8VMwbuwEIa7GCME1HhNem4qZ0+zgONdFyCtnOzc4znaGi70b3GziymW2OzwdfeDn7g/XuW6YO2UuXGa5wMfJD34u/iLKiuWW03RXeMzxRoB7CMJ9I0XEFacLBtkIdA1CgEsgfHmUQQdvkSLIwooFFkd0ebH08gwT6YLxMSlINecgzZKLBH0WDMpEREVYhMASKYQajo5ORTotX5q2HBuy12BHxkqUpSzBsaQ8XE7IQV0CPf8lpmEoKRX3klNwPzmZSJLEVTzd74lxdN8nCnn1Tloa3krPwLvZufjxomX4yfLV+Omq9fhZQSF+XrgTv9xeil/uLMOvSivxm4rD+O2+Y/jDgZP43f4T+FXZIfyS+PdDp/HB6av4+MItfHTxFj65VCMiqzj66kl1E764WY/H12/j4yu38PHVanxyrcYmrmj+zQYRcfVFbTs+r2nDB9ca8LsL1Xif2s/re/Fl0yAeNw7g4/o+fEzt45YhPG4fxlc9I/hm6E18c+9dIa6+GvkBvnr0Yzx586d48s7P8eW7xI/+FU9+9Qd885dPRYH2r/8qSasnf30ioq/+h9Rmx/9nPtUBi01cWYm4M90EdXpPDyDh9CDRR/CydpjPtsFythXWU01IPVGHFSerUXKmCsePn8WFvWW4vnsz6ivWouUQPawfXYbWIwvRfjwHfadzMHQuC11HLGgq16Cjgv5gnUzE0P5YnFvghArzJBzLcMGZxcG4vpk6kfRg2XSuFFfOHkDlsUPYdvQ01p+4Su93AwuO3UDmoWtI2XcJ8WWnYdxxEFEbdiF8aQF8MpbAOT4HdrHpmE0PizOikjBVFY8pijhMp3ZOdDIc6aHRhR4eXWOz4GbNhWfSIninLhMCyofw5pZuar/s1Zg3fy2xDr5MDu2f8J2/Hr556+FHzFu0Af6LN2He0kIELt+GoPxiBK/cjcBVpQhYyZQRexGwej8C1x5C8LojCC84ioj1RyETHEPkRmLzCcgKT0JWdAYRW88ifPs5hO0Y5SLCii8itJjbywjbxVxCeLFEhOAyZIRi1xUoS65BTWhKryNqzzVElVYhes9taPc0EI2CaJrW7K6HqqSetqmDvLhWEFlM07saiSbISwhaR76HlpXdRiQRsYflUw2Cd1UjYOdN+O+8hYCS2wii/QXRfgNKG+BX0oB5RGBJHa1Xg5BdtxBEBBB+hE9JNbxKb8OD9utWVg8nwp6wK6vFXJo3h5i9pwazS6sxe3c1Zu26iVnFVZhF7zd7Z5XEdmLbdczecg2zCq9i5qbLmL7pEqYWXsKUosuYUsivL2PW+iuwL7gC53VX4L76IrxWnkPQmnPwXrQfM8wFmBi9FHMT6Bov3o6I/BLolu5EzsId2JxRiL3mVTitzMON4FTU+yWg2VeSV5K4ovvY00odWol6z2fiqt4mrf6z4urm8+JqbhyuMQ4JuO6SjBtuXMMqRaQKsri65JyMq16ZOO+fg8MBOdgZmI0NkYuxIXE7tqw7i8KyRuQf7ELGgW5YDvZCd2gQ2qP3oD3+AFEnHkJ98gGUJ0eI+5CfHoHszAOEEcFnRxB47j4Czo3An1q/M0PwOTUA/7NDCL10D7ILd6E4MwzVyQFoTvUj+uwA0U/760RwRQ3ct12A+9aLCKloQAwt158apvcdgPbYAAy0TfThDgTTdfPccA4+dG3CdtdCWdlKtEG5t12gKO+AnCkj9nRAVdZJ928HlLtaINtWR9+JWrrH66CiezJqTx1iyutgKKuBpbwaafvrsehEG1af60bptQGcoL9RxwsPY791JY4EZ+CGVypaXZPRNtciIq5YXFW7WlBF3HIyC3HF0qp+lgk1c2JRZWfAze/C4oqjrGzcmKsX67G4qnY0oZr2e8uOI7M4YovTCuNskioJdS5JqOXi7rYC73W2qCwhtzgyi65r43PiqolHIXRJEUJLwNOuKdJ8xk1at8UtA21uLK+y0OGejU6OvvLMQZfX/O+IK2o5hZCFlo0enzz00vw+Ia8Wos9nIXq8Fgj6vBah33sxBryW2BiVV0v/N+KK1qdtBmnbIRuDngvR70bv7ULv58pSaj4tfyauBqllYcWyiun3kMRVj3vWt8RV53fEVbtjCppn0/mdbsTt6XQNputwY3o0rkxR49JUFS5MU+P0VAWOs6ia9oxjPG+yjYkKnJygxMWpWtTQd6vNMxtdPrlop/PX5JKJepdsuja5qP9vEFft89aiK2gDekI2ozek8BmhRcQWib8rroqeMhCyVRJXIc/EFde4GhVX92SVfyuu4o/gg1XX8ZuCy2hN2oStPtHIsvdGuvc8pNLDdZI8EPGKebDKfZCg8EOGJgiLjJFYadVgjTUKq80arIpVYoUhEkv1EVhkCBMs0MkwnzqMmfQwnxwUDIufL/SebohysYfCYRYi7Gci3HE2Ip3otYsL5G4ekLtzeqAnZG6eiHB3RwQ9pIe7OiHC1REyxo1bB0EkvY50daZt3aB08oDMwR1hDq4IdnBGmLMzVPReRl83xPk6IN59MhKdXsKyeWNxLNkDXRtUeLBVgze3ROLtzSGSuCoKw483R+I+i6t1MWgpX4L3Oi/i49/+AF9/QQ9pX3/wHXH1MT79/DG9/lKIKx5l59HgHews2AyLQgvNvHAYQjUwRcRAJ9MhSqaHPFKPULkeAUo9/JXcGhGkMiMsKgGRMclQ6NOgpGcPFWNMF9NyfQoiaFl4VCJC6eE6hMUVEaJKIKhVWolYhCp1kKmiEBUVhXgWV9R5XJebirXpFiyia5ER5i3EVcnCNFwsLcLFPVuwa0U2culaJqkDMN+qRMGCJGxdmYutq5agaOUSFK5YiqIVK7BhyXIsTp+PeEM8tKpYqFUmKKLj6Fji4BYWC23aEpy7dfO/LK54RMEuon1UXN3vQdedbnQPdqKP6B/oQNPNizi7fTMOZKbimMmIq0Y9qmMlcdUcF4sWqxFNJh3qjTGo1UWhRqvB7Zgo1OtixAiCrbGxaGOoM9tOnf8Omtdp4NH7jOiizm5nrEGk9NVHq1BDneEarRq3qfNcS51mfo86anm6ljrgQl7F61GfaERDiknQmByLxgSOyJJGD+Qi7CyuOjniShuNjigmCu0Epwq2xkSjRc9F4bVooPdt4nRCOu5uXTR6aZ4QV/qYp3JHiCsuaK7Vok+tEtEdokC0SiVEVkd4BHWKg9EcHCxGCuRoq04x4hnX3+GIEDkGOBKJ07zEqHrUIY+QxBXXwOpgAcbRUiazVI+KOv/9JqlQPEurgTgLBuItGPyOuBqKNWGYo6WMJtzRG0X0EUdN9XLha3ovnh7kkQANOpEC2M/Sij7/ALVDOimiaPRzcRoWS6tW6th3hPijJyIYfZFh6FdEiGgfFlY9sjD0Elx8neXVoEgLlNIHRdQV17hS2kbyU0cKcTXAaW1GnRilUMCRTyaLiDh6EGvGiE1K3THw55BGQeT2rkGC08Xucz0pUVPKhLtaOl6NDkNqujZqliIskGIkbK+HNByFxdFaLHGseBAXj4fxCYIHcQni9QNrHB2PFfdiJXF1T8f1qp7B9atEMXY+XhZqojaTTiJai7ssp0StM42AZdW9aGmUwNHIKx5FkAu1v2EbYfCRSZJWb1kT8JaFjsNgFjWtBuRq9EeqJHEVoRDciVTiHt1jd1h28miIsnD0RYSLGmIsih7F6kU9q3eTrHg3hTrv1D6Kp3NloeNkcWXV4z5LJmof0HfmAX03HlI7Kq7uxUaJ6Clm5Hlxxa9jJXE1ItYjLJK8epRowsOEWNofF6qPESmgPOrjCN1Hj+g+ekTX66GOlrF8UkeLlNp+Od2HMgX6QmXoCQ5DTyhHjilt0i9KiN+uCLmIuhqkbXjQg346H11hcrQHhaEtMAwdQeH0OoLuPx69Ui5aUefKBteKa+PBD3jAAx78IFwmxBWL5X61WkRo9bAspnPYHhFK37kQNBH1RC3d57XhwWiQhaKR7u0GWl5L+6kKDMQFPz8c83LHfndn7KbfxQ3OjsiZNRP618ch6KUX4PrC9zCbmPLyCxg/5iW8zuLq1dcwYczrgsljJ2HmpFmwn+MIZyc3uDq7w4GmuV7VpNcmi3pV4155JqleG0uvad7Y5+aNHzsRk211rqZNmi7E1WvjJuJVWiYVc3+N1p8oUgZnz7CHk72biOziIu3Odq7wcPKCu4MXXOd6wMvRFwEeQfBw8ITdVDs4zXQW6X3+bsEiUsptthecprvDfbY3AlyDRbRVmLdMRFsFuQUh2C0Ewe6hCPEIldIGHbylSKu5nkJYedpxNJafkF6qEK1IEUyLy0NW4iKkmPNg0aZDr0yEQRkv6l5Z6DeY10mmfv/ClKXYkLsOxUR5xgocTVmES4m5qE3MRkdSBgaSUnGXxVVKMsFRVyyurHQ/WvFWYgLepvlvp6birfRMvJezAD9Zko9frFqPXxYU4pebtuEXRTvx860l+Pn2PfiXkkr8e8Vh/PHAKfzp0Gn84eAp/O7ASfz7/hP494On8cfjF/HB6Wv489lreP/sdXxwoQqfXK3BZzfqiNs0XY0PL1Xhw8tV+OjqLXx07TZRgw+u3MKHV2/j8c1mfHy9Ab8/dxO/pv388Uodvmjow9dtd/CE+KJlGJ8RnxIfNw/g45YBfNZ9D1/deRtfj/wAT0Z+iK8e/hhP3vgpnrz9z/iS5dUP/gVPfv5bfPOnj/DXz7/8G3H1PyLcisWV9XQn4lhYne1CPJF4thtJZ3uRdKYfyWcGiD4xL+5cB6zn24k2xJ9qRNbJGqw/V41DdKKvXb6CmhMH0HKsGIPndmDk2jY8qNpCbMIbtzbgRw2b8dPmDXhwOQdt+2LQWq7GveNxuHPQhMtLPXAgYRqOZ7ng7NIgVG2zovnoajScL8GZE+UorizH2oojWLb/HLIqL8C6+yw0RUcQsroM3ou3wjV7HZxSl8IhcT7mWDMxw5iGqboUTIlm0jBdm4nZhjw4mBfDJW453BJWwiNxJTwTV8EjOR+eGSvhnb0KPvPXwJvwmr+aoOnctfDOWwfvhevh9ZQN8F60kd53I3yXboLfikL4r9wG/1U7EbBmF/zXlGDe6t2Yt6aM2Av/tfvgv+4g/NcfQeDG4wjedBIhm04jdNNZhG4kNpxFCLUhm88hpPAigosuI3jrFQRtu4qg7cw1BO24gSDq9AcXVyF0VxXCSyQidn0b2a6bkJdUQ7G7BkpCVWpj922od9cSdRKlBHX8VaW1tF4tInfdRkRxNcIFNbSvWqKO3qMOEbRctuc2ZGU0v6waYXuqEbybJdRN+NFx+Wy/Dh86Nj96Xz96T5ZSnjur4UX4FdN6xTcRSMfmT/gRPrtuwItwp+N33n0TjqW3YFdajVnEdJqevlti2u4q4gZNE7uuYXrxVUzfeRUziJnMDprefhkztl7C9KKLmLr5PCZvOo9JdA4nFV7GpE2XMWXDZUwvuII5667Cae01uKy8CLdlZzAv/xw8Fx7GdHMhJmnXwC6pED5LShGQvwfypbuQsrgEBdk7UBa3Aac1y3AjlDqw81LR7JtIndA46oxa0OhlQf23sMkrIbDihLyqd6OOtatVjF73bZ4VZ7/lFI8qx3jccIjHdXsmAdftCIck3HRNxy2PTFyj9qJTCs47JuOscwqOu6Vgr1cKtvilYX3kQmxM3IKiNaewma7p6sNdyDnci7iDvTAcGoLuyH1ojz9C1PE3oD5BnHwoiatT9xF5ZgThZ1laPUTA2Ufwo9aHXnufHYHn6bvwODUEnzN3EHDhHkLO30XE2buIPD0MOc1XnBog+qE42YPgfU3w2HENTnQdfOgeUBzthub4AOR0HPJDPYg+2g/t4T5ElDbDb2s1fLdVI6S0AbKKVsj2thEdRCdk5USZROSeTshLO+n+7IC6pB2qXa2QF7cgsrhZCFXlniaoy5qgoXtZu7saifsasPhUJ9Zd6MfeG3dw5mwHjm88in3mVTgclIVr3iyEktFmb0GLg9kWcWVCFXHLyYTbdmbUzWIkcXXTzvj3sY8VqYE3HWJRZc+vjWL6piPNszfTOhIsr2oc4mxyKlFw2zHhKbXPUeckRV012OSUQEirZDTw/FFckmh+soRNYjW7pqGV7o82ot0tA53uWej0yEKXZza6vXLQ4zP/GSyzWGqxoOHl3tLyXp9cIg+9LLo8c4k89HkuQL/XQgx4LZLwXIxBTvvzlKKqJGG1WJJVT+H6VLz+Qgza4PTAPjd6b5ccQS9ND9B7DNlSBgdFauB8kRrIUVYi0sotE11u6eikz9ThkoZ2FlVOaWhjHFPR6pCM5rl03maYUD1Vh5tTY1A1VYtrU6NwabIKFyYrcX6KEqcnR+L4ZBmOTWUiJcS8SJyYLMfJSUqcmqjGBdr+pl0cmum8ccF7riHW4JKJOpdsIhd1bnlo8FiIRvpsTbbRBP+uuJq3QsBpgs/EFc3zXSVGFuwJ3kQP1UV/hy0SIUUCSVL9Lf3BW2yjCu6wjSpYIhVml+0hyokKPIjYh0c2cfWOqgy/TDqGP6+8hl+tOYfmxA3Y5qdFjpMvUr19kRDoC1OIN2JDPWCWeSNFE4hcfTgWGWVYGhuJfLMCq8xKrDIpkE+vlxnDsdgYikUGQi/DAq0K86lDmRYeCivtS+/tgig3OyhdZ0PhNgdKd3uoPJ2h8fZAlK8vMQ8aQu3jC5W3F9SeblB5OEPl7iRS/5SujlC4OCDS2V4IL7kjvXZwhtLeGZF2zoiwc0KIvRMinJ2g8XCFydcN8T72iHebgATH72PpvFdxPNkdPRvVeLRdg7e2RuKdwiD8qCgIP9sSgh8XRuDBBiVa1mjQUpyNt+uO4oNfjODJ49/g66//jC+/kmpc8eiCj7/4CI8//wRffvEZ8M3XwJMn+MHDN1C+ZQfiOWXPJwj6QDmMoRrEhEVDE6GFXBaD0Egd/BU6+BHz5HoEymMRorQgTB0HWVQ8IukBWh6dCEVMElSGFKjpWYVR6lJpeSJClXEIUcQhXJWACHUCtRbCCJkqBirqfOmjo5FkMmBRmhXr5iehINOKfKsGCzTBWBQVhrUJemzNS8X2xRkoXJCCgpw4rMm2YP2CRBQuy0DRivkoXLEAm1cswqblS7B52XKsW7gEeckZsMRYEKUwQKk0Qq62IJiO2zXYAG3yov93cfVoGIMPh9H/YAg9DwbRSbQ96CeeiaueoS4hrnq7m3Hr3FEcXrMc+5MTcMpkxDWDDjXGGNQLcWVEs9mABn7NEVe6KNzmouucCqjXSeKKOvDtsbHoMMai02CQpJX+OYx6tLFI0qpRG62i7ak1RKHOJL1HAxdlZ2llE1d11Amvi9ejLsmI+lQTGtPMaEyh6XhazxojRhTstBhovzp0xmjRydJKrUGbRo22aGqps82jCrbaCsW3GKWUwqfiSm8TV3pJXN0RaWu2yKQoDboV8qdiqotTlJQKdMhlaOHRzEK46DN1nhXUydYo0Uf0R1GnnGsSRalFhEo/iyuZDO0cncX1epQq9Go5PTEWQ2bbaIHcWs0i0qqfiZfk1VCcVUoXNJsxTOvdiTUJccUpVpx2xcWqO0TRaqn2z0B0lIi8GuJoLBZxosh5jEizYxlzzyaueLu2UK43FUj4ozM0ED3UiR/ggulccJ0+H8urPlm4kFd9HEHGsoojgkT0lUQ/rcsphd1yTjGkVkHbc60jc6xI17snak/F0vuahJRiaXTHxjCLK4bTFzl1j6OgODJLzyP+xYqWI6GEtFJGP2VYpbUhTYs6VRzNFWvGfatVSCohqsySqLpnfMZdOo67vH9drIh+uq81YoR4oJeKt4u6VpweSMclUhA5kouu1d0orUCKsorBCL3fQ9qGRwl8w8hRRxa8ZYnD23Hxgres0siCLK3ejkukaUlc3eMIL5GeSPtSRuGOXI07kSrcUahwd1Rc8fmPlNF1kNN7cfF0Pd60xgpp9V5ynCjE/oglFUdYWXRCXglpRd/Nh3EGUZxdIMQVpwvS9TD+fXE1Qq8fCHEVLaUFGjS4a9IKETYST+eG9veAp006UVvrPn1f7utY1NE5iebzH4VBFnERCvSER6I7VIbu4HB0B4Whhwmh+yeCPo9SJdL+BllgiULtWiGtBjk1MFIpoqy6Qui7ERyBbtqmO4xaTg200RVhk1fhEWLEzpbgYDQFBhJBaA0OFcv6xCiFamlABfreDkVpxPe3L1qNzmiucadEk0aBBpUMjcoINND9WhsWjNvBQbgZEICr/r644OuBk14uOODughJXVxQ4OCBn+jTEjHsV/i9+H84vfg+zx7yIaa+MweSxYzHx1dcwcczrmPjy65j86iTMmDRLFGZ3c/OCp4cPXBxcMWvqbFFonetVsaxiUSVFXEniiqXUq0JccSrgJFGgnaOuGBZXr78+CWPHjpdGInxhHF55eTxeHztJFGp3tncTqYIsrzjaysdtHnxc54k0QU8HFlch4rXjLBc4znSCFz13BHmGIdA9FJ72fnCe6Qm32d7wdw1GhK8CMj8lQr0jEOwZiiB3CS7WHuAWCC8HHzFqodtsD1HQ3c85CD7OgfB1C0b4PKVIBUy1zEd20mJkxC9CUmwOzNGpQlzFqlhcJcKiTUaCPg25CQuFuNpFffm9WatwJHUJLiQtwO2k+WhLzERfYhqGk1JwL9kmrpI5VTAOD4m3khLxVgqPKpiOtzOy8V72Avx40Qohrn61YQv+tWgnfrWtBL9gtu/Bv+7ej9/tO4o/HjyF3x+UIq7eP3pWFGr/3aHT+P0Rmj5xCX8+cxV/PH0Fvz95CX86cwUfXLiGDy5ew5+pff/cVbzPry9V4S9Xbgn+cP46/nieX9fi9+eq8C/HLuHXp6+LOldfNg/g6467+KbzHr7uvI8nXSP4gtpPW4fwQWMPPmwdwBeDb+Cbhz/E1w9/hCeP/glP3vgJnrz1M3z1zs/x1Q9+ia9+Rs9EXKT948f0+MPi6hs8+evX/7PEVeKZTiSd7UTy2S6kEKlnupBGZJzpRubZHqSf60Xy+R7En+9E3IUOJJxvR8rpOiw8VYVtdDLP1dxC4+0r6Lh2GIOXS/Goahfeqd2J9xqK8V5jMX7cXIxfdZXi193FeOvaIrTt06K1XInhY/SDecCAy/k+OJA6C0dznHEmPxA3S6xoPr0atZeKcfhIMVZv34KMTTth3VQO9ZpyBCwpgWtWIWbFr8RU0xLMsCzC7LiFmJuYB7vEBbCjG3NOPBG3CHOti2EftwzOiSvhlrwW7ikF8CC8UtfDK20DPDPWwyOb5s0nctd/mzxiwQZ4LNoIz8Wb4LVkM7yWbob3MmJ5EXxXbheyKqigFEHry6ndi0DCf10FYRNWBUfgv/44/DecQuDG0wjcdBZBm84hsPA8AjdfQMDmi/BnCi/Bv+gycQXztlwjrsOf2VqFgO23ELCjBoFEyM5qhO+8hYji59hVjYiSashKbovUPMXueoHS1ip2N0BZQq9L6ohaev0MeQlLqtsIo/2GCmoQWszvU4PgnRwtRct2S5FW4XvodWk1gkps0VM7q+Cz/QZ8dtyAb/FN+BBexVXw2FEFz+1V8N5xE/N2VMOf9juP8N1J6+y8AU/CjbZxIhxoH3a03eziakyjzzGN3luCp29hOm0zldabuu2aYPr265hJ7zmT5s3cTq+3cnTVRUxiabXxAnEJkzZcxqT1NH/dRUxbcwEzV1/A3FUX4LjiDFyWnYBP/im6pocwM2EbJhvXYW5yETyXlmPeqkqELy9HwvK9WLOwHGUpO3BKuw43whahwT8bbb7UcfaR5FW9jxk1vmZU+5lQQ9z2seC2twW1XhbUeZhR725Gg5sFDa5WUQi80cmKBmfaThCPWjGiYBxuENed4nHNOYFIwnXnFJqXihuOabjtmoNa91yal4lLzhk465yOgw6J2DbHhNVOZiwJyEC+ZT02rDqKjWW3seJYB7KP9yDhSB/MhwcQe+weDMdHEHPiAaJOPYT69ANoTt9F1OlhaM4MQ3nmLsLPjiDo7CP4n30TPmfehJfgDXjSul6n78P33H34nx9B4Pn7CCFCz95H2Ol7CD85hPATAwg/1ofQQx3wL2+AB11LL7ovgvc1Q3asE+FHOxF6oA3y/T2IOjAI1d4+upc66P5pofuoFWFlbUQ7wvbYKG1HOCEr7XgqrVS72xAlaBcCS7Grne75NlqvDRG0fURpE93HdYjb34Ilp/uw8eIQDl0fwaWTXTi55hj269fgaEgurs3LQqNXKlroOjQ7xtI1MaKOqHYhnGJRY2/G7TmMCdVzRyOnzJKMeh4HwtFiY/S1GVWMg0Vw08GKWw5xIgW02jEB1Q6EHU3PjRPU0PRtG7UO8agT8sqWQjg6eqHTM6RRDKV7pm4UWqfBORFNdM+0uCSj1SUFba5MqqDdLQ0d7uno9Mj4Nu5MuoRHOro8M9DjlYVe72z0euWglyWSZ66oMzXgxdFQC6TaVMSQYCEGWU75SgzZGGR8FgoGvBdI0Pb9HlK9ql66l3tcuZ2PfrdcDLrn0T5p/3R/97nxMik1sJPu8Xb6DrQ50WciWhyT0GRP2I2SgPrZdA6n03mfYsCNqToihtDiqhBXalyYpMS5SVx0XYaTk2Q4MUWG41NsEmtiBI5NiMDJiQqcpfXPT9fh0kwjbtjTuXbLQJNnDhrds1FHx1LrJn3/aj3yUE+fu54+d6PPYiGvWnyWocWX61nlS/hyLauVaPFeiWbvfDR5raB9SbT6rEJXQAH6QzZjMGwLBsO3YIAJKxJRVX1M8GYpJdAmqQYZej0QJNEvkMTVcOgO3A0vxv2IEkIaVfCurJyoEHWuHskq8ba8Aj/S7se/pZ/Bn/Kv4Z+Xn6SO9lrsCIxBtosP4j3cEOvrBmOgB0whXkiQ+SMjKgx5ehkRgbyYMCzUhWOpkQWWEqvj1IJ8ixLLYxU0X4XFeg1yoxRIjQyGKdAT0d72UHvMgcqb8LGD2ode+zgjap4nYoLnQRsUgGh/f2h9/RDj4w2dlwe0Hq6IdnOBxtkJSkd7yO3tEGlHzLGDfLa9QDHLEYrZzpDPcULEXAfIHewR7eqIONp3ss9cJLm9hiSHf8AyvzE4keSM3g1yvLFdiXe2huHdIn/8eGsAfrqVBVYY3tgkR+dqOVoKqZN5YRt+/3Ybvvzo5/j6m/fx+ZP38firP+PxFx/gs88/xBeffYSvPvsY+Pozelj7Cj//8Y9wcm8F0rUGqDznQecXBkOQAtpgFZRERGgUQiK08JfHwI+RxcA/XA//MAMCwg0IkukRHKlHmMKICFUslNFWaPSJiDYkQ0MP1QqWVZFWRMjjIFcnQEEP23K1GZFKHZQqDbQaNSzUMU+3xGBRihGrMy1Yl27CqoRoLIuVY7GOrp02EjlaOXL1KqxMNWH78iyUb1yKvZuXY9e6hSLiatPSHGxalovNKxZj8/JlWJ2bh4y4JOg1eijomCNlOsjkRoRExsIjIAb6hAU4f7MKb//0bYy89+BpXavnxdXfk1ZSxNUdEXHVPzIojSZItI/0o41ov9+Hzrt96B3uE+Kqs/02rhwtx74l83Ew3owLsQZU6aJxWx+FehNLIgNazAY0GWNEqmCDIVqKYhLpfzo062JEemBnrBHdsbHoNlLLsipGR51HrUjh66b1OolWnVbUu+KUwTq6j+upI83Cqt4qpQnWWmNs6YMStSyqko1CXDXReW1I0KOR5nO6YDfXujJSS+/fFRWFDurAsrjq4DpLXIzdZETXKPSZeugYubaUqG9Fy5lBg85WJFwvIpYGY7Toi1ILKdUmC0cr17HilEClHO00rzk8BHX0faoPDhAiq586xwMEp8sxHH0kjXJnq8fD0oqjR+QKdHPUFZ0PThEc4JH9bDWtBuOs6I+3PhVXg0JcWTFskUYDFNJKZ6DOeTS65SraL+1brpRGWuOUKhWPdshRVjoMxUgjtd3ltDyu0yRao5jH67CI66TP1REejA7qwHeGhaInPAx9MhkG5XJJYNFx93NaIMP1usKlSKABWjasVmBAJRe1rbrkoeiMDKU2jM6DUhRcv8/yyiTVnbprGMVEy8yEFD02xCKNj43TBwU6UTj9rq2Y9zCnBWqiJUnF4kohySsWPyyA7kVxfSmDFKHF9au4+LrJLEYSZPkl9hktcTfagHtaG/Sat72r0eEecV+rFyPg3aPrzimCosYVpx3GmiTZxmJMJ0k1Tv970xyHtxmTFW/R67e5fpWZhVW8WDY6suDblngiAW/Rsjdo3UecOkg84rpXepZnBhGtxVFbdzmaS6QKykUR+BE6Nw8tJjyKo20SrHg3OR7vJsXhTasJD40c4RVDx6jDCH0fRywGUevqUZxB8NCsF8tYRt0zSkXaRxHpgVy0nXjAsLxiqcXSSq8Whd056mrEqhP1sh5w+iB99zllcMSgFWmL97R0DVjM0j03FKmk39JI9IXJ0BMSIYmrkDD0hoXT/cJF/SNFnThO77xnMIpzymmgUoogfQ/oHhbRVbwPllwyjuSj7xH9veV0wQFOPVRGiUg1rjHXGRqBlsBgNPkHopFoDgpBO70PR0X2RUVjgEcx5Dp1Ruk7zfXr+kx69ND56KJz1qbToFmjQKMiAvWyMNTT97gmNBi3gvxxPcAHF309cMrTDQdc3bDLyQXr5s5F2uSJUI55Cb4vfh8u1Dq8OhZzxr2OmcR0rnH18nhMeWUSZk6eBUd7V3h6+sHPJwCeLl6wmy4VaJ/42mQRUcWCiutZcaog16165eVxUo2rsRMwYfwUIau4tpWAhdeEKXjtNRZer+FVUSdrPMaNmYCpE2eIkQR9Pf3pfXzg6ewLP7dAzPMIFtLKg0cL5NEBvULh5uAtira7O/og0CsMQd7h8HUJhJudD1zmeMHXORBhvgpEBmogC1AjzF+JYG8Z/FlaeYTAn/br7egLl9kecJnFhdr5vUIEXrRtoFcEomSxSIrNQk7yEsxPWYoM6v9bYtIQQ7+nMfR7GqtJglmbAmtMKrLjFmB9XgF2Ld6M8uw1OJS2DOeSF+FWch5akrLRk5gu6lzdS2RplYQHKQS1/z/m/jI+rixL84Xv3J7p6emqSjKzZXEoQhEKRYghQszMZGaQQRZYlmRmO9MsiyxmZlls2TLbyVyZlVWdDE62nVDPXWufkOysqh545/1QH/6/fc6Jw6SzH631rJvErZgY3I6Lwz1OE0xeileWrMJrK9fj7Y1bRUXB97Ly8H7OHvwpbz8+2H0Ynxw+ha9OXsDnxIfHzgivq89PF+Lr/Iv48lwxPjtThM/PluDL/DJ8fr4EH9H4J2eL8fH5Inx0ntqCUnxeXIEvL1ZLwlVZrYi4+uJiLT4rqcWXpY3409kyvP18IT4qrscPzf34ufsyfu69ip8vjRPX8HP/damyYP81fN9zGd/2jOHhyC38cu1l/HrzNfx66w38cucN/HyX0wXfxk+vvItHb36AR3/6CD99fh+/PniIv/76K3799ReDcfo/iXAVU9iLOCK+sA8JRGJBH5IKerGYWELjySX9iC2mDnFxvxCvYoq7aZ5GrCuoxL7yClQ0V6GvoxSjTadxvf4A7jbuwkstOXi5bRdebd+DN4g/du/Du505uF68GJ2HvdB1mF44J+lhpuGSDQocj5+PU0tMUbBZi7rD4ego2oT60lzsP5qJhA1roVu8FpqULTCP3YoFEZsxJ3QTZgatxZzgtVgYuR7GsRtgEr8OpgnrYZa4EeaJqTBP2gyLxC2wJGSJW4VIZZWwHXJCkZgOZUoWFITVkixYLs2E5TIJiwmWZ0K2Mguy1dmwWpMN+dqdkK/bCcV6YkMulKl7hVBln36MOAG77c9Du/0ENGnP0/RTxFnYbjsP27QLRCE024ugSS+GbUYx1FnEjouw2VFKlE2iJFQ7KogqGmfxqga2OfWwzW2EJrcB9nn1cMyrhdMuYjczIVw1SMLV3mYpvU/Q+pi9rXAXtAhcBc20TDOc9jQKwYpFsQnBSptXBw0hiVdNcNzXDId9TbCjbWj2NMB2dwNsdktilDKvBta0Twpq5SxaGYQreS79ntsEVV4z0UTDDbDOrYVVTjUssqthShjvrMHCnDrMp99m0bwzaN4Zuc2YScMz6Zhn7KzHtB21mJZVjenEDGLmDiKb20pMzyzHlIxSTEkntl/ElG3ElhJM2VyCaZuKMH1DAWZuyMfc9eexcP1ZmK4/DcWms5CtOYF5cTmYHrIV82LpHlh7BDZbTsJx0wlEbHoBqetO4kDSIZwNyEKF0zq0qJejR5mEHutYdFhHoFkZgjpVMGpsg1GrDhbDdcpgNCiC0SgLRrNlMFos6APXPBTtpoQJi1fhaDWJQItBiKgTolU4Kk0jUGkejUqLOFRZJKDaPBE1JoloNFtCHehlqDZbjCLTRJw0jcMB8xjkWCdgu9tqbI7IxJb1z2Pr/hqsP9uNpAv9kh9dwRXEXryL+PKXEVVyD4EF1+F14Sp0Fy5Dnz8Iz/x+YhAeBWNwL7kFJ5pHU/QirAvuwSqfuQv5hdtQFtyETeENqIukNEJtEYtcN2B34Rrsz1+B/ZlROJ4ehtOpQTic6IVyfzOsWMzcXw+7Fzrot27Yn+iEy9E+eB4dgdeRy3A/RPPvvwSH/d1El9Tuo3Yfzb+3A06E694uIVp57uuG975O+NJ8fjSf736e1ke/98F+bw+0vNyBTngc6UbMqX5sKLqMvPJruFB1C1WnL6Fg7Sk877MZZx2Wo0q7BG0qjroKQ4dJIF0Pf7oWAWgyDUSDaZBkwM6m7IxRmIQQoMKEEFVrbEAMh0vQNRXQ9BrjULpmYYJacW0l77I6Y2qNqF1A888PE9QLwtFANC4MF+JVE80rqhaaGuAKhQZ4eoOBxkkkAbTdNBIdZlHoNIv+DV10P3VzhJlFLHos4/6G2En6ZHHot0rAoCIJgyxgyVMwZLUYw8SIfIlI4+MIqVGOkhIsEwbrE2bql5VP8ITBuuAJvyrBhHBlRuuk+3rEYhmGLZYYRK0UkQ7YbRKLTuModCyKRPuiKLRR28pi1QKJpnl07mYFo2q6Pyqn+aNqhj+qZ/qhiqiY4YPS6V6ScDVFEq7ypxLTXXCehSsaZtHqzLMsaOlRMtsf5fNDUEHXoNo4GnVm8Wi0SEYT7UujBUH73kTH3yRfhmbFCmIlWieFK46k2ohO1SYJBSFPRadVKjqsNqBdth7tlutF22O9Cf222zDqmIXLztm47MTseCxccSSWNh3D1I7YZUmi1YRwpckUDHNVQU02RrQ7cdk+F1cdd+Ga017ib4Qrt6O45XoUL+qO4q2AU/go5aIQrl5fdQr1QeuRo/ZCgoklgs2NEGBtgjB7a8S5OCBF74ql1Olb5uNOrTMW6+1pmhZLPe2xNsANWyJ8kB4dgLQIf2wO9sZ66uyv9NXTPE6IclAiQGUCL9k8eMrmwlMxD17KBYQRYQIftSX87FTwo49zHyFcKeFjLYeP3IKWMYOHuRl0pmzqvgguC43gvGAhnOcRcxfCae4CuMxdBNf5pnBbYEKtEXQL5sPHeAEirBYh3no+EqyeRYLpf8VGm/+B81EmGNzmjFs5rriXrcXLO5R4M1eNt3O1eCPHES9mUydlsxM6t1Jn9Pn1+PNYFR5+QR9vv36GB798ge9//hLfP/wKD378Gj/98A1+/v4+/vrTt/SZ9BAff/AuGgoLsIo6iB4yFXwUWvjbONMxucKdcNTooLH3gNLBA3JqrbTU0se4XO0JK7UHFBo9lHY6qO310Dp6wsnVF276QOg9QqHThcONPrJdnUPhQq27PgI6rwjoPYPpN294UOfLnzo8kQEeSKFrsSbWH5sSArE5NkAIVxtC9VgT5I4l3i6IdbVDjJsdlgV5ImtFHA5nrMWJnZtwIH2N8LjKWJOMzLVLkL2RqwquxvrFKYiiDq2HmxecaN8dHbzh6OQLOwd/yJReCAhbgpLq6v9L4WpEMMDG7BPC1fgI+q6OYvDqCAZH+9DdUYuS47txbHkCToUFoSLIH/UcVeUnCUudof7oYuEqwFek3rUJ0YqmC+HKBx2+3uj2p2/KoEAMUud/kNoB6oD3U2eyjzqVPZ5ewnuq15c7kLQMpxiycOXrgRbqPLdQR7nZIFw1TwhXDKcO0ngL+1vFBqEjLhjt0YHoCPdDD3XSWYzqD/Cn7fig19MDPXq9aFnIkryjggXDDFfsMxijjwT6S4jKggHU2fUXXlfDPl4Y9pbS8Fi4YuP1NidOLXJEh5sLutxd0MlpRhoVGmys0e5oh0tsUu6lw6iPp2DY20Ok73G64SALS9RBZ48eYTTNkVuenhig/WPhisUpjq4aIYbCQgWcMsjC1ShXFQwJxRhHXQUGYZQ6/APUie/j9bmzUOVN2/XCgIcHLlGHn0WxIS8W3li4kvywLvsF0D75iXaMo50C6Ph9/WgZvRCvuh2p828wle9nU3lXjrpi4cpNcJkN1dlknebpt7fDoJMD/e6MET5mvbNgQOdE++NEx+uGK77ektG5IV1QRD4FTbShIjqKvbpGaX9YYBPVAhnapzEfg48VR+ZwhA4hpQV647JeSi+76s1iE4s+gRj3MxjqB7LPVaDkU0XXlv2ppKqBPgIhdHn6G/DDVTZl10vm7Fd5Ho5Wo3uGK0qyZ9Y1juAKCROMG9ob7FfFqX/hUUKouhMYhlv+wbjtH0JtKG4EhIrIqusB7PsUgtuBobgTFCZg4Ur4XYWG43ZomBC3boVIhvFsCC88ouhajtNx36Jz9WJ0NO5RJ/1OTBRB24ym7YUHCxP0G/Ss3fT3xa1AP1qeBS4izF8ixA/XA31xjZ7LcX8vwiBa+T/mmr8HrhNCuGIhy88D4746qYpggF6kFrLgddVfL+Yd9/MQPlfj9C64Sc/67SBOFfTHdR/aXw+uiKjHVZ0HrrixkOUuosVGaRr7gXEKH3tViXNqSAPlYVFdUO8pqncKI3edXlRVvGpIxWRh6zJHZnlxWiih8xHRXYNO7ui1o78ftvZot9VKwpWzKwbYD4ujJEW1TX8hSg+wlx29owaC6JkODcQQC9zB/uil4+imZ7VT74ZOnSva6V5udXEUaYT1Dhr6VlWjWG2D09ZKHJDJkLpoIaKnT4XbH34H1b//D8j/8BQsnn4OZs9Og9Ez0zH7d1Mxg4WrKbOF95TCygZatQPUCg3MFppj7vR5mPbMTGG+/gyLVv/+rMHjyhBtRcPPPTMNU6bMwHO0zmeenoJnn55K06YLMetZGmc/rad/J5m4P/2754R5u9xMATu1IzRKeygtbaE018DGwh5WRmpYLlTB2twONlaOsDJVw2S+DOZGcqhkdrBVOMJGRvOZ2NA0ayjMNLBXucPN3htujr5wsfeBHY2rLGm9FlqozG2hMFbBcoFCiFfm1Fqba4VwpTDVQC1zhN7RDxFsvh67BiuTNmJp3Dr6W5kMH9dweLtGINArDqF+CYgMTMaS6NVIW7YdeSszsD95M07Er0dh7GrUxq5ER8xSDEQlYiwqThi036Bn4GZcLBE3ye24eNxLTMbLKcvw6rI1eG3lBryxYSve2pqBdzJ24k+5e/GX3QfxZxauDj2Pr17Ix1enC/DpyXx8/PxZfHYqH/fPFeH++WJ8frYQn54uxGfEp2cK8DHN98nZInxMv39EfFJQii8uVuGrshp8XlyJz0oq8XVlA76paiZaabgVH5yrwDunSvBZWQsetg3hp67L+KlnDI96r+CnfoMp++B1/DJ0U1QW/HHgOh6M3MKjMU4XfBm/3npdCFe/3H0TP997E49eeQeP3vwTHrz7Zzz48FP88s13wE8/46//fMJVN+IKe5BQ2ItEgkWrFBatiKVFLFxdQlxJP6KKCRqPK+rC4oJGpBZW4kB5KcobStDTUoCRhhO4UrMb12szcaM2DTfr0nGnLgt3ajJxryYdtys2oP8kdUD200N70A2XjurRtssZhWtlOJGwEKeWmKFwix0ajkags2QT6stykbtvCwKS4iEPioFJyDLMD1mLeWGpMIpKg0ncdlgkpkOWtB3miVtgmrhRYJa4SYhWlilbIVucBqvF26FYnC6wTsmAMiUTqsU7oF6aA9WyXCiW58JqxU5YrZSwnGAVja/JgXxdHuTr86DYQGwkNuXBOnU3VFyhbttRIVjZpb8A7faT0DCcFph2ljhP5BMFRBH9VgxNOkdZlUCdVQKb7ItEKVE2ieo3wlU11Nm1vxGu7PLq4JBXA4ddNXDczdTBiYWrPQ0Clz1NQoySaJnEdU8r3AQtAhdCpAMSjrubJgUrIVrtqodmlyRcafPqod3dCDtaL6Pd0yhEKzXN9ziKqmZStJLnVcMqt1oIV1a59VDkNsE6t1kIWMqdDVDsrIUsuxrmWVUwyarGoh01WJBdh7k5DZiZ04TpOc2YtpPIbsS0HQ2YmlWL5zJq8Fx6FaYw2yuJcjy3vQzPppVKbC+lcSLtIp7bWoLnUovw3MZCTFlfgKnr8zFj/TnMWX8GC9afhumGM1BsPgerdc9jfmIupoVtxZzYLMjWH4MNXTPHbacRvu0cNqaew95lJ3AyLAcl7nQvalegQ5WMLmUsOpQRaFGGiEirOnUwagRBqFEFoc46CPVWwWiwDEaTRTCazUPQYkaYhqLFJBzNBtGqkYUNajniqtqUWnP2s4onElBjnoh6syQ0Uie/wWIpKiwW43nqWO+h+Y65rkLJskMoy6vA6SONyD3ehNSz7VhSdAmx5aOIqr6JpObXsarrA6zu/ADJ9W8hrPQ2vIuuQF84DF3+JejOdcP9bC/cL4xAV3wTrhdfgl3RS1BeeAny/BeFeKXIvwNl/i3YXLgB2wvXoLkwDk3BNdgWXIcm/xrszl2Fw5nLcD49ApdTI3A60Q+b/S2wzK2CLK8K6sNNcHyhE07Pd8HtWC+8jgzC+/AQ9AcHRESV4/5OOOzvoLYDDvvaiTY47m2DE+HKqYB7O+G1twM++zrgT/ME0Pz+LF4d6IOel9/TRfdpK1wPtCP81ABWFowiq2wcJ2puo6zyJqqPdaBw5Qmc8t6MC04rUWu3DB3qJHTKwtFhSp0OkwC0mQag2SwQjWbBorJg/aLw38Am6/XGHDklMSlemYQbCJsUqyTCBZPClRCv/l64qmPmhQrq54eiYeGEqTsNm0iwOPVb4erx9AmaTcPpGAzilWmUQcAyYB6FLotoIgbdlrF/Q4ygh5gQrgYUiYJBeRKG5MkYlqdgRL4YI1ZLBKPEpHAlN6BYJjyqJlFIjEwYrYsUwBThV8UMmqdg0GwxhsyWYNh8qYDTCAdFxFWyJFyZTghXUX8nXDUTDfPoHM4KEoIVi1eineWPyll+qJg5IVzphXBVMMUFF6YS012RT5yj4bNTGDca98LFuYGiEEI1p+WaxKLWNB519NzV0342WC5Go3zJb4Ur6wnhas2kcNWl3CT4rXC1ER2yDQTNI9+AXtVmDGjSDMLVDiFaXabhEYcsEYU1KVxpMzCizRSClUD7WLga0fDwDsGodifG7PIw7rgH15ykVMGrroeIw7judgS33I7iRf0xvBV0GlvthIUAAP/0SURBVB8vKcVnmyrxEr3Lyr2XI03mguiFJgg0W4AglSminTVYQh/sK318CG8s99RjKXUEU9zskORqi2RipacjUkO8sD0iAGmh/kilTskab04TdEasgwrBSlP4WM6Dp/kseFnMhrdsDnwU8+BrbQR/lQkC1JYIsLUmbOBHH+ReKmvorS3hZmUKZ0sTOFsYMDeBo6kx7BcZwc5oIewWStgvXASHRTQv4ULD7gsWwMtoPkLMFyDGag4SZM8iyey/IVX978iPZuHKCbd2uhiEKxXezLXFO7vs8NZuZ7yaR50a+r1rsx7DB5fg3b4LePDxXfz154/x8Jcv8MMvX+H7R/fx4Mdv8LMQrr7CL4++Bv76A779/D8w1NKAtMWL4a1Qw8OSjkVuB09rR7gSdkonKFVOsCRMadxE7ggzuTPM5S4CC2tnyJSOkKscYW3jBJWtCzRaPeztveBg7wsne38iEI4OgXByDoSLeyDcdf5wpw6TjjruPu7O9DFO1yfKD+sTgrA5kYj1x8YILyFcrQ/RY1WgHsmerojTOSLZ2xXrov2RtSoO+7Ysx76tK5CzcSky16Yga/1S5KSycLUKq5MSEEodeBcHHbQaN8IDWjtv2Gq8YSFzh19gEoqrqnDv7Rf/Rri6JvjfF66GMUBwVcGeayPovTqCS1dGJoWrrtZqlBzOxfGl8TgbFogq6uQ1BHiLVD4Wrto5XZCmCb8oX2+0UgeQPaPYQ4orB3bSNDZiZy+rgSCJ/sAAEWHV7U3zUKe0gzqpnV5eosIfC1et3h5oZlgcC6R1BvuKdEGm2ZAyKPlf0fRwP7RHB6CDxauYQHRF+KM72E9UFLzk54s+b+qQ6nXo0emEMDTo5yeM0IeCWLAKxohAqs43Svs1ykJVoCRaXWZ4mhCuWAySRKd+nbswX+9wdkKLkwPaXKnT7O6CLo7W0NjQ94YcTbYqdDrZ4xJ1gjlVcMRH8pYaZby9MULHO8SiEptMu7qKCKl+2tdB2hZ7XI2Fh0vRVmGhGAgJJkLE8AgTQgSHSGbu3Cmn8zio86R1eGDAgwU2X1GpcIDFK0+G9p2mjfj6C2Fo2NdPRHcNennTcfkKwegqrY/TDjk6hfell46vz1Wq0MZpjSxeMWzCzimCYzTPGFcWdKXpjvaCQWdD1UEPFwOuGOSUSa5C6OUhDO6vC9+oEFzjKKigCUKFKCTSBf0CJWN19t/yl4QrFq1GOGqMrh9zWRih+xrM2VnY8hMeVRz9xP5Ul2l8xGBCz9dOMnuXDPZFtUADLHZd9fI3IA1fYYRnlrdILRv1lHySRtnXitMVQ8JwPTwC18IicD00AjeJW6HhuMWiU0AIbvjSPN4BgnGCo7rYl4sRaYi+hjRE/2DcoPVxxcGJqoO36LyISocCGmZ/LDovd4mXaJsvx8biJY4siYvB3Zgo3Aqn8xjoJxm103Nz08+H9sEXt4L8cJOegYmoqGv0vEqC1ZOwYOUh4EqCkmhlEK5YyPLR0blwpfNEsHjlR9fbx53OiRudf1dDRUFnYcTPYtmLtL8v0n16k1NQ6RqN03m7TvffdTZi9+T10T6ysBUQMOkVNu4fICKtLvO9SeebU11HDMKk8Ayj5a/SNeCqjRyJNVF9kA3dhXcWvYM56oq9wYZd6PlxdkOvE1cUdBWRhsO+vqJyJhcmGOACDXQP9tCz2E2wUDUQ5C+Eq6FQFtX9MODPRRw80Ud/b3s8dOhiEUvvSu8nV7TScAPdy5UuTrjgYI/Dtmr6u22B+Dmz4PH007D/w1PQPDMV6mlzIJs2Fwuemo6Z/z4Fc56ZCeO5JlDKbOCodRGikoyjruYaizRCTv97Vhi1P4tnfs8ClJQ2+Cyta+qUmUK4evaZKXjqD/TbU88ZxKtpePYpFq5Y7JK8sTilcBZt18JYBq3KnrbjBBsrOyjNtbCxcIDCWAvLhTawXKSGgqbJzdQwXWAFs4VyKDgqS+4gIrFYlLIykebRWLvCxc4LOmd/IV7Z2eigtLSHwswW1rS8takacmMVLBYqhHAlp+WU5nYCjZUzdPT3k6OpOOJqdUoqVialIi5kGQL00fDVRSLIJx5h/kmIC1uGFfEbsHXZdmQTu2m+o/HrcSFuLarjVqMtdjkuxaRgLCYR12LjcTMuHrfiH3ObTdnjE/BiYgpeWbwcry1fi9dWbcIb67fizS3pQrj6S95+fLj3MP6cdxAf7DqEjw+fxP1TBfj2fAm+OleEL05fwOen8vH5yXyDmHUeH544h49PXsCnZwrxGc33+YVSfFFUjq8uVgtvq/vEJ0UV+KiwHF+U1eG72jb8WN+F7+u68GlJAz4sonmqO4W/1aP2ETzqHMUjNmPvH8fPTwpXxAPix2FqR2/h0fg9UVnwl9tS1NVPdx8LVz++8wF++NOH+Onzr4TH519/4TTBfxLVioWr2IIuxBd2I7GwB8mFvUghFhNLiWUlfVhc0o8EIqb4EmKKepFQ1IkVRU3YVlSFAxeLUFR5Do2Vx9FRsgs9F7ai78JaXMpfgUsXVqI/fw0Gzq7GwBm6IV6IR8s+X9TnOaF1rxPa9jqiNlONgjWWOJVigjPLLFC4WYvGo+HoKd+C5qo9yNu7BV4xkTD1CoFR4GIYhW+ESUw6LBKyIUtmMiFLSoNF0laY0k1omrQJZtRaJG+B1ZI0KJZmwHpZJpTLs6BavgM2y7KhXrYTtstzoVmeB/WqXVCu2Q3F2l1QrJOQP8l6+m3TXihS98J6M7GF2LoPym37oeK0wLTj0KS/AE3GSdimn4Lt9tPEGWi2nyPyiQtE4aRopcm4CNusi1K01U6mlCibRJVdTlQYUgVrYLuzDpqceqIBmtx66qzXwn5XtcBhN1MD+9211NYJHHc3UKe+0UDTJE67JZx3Nxug6bsbaZlGWlcj7FigMsCClW1eLWxza6FmeHyXlPLHqGicUU5GWVVPClay3CpY5jDVRB1kOY2wymmCnFr5jnrIdrBoVQmzzEqYZFXBiMbnZ9diNh3jDJpn2s4mTMluwnNZ9Xg2sxbPZlTjmfRKwbNMWjme2nYRv99ajD8QTxHPbCvBszTtWW63FOHZCeFqwwVM25CPmRvOY+7Gc1iw4QxMN52B9bZ8WKeehtGSPZgWvg0zojNgtvYIVOnn4ZyRj/DMAqxPu4Bd607h+fi9KPDbhkrn1WhUp6BNFYd2ZSR1XkPRqgxBkzIItSrqSKsJm0BUKwNRowhCnSwI9RZBaDAPIULRwJ5KZmFEOOrNIlBvGok60wjqLDM0bB6Dest4WiYeDRZJaKaOc4t8OWqtluG8RQJy5gciUx6BgiW7MF7Wj3tj76J9+G0cqLuCNRf7kFA5hOSul7By7M/YdPMrpI5/hTX9HyGp6S2EV9xBYNl1+Jddhd/FEXgX9EN3rg/OZ/rhcHYU9udZjLoDdf5LUBHK/BehPH8XqnO3YHPuOmzPjUN97ioNjwt4XHuWhasxOJ++DLdTl+Hy/BBsD7RDtpOj6Sqg3FMH+6NtcDreCd2xbngf7oXP4T54HOqB64EOOO1vncRxX4vEXklIZUGVxVUdwQUEfAjffa1EOw13wnNvhygewEbtvofbsOT8ENLp2I7U3EBR/S1UFA3jYm4FLqQcwHnfLShxXYsG+xXotOFKfCxcBaHTNBDtZkFoMQ9GE18jszAhJDIsVjUY/71wNSlgmTym5jdECGonRKsJ4WoRrXfhY+GKqZkbgpo5waidG4y6+VJqIpu71xtLPBldxYLW5HQWt4wfi1gshk6IVxPRVxOweNVpLolXvyVa0GMZjV7LWFySxaNfniAYsDKIV1bJGLZKwbAwTJcYkS3FqGyZiMASsECleIInBCtGmKxbJAvPKoEZDZsmY8BUErAE5hNpgpJw1WUSK4lWRkwk2owi0LIgAk3zI9A4l67HnFDUsHA1k0WrAGoDUDnLHxWzfFE+yxsXZ3iieJoeRVPdUTjVFQXTiOluuECcZ28rmnZ+mg6FLHLNC0a1cRQ9j/GCGpM4unYJqKd9aZQtQRMdk8TyyYirFsUqtFmvQYf1OnRaG9IDGfkmIVpJ8PBGdMk3okeZikvqrRjUbseIQ6YQrwQ0PGKfiWH7DAzZpT8WruwyJ0WrCSTR6rFwNaLJpuk5uGLP6YL7cc31IMYJjrq65nYYN92O4EWPY3g79Aw+XV6OzzZX4UbyIZxxisOahWqEzVmAINMFCFaZI8pJgyTqGC6lj/el9PGeondHss4JSe6OhD2SXLVYonPAGl8dNlCnZB19cK+lD+7lHu5IdLVDuNoSPhZzoTOeDneTafC0mAkfqznws54Pf5tFCLQ1R5DGiloFoYK/rQ281NZwU1nCUW4CrWyRwM7KGPZWptBamMDWdBHUJkYCW8EiaExMYUc4LjKGy4IF0C2YB99FcxBiMh2Ri36PWKN/wUblv+N8pCmGtjnjzk43vLzTHq9k2eCNnWq8lcfClQte3U2dpO3U8U91x6Vd8Xit5QV8/8E1/PXRh3j06xf44eev8P3D+3j44Bv88uO3+OWHr/HLw6+BX77DT99+jpdGB7EvNRUBanu4m1nD3VQJN/oYd7Tk//xqIZPZwthSjQUWNlhAH92LzOxgYm4PU0sHmMnsYC7TEGpYEJZWtrCiD365lQNUChdoVHpobbygtvGAysYdthp32Nu7w9HeGU52dtA5aunj3BXLo/2xMTEYmxOCkBrjh00RntgU5oFN4XRtQryxzM8DyV7uSKGO4MpQT6QmhiB7TQJ2bVqKnRuWIGvdYuzYsBy5m9cIr6tlsVHw13vC3tYJtiqCtq2x9RD7YWbqBB/qEBRVVuLF/1+Eq1tjGLkxKoSroevD6L8+hL5rw+gdH0HvlWH0XR7E4BUpVbC7pRplh3Jxcmk88sODUEOdvEY2YQ/0QlOQN5o5nS/IF200rS3AB20G4YqjrdhwndP/egL80CeM2APQS53FHurodtG0dh8ftFJnslWvRxt1Ttu9aVkfL7R5ewpafLgqIQ1TR5tTETtYJAuVaKPhlmDaNp3blnBaT5Q/OqJYuApAN/3WQ9tn4eoSrbOX1t9HHVkWrvq9vQlfDPr6Y1hEYgSKiIxR6lRPIFIFDQIWC1eXeTp7XrH4RB1pjpriyKQedzd0uDqj3c0JnW7OQrhq06jRoFSgSa1Eu70W3c4O6GfxylMviVYE+06N0LM9RMfc7yalDbJPFneuhwOl6oKjIiIsCINMCA2HSsLVMLchIZLwFhgkRZNwVIm3rxChhggWpgQ+flLEiZ+/GB/y8RO/D3r5oN/TSzDAIpqfv2TybjB750qDHPXEAtugTi/2r99giM3+QoMi+kpKHWSG6RwMsv8VQ+eCqxEOs7Chc8GQwFUYuI9y9T0fKT2MjdlvBodOwmbtLGJJETjsJ2WImqL9HeV0LxauvCRYyOLUwXGDefu4vwSnPbIvlth39vUKkK4fVypkb62rNHyFTel9DYjKhDSfl9Re8QkQiEqFXgbhystDbJMrIQpT+TAWrcJpnaEixVF4ZQn/rUApRZGFKk9al6efiAoSflw87CkJY8LTikUykaroJ/yx2DOLvbPYU4uFKwFd67vh4XgpjFMOaZhhvyyOuqJ3w+2IMDpfHEUmpemN0z3F0U43iJs07Qb9XbjOAhX7i9EzJPDzpO140b56CbHqmhCtPIRQJTCIVjd4Pm+9JFwJ8cqN9tFdtKMedP3d6J6m996Ak50w7h/30tO2aTt8rtzoXnFywoCjI4acJR+0K54siPnjTqhkVD8p1tE5u86+ZXQ+2Jh9RO9lSAXkqCy9SCccYh854QfHxQycBGzGLqoHOrtikNMI3fQigm7cVzLQZy86rl454svirBcucRQhccmTva3oPeDL6cL0HAT7YygkQKQNCui9xB53/XQcvXoduunvaRfj6Y4Oalvo73AD3cfV1JbR+s7Qc5CtVCJlzjz4PTMF+udmwG32QmhmLYDx09Mw8984dXAGzOaZ0N8hWzjSu1yrtIfMVA7j+aZYONsIc6bPw9SnZwijdglJwJryzFRMe24mptI6ObrqKY6ueurZycgrIVw99axh2nPCB2v2tLlYRNuSm1vDRqGFjdwOarkjNApX2Fq5QGFqB0sTTiPklEW1EK3MjRSwpr+VaoUDNNZOQsBSsHhlpoFK5kD7rBfCFeOoob+B9HdREq5soaL5OKJLZqyC+UJrWCxUwsrE1iBcucBN6yPSAZMiV2BV8iasTNqEhLDlwufK3yMaAZ6xCPFNQFzoMqxI2IDUJVuRsXQbcpNScZDGz8SvQ1n8GjTGrUB3HH2/xifjakISbiQm4lZCAm7FJ+A2+1olJOJFNmVPWozXlq7EG6vW4801m/H6ui14IzUN76Rn4z92HcAn+45Sewh/yj2A/9h3DF8cP4dvzxTjm3PFuH+mEF+czMdnz5/HpyfO4aPjZ/EfxCenC/FlPpu1l+Grwgp8W1qD77mSYHUTvq2SDNm/KK3Fl+UN+La6FT/UdeL72i58XdmG+9Ud+JHTBNtHhXD1kOmi4d4x/HRJEq9+HryOn4Zu4AHxAzNyEw/G7uDR+Iv4iU3ab70mhCtOFfzpjT/hh7f+hO/e/TMefvQpfv72e/yVKyz/MwlXcRc6kVDQhaTCbqQU9gjRaklRL5YWE0K4uoQEFq3otxiaN7GgFSsL6pFWUI69BedwpuAoLp7NQdWJTag9vBR1h6kjcIg6BAejUHcgFg0H4tB8IBrN+6ijluOO6h12aMjRoi7bBuVb5Shaa4X85TKcX2mFos0aNB0NR39lGjrrDmLPgTQhXJl4BsMkaJnwqLJKzoEsJQeWSVmwSNwOi6RtsEjeBrPkrTBL2SKwWLwVVkvTJcFqxQ7YrNwJNWG7MpfIg3blbmiYtXtgs2EvlBv3QblJwvpJUvdDseUAlFsPwnobkXYQqu2HoEw/DFX6UdikH4c64wXiJA2fgg0LV+nnoMk4T7CnVQFRRJRAk3mRKIWt8LMqNYhWfy9csceVemcVbNnfKoeFK4N4lVsnmbTvqpbYLaHdJZm3S7/V0bR6Aw2T2O+WvKscdxF5TL1IO5QEK46uqp1EnVcjsMmthorJqYKSvawMKGickRNWuZUiwoaxpGGL3AqY5zCVMKf9t8iuJxpgSa3ljlqYZ1bCNKMcJoRxVoUkXNF8s+kYZ+Q0YNrORkzJbsQzWXV4OrMGT2dU4an0CsHTgjL8Ia0Ev9/GwlURntpWhGdoWIhWfytcbbyA6ZsuYDYxPzUfC1PPwXTLOagyCmGTlg/TlYcxPToDU6PTYbTqAKzSzsA+8wICswqwPP0CMjedxsElB3AyLAOFHmtRYbcY9TZxaFNGolsRToSiXR6EBmvqSKsCUWkTiColoQhAjSwAtRZBqDMPIUINhKHWPJymR1AbiTpDZcFGrjpnHosWy3i0WCRQm4Q26vi3qpaj3HoJjphHYYtxALI8lqDhUCnee/kD/Pmrn9D/3n3s7ruL5Op+RDSOYvGVd5H65rdIe/cnrL/1NRb3/glR9S8jouoOouvuIbHlFaS0v4qU1lcQXXsLXgWjsHv+EpRHB2DzwlVoz96FNv8laAj1ubuwOXsLNmeuE1ehIpSCKzQ+Dg0N29Ow0+kxuJ0ag+sLI7A/2EX3RR1kOypFSqj2QAucjnRAd7gDXofa4U2tB7VuB2n6gWY47W+GI+Gwv0mkoTrsbYTDHhZeG4Tvmgvdr26Eju5lD2o9djfCc3czPHc1w2NXE/R034YdbsbGwiEcqb+JAqL44gBO7y7FkSV7cTx4G/K9NqLcbQ2a7JejS5WIHlkUuuladJoHo50j4ixD0WQZhgYLui5mEVK0FPtTLfqbVMEn0wX//yRcVc8JppbeifMNpu5P+GjVC7FKQvhoGQUL6mhYwL+JqKww4ZvWZvpbAetJEYvFq79FpBIK4YqQccpgvOCSZQL6ZYkYkCVhUJb8OM2PGLKkP+jsScWilPDC+s9YLBiQpeCSRRL6JjBLEpUBL5kmCQFrEjOazzwZvWYJ6DSOMYhWUWgzikSrUQSaFtBzMi8c9bPpXMwORrUQrgJQNUuiYpY/ymf5ooyFq5n/uXCVz+IVR1/N8EDxbD8hXNWYRNO1TxBpgtWLYun6xqGR9qXZaun/Qrhaiw6FFFHVIf+tcNUlT6V3Qyp6Vam4ZLNFRFsNsShln/l3/J1wxRFX2n8sXI2yx5Um+++Eq+uuB3CNuOpCrdtB3HQ7hBe9juLtiDP4dHUlPtlcieGYXdhvHYiUmRYImT0XoRZGCLYxR7CdEuFODoimTm0sfSjHUOcvVu+EOA9nJHg6IUHviESdA5JonCN5kj3dsIQ6D0t9OLLHGVGOCvgqFsDdfCbczGdAL58Nb+UC+KkXwV9jhkB7KwQ5KBFop0KAVg1/9rnS2kBnK4eTtTnsrExgJzMWrRCuLE2hsTCD1pywMIUdY25O4xawNzOHo7EpnI0WwW3BAngunA2/Bc8hcPZ/R/js/wfrrP4HzoazcOWKe7keeDXXGa9k2eK1bDXeyLXDW3tc8Noe6kBluqNnizs6d4TjdsVefPXGIH794U/4+dfP8ePPXwmPKyFcPfgOvzKPvgV9uQEPv8EHL99F/r59iNN5wcNSCTcT68fClaUtLMyVWGimwFxTBeaZqLCQPt6NTTUwoY9vU3MbmJopCYXAhDoVJsYMfYibqqGwdIRS5gIras3pI92S0y+sqVOgtIWttTWcNUqEejtjeXQANiYEY3N8IFJjfIVwtZmJ5OEArA8LwJoQP6wO8caacG9siPFH2tJIZK9NQvZ6Fq2WInvTSuRtXYf0tcuREhEKL+qYaWhbKis76og4QW3tCmu5CxYt0EDvEYHC8vL/a+GKo60usa/V+LCg98oQekf6MXh5AMNDPeiqK0Xp7kycXhyL4sgQNNB+NVNnrynICw1BnmgI9hGV/9pC/EVlQSEwBfigw5+9rXyFaMVwuqAQqyYq+QXRMEdqsTcWR2qxYMXQMKcXdlKns90QfcW+Vx3UGe+iZbpD/YWHVSdtrzXYG03BnmgK8UJTmDfawmkb4f7oDZG8awZpe4OcGujlLSKPLlGnuG9CxKJhFm04MokjMjg6Z9jPAPtc0fKTwpUQr9gjyhuXvb2EoMPV+QY4MoOeTxFt9YRw1WgtR6NKIYa7HO1xiavyUUeYBZBhjrTy9BDRW4OcusjG7tQB7uGqZzzd31+kLQ5Q5/sSR4oEBUq+VhHhIm1QRFyFhmI4OEQIVzz/EItTvn5CwOJjmWCYOvIj/gGT4hZHWbFYdUnvKein8zJIx8/C1SinDwZwVb8QIczc5Op7IaEi0ojFNY4Mu8TiFUdgOXOFNychVg3TsY9wVUEWp9zpON0cMODqQL850LAjhnROYvogR2ZxaiGnGHqymOInxJpr7BMlYBFDEjSuPyFcTURcsYH8ZfYqYhPwSc8pKWJLmLyzACL8ugJFy5UJr3A1QPbVCg3BTTZpp5bTFdmQXkDzsU+V8KvyN4hgYl2SwDXm6yOuOVdf5G3djojErYgojPN58eNINz+MsujiLaWwjbFZO6ew6X2E75bwYWL0UqXDMSFgPa5+yFxhk3dvH0m4CgoWqYJ3aF/v0rW+F86eWOyBRcfKFfvo9zs07W5kBB0PC3y+QrTiaKZrLFwR1+i+us4G7vTMXOdUPh/GU8LXE9d8OQ1Q4pofzeMnCVU3fHl+gua/Ts/cNfp7ctXLbZJxb3dq3TFC17vfSYt+By2G6H4fpfExvbuA0wEH6d7os7dHr9YOl+wdRIrpGO9TgD9usdk93bMs1EnH7Su8xMY5yo3PG6d+GoQrFq1EOq27u4j863V2EvAwRygOuLnSvUT3nbtOpB+KSo50Ta8bri0LV/yM9nvo0Ev71kfPXz89X4N0PYfovA0HBwiG6J01GOhD7wqJIXrPDLC4Rc92n5dOmLj3euvQ5cXClSuaiGb6rZXuiSa6Zwp1Htgps6a/4XMRNn0uAuex9+MiWD4zDbP/7SnMeWoazOeYwNZCDQeVI73P7aGgv0dsoG483wTzZy3A9OdmiYipZ34/RaQNMlOenorpU2Zi2rOPhatnnnoOzz0zVXheTSWeo3l4GgtY02h81tQ5mDdzgagmqLCwgVphDzsbNzhpPeGg9oAt/e2wltnT3zPeB40QrVi8kpvSvHJ7IVzZstcV/S4308Lawg72tLzeyQ+erkFwc/AVUVgiVdDSTvhiaeVOsKZ5LYyUMJnH1QutoTDRwlbmDBdbb/jrIhAfthQrEjeIdEEWscJ8E4Rw5auPRIBXDCINPlhr6fetizdjR9Im7I5fj+Pxa1CQsBpV8SvQEr8ElxIXYzQpBVeTWbyShCuOtHqJva1YuKLfX1u8Em+s3IC31m3B2xu34e0t6fhjeraIuPp471F8tPsIDR/CX3Yfxn/sPYaPD76AT46cwidHmdOCT4+dwyfHz+GjE+fw2eki3L9Qhq8Ly3G/qBLfXqzB9xUN+LaiEV+X1+ObqkaiCV9XNlHbIlIFvyxrFnxb24VHbUP4pfMytcN4QDzsIDjyqu+qSBdkHhI/Dl6bFK5+vHwLD6/cxaNrL+HRzVeFcPXzy3/ET6+/jx/eeB/fvv0n/PiXj/Hz/W/x10c//ZMJV+fbkHC+HUn5nUgu6EJKYTcWF03Qg2QivqAbMTRPzNlmJJ6tw4qzFdh2tgB7zr6Ak6f3oODEVpQeXImKvQmo3BNJhKJydwgqd1GHblck6vdEoHGvJFxVZWlQnalC1XY5ylKtULZBieI1ShSutkbJZi1ajoZjuGo7ehsOY/+hdHizcOURDLOQ5ZAncMpfLiyTs2GemAELNldfnA7ZknRYLNkO86VpAstl2yFfngHlyh1QrcyGzcocqFm0WrULmtV7oF29F9o1e6FZvw82m/ZDmXoAys0HBdYTbCGEYHUIyrTDUG4/AmX6UagyjkGVyZwgnodN5kmBMv0UVOlnYMuiVeYFooAoJIol0SqrlCgTqLPLfiNYPaZCEq1yqqHJrSFqDdSJVlQY3F31mF1V0OQx1QZomV21BmgZkfbHkVp1sGeos29P62HseH1i3WwAXy1QC7GqSqDkioE5lVDQPlntLBfIuc0uh8yAZQ6RWyGwoGGznDIJms9sRxXMsmqJOqKGqBKilfH2Uhinl2JRZjmMaB4Wrubk1GFmTgOmC+GqAc/Qck9lVuMPGZX4gxCuyvE0k1FGbSme3n4RT6eVEMUG4YrYWiyEK04VnLKpENM2FWBmagHmbinAwq0XsGhrPszTLkCVVQJ1ZhEs1j+POSm7MCNxJxasOgCLradhS9fMM6sAsennsHbzSWSs2I+90Zk47rsO552XoEITjxYldfYVUbhkFY5u9rOSB6JGSZ1oVQCqrQl5AGplAaizCES9eTARIqg1D0ONOT0PFhFEJBrMuZpclKge18EV4iwTiESChasUNCmXosg6GXtkEdiijsS+pVnoaxrCB199jzd/+SuaP/oaGaMvI5Km+bZcRuTYm1j66hdY+do3SB77EJFtryGs5jaia+5gcdPLWN/3LjIuf4S8618g8/InWNbyBvzyr8D+SD80R4bhcOomnM6/CMf8F2F37g5sz96EzZlrQqyyfgIWsNSElobtT4/B+dQYXF4YgcPhPqh3twovM1VeIzR7W+B4gIWqVngcbIbH4RboCbdDzXA62ASHA02wJ+wI7T5OQ20g6mFHsIDlsFvyc3Om+9M1pwbuObXwyK2Hl6AWPnR/Jhxtxo7SYZxpvIH84ks4kleInYtzsNN/PQ56rMR53SpUuqxAq/1S9KqTMGDNIk04Oi2C0UY0WYaiQRaGOstw6dqwAGVE12lhKGqJmgmMQh+brz8hXv1nwtUkxsQimmZE8y8Im2RSuJr3WLiqMQr+h1QvDJpkYlqtQbxqJJrZ+F8Qjjba/gT/KAprUswy41TCKBF1xSmDHHnVa0HQfcgV/frpPhyg+5AjpiYYtEiR0vpkKYL+/wWXLJNpnYkS5oQZYZKIPpOkx5gm4ZJZMvrMk9BjFo8O42ghWEmiFT0fRvR3g03t59I5Y2+rWYGPmc2wcOWHslm+KJ3ljZKZXiierkfRNHcUTnMVlQXzGYNwxVyYFK7onJvECOGq1jQO1YtiRLpgE0c7Kjg9cKmB5WiR0weNfBVaiXbFamIN2uXr0GG1XqQGSlFWknDVrdiMPtUW9NtuxSCLVnaSf9VvsH/MhHA1pKH5NBkiNXCUhSrNkwLWDly2y8FlrQSnCl512CM8rq677Mc14XO1H+Ou+3HD7QDueR/BO9Fn8en6SvzH5jJ0h2Vip7kHEqabIHz+fERZmyLE1gz+tpbw1djA38EeQS4OCHV3QLjOAZF6e0Tp7RCl0yLSTYMINy3CXWmYOomxehek+Oix2M8diZ72CHeWw8/WBF7KhfCyMaL1mcDfzpyQIVBULbQhNDSspWla+Gls4W2jhE4ug4ulOZzNTeFsZgpHUwNm5nAys4SLuYSzmYymy+BkYgGnRWZwMjKG64L50M+fCZ95z8B/1r8ifNZ/wXqr/4Hzk8KVJ17LdcWrO7SScJWnxdv7XPDGPg/c2kmdhW06tGyjTvTZbfjoVgt++vot4XP18Jev8KMQrr6eFK5+efgtfv35O+CXH/DlB++hpagYG6PjEaS2h5elGt5KR7hbO0BjpYGluTWMTK0wz0SO+SZKGJmoYMwYWxNyQgYTE0uJRRYwpg9/44WWMKPf5WYa+si3h4w+zs3pA9/CTAm5TAWFpRV92JvBUWWJMC9nrIoOxKaEEEm4ivZBaoSngIWrtNhQZCbGICMpGlviQrGepq2L8sXmpBBkroxD9roUZG/gNMGV2LVtPbavWYbEkEDo7BxgY6mi7aipM2FHnQ4HOhY7zJlpBReXABSUleLFd17C9Zdv/h8JVyJN8MYohli4ujaMS+OSITvTOzaI3pFLGLrcj8G+VjQWnkI+7dOZhCiUR9P7LCYCrRFBaArxQUOwFxqobWL/KY6ACpIM2tuEx5WfqNzXIyoG+qKDjdf9fUTFwAbqKLeGcoRUCDoig9EeGiAJWIZlOwJY9GKzdm+0Uyec4RTCLjZSDnksXLUF+wjhqpEJ8URLiBdN98El2pfhEDY5D5DS/9h8nAUY6hT3Ume4x81d0Gfwfxr05EpjXhjiTi3jL4lXjyOuAqTKfCyeeBtS/byl1EHuEHdTJ7qTzdqdHdBqa4N6K0vUEa1qFXqcuLIeV/hzx5BeL6KsGBatWPi6RB1rjtzqok54j0gXlMSkPton9v5iH64rUZG4Eh0lxCsBpxGyeMWeYbRfA5wW6O39GB9vMY0rFQ5ypJUfR15JKVP9HIHiOSFa+YqIrGGD6MWpVcPseRUcghtCpIkUItAgi1zuOlGlkI+jnysqOjuiz9ke/a6OGGTBSuciRVm5OwrBioWrARd7QT/Nd8nJgXASptvD7u5SVTmOqmEDbU79YlNvuj5j7F9Fx3CF9p+js/ic8/lm0eoqixLskxUcJFLpbnDKIRu9BwbSb4FPGL4HYTxQirJiQ3ie93ZYGG5zJBOn49E5ZRHoBhMYLPynOAKMzdclA/YQsTwbyl+h+5AN5W9HROBuVDRuh0cKXy6O6hrx9BWm+MN6L+HNxBFDlxmdF0bdaZxh4cqDvbkM0VceknAlPLa8fIWP1XW6NixMcWrgnVCDYBXBvle8fyxYBYn9ZW4bhK3bYbTfgX5CuBKRVnT/3qDn5JoXp+h54Aa33nqMez8hXPlwyp6XiI5irnlLItd1w3IcMTVO9+Q1gY6G3QXXvBgdrtK9ytUNH0daeQixbJyegyscTcfeVHRth10lL7TL7E/lxVFf7K3lJ+BINq72x6bqQ65cMZGW1Xnjqo7OCRvue3iJ+4DTBfm6j/pwy9UAPQSXvT0NKZx6Oq+0Px564UMmpXTSvSSg+4rnp3mH6ZgH6Z3T76UXkVSD9B4ZpnfMSLA/hjnKit5ZA/5e6Pel55Hm43m56uAQe9LRe2rYn9N36Tn306Pdyw3NemeRNtjlw959AWika3ja1gFpi8yxZLYRYheYInCRKTTTZ8Ho909j3lNTYTrTCCoTa9jT3yMHtbMQrzgqyoTmnTdzvhCunmOjdhau/v1ZPPu750TVwdnT5mDGlJn02xThf8VVCFnImjl1toDTDHkapwyy0DWD1jNnxnwY03rl5kqRKsjClbOdF5w0XsKjSqN0JVzoNwfJz2qhHBZG1lBasKG6E2wJjrTiVEEWrrRKN+gcfeHtHgIv1yA403psZI40nzOcbT2EebtW7gK5sS1M5loJZIvU9HfLEc5qT/i4hSI2dIkQrThdcHHsGkT4J8JPHwUfXYQQrkL9E0T1wWUxq7EhYQO2J27Azvi1OBi/BmeSVuNi4krUJy1DV9IS9CelYCQpCeMsXCUkiEqCL8YnEknEYrxE872yZA3eWJOK97dl4s9ZOfhgRx7+nLMX/5F3SMDC1Z9zD4rIq/cN/DGH2l30+4ET+OzYOXz+fD4+JT4/VYiv8ktxn6sKXijHFxcq8GUhVxWswhfFVbgvxCtJuPq6sgVflTfj0+I6kSr4dXUnHrQO4ieOtGodwo/EDy0D+IGmPewexc+Xroq0wQf9V/HDwDh+HLqOHzni6gnh6ieuMHjnTfzy0rv4+bX38OPr7+Hbt97H9x98iJ++/Bp/ffgI+PWfSLiKPtWI2NNNiD/TgoTzbUi80C6RT8P57UggYs+2IYrmi36hGokvlGHF84XYdvI09p06itOn8lB8YjMqDq9A9f5E1OyLJqizRtTtjUbD3lg07eOIK+ok7vJETbY9KrYrULbVEhWpClSl2qJsnRpFq1U0zQ7tJyIxWp2OS41HcPBQOnyiw2HmEQTL0BVQJKVDsYSFqx2wSMqEVUoG5EsyIFuWDsvlxEoaXknTV2VBsWIHrFdmEzuhWpUL29W7oFmzF3Zr98NuHXMAmo0HoN58AKoth6DaKqEkrJlth2GdxhyBcvtRKNOPQ5khiVWqrOehzDpJnCJOw5paRQYNZ5yFOjMftlmFAs2OIqKEuAhNdim0O8oE6uxyqHP+HtucyknRSpv3JLWi1bBQtbtSYMvkVUKd+wQ5VUJ8EhgipxjbiXUIsapGIIQx2hZvT03YCKqkCCsBi1blkNH+WmRdFFgKSgmaxtN3ErnlQrQy38mCVRlMmWwiqwKmmVVEtdRypNX2i1i0rRhGaURGKYxongU7qjE3uxazsuswbUc9nsuqE6LV7zMqiHL8Pr0cfzAIV89klOGZdPa1ukiU4Nk0Fq2KBFO2EluKMC21CNNTCzFzcyHm0vjCtCIs2l4E0/QiyDKLocy+SNesCJZbTsN47VEYrTkE4w3HYZWeT+elFLqdxQjOOo+ktJNYu2Y/tsVnICdoHY7qlqLQIQn16jh0W8ei3yoKfRYhaLMMRL0iAHVEvRVhEYAGc/pDYyaZfzeaBqPBNAR1ZmGoNQtHrTk9FxaRaDKPQodpNLq4ipp5PLotE4kkdAnhKhkNqsU4r0xEjnUk0jyX4GTuSYzdeg3v0bvjJj24Fz//Dqk33kRw+xW4tYxA33MbvsNvIGjoHQR1v46Q5hcRUXsbCcTyhnvY0vEm9ox8hFN3vsPZFx/i4NWvsbH5HUTk34DniTHon78G/dnbcDt/F47nb8P23A0oz4xDfmYMsjOXITs7BquzV6A4exXWZznyagy2p0Zhd3IE9s8Pwf5oP7QHu6HZ1yHQsn/V/nY4HWiF26EmuB9uhvuRFrhQa3+omeZlWqAhbPe3QL2niWiE7Z4GUQCABSw7IbbWwCmnBm47a+CVUwefnFr407SI/XXYcLYbByov43hRL3J2nMX6uK3YHER/iEJTccZ/PYo9VqHGdRk6HJfikiYZAwr2dgpFh3kQWi2C0GhJ10UWihpZGKrMJbN8Fq5q/4FwVWv0ROSVSdh/KlzVmEROIolXNM0oHNUsWE2IV/NCBXU0XLeQEMJYMKqNgmi+IFTOD/g7qhYE/kbAqqP5GxaFoMlYShl8Ei4C0GYaKaKw2swi/44OotMiSkRdSX5XseixoPvQjMWreEm8skiUUvzMJdiHSqT1WSYLLv0nTIhWHGXFglWPeQJ6zLhaIGHM0H1uoNc0CX3m0rz8DLSbRKN1UQRauNoim9az19hCOrdzQlAxIxDlM/xRydFWs+k8zA1C1ZwAlHNlwJk+uDjTG8UzvFA0wwNF03UomOYmqgqeneIk/K3OCxHLDQUzPFEyxx9l8+kasHBF260xjaPrFSvSdFvkS9FqvRzN1kslFMvRKl+BNvkqQbvVarTLV9MzugbtsnXolG1Al2wTOi1T0WWVil7lFgzYpmHYPl2kBzIsVg1qtovpg5p0Saz6W54QriZg0eqyXRbG7LOJPFxx2CWM2ced9hCSOTubtPPwVWdqXffiuvs+3PU5hHfizuLjjRV4P7UYrSFbkGXuhqTZpogxWYRYWzOEa03gpzaFp7UlPJQKeGtUCHJSI8RFjWAnFpxkCLSzQJC9JYLtrRBsJ0ewRoEQrQqRjhrEummR5GGHRL0WMS4qhLJQJVIDaRlbGraxIuQ0bINQjR2Cbe0RqNLAX66En4UVvE0s4GFkBt1CU7jNM4YTfYwzznON4TLPHK7zLQTOc83hOMcUDnOMYTdnIbRz58J+9gw4z3oOnrP/gKA5/4bY+f8Vm5W/R0GkGYa3ueFuDkdcueLVbC1ey1Hjjd12eHOfM17fq8PdXE8MbfdA0ybqWB9bjfdHK/Hgs5fw6y+f4KdfvsJDg8fVox++xaPvv8HDH+/j0aNv6I37CD989TmudnVh74ZUOmY9ApR0TBpXeNk4wc7KVniKGJtawchUgUWmSiwyUcJ4kRyLjCwJc4GJsYQpDZsuNIMZ/SajecV/l+lD3trSntDAWqamVgkrU+ocmCyAg7UpIrycsS42GFuTwrCFfa6ifZEa7oWNIXpsCvVGZmIE9q1Zgn1rlyIjORJrwzjqylMYuWesiMXOdSnI2bAEuakrsXvrOqStWoKEID+4aTRQWXAqB+2HTAM5dS5MjW0wbYqp8ODKLyn+O+FqgrE7VyeZiLKagEWrJ4Wr/mtDuHSVuDKIvtF+9I30YfhyH3rbalB6OA8vrEjG+bgIVMeEoy2W3mORwUKsagjzRUOoL+qCvVBFHbsq6tjVUie3iTqB7f6+6AryRxd1/jn6qo06r83+3qjz0aOWOoRNYf5ojwkRtEYECuGrmTqRLZxySB3yToZTDjlt0MtDErD8vNAR6IOOYD9BW4ivlCoYwpFXXrQ8zRdIncxgX4yEBuJyaBDGgqj1p04qizueUtqgEK6oY830cTSRTo9BFq78fCXY00pUFuTUQfa4opYjf9gPilPXvH0EHD11SadDp7Mz2u3t0W6nRbONkv52WaLGwgLNSiV6HLnCnqvwimI4gmSYI6tYPOLUJU/JNJ6rHvbqaZw67SIyjNMIfXyFl9WYQbAS0VYcdSUiroIxFBhInWp/IVKJFEgvr98IV/0+UtVGjt4aYRP3oGCMBkp+XhyFNczRWobzwqJeP5u5e9AwRzhx1FNYuCG6yF+qzsZCAnf8WQRw49QtO0KLHmc7qXqg3hWXPd0xqncRwlWfoy26tTbo0qrR62gvom8u6z1xhY6dq8RxymGfo5OAUxBZ1OKW0xIHWdzgqog8H3tM+foI0eoGnYNbdA5uUns91FAtkAWqIBargglp+AaLWyHUhkjRW1wdkKsE3qLf7oWE4S5X+QuWfKaE51QgC0MhgutiPQG4GhRA6w4Q27wTGYnbEVG4GRoutiMivNhPy4vOrYePqHR32VDZ8MqEcTy3nr6G1ENfYSI/5ilFGrFYddM/ELdoXXdYsCLu0nVlwepeJItWIQaxxx936Dq8GBEpRC0xL4tXLNzR/SmEKBatvLyEWPUb4cpLJyKnrrFoRc/PVW8P2j+9gNP7xg3zsx/VVQ897bdetDx+zSBgjXuwgCVxRe+Oy26uIsqK13eb0//oPrnOzwPd14PCA81ZCFg36Hm5RefwBj1H4wEsOtJ54XRbjnR0cUO/E1ekdMGIM62T3tmXXTyF0fqou57uDQ8hXF2ma37Fn84XR5axSMfQ+BgLUh7u9CxxFB/dO67O9Gw5otfZge5FrmTpIip4XqH3xzgte4XeGcO+nhik8zHIBRLoPTLC0VUcZcVG7b6cQkz3NN27/bTeQTrWIRof9vUQ4tWgHz2Xvjp0eLmgReeIFlcuyOCKLnpe23SeKLN3wSErFbbQ345li8wQbWZBfzsXQPacZNRuPH0BFIusYKewg7PGDY5qF/qbQu/yBRaYN0OKuJqoMPjM757DtKemC/N2TiWcO30upj4tGbg/9/spmP7MDBFZxcycMhvTaJyXYwGLhazZNL8R/d22NJFDbq6GjdwRDmodHG094KDSwU7lBnuVK7RKF6hZvDKzgcUipUgdZEFKLXcSPlYinZBN1uXOcLXzhrdrMPw9IuDpEgQ7pZswbtc5+sHLNRBu9LvayglmC+jv6ly58NFSWdJ2VXp4OgUiMigJK5LWY+2yrViWuB7RwSnw94yBn0cUgn3jERaQiOigFCSHL8eqmNXYHL8OWTTfgeT1OLWY+gtL1qJ2CX3nLWbxir5lExIwRtyMT8Tt2ATcIe7GJuFOXAruxC/GnaTleGXlBvwpbQc+yduLj/L24y+5+/DBzn340869eH/HHvwpey/+kncQH+09gr/sOox3svbgbeLPe48K4erLkwX48lQhUYQvz3C1wVJ8drYUH58uEXxC458XVOKr0jrcL2/AV2VMoxCuvixvwleVbfi+vlcIVj9xqmDrMH5oHsA3Db34ur4H37dcwsOuETzsuYwHl67gx4FxPBi6hocjN/Hw8i08unoXj66/jJ/ZpP0uC1fv4OfX/ogHr7+H7958Hz+89x949NlXk9UF/1mkq/8n+vk6xJ5sQNypJsSfbUH8+VaiBXFnmxF7pgksbEWcqEPY0UqEHSpC9IGzWHrgeaQdO4ZDJw/h/MkclB5PRc3RFag/lISGQ3FoOhSL5sPxaDmchNaD1BE/GIe2/eFo2uON2mwHVKQpUL7FElWblahO1aBsrS2KV6tQmeaI7hdiMFabif7GIzh0aDt86SPGwjMYVuEroEhMg3xxthCurFKyIF+SOSlcyVYSq7NgtWYH5GuyoVi100AObFi0WrcXdusPwGHDQYH9hkPQbDoE9eZDk8KVEK22HYJCcBiKtKOwTjsG5fbjUKY/D2XGSagyT0FlEKyUWWehEJyBIvMsrDPPwSbrAmyzCwX/mXCl2VkOjRCqyqVhA9qcSqIadrk11GGvnsQutxraXI6oqoBmV7nAlskrhzp3ggrY0PKPqZLIlSK4tNT5fxIWrTQ5Vf9z4Yojq7JKYZF5EeYEt0LEyiyFObXm2QwN7ywVrRm1pgwNm2aVwTSTxatKqU0vg0laCYy3FcGI2V6ChemlmJ9RgTmZVZiVWY1pmTV4NqMGT6VX4ndppcRF/Pu2EvyOeIqWfYbGn0mT0gKf21aMKQbBaiq1M7YWYxYxd2sJ5m27iIU0L0d2mWWVw2IHR4iVQbGzDNY7L0KeVQRZ+nnItp8lzkGWkQ9Vbhkc9lXDdXcpvHbmIyr7DFbTdd6eegg7krZjl+9yHHeMR6mG7mUVde6totFnxmlngWixMiALQiuLIqY0bBxAHfAA6oAHock4RFSCa+D0QPNINFpEo8U8Fl1mcaJTLyJSZEnosUpGtyIFbcrFqFGn4KRNHHZoY5AVvQkXzlRi5LV3cZ1eII3f/oAD73+KZeOvw69zHM4to3BsvQqH1htwab4Fz6bbCG26h/j6e1hccxurq24gre4eDna+gwujn6Li5vcou/UQLwzfR3rDH7G44B4iTt9A0Nlb8D5/C675N6E9fx3W565Cdm4M5mdHiFFYnJUELDlNU9Kw6vQIbF4Ygvp4PzRHL0FL2B/ug/2hXtgf7IHDwU6iFU6HmuB8uBlOR1rhcLgV2kNtsD3YDvXBDthQq9pP7G2Fak8LbPY0CxFLs4eLAkiRVy559dDn1sEntx4B1Ibva8Dyk53IvjiEfUV9SMs5j4SIDYh2jcH2oNUoWZaHuvhM1PiuQb3LYvrQp3NL57LbMgydZkFoM6MODHuQWYagRhaKKlkYKg3CFVcMbJg0Z5fEqgnhiiOuqhnjCcIE/1vCFQswnDJIcOpgPdFgRPfDoghpO3SPVAvxKliIVBNULggQCOGKhS2jx8IVV0NspGWb/gHNDBcEMI0QFQgnaDWLRDsLV5aPhSth2m4egy7TGGGQ3msWjz7zBFyySMQlM4LuT0nAShZpfZcsnhSrktD3BEK0mhCuhOF6PK03Dl0m1BonEImTdJvyPMl0/yehi4UrU3oujA1VFvkaGEnCXvXcEJTPDELZDI6wonPBotW8IFTMCUDpbD+UzPRB8UxvFAnhyhOFM/QiRZBN2c9PcxHCFcPC1QX2weKKggsk4areLE4YtDONtN+t1svQqlxhEK3+E+HKyiBcWa6j8ygJV92yVPQqtqBfnSYM10cdsoQRO7csXLFo1a/eJlIHWcRihjT/a+GKGbPfiSuOeRh34vTAPbjusk9EWYmqgixaOe3BVZp+1WU3rrvvxb2Aw/hj8nl8tLkcb248h7rANdhu6oBE+kCNXDQH4dbzEGA9E3rzGXBZOAvO8+dAZ7IAvjIj+CuM4GMxBx4mU6EzehYexlPgbTodPiYz4WlEy8yfAY8FM+FnPBfhChPEqa0Qo5Ih3MoUweaLEGxmjEATE/gvMoafEbXGFgiij9tAYwV851vCc5Yx9NMWwG3KfLg8NxfOz8yBw1Ozof3dLNj++wzY/m4mNH+YC+1T8wWaP8yDzR/mwPoPsyB/eipkT/8Bst//K1S//xe4PvsvCJ7935Bk9F+Rpv4DCsJN0L/JAbd2uOLlnc54bacd3tilxZt77fH6Pie8ttcNL+3yxFiWF9o2e6Hv4DK83XcB3394E7/+9CF+/vlLPHx4Hz/+8DV+/PYb4j5++O5LEYEF/IyfH/yAt2/fQcHeA1jiHYAgGweEaFzhY+MEBys1FGZymJpawcRUQa0SJiYEdSSMF5qJik/GRmYwNTaDuYkZLIy5RLgF5KZy+vhWQyO3pw6Hk5QWwT4g7B0iU0JO59LaeAFclOaI8XHBxvhQbEsJxzaOuor2w8YQD6zxdcW6QD12JEfj2JY1OLp5DTJSIrAi0B0rgt2wKT4QWSvjkLOBhavFyNm4HLu3rMW2FSmIoc6Vq5r/cy2H0kJJHR216IiYUSdj2rPGsNN64Hxx0d8JV08KVv9IuJqItho2pAoOGoSrfhauxgbQd7kfA5f7MDzajbbqQpzavh6HY0JRGEPPPH3ztUSHoiWS3nGhvqgO8kSFnw5lPm4o0Tuh2M0BF90dUO3phpaJdECOpKLOZgtDHcUGfy/UBXihkY3WWbCKDERDuD8aw/zQxOJVsB9axXJ+UsohdSpbqQPdwvh4TPpdcVpiG3tdhdH6iWbal2Z/d/pdj74gHyFcjYUF4wpX6GORxtcXg9TJ7+MKgxNRV66cpicJVyzgsJGzVIHsMZxCJ1LphHDlJ4ykR7myGbcEm6F3ObuiRaNBk40K9XIr1FpaElZosVFLwpWLC3qdnNDtQB1rai/Rttk8ut9TMoLu48gtbzaP9haCVa9OLwSsAfapCpIqHwqvK1GZkQkQlRkHGdpnjroS8DFO4kPL+4iqigMsxAXReQgNxZWwMMFlFr5outgHNmOnfZLgCDAdBriKWxCn2YUJ7yvhGcVm6YH+GOOINC8P4d3FaZB9bo6CAY660rsKb6tBd0f0u9ij10GLXkc7DLi6iGiq634BuMGm3Hz+9PrJdC+uIsdRWDw+SNdEVJfzYB8wL2E+z75FItoqLBQ3wsNEK4SrkGAhXt0IltrrHJnEXlE0L1fbG+d0P70Ow65sKu8uKvTdpn24y4IRcUt4LQUY/JbY4D1A+FVxuuINjtaie4hFslucahgcKqUSsqdVEEdn0X74h+AKvXO44t24j78wX78mzNjZCN4fV3zYd0nyXmIPJt7WrcAg4Vn1Iq3zxTApHfBuSAhB+xTGxxIoqjCOenH1P3/ci4jEiyycsWgVxCboobjHkWMsXLEg5TkhOD0Wna576HDNw12KnGJxikUrLx3G9G6CK/TbhIh1xVMSrSThiuYlrhngqn5swj8Bb+cGndPbgQF0/gKEGTtHW3GEFUdajdHvN+k+4WNhbgb5TwpXV/19RcTisDs9bzw/+1OxaOXqQa2HMFjnKCy+H0YMwhUvd52rJIbw9aDjFcIVR1e5YcDNSUT+cTRfHxdCcHagac503ug46P1zLZD91Lxxhd6lo760j/T+GKH3CYtYHFE1xGKWAY62GqBz1k/nZlDvjkE6P1wRdMibngWiz8cd3d6u6PR0Rjvd2+203TZ6ltucXVDrQN8xNlrkWcixzsQciaYW8F1oDNsZc2D27EyYzpgPhZEMtpacLugEe5UzlJYsXFli3vSFmP4sC1fT8dwfpk56VRnNMYbpfDMYzV6EWVNmYwr9xjwpXPF8LF7xMhyxxS3Pu2COEcwXyYQopbS0g621C+xtdHBQusPOWhKuHNU0rnYXnlXse8WwYCUJV4ZpBgHKResNH/dQhPjFIcArUow72XqICCx/jzB4uwXT+jwgM7aF8TwFLIxouxYOtB0ddA5+CKXlUmJXY+XiVCxNWCcisNjbKsQvARGBKQjzT0SEXyISQ5diRdQq+lu6FlkpG7FvySY8v3QDCpevR83ydWhZuhLtSSnojU/E5YRE3EhIwq24BNyKScDt2CTcTViMF5OX4e7ilbi3fI2oKviXHXn4dO9hfLb/KD7cdRDv79iFd7fvxPuZu/Dx7sP46uAL9NsJfJBDv+UewieHTuKL5/Nx/2Qhvj5TgvunS/AFc+YiPjtdik9OXcQnJy/i0zOl+PxCJe6X1gvh6ouLdfi8pA5flTXh25oO/NDQg4fN/SJVkCOuRKpgyyC+pelf1XZQ240HbQP4sWtECFcPB6/h0dB1PBy+jgejN4Vw9cvNV/Drndfx69038etLb+OX1/6Ih6+/h+/fIN75AA8//hy//vDjP5dwFXWkCtHHahB1vAaRJ2oQ/nwNQk9UI+RoJYIOl8N/fwm8d12AT85ZeGceg1/aHsRn5mHb/r04fvIACk9mo/zIetQdXoKmQwloFKJVHFqOJKH1CHXCDyWj/WC8JFzleaEm0w4V2xSo3GKF6s0qVG60xcXVapSssUF1Ov1xOhWHq3VZGGg8jMOH0uAfFwkr3zAoIldCkbgN8pQsyFJ2wGrJDsiXZkG+LANWyznSKuO3wtWaHFivyYVy7S6o1+2FdsMB2G88BMdNhwUOG49Am3oY6i2HodxKcIQVi1WEleAI5GnHoNh+AtYG0UqZyWLVGSh3nBVY7zgHBZN1nsiHddYFqHYUQM2iVTaLVsWTwpU2uxR2gnLY51TAjhCCVXYZ/S6h3VkhxCu73CrYT0LjQtCqgG1uGVEK27zHqGnapHCV+w+EKxandlbRupnqSTQ0zsIVozbAyyknoH2xpn2V7yiFVdZFyAwRVyxcmWeWEMUwmyCLxukYzbIvwpShYdPMMphmVDwmncbTS2C6vRjGaVLU1cK0EsxLu4jZaWWYtb0C0w3VA5+m4d9vvYjfbS7Cv6cW4HfEHzYX4hlOBWRo+DmaNnXTBcyg4dlbizGf1rOItmFG27LIrITljirIsqsg3yl5crE/lzKXj6sUiuxiogiqnGLY7CqDDUev7a+F3YFaOOwth/vuIkQfLkV6QTOOEUdyzyA7agN2OkTjpIY6uxrqdCvj0GMRgS6zYHTKCKsQ6sSGotMsFB0mIWhbFIRWI2JRMMFRMZFoMY9BsyU9G1YJIqqqy2oxemQEtd3Wi9GlWoJO26Vo0ixBoU08Dqijkeu9FMfTDqGeXk599CKp//OHOPDau1h19WWE996EV9sVuLdehWvbdTg3X4dL4w14NdxEeMMdJNfdwcrKG0gtv4a86js40/oGKnr+hIbBT9A4eh9Vw1/jTPen2FX3R2wqfQVLi19EZOFt+BbchMuFa1AXXIG84DIs8odhfn4YFmeZESjOjUJ5dhSq08OwfmEA1sf7oDrWB9tjl2DH4tURScByONwNh0NtcDjIUVYtsKNh7aEOaA51wfZgD1QHeqDc3w3lvk4o93ZAuacdqj2tUO9uhi0XDtjdAJddjdDvboIvEUTTwmla/MEmrD3Zhi0nm7E+9wJiE9MQ4BaLWOco5EWsR9XKXLQkZ6LBbxXqnBLQbBONDnkEOsyD0WEWaBCuqFP0hHBVZR6GatNwNJhGoNk0Cs1mUWgyi0Q9p/8ZxKtqoxBUGgVPUrUo5LFwRcvVmEYSUTQe9YRwRdM4XdAAe17VG2DRqsGYYG8t0zDUmrKYEipELIajsKroHpqgepEET681+F01LApF4xM0sMn7wmBBgxC2Qh+LWRyRxV5Y5pJw1WUpmbcL7yva707a7y6TaCFe9ZjFCQGr11SiT7SG6CmOorJgEifTAXueoJdFKwtO/0uk9cbR8xCDDmNqjRMEncaJgi4TwpTnSUA7ba+VzztX3RTiIYtWdC4W0HmfR+d9djDKZwehfE4gKuZSOzcQpXP8cXG2H4pn+aBoljeKZnqhcKYnCmbqcWGmOy7MckfBLB0uzHAXEVfnp7GY5UHz+qGC1l1nGiOoWBCOivl0TWh/WxWScNVivQzN8qVokS8TwlWrfKUkXMnXoF1EW61Fu8VadFqsR7dsE3rlm9GvMvhZOWRJwpXjE8KVJg39tpJwNYEQsLQSEx5XTwpXExUFL9vtxNVJ4WqvEK44RfC6s8Q153246iIJV9d0e3A36BD+uPQ8Pkgtws2VB1Ggj8P6+VaImDYVAbN/Dx/j30Fv8m9wnvdvcJr+P+A87ffQzX4a3gueoQ/hZ+A173fQzfxvcJv2/0I3/V+gn/Hf4DHjX6Gb9q9we+6/wu3Zf4Xn1N8jaO50RBrNI+YjfMF8hM1bgPD5RohYYIoI+hiOmG+JyAUyRC2QI2q+AmFzrBA4yxw+M0zgOdMEHoSnGDYjzKGnVk+txywZPOfI4TnPGp7zldAvsIb7QhncjRbBdcFsuM59FrpZv4PfzP+OiDn/FYuN/l+kKf8NJ31mojHFHMMbVbidrsHrufZ4e68j3trvgNf3OeK1vS54ZY8HbuRQxz3dFwMHl+CN9pP45v0x/PLwA/z002d48OBL/Pjdffzwzdf44Vvi+/sG4eon/PXnR/j0vffQeL4Aq4PCEaS0Q7DaCb429NEtt4XKTA4LUxnMTK0IBcxMrGG2yEp4gZgu4OgqM/pQN6MPfTPIzcxhbSaDjaUSWrkGDtYOcFI6CxyVjrC31kJjpYQNzWdnaQpvO2skBOiwMUESrtISQ7Elyg9rA92xzMMeK31ckJkQgSObVuLQxhXYFh+MZX7OWBHkitT4AGSvikPuhhTsXE9sWIpdW9Zg87J4hHq4wMlaAbWlFWwsrKGyUEJhphL/HZ811QSO9p44X/K/J1w9KV79RrgiBjnqanwYA1cG0X+5H/1j/Ri6cgkDA62oKziBo6uTcTjMD2XR9A6LondWeDARgKpATxR5OiHf3R4FOgcU6RxR6M6tA8o9XVDn74Em6jg2Usex0d8LzQFSdcBmojGIpgXTbzTcEOIrRLAGTjcM80dLKHtX+aEtyBcdRDst20Id0SbqgDf7sLcMC1c+kp8Wzdse7i/Eq5YgD/pNhw4WrgK9hX/NKDFmqAw4Qp1pTgHs9/USEU5CvHLXCaFGpAt6S15PE2btkwjhitbl60+dbj8RNSMiZ7iaHaeL+fiJlMM2Bwc0qJSotrSkv1kWqJcr0K7RCsHqkouzaLvsHdCutUeHvZMU7cURVhx1xcKV1xPCFftwcUQWp/rR9geIS7T/fVwl8Qn6/f2EcMVVEkcMVRH5ONmvi1MeBwwM+vvSPCxe0XGEBOFySDDNH4BBrrTGptV0LvroXPS56UQEWh/t24DeE5fZgyokBONc5ZCNzmnd3DJXGBayaD8u+7Jvlw6X3DnyxQH9bk4Y8XQXkTGXOb2LuOLtjXEWrQI5/S0E1zmdz0+qMMeC0c1AycdJGGzTORVm5wbj9WsBUiTVVU4LpH0fZ68qIVpJEVec8sdpdhPcDGDxyEeIKMPsq+XoiAE7ewzQ+R92dsEVdz2ue/nipo8/brKhuvBc8sYYcdXXV/hscUrh7XAWrGh9IZIgNi7M3/2FJxZXQRQVBel9cz0gRFQ0ZKPxG5x2SFwz+GeNi+OQqgbepnWwSHUvNAwvhUUI4/UX2cOKRTL20fJn3y8fkQY34O5K59CDthso0hx5efZxukPn5BVa/mVOKeTIMjr/V+n8jnnocIUQYpTeHVdp+StuLhij9rLOjX53x2UPjobjFD7GXZyfK08gxvUsVnlgnK7/uIcnjeuFd9Wozl0IVLy9O7RPt9iDzIvTId0EnBLIEVZ8PC9z1Bidt9vBfNxcSdBPpDVeo3tmnCtG8rXhlFAPL1q/D22Pxjml0k2PITcWLfUipVDyMpNEKxbAbgT4CHP5q760Xz50zPReGPWQfLfYa42H2cfrRiBfQx8xz4iH5L82QvfnmJ+3EMIus/DK9yynBbKIResU45xKyKmGencJFq9ouQG+t70JX4k+L3d00faEeOXshAYnZ1y0d8QxlRrp9L5eZmKO0PnGcJ4xD1bPzoLljAVQ0N9JJf3dsbHUwtaaDdBthXA1f8YizHh2DqY+NQPTiDnT5gnjdvOFlpDR3ygLao1mLcJMWg9HYs3gqKppcwVzps8VEVacNijEq6emiair+bMWCuGKI4Q54kpt7QI7lQ6ONnoRdcUilpOtHk4aD9gqXCAztZ0UrjgF0EbmBJmxRghQLFy52fuKaKvwwEQE+8TA3dFfpAx6OAfATx8GX10Y3B386G+UA0znW4vIK2szu0nhipeJj1yOJfHrkByzCrFhS4SvVVTwYsSELEWoTwJCvGIRH7QYK6JX0d/Sdchakordyzbh8JJ1OLNkDcqWrkHDEvrOS16KvoQUXE5MwY3EZBF1dTMmAbfikvBiyjK8sXId3lybitfWbsJLqzcIc/YP8/bh/pHn8eXBE/gwZx/eS8/B+xl5+Cj3AD7fewyf7j+BT/Ydx2eHTuH+8xfw1fP5+OpkIb49V4qvz5UJ4erzU8TpUnxxphxfnq3El+eIC9X4prQB35Q14cuSOnxeXIv7pY34vqYDDxr78KhlAD+1DeHn9mH8JBjCD019uF/Xie8ae/CgbVAIVw85ZZBFq8Fr+K7/Cr4ZuIIHY7fw11uv4K93Xsdf774JvPQ2/voq+1y9h+9f/yO+e+t9PPzwE/z63Q9SZcF/FuEqeFchAvIuwDv3HHQ7T8N5x0k4ZL4Ah/TnYb/tODSph2Czbg+0a3KhWbYdDinrELJmI7bmZePUqb0oPbUDVUfWoPHwYrQejkfzoVjRth5JQtvhFLQfTEbHQeqo7wtH404PVKXZonyLHJVbFKjeYoPKDbYoXa1G6Vpb1Ga4oP9UHK7VZWGw4RCOHExDUHwUVIGRUMeuhU1KOpRLd0JByJdnG9IBsyBflQVLZvUOyNZkw2otzbMuD8r1e2Czfi9sN+yHduMh2LNolXoEToTjpqPQbj4Cm61HhGilTJNSAxXbjgjRymrbUcjTjkNB58FaiFZnRISVcsc5KLPPC6yz8yV2XCAK6LdCqLILoWbRKrsY2h0lsNtxEfY7SuGQXQZHJqcCjrmVsGcxKrt8UrQSwhWNa3eWC1HLXlAusMvhaCyDaPU3wpVtXpmIvLLNq4CaUwcN6YOTAhYLVNlVsPtHGAQtKUWRUw0lwUrF0L4oCRavrGnfrOkYWMSSiYirElhkFMMsvUiChlnMMqPjFaKVEK5KYZpeLjATlMI8/SJB86UVw4RYlFaCBWkXMS+tDHPTKjBnexVmpldh6vYKPLutFM9sKcHT1Pl6JlXyrpq6uRjTNhdh2sYCTF1/HjOIuZsKYLS1RAhW8h3VtP+1dNx1UOXU0r5X035XwnpnpTCaV++qhk0eD5dCtYvO6f4qOB5uIJqhPdQM9YE6MU1/rBpLLnbh+MhLqL/5Fkpr+5CzLgcbXaKxWxuJiw7JaNXSfS2PRodFGLpk4YJOGm43DaPOORNOwxGGdK0otJlTx1yWiBYFLatcjDbVcnTarEKXDXWI1cvRrF6KRu1S1NsvxUVtIg5ZhWCnNgonlmWju7ITd998H6P/8RnOvfI21g3eQGjLMHwbRuDddAXeLdehb7kBXeMN6BtuwLf+BiJqbyK56hrWlY0ju/ImTje9hsbeP6F/8EPqLHyInr6P0Nb7MWp7PkFx14c43vI+smvfxOqKlxB78Rb8S67B9eIV2JaMwLpwCPILw1Dkj0B+jsbPDMP61CCsTw5A8cIlKE70QXX8EmwJ7aR41QeHIz1wONQBuwOt0Oxvhe3+dqILtgd66VxfgmofsbcPyt3dUOV1QpnbBpvcFmjymmCXW0/PSh3cCN9dTQjb14KovU2I21uPxD1ViM++gJB1++AZtR6eXokI18VS5y0JuaGrcDZyHSqorfFKRo19NJqU4XStwtAtC0WXZQjaCTZmr6fxWlkYaiwJi3BhmM9iVatZDFrNY9BiHo1GrvpoHG4QrkJRZRQiIUSrUCFaieqQtFwtXedas2gaZ2jYhDCOEuJV3RPUG2gwloSxelMWTcIfQ/cQU2dC62cB62+QhK1QIVxxNcKGhQY4EmtBEGrnB6J2XiDqFgbR78E0PVTQaBCvWs0j0W4uCVjsgyU8sWhfOkwihXjVaRJNxAiz9M5FhFEMuoyktmNRLM0n0WkaK4SpLrN4dJknPIbHBXFing7GJJ5IoO0Qi5h4Go6jbdNzQdtqNqZzvShSRLuxMX69IWWzRghXoajkqKu5QSidE4iLs/xRPNMXRRxlRRQKwcoLBTM9cWGmB/Jn6ghJuCqcraPp7pI5OwtX0/Qi4qrSiLZjHieirsrmhtJ6+VzHoVm2hJ7R5cLnqsVqKbEMrVYr0Ga1UkRadcjXoMOKsFyDdjNqzdai23Ij+hRbMKjeLolPDlmT5ussWrGHlUgVfEK0ehIRbaXNeMKQ/T8TrqQ0QSFeOe/DDZf9xAHJ58p1D8Zdd2Nct4s+7Pfh9cUn8erq59ETsxVH7HywYu5ChM/8AwLn/yv8zf4b/GT/Hb4W/w4/E5pm8ixCLKYgXP4cIuXPIsLqKYRZ/h5h9Hu4xe8QQcORlk8h0uJpRJg9jSizKYi3mIMUhTGWqyyxwsYKK1XWWGVji3VaB6Q6uiPNxQfpbv7IcA9EpnswduhCkakPxVaPEGz0CsEG3zBsDIjAlqAYbA9LQGbUYuyIXYrs+BXISViNnOT1yF26EXnLNyN3RSqxDrtWLMbuFbH0oRmOnGgPbHG3wErZ01hp/F+wzeq/YL/9f0e+79NojJuD0Q0WeCVHi3cPuOCdQ054fb8jXt/ngtf2eeB2HnUosvwxciAFrzUewf03+/HL9+/ip4cf48GDL/Dg+6/xw3ff4ofvv8OPP35D0+7jr3/9Efj1Eb755GN0V1RjU1QcQmzsEaJ2RKDGCR5KO2jMFfQhbgFzxkRGWNGwjD7MzaljYArLRaZQmJpBaW4OGwtL2FrKYWelgqO1Fs5K+nC3cYGb2gWuaic4q+xoOv1mZQWdSo5QNzssCfGij+0QbEsOQ3oSC1f+WBPgjsXuGizR2WNLZCCdH3oHLo/Hlmh/rAxwxaoQN2xJ8Ef2yhjkrU9GznopXTAvdSXWJ0XCz0kDrYU5VKYWUJpSJ8TUCnJjOXVmrDF3uilcHL2Qf7H4/yjiikUrAacJGkSrfo64ujqEgbFBDIwOYGhsAMNXLqGnqw7lJ/fh2MpEvBARgOqYMDRFBKMpxB/1wb4o83UXotU5V61oizycUOzlgoveriICq9JPh2p/D1T76VFDnT2OtGplHyyiKdBbErQCJAGriaOvwgPQQrD3VStXKWThilMCA33QSh3LZm8PSbjy80QbLce/c8RVRzgRRvOGeqMz2Au9QV64FOQtStsP+Eq+VVKVQMnzaijID/3Uge2hDn43+1O5u4sIJ06VY8+nIYMnFEcjDXE1Pj+DcMXRVpzu5eEjQcNjNI0FLRa9emg9rXZa1NB9UWFmLoSrTo0d+qhTyxFX3HY5sHm7HVps7dBGHd1uFq88PUTlw0nhystL8rciJtL8BqgDzxUS+3x9CF8JGh8IoP0LDBSMBgWJtMYRTnX08aJ94vQnDwk6DwPUWeeqacNB9HwFBYhUSBauBtiwmj239CyW6AxVDjnqxEOqpBcSIjyiONppQrzian1X2ficjc45pVC0/sKPiKNVuILiVVr/jZBgkbJ3LTBo0vh8nEWoCViUYrEnkAWnUIHkORUkfKdEpUC/QAlhuM7CFe2LENNoXcGBwqRdeEOFcBpdqBCtrnp6i+ifSw72uGRnJwQrpt/eXghYw3QtxrgSnc4To+507CzUubhiiO6Dq3S+OWJL+GGxx1SQIdXQn0W2AEm48g0Q+38zhFP6InAnNFK0N4PDDOmGocLMXfLNCpFEMI6qMkRWsYB1m5a/RffXdfbz4qgmugacQnnZg6POXOga0D7S9bnFKYE0v/B8on2+6e2HV0JC8WpYOF6PjMTL4WFCIOLqgle8aT2c0qdzw2U3Z4y4OGDQ2R6D3HKBAK4AySKO3g2jnPZnEKvG6Dm4rHvMFXoWxtmbiqspsocUi2Js+E7X+DanX7LvGxcWcHYSXPHyxL2wULwSFUlETApXd+gasZh1c4IgSaBkWBxkQ3qussgVGC+LqoLsCeYhRKvxiSqLwtCdI+e8cFVUOtSJVjKYZ7N5ToPkaTphRH+D3jPMFRof4cg/9mAj+LjH2OMrkKtDBorIwRE/SbziCKwR9rRiLy3hl6UXDHvohV+WiMTy4sgrGqZ3kIjA8nBFp6uTiLpqpue7lu63QkcnHFDZItVMhrj5xvCYPg+qZ2dBNnU+rOaaw8rICioLW2iUjiL129JYgUU0ffaUBZj6h5mY9tRMGM02hsLMmv4WqWBjaQMVtRacUjh1LqY/PQOznpuFebTeuYK5mDtjnqhMKPldcdTVDJq2AGZGMigttVArnGCrdIG9rR4u9j5wcfCBo8ZTVAt01noKzysWrmSTwpWTMHFXmNmLiCsWsViUCvSKQoh/PAI8IqFz8BcRVi5CvAoUwhWbt3M0l8VCGyFcKSaEK0f/SeGK/a2So1chxiBcRYcsRmzoUoR6xyNQF4Uo30QsCV+BDQnrkbF0C/29TMX+xWtxLGE58uOXoipxOdqSV+BS8nKMJi/GeGISrsUn4Hocpw0m4cUly/H2+lT8OSMbf8nMEaLVi+s24a1tmfh070F8e/QF3N93DB/t3IcPsnbhz1l78JecA/hw9xF8uv95fHnsLL56IR+fHT+LL56/gO/zK/DdhUohXH36QjE+O1mCL06V46uzVbh/vgZfF9Thu5IGfFPcgC8Ka/A58SWPV7biQX0vfmodEhUFf+kYwc8dLFwN4vvGHnxV0y6Eq0ds1N4zikf943jEotWlMXzeMYBPO/rx7eA4fh5/Eb/eZPHqDfz1xbfx15fpW+jVP+LH197FD2+9h0d/+Ri/fv0d/vrTL5I/+z9B2NX/47rxEOzW74NydS7Ml++A0bIMLFyaiUVLd8B4aRZMUrbDJHErLOM3QRa5AqqwRAQsWYbtORnIP70H1WcyUXNkJZoPJ6HtUCxaDsY8Fq5EtFUKOg4mom0vdRR26FGxVY3yVCuDcKVG1UYNKlYT6zSoS3dG/8kY3Kilj/36Qzh6MA0hiTHQhMbCLnEjtMt2wHblLtiszINyZQ6Uq3ZCtTpbRFhZMqu53QmrtblQrN8F1cZ9sNm4H7YbD0wKVw6pR+GUegyOm479A+HqCKy3HYVi2zHiOI0/D+v0k7DOOANl5jkos85DuSMfSuo0M9bZBRI7Cmm8CCrCJrsYttkl0BL22RfhkF0KJ8J5Z5mEEK6qDMJVxd8IV2UiMku7sxR2TE4pzSe1djk0z4Rw9XewqEXryq0U2OZKIpSAxals2p4Bh7+BBSztjgrYGrDJKheossroeCcopeO/CAVhlVECy/RiWBDm24tgnk5kFEti1g7mooi+Ms8sNQhW5TRPOc1fSstdJGietGKBaVoJFqVdhFFaGRamVWDh9irMT6/G7O2VmJlWjhnbyjFzaxlmEbOJuVtLMW9LCeZtKsK89RewcEMBTDeXwGo7V2OshTaHqyU2wD63AZqdtXQMVbTfdCx0nm3ZvH5XjUG4ovO1twrOx5rhdaYH3mf74fJ8N+yOtsLlhXZEVAwiY+Q1VP/H1xj79hH66EE+cjgfq/1TkKoJxWFtDErtE1GnjkOTdTTarKlDr4ihjm0UWiwi0WoRjXbLWBpPoE5vApqsElFvlYRaRQpqlYTNUtRqVqLebi1q7deiTLsC+TaJOEnrOmwVil2WgdihCsGxqM3oPF2Hd1/5Ez78/hFuf/cQBW99gHX9txBYOwjvyiH41Y7Bt24cHjVE9TV41V5HABFZcx2LK8axuXwc+2puo6ztTQwO/gfuXfkM90Y/wXjfnzHQ/h46iebOD1BBnG59F3kNr2Nj9T0kVd1CSMVV6EuGYV8wAE3+IOwujEKbPwr16SFYn+iD/HgPFITyeC/Ux/ugIeyO9cL+aC8cjxCHpXRBu32t0Oxpge2edqKbzn0vwWbufbDdRcvldkOT3U73YTPsdzTSc1IPd7p+HtnV8M6qgG96GUIyyhCfU4VkunaRW16Ae/w2yHTRMFN70x9Lb4S7hmKZPhKpbuHIcwnFafcIlLlHocYxEs3qcHQqwtBjFYZuokMWhhZZOBqJesaSsJBSOZvN6HqaxaLNgt5lFjFoNIsS4hKLV8xkVUFTSeiq56gs8yjUmUejlrEwtBPCleD/ULgywFFYIhLLJGxyeBITSbhicWoSNm5fEITqeQECHuZpgoVPpBZyRUJOX2WPLKMQNC8KRasxm7tHop32t4MxjkbHIsKIWCjRTrQasQ8VnSP6vZ0jqUyeEK8IKcKK7n3+nYUvFrfE9AQhXLUtikeLUSyajWJouzFoIZpofQ0LpeqLnBoo/MQEoaheEIqqeSEonxOM0tmBKJ7ph8Jp3rgw1VOIUBxBxWKVJFh54PxMPc7N1BFuOD/DDfkzXKWqgtP+58LVxTksStL1tkwRPlcsWE0KV7IVaJMZhCsWrWSExWohXHWar0OvLBX91lsxZJsuhCshVtmlS9FUE1FV/7fClUMextnfynG38LV6Uri6Se1NNxrX78W4fhd1gHbjpeSjeGnNUQwsTsfFkHgcog/hvAA77Iywwc4EFfJW2GHXWlfsXuuJvet9cGCjDw5u9sahzZ6EHodSdTi8WYcjxFEaP0bTT2zxxonNvji5JRhnt8YgPy0ZhenLUJyxiliHi1lbUEHfBQ17d6H90BF0HT2B7mMvoPf4KfQ/fxb9p86j58x5dJ7PR2dhIXouXkR/ZSWG6upxubkFV9rbMd7RhWudPbjW04/rl4ZxY+Aybg6OEn241d+EewM1eLG3FFcu7kPl5kjs8VyE7db/hhybf8F+zX/BCy7/gvLgp9C/ahFeztHgnYPOePuwE14/6IDX9zvjtX163M3zxli2P8b2J+HVmr348qVO/HL/Tfz88CP89PArPHrwHR788CMe/PgDfnzwrRCufvnlO+DXh/jhi88x1NiC9KTFiNA4CvEqWOsMH1sHOFpypSMLWCziyCoLQkYf6pawMqbOBItWJqbUQTCDraUFtDIZ7KwUcFCo4KzUwE3tCA+NKzzt3OChdYHO1h7uNrbQqZTws1cjxtMFK8J9sCkhGGkTwlW0JFwlu9oK4SozPhynt2/E+ewtOLhuMTZGeGNZgBPWR3kia0Uk8tYnIm/jYmIpdq5fihWRAdDZWEFpNB9yIyPq8JgR3PGREQrMn24KNycvFPwfCFeTotUTwtXA9RFhzN4/NiCJViP9GGHhaqwX7S1lKDqcjRdWJuJ8dDCqI+ldFeiDOn9P1AV7ozLAA4UccaWzQ4GHI0p93VDur0N5gA5l/u4EtZxG6OuOch931Ph7iGir5iAfNFKHk03am6jD2MTRWLTe5iA/8TuLVky7wceqg6ZxhBVHWrFoxbRwFJY/i1c+6Aj1QVeYL3qIS0R/iA/6AjzR4+mGLuqsckUxFrBYtLocFozL4cEYCvZHH3Vau6mT36VzF9FXHP00YKiyN8CpdsLriqvtBWJsItLG21AVzhB1xSmDw96+kz5R3a4uqFdao9zUFDV0H3XYatHn6Cx8my45uaLHwRkdWgc022jQSPdQu4Mjeqlj3O/jLaKrpNQ+X5E22OPlhV6OiDIIV/3UTopWbLLOvlMG0YojrkQ1QppnlPZ7hJZj4eqSF4tibDrtJSqmDbNwFSh5dw1ztBZPZ1Nr9pyidkSvE1X/WMhhEYdN0jll7qYhsmmMxSmOsKLtXWHT+JBgXA0KxvWQUNwMC8eN0FARnTXOghX7UEVE4AZNvxYSJgzNrwbSMgESY/5BGPMLwhU/qSIgR1Vd50gsgodZrBoTqZlctY/OO0dnsfcUbUtEgbGgFBQgRJ3btMxNjnii+a6y15SbTvgtsXA14OiIUTc2AddR64YRF1fhx3SZjm+E5htwdhWeWsMcaeTnJ6UbiggrWj8LJuwzxWmKfgbhyseQ/kf7dyMoFLfDInAvMgYvEnfCo8T4rdBw3KLjvhUaJkSrG0GSUMMeWyK6y5Peczo635wm6eIi4DRGFo1GaN+G2KOJ7ttbIUF4MSpKRHsJ83dXHa7rvXGX9uMe3ZMv07l4JYL9r2g7YbQNel5u0LNzk641Vwe84kHH5eZE15Tgqo8eOpFGJ6LgPPWCK54eEsJcXeKKJ4tE3oIrdB9epWt+g56fW2wIzxGMnGbHAiXdL+wddjcsFC9HReJFTqnka2KIHrsZwD5e/iKd8Do9I+MEVxRkwYojyFikZOGSz6u41gT7gXG65i1DFB37eI37eEkRY+yhpnehYTeR9siClRCtvNxF5cMrnq60/3Tu3J0w5OqAYVeueuhE59UZo7ws+3r5+eBmMG07lO49FnH53UDnapSOiU3ghWjF58lg/C6JVzrhezXIoiILvHTcfTqpkmgHXat2HVcc1KPaXY+z9s7IsbLBsvlm8Js6D5pnZsHq2bmwnGEMywUyqCw10KqcRNQVF90wW2iFudOMhGg1/elZMJ5rOila2VqpobZUw2qhBRZMm4eZz8zAnClzsGDGAvobMI+Wk4SruTPpN5o+9enpwvNKpBrO4791KlhbOUCtdIGDxhNuzv5wdw6Ao9ZTmK5zqqBW6SpM2BVmGtGqrRyhUbiISCsrE81vUgX9PCKE15W7vR/slTqaj/26vIRoxb9zFJbcVAuLBSooTO1gp3SHq52PiNZisSolZpUgNnwpIoKTEBWcgriwZYjwS0KgeyRCdFFICEzB2vi1SF+6GXkrt2L/0g04FL8Mp6JTUB63DB0pqzG4dA1GFy/FlcQkjCck4mZiCu4kL8FLy1fhndSt+CRvD77afxh/2bkLL2/cghfXp+Kd9B34bPdBfLHrMD7J3o+/ZO7GB1m78acd+4RZ+ycHXsAXR8/gs+Nn8PHR0/jiZAF+KKjG9xeq8PkLxfj4eCE+PVGMz0+W4f6ZSnxzvg7fFdTj26J63L9Qg8/P03wFtfiqhKsNtuDHuh4hXP3aOYZfu8bwC1cSbBvEN7Wd+KyiBfdr2/GgfQCPei/jJ/a2GryGb3pH8WnbJXzc2ofPu4fxzcA4fhi9hZ+uv4Kf77yBn++9iUcvv40Hr72LH996Dw8/+Ag/f/k1ff789M8jXFknZ8A8cRsWxqViVswGTI9dh+lxGzErfgvmJmzBwvjNMI7dBMuYdbCim0ITFo+IZcuxMy8DxafzUHNyG6oPLkbD/mi07I9Ey4FoIVy1HUmmj9cUdBxajI4DSWjbEzEpXHE1wYrNCtRssUXtJntUr7VD1Xot6rc7YeD5KNyopg/5uoM4dmg7wpPjYReeAMeUzbBfmQPtmj2wXbMbNqtzoVqdA9WaHCjW5kBGWK6RsFqXB8X63Y+Fq00Hod10GHapR2C/+RgcNx+HY+pxaDcfhc2WI4ZUQRawjkK17ThxAqq0F6DcztUCT0OZcQ7KzPNEPlSGdECOrlLuKJpElV38hGh1EfbZpSLCyolwIVx3lgucd1bAkTrg9jtZNKqEZscTUVe0jCab/bBKBNqdJbDPoXXllgq0NKz5h5QKzyxOJ5xAQ9uxJTS0DbsdlXAUVMHJgKMBe5pul0n7YMA2owxqwiajFKr0iwIls70Eiu3FsNpeBKu0IlgyNGzJpucZND2zBFZZJZNphbIMFqrKDZTRcqWQ0zoYq7QSyNJYwOLoq1KYpJXDOK0SxturYUQsYAGLxhcQRjS8iDAmTGncfButbyutb2s5rLfRMWZUw2FHHZxzGuGc2wiX3AY47ayHXVYNHUcl1JkVIi3Sjs3t86pFOqV6dyWcjzTB9/wlhFwcQ1DJGDzPDcLtzCUElI1hZf/rOPjG56i5/xAjj37B8IefoaihC+nrsrHROwnpduE4pInAWXUEilURqFRGodaGOsGqOFRbx6JKEYtqRTwqFYkolSeg0Coe+VYJOKtIwBllIs7YpOCcZjnOOazGKafVOOqwFHm2schQhmKzwh/btGE4GrsFPSdr8N7Nt3Gf9uPDn4CXfgZqP/4GWdffRkzzdQRVXUFIzTUEVl6DT/lV+FTdgH/9bYQ33kFi8z2sbbyLLBo/Wn8XFS2vYrDvHbw88gFeJ+72voux5tfQ3/ASuhpeRUvTGzTPWzjb/AYONL2KdJq+quYmYi6Owi+/H7qzA3A/OyJwOjkAzbFuqA53CGyPdEF7tBv2hOORbjgf7obrIeIgDe9vh+OeFjjsaibaiE445HXDIbcHDjk9cMrppeeiC25ZLXDPrIcHXU/vjAr4070YnHERgann4LnkELxT9iNxy2kspWcyKCUdWu84KBz9oHHwgt7eE4EaHSKtnZFCfxC30R/Jo46+uOgehjrXSLRqI9AhD0WHpZTOycJVq1U4mqwi0MjICIsINHGlR/NotJlPCFexNC1aiFeT8LhFNBoM8HCjZQzqLWJQO4F5jIi8qjONEkyIWHUmLII9SST9zmmC4X8vTP0Nfyds8fRFXJEwaBIhXLGB+/wAwYRwVWv0+Pd6EaXFkVkBqJnnL6KzGhYGo3kRnRNjrkgYJYlXE8LVE+IVC1dtNNz2G+EqRkRUdZrFoYPgafx7q1GUgMUrEaFlytFV8Wg2ikXDAjr2BZG0XTqftL4Gmq9uQTjtcyiqFoSgckGwgSApymp2IEpmBaB4hiRa5U/xwLkpOpydqsO5aXqcn+FB6HFuhk5wdoY7zsxwwZlpzjgzxZnmdcH5qZI5e/40HQpn+QqPqxqTaEHZvDCUzg1D9aLYSeGq1cqAbBlaLZejzXIF2mWr6N5ZTffRaiFcdVqsRY/lRvTLt2JItR3DthnCp4qFqAkfq/+ZYPVkyuBkquDfpgtqJeHqij1XEtxFPBauJlIFb7kewF39QdzxPohrXrup47ULryw7jj9mX8Dbh/Lx0okXcOPcIVwv24drtbm43pKNm5fycGvkAG6OHcWtq8dwZ/wY7l4jrh8hDhL7iQO4R7xI4y9dP4yXbxwhjuHVG6fw5s0CvH2rDO/ersYf7zQQrXjvXjc+eKkfH716GZ+/cQNfvnUbX719F/ffeRHfvPsyvv3jK/jmvVfw9fvEB6/h27+8ie8+fgffff4+vv/iA3z/1V/w/Zd/pvY/8P3XH+P7bz7DD99+iR+o/fHrD/Djl6/h4ae38OP7g/hoqBBjR1fiYpKtSBE86zMF+d5Podjv96iPnoLhdSZ4OccWb+y3xxuH7PHaQTu8fsARr+93x4u7vDCe7Ycr++LxSlkOPrvZgJ8+ewW/PvgYv/70DX5+9CMePXiIBw8f4MeH3xH38fPPknD16P5XuN7Vgz2r1iLG3glB1rYI1jjBX+MIN7kKajNLyE3MCPavktGHtSWsTcxhbWwKlZkpbC3NYSe3hL3cCg5yBRwVSriqbOFBy/s4uMPPUUetK7zsHOCl1cLLVo1ARy3ivd2xOsIPWxKCsT0pFOmJodga4481/m5IcdVgrb8Oz29eg8GL53CjsRwNJ/YiMzkUSV4arAh2QdaKCOStT8DuTUuwa9MyZK5KRqK/Hk6WxpDNmwmL+fMI7vSYQUYdGCvq6CyYZgx3R08hXN37nwhXf1tJ8B8KV9ck4WpwpB9DQ5cwcrkfw5e70VRXhPN70nByeTwKIoNQGeKHCuokVni7oT7EB3VhvkKcKvB0RKGnsxguD9CjPFCPskAaDqKWxkt93VHm4y6irxoDvdHk54kG6mg2Es3UkWymTnQTdRibqOPIQpYQpAJ90RnsT0jCFacMcuRVO0daccSVn5eoUNgpqgz6ojfUD5fC/DBA9Af7oMdXh3Z39p9xQIeLE3rYcJlThMKDMRYZilFqB2idPb4e6KLfergj6iEJVyxCcfU9jrriVMErE9FCfpzGFkideX/qzEtG28Oe3tSZZfHHSwhXfdSZb7S1QYW5GWpklmiz1aCXjcedXHHJ0RW9Di7otHNEs1qDBqUNWjR26Ga/KzZ6ZzEpQEr7u0Tb7/H2Qg+nELKoRfvSL6KuJPGKW04hZNGKva0mjNmHad7LLCxxuqCflC445MdIVRI5VVIM+/kKRCVF9ifyYCHDU6ryx6lajLu7GL/i7SMMwrmiH4tWvA32uxLRT8EhRKgQpm4wYRG4ER4hRKtr7KcVEiL8sS7TvGPsDRXIglOogMWry/6BtL8SV0RUlRSRxS2nYbIwKPzE2C+KfaW44h9t51owr4cjuQJEeuF1X/qdq/m56jBGXNVJKW9sEn6Vjus6nbMbLJ5QO+7NoowXxmi6qGhIjNEx3gxlA3bed9o3jihiY3A6VyzacDoj+1RNiFZ8H1zzCxIpghxldTssUohWQrgKj8QtOg9CwGIxL4hN3CVTcvbwGmH/Jld3DLEZPVdZJIacnYWoNhnx5OkhRJ+XoqPwcmyMiCq7TPcZi13jOjoeYtxdj3E6xmtcUTDQHzfDAnE7Mhj3okPxcnQYXgoPwp0gXxGRdJWerat0H1zjConC4JyOycdLRFFxyz5gLKhxhUNm3JsrHvqI1EQWkYTRfWgwnXN/IfCMsF8W3U9sJP9aXCxeiYnGLZqHzyv7iTEi7ZDGOWXzGp1rTs8c5eqRbpKfGZ9TFq+4guO1CVjIYrN8ms7C1Q2OdKP9E8bxwpvLlc6BJF49yZgHQ+fQ3RGDznbod9TQObXHFZr3Br2z2KReSpXUCX8sPv7rwWy8T/cdHceYr5eABblRT9pHIcq5S1ULuXohvaMkUctTVL8cYG88Fxd0u7uih+bvoeU66FltpGtc6qLDERsHbDCSIWTKPDj+YRasn54Dqxn0Pqd3t9LSFlqlI+xsnGAj18LCWIH5M4ww85nZmE3zm8zlv1HW9PeJUUBhIof5XFPMnzIXs56ZibmTwtV8IVxxuiALV7OnzRNVBTnyitvZMxbCaL4lLM1tYWMtCVeu9F3O2Kv1sLFygq3CCfY2bsKwXaokaAeVpYOIuFJbOYuoKYYFKI6cYmN2jr5igUpr7Q4bmbMQr9xomrdbqPiNI7QsjdR0DFpaj+tk1FWIbxwSIpYhJXYVEqJWIDp0sRCwEiNXIiZoCYJ0UQh0CUW0dyxWRa3CtsWbhHB1YEUqjiRTfyxuKSoSlqNryTqMLF+Py0tWYCx5Ma6lLMadpSvwEv3df339Rry7dTs+3JmHL/YexEe79uKttEy8tGEzXtm0Fe9szcJ723bi/W3Z+NP2HHyQvQd/zjkghKuP9z+Pz46cxqdHiePn8NXpYnyXX4mvz5bh0xOF+PhYgRCuvjxZjm/O1eCHggb8WNSI74rq8dWFGnxxvgpfFtbjm9JmfFvRhh9qu/GweUCKuDIIVw9bBvA1C1eVLfiiphXftfThUS/9PnIdj4av45u+y7jfPYwvu4bwaecgPusaxn2uOnjlHh7dfBWPbr+Ohy+9iQevvYMf3/wjfnzvL3j42Zf45cEjSTX6ZxCurOK2wDQ2FQvjNmFewibMSUoltmBu0lbMT9wKo8QtMKPfrKLXQEk3gWtEIpJWr8bePRkofn4HKo6sQ1leDGryQtC4O0SIV22HE9BxeDHaWbQ6+KRw5YmKrbYoS5WjYrM1ardoUJfqiNr1jqjZYI8GFq5OROJGNX3I1x3AicPpiF6cCKfIJLgs2QKn1blwYL+qdXugXpsH9Zpc2KzNhfW6XMjW58JynYRs/S7IN+yBcuM+qDYdgDr1EDSbj8Bu8zE4bDlOnIDD5hPQ0rh6y1ERdWWzjdptNJ52gngB6u2noE4/C5v0c1BlnIeKRavMC7DJLIBNVhFUWcVECVQ7JGx2XISaTdgNqYGOhBPhvKMMroRbdrnAhXDIrpyMgOKoK5EiyNFWYvlig6l7EU0rgn1OCXXyLwqEiPUPsNvJlBHlRIWEWG+FiKZyIJyzmEq4ENw6GXDMov3JKIUdoSU0GRdhy6SXCNSEDbOdjpdQbi+CMq0ICkK+3UB6MRQZJVBkScgZWpdVermIhrLaXgbF9lJYby+RSKP5txVDtrUY5ltLYbq1HKbbKmGaVk3UwHhbFYy3VtG0Kphvr4GloJrWUU37UQNtZh2d1ya472yGPrcVHrkt0O/k8Qa47ayn46uFfQadW9q+NqOCznM17Axm9No9tXA71obAC0OIqryOSMK/6DLcTvVDd34I4XW3sW7sPeS++gmOvv0hCumhrX/3T6gbv4uCknoc2rYPmcHLkGYfih0KP+yV+eGYVRBOKSNx1iYaZ1TReF4eiWOWEThkEY59ZmHYReTSeI51DHJt4rFLm4zdDsuw23kVctxXIUu/Auk+y7EjbA32Jm/FmbQD6C1pxft33sV3Xz/AN/Si+IAe1nu/APWfPEDuzQ+Q0vES4hrvIan5FcTWv4Tw2ruI4OHut7C4/12sHXoX2/vfwt6u13Cy9RVUtLyE7rZ7GO+6h1sddzDedAOj1eMYqhzHQNUN9NXeQRutp7bxVZS0vI7TxL6GF7G14hqWFIwg4swQAl4YgvfxfuiP9sD1cBecDnXA0YDToU64EG4HO+F+oBP6/Z3w2Evt3jbodrfAPa+ZaCM6oMvphC67Cx7Z3fAm/He0IzCzAUHbKxG8pQTBm/IRtukMwtYdR2ByLtwDN8AnaAOWr9mLNfRch0augJdfFKJikrB2xRqsT0xBgpsnwi2ViDOWYbPcFocdPHDRPQQN7vQ+sotAu4JTBIMNwlU42uQRaKbr1GQViWYZYcGiVRRahXAVIwlX5rFopmEWr5otGBrmKCxB9GNYuLKMRR0xKVwZxKtJTCXqiPpJWNiKFMJVrfC4+nvqzMLRYE5YRPwGEZFlHDopSglhapEkUtUsCBRMiFV1k/PwcIhB3PJD1Vw/1MwLQN38IDQahQpj9FaTSCnyyjhKYhGxUKLtCeGq1ZjgKoA0TwvN00q0GBumGxvGjeicLjRAyzSzMLQwBnXzIlAzN1xQO5+G54eLVMCyOQbfqjl+uDjbByWiUqAPCqf74sI0HwNeBuFKLwlX02l4Bg3P0OGMEKzccJo4Nd0Fp/5GuDo/1Q3nprrjwnQvlLBX1sIwVBpFCOGqnPaj1jQBTbIlwueqTU4I0YqwoGGL5XT/rESH5Sp0WDBr0C1bj0vyVAwq0zBik4ER20wRdfWkaDUhXP3PRKzfCFd/43E1qt2Bsd8IVxx1tUeIV9cM4tUdt4O453EIt70OUEcgjzp4u/4/9v46uo5zW/eEe4zu77v9jdu3z9mQxMy2bDEzLbGWGG2ZSRYzyxbaMjOjJMtiZmYGS2aGxLHDiWPGJE/P+dZy4r3v3uf26e57bv/xxeM33lq1ahWtWqWaT+Z8Jm6FHsSPh8rwvK4dL0Z68fxmD54/7MCL7xrw4ocKvHhShpfPK/HiRQ1evJJ4+bqaqCTovdclgleCUqIcr19X4PWbKqIO7960EB14/7YH798NEGPERfz69grw5jrw+hZxh7hL3KN59yVeEy+JF8Rzht57Qcs8v4Pfnt/Fr8/u4j3Nf//ic7x7/gXePXuAt0/u4t1PV/Drd4P45X4jno3l4UFFJkZ2LkdjuDlq1qijfvUi1K+ai/qVM9C6fiYGo5RwcZMmLmdo4/IWbVzdqotr2wxwPcsclzJsMLqJAsNMX1w8FYdHPXl49dV5/Pr6K/z2yzM6ptd48+YNXtH46v0L4ine//JCCFe/PnuKy51d2B0ZAz8jMzguUoezpj7kOoaQqWvBYKGK8KXSXLCQWKSApxcI0cpAVRnG6iowUVeFiZoaTNXUYa6pDWtdIzgYmkNuZEmjKewMDGGnrwc7Pe7yqIeldhYI8nIUpuyxRAKXDPrKscHeDGtlhkhcQveC7em42VqDLwda0Z59CBn+i7HaTh8bXE2x0d8L6aFLsTliDTIi1iJmjR+8rU2gN28GFk79FItmTMeimRT0zJxPLIDyDCXM+PNMmBtY4kT2aVy4fQlDl0bQx6LVvyFc9ShEqy6Fx5UoExxWGLP3t6O9uxUdndxNsBWdPQ0oyT+GQxsjcHDNEpzxdkO+iwPyKADMs7FAsbMdSt0dkO9Mv1dbc5ykoPEk7fNpOzPkcKaVsxXyXCmIc6J7vYMFzhIFciuUOdmg3F6GMmtzCvLMUUXBZCWbrlNgWMWlgESVHWdV2aLOSRKsWLyqd3ZAA4tZjKMdGijYbKIAvIUC6TY3OdrdGUe0uzmgzZmFKxlqLY1RZayPSkN91JgZo8lGhk5avteDu/S5oZsC/TYnWtbOCo1skG6t8LlikcHRAT3cUdDJCQN/L1yx8baNlHnVzcKVzEb4QbFPVhsF7DUG+ihRU0Wpuhpq9fXRbGKCFhMp26pBz1h4XFXr6KFKWxdVNNYZGqPV0lp0+Ot2dhYm6ixUsWjVYGmJRvbBov0S4hXxIQOr01GODgdHtHJZIZc7mpuL7XfZ2giBqYeNsOUO6OUsKfa3srdFG3v1WHHJkzUdp63UGdHaBl1WHJTbiDKtToVo1WVpIbJ+umUySXQhOAuLywk7ZdbCmH6Ay+e4NE/OwpOjKC2UOi9yJhqdGxsJNrDvZF8wBzmGuZzOzZPuhSwQcRaXsxCl+kRmm1zA5Zfdomsj7SNn6bA4xdlLLAoRwy6u6Hfksj0H4ZfEpW0s6gxYWGGEjmOM9oGzfDjbh0vV2JNpgs7redGFz1Yyazc3E8fJopXI2hIZY65SVhkbutNyfSxe8TR3zeMsKc4GcmBRhTOL3DHk6CJ8rDhjaMDBWQgvLMQM0/ujru4i42qUxT022f9gRK/I/uoVApY5OkxN0cbilamJEK2G6LyN075e9vLElcU+mPBwxyDvMwtaLMTRdzDI+83m5nRttZsYiRLAfgdrjNHv4KK3Ky7T7/WSJ/tpOWLchc6Bixzn3ZxpXW6CMZoednKURDmChUkhFrm6iSwnFqsG7SU/Mp437MLZcfYiO6+TDeOd5bjk44UbS5fgut9i0eGwz4aFQHORRSaEK+FrJomEA5zRZSkJV5zlxh0l2VNsSHhYOQvz+/MenqJ7Ind5ZPFs2M5BdCYc4aw/Noqna1GYzQtTeTaXN0WvlSRccaaVyLiyMqN1G4ssqwGZGUZtZRizt8KwraXI0uqmeex51csllQ42okvhEN0TWMwbcKDrkzO7FL5sPUKs4kwsK/Ta2wovt0F7B+HN1WEhecG1is6fNmih9xuJGroWi+g6OWxkgYQFGlj81xmw+M+ToPOv06E5bSHU56pDYyE3/GAxyAjaagZYNE8dMz6bi6l/mYGZk+ZCabYqVOZpYiGNC2YsxPypCzD709mY9qdpmPwvkzD1z1Mw/dMZQryaztlWn0nC1dTPZkhZV/86CX9hL6y/TMOMqfOgNF8DmmpG0NexhJGBDYz0baCrYQH1hQaiUy53G7QwsheZV2yozoKVnrq5GFl8UpmrCz01M5FlJTOSw1jbGrr0WluZxS1TIVyZ6NnBxsyNcIWhloz2X0/AyxjQtjhjy8HSU5QGLvf1xzIffyFeLfcNwKrFwVjqvg7uNouFcOVl7YN17msRsTQYyasjsXldBHatCsGR5RuQv4Ke71YHoXNtMPrWBmBwzXqMrPPHRGAQrkdG4W5cAu7FJwruJyTjQXIK7iduxM3oOFwLj8bVMCI0BteIW5EJ9F4aHqRkCeGKywW/3boPP+w6jJ/2n8DjA6fxE/HD/tP4ft9JIV59vzcbjw/m4cWJUrw5U4m32RV4lVOOZ2dK8eRUCZ5k0/TZajzPr8WLoga8LGvGq8p2vKnpxNvaTmHG/ryyBU8qmohGPK9tw5uWXrzvGsLrzn48ae7Gs5YevGwfwJOWPvzc2o8X3GVw8CLejV7Fu/HreHv5Jl5dvY2X1+/gpcKg/ZeXr4DffgWnXf32MR/9+0f//fYR/48JV2p+0VBeGo0FFDDPWxuLuevjMWddPGavJlbGYt6KGCxcGgFVnwBou6+Cje8q+IeGYPvmBJzcHoMzGWuQneyGwk3OqMhwQXWWJ+p2LBOZVjVZK1GzZSXqslagbrMPKjbZoyBGH3kR6ij4XbgyRnGYCYpDjVARb4KOvV4YVQhX+3bEw3f1Mph4L4fJ6igYBaTAIDgTusEZ0GLhKkghXIWmQjksFQtD0wTKoRlQCd0MtbAt0GDhKmondKN3Qz96Lwyj9sGAidwHvai9NH8vdGL2QCdWQjtunxCtdOIOQyf+OHQSPohVp4RgpZ10BtqJOTQvV5TTaSZLaH0o90vOhQGNRoRJUi5MaRkzwjw5T2BKGCSdg34yZ1wViqwrNmzXF8JVNnSST0E36e+FKwkjmjZKzaExB4YKxPSmXAXnaF4+jSyMSZlWUraVJFyZJp6DWaI0SkLWORgTRglnYZB4VmRe6dEoYCGLjlH3Awk5f4hahBahmZANdUGOKCXUSJZQT+aywrNQS8iDWryERjxncGXTSMSdgXpMNlSjs0X2lFL0OSixSBVbTJTQNI9FWESoxpdAPb6UtsdZVGUw2VgJq7Q6OGQ2wmlLM5xodEitgXVyOSyTSmGeVELHVwzjxAI6LjoXhEESl2YWwWRLBWwPNsPz7BCWlV0UXfecc/phdrAV+nubYXmyD95VV7Cu5y78e69hTfMAQulHvmt4HNW376Pv2l20NHTjzJbDyPQLRYLlYsTrOCNRwwmbNN2QruuFDF0fpGh5IUHNA7FEtDqh7YM4kxVIsvZHijwU6e7RyPRKQLrPRmzy24jUdWnYkbAbZ+hm1VDZjLGB8/ji3tf46ek7/PgeePDLr7jw6h1avn+JY9d/QHzffaxvuQX/lvsIbv0S6+rvYVnNTSxv+Rxr+r6G//DXCBp8gMjOm0hpuIy9NZeQU3ke5eX9aK7oQldFJ/2+2tGV34auXBqzO9GR04vmnAHU5Y2iovACikqvILvkMvYVTCAlZxTBJ4ax9EAfXHa0wn5LPWwI66w6yLbWwzKrHhb0WkZY8fzN9bDNrIddBpFeBdu0MthsIjZWEPQ6sRq28dWwi66EQ2QpHMPy4RR8Ek7+B+C8ZiecVmyGi98mOLqHQyZbAXNDL7haL0cQ3aOCV4ZhsctiLPdegtTYWJzevQPHM1KQ4OuFVVoa8Js5E8Fz5yNNVQeH9WTI03dEuY4LajVcUa/migYuFVTxQA1RqeKJCmVPVC0ilKSOe1ULJGN2CbpnKYSrqkW+xGKFcPW3WVdli3xQSu+XKP/3Ea64jLGUxaqPUVJkac2VTNqF35WYdkHRLGcBi1j8+mPhqnj2B3HLEYVE0QxJuGKPrMo5HkK8Esyh8zHbS2LmB7xRPUvKpGKxqoKWKefuiDPcBTxdOYfOIQtXRCV9lueXTuf3PWkbdPwzvFE01QMFUyhIneKKc0TeFBfkcEYV+1Z9ZouTXP73V0sc+7MFIcPxv9jg+F9tcZyzrVi4+qs1jn1ijaOfWEnC1ad/CFdCtPrM7A/hijj6iSRcHf0LY4ETn0idBXOnu+DsDDchXJ2j4ypVWi5KA2vVuIvgur8RroR4pbQOtUrrCUm4alYOQ7taFDo14yXhimCfK+4g+Df8nxSuhHj1XwlXG9Gnn/JfCVcDHwtXZtswYbkNI7JMeuBNwbBHOu5EHcLPp6rwpqsP72+N4e1XQ3j7uAtvntcTZXjzogBvn+Xj/bMC/EK8f8rTZ2nMIU4TJ/H+yQnBu59PSjw+hXc/ncbbn3KIPLz+4RxefV+I19+XEtV4/V0DXn/dhFcPmvDyPnFXwR1pfMXcbsbrm8QNeti61oQXVxrw9GINHk9U4Ufi+4lqfHuhBt9M1ODReDW+HKvEF0MleNCfi6+6D+NhwxbczIvE+X0rMJhJwc9GW4wlyjCRYIaJeAOMxmhgOFoZYwkqmEjRwMUMTVzaooUr23RwVQhXZriSYY3xVEcMplOAejgMd5uO4ck9Ok8vvvxduHr95g1e0Pjilxd4SfPe/SoJV3j1EneHRnBsYyqWm8pgO18FcjVtyLX0YcWeVIuUoaukBG2lhYQytBcyC6GzUAn6KouEYGWupQZzTXVYCDRhpaUDOz0jyIVwZQFHQxPYGxjCwUAfDvo6cDVh4cocwV5yxC5zR9xSNyQsk4Qr7ii4wdYE6avoPrV3Cy7Xl+JSXTHK9qRj40oP+MuNEeZthZQAH2SGLcfmKBau1iB6lQ88ZYbQmTtdCFcqM7gj1VxiPlRmzseiGfMx/V+nwUyffi/ZpzDxf0G46vxIuOKMq1aFcNXexcJVMzq7GlCUexgH40NxeLUfcnzovkAB8DkK5M5aW6LA0RZFzvTM6GSLPAqYT1PQeFxmjBM2pjhtb4FsR0tChhzOwCIKnKxQ7GTzu3BVwV0HiRpaVw0FiLX2Nqh1oMCPgr9qFq7srVHraCuyrFi0aqTgslGMDmhi0YpxtEcLja0UdLbS/BZalmHhqsXRBg0sjJkaodxQDxVGBqgxM0ELdyNjYcLVGd2uTlLJoKNUMthkaY5WLpWz4Y5jtiJjqYu2IYzIHSVvI9EdjsvEuFxQZoduS1rWwgrtFjK0Ee0UkDeZmKJWTw/VunqoNzBCk7EpGo15niGqtfWEWCUM2lnA4tdEPV1XbSzuOEqdAlsoAG6QyVBnZo4GNkun99rsJeGKSwkZ7jjYyuWE3B2RttnEApmZqShjYpNp4ddDQTULVAwfV6slBdt0nOxr1eNgJ8Qmzmbq4m3LWJiyotFSlIAJY2rurkaf6bCwECWE7ab0WRNz0fmNRa4+FoxovT1cUmXBPlEmQoRpE2KdqRDs2C+rWTGy0DfsJIlE3KWPSww5e2qIyws5M8nJSfhndfO5t+P9thPnf4i703l6YNzbB+Ne3qKcj4Uz7jzHghv7Pw3a2OE8l9DJnXDByRnjtK5x+p4n3Fww4eIkiVacNWNuijYjLiE0FIbjXL53nksduZRReJlxBo49+kXpmh1tx1baDp1rFnTOu7gJ2ICds6966NyJMj6ZDZ0LO2Euz4IW+1sJIciVfa9cRLmhyGqja6SXM9k4y42m2YurU9GNT5ibe7Do5CkEqxG5gzBd7zEzRi/t9xB3CrSRia6BA2y0TvM66RrvsjDBoB19nn6T5+m3MEa/g1G5LUbZ74lH+o1wt8KLXh645O2JC57uOM/eWXRe2Z9sgM4Vl3iOiO/Fk+a7CfFtzE0qe+RsO/4+mCEXZ1zy9cH1pUtw1deb1sulfjbCM6uHTeCtLYVpu5TRZSP8r8Rra4lB8V3ZigyvERYWaX28L2P8HfN+0Hz2KOOSzyGGzu0Qnach+q4GZYwZvWcqhKs+Lg20odd2FoTkczVgayHKB7lUcoTOyRCXE9qYC+Gq19oCvTZcLknwsuyTReeGu08OsTE+Z2KxmbyTXHRz5O6ZXEooZTLaKUpG7ekaUWRmKrp5ttG8ZvpsA92nqpzldI+0w3ZtQwROnw+nf50Koz/PgM50NmfXgMYCLfq7owt9NUPRpVaNXs+ZooQZn87FnKkLsWiuJlTna0NplhrmTlXCnEnzMfuTOZjxpxmYSuua+qepmPbJDMyaPBszJ8/C9EkzMI2QhKvp+Mu/TMaf/sun+OufpmDalDmYP1cVaiq60NE2g6GBNYwN7WCoZwMtNVOoLjSAnpYlLIwdoa9tKcQqzq5i/yoWpNTn60N1ri50VU1hycKVoRwG6pZQX2AgPLBYuGKRy1TPDnYW7nC08qaYwBEaC42hMk9fIVzJYKZrBwdzD/i4rMYKnwCs8A3EisVBWOUXgtVLQrDMfR08bBbD2cwd3jSu8/BHBMVxSauisXldFHavCcORlYHIWxWAqtUBaF0biN51QRhaH4SxoBBciozC7aRk3N+UgtuJSbhCry+FRuBGVCzuxSfhXlwibrN4FREjSgcvhETiEo3XoxNwNzEVnydn4ouNmXiUvg3fbz+An/cew0/7juN7Gr/bexzf7TuBb3Yfx7d7TuKng7l4fqIIr06V4tWZUrw5W4E356rw8mwlnhPP8qrxLL8Wzwrq8Ly4AS/KW/Cquk2UBb6u78Cr+k68bOjAy0aabunBq/ZevGjrwdPmDqKTXvfjXc8w3nSP4DWLVv3jeNU/gddDlxTC1S28unJH4XP1Bd48+ha/PH0OvH8nxKvfiF9/+wW/ENxr8Jf/aOFKY2kMVJfHYtHqWCxYH4d5/gmYy6wlVsVh/ooYKC+NgLrPBhh4roLT8rUIi47A7i0JOJkVidNpq5C7iYKXdDfUbHFH7VYv1G1fhpqtK1CZuQxVGctQn7UCjVuXoCZdjuJ4I+RHaqAwQh0lUboojTRGSZgJYYSqBLpB7vP+XbjavyMeS9YsF8KV0aoIGPgnQz8oHbpBGSLjSicoFTohadAMS4dqeAYWhWdiUVgmVAjVsC1QD8+CRsS2P4SrmL0wiFYIV4R+DBG7D3pxe39HN24/cZA4Ar3449BLPAVdQifxNHGGyCZyiFxoJUmClbZCtNInfhetkiXByiIpDzLCKvkcZIR50jkY0mvOhGJ/KQMWmVhw2pQnPLH0hKn7GTHqs3C1icWrUwKjlNOSeLXpY3KIXIExrcOYSxE3SllWH2BxigUr84RzsFBgnighhKwE+lz8WSFgGcbnwoCJy4Y+oRtLxJz5A5qnR+gQWrGnoSk4Ay1+TeeGxSzNxGxRXqgedxbqsWehQWjF5kI7NofIhnYMLRt1BhqRZ6AakQPliLNYFHkOi6IKiWKoRBMxxVCLKaJ1F9M2S2nfymGeXAnrlBo4pjXAOb0RLmn1kG+shl18Kazos+ZR+TCLIWILYB5XAFPCOIFIKoRlZiVcDnZgecE41lVdw4rSS3DL7ofF/kbo76iF8f5WyPPOY3njbaxqvwnf2kG4FNZhWWk9Ng+OofGb73Hn1Ts8+PYxxvvGUX2sACfjtmHH0kikOq5BktVybLRZhTRHf6TLA5HCOAcjxT0c6UvikLU2DbtCtmMfXX8HEg5jf9Jx7N14Cnszs3HscCnKarrRf/kObn//GF8/f4lvaFufv/gFV5+8Q983T1B58xGODN9CStsVhDReRWDLHYS3P0RE2yME1t/H2rp78O/8GkGjjxF0/nts6LuHgMYLiCkfwrbyEZwoG0RhWSfqq1rQWduGnso2dBc2ofN0HTqP16PrWBM6jrah6Wg7ao93o/rMECrpfBTmX8Tx/MvYeu4qYs9cgP+Bfizd3grPrAa4ZtZBvrkWjplEhoQT4ZxeS99NLVzTauCaWgbnjYVwSiyAPJ7G+GI4x5bAObII8qCzcFx3Ag7L98FxSRYcvVPg7J0Ad68oeLuHwNNuJVxMPeBFf4wC3FbRH5hQJK7agPAlfkgOWIuT21JRd+YA6o/vxun4EGS42yNSVx2xqirI0NDGPm0TnNKUoVjTHrWaLmjS9ECjmqcQrqqVPVDJLPRA1QJ6PU9CdLX7wHwvURrImVYsWn0QrsqUvAWlH1jojZJFPihR9lVkXX0QsCS/K/a/KlmgQCFalQnosx+EqwXu/5ASFqj+CZx1VTb/bynlroSi6yAx10UIW8WKEkIhXLGQNZdLBp0FLGqVznQRwhVnXVXMcZdgEWqmp8QMmp7O8LQXKmd50fueKJtJ+zfdFSXTJFik4vksWDE8XTrDjd4jpnN2lReKaB0FU90lwWqyM3InOSP7MzlOcxmgEK2scfyvMhz7iyWO/kkhXP3VRpFtZStlXBHHPmWsFcKVFY58JsPhzyz/Rrg69IkJjiiEK866OvpnUxz/i4XYTvZUuRCucmn/WbjKn+3zN8JVreo61CqvQc2iNahSkqhW+iBebRBlgi3K4ehQj0YXC1dEl0Yc2jVj0KoVLWjTjhGwePXfEq64vFB4XekmfCRacZngRvQZsHCVKsQrScDKwIDRZgwZb8GISRbOm2zFedMtGDJPp4fsTRjxysCN8L34am82vi8qwnfNBfiq6zQeDh7Eg/Pb8eBCBh5e2IhvxpPx41gyfhpJxE/D8UQMEUWE48fhEPw4FIwfBoPwXX8Qvu0NxLfdgfimM4gIxtcdIfiyJQRfNIbjQWMMHjYm4VF9Kh7WpOGLsjTcK0rFvYKUj9iEzwtT8KAoDV8WZeDL4gx8UZSJ+zR9Jz8NN/NScCNvE67lpeLKuTRconE8dxOGs5MwcDIWA8fDMHzMH0MHl6J3uzt6MygISLfHhQx73Nhsj7ub7XAnU4ZrKQa4mKyJiU0a9J4mLmVp4/JWbUm42mqAG1mmuJZphQvpLFx5YHDPelwp3YnvLzXj3eN7wDsWrrhM8C2ev3mFp++e4/n7p3irKBXEu3d4dPkq8rbtxBore9jMV4aDqgYcNXUgU1WDodJC6HJ2ldIi6CxUha6yCvSUF0FfeSGMVZVhrqkGmY46oQFrHU3Y6OjAXlcfjvrGcDI0h5MRYWhCGBIGhA7cTfWw3M4cIV5yxC1zR8JydyQScYudEeokQ6CdKeJ9nHA4LhTFO9ORnR6Hzf5LEOomQ5CrOWKXyZEWtBibw1dgS9QapIetQvQqb3hbGcFgwUyoTJsEtZkzoDF3LjTnLYDabM64WoDpf5oOc30LHM8+hfHblzD4T4Srf+Rx9UG4alcIVy3DnWgZaEdbTyvauprR2UN01qM4+xAO0X4fX7MM5xZ7o4ACsjwbK+RSYJpvb40iuR2K5fYodLJHHgWApylgPEXngkcWspgcewvRfZA9scq4i6DcBhX2nF1liVqinoLLBgoMGynoa6RAsZEC9ToHW4WQZYM6OZcDOoiA8INw1Ujb5M/U0WfrbGWCegpQ62l9jbTuFgrU22ifmmkf6ym4r6bAnoWrKqKBTa+5c5iDZFTORu2tjrZopOXqTU3QYMyG6SZoZhGLO7spMpN67e3Ra2sv+VvJbNFjboUuY0t0Gpujw1gSc9rNLNHBIpa5DM3GZmgwMBY00jVTTyMLVOWa2sLfioUrpoqmK9S1xNjA4g4btHOZII0sXDWYs3m8Je2LDdqFB5Y9Wm1t0SLM3Lk0USZ1ATQ1l4QiFo7MzdDO4pSMsVBgiXYryZung46LhS0uKRxischBjk4Wxlh4o/V1clYNLcPd1cTnLC1FhkmnBZcRstAiE93fukX2jIUkvNB2O+g8txsbEIbCX4oziTpovzrMLNDGghdnCHGmjR2LA84iy2nIWRKshoTROnsOOUlZYo52gj7OhHGl991dMeLhgfNe3kK4YmGFhSve724uobNlEcQJF1xcccnVFRNsru7kJPyWmGFaVz+bbZsZo9VQHy0GerTPxhiys8F5zsQSXkq0P5xVxyhM4Tl7rIe+i17uiCgELjaBd8OwXC4ytUSWmhCtrET5G3tDDdk7inUJk3YWxNzcMc77zp0BuSsifYd9bHrOXfW4nNHSUpigc0bYdR9vXPf1EWJbH33HHXQ9tuvpostQD/1mphihYxi1sxawMDNky8gwQtf9qIM1jWyqbvl7WZ0YrS1Edz0WaMZpvSxacYkfM+HliTFR1imVdPaziOjmIco9R0XJI2e3uYmswwEuF6TPcOniNb8lIuNqjE3hucMfG6azfxRth1+L8j7af84UYzjLbdhegrsSjjo6CJHuvDMjdVRkgYtLU/tkLHDZYcDKVhjo99K102/OXRLpWLhzoLmxKAmUSgTpGG3NJeHK3lIwaE/7waOdpeR5ZWUqsrHY0J27EQ7Seeqn89Vnx6/pvDiwwGcveXKx+byby++i3gA3dOB7hR2LVzYi64yzzQY/dOakc9YpdxZicxsdR4u7Exo86LmNrpXjppbYuEgTSyfNgcVfZkJn8gJozlGDlpIO/f3Rg4GqEQzVTaC9SB9KM1Uxe7IS5k5TFl1jVeZpYRGNSjNUsGDqIsz7bD7m/FUSrzjzissE50ybS8zDjMmzMW3SLEz9dCYm/3UGPvnTVPzpf/8Mf/7XyZj82SzMna0MVYVwZWxkA3MzR1iaO8NQzxaqiwyhpmwkxCuBQrRiIcqIM6tUTKGpZAA9VVNY6NnDykAOQw1LqM3Xg/JcHZGhxWWFZvq2cLT2hLt8GewsPaGnLoPqfENoKBlDV9Ucptq2sKdYwddlDVb7BmPV4hCs8gvF6mVhWLUkGH5ua+Fm7QsnM3f42PkhwCcYMSujkbIuAVvXx2HPmnAcXhmIXIoxKtcEoGV9MHo2BGMwMATnwyNxNT4Jt1JScWvTRpqOx3hEBM6HhOJiWDiuRcXgVkw87sQm4BZxNToOFyOi6b1IXA6LxvXIBHovGXfj6DkoOQPfbN6Fn3YfxuO9x/DjvmP4YR8LVkfxcNtBPNx+CN/tlcSrx6K7YB6eni7Cq3OVeF1QjZf51Xh2rhpP82vwtKAWL0oa8bqqFW/rOvG2gY3Yu/GqsQsvmzrxqq0Hrzr78KK9G48bW/FTfQtetHThXdcg3veMCN4Sr3tG8byb6DuP12NX8ObSLby5ehdvr9/H61tf4PUXX+HdD4/x6+vX+O1Xlqn+EK5YupLkq/9A4UpzaRTUWJxaEwMl/1jM84/D3A0JmLc+EfPXxGPhylioL4+Eju8GWPiuwuJ165GUFIPDO5KRsyMKZzevRWHmYlRv9UH9dh/UbvMRJu2VWYtRnkFBH9G4zQ9tOxejIVOO0gQjFEZpoiiShSsdlEYaCtGqJJz+6CZaoHOvD4bPxaCzIBMHt8di1boVkHkvg+myYBjT/hhtSIVBQDr0A9NgEESEpEM3bDM0w7OgHpEliVWEFhOxFdqR26AXvQMG0TthELOL2E3Te2EYvQdGsXsl4nh6t8Awdg8MY/YRB+n1EZjEHYcxYRR7guadlIg9BcO40zBMOAPDRCLhNIzjT8Mk/gxM47JhHp8Dy4QcWCXkwib+LOwTzsEhKR+Oyfmw4cynpFwYcikhe2Cx2JRyDiYpeQJjFqGERxYLVydpPAn9TTQShsmnYZSUDePEbJgkMWdoWsKEMKX5prTdjzEjLOJyYB2bA9uYXAU5v2MjOAOr6FOwiDwBs4hjMI04CpOwwzAIPgCdwP3Q3rBPoBOwD7pBBwQ6wQehTe9ri/EQdEKPQDf8KHEcOuEnoBV2Cpqh2dAitAnd0DMwoNEo7AyMQunchZyCftAJaAeehBahGXQaGkFnoBmcS+vKo+80D3phZ2EQTuclIh+WUYW0nyWwjyuFPK4c8uhSOIQXwDboLGT+p2G+jvbdn6D1WITS+Q/PhSwyD1ZxhbDbVA7v3a3wzxlFRNk1bCi8AK/D7ZBllcIorQAWWRVwO9aNtRVXEdZ+H4Et17C8ohdLi5sQ1dKPU7c+R9+zV/j8V+DHt7/hu2+f4M74TQxVdaJq71mciNmOXeuTsXP9RhwI2YIjUTtxLG4fTiYdwsnUEzi1+QzObD+H7D1FOL23BMeJw3uIQ5U4lduMirbz6Lv1CNeevsFdWv+91+9w8/lbTPzwEu13v0P+yA3sbhjExpIOROZ3IrhwEGHlVxBddQuR5TcRWnwd4VV3kdD9PVImnmPThZ+ROPAAcY2XsKlsELuK+3CypAfFpW1oqmlBT30relnAyq9F+6kKdB+rRv+xOvQcrkPr/ho07KtFw5EWNJ3uQePZYVTS+TpbdgNHy25hd8FVpJ4cRsS+NqzfWosVGeVYml4Gv7QyLCWWpZVieWopVhArU4uxKiUfq5LPYmViDlbE5RJ5WBV3DquizmI5ff9L1+7D0uVbsdwvFav9ErFheRwi18YiaUMsUjdEIJ3+eOwICsPR2DjkpmxCbloSzqTFoWDXJjRk70Zf6VGMlB1H7+ldqN8aj8KIdchbuxSFS5egyNUThaaOKNGyR42GM5o1PNGkSvcoZS9hol8hYOGK/Z3cUM2m5fM8UDbPk+DRC+ULWLii+9kiCZFp9ffCFZuz0/wSRdaV4O/LBhWULPBFqYIyWncpm78v8Pw3Bap/KFopSSWE5fTZj2HxShi3z5UQQhaLV+yHNVvqRlg2T2HQTpTPdfuj6+DHwtVsD1TOUghXM/8QripmEDSvnOaVimwq2sY0BdPdxfzymZxhReuczriKZUpo2SJaR8E0d+RPdUPeZBfkTpIj+zNHnPnUAac/tcepz+ykjCshYNmIzCgWmU5NsqPRXkxzmd/xz2xwbJLE0UnWODLJipARljg8SSoXPPypGQ5/YoojfzXB0b/SyMLVX9io3QrZUx2QO90ZZ2dwxpUr8mbQfs1mYdGPvuOVqFFdg1oWsJTX/o1wVaUQrtjjqkk1FO3qUejS5DJBSbjiksFWzSg0a0YKWrSiiGi0soClo0CXiRVIotXfCleduuyTlSiQ/K2S0WewSYhXfQaphEK4MtyMISMp42rUZCtGTCThasguFeM+mbgZuh330nbg1o7NuLIvEeOHQjF6ci1Gzi7DSOFijBV54+I5D9zIccfN0y64ecoJt046EPY0bYfbp21w65Q1bp2wwo1jlrh62AKXD5rj4j4zwhQX95phfLc5xnfKcGGnHS7tdMbVHe64stUdFzMoiNrkhvFkCsCS3QRjiS4Y49epnriQ6YOLWb64uHUJJogxelYYpdcjNI5sW4rBbcvQl+WH7s2L0ZbhjaYUdzSmOKEp1Q4taVZoS7FETyoFUulWuJhpjZtbbHF/G5Elw61MY1xL18WVdB1cztQW2VaXs7RwJUsHV7P0cSPLBNc3W+HyZha+3NC7bQXGc1LxaLACb769AbCf1bs3ePXuLZ6+fYWf3zzFs9c/4zWNv/3yWvzfxu/v3Uf5kWMIcHKFtZIybJXVYMteVQtVoD9fCXoLlKC/UBmGNN9QRZVQhpHKIpiqq8BSWx02ehqw1dOEvb42HPR14WjAApUxnI3M4GJsDlcTU8KI0IeLkTa8zfWwxtECYd6OiFvqiqTlHti4whOJS90Q5W6PDbamWG9tggg3e8T6uiDExRprbQ3h72CMKF87bFrngfRgP2wOX4ktkWuRFrIKUSu8heG76aL5UJ85DRqzZkGDfbjmc6nJIqjMWoQZf+FSwQ/C1cW/Ea4+9rr6Pdvqo46Cfy9cNQ91oHmgHS29rWjtbkYHC1ftdSg5fRBH48OQ7b8KxXTPLqQg9SwFzmdt2K+Ks6ccUE7BWjnNL5DbIYcCxjMUQGbbWiDHhjFHHk1zV8FSJ2vRSbBKbis6BNYRDUQT0UyBIXfIa6Fgr0XuiCYKIBs4e4E9rOT2gjqBnQTN58/XUhBaTcFpFW2jxo6FMAvUUQDdaPeHeNVGyzdaS+JVpZE+qo0MUW9uihYKsjsUXfa4+yC/bjQ3Q52REWpZ4DJl8coCrSziUADezSVrMhrN6LWROdr0jNGqY0QYokWX0DNEqyF3MGNxxwrtFLS2GJmi2dAETUbsa2UsygMrNHVQra2LGppmn6tyDS1CE5Vs1G5kLMoCm9iY3dYOzda2ItOqxcoabVxuR/M6FNlWbXZ2kqE7v8cdEc0t0WpiJglXnHVloRCv6Bg+0GYh0SGTBCk2cOeugFyaxz5drVz+ZMECl5UQtyShS8oiY9GKs8t6LG3QS/RYWAuvok5TqdSNxatuSzM6R+aStxFn1yjMvQdov9kni8UaLjvkkjk2g++m11yqyFlNLAgwXKLXrchuGeAsGFdnDLu7Cr+sIS6743IyT8lHisvyehTZYr02dhim4+COfRfd6R7HZvKO3P3PVngUdVhwOR59T4b6aDMxEObnLKycd3HGBbG82+/C1ZDCKJ7LQznTboA7/8nlwmSdO9wNOzoJg3E2rucSwj7F8fFxDhHD3A3PSTIWF6WCnh4Y8/LEeW8W3byEiMXr4ewi9t3iksZxuZMQ3C7Tvlyg94Zo30QZoJ4uOvX10GtiLDKORujcjtpwJpG1YNTeBmP0WxiztxEldJyZ1U33py461h5TY/RbmEneTixmcUc9+l2N0u913MMNF2ifLvp44wJx3tsTg+xJxmWNLMy5K8QrFrG45JH2eYL9tpYswWVfXykbjL2yOKvKRtHNz8EWI/Rb4m5/Q/bc8Y9N4uWSQCXg0k07Ol5bMY45OwgTec7M6uEMPy7dFGWGVsJfS3iWsXBlZinKDAdE50MzhdE6Z1uZ07YtRIYVZ1sNcXaZM30Hcht6LRPv98hMhMDF5u0fRDUWr/pouo87FBKDLP6J/aX9l/P5kYtzJLpJOrMHlqMoHx1wltM1SNejJ50jT/r7RNdlD31n3S6K0c0V7fReo5scZXRt5NLvY6emIQJnLoLDJ7NgOGku9Oep098efRioGMJIzQTGGmbQUzWCyhxNzJuqjHnTVaA0R0N0+FOZrw3l2RpYOE0Z81m4+ssczPzzTPE/LWZ+OgvzZszHvJlKmDV1HqZPmo2pNG/KJzMxmfjLv07Bv/7LJHz6yQzMm6sGLQ1jGOhZwtjQGmYm9rCydIWZsRwaqqZQmqcDFSV9aKuZwkBTJoQrE11bIV5xWaC+mjkM1S1gqe8AGyNnmNA8DSVD0XGQjdgl83YbONn5wNdjtRCvzA3kNN8EKnP1oTbPALoq5pAZOsFLvhKrfIMongjFmhXhWLsygqZD4Oe+Dm42CuHK3g+BS0IQtyYOKesTkLUuFrtWhwnh6uzqQFRT3NEeGIa+kHAMh0XgfEwsriRvxJWNG3EhIQ7nY6MxGh2J0YhwjIaF4nxYGC5HROFmbDxuxSfhWmwCrkTH4UpkDK6wcBURh9sxSbgXnyIyr77K3CmEq6f7j4usqx/2HsPXOw/jiy17cX/zXny57SC+2SX5XX2z7zS+PnAaP57Il8Srwlq8oNjteQFTh5elTXhT0453Dd14z90Dm3vxurkHr1u68aq1By9au/CkqQ0/1TXjSUMrXrf14peeYWIE77rYsH0QrzuH8aJ7BC/6x/F69AreXryJd9fu4v3Nz/H21gO8uvcQr77+Du+ecXdBzrqS5Cr+957+/aLIufqPy7jyC4MqfbmL1kRgwboIzF0fiTn+MZi7Lg4LVsdCdVU0dFeEwnjJWjguXQH/YH9sS49F9t5kFO6JQuF2f5RuXYGq7UtRu2MJjT4EBTZbKWjJcEFlpguad3iha68XmjbboSxeD0VRGkK4Ko7SRGmkLkrCDVAcaYSKZPrjuGcxBnKi0JmXhhM7YhASsApO3ksg814DsyVhMF0eD+OVSTBYlQT91UnQW5MMnfWp0NmQCZ2gLdAP3Qqj8K0widgK44gtMAzPoHlp0A1Kofc3iiwt3ZB06BH6hEFwOgyD02BI8xmjoHQYB2XCJCgLpkHbYB60HRbBO2AeuBPmAbtoJIJ2wzyECFMQugtmQdJ8y5C9sAo9COvQQ7AOIYIOwzb4GBxCT8Ax4iTsoo7DIvoITGMOwzT2KEzijglhzDDmOAyY6GPQizoC7YgD0IjYC43IPdCM3ged6IMwiDoK48gTMCFMmQj6bPgRGIcdgknoAZiE7Idp8D6BGUP7YkFYB+2HQ+BBOAUehnPAIYKmA/bTyOwjdkO+YQcc12+D04ZtcKFjdg7cDocNWbBZmwWr1RKy1VsgW7MFlmu3wIJGM3ptuopYvRVma3fCYv0eWPofgLn/YZisOwqjNSdgtJb2k7BYS8e+/hRt5zSc/U/Baf0JOKw9CntazsH/OBwD6fwEnYQ8+BRcQrPhFp4j8IjMhXdUHpbEFGBpTJFEVCH8ws9hcVAOvGl9nutPwsP/BNwDT8I97Aw86HOeEfS56Hws21QB/+0tiDsxhPT8i0jJn0DIoXb4pBbAkc6768YzWLW7CvH5w9jWfBu7uu5jc8sVbKobRlbbeZy9+gV6fnqJm2+Br94Dj2n8+clbfHX/W1wduISuokaU781BbsZBZKcfRP62kyjafRYl+wtRerAUpUerUHq8FiUn6lF0sgF5NJ4+WosjR6px7EwD8msG0DZ+Dxe+eoZbT3/B9Z/f4eJ3zzH25WP03v4GtaO3kd08gj0l7diS14SMnBZk5PYhi45je+FlbM2/hK0FV7C35nOc6vsJBZffouT6O5Refo7CwYfIa76C/KphVFT0obmqGwMNnRhr7MBIdQv66QbYk1OB/tOVGDpdjYGTVeg5Wo7Ow2XoOFaB7lO16M5tQUdBN5rLRtFQcwV1dddQUj5OwUwXdh6oRfr2EqRkFWJTVoEgZes5pGblEblIz8pB5pYcZG3ORVYmkXEOWzMLsH1zIXYQuzLysDc9G4fST+JE5lHkbjmI4h37UXPwIFpPHUZP3hEMFh7BWMlxXKo8hWt1ObjelItrrbm42XUOdweK8cVIGb46X4VvR2vw9UAlvmgtxL3KM7ibcxgX0zai3Xs5ynUp+FlEgYqyFxqVl6B2Id2nCKnszwsVSu6oWOCGyvk0zmfxx0uBtxCuKtikXYEkXEmUfsS/S7hSkpDW4a3oTPiPKVHy/IeUEmVKCsFK7Kvn75SIzKuPEGKW1BWxlKiY50nH6oUqHml+Bc+bI1EpkMoFueyPs6s+ZF6xaFU+nbY9jdYzzR0lU92lbKqpCqZJIlXpDB5daJ4LLUdwVtYMNxRNd0cBZzfRZz6UB2ZPcsQZ4vRkB0E2cWYKMdVRjCwyZU9m4cpGlBAe/4yYbI3jU21wjDg6xRpHplgRH7oJslm7BY59yrAZu2TKfoJen/xURtuwQc40R5ydQQEyi1e0n+dmuqOQDeLncVnoUlQpr5SEKzZlX7j2b4Wrhf5oUA1Gq1YkOrVj0KUdi07NGHRoxKBNIxotNL9ZK0JCm6a1o9CiE4VW3WjBH8IVZ18pOg7qxaNTL/EjkqRRPwk9RK9BMrERfYabiNSPhKssDJtuFwyaZGHQIoOCjBRc9E3F3ZAMfJ6QjJuJoZhIXIbhZDcMpjugP8savdss0L3NFD2ZhhhI08dgmh4GU3UwsFETgxs1MJiiieE0LYykE2k0vUkd/Umq6ElQRlesErpilNAbp4z+eHUMJtIyCToYi9fHRJwhLsQQUUYYDyfCTGg0JcwwFmaKERpHoi0wGi/DWJIVRunv/XAyBSTMRnro30QP+CnW6E+hQHCjLTqSrNESZ4mGaDPURhmjNsYAjQkGaN9ogr5Uc9pHc0xkmOPqZhlusWi12Qw3MwxxI0MP19J1cIX2/0qGBr2vietbdHE9S58wxjVa9uo2Cvw2u6Jv82KMHYnBw7Y8vPnyEvDqJ7x79wrP3r+he/0rPHnzDC9ePcGb10/oWe0VPTL9gifffo220mLELF8OW3V1yJRVYLFIFUbzlCloWAQjJRWYqKjBTI1QVaVRmVgEC00VWOtowF5fC44Gkum6s8AAzsYsVJnAzZQwo2lTXZqvAScDFfiYa8Pf2QIRvg6IW+KMpGXuSF3phZQVXojzccF6CqqWGOrAl9brrasON62FWGysgSBXSySvckN6oK8QrjLDVmBL5DqkBq1G+FJv+FrRg76GOvSVlKCrtAjaSuzPpQb1+WoU5Khh5iezYW5o+f+YcNU00I4mFq56WLhqQkdzJUqO78WJ2FDkBaxB6fIlKHB2RC7tV56NOUrktqiioK6GArYaVxeUuTiikOblO1gj394K5yhwPEfHnk/LFvDyFFhWOlqjljOo5OxRZYcmCl6bWTRi4cqOsUezHXtO2aPR3g6NDvYiA6uRAl7OuuLOgjVszk7wdB0FqbVONqh2tEK1vUwhXlmK7KsmCmLbXBzQ5eqIdjlnL5mh2sQQFfp6qDLUF93A2uw480oyL+eue61WMpF1VW1ogDoK/hs/CFc2kgcUZxq165vSfcQATeq6v9OooUfo0v1EH20GJlIWlpEp2gy5q52x6CrYoGeIGi0dkV1VqcloC3P2ck1NVOhoo5r2q5ausUYrKzSzaEXnoZmC92babhMF7Wwcz+brnHHVLsqT2DyeuxkS7LNlaSUMo9vMzNBhYS6V+FlZio5oXfRZNmBn0YoNpZvN6BjMzYVXEZuQDzg7o9veQZjLt7IIJoQtSbjq4M/KrERWUa+VLWGHHpktuixthJglBC3OGmKBSngl2StKrhwxJJfgbnojTk5C/BEm5dbWis5stH6RzUX7TfvTam4usrt4X7lUj42z2fuIRZNRgsvYRtn0nE3QvXyE1xV3GeSug5wNxwKT2CYbydvbi9I+7gbXZsFlivRdmHJ3PTPhX8TlXlyiNuHmjosenrjARuouXJrnSvup6G7oLCFEKII9oNirissB+23tFSWBTsKTaVTghDHiPJcpuijKBHmfvQhv2m9fH1xcshiXiYveXkJcE133aL/HaL2jbILP55I7HxqboMvQEN1GRuij72vQgrsJEvSdjND+j9L1yqKVEK54ZB8pLtWjY+xlryy6lvpNTDFgzllXFqJ8T3QQtLPGoNwew660rx6SGf1F2q8Li30x7u2NUU8vcZ7ZT2zEzUMIhBN0ri8vXowrSzjLis47i4iODqI8cJDFMFtrKWtJrhCmHKVp4StG94ZxLgVk83gWtTjzi36fw3SPGJHTZx2shKjWJTMXwlUnHbvwv6Jrmks/BxViIDPIRvKcNWVrRcfBopOlGFmMGqbf+Iiz1FFxkIUrWr8Qqj5si5cRmWB0ftmonc4Hi1YDYhlrCXsbcUz9PLL/FWdh0TU45uaK857udK7ofPjQufF2R68nN3hwQy/RR9dmn7s7etxc0O7mhAY6zjJLc5wzMcdhXRMkLNCE7+R5sJo6D+Y0baZmBBN1Fq1MYaJpBgM1E6jN1caC6apYMFMdKvN0hPeUxkI9mq+FRdNVMP+zBZjz19lCuJrx5xmYPZm9sJShNEcZc6YvwAx6PfWz2Zii4K9/mop/+S+f4a9/mY4F8zSgr2cJMxM7mBrbwszYHtYWrpARejpWWLhAF/Nna9I2DaGvIYOhlpXItjLVtYW5vj2MtaxhqCmDua4drA3lIvNKT81cGLmzcbumspEQupztfOHntU50D2SvKy1lUyjN5OPSFOKVibYtXG2XYLnXBqz0C8Gq5WFYszICa5eHY6VPILwcl8GZfbBYuKL3Y9fEYePaOKSvisSOlaE4ujoE+WtDUOMfio7gCAxFRGMsJhbnOcMqMR4j8TEYiI0gIjEYF4XhmCgMhodiKCQY58PDcTU2Drfik3E9NpFIwLWYeFwLj8WN8Djcid2ILzZm4GHaNny9ZTd+2HkQj/ccxQ/Ed7uP4ttdR/H1jsP4cusBPMg6gK92cBnhGXyz9xS+2HUEj/afwpMzxXh5rhov2Ji9sB6vihvxqqxZCFdv67vwrrFXCFdvW3vxpq0XL1u6hVj1U20Tfq5txsvmTrxt78O7zkG87RigZfrwoqUXz1v78bJ7FK8HLuDNyGW8vXAD76/ewfsbn+PtzS/w6s6XePnlN3j7mJ6D3rwBRNbVB/Hqf4BwpbokCMrLgrBwVRDmrQnGLPrSZq4Nx+zVkZhPX7jayjAYLN8A8yXL4bFiKaIjNuDglhgU7EtA6d4IlOzwR+m21SjftgIV25cS3qjc5Y7K7U4o32yPqs12aN3lgr4D7mjZYoWyWC0URaqhkLsKctZVpBaKI3RRFGWAUnqAbdrti97T4Wg/k4Ts7RFICFmJJT7ecHRdDGu3NbD0DIaZdxiMfcNh6BsBg8WRMPSLg9HyJJis3AiLtSmw3pACm6AUyAITYbY+GsZraNlVoTBcHQqTdVEwD4iFZVA8LAPjYREQB3P/GJitiyaiYLE+Blbr42Hrnwj79Rsh998E5w2pcPFPg6t/OtwCMuEeRISmwT08lUiBayi9H8ykwz1sCzzDt8MjdAdcArZBvi4LDqu3Qr6Gptdvh+OGbbANzKL92wqb4O2wDt5B+7ADxuu2w2DtVuitzYIuobN2M7TXEwGboR+8FcbBO2mf98Mm8KDANuAAbDfsg82GPbSvO2Hnvw0O67Nof7Pg5L8FrgFZcAukfSF8g7ZhWdAOrAzahZWBO4ltxBasDtqCNcFbsC4kE+sp0AkMz0RE7FbEJe9EQsoeJKTtRVzKQeIwYjcdRvSmg4hM3o+wpL0ITtgN/5idWBu5HavCd2BVxB6sjjyANVFHsDLyOPzCT2NxSA6WEMuIVaE52BCWg9CIs4iKzkNMTB7i4vKQmHQOm9KKkZ5VhsxtFcjcUYEtuyqxdW8Vtu2txo79tdh1oAF7DjZh78Fm7DnQjN37m7B7H7GnAbt21WPXznrs2F2P7fsbsO1QI7YebETWgUaabsX+0304U3IRhbU3UFB7DadKRrDrRBNS9xRj4+58bD1eieOl3SjrvI6m8w/RNPEI1SN3UDV8A23Xv8TF75/jyze/4Cf61b0gXr79FT989zNuXL6BodYedBRWounkOdQfzUH9sTw0nCxE/cli1JwoRuXxEqIclSerUHGqFhVn6lF2pgHFp+qRd7oOBflNqGkYQD9t6/KNr3D7859w54ufcevej7h642ucv3AffQPX0NYxgfqmYVTX9qOicgBV5edRU3EVdVU3UMNU30RD03109n6D4fGnuHT9DW7dfosbVx5jYvAehtouYLRxGJea+nGjpQe3mjpxo7YVl8rrcb6wCqN5pRjNKZbILsRwdj6GzpzDMDGUXYCBnBL05VWjv7gVA5Wd6CnvQHNeIypOlqPwYAHO7TuHvH1niRyc238G+ftPEsdQsP84ivedRDndfCv35qJqXz6qDxah9kgJGk+UoeN0JQbyqjBRXI3r5eW4V12Mh/WF+K61CD/1FuPJaAmeXyjBy8vleH2tCm9u1OD17Tq8ulePl/eJz+topNf3G/H6fivRgVe32vH6UhNe91Xiu9MHMOYfiCp9R5TMo0BkgRcaFi5DDZeELVyO8oV+KFvojbJF7oQbvXZHuRJnWXE21B+UKy3+CF9B2UcIIWqhr+RzxYKVQrQqUvL5rxDilWLZMuajDC6xL3/HPxO0ypgFCoFtHs2b5/kHfyO+/R20bAVROY+FKwVz/wnCYN1bEq+I8hm0nWmeKJ7iQbijaLIb4YrCSS6EM007S+KVQrgqnupMyzlJ43RXFM1wRwGRP90NeVymN80JOUQ2cWaaXJCtGM9Ml8ie5oAzk62F8HTsE3Mc+4wC6SlWOD7dGseIo9OscJRFK+LYZBmOEycmWeLkZxKniNOTZGId2VO4RNCOtmlP23YgHMU+5NH+Fs72EF0f+TuuXLQC1QvXoGrBWmINKhVUcZmgcgCaNMLQrhuNTr1YdGjHoFUjEi3qBGdZsVilE6EgUtCiG4VWvWgJXVpeN5aIR7teAjr0EwWdBsnERgU8nSjoIrqJHsNk9BptJFLQb5SuKBXchhHTXRgi+k23YtAygwKUjRQAJOJByEZ8lxSPL5MDcCvRF1cTnXElxQEXUq0xuskc/UlG6I7XR1e8LjoTddCRoI32WA20x6ijI04TXYna6EnWFXQn6Ih5rfRec6QKWqNU0UV/x/sT9DCcbICxJAOMJxjgUrwBriYY4nqCMa7Hm9JojuuJloQVriXZ4EqyDS5utMaFFCuMp1jifKo5RlNNBCNpphhJN8NIhjlBgUI6PfzTcl30+ZY4UzTEGKEh1hCtScbops8NpFOAlWmJic2WuLLVCtezZLiWaYqr6Qa4nqaHa6nahCZupGvhVqY27mzRw60s2r8tRricZY6rOxwxvtUFg5kU3O0NxsO6k3hzfxx49QPevH+Bn395hR9ZwHrzAq9fP8P710/xG80H3uH1858w0dOOLTERkBvow1xZBSZKyjBeoAqj+WowW6QBS3UNIQrJNFQJFUIZ1pqqsNPRgIO+ligBdDExgJupIdxMDOGqwNlED06mWnA0VoG97nzYa8+Ft5k6AlzNEb3YAfGL5Ujyc0HaSi+krfKl1x7YQAHQUlMj+BrowovW76GjgpUyA0QtdkSavw8yg5cgncgIXY7NESxcrUWIrzd8KKi31zOApRYdg5YBjNT1oLtIW/ijqM7TxOzP5sHSxAbHs0//IVwpygL/XrT6WLj62N9KdBRk4Wq4A40DbWjsbUEr0dHVgKaqAhTszcLJyCAUbFiDkqW+yJPbIVtmijxrc5RQoFpNgWk9Bd/1FNjVUNBWSUFbhbMjytj/ioJCFqwKrMxQSJSypxUFkCxasRDVKDyq7NBM62m2I2xs0WTFvlS0jJU16q2t0WBvhyYKgJtdHNHkKkeDqyNqKTBl0YoN2xvd5Wh0c0SdM3calKHG3hJ19jIKHK3RSDRz1pWzHdqd7NFCAWqtuTEqDfVQacAikSGaLMzQIrNEG5cO2tmgnYL/Rgo4uRNhjQld0xbmQrgSnlcsshibiyyrJvoumtR0fqdeRZvuPZqoU9FEo4YOLaNP9xCCvr9WfUO0GBiiQUcXVeqaKFNRQ6mqGsrU1FFG12GltjaqaX+q2UDe1FgSrli0srWVzoW5BepMzdBAAT2bx3OmVftHHQ+72dDdzl7yqBJCkoXwp2LBikWbLmGsbiWym1gsajEzk7ywWCRQCFeDbJLu7ErrkqOdlmtTZGR1WCnKBunzXcKcncvybOlc0LosrQXdXNLFhuvOLsIwfYjFHfYDc2BfMAfBAItYTnJhws0McAYLC0vCO8paCFetLKiZmKKNjpdL8wZFJzsXUa41IgQgd5z39BLZVuOePkK44pGFLC5l+7BtNmvndXYpjpmzt9iP6IO5Ngtboy7OUvaUyKByw7ibB+GJ866eGHP2wIgTrU/gStOuklk4G89z1p3w9KL9Y7GJDd1pu+dpZMFqlPaZRzZW58wv4ZvF5YGe7hj19sAE/a4vLfYV/lCc8TRM+yKMy2lfRQdELrs0NqG/LYboMjRGH33vbMTOHfkkaJqzreyl0rZRBzuM8jQxRr+VEbqGh+g7lYzMaVk6r4N0DQ9YWkjm6Cz80LKD3FmQfrvD7CnlTsfv7Ylxzrzy9RVMePsIwYoFwos+LFgtxRXfxbjo5S2yyLhkkoW/Ifr9jvB+KBij9TLniQkWBV1YwGMxjw3x6VrjkkUryUR9yM6CzqklIaPvTIZe+n32WFuJjDzRcZAN8/l88rlVdBccZv8pRs7fIwuldDyONnRN0fbp/jBEv/N+UQbI4hx3WpT8vsYZIZzZKfbDUpElJglunCEmssQc+Hu1FZ/njKxBOXeadMYF+u4u+XrR324+R55CuOpj0Yq+1wEvTwx5e2OAvudubhTBIjmL9BamKKLr+ZS+CbbS/SJgjjKcZyhBNk8dZioGMNMwhZmWBUy0zGGgqhCuZqhh0WwtkcGkq2EGHVUjaMzXgTLNV5qmjHmT5mHWX2Zi5l9nYt40JajM18SieWpCuJo1ZT6mT56HqZPnYsqkOfjkz9Pwr/9lEv7y5+ki44qFK0tzR1gwZnJYW7rBijAxcoC6ihHmz9GEygJ96KpbwFDbSohXJjrWMNdXZF3RfCMNGSx07UTmFc/Tpv3mfeXuhJyd5WzjAz/PtVjsvlp0GOSOgyxazZ+mAZU5ejDStIaLzWIsUwhXy/yCsHxpCNatjMT65eFY6r5WZF152/thnU8AIlZEIo7e27gsFNtWhuLYunAU+oej2j8U7UHhGIqKxVh8HEbiYtFPf++7okLRGR2K7thw9MZFoj+WiAzDYGgIRsPDcTk2Djfjk3GDhauYBFyLjse1sFhcJ+7GbsSj1C34Pms3fti2D98R324/gG93HsI3O4/g+73HhVE7m7R/vfMocRw/7MvGDwdy8GjPcXxJfHfkLH4+XYJnuZUi6+p1SRPeVLSKUsFXNW14U98pOgiycPWqpRvPmjrwc10LHtc24Vk9LcPlg01cRijxvKETT+ra8XMDve4cwdvBi3gzfBlvxq/j/eXbeH/tHt5cu48XNz/H888f4c2Pj/Hbq9fAL+//8LpSCFj/ocKViu8GLPQLgNKyQMxZGYgZq4IwfVUIZi4PxZylwVD22wDdJathQTfDxav9kBwXiOPbY1G8Pw6le0JRtmM9yravRfmONcQyVOz0Qc1eT9TscUblNntUbaE/UrudMHjIA230gFkao4nCcBVCFUXC50oLhRHaKIjUQXGiORp2eqHzeCAaD0fgTOYGpIUug/8ybyymPyLuXsvh6rseLn7BcF4eBpdVUXBbHQv31fFwXREHJ79IyJeEwJEuVselG2DvtxZ2S1fDaeU6ePoHY2l4NNbGJWFDchoCUjKxPjUTq1PSsTw5BUsTN2JpfBKW0vvLY5OxOj4FGxIzEbJpG8JTdiIyZRdiUvcgLmMfErYQ23cicddWJO3aRuygaX69B0m799PrQ4jffhAR6XsRmLgDa6K2YGV4BlaE0rZC0rEsMA3LAnjcDL+ALfBZt4WOIxPyFWlwWJkGOU27+GfBPWQ7PCN2wTdmD5ZE7cOy8P30+QNYFkzTQXuxIngPVoftxfqIPQiK3oPwuL2ISTyApE2HkJp2BBmZR5GZdRRZW49i67ZjxBFszjqAzZv3IIt+PDu278Xe3ftwcP9+nDhyCLmnjqH43GlUFZ9FXUUhmmrL0VJfj9bGFrQ1taK5sQmNdXWora5GRXk5CguLkZ17DidO5eHIceJYPg4fK8SBIyXYc6gSu/fXEnXYe6AGB/ZV4/CecpzYW4Gzh6pRdqoR9QUdaK/sQ2/jCIY6xjHacwlj/Zdwnn4848MSF0YvE9dwkbg0eh2Xxm7i8vnbxB1cYcbu4ipxZfwuLl+4i0uXJS5eukfjF7h+7RHu3vwW9258g+uXP8f42DUM9I2ip7sPfX39GDs/jhs3b+PBwx/wzfcviJf48pvH+PLbH/Htk2d49vYt3vwmKcq/4i3evniCbz+nbQ71YbihFiMVpbhQVYYrtZW4Ul+LS3R+zldWY6C4HD0Fpeg8V4au/Ep0FlSjs7AWHQW1aKMbThuNnaUNGKSbxkRzLy53DOJm3zge0P59e/EOfrhyD99duoOvxq7j8/4LuNM9httdo7jTNYE7nVdxt/sWbnffxrWOGxhvvozhugmMNExgouUSbvTexJcj9/Bo9Ba+6L+Ie51DuN/WiwetnXjY0oqHjY14QPt5p6IS14qKcDEvBxNswJt9AuNnjuH86cMYO3kQYyf2Y5QYPn4Q/UeOoO/oCfSfPIO+U7noOZGDjqOn0XLoOJoPHiOOoPnQITQf3o+Ww3uIXcRutB3ciy66vnoOHEIvLdd3+DQG6bOjZ87iQm4eruXn4XZxDh6U0s26/Ch+qDqEx3WH8Kz9CF4OHMeb0ZN4O3Yab8+fxrvxM3h94TSeXzyFHyeO4pvRA/hqeB++GtiPr3oP4ptu+gPQfgjfNRzC92UH8GB/Jsb8N6DOxBllC+xRs8AT9UpLUa20ApULV6Bs4VKUsrG6sgfhJglYLBgpLf53U7pwMUoWSplWJf+WcLVQErc4K6uU4Y6EHxu9/x2lf1eS+AEhdC3wVohRnn8jXPG88gXe/5j53qiY543Kj6j6iN/ns7n6HIkK9qsiymd6oZS773E3wKmScFUwyQX5nznh3KdONO1M70nZVSXTXVA4leZNdkTBVDkKZ9Drme4oIPKZWW44N9MVebNckUvkzHRB9kxnwZkZToLTM+Q4Pc0epyZZi+ypo58Qn1ni2GQrSbAijkyT4ehUmci4+kO4ktFniMmcYWWFM1O5PJAzrez+gAWsKfY031GUDRbQ/hTP43PL4uRyOqd0fcxZSaxC+bxVUraV8gY0qAWhRSsCHboxQrhq14lBi2aUBJcGCqEqQkGkoFUvioLLj4WrOJpOQDuLVgZJgk7DjcQmBTzN8xIpuEhEN9FjlIRe42QiBf3G6Rgw3oJB420YMtlJ0zvRb0rTss0475SCq36JeBSWjB83xuOblEDc3+iH25vccTPVBVdT6IE/mR6mE+nBOskC3clm6NhogvZkY7QnGqEtwRBtNLYnGaMj2UTQmWyKjiR+3xit9H57ghG6Ek3RS58dIIaJ8Y1muLzJAtdTZbiVZo3baba4k2aPW+kOuJkux80MV1zPdMWVTCdMZFAAkm6NsQwZxjfLMJFlhfGt1pjYboMLu+xxkZ4XLuxywfh2VwxvcUZPmiM6UuzQmUrBYaYdBrc6YHQbBTDb7XFhux2u7LTDte3WuLLZFFfSJOHqZroObmfo4G6mHu5v0cf9LAPc3mqIK1sMcXELLbfDjrZLzyXpFKzu8MeDisN4fXcYePU93vzyAk9+ZeHqJZ6+fYE3b5/jlzdP8evbp/T09Qq/vnuO+1fHcTgrHZ6W5hQkqMB0kSosVLRgpqwFc2VNWKppwEpDXYhV1poqsCJstFRhq6MusNfTgrOxPjzMjeFhZgwXmpYbaMNOn943WASZ7jzINGbBVnM2vE1VEehqitgl9kj0kyPZzwWpyz2RusIHcb4eCKKgaa2tFdZQsLTK0hjLzfWx3sEMsX7OSN3gi4zgxUgnMuhZKjN8LTYFrkGQL5cK2sLFxBwORhawNaKAQc+cAgcj6CzSg4aSDgUDyrC1kONUbjbO37qAwUvD/9SU/d8UroY60TTUjvr+FtT3NKGVxta2alTmHUdORhLOhG5AScBalAnhylYhXFmghDtoOclR7+SCegrU61ydUUtUUYBYbm+DYlqmiILUEitzlNGxV9rIUEuBcz0FhuxnxaJVE0/TsvUUjAuhSghW0nS9jY0QrhocWOii5YV45YhGF/a7chDTze5OhJym7dHgZI06R/qsI61HTut0sBKZV41EM5cjspcW7UudhQnqzE1Qb0aYGKHO2AgNZqYi26pd+EZZiver6b1aM6lcUGQdWUrCVZuuMVo09NGkpotmNR00qmqjdqEGKueroGKBMqoXqqJOVQP16ppo1NRBs44+mnX1UaeljQpVNZSqqKKYrkmmVF0dlTo6IgOswkAPlcYGqOMugrQfTXa2QsRij6t6U3M0WljQvllLwpWDA7ookO/hTCkWr+wchOm5yArj7Cj2crKyRIelmehi10nr5I6A3D2QRSjOamK4XK+P1jWg8DbqdXJGJ5ch0ufb2N+K16HwuOJyQc7q6pDx560kbykbFgqcMeTsJpmsu7pL61KU2PU7SuIVC1WDdK0MKbysWDQZFObXciGCfPB8YgN0Lr1jA3Q2M2cPLDZI5zJNFsLYK+qCty+xGBPEBYGvyAhiWGwZdaH9cHLCkNxJ+GeNcMYWm7p7cYkhZ2t54Lybm8ga4mVHFOIUC1Ujzu4SclcMOjhLRvz2DqIMsJfLGoV4JxOG4yPOclygdV9wcxV+TX1sds/+TNac2WMnlcaxJxT9JkbcuGueC23bDeMe3GnQhfbPQXSv489xaWUfZ5nJpE6DnHHFgtUwbZPLCFn4Yf+lIVqv8Iuyl7LauBSPtzXCAhb7M3GGEM/jLnz02RH+PJ077so3YqfwcGLPLxasONuLfZwY9g9zl0Q2kYHl44NLvosJP1zxW4bLi5dgwsNT8uei9fD5GKTtsoDEmVWcTcXC0Dite4KOe8KZvcacxTngfWQfMRaL2I+K/ab6rSXPqSH2oaLf6QDRJwQnW2F+PiQy9JwlYVDR5XCE5/F5cHIQmVWjdD8YcaVpV2kccmaRlK8TGyFmseg0JLdT+FfZKby0FOIVZ1/RcqPClN1eEq8cJQN7qUzQUdqGq5yuGVe6ttzonLjjymIvXF7ijXEfTwx5eWDIm86JtzdG6LoadOXfjwM66P7TZEf3GZkJyun+cdbIFPv1jBFDf3e8Zi2AxcyFMFLShrmmOSx1rWGubQl9VWOoztGCEmdbzdURnlEG9L6emjHd63WhOlsTKrPUsXDaIsz5bI7oMKg0UxlqC3WgPE8dc6YrYc60hZhNTJ+6AFMmzcVnn8zCX/40XQhXs2YsgraWGcxNHSCzdCZcRLYVY2Yih5aGKRbM1cLCeTrQVjeHsZ6tyKBi4Yq9q7h0kMsFDbh7oJa1yLwy1raBjpop1JQMoLHICMY6NpBbe2GJxxqBg8xTdB5cOIuOa4aWyLgy1rKBm62fMGP3XxmJFX4U9y8JxBqa9l8dhZW+gfB0XCa6Cy51XgV/7wCELwlG4tJgZK0Kw7H1ESgMiERNYDjagsPRFxGFwZho9EdHoDMiGK3hgWiNDEZbVAg6o8PQE0vLRIdjIDwUw2FhuBgVixuxSbgRnYAbUfEEjRHxIuPqdnSSEK4eb9+PJ7soRqHxq6y9+GobxTHbD4mMKxaufiS+2XUMDyle53LBHw/k4PsD2fhq30k84u6DR/Px8+lSPMmpEKWCr0qb8LKiGc+JFzWteN3UjdctPXja2IEfa5vxmHjR2I7XzZ14Ud+GJ9XNeFLTgme1bXhc1YwfuftgXSfeUHz5fugy3o5cwRuKO99dvIV3FIO+Ip5dvYsnd77Aq29/wK8vXuG39++FaPXbb78orNn/uXD13+O//0nZewMWLt6A+X4BmL08ADNWBGD6iiBMXxqEWTR/gfcaaHr6wYxuhn6rFiMtKRhndsej9EAsynaHoHynPyp3+aNq93oaVxK+qN3ribq9rqjdJUfjTkcKWD0weswHHfRgysJVQagyCkNVUBShIXyuCiO0cC5cC0Xxxqjb5oL2Q6vRsH8DirYF4PTmUBzOjMG+jGTs2pKJXTt2YvfeA9h76BgOHjuNI8eyceTgaezddhAZSZsRFxGH8JBQIghR4SFISozG9m1pOH7iAAooQK6oLkZNXTmqGypQ3lSBouZy5DWVIrehGDm1hcipLkAuca6mGCUNlahqqUNNSwNqWxpR39KCpvZWtHY1o7WvBm2DFWgfrETHUA09oNURDTTdhPYhejDrb0Z9RwMqGqqQX16M7MI8egDMxcmTZ3Hq4Fmc3HMWx3fm4vDWHOzfkoO9mTnYkX4GW9OzsS0zF7u35+PAvmIcOlSKo0fLcfRwGY4cKMGhPUU4uKuAOIfjewuQc6QUhafoWM5Wo5Yu4la6iLurWjFQ14Hhxi4Mt3ZiuL0Z/W216GopQ3NdPhqrc9Fck4OOxrMYaC/AeH8Jro1X4+6VBjy41YKv77bhuwdd+OnREH7+5iKefn8Vz76/hiffXsLPD8fw/f1BPLzZhdsXm3FxuBbD3ZXobatAF53LrmY6J43VaGtoQGtdK9rq2tFGP5yOqka0l9Wgq7QSQ9U1uNrWis+H+vHtpfN4fPMint2/gpcPb+D1t7fw9scbePfTdbz/6QZ+eXwLv/58B789uQs8vQc8/wJ48RB4+ZXEi68V8PQD4guJl18Sj+gzD/Hbj/fx5tENPL1/AT/cGcb3dwbw0+eDePJoBC+/v4S3tI1fnjzCr0+/x6/PfyS+xy/PvyG+wi8vHtH4Jd7Tdl//eAs/3R3F3cF6nK8/i+Gy47hUdRL3m/PwsKMIDztL8UVrCW7VF+ByRS4ulNADf2E2xgqyMZKfg6FzORjIy0Z/7hkMEWN5ZzBOnM8+gdEzJ3CB3rtTXoJvGmvxuKMFT7ra8BN9d1/X1+BBVRlRjke1NXhY34RHTW34vLENN2saMV5Ugd4z+eg8kYOuk9kYzMnDRGEhrpQW4VpJPq4XncX1/NO4fu44rp89ghs5h4lDuHJqHyaO7MDIgUwM7knBwO5k9O9KQO/2WHRvjUJXVgS6iY4tFHxnRKEpLRqNabFozkxE65ZNguYtyWjakoTmrEQiHs1bY9FEn23aGkHT4WjZEoG2zEi0Z0YTFOhvpmB86yb07EilbdE2dyZiYHskBrcFYmT7OkzsWI1Lu1fiyoHVuHpsPa6f2ICbpwJw+3QA7p6hMdcf1/PW4eK5VRg5uxSDZxZj8IQvho74YGS/F0Z2+mB481KMpK7FSPR69C1fQQ/kbqhSkaNGie5LC5agWmkZKhcuQ9mi/79w9c+omMtdAyXKWbRiZnmhlJnhjZLpXiia6o6CyS44N8kJeZ85IX+yM4qmuaJ4BiGEKznNc8S5KcQ0J5ybQcvSe+dmuknMkjg7y1UIVqdnslglcWqGHCeZafY4MYk7CFr8LlwdmWyFw1MYS0L2O0cmK8SrSQrxioWrKZJwdWaqNbKn2uLMFFtRLnhmsh2ypziIssHcGc7In+0uGecvXILS+UtRNMsPRTP8UDJ7uSRcLVxPwWIgmjRC0apN17NujBCv2LeqRZuJlsb/YOFq0Gg7BhjTbRi22oIJlzRcX74JjyJT8UPqRnydHob7aatxK30JrmdSsJBOQU0KPeynUmCX4YLeDCd0ptujI91OjJ3pDhIZEj2ZcvRucUZfFgV4RJ/AFf2b6bPp9F6KPQbTHDC+2QlXt7nh5nYP3N3pjfs7F+P+riW4t8sPt3ctI1biJnF5xxKMbnFHP5ujZzjiPP29v7TXA5f3e+LyAS9cOuCNiwcpcNy/GOf3+GGYlu/L8kHXZi90bnZH1xYX9GRR0Jolx0AWPfxn2WM8ywYTmy0wnmqIiU26uJqqhzuZBvgiyxAPthJZBri3RR+3svRxebMeLm42xhUWybZQUJvqiqHNq3CncDdeXO+jvx3f4t2vL/Hstzd4/O4Fnr59JglXb5/i1zdPAHqPxatvP7+Jswf3YikFJOYqKjBTVoWNph6sNHQhU9emUQs2WhqwYU8rLTVYaaoK8YoR2Vc0jzOvnBXlgo762kLQkmkthJnmXJioz4C56nTYac3BYgt1BLmZI36pA5KXOhEuSFnmgY1LvRBNAQ8LVwEU4IVQ0BQkt8E6WzNscLJE9BJnbFrvjfSgxcKcPT1kGTLC1mBj4GoE+fpgiY09XE1lcDC2hJ2JFayNrGCqYyY6UWkt0sMiCmTkNm44k5crhKuB/0vCldRRsGmQhSt6JuppFM9GjQ1lyD+0EyfjwnE2iJ4hA9ahYvkSIVzlWJshz8YCpRQs18rlqKeAso7GOgpSayl4raL5FXbWqLCRCbGqiqZrKSCtp/kNdnaot5PaxrNw1UjBY72tFaqtZai2YaxRY2sjjNnraHn+DBu113MWA4tXLFix6bqcOwgSdE5b+LUTi2FWtLwM9ZzVxaIVZ19RcFxnbY56awsKJq3QQgFrG22zjfapWWYhRKtqAwPUGhmhmTvi2VqJ8sFGK3PUmhmjxlQhaomOepZCuOowMKP7ipEQr5q5TFBNBzULNejerYySeUp0jycWLETFQmXUqGqgUVsXTQrhqlJNHaWqCuFKVQVlGhqo0tdDtZEByg10UWZI0xZmaKBz0GzPHlecAWaFJqKVzk07zetwdBRG0F3OTugmOrnEz8pGiEkd7EXF5uoy7gZoLnyd2il4bmfzdAtLhajF3lLW6BQZWTJ027EJuhP6nF2EcNVB3w9nobXQOli86lAYurPvVaf4rK3k98VG9fb0O5c7Y9DJFYPckY8Q66F5fWxezqWBnFWkEK4GWbBSwALWCIsnDPs9cTaWkwT7TXEJH4sXPda2aGdjeCtrIV5xp7tRNxahfIWwcmmxHy77MktwkYUsT29MeHpKZujcOc/rg2jFrz2EETn7TolOf67uovPfoKMLBhycxTgkp3uOPd3DbCg2EhlmVkKs6raxEmbpA3a2wsCbzdMvEFzq18+ZQpbcZdFcdNbrp2UlE3IWSWyFh9Mgv5ZLwtGIE2cs2aHfTlofI7rvcUaUnZ0QmMacnIRp+XlXZ8ks3J3PlQsdv1xkr0lInfB4XVzWJso0WSiyl8zPRakefR8TfE45C4zO84SbGy6wX5WHdC5YuBLG+IrvhcUsFq6u+Pnh6tJlIttq3NNLfC9cCiqM9YWHl2SszmLVBRcnXOBpNjbnEkEnuYD3YZBLSOl8SObt5oSZhC13c7Sm82FH378DHRfhIvmIsYn9efEduYnyzVFnN3EtjNA6R5wdhcn8iIsjxtzp3HjwuaHrhl5zCaSA7gkDcjshYonSSPauEiKVgxCohoRoRX+b3OjzriyS0vl25u/Uma4fVzo/dJ6IcU+J8+50Hj2ccdnbA9cWe9O15iWy1Ma8vOj68hKCH3e5HHDiLEi+x9D9ho6xln6DJXTtnjAxRxL9zfGZNRemU2ZDf44azDXMYK1nC0sdGfRVjKAyWxMLZ2oI03M9NTMYaVlAX90EmlwuOEcLarM1oDxDBfMmz8fsz+ZCaYYy1JV0oDJfC/Npep5ABbOnL8L0KSxezcNnf52NT/48Q4hZ6qpGMDVxgLXMFdZWUrYVY2nuCn1dGZSV9LBwvi401Uxhom8HM0N7mAoBy1pkVxmz95WGJUw0+e+QDYx1rKGjZgJV+hyXDBpq098qmQcWu6/BUq91cLb1gaGWTBi4K8/WgcYCI1EqyMLVWr9QBK2NFR5Xy5cGY82qCKxn4WpxELzkK+As84a79WIsc1qFQO8A+tsaIoSrI+sjUBAYjergSDQHh6MjJAxdYaHoCg9BW1ggWojWiCBBe2QwOqNC0B0ejN6QIAwGBQtD9psxSbgVyWIVERaH66FSxtWdGBauNuPxtn14suswvqfx66y9+Gb7QSFcMV/vPIJv9xwXwtWXWw/j4baj+G5ftjBo/+HIWXx7OAc/HCvA49Ol+OlMKX7mLoOiq2AzXlDc/6K2Dc8p5n5S14af61sJet3YIUSrV43teFbTjCdVTXha00pjC74tqcV3JfV43tCD9z3n8evQZbwfuYr3LFxNUCx+8TZeE8+u3MXPN+/j+aNv8F7hc/X/HuFq6QbMWOaP6csCMMMvELN8/THfYyXUXLxgTDcMv+Xe2LIxGHn7ElB+MBble0JQsWsDqvdsQM1eHlcL4ap6lztqd7ugeZ87eimgnDizHBdPL0XHdluURGtIwlUY/WGN0EBptA6KIrSFcFUYq4+azXZoP0DLHtmArlNxGCndhSvNFHh3V+LGQCNujHXi9sV+3Ls2jM9vjOKLa6P4fLwf17uaMVRZiMbcQ6g4sQMVJ7ehIW83equP4WpfMR5eb8X3D1mImcATwTh++v4CvvtpAl8Tj34cx8Pvz+PLb0YFX9H7335/ET/8cAU/fi/x+PvrePLjDTx9fA1Pn17As2djEs/HaZwgLtD8i3j65DKe/HwJP/1wEd99NY4H94Zx+3oPblzoxM2hbtzq7MGtxh5cq+nAhfI2jJW2YqykDcPF7Rj4QGk7hiraMVzdgZEahqdbMFDViP6KegwSE3VNuNHWic/7+vBoeBDfjA3jh4lRPL40hieXx/D0Co1XB/HTtU58faUO9yZKcX0oD5d6T+Ny70lcHzyF++O5+OZaIR7fL8fzh9V4+XUtXn5bi1ff1+PNDy1EN97+0It3xNtv6AfwoBHP7lTiuyuF+HwkG9e6j2Oi5TCGGw5hsI45jIHaY8QZDNScJfJon3Nof09jsOQ4houOYLz0CB37SdxrycXD7gJ83V+Eb4eL8cOFMjy+WoGnN8vw7FYJXtwuw+u7lXj7eQ3efVGH9w8b8P5RM95/1YJ3X7Xi3SPiyzaJB814c59Lycrx6hZxuxKv7lTj+fVKPJ4oxjeDuXjQcwJ3Ow7hbtchPBg8jq/Hz+D7S+fw4+VS/Hiplmii7dMP+kYb7UMrHl9vxA903r67VEXLluJ+Xy6u1O/HYH46XZsJ6D4Ri5GcRFwpTsWNskzcKN2Mq0UZuJCXirHsFIyc3IShYxvRfzgZPQeS0LWXAtU9FLDuikfn7lj07IpG93a6OW4JRsfmEPRsi8DI3jhcPLwRV46mCi4f3oTx/QkY3RWDEWJ0TzxG9ydj7GAKhg+kondPMlqzYlGXFo6qlBDUpISiMT0crVsi0bU1Ej1bw9FD6+9K34COlHXo2LQOnSn+6E6j3xeN7RvXoCVhOZrilqAp1heNMV6oj3JDTbgzqsOcCDmqw2kMd0FVmBsqQ9zpPW9aZgkaov1QG7UY1RHeqIrwIjxRFemOyihXwglVUY6ojiTCHcV6qmh9VbSemggP1EZ6oS7KE/W0nZpga1QF0AN+oC7qgrTQGKyOeqI2SJNea6MpRBdt4Tr0R0IbXXHa6EjWQVu6Nh2nBupS1FC3UQWNicpoiV2E5nA11AcaoX69PVpWe6PDdzGareh+pOGM2oW03QW+qFLyQ8UiP5Qp+6FUmcv2PAkWrTwUJXqL/91w+V/x3/HfU7iSvLGkroQsVpV8BM8TohYLVbTNv+Ej8UrC5x9SPpeWmyNRNtvrI2i/ZtE+z/RRdAh0xbnJzoL8Kc4onOZC8xmeltM8R+RNdkDuZEfkcie/aU4iw0kww0WQPd0Jp6Y54sRUBwmenq5gqj2OK4SrI5+Y44gQrmQ4NEWGg5Mtf+fQZDZmlwmT9qOfsc+VDCeIkwoB69RkK5yebI2Tn1kJg/ZTk1jEsheliWzSnj/HQ/iPlS2ka2K+H4pmLUHhTD+UzFlB52sNqhf5o0EtGM2a9NvSjqLAMhqt7F2lI5mvt+p8IEohWP07hCvDfyRcJQvx6p8JV4PGW0Sp4MfC1Yj1Flx0y8TN1Zl4GL0ZjzZuxN2NobiSvBoTG5diLMUX/Zs80JnsQvcBV7SnuqM51Q31m5xQmyxHwyZnNKS6COpTnNGY6orWDA+0b/FGZ5Yv3U8Wo2vbEnTS2J7pjeYUNzQmOaFlIwW46W4Y3OyJ0S30oJ1Ff/O3+uHCtmW4sH0FxretwljWagxlrqR7ji8a4uSojLBCRaQM9fH09z7dGV1bXNGR6YKWVNqPjY6oSXREZZwjymPk9IzgSM8NDiiMtkVBpAUKwk1QFG6Esggjuv8YoDFSF62RGuiIVMVArBoubdTF3c1GeJDF6ON+pg7uZGrj5mZtybB9syGubrfBpa0sXLmgJ2UxLp1Mw+OxZvz280O8/+0VXuAtnrx/iWdvnuIN8f7Nkz+EK7zGz1/dQ1XOCWzwcoeVOpcHKsNWSw+22gaEPux1WYxi43UdOOhpCwHLUl0ZFqoLJdQWiddSGSHBxu3qi2CqNg+GyjNgsGgKzFWmwVF3HpbZaCPUU0YP13IhXG1cKmVcsXAV4eYEfwqc/ClwCqHALoiCqrW25vB3tEDUYjk2rWPhagnSmOBlSA9Zg40bViNYIVy5mFjC1oACHEMLWBvJYGlgSUGEGQU2RlCbpw0XB0+cyT+L8zcn0H9x6HeR6mPxigWr30WrkR7BB+GqbagTrYMdaB5sQ8NAC+r7GtHS14TaqgJk8/9QDA1AQcB61BJVK5bgnLMtcmzNkG9niQpHNkt3+kO4ooC11tEO1fY2AhacGhwljypR7scjBb71FMjW29mIzKt6e2vU2nKHQRkq7GQoo3PF2VpVwsOK1u/0wZCdhSs7WheLXXZC1GkhWingb6Vgv5k+32DDxuwS9bZ/0MidBun9FgpWO2h93fSs3OUoZRU1mZmhgX2lTE3RwubldlZC2OKywgaZJF7VmRrTcqZoMzNHh4kFOo0t0KFvilYtA7Ro6aOZxgZ1XVSpaNLfChUUzldC/tx5NC5AubIqarW00aCjRyP7W2mgTE0NJaoqKFFTRbm2NmqMDFFrYiy6HpbTdI2FOZrs6NgcHNDC5ZMya7SweGNvjy4nFqyc0SlGuXjNhu3NFBw3m7KPkxna6fNtlmzMzl5XNJqzeGUqxKvfBSzhWyUThu0dLEaxb5Mz/dacnNDOZZuWlkK8arexQpetotyORQsuEZNLmVIDjk5SVhV9/yxe9Tu5oI/9pgTcGdBRIISrvxetnJ1FCeDYh8wnV1epLNDZRWRasXAlOvc5Sp37uj+UKfK+0rlgwWzE1QMXvHxxwWcJjT4YZ+8rN3cFriKracSVt8XCmaJkkfZ7yMVFCFfn3Txo9KDtugkj9gF7pz+wpWOzchAm9KJbIAsv3BGPxSAXZ1zycJcyrWi9LMr0WbPvkuSTJPyXuAzNRiZK+wboPPdbWAhj8RE6j+NOUhc9Fr9YwBrmdThyx0ouT7MRYpTIzGLRzYNFHBcxjgsBzkP4Uo24u0hw5hYdIwsmfXL+fuxpXQ5C4BlnAYo7B3IWlYuL8NO6QOf0oruH5Onlwdln7kKo4pJBkQnHJZS0vBCuliwRXPD2oXPkKvzDBuiaHKbvdtzNTRjgX+SRPnuBBTY6jmHaf2aUrpXzXJIpV2RcCS8s7jho8QcOMmGkPuHuhItebpjwdKNj/YAkLo4oMuKE5xhdY6JckEU/R0mgkvynXETZpfQ5V1Hax+LegOK8DohlHUSGGwt8AwovqzEXR9omnRNPFvIYV1yic877wuLVBJ9zD0m0GnOTi/28RPOucFdF4uJHGXzCgJ8N9ela66N7ZKcj3W/o3tNM10IN3e+yLWTYqKmFxbPnwGzKTBjMVoGZmgms9Wwg07USwpXqbC0smqkJdSFcmcJIyxKGGmbQXqgPtdmaUJ2hBuXpizB/8nzM+nQu5k9bBI2FutBYpC+6EM6fqYr5s9SEsfs8GmdOXYQpn87Dp3+ehamTF0B5oR6MDe2EaGVr7SGws/GCna03LMycoKNpDhX21VIxhiGXCBo5wEzfTohPLFyZ69kJbyszXTvCRmRiGWhZiO2rLqB9pn21tXAVZYLLffzh7ugnhC82b1eeo0PHZQAjDSs4WnhhuecGBKyKwnpi1Qr2uQrH2hURWCF8rpZDbuEJJ8LXfin9Dd+A+OVh2LI6HIfWR+JcYDQqg6NQHxSKpsAgtAYFoD0kEG2hgWhlwmlaQTv9/Wqnv12d69dhwH8DLoVG4mZUAu6EJ+BmSByuB8XgGnEzPB734zfhq5TN+GGLVCr4bdYefLN1H77fdVh4XD3adhAPtuwTXQW/3XUcX+04Jvlc7c/Gz8fO4empIjw5XYSnZ0rxJLscj7MpXmbhqqgBLytb8aa+C68buvCEs6gqG/G0vg2vW3vwtq1XZFw9q23Gs+pmvKxvx6v6TjypbMY3RTX4oawRr5r78WvvBH4buoxfR67i1/PX8X7iJt5dvI23l+/i1bX7FBN/judffo33Pz/Fb2/eSt0F2aRdwW+//QcKV6o+AVBeHAAlvwDMXboBs5b5EyxiBWKerz+U3JdBzdEVhvRDXLrUHds2BiF/XzwqD0SjYk8QyneuR+VueujYQ+xeTdOLUbXTHXW76UH0sA/O56zCjUJ/XM1ZiY5tNiiJUqeHTlWURqqhLFITZdHaKI7URn64Jj2Y0h/ZdPqjd8AXQ6cDcaU8BV91H8ezixV4eaMFr+504dXn/Xj95RDePhzCmwc0fa8br2914MXlRvw4Uo4HPbm43XaMOIIveulLH8/F81ulePtlHd5904z337ThF+bbdrz/oQNvHnfi1U/teP5jG55+24LHjxrx08MG/PyQvuSvWvHiYRt9WS14+WUrXn/VSevoxfvve/D+xw68+7EV735owVsWeL6ni+TbNrz6uhXPH7bg6YNmPPmcLqDbTXh0uQZ3R0pxoycft1oKcL+uBF9Ul+PzijLcKSvF9aISXClgynClsAKXC8twoaAY5wsKMJZ/DmMFeRgrzMVo0RkMF53EcOEJmj6Oy+WncbsuD1+0FOFhRzG+6iS6ivCoowAP23LxZfNpfN50FLca9+FKw3aM12ZgqCwJ/YWx6CuKxmBpDMar4nG5Phk3W1NwpzMN93oycLc3Hfd6M3G/bxs+792FL3r2CD7v3I47LRm4XpeMibIY9J8NQdtxfzQeXofag8wG1B0KQv2hUNQdiEDt/igiErV7w1G3JxT1u4LRsCMQLTsD0LE3CD0HgtF/OAT9R0IwcCIUI9lhOH8uDBMFwZgoCsSF4iBcLg3DtcpI3KiOwa3aeNyqSySScJPGGzWJuF6ViGvE9YpYXKdlrxYE4EreBlw5R2N+MC7mBWP09Ab0HV2Njv1+aN7jI2g/5IeekyswkL0WQzlBGMmNxNjZeIwXJOFCyUZcLN2IieIknC9MwGh+LAZzwtF1dD1a9i5D43bulOmNJqJ1pxc69ngK2nd7om2HJ1q3e6IlyxNNmZ4UBNJvIdmNAjFXVCe4oiqexnh6neCCmng5qmLpQTzWFnXxjiIIbN5IwRvRnOSMpgSaF8c4oDHWAQ2x9FAeY4+GGHpAJxoomKuNtEd1hB0qw+1RQVRFUNAXKUd9NH0+mtYX5YimCHqID5GhJpD+yAXaoDaIHtZDHAh71ATTQ3ygJaoDLWi+JWFO0/SQ629I6BN6qCSqN+ijdgM9AG8wRkMgPfgGy9AcTA/fQTKaZ4Yaf1NU+5ugOsCI1meAqiB60A7SRmWAJn1endAgeFoHVQEGtB9GBD1E8+u19IC9ai4xHRUrp6Bq5Wc0Tkb58qkoXzoN1UQDTbesnopWfxqDp6IhfDId96eoCPsEVaGfoI5oCvoUDeuno2qVOqqWW6JhmTs66AGp1caDHuxdUKfsJrKuKtmUXXkJSlX8UKLii1JlLwoIWLTyVAhGUgbVvwf2rvpYnPq3+EfC1T+jhDsW/gP+EK+8hKdVyUfwvA++WWwm/zcI8YqY9wHff0gZvVc2V6J0jvcfcPe9mXSMM7xQON0D+VNdkTfZWXBuijMKphLTJAqnO6Fguhx5Ux2RM8UR2cxUOc58YJoTTk+T4+QUBxybZIejk2wlptjj2DR7HJ/mgONTaXqyDY5+aokjzCRLURbIwtUBmj4wyUJwkDhErw99ZonDimX5M8eI48QJ4Xklo2kZjn3CozXNs5UM4Wlf82a7UyDIQqEfnb9lKJm3nFhB54r+pi2kwFolAI3qIb8LV0yzNpuwR4psK6ljYLTws/p3Z1z93xCuhoy207gdw+ZbMWqzGVe8snDPfzs+j9qMa5ExGAxejdYAL/qduqA2xAllofYooN98Yagd8sMckEvj6SA6FwEynKT7wEm6B5wIsMBxf3Mcp/E0/cZzw+2QF+mIPLqX5NG9JTfCAWdCbXEywArH15vjxHpTnKF7QG6AKXI3mCB3vTFy15nirL8Fcv1lyF5vhVOrrXBshQX2LzbEdjc1ZDjMQ6rdbGTI5yDLfSG2eS5ClocSMpznIcVxNpLtZyGJ3k+ym4tkhwXY5LQIKa4LkeIyl6ZnIN15Gra6Tsdej+k44jUV2YunoIzuH+2hCzCeoInbGQb4fLM+7qVr4XaqGm4Q1zM0cCVTW5QL3thhg6vbKchMo0A6gQLLvRHi7+e7b2/h/S/P8Qpv8eyX13j+9ilevfkZ7948xq/vWLh6To9Nr/Dy+wforipC4vrVkOvpwmzRIthoaMNOSw/2OtwlUOFbZWogSgK5NJCzrli0MldRgqnyAhgpzYXh/DkwmD9bjIZKNL1wJnTmTyE+pWWm0roXYIWtPsK8rBC3xBFJS+TYuNQVaSu9kbzUCyFO9lhlaSbKBIMokAumAHOtjQXWO1gg0tcRqet9kBmyDOnBy5AWshxpdD0krluBQC8vLLayo32zgK2+GawNLGBjbA1bEwp0DNk01wLayobwcPZFdj49fyiEqx4Wqv5BptU/E67aBzvRNtCBFva3GmhFw0ATmnsbUFWag5NpCXSdrUERncNaonK5D/LdbHHWgTsKWqFKzobpTmgkGuQEBZSiAyB3AuRsKi4H/CBYidJAe5FpVcdZVTYc0HFHQMYKlUSZvRWKiRJHa1RQQFvjQn8DXdm/igUsO0m4crRFIwXGTTZc0meDNmsbtNP6Wq0s0SgzR71Myq5qsGUsRXkge86wYNVB6+ly5hI7B3TSfrBvVTv7V7GHkzBgt0K7Pa2LhSvudkifrZeZoc7MRGRdtbBwZWqJThNLuieY0X3CGC3cWdDABC36JqjXNRIdAwuVVZA7bwHOzp2PwoXKKFfXRJUm/a2l669MTQMlquoo5nJBdXWUaeugxsgI9bT+GqKKqLW0/EO4spM6C7Za26Gdu+fRue5ycUYnXUuddL6ljCt7tFjK0GRiKozXRTdBzray4qwrLhc0F10G2UOKaTczF2WPXVz+J0QuWobL4BzlQnDqcnSUuhcSXQ726GXBh4UnUeKngI3WnT9k6dB7Tk7CJF0Sr5wl4cqJO7HJfxetPggjHzKthGeVIrOGhREWrthviuGysEE6LvZ/4tI4NkEfZHHN1lb4X/XZO0qm6a6SuDEoBC7u8GcjzN8564jL2IYd2X/LVvgncZZZL7/H5WfuHpLQRfA6hp1YuOJ1sI+VRL+VPfqsbESW1RCtizvjsQB02cNDwNlGg8IvyUqUno2y15I9ezNZim52A8SIrRXG6PNjtG0eJ+g3cFFkQclF9hXDAkyPHWeyydDPnfY8XHHB1wsTPp4Y93LHOAs6LMx4SBljnEU2xp5ZCkbo/SF32n8XJ9H1blhhJj7h5SlgEY+7F46xuMTZV65uuEDHz8IVl/+N0zSfD5GJxoKct7cwYr/qJ3UP5O+Iv29hfM8lnJy1xefA0xOX6D0uC+TssgH2jbKyEMLdMJcuiuNzFELTyIdMJ3uZYEBAy9FvmjOZLrL/F2fDsZDpLjHKpadyZ4WYKBdlmx+uA742JBxEqSlnY3H55wUvNpL3EuuR/NSchNDG+z8ol7LT2FdszMVJCFMX6Rxf8vHCZeISTV/08hAC2sTvwpXr71lXE4yrs/juJj50omThSiGy8XkZdqbrxtUO3U7W6HCgew8L+PQbzrW0QpqODpbNmwer6XNgxMKVqjFs9GyFeGWoagJ1zkyapQk1LhVUNoKhpsXvwpXqLA2ozFCF8gxlzJ+8QAhXC6YpQ1vFEHoapkI4msc+WHM0oU5/F9QWGWD+bA1MnbQAn/5lNiZ/Ng/z52pCT0cGSwsX2CiEK3s7b8gdF8PO1gsmRvbQUjeFGq1TR8MCpgb2Aj2aNtCSwcLAEdYmzrCkkUUsSyMHmOjbQEvVCMrztKCpbAArUzn8PFdjtV8QvFxWwNzAQZi3K83UFFlXusqmsDKQw8dpBdYtC8W6VZHCoH3F0mCsXBKMZV7+8HBcBkdzDziYucPTbgnWe/sjfmUENq+NxAH/KOQGRaMkKJJilyD6u7QeTRvWozVoA1qD/Sn2IEJoOjQAbTS2B/ijfd1adK1Zi4F1/pgICMW14GjcConDzeBY3CBuhyfi89hNeJCUhkebMvE1m7Nv3oVHmTvx9Za9+GHXEfyw5xi+3n4IX2btlzoK7jyGH/adweMDZ/HzERatCvE8uwQvcsvwLKccP7NoRTw9V4NXpc14U90hzNlf13fiaVUzHleyp1UbXjd3401rtyRc1TTheQ0LVx1CuHpa1YIfSuvxc1UrLTOI3xTC1S/DV/DL2HW8H7+J9xdu4/2Ve3hz4wu8vP0Ar778Bu9/fIJfX7xWlAtK/lb/4cKV5uIgqLFB+9IgLFgagLnLNmDOsgDMXxqIhUs2QNVjGTTpx21sJ8NyemDamRKEwv1xqDxAX+zeQJTvXIvyXWtQQVTuXoWqPUtQvYcCxb3u6DriK4Sr6/nrceGUH1o2W6AkUg3lURTExmijIlob5YQoFwzXRD4LWvG6aMyyQ+d+Xwyf3oDLxfG4XpWB69Vbcb12B67X78KNht24LdiB23Vbcbs+C3camM24WZ+KazXJuFoTj2t1cbjeSDTRdHM8rrYk4nprMm61p+BWRxpudWXgZg/RlY5r9Ppyy0ZcaEjAeG0cJujzF2uTcLEqERcq4nGZxhu07tstW3C3bSvutGXhVmsmbjRn0jYycK0xE9do+1dqMzFRkYbz5ak4X5aBsZIMDORtQvuJODTsD0PDrhC07YhA9+449O1LRj9nzexLQ9feNHTuSUfn3gy070lDy65NaNyZhPod8ajfGYf63TF0TiPRsC+cxjA07g1B6/5QdByidR2JRO+xCPQeDUPP0RB0HQqg87cW7btXoHXXUjTv8kPjbj/a9hLUbfdG7VZ31Gx1Q90Od9qGG+GKpp3OaN7thJZ9Lmgl2sToTvviTfiiY89iGn1ovzzQuJ2CoC2OKE+1RWGiFc7FWSEvzhrn4ikYSpCjIMEF+fFuNN8d52JccS7aCflRchQSRRT8lETaE7YojZShjImSoTyWsUR5nAnK4vVRlqCL8kQ9VCQboGqjEapTTFCTao7aVAvUplmihqhOsUTVJktUElXJZqhJNEBNnDaqo7VQRddVVTR9PtoApVGGKIzQx7kwXeSGaCGHOBuui/xofZHlVxRnhNIEM9HVsnKTNSpTrFCxSYaKFBmq0ughOMMWVTRdnmSKCqJuEz200rZrN5mhkvavNFETxXFqtB51lMRr0b7roCxOFyXRuiiO0EYhba8wiMZgHRSF6KE0lD4Tro+SCF3RVbOc9rMqlvY93pD235B+G3oop8+VhmiijKgIo2OJoGVo+UqarqF5tUFqqAlQQVWAKqqDNCgo1UFdmB7qwwzQGG6E1kgTtBGtYYZopu02BuqgPtAQtYH0AEsBaU2AOWpoujrQRIhI9cHGaAo1IYzQECJlPklooiFQHU1ES4A6WgM10BaghbYNOnTT1kV7oB691qX3dNBM8xvp/Ubat4YQVWIR6oMWoC5gHmo3zCFoDKDXgcoUSNP7gSpoDFhEzEeD/0zUrZuE2jV/Qd2aP6Nh3adoXDsFTaumonXlJHSs/AQ9awj/T9AV9An98fgz6kP+RMf9J9QF/wVNQX9Fq/9f0bBqGqqWqqFqiQyNfh7o9F6MDntvNBu4oV7NDdVswM5ZVSwa/S5csUjkhTKBjyKD6r8tVpV8tNzHwlWRmP7vK1z9LmD9o4yrBX9kXH3ogPg7CxSwMPVPRKvfhat5/7VwVTzbG0UzvVA4w0PqEMjC1RQXBc7Im+okyGfhaqYLimbRvWAmd+9TGLFPl4zYTyvgTKvjU+xxdJIdjjCTiSnEVJrHohUzxQZH2ddqMncPtMaRaTY4NMUK+ydZYt8kC8F+IWBZ4sBnljj0qSUOf2IhOPJXc5GtJYlXLFhZ4ZiAfbNsaJ4dTk9xwtmZbsif54WSBX50faxE5aI1qFZehxoVf9SpBtC1EySEqybNMOFxxV0DGzVCaV44TUeJbKv/UcLViMl2jFpupcBlM24s2YEHIXtxIyQdbcvWII8e3A/Y6GK3rQZ2OGhgs1wdqXI1pDqpYaOzOhJpjHNUQbTdQkTazEe49VyEWxGyuYiwnkfzlZAgV0WSizqSnNXEdKz9IkQpiHEg7BYgxnYuoqxmIdJyGsJMpyDEaBKCDCdjg/5krNOdjDXaU7BaczJWqU/CCpU/Y+nC/w2+8/8TPOf+L3Cf/f+Fy8z/BKcZ/x/if4bLrP8Z7nP+F3jN/1/hS8stUf0zlml9ipV6n2GV/l+xWu9f4G/wvyHE8D8j0uD/h0Sj/4Rt1v8ZOd6fojlwHsYSNHArXRf3MnRwJ1UDNzYp49omFVzPUMe1zdq4tsUQN3da4doOCjLSHdAUTUF0xircrjqG5/cn8P7tz3jz2xs8//U1Xrx7ipdvH+Pt2x/pQe1n4Bf2uXqJdz9/jYtdjdgZFwEPE0OYLpgPK1U1SbzS1oNcXx8uNN/dnMUrQ5F5xeWB5qoLYbJoHgwWzIbunBnQnT0D+nNnwZDFqwVzoL9gBrTmfgatOX+BqfIUuBguxGpHI4T7WCPOzwGJvwtXPkjy80Kggw2WmxljlcwCIRREhVLAtN5WhvX2loj0lSN1/WJsCV2BTCI9ZAVSAlciZuVS+FMwtIQCZ3czG8hNrGFvagt7Mzs4WjjAwdwRNqYOopTEx20pcgrOYfS/IVz93k3wI+Gq/SPhqrWvDU1CuGpBU28DKotO42RyDI6vXoGiVctRTVQuo/uKpwPyXaxR4sIdBR2FcNUghCs54Sg6/zVQIM6ZVsKbykHRHdBeKg9ssLORMqxsOMvKGlVs8C63RSUF/WWO1ih2tEKxXBKuql0dhHjF71c7WKOOzmUDIQlXnIVkLYQrFl24jI29qJqIRgqeG60JG0u0UODY6eKIHlcn0V2wi/av04FFGRsBZxL1UmDZR/B0Oy3/QbhqZq8s4XdlKoSlZhauzGXoNCNMLdFqZIYmQxM0GhoTJqgzMkGFvgGKNOn5ZZEKcpUWIY/GQlV1FKlqoERNEyU0FqnQaxU1FGvQ8wMbthuycGVG26FnJ6LGgp5f6PiaWZCi89diay+EqzYbRZkgZ1k5OohpUS4oZ0N1WzSZmv2NcNVuxR36zNHGBvO0/haFcNVmyp3bLNHFZYUEl+G1c0YTm6k7u6DPxRU9cmm9PbStPhan2CCdvZBcXTHs8kG4chLlah+ymQa5zM/VVWQ09Ts7C9Gqn8UduuaHuMRNgViPm5tiXVKmz/DHGViubsLnqJe9pKwsFX5RzjhPy4wqOhOyB9IglzeymEXfXQ9nYnFHPYX/1JDACgPcPc6Gu+lZCN+vPvZlovWwWDPBRu8eXlLWFZc6OtD6bFkcYw8nOh47Bww5OIisqHHaN5FdpIBL8FiIEebe3NGPrt8RunaHbC0EnFE0bC/DON3fL9E1d9HRDuN0/Z+na2+cDc3ZANyWu9vJ0Ev00D2BBSwWqS76eGHC2+P3rKsLnpKoI0Q+D3ep3NFT6rI46qEQsGgcZrHGVTKz5yyq8wphkH2phlncofM2Js6jIqPNzV06D4qyQRZhxr29RLaV1EGQOx96i2w48X3TZ1mcOa/47ASburs6C1+tfj63MnNxvkWXQQc7kUk2qsiIGnN1UohXdgox0Ya+C/qO6LNcBjnhKR2b5LvlJsz4fxcTbehasLFHnzVvxwEDNA5wQwCin+jjaTsHkZE1zplk7HXm7ikEzWHhk+YqZW65cEmq1OmRj/eClycu0fFe9vWRUJjmX/TxFt8Bi1osqAl8eHSXSgvpOESJJB3/BJ0fzkjjzD+xTXq/n+5bvXR/7JbTvYfuXZxlWmBlgyz6m7NGSQm2M+bCeLYqLNXN4Ggsh6OJHGYaltCerwfVWZpQnaMNLdHdzwwG6qbQXKALlZnqUJstIflczcfCGarCA8tIRya6Ac5l4WquFnToc7qcPbVAD9OnLMKnn8zBZ8TM6SpQp+VNTRxhbeUOWxtPIVw5OvjCwd4HluZO0NOxFMKVppoJDHVtYKJvDwNNSyFesYeVhZGjyKIy1raChaE9zIzsoK1uAiUuY5ynBXN6zcLVuuUhWOyxGlYmTtBQMsSC6epYMEOdjsVQ+GN5OvhhjV+wVB64NBRLvPyxxHM9lritFcKVs5UPnCy94Wnvh7X0XtyqCGSui8K+DVE4ExxNsVoEygKCULVuHRo2rENL0Ho0B62jOGMdxVPrhYjVGrge7evXoXPNGopN1mJorT/OrwvClQ3hQrS6psi2uhuZhEdJGfgmNQvfpm3FN+nb8Ch9Ox6kbsWjzF1CuPpxzzF8u+Ow6Cr4aPshIVz9tD8bTw9LzuZnAAD/9ElEQVSfw9NjBXh2pgjPc0vxIrcCz89W4AmLVzxdUIvXZc14XdmGV1VteF7ZgmdVzaJk8DUbsDd04HltK57VttC8Frys53LCdryoaRPC1U/ljXhMn3nR2It33efxfuAi3vRfwCv2ujp/A+8vsnB1H29vfIE3d77Emwdf4/33j/Hrs5f47d3/QOFK2y8EmktDoL4sBMrLgoVJ+3zuMrg0CGp+G6DltRz69OO0crKhi8AD+zOCULI/GlX7wlC9NxCVu1m4Wi2o2E0P/HuWCHP2+r1uaN0vlQqOHF+MgQMUOKYYC+GqKoaC7zg9CtB1KGinIJ8C/JIILeSHKiMvdBEKo7VQkmCE0mQLlGyyRmGyDfITbXAugUi0RVGyHcpT6IEjQ47azY6oySLoIbRutyPq9tijdrcNqndZonKnOcp2GKNoqz4Ks/RRtN0I5bvNUbWfHmj20zL7bVGzzxa1e2ikz1TtkKFymwUqtpijkqjYbIGyNHOUppiiIt0ctVnWaNzhiJZdLmja4YrarS6o2kJkuqBmsxtqtnigJtMDFWluhAeq0n1oHxejIpWC2QR35EY6IjvchkZb5Mc4oiTRA+UbF6MydRktswLlRMkmepBLXkbH7EcsQSG9X5jii8I0HxRnUJCaSYEpbaM0ww2laS4oSXVCSQqtK8WOPmuD4o1WKNooQzGdu+IkU5QkmaE8iR7ikukhbaMzarksZBOdp00OqE8lUujYWbBJNEV5gjEqEk1QlWhMGKI8zghlMaYojaHzwMJSPJFgSVgISuMtURxrSd8XESUjrFEUbY/iaEcUx9B+xTijOFKOonB7FIXZoiTcFmURRDg9mIaYozjYCCXBhigLNSaM6LUe8gM1cC5AGWcDFhKLcDaQHs6Ic4EqyAtSxdkgNZwNVic0JII0kBukSaM6fW4RCjYsQL7/fOStX4Cz6xYhd50qctZpIGeDNnID9WhZBSH6yA3VR06INrJpfbkhqsgLo3WH0fIhi3A6cAGygxaiIEINpbFawputjKhJ0EXjRiM0JhuiOoHmxymjIIa2FzmbmIvCmIV0TpRRFEsPlFGq9HkiVBX5IWo0aqAgTIvOhzb9DrRRTtd/Vbw+rccA1fF6qI7TRXWsjvh9VEZpoSJCE1X0u6iJ0kZtjC7qmGhtNESpoyFCGfVhSqgLW4j6cGU0RqqjiT7THKWD1hh9dMQZopO+v7ZoA7RE6KA5TA8N4SaoCbdEVSj9NoLpGg+m65qoDjFGLX0HDWFEuCGtm46R9vEDTWEadLNWQQt9J83+SmhcMx+Nq5TQvFYFHRs00RmkjfZgLbq5037Rd1cXoITaYN63BbROWlYwD/Uhc2n+XNSF0Hx6vyFICU00toQuQGvoHDQGTaPPc/D5GdpDpqIreCZ6Amag138K+v0/w9CGSRik9/pCPkNn2CS0hE+m9U6h7U1BvRC5pqN55UIazdBK96rOlcvR47MMXXaL0WJE9yQNd1SJkkBP4W1VorJYCFclyjTNHfwEPqJDYMlHwtT/Gf5WuPq7skCF59U/Eq5KFkldBv8ZxaIT4T+mhCidL4lXJfP+QJrn828zz5dYjLJ/gvS+RMkcn9/5Q7jyRMEMD+RPd8e56W44N80NedNccHaqEyGn+c4omu2K4jluKKTx3Cx6j8glchQG7Gy+fmqGVBJ4bJoDjk6VYNHqsIIjU+1wbKotYSM4Sq+PTLPDwanW2DdZhj2TLAV7WcT6TBKuDn5qiUOfWODQXy1w+INwxaWDk6wJG8IWxxWcmGSPM1OdcZaN4+exGOiHCpXVqFX3R4NGIBGERo1gGiUaNUPRpBkuBKx6tRCCX3P3wGhCYc6uEyHxHyBcDROjptswJsuiwGUL7izfi4cRhzC+fiPO2bsjQ1MdYfOnIkDpM6xXmYQ16pOxgliqMQmLCW/1T+Gl9ik8VT6Bq9Kf4LLgX+C64F/hvvDP8Po/iPsL6Dqubc0ffT0aRv/fv0ff2/dgyIlRzExb0t7SZjEzM1mybDFbLMvMIIslSxaZJKPMIDOGE4c5sR3bcez4e3Ouve045+Tc7nvf6O7h/MYqrlWrqrZqfZnzW7Qs1PyvCLd8GZHWryLC6hUxH2TyZwSY/gVBVi8j3PY1RNi8ilBrmjf/F1r+T/Az/O/Qzvt/oXjjv0L66n+B+8v/BZKX/ys8X/5/4f3qf4fq9X+CZs5/h2b2f4N81n+F5C//GQ7//B9h/0//AU5/+A9w/+t/guL1/0fUI8jkLwix4OPPQrjdLETYv4wo+z8jzuFfkGj735Bo/p+QYfYfUOny/2Br0EuYyjTETJGlEK44RfC9apquMMEtpsYCt5ba4Fa9A95sluBmM3UIq73oN0+CPUXUyehqwXc3T+Hxg2/wiEWrJw/w4+O7uP/4Ozx6zMLVt8Cj74BffqT/vsLbZ6exvrIIwa4OcJ7zBjyMjCEzt4SXpTW8ra2hcrCFj4u9QOVgLbyuJKYGcFwwG3bzXof9/DfgZmIAmaUZba8zcncznQ87g5dhO/9PcDd7DQGuZkj2dcXCcDmKolQo4VTBKF9UxgSjOCwQaQoZYiQuSKaO9ELqmOVRZzSZOqzxMjdk+XujNCEYtVnRqMuJRU1WLMpTY7AwKgyJ1MGK9FIjzEuLYG9f+BM+Mi190Gug9tRA6aGlDoCMOgfR2N7Xg3O3LuD4pVOY/h3h6jeC1ZlpgS5N8AgOnDyMgycO4cCxA9h3Qi9cHd+Dkb7N2LRkITZGRaA/MhyjUeEYiQzEYIgGA4FKDPkrMeqjwoRGLdIEJ1ScJqgQqYIi4kqp87Lao0cnXsmF2fqE3EuIVpxOOK7RiVMjWjmG6Bt2UC3FDrVMzI/R8lHq+A8rpBimDvGozAO7qFPMZu6Tcl3E1X4RcUXIZMJcfUrqIbyr9jEyvXBF5zii5QglBY6oCaofR1wdpnqJFDgRqaObPqT0FsLVpFIm2Ovlid0ebtgtccU+NwkOsHDlLsNhDxlNe2CPE32POThihBh2dMSgA33L2tqiy8ISHSZm6DCmbxaimxhg4YroMzFHnylNW9L3ta29EK4mXFwxQccfJ8YkEuyia2Fzdo662q8gvOSYomvdz8bsKhUOUHtzySmDbNB+WK7AFI86yMKUO/19pTpPubtgUuKM/RIeqU+iQ4hvEpEuyClwbOZ+2JOQURso1ThJHfyT1LHXpQ1qRergMa2GlnOklEZwSqN6noLFqW3CCJ5T4qhOQlhhEeWF1DMhWPnpBCudsKWL1OIUwuMserCB94tii5+fiIxh03KOZmKzcZ2XEo/Uxx5NvsIPi0f1O8bRV94sArGPkgyn2DRd7i3gNL0TnhIc83Ql3HCMng32lOKUMZ2PUoAQG1i4Yg+l0yqtEEo4quc0tQWLZBxhdfEFOE1wRhiOy4VP0hkV/UapeUQ6qYgkOiP3xDl6bmboWZ6h5SxcnVd7Y4aW8TpOHzzlzeKaJ47S8zktc6dnz0OMiscRPzciWCwK0hm66yO8LnEkEUc2sdCkF5tEhJQQ+Xyfw+0nzNaFD5ZWRCFx2uU5LtUaMdrheb1wJUZCpHstRCiOHBLCFR2Xo7SEeBUsRByOYOKIOBaU+Hznn51TCEDUFmxkrtaZm59V0XXSO8Z+UTrzdI1I4bsUFCBS+Hh7Hs1RF5mkEemmLKrpBLkAEWXFYqYQrcTIhTxCpEYfBafUiVZSJU550rPnIccJD28dnjTtxVFYaiFOzfjRPRXClb/OD82XBTwWKYOf329xvSxyBdK1BrMRfSiucmpkZCSuR0fhBnE9klMlQ3AtjNMmQ0XJ0Vm6tEYfEQ13kZZd5X2ionElLBznAv1wwo/q6yun94ah95SeoxGq23IXN6Qbm0I5az7c5lrA20aKAGkggryCoXBSwdHEBeZzrGH2gnBlb+YCi3k2Qrgyn2sF6/m0frYZFrxiBENaZm3sJNL1LGn7+TTPEVfW5q6wt/aEOa174zVT/OXP8/CnP87Bqy8bwtjIXqQLsrcVC1ccacXwNAtXDnZSWJg6i3RBW474or8xPMIge26x0bqDlQdszSXCPN6Z6u/q4AUbcxcseMNc4GTriWDfaCRGZyIyOAlydz9YGzkL4Wr+q2awWuAID3sFgjVRIuIqLWER4iKz6e9YIkL9EhDum4AgdTQCFJHwk0ciSBmN+MBkFMTmojppIVpTFmJDeh66M3IxkJ6J4ZQkjKcmYE96ohCt9mWycJWEKZrfn5KIQ0mJOJaYhJPEGSFcpeNaWh5uZRXialo+Libn4gZN315SiS+rGvBVTRM+r2rExxUN+LCiHp/WteG7tvX4lkcMZH+r1nVihMHPm9fjq9ZN+HZFB35Y14N7WwfwY+cQsRM/do3gHnG3eww/9u3C/cG9+HFoH+4Rd4cmcW9kEg/3HMbPU0eFgPXd8G78MLJbRFv9uGs/7o4zU0K4+mbHHnw5uAffjB3Eg0Nn8dOxC7h75BzuHL+AhzM38PjKO3hy/QM8uvkhHr51Gw/f/wQ/ffYVfrnzI/Dzz8BvPK5++d8wfuA/EK5sIrJhTTfYKjob5tFZMCWMCTN6MGyi0mAXHAVXetl9g9QoyIzA+qWZGGrPxWhbOsaWpWCsPRGjxHBbAoZaYzDcGorRVn+MN9MHR6MSky1qHGrT4ECjNyaosz9cYIEx6rBzJ10nXNliON8WQwttMJhnLryveoiuXFN05Jhjc6Y51qWZYXWKCVYlGWFVoiHWpRhjayb9wc61RNdCC3RSR377YpovMkVXkTGVBtheNB8dRXOxZckb2Lh4FjYWzsLmJbOxtYSWlxuio8wInSVG6C4iFhuhq9AQXYsM0bPICH2LTTGwxBz9haboXkjrcg3RnWeE3oUm6F9kgcFCawwsskXPQjtaZ4fuXHta54S+fFfCDf357hgokGJosTeGlygJNXYUKmm5F3poXWeBK7oWu6GnyBO9RV7oK1Gir1SD3lItekp8CC26SzToKVWjt1yDvkr6mKvSYEeVGsNVKgxXM/RxV+mNgTJP9JdI0FfsQjijr8iRSkcMlDhgBzFU6oSREndMFNGHHqeelaixr5TuS5kKU+VqQol9ZV7YXUofbcXu2E3H2lNCH1Ilrhhb4obhQnfsWMSjQcowVCjDcJEUO4ulGBF4Ed7YWeRN67ypXRR0nVTHxT7YudgXI1SOFGqxs0BD91mJnYtUNM/IaVpGyz3oGfCg54EocMfIQlcM5TliR549BnJt6VlgbNCfy5FLdhhY6IB+bmeid6GzHhf0Upv3FbjQeo5isqFtOYLPjp4jB3TnOKEz24WeFQk9K1J05cvQVSBDJ13LdrqubbTvVjr2tjxLbKdnqSPPDNuyTbA1i54Peg776dkaLrSia7Gi9rDB7mJ77CEmCjla0JSeB0N6Xhagt3ABeugZ6mUhi56fHnoeuwst6NmyotIGnfS8bF9E58m3J+xEtNdQoSMd0wXjxOgiuk8FDtQG9thJ9RmhZ2s03wET+Y6YKNCxS0zbY3yRNcYKzTFK5x9dZCamx6mOE1S/XUvsCEfsLXImXLGr0AVj+U50TCdqUzd0Z3tge4Y7OtLcCBd0pDqhI8Ue25Nt0JVijd50a+zItsEItTkzmmuD0WwLjKYaYjh+NnZEzcJA2KsYDHsdYzEG2JdsQT/i1tibTm1E72dvzGx0Rr+GrvhZ6EubjaGceVRvI+ylNtldYEzHWoCxbEOMZxthIsdIiG776L2apG325MzF7uzXMblwDo4UzMfx/AU4mTsXp7LfwJmsWThH684QJ7Jn4UjubOzPm4/dWQuwI34eBsLnYjzKHMcyFbhWmoa3q8twvaAIp8IScdAzBHvtA7DLMgAjbMRu6I8Bo0D0GwcRwTQd/DzCacgolOBIqPDnotM/grd5tt3vR1b9vnAlMNKv/xtT99+KYTpBTMDzL/As0mvIMPxXg/gFzwh9zhDN/x475jO07z9At14nYA3O/ZUBFq+I/tl6EYvomx2E3jcCxWiBOgN2H5r3Qd8caue5/uif64eeOX7oIjqJ7bN9se0NLbayGfsbamx6XY0Ns1RYr2fta0qsYV5lOG1Q/px1xOpXvbDyZRnaX5Zi2UuMJ9qJFX8l/uSOFX+UYMUf3LDyX9yw+g8SrP2jO9b/2VMIVZtfVmDLK0oqldj0sopKDTpm+aF7TpBo7yHjKIyaJ2C3ZRr2WmbqyXouXO2h6b1WOdhH7LbIxm7zbOy1yKV1hGUu9lrnYtImVydc2S0UCOHK7lfhasq2kFiMA3rx6qADC1ilRJmeUp1hOy0/QkyzaOVSiuMu5UQlTjjX4KRzvV60asJ5SQMuyJbikqYe78avxId5a3Eirhjr6EOx0MAICa+/hJi5f0XkgpcQZvQygk1egb/xy9Aa/hXK+X+BQvBneM/9o0Ax709QLfgrNIYvwcf4FR1Gr0JLpYb2V9FyJZemr0Jj/hq0Fq9RyfN/hsL4j5Ab/RGyBX+A++x/hsusf4Lza/8dzq/+D7i8+kdIXvsLvOa8RMd+Df5mb8Df4g2o6VjS2X+Ex+v/TOX/gHz+H+mcLyPIcjbC7AwR4WiCCCfC2ZhYgCjnOYhzeg1xNv8D0cb/GcnG/wEVbv8N28Nfx8EcU5xbYoGbFTYi4ur9aku8W22Od2os8M5SK7xVb41b9Xa41eSMN5uluFQrw94cZ4wtpA7Sphp8fXkaT+5/jZ+fPMD9X37EvSd3cP/Jd3j4+Bs8/ukrPH34JeirDXjwNT68eArb6soRLnGEy5zX4WlkBKm5BbwsreBtbQWlvQ00TnbQONsJ4UpuYyGM2Tniytl4PmTWZiIaK4w6mGFeHghwd4bCwQISy7lwM58Fhd18hMtskB7ogUWRSpTEaFAarUVZtB/KowKxJMQPaQovkSaYSR3vwtBgLAz0R7xUglAnG8R5OaMgQouq9AjUZsehLicRFWlxOuFK64touRYx6iBE+4Yi0icUwapA+Hn7Qe2phVyihgt1IkTEVV83Zm5d1AlX+rTAf6twdejYAUwJ4WoS+47uws7u9dhQkI0N1HEbCKNvxkiGfptDtRgMVmPIn74TtBwNpcSE8LaiaY6eYjGK02PYjF0ux169aMVRBwxHYO1SsA+WN0ap4z9GHd1RH/r2oA7+EHX0d6joO0ZF3y0ab7FuTC0X242wgTt1+nexcToLVywwsbDD6YI80p6XFPtlnkK82u/pIaZ5GZuwH1LoBKlDdF6OtppWKTBN9WDPpqMKhYi44pHsjvJ6lVwnXClkgn20/z46L6ch7pW4YVLijgPuUvqbRef0lGKPqxtGHJ0w5ETfRY70XUf02tmj08oKW0zNsNnQBNsM6bvXmL5XzawwYG6FflP6PjW3wZA1fU/Y07PtSN8XjJMrRqlz+0y4Yh+vAyo1DijpW5Dqt09KdWKRjkUrjrJig3bqFIuRBWmbg5507bTvfncJpjyorh6umPLk6Ct3MZIgI8zZGamuPCLQ+UYdYw8jrQ9O+VLn21dvss7HV6twVMUG7ryNN47SPTjq7YFpeifYAP6AxJlwER5NPFrdxQB/MXIeC1icDnhOCBI+IsWQPaaOU/25rafpvrBwxYIWCyYiFU6fDndaq9YZodP18oh0HKGkE7A0wluKI6BYWDqr0o+2R/dQGIDTtZ4iztAzwZymd+8kvW/HPXk0O51pujBKVypEihlH5LCwwQbgZzU+OKvWizwaH51oRe3A0VVnlUpdyiILX8LrSidcnVbK6Pw6zhEzam+dWKX1FvNsRs4j6Z3gKCyFlM4rE9FGJzltjrZjQ3H2ULoS7Icb4aG4HhIizstRZmfonp9TKHFeqcYFjiZiRL38qF7+z33AzrMI56sTlc776/zCzqg5IkxD16IVUVYzVJ5/tv9z4UqXpinSBdnvSm9efz5AJ+ywaHUlOASXg4JFhNJ5MQoj3Uc2SffRiogjFnEuC48oH1xmhGeUr0i1uxzkL4Qe5lKQLmqMTfNFpBtHdwUGieioS3T88zxioT5a7zT99vF9Oa3RG+WzYb5SS21C98GbkKlwmgUsFq/cvXCcxSuZ4gXhKkAIVULAYhN/mr4YGCLgCDsWr86La+blwaIOl0PDcDUiEjdjonErPha34mJwkwWsqAjciIzAzahIvEnzb8VG4VZMOK5GUp3D6DzhwbhM21yPiaFlEZgJDsCpADVO+Clw3EchIg6P0v3a4xOATVI5FlnZwX+eGaQGNlA7yBGmDEeMXyyCvEMgtfOC9QJ7mM2xgZWhIxyeRVzNt4WxiLiygDXtZ73AWjfCIC9bYAdrMxdYGjvCiEcFJCyMnWBHfxvYZH3OGxb4618W4I9/mINXXjIQPleO9l5wd9OKqCu5d6AQrWSe/pC4quFgKxP7sejF4hX7XtlbegjRysbUBXYWElibusLK2AX2NO1s6wlbC1cRcTX3NRPYUH21ihDEhKUgMjgRKmkAbE1cseA1C8x7xRSWBo7wdFAiRKtLFUxLXISE6BxEBCaLNMGY4FSE+sQjQBkNP0UkApVRiAtIwsKYbJQn5KI+MRsrk7KwNTULvakZGExOws6UOIynxgnxajKLI6+opGUHkuJwLCUZZ9LScDYlDeeS0oRwdTk9F9cy83EpLQ8zdKyLKTl4M3cxbhdV4qOSanxQVIX3i2vwUVUTvmlehTvLN+P79k34qmWt8Lr6vHktPm1Yiy+aN+Lb5dtxd30/7nfswP2uYdzvHsH9njE84Eir/j14wMbsg3txb8deYdDOkVcPxw7ip12H8XD3IRF99f3wbtwZ3YMfRnfju5278f3IPvy46wBxEN8M7cVn/bvw1egB3D94Bg+PzOCHg6fxw9EZnXB19V08ucHC1Qe4f+tD3Hv7Nu7f/hQ/f0ffQI8ePReuRNQV/Xuq//e/Xbiyi8yDHd1Y25gc2MTkwoqwjM2FTWwOHGLS4RQSBc8AX0TGBKC6MAHbm7Ixsiwbo63JGGtNEIbso8sSMdSWgMHWGAy1hGBnsy9G6hXYWS3FeK0ndtfRH+AqN4wXUae8wJI66IyVSBVkwWooj7HGcD51mvMs0Ecfn925pujMtcDWbHNszjLHxkxTrMsg0kzEdAet61poic6FXJqhK98E3QVGhAG6Cuahs2AOOhcRhbOxfTEzh5iL7UvmYzsLW0sMn4tVXfkGdJwF6MwzQA91rlm0GiqiuiyxxMAic/Tlm6OXzsH00fn68y1FVFgv1b+H6GWD+UV2tK0jBgudMcSCT7EHRkSkE308lckxXq4Q5c5yGQbLPTBA9Jd7oq9MKiLK+mhdf5kK/RUa9Fdq9KUKA1UqDNaoMUyMVGswLtBiooZLFcYq6cOL09vKPAkPHeXuGK1wxzin1VVySht96JUpsbtEjT2lKuyl8+wrV2GyQo1JOsdklRL7qugjsNIb+yrpo6pKin3VMuyi+ZEKFYbKtYSGoHrQ9jupTiN6Rqs0hBbDtM1gKVHigx0lfhgq9cfOUnoOSohSP+ws88XOCqKS5iu1hFoce5SON8bRc9w+5XQtZXTOcm/a3ouOQR+Z1DZDPE3LdpRzVJmS2k5BbafSo8YAHW+AjjdQQW1YKUMfXUMvTffQcbtpfWeZFh2lPthKddlCbKbpTVTXjWUabCxVYkOxJzYVuWFLsQu2FrmgY4kzPR9O6Kayj9MIOX1viSPGip0xQevHFjlgeCFHTtHzUEAU0fNQZIUeemY6F1vTc2aLbUUOdD5nbC2l45Z6YmOJJ9YWS7FyiSeWL3LHunwJti50p+eYykwXbEl3QkemK7qyJYKeHAl6c93Rl0fPCTGQ54kdC6UYyPdET6ErncMRHYsdCHtsL3TQ40Q4o2MRXUOBG+GOrfke2JxH58umDn2GB1pTPdCU7IGWZHcsS/HAyjQilTr5SQ5YmWCDtUm22JROx81yRCfRleWArky6riRjbI+dh66YBeiNMcJgnBlGkm0xmuogvLCG0xwwmM4Rc7RtuiW2pZtjSwYLgMb03phjhN798RInakf6mF5kT++/HUH7E+P07uym69hVaIuJRVbYXWiJ/fTuHV5sjqOLTHCM3svjOQtwKtcAJ/OMcCTHELvSFqA/cQG640wxkOCM3ZlanFicgHfba/F9Zwd+7OjFR5UtOBWcgj3OAZiw9sW4BT2TJixa+aPPOAC9gkC9cBWqE4KMwjFkrBekjMN+5feEKxPazvi3wpUwe9czaPyvCFfPxK3nwlWEDsOIvxGuwnXQ8hfh7dhIfNg4UgePkMjG4gxt/4whg4i/Z0GEEK3+deEq4veFq3lUNz1i3TxeFor+uSxgBaL3DT8ds/2EcNU/l9p6rh+65/mjc14AthMdtGzbbF9sfcMHW97QYBOx4Q21YD2x9nU11jCzVFj9Kkdeceqgt2D1K15Y/rIU7S97YhnRRtPMMmI5C1d/9sDyP0rQ/gcJVvyLRAhXa/6FUwbZsN0Lm15RYssrKmx+RY3NLzNabBPCVTC1aSRGzOMwYZWMPVbpz4WrPb8jXLFAtccqF7stCYtc7DLPxi4L2o7WvShc6USr3xOuCml6CQ7YF/0qXNmX4qCghKZ/K1wddyvDCbdKnHCt+o1wNSNpwnn3elyQ1uGytgHvJq7Gu7lrcTi6GCtdtcg3NEfivHmIM56PaIsFiLRagDBrAwRZGcCf5rVm86Ax1aE2nSvQEGI5oVtPy02eraPtzOZCScjN5sDbfDbkFoTlG/C2fA0y81fhafoK3E1ehZshYfAaJEaz4G44G+4L5sJj3lzIDOiY5kYIdrREpLsdIiXWCHU2RZCDgQ57AwQ7GCPcyRwRztaIcLVFhIsNIt2sEeVugWg3Y8Q6z0W01Z8QseC/IMHoP6LK/X/Q79J8HKbf5bP0+3G9zArvVFnjvSoLfFBjiQ+XWuP9Bmu802CFW/U2uNXggLebPXCtToapHCeM5VBHbk0pvpw5gCd3v8STxw/w4JcfcffJD8S3+PHRF3h4/1M8efAp8Mt3Qrj66OIpdNaVI5o61h7z58DL1ATeFixcWcLb2vJX4Uo/cqDa0UaMJCi3s6RpWwRThzdWq0Syvw8SfTWIUnkhwNMJGlcLaFyoPTwsEad2RlawDIUcbRWrRVmML8qj/YVwtTjEF+nUQU2Wy5DtS/eaOm451OFO8vKktnJEvLcL8sM0qEwLR112HOrzklCZnoC8yDAkUKctSu6DGE0w4gMiERcYhQjfMPjLqbPhqoDEXgo76lwEasPQwR5X//8IV8cO4dDRgzhw/AAmT0xi8vAYdnasxvr8dKwPD0J/WDBGw4IwGkq/zyE+GA7SYJg6Zzt9VSJdkEcSZPFqTMViFEdS/TqK4F49z4UrFXtgKTAu98JObyl2yqW6iCqFzuNqmEUrgtMDJ4Qpuy6CS5d2SN8/dNypZ3h7i6irKU4b9JJiSsYRVzpYtDroLfsNhzk6iI5zVKXEMbXOzPoYzR/jdEGFzsuJI7IOCOFKKpii62H2eXlgj6cb9nhIsM+Dz8GpilLs9qBvORdnDDvTd4iTI/odHdBjZ4ftQrgyxSYDI2w1MEaXsRn6za0waG6DQTMb7LCww05b+mZxcsW4kxt2OrhgpyPBEVxubtgtlWI/1emZcDXpTddP59zHkWU0fZCWiVRBkc6nxTSnEMq8cYBHH+QRATnajJ4z9uwS10xtz0LREWorjo4S5uzC58rz+UiDIvJMIRfCkoiGomMfU7HARPt4u9O+jASHZa44LHWh/V1wyN0ZB92cCGcxmh5HIvEoeBf1ZtksRrD/1QmFUoiD03QONns/TPU4ylFRLEQFBwvh4EJQkOBSSKiI7mFxiT2uTtC1HJd6iIgqFpDYX4gRI+ZpNMJj6RybxvO2nixUeeIsneccXctZNkyXudNyN5yg9/kU+y8Jo3DdCH5iJD8WvYhTvL1KpTMVV6nEiHicBnea6nmcjsucYnFOzXVgcUspoox0ohobknuJcobh1EEFpzpypJcbHd9TJ1Rp2WOLjuvH1+2PK/ReXY8IwQ3iemiwiK6a4fREqv9ZmY5zjJcCM4z8VyGLI8AuPROvfPRRUH66URrPanVG9zNCoGJY8PIVBu3PS5HuFyAQUVx+/nq/Jp1hPgtaV+lesM8VC01n9OIj31MWta6FhYoIsesckRQaJODR9q6yb1Twr7Boxd5RHEnG0U2XgkOpJEKYMFwMCsFMQBDO+AXgtE+AMN0/56uLjJqh6RktoaFrVFOdGZWW2ojqIVfTvVVQG8v1wpVKiI8zQpALpOcwkK4xkK6PhbcQwa/ClS4C66IYmTJcjJ54KzYOb8fH4834WCFg3YiM1BOBmwQLV+/Ex+DtJFqfGIUrseG4GBWCy/R7fY3WX6W2uBBK7RSoxSk/NU76cpqsL477BWEqIBSdVPdKZw9Em9pBZWwPjYMMocoQxATGIEwdBqWzEk6GjrCabS3SBtn3ysncDTYG9kKoMp5lqou6MrCD+XwbGM+1hukCW1iaOBGOYpojrjhF0Ib3s5DAaL4tZr1ijL/+eT5ee8UIpob2cLTzgpuT6gXxKghe0kC4urBw5QVrC3eYmzjDjMUrqoOVmRusWbgyk8DO0kOUlkbOsKJ1jtbusLek88yxEsIVC2jeHr4I9Y8TqYIqOq6tqRvmv2qOuS+bCOFK6qQWwlVCeCZSYxciPjIbkcFpiA3LRFxEFu2bBD9FNHy9IhAgj0C0XwIyIzJQGJuJyrh0tMSnY0NSOrqS09GfnIyh5DiMpsRhN0dZiRRBKukeHUlOwOnMTMxk5eBcejbOpGQQNJ+eiwtZeTifmYezadk4m5qFi7TsRm4hbuYV4XreEtxcVIYPKxvxTetq/LBiE75bvglft23ANyLyaj0+bVyHz5o34pvnwtUwHvaM4af+XXg0sIfYi5+Ih4N7RcTVvYHduNM3gTv9u3GXI7B2TuL+mC5t8O7oPtybmMQPY3vx7Qh7Wu3D/T2HcX/vEZqfwhc79uHbicN4eOgcfpq+gB8OnMJ3h07jx1OX8ejSm3hy/T38fPN93L/1Pu7eeg/33r+NR99+h6fPhatfngtXv/yfEq4cYvLhSDf3GfZM3EI4xeXBNTYDbqFRUNIPYEpyGNrKUzG4LA+7V+Zg17JkTLTSDW2NwU4qh5YlYGRlEnavjsO+VeHY0+KDkWoZdla6YbSc/liWUOe/0AY78y0Ic+r4W2AozxI7cp5hhaFc+sPL6VRZpsKsvTvfFp1EB3Vut1FHd+siB8IRWwu5006d9MXO6CJ6qcM+UGhP2BLWhCX6Cy0Ic+E71F/EWAiBobfIirAhbNGzxA5dxHaiY7EtdfqJxbSsyBG9JS7oLXWlkihyRfcSF9rWhUpX9BQ5o4c64T1ljugpp22JPqbMiXBGf7kbBircMVDpgcFKT0KKHVUywSDRXyFDX4UX4U37KWkfNaGl5X7orw7CAFMViP4qnvcV7Kj2w0hlAMYrgwQTAuqQV/pjgvabKPfBWLmW0AjGK9S0TscYTe8khll4KleJ6ZEqNUarCRbEapTYWaMg5Hroo6/WG4O1SvTW+qKrNoDwJ2i6zhfdS33Rs9SH0KKPpvuX+tN2tE2VP7aX+6KjzBedVKfuSj/00DX0VPujp5Y6tfVB6G0IQk8DzdfT/nXa5/TWatBXq6ZSjW6qUxfVrbOK0WJ7tRYd1RpsoWvZVKGnUotNVb7YRO2yucYfm2r8sJ6OsaZORWiwmuq5pi6ACCJCsKomBMsrg9FWEYyWigDCD61UvzamQot2apuV1DZrqdxAbCpVYnORFz1vnvQMuqOvQJ8uucgDQwslGMile53jgN58J/QupmelyA2dSyTYsliCTUuk2FhCne0yFVbRPVle7o+W8gDUlwWiujQQVcU0XeSP1sVUj3xfNOSo0JilwrICP6wpCsXa4lCs43JxMNYIgrB+cQg20vINJaFYUxaA5dTGy+mZWV6qwfISRo1lxWq0FanRsliN5kINWgp9aJrOvSQYTUtCUL84DLWFYVi6OBJtZbFYW5uMbU0Z6G7OoHuSjM7qKHSUh6KjJBDbi/zoPfCl55+ewVIfDBTR80HspXt8uD4KxxricXRpHPaWBGNHnhpDi3yxpyYSh1ek4viGbOxfk4LBhhCsL/TAikxbrM52wLbFnugtU6CvWE7vrJTwRB+tH1xMHYpi6pSUcoSiFH151LbZ9PGdZY6d6cYYTTbAWMJ87EpYgIlEI+yIN8LG4Dlo95uHjdEumCxNwZsbVuDLgR14MHUcjw/O4H7Xbry9qJE+vhMwZkvvjZU/xswDMGzqjwETel5NAtDDGNN7Zhgs0vJ+I1wZ/ypcDTBGOnSRVmFi/YvC1XMxy/jv+deEK10EVfhz4UonTIWL5f0GTLjgd4Uro98KV0N6MWvHCwz9Hnrx6n+OLvJqcN7v83fC1ZxAIVg9o2+Ojt659CzN89eJVsS2uf7YOscXW2b7YPNseo+JjXo2EOve0AjhavUsFVa+IsfKl7yw6q8yrCTa/ypF61890PLSMzzR+pIUbUT7SyxeEX/xxPI/eWDlHzywmlhDrP2TFOv/IsOGlxTY+JKKUD9n8ys+6JwdRO0fhTFL+htmk449NhnYY5Up2G2Z9Zw9ltlCnNrzgnC1SwhXugis58KVbR722+fjgH2B4N8iXOmirThNsATTxFHnUpxwK8dJSSVOulbjpHMtTjnV44xLk064kizFBc8aXPFpxHvJa/F27lpMRRah1dkHucY2SDAyQbylOWJsLRBpZ4kwe0uEEMEOVggkAmjan9b5WpvDx8oUWgsTqM2NoDIzhNLMACpTHWqaZ8FJbW4IudkCSE3nwtN0DjzNCYvZkFi8Dhez1+Bk/AocjV4laN50HjwsDOFhbgJ3E2NIDAzhzj4cpsbwsbNCqMQRUTIXRHs5UWmPSE9bhLlZI9TFCmHONghxtiXsEExlqKsNwt2sEO5sggj7OQg1/QMCZ/9nxM7/T6jy+CP6401wdJE9zi62xrVSS7xdYYl3K3XC1e16a3zYYI13GyzxZr0V3myww7st7rixVIZDec6YyKFO7ooCfH58Ak+++RhPf76Pn365j7u/fI8fnnyFuw8/wYMfb+Px/U+AX77F0/tf4Pb5Y/R3qQQxEid4Gc6HysocKmsryK1YuLKAws5aCFQsWrFJu58be145IcjTFeHenohlI3U/rSDeRyWEq1C5G4JkDoQtopSOSPaTICfUG4siVSjWR1tVRAcSQVgS6odMjTdS5FKkUoc+lTrHWWoNFlEHriQ6HOUJEahKjUJtZrQQrjjiqjwtHjkRoYhT+yDCS0vnDESsXwRi9cKVj8wH7vaecLBwhvk8a/ipgrCtuxMzty7gxKVTz43Y/5G/1d8JVycO4+D0IRw8Qhw9SExi//6dGNq0DGvzkrA2nL4PQvwxEuiLMX/6hgnwwWiAFiOMP33PUNuM+2owQe0zrlUIwWmcOu4TSp1wtUfP86gr4X8lx7g3/U3xlGDIw41wxZBMIkQsFr94BMHdatqPRxCkbadUCp2nk1on1hxiQYdFK5kXJgUyQkp4Eh6C/V4etI0nDtIxD8lZtOKR87xExBALVjrkNO+Fo7ycznOc7vdRDZ9LhikFHUvuSaVUsM/bA3tkbPzO8LRUsMvTHaNuLtjp6iyEqz4He3Tb2mA7PWPbzEyx2dAQW+md6jI2xYAFfUNb2GDI3AbDlnYYs3fChLMrRp1cMGTviB32nG7ohBFnZ+zm6CkhXKmwn5jk6DW61j2eUjHKIPtdHWazdgVHQ2mEsTpPs6E6t80BhTcOclqk3t/rmA97VimoLaQ4KHMXUVg8ouBhDw8c8WQhi+Fpd0xTeZR9l7w4lU2CIzJXWucimKbfgiMyZ5omPJ0x7emCo89S8VgcknkIo25hOs4+VVTvI3R/hDjGPlpsAi/XCWScKsYpbyxcXeSom8AgIWJcDY0QUThnWfBigYvqedzTUwhT56ktLrJHFae9KVU4r1DiIh3nApuP8/GEj5MuJY7Fp9PeMmGSfoI4LfcQXlTnNXKcU3L0lFTU+Yg7XZPERURkCQFKxVFeupQ+Tu1jn61jHhIhiM3Qs3jFzwdX/X1x0YfOp1GJZWd4NEFOTZTpRhM8Q8c+q5AJRBodp9Oxx5NGl0J3KTgA1+g951S0q2E6Y/BL/rroLhauZuR6oUrmjRkp1ekZ9Ayc8/LGOblcCGyXfKkefjrh6twzDyc/P72/lU6Q0olTOk8qFhRFyebtvjoBi0UtTh+cETxLA9QJV1dCdGl0HIklfM44yoqWsaBzMyoK1yMihID1zCdK+EMFB+pHCPQR/lXCw4pTBgMDRfTWpRe4EMjRVsGYCQjBTCCfJxwXggie9g8W4tOMDwtXdD0sXmm4jfTiG18vR5Yp1HS/6F7L1XT/OLqMrknrL8QuIXjR/heEiBUkoq8EgcHPn7VbUbF4Jz4B7yYmCuFKRFrRdV0PC9cTpk8XpOum3+2biTG4lRKPN4lb8dG0LFJnZE/tcJnu5UwQj/roizP+bJofiON0LVPB4eij8zd5KpBq5QwfYzsobdzgJ9MiVBuMIHkAtM4KyExd4DLPDg5zbYSI5WzmCnsWkOZYwug1ExF5ZbHAFhaG9jAnWLDiiCsrHpWQlnPElfF8GzHPo/xZ0b4sKr3+shHeeNUYpgb2Iv3P1VEJF0cV3CW+UCrDoFKGw8PdD84OSthZS2FpJoGFqRsszBgJLGnaxtwD9lYy2Fp4wNLYWZjAs2jlaOUBk7nWmEf1szBygNRNgyDfaIT6x0MtC4Y97c9pgi8KV8HqKMSFpCEpIgexoZmICEpDdHgWoiOyEeyfCK08Aj6eYfCXhSNCG4ekkBTkRKWhODYNDfHpWJeUIYSrgeRUDCdTHyI1HrvTEjGVnoSDqZwiGI/jqSmYyckl8nAmIwen0rNxkjiVlYMztPxsLpGdg7OZWThH6y9k5+FSbiEu5RXiSkER3iypxkd1rfh62Vp8y+LVii34YeU2fLN8C75s20RsxtfLO/Dt6h7c2bQDP3aO4kHfLjzs342f+vfoykGdePVD5wi+3NSPT9b34LPN/fimZwT3du7D/YkDuEf8uPsgftxzEPf2HMDdXbRsz2H8uHca348fwrdjh3B373H8PH0RPx+7jLsHz+KbyRP49tAZPDhzBU+uvI3HN97Dw5vv4u6td3Dv/Q/x6Jtv8MtPP+Hp02dS1a/RVv9HhCvH2AI4xeXD+QVcEwogSVwIj/hMSCOi4R8RjIVZMVhfl4XxVfTxvTYXkytTsbc9AeNtMRheFoedq1Kxf9tCnO0vxMWBPJzYEI2JpQrsKKU/uEvssKPQFkMF9Ic13wLDC80xnGeBoVwLIVQNZltiR7YVdmRaYCDdDD0ZpujKskLXQnt0LnJExxIXdBS7o6PMC9sqFNhSrsAm6uQy20qU6C5Wor9Ijv4lMgxQx3dgiSfhQZ1tdwwUs9cT40EdcOool+oinHpp385SObaUybGJKdeVG8q8sVHMq7ClUoOtlT6CzeWMVldWqLGlRo6tdVJsXepJpQe21Lpjc7U7NlVJsKma5muktExG67wIqudSOTqWKtFRq8G2Si06KnyxvcIfneVB2F4WSoShqzIKXTVx6K6JJ2KJKHTXRhIR6KuNwhAt21kVj5HKOCIWI1VxGK1+Bq2rjqb1UXoiBcNV1DGuDqbjUseRYQGqLhA9jUHobQpGb3MQupsC0NXoh85GqpNAi+1NPtjS6I8NTaFY2xhBhBOhWEfz65tDsaE5hAgWbKTpjQ20vC4Ua+hca6qCsKYmCGvrgrBuaTDW1ofQvmFY20zHaAnHatp+ZWMAVjboWEWsqfen7fywZqkfVtT6ob3aF+1VXAZgGdFa7Y/GSl806GmsDkRTXQialoaiqT4US5eGoLo+CBX19FEvylBUNkSguiGKiCHiaH0cqoiKpdGoqItEZT192NdHorouArU1EWiojkBLdSSWVYZjeVkIVi2hOhVQx5pH0iJ68zUYyFdj8LnBvJzmlegrVKOvSIueUhbugun5oOusiEQ70VgRg9oq6jDUpKCoJg2LatKxqC4TpU0LUbdsCRpWlBDFaFxegrZVFVixrhoriRWrq9C+shyt7SVoai1CU8sSNDUvRmPzIjS25BML0diah2aiRZCD5pYc2iYbDQ3ZqG/MRX0zbddGHdhVVVi+vh6rNzVjQ8cydA2sw/juTkxPD+P8md24em4Pbpwdx5Vj/TizewMO9zRicnM59hNHO2txpq8O5/tqcW1HA97fuwafHunC50f68NGebbiwtQGTzQXY17oIZ7ub8D6t++rqBD6+PIKZyTXobE9DeSp1vkLM6I+CA5qz5Vieo8TKbCXW5amwkdpzK7Vx52I/dC/xw+Y8BdriHFAfbIxGvzlo9ZmF5ZpXsUL5KlbKX0a77BU0Sl9BheRVNPra0m9LKm70deHeyYt4cvE2cPlr/HLkPXy+fCdORZRgzDkao9ah2G0TjnGLEAybB2LALAC9pgHoMdUJV32GQRhgI3QWr/TClBCsjHQpff0vMPAsAsvkV/5W2Po9/qFwJfZjkexvhCsDvXBF08wAr/sbdhBDxpE6OOLqfxVDwuAfwNFYz6F6zQ8TUVa/h1hH9M8PRd88+i2ZS78rc/xFWiDTO9tX0DPHF51z/XSi1Tx/bGXm+mLLHPotJTYxc32wkdgwR4u1b6ixapYSK16Vo/0lGdr/IkX7nz2xjGj9swea/uKOxr/qaH7JEy0vSXXilUgflGHFSzqRa/VfZFjzZy+s+4sX1j/ztXqJfuP/qiRUtExFJRvE+6KLTehNYjBulULPSgZ2WRNWmX9DFnZbZWO3ZTZ2WebosMjRCVcWOhFrz7NUwf9V4UqkC7LPVSlRRug8ro7Q/LRTKY4SnCZ4wrUcJ91eEK6cG3DGuUn4W51zrcWMZzWu+Tfjg7QNeDNnHXaFFqLeXoMs+oCNMzZHrJUVomytEU6E2BEOLArZI8TVAcFUBjrYws/WClorM6jNTaAwM4K3qaFATihMjaC2MNGttzSFt5kBPEzmQmJMmHJq2xw4m78Be9PXYGP4CuxYuDKbA4m1MbzsLCCzsYLE3BwuhsZwmm8AN0M6voU5fDnyyN0JEdRZjfRyQrinPUIlLFIxdqJ+Ia6OCHK2I6wR5GCGIBsDBFm8Bn+Df4bva/8R0fP+M6o9/4odyZY4WeSC88X2uFZmjbcrrPFepRU+rLXGR/U2uN1ghffqLfA202CD95pdcbOeOtCFLtiTJ8Oxlgzc3t+Pnz99B09/uodHT+/j7tPv8MOTz3H3p4/w4MFtPH7wCfDkG+DOJ3j/1AFsLluEaDcHyI3nw8fWAj52NlDZcFqgpRhJUGVvDTW1tZbqz8JVIHViOS0wijqbMdTZjFHLhWAVoZAizNsDwdRxD5DaPxeuUvw9kBuuQGGUGkVRGpRG+aA8yg9lUQEoDPZBhtoLiTJ3Yc4e7eKKTJUazRn00V1fg/7WpdhYvRjN+cmoyYxBVUYcSpJjkU0dpDg1e1z50rmDEOMbjmj/CIRqgqHyUMHFRgIbEweYzLagD3x6Vzu34/zNi78VrmZO/N1Igi8KV4f1xuz7jx/CgWnisE64Ojy9D5N7BtC3uh4rMqKxMkiFzgANhqiTPqpRY5w61mPU8R7xJfy0GNULV7t81djFnldaJcZZmKL2E+mCbMiu0KcLEpO0bh/BBu0jnhIMe7hhp6cbRqnNWezaS/tPalWYog7+FLX/fpVCiFUcUcTizDSjUOIwRx3JdKMK7pfpop846mrSyxP7vNyplGA/3S8Wao5w1JGIPPLCUYZT3li0UnP0lZdYPq32xlGaZ0PlQyop9stZAKPjSCW6UuYhzN7ZrJ1HLdwtpfp6emDcQyIYdXfDkJsL+hzpm5jepW2WFthmboZNhobYYmCALhNTDFpaYZh9rSxsMGbjgF2OLhh3csaQnQP6rW3Qb2OLQXt77HR0wi4Jnd9L53F1QE3toVKKkQZF1BVHVUk5aokjmJQ4xqbiah7Jz4fqr8FhHhVQrcQh9vai+zZN94fFq6NajtBiby+deHWADdzddQbuh+j5ZNHqsIdEh8QFB+l9OChxwCEPRxz21ItVAidRHqVlx6SuOE5tfYLa/DjBIg9HRx31ZBHMg46lG9mQzdN5tD8e/Y/9l0REj95fiAUWXfqZnxAULusjclg84aioY7Q/pwKyYHWFzdE5eoiuk8WbMyzkyBVCuLrs54trPNIdp6HRvhyddZKeh5Ne7sKDitP3LmjlIp2PR/87peDR/1wx7eFE9XUR8zMaXYrfaZrWIaVzy8RxOFrrHD0jF3hUOXoPLrBoxUIU+12xETwLV/rtOKqLI7HY/4lFPDYhP8ECF+3DRuTXI0JxIzJMpNGxwHOW7hOPgsjpkHxd57x1zMjkeuFKphOtOAqLnovTXhzhpRRRV5f9/cUogc8ips7rPatE2iWLV348gmCAiH7iyKdLHA3H/lRa9vFS69ItlQx7d6mFN5YQrqgdWYxik/ZLocEinfMCi1M0f4URZuZhwshd54cVrPcN43RFNu5XCj+xs8LI3FeYzF/WG82zKKZLGQwWItWFYD5HBB0zmo4VSfUPpeeER3vktEdC5UPXS8+ISqtLf+SIO35efOhatTpRa0btgxmVHtrnrFqX+ilKXs/b+epTB4NCRKQVi1bvJiThvcQkvBkbKwQoEUkWHv5b4SpUZ9x+hcXGuEjcSo7Hu2lJeD8lifaPx5sx0bguoq5CRNTVDLXzDLXXabq+Y8HhOBAWheGQcKxQqJFl7QTfBVaQmztC4yoX/oX+Mh8EuKnhZ+cFpakbJAvs4WToAGczFzgRtgvYuN0cRoTpPGuYGdgKkcjK1FkIVDa0jTltz+KVqYEdrbeDtVjnKqKg5r9uhtmvGMGY9nW09oSbEK7UcHfzhUYTBX+/OKgV4ZC6+8PJXgFbFqgIO2sv2FpKYWUmgbWZO+xomYMN+1pJYKEXx5zoeCbzbDDvNVNxLplEixC/GEQEJsCXjulsLYPh65bPUwU97JXwp+XRgclIDMtCXGgWIkPSERWRicjwTAT6JUDtFQqVJAh+0jCEq2OREJSE7Kh0FMVloCE+A2sTM9GVkonB1HTspHvAEVcTyXHYmxSHA4lxOJKUgJOpaTiblY2z2bk4nZWD09l5OJXD0HReLs7k8bIsnMnKxLnsHFzIy8elgsW4UliMa0WluLq4DG+W1eKTphX4buVm3FnTgbtrOvED8f2a7UQnvlm5HV+s6MAXqzvxxbpufLmhF99s3YG73aN40D+BRzv24kHfBL7e1I+PV3bgw5Xb8AHxyeY+/DC4Gw8mDuLh3iN4sI+YnMb9ySO4u+cQ7nAa4Z5pKnn+GB7sP42fj1zE4+NX8GD6Ir6eOoEvJ4/h7rEZPL5wA0+uvYOfbryDezffxr33PsBPX1E/6+FDPP3l/5yv1W+FK464ilkI59iFcKLSJSYPkoR8SJMWQpaQAXlkNMJiQlGyMAEdTbnYuyYfh9fzaHYpOLAyEbvb4zBG5Z7NuTg7WoMPp9vxxdEmXO/Pwt4GFfoX2+vM1lm0WkR/WAsssXOhBXbmWWA41+J5tBULV4PpFuhPM0c3lR3p1tia44hthe7YWuKFzRUqbK31x5alIdhQG4JVlUFYWRGEdZWh2FQRjm1loegoDcF2QTC2syBUESjoqCSqgtBRHYJtVaFEOLZWRWB9dSRW1kSivTYK7Ut1tNVGoLWaiURbTTTNxxJxOmr01EWjvZF+JJqDsbwlEO1NAWhr8EdLvS9alvqgeak/zQdgWSOvC0K72C6Utg/HqsZorK6LxZraBKypScTa6mSsrkrF6sp0ms7G+ro8bFiaj431+djUkIdNjbnY0pyLbU156GzIRxet66pdiM5amq9bKOa7advuBpqm7bufUZ9LH6+52F6fhc2NKVjblIDVLfFEAta2JWH98mRsWJVKpGDdqmSspXu4mli1IoGIxUqirT0BzctS0dBKL3NrOpGKxtYUNLWloLmdoOM0tSXSsgQ00fGbG2i6PhlNRGNDEhqaElFPy+saE1DTnIBqopLOX94ch1Jqh9LGKJQ2RKGCEAJSfQQq6yJRWhOBJZVhWFweSoShsDIci+h+5TN0bwroni1aGofCxkQsbk5CYVMSFjYnI7slCZlUZrQQzSnIbEpHdlMmcpqzkb8sH8Url6BsbQnK1xShdNUilK7OR+nKPJQsy0UJPdvlDTmoWpqF2mq61opktJVQWxTFYeOSGHQSfYujsWNxJHYujsDYkkhMFEVhooQ6u2UJGKtOwQQdY3z5EgwsK8aGxkVoqslDeXUeltQuRn5jGbKbq5DRWovsVU1Y3LEOdaN9aDswgVVH92HNsUmsOTqJ1Uf2YuXBXVg+OYbWPcNoGO1HzY4ulPduRVHHehRtWYOyzatRuXkNami6butqLCXqt65Cw9aVqN+yCnWbVqGW1tXQ9nXd29A8NIBVu8ex9eAkhk4fwaGb53Hls3fx0Z0v8M2Db/HDw2/x409f4d6PH+Pbz6/jk1vH8f75ffjg3B58cmEKX17Zj2+u7sedG4fx6IMZ/PLlm/jlC/ohe/syPqS6Ht++HgfpvOcnevHpteP4+c77wM+f49svrmL/7i0oK4xGgNIcaskCRKqskeLnhPwwT1QlqNCU5of2LHqXs4PRnuGPulgvFPjYIMPDANmuc7DIZQ5KXWaj1OE1FJr/CTnUWV1o8VfUyK3RtygNVwb7cPfKW8AH94D3ngBXHuLByJu4tmgbdQByMGwTi1228Zi0j8e4RRiGzAIxYBGIXrO/Ea6E2bkudY/FpBfFqj7DkOcM/I1o9b9NuGLB6n8iXA2IKK1/g2D1d8JV1N8xsCBSwKPrDS6g886n888L+110olUY+uaHCmPzZ8JV9xw/HWzKPtsHXWzIzqmBc/2wdZ6fTria54st83ywmdg47wXRarYaq15XYPmr3kKIavuLJ9r+7KEXrTzRQtONf3FHw1+p5Iirl6VoeUWGVqLtlV+Fq1UveWHNy15ilEIetXDjKyxWKbD+z95YS6z7iwIbXuKRDX3RyV5d1CbDZvEYs0zGuGUaxizSaTqDptMJLjMxwVhlUUlYMDkCIVxZLsRuYq/Nv1+4OuxcTlRi2rkCR5zLMO1UjqMupTjmqheuXCtw0qXqt8KVSyPOutZQB6QGN0PacDtrM27lrMdwQD4qrZRIM7RDjIkloq2sEWFjgxAbawTZWiPYwRYhLg4IdXWi0hFBjnbwtbOExtIUSnOdaCUzXgCp4Tx4EjKj+VCaGcGHo7KsLaC0MIHUbAE8TOZBYkZYzIWzxRzYm78OW9PX4GD+BtxsDeHtYg2Viz287W3hZm4OR0NjOC4whJuxCWQWZlDZWcHH2ZY+qu0QLLFDiMQGwa5UTxau3BwQJnEShNAxAhws4WdFdTCdDV+jl+C34J8R+MZ/QZLx/xcNilkYybDD6VJ3XCp3xo0Ke7xTaYcPqm1xu9YWH9Vb43aDJT6oN8O7DItYzU54s0GCU8Vu2JcvxaG6eLw1uhEP3r2Kp/e/w6OnP+Lu02/wwy+f4d7jT/Do0af0sfYp8OAzPPn8Lbx1cBwbivMQQ51vhfE8+NqYI4Db0dEBKnsbIVwpbC2hpJLTBP1cHRDkoYu2ilDIEE4d/FDq4AdL3RDk6SY8rnyoHdSuFvCRmCPM2x7J/h7Ii1BicbQGxVEalERphTl7aaQfFgVqkK7SCVcxEjeE2jsiwVOKmoRE9DTWYXxdO3paq9G+JBPVGTEoT4nCkvhIZFEnMUHjjxhFAGLUIYjWhiJcE4wAuR+U7gq4O0ipMyChToA9fJVBQriauXnh3y1c7Z8+hKnDB4RwdWR6H3aPdGJbcylak+ibKFCBzgC1EK7GqJM7QR32ceo0jrJ4RcuYMeqYcsTVBE3v0qowTh1w9roa85Jigtjt5aXzupJzCp638KfaRcvHPN0x/sxwXUXLqVO/n457gM5xUK3SRVlR5/wIdarZw+moXIVjAiWmvTmSxwuHeVRBMbqgLlWQo672UXvv85Jg0stDRFwdZmGKjq+DxSm5iKyaZrN2jRyH1N46VDwKmAxHVDIcVHhiylOCfe4u2EfPxKQHPYNSiW60Qqk79kip3ixc0TXwdYzSMo4g63dxQqedDbZZWWKrXrjabGiAblMzIVzttLTFiLUddtk7CeFqxNZepBD2WlhigN7/IRauHBwx5ioRItUUR11RW+xn8YqmWcyaknphv9Sbrp2uxUsvXGl8cFzri2NaH+F7dVitEqb003Q/jtJ94Ygr5oQPjxyoEtFm095S3aiDElcccnd7Hm3F5UE3F0zROz3laoeD7ixcccSVqxCspgUumPbQw+lwLFpRW7PQNC3259ENXcXxTnIKHkcSsZcVm4uLkd+CdWljHFnl4ytSCRn2NWLx40pwqIjQYYPyk5xSqJSL9EAWp9iknUUbFm9OSaWinKFn5RKv9/cTHljshcU+USwinaZ3+byPApf81bRcLkzUWWg7RSVzUq4TqNhk/RyLWkoeFU+Ks/QsnFHrfKxO0TFOc/oftds5Hi1PwKmF8ufG5LyOYf8rXi6m6V04SXU/TpykdmdD7+vhYXoT9kARjXRGRKd50zm8RZ3PKn4Vr2YYL7kuyspbISKxzik4wkshIsrYD+tyAKfiBQmj8UvCQ0rHhWfClb9OuBLpm3S+c/S+soB2lv3FVMrnwtUZ4rRCJfyxOHKL0wOvhYXhJpuPE5c4ZZA4R+fiUQ0vcCpgGEeNhYuouXN+/jrPMB8fYcTOozHytfE9PO+nFeIVw8IW103Uk/2z6F5fDA3H5fBIXI2IwpXQCOFRdVrjq/e54lERCXrOWVg7o9IZ55+ndRe1dO2+QbhC21/2C6JnhKOzfGm9j0gb5H1P037sk3WOI6/8dH5Xl+l8N6Ni8I4QrZLxVlw8rkVEiOiya6G6a74VGSW8rTiy7KY+ZfAqR1ZFh+NGfBTeTorHh6kp+CgtDR+kpODNBDpGLLVTFLVTeDC1FbUJHet0ZAxOxCVhb0w81ql9kWXhAM0b9PfVwBpyOwk0bgr4uKsQ7K5FuKsWgbYKeBm7wtnQES4cgWXhBkdjJ1iySftcS5jM5xRBGyFOsSk7i1aMBU1bGjsIQYsFLAsje7Gco6/YOH32S4YwnG0hIqQ8XTXwlPjC090fGlUkAv0T4O8TC6V3KFyd1EKwcrCVw9lBBUcqWbSyNJXQcpkQthyspSJVkI/Pxu2ctjhvlqk4t8xNjRDfaIQHxMNXHgYXOpbJHBsYzLKAlaET3O0U8PUKQ1RAMpLCs5EYkYPo8AzERGchNjob4SEp8JGH07eJP1RugQj0jkBsQAKyozNQnJCF+rgMrE7IRGdyFnakZmIkOQkjiTEYpXuyKy4S+xOihXB1NCUJx+i+HE/PwMnMLJzOycXJ7GyczMqk6Wyczc3C2ZxMnMvJwvm8PFwsKMClwkJcWVKEq0UluLioCNeKK/BR0zJ8s3IDsQlfrdiEb1dvw92NPfhxcx++Wd2Bj9o24P3W9figfSM+WL4Jt2n9F5t7cad7J+73jeOHjiF8uqZTCFefrOkS4tXtdZ34pmcUD8YO4Ke9R8QIgw/3T+PB1FERbXVnl0644tEEH0ydxE8Hz+LRkQtCuHp04gq+P3wWX+8/ibvTM/j53HURdfXT9Xdw78bbuPvu+3j4+Rf45f59PP3lyf8d4co+KhcOkTlwZOgGO0Vkwy02F54JOZDGpkIREYmouDBUL05Cd2se9q7Ow6E1aTi4IgEHV8ZjalUSpjZmYbq3BLcOrcAPV7fj4ZUNeGckH7uXyoUHVF++JXawp1WhNUYWWWE0n0dLs8QIMZzLKYLWGMq2xmC6FfrSrNCZZo3NaTbYlOuKjjIVNlf4YE25L9bUhGJVfTTa62LRVBmD+vIYNFTGo7EyAU0VCWiuSERLpY7W6ni01sSjpTYezXUMbVOXhMbaZDTVplKZhtradFTWpaOsPgNlDTpKl6ajmJYX1aRjiSCDyEJRbfZziuuyUNqQifJm2qclHaVNaShuSEVRfYqOhjSUNNKxmjJpfRYqWrNR0ZaLqmV5qG4rQG3LItQ2LUZt42LUNCxB1dIiVNaWoLquHHUNVahvqkFDcy2aWmvRsqwWy1bUoX15HZa10XRLNdqaq9DaVIkWormZyhaab6tC27JqLGvXs0xH67JKNLWXoX55MeqWF6FWQNMridUlqFtLrCtFLVGzthRVa4pRtXYxKtcsRtmqYhS3l2NJayVRQZSjqK0MJcvKUNpeirL2YpS0FaGoZQmK6HpKGotR1lSOcqKkqRRLmoqxqKkI+XSd2Y2LkNFYgLTGfKQ0LERyQx6Ri5T6HKQRGUtzkElk1GQjpSoD8eWpiClJRkxxCmLL0xFXlYU4WhdH7R9Xl4v4hgLENy9GQusSoghxy0oQu7wc0csrEcW0E9QmMW01tG4p0te0oXDrOpT3bEZlz0aUbV+N4m3tWLK5GYvW1qNgRQ0K+Tqp7qX1xfRsLKZnqBBrqgqxraoAfZULMVSeg9ES6rwWp2NfaQYOVGTjUHU+Di8txpG2apzYsAwntq/Dni1rsXVlKxoaa1FYV43shgakty1H4oo1iF+zEakdPSiY2Iea0+ex/M13sf7DT7Hxo8+o/ASr3/4A7dffRvOl66g7exHl06exhH5wFu7ej4zhCaQPjCCndwQFPSNYTCzpGUZR9w4Udw8SAyjp2YGS3iEU9e3Eov5RLBrchaKxg6ihH6EVJ2bQc+UqDnx8G5fv38Htp0/wJZ7gm6eP8f3TR/jx6QM8fHwHPz34Gg/vUEftmw/x6Cv6kfribdz7+AZ+/OgGHn3xAZ7e/Rq49wMef/Y5PjpzDscHh7G7oxP7h3bg0ulj+OKLD/H46UP89Ms9XH/rElavX4agUA2sLOZRp3YupHYmCJM5I83PCwVhGiwJ98ESKhf6eyFV7oQYNwtE2pshgTp8WQ52WESdwYVWpkibNwvJc15GqZst+guycGNkCHeuv4VfPrkLfPQYeOcp/eh+j0/WncLxmJUYcaL7ZZeGSYd0TNrRHx+zMAyasnAVhF7zQHSbBeqEK4MgDMwPxuACnRF6v+Fvxapeg+DnPIu6epHn0VgvmLH/u4Qr49+KUs9Eq98Vrp6nDOqFqN+IU1H/umhFDBpGEdF/xwCLV88ErPlUB6JvXvgLhD3nV9EqBD1zgwlq07n+6OLUQI6yms0jCWqxndhG0xxhtYUjreb5CTbP88UmYgOxXohWGhFpxaJV68tSNP9VJ1QJ4YoFrL9K0UI00fKml2g9C1aveT2n7VUvtL/Mxu1eWP2yN9YQ616WY+OrSmx6VYX1f1Fg1b9IseJfPLHmz3Js0qcI9htEYtg0DiMWiQQ9J+bJ9KykEKkYJcbM04kMjFtk6MQrRghX2TrhyjIPu6wWYg+xzyYPk7Z5euFq4f+acOWgG1XwiBCsdMLVtHM5jhLHXMpwzLUMx13LccKFoPUsXPGIgmddmnXClVstLsjr8GbEcnycuw03stehR5ONxSYyJC2wQ7SJFSKtbBBGHdfgF4SrUCFcOQoBK8jJFn52ltDSe6YwY9FqPjwM5kAy73W4zn0dkvmz4W2yAFprM/iz2MSCjJUJvMwNILWgba3mQ2IzD642c+BMuNrPh9TZFEp3O/o4tIfU1grOxsZwNDCAs5ExPMzNRTqdks6pcqDzOlnC39kSQa5WCHa1RoirDUJpvzCJI8LcHETKYICtOXzMqQ5Gr8PP6GWEmvwJsab/jHzHP2K5/zyMZzvidJknLle44s0qZ7xf44jbtfb4qM4WHy21wkcNFviwwQzvEe82WuC9Jnu83eCK8+USTC2SYm9ZOK70tOPu9XP45c7XePTLXdx5+jX9Nn6G+08/x5MnX+Lp/U/w9Cv6PXzzLG7uGcS28gIke7lBaTwPPpamVGcnhHlKhEjFflY8WiBHX7Fw5e/mKEQqIVzJOcLKEyFSiUgdDJC4wIf3cbKC3MEUalc6lredEK4WPhOuol8QriJ0wlUGdYTFKIKenghzdEaYgxNSqFNaQ52edWWLsKGyUAhXNZlxKEuORAF1etIC/BFPHZxYZSBi1aGIVAcjSOEPH6kGSokCcjclvFxVcLGi+vlFiVTBczfP/0a4esY/Eq4OCX+rQ5g6fhBTRw9i8sh+HD52EEen92GifzM2VuWjLT4Ia0LU6A3xwUiADyaoM7qLOr7MuJ8GoyxcUed0lP2teHRArVIXcUUd9jG5DKNST4wRu2R071i8IvZ560YE3E3LOWJpL81zKuABOsYB6uAeoE71ATYeZ7NxuRKHqLN+hJgmjnopcEzPUY42ouMxLGAdZJGHjrePkXroxCv2eaK2P6TyxhEhVOmEHDHCoA8dmzhIHNAqsF8rp/OygEXH42HslTLs52N4uArxatKNR+ijaQ8JJvkcMk8hXo0TI57uGGbhirYfpO27nRywnd5jIVwZGWIL0W3GwhV9X9vYYcLOCRP2TiLqaoe5tRhlkNMIR+wdxAiFw1SOOLtgt6dUpAhy1NWUUiGEqykePZCu/YBMjsMyhRCujirUOMYRV2r2uuKIKzVdg4quVyWirI77aAgtTojRAanj78c+RVqcYpN6ug4WrQ5JOPJIgqP6aKnDPDIhvStTHHXlzmmBrkKgYo7KeDs3HKFrPShxpvWcPuiO4wov3SiDXp44zCKYl6eIuuGR5S7rvY4uBOijgfQm4ixy8Mh3p6nOwiDfyxtn6DouBwThGqepBQUJ0eukQideneGoJWoHIVrJZFTKcEaMJKjjjJ6zSrmIhDqnkouop/M+LPKohDDFflMn6d1mQeucEKLkz0UoXnbqeXqfN04pvXBCIcVJFR2XUwx5xDyNQpf6R/ucVnmL8ryvGhf9fXDBn6OBVM+3YxP243RcbvfzIQG4Fh0mDL/FyIE+bKDOgpFCcFYPi3LnnolXLFAJsUqJGSWnJRJqlRjZkCOmdH5i/sJzirkcqIMFrOewEbmfn4h84nt+ittRHEOD81r9KIOcJsjplc9GIuRoJtrvWngEbkXG4EZkNC6EhOIMLTvFowwGBgjRiq/lWkS4zgOL9jvDoxayBxZHgfn5CWGNRcTzPBoj+4L5asW9v6iPvLrAzwSnioaG4VJYuBCU2APrgjBXDxCRX5y6eO5Z3TQ6s3kWrXT4CfHqkl8QrgTQ88IG7Lwfm+3TNXDE1mmOuOJoK39OTwzD5TCqc3Q03opPxNscaRWXgGuRUbhK13o9IkoIWm/GxIoIrDdjY/BWXCzejosT3OLIqmjePxw3YqLwXlISPs7IwMdZWXg3PRXXk+JwKS4KF6PZ/yqCiMal+CScT8nAoYQUbFT7IdvUDprXDOAxxxSeFg5QOHhA6+yFEDc1oiS+9HdCC5WZJ9wMnOBi4gJXNkE3c4UNpwcusIapgY0usoowN7ATYhFHOokILBMnAacRmtF6FrdM5tsIUemNlwxFVJSthRtk7j6QewXByzNQiFW+2hj4+cRCwcKVswYOtt4CTh1kocra3F2kDnLElVhG69hHy9rEWaQjsnDFUV18PncnOfxVYQjSRkErC6a/U14wm2cH49nWsDF2ERFXft5hiAlKQUpkDhIjshATkY7YmCwkJy5EUnyeGGFQKQmE3NkXPp4hiPSJQ1ZkBkoSslGfkIVVVG5PzMaO5EyMJtF3IbX5SEw4JmIjMJUYjUPJcTiYFIv98bE4nJyEY+npOE73aTo1FUdTUnAqIx0zWZm4kJOFC7nZuLAwFxfz83ChIA/nCxYSBTRdiBtllbjd2ILP2lbgdnM7Pmhqx6ft6/Dd+u24s6kLX6zajPdbVuO91jW4vXITPlq9BbfXbMYnGzrwbUc/vu8YxNebevHZmu34cn0vvtuyQ0RlfbaRpjkqa3Q/ftp1EPcm9uP+3kP4aeoYHuybxo97juDHvUfxYPIEHh44g58OncOjaRauLuPnk1dw//gl3D16HvdPXMLPMzfw5PJbeHSVvnuuvYU7b72LB59+hif37uHpk8f/d4QrW7qp9uGZcAjLhGNYFpwIF1rmEpUG17BYeAWHIDo+DEtLUjCwLB97V+Vgqj0R+9qicGBFHKY3pONE92LMjNfj9tnNePT2IB7f2IK3hvMwWiVF10IrDBRYYwfBwtUoj4iWb4UxWj5K7GRT9lwbDGfbYDDdBj0p1tiWYoMNaXbYttgL/Q1h2FIbiuYlPqgtCkR1WQTKS2NRVBSHgsXxWLgkEVnFyUgvTUF6WSoyylORWZmKrOpkZNXoyKxNIdKQXpNOZCKjJgtpNdlIrc5BCpFUnUvkCRIrc5FAxFfkIk6Qh7jKfMRXFehZhISqQiRWlyCxpgyJteVEmY6aUrEsqbYCyXVVSKmvQVpDLdIblyKjuR6ZLQ3Ial2KrLY6ZLbWIYNpWSrWpzU2UNmMzKY2ZDczy5DbtgwLl7WjcMVyLF7ZjoLlbchf3oKFy5uRt6wJOa2NyGqpJxqQs6wRee3NWLhCz0piFdOC/BWttE8bcpe10vnpHK1NSKd9BcuakbGiBZkrW5G5qhUZtH3m6hZkEGkr2pHashLJjauQ3MDlCqQ2LUcavWCZrcuQ3dqOLKpnRmMbMhuozg3LkUPbZjesQkY9bVu/DIlL2xBX14KI2iaE1NYjqHYpAmrrdNTUIai6FiFEaFUtwojQimoElpbBp7gI6qIiaItL4FteAf/qavjX1sD3GUuXwrehAb7NTfBraYY/tZP/itXwW7keviuI9vXwW7YBAcs2IaR9K+LX9SJ7+ygW9+/G4r5xFHQOImdLF7I2bqFrXYP0FcuQSW2RS22ypKke1Y21aFlai7V1tdheV42BmnLsrCzGaEkBdhUtxGTJQhwsL8TR6jKcbFiKsyuX4/zWrTjb3Yt927qxZdUGLG1egYX11IbNaxC/fCsiVnchdOMg4vonkXvwPCou3UbL+z9gxScPiIdo//g+2j64i8a3vkHV5U+w+NRbyD5wCal7ziBx7CRih6cRM3AYCX2HkdJ7BKm9h5HWcxBp3VNI796D9K7dyOrdh+zBA8jYcRCJ/QcQ23cIcTuOI2PiLEoPnceKmasY/OA2jtGPzg36rXmffgQ+Ij6jH55vn/6C+3iCn3lo06c/AT/fBx7cweM7X+H7zz7Al7ffwQ+ffYLHd+8C93/Goy/u4INztzC9cz92bh/CUPcw9u6dwsyVq7j97bf46qefcPv77zF++AiyFi+BnZMLjDlVyNoafvTxGu4tQyR9yIa6OCPA3gZaSxMoTRdAaWIIH2MLhJo6Id7cE2kWnkg1tkfCbGMstLTH5sQUXO4bwL2bb+HnD78kfsCT93/Co5uP8PnuD3CubAy7tA0YtivAuF0u9tllYrdVEkZMI7DDLIQ+8IPRaxn0gnAViIH5QRhYEIJ+A71YRfQYBOtYEKSDpnldP4tVz9BHZPXr+cdeVv9IuNKLUsaRdDzC6Ff6DCOe8+JygWEk7R8phKtnsGA1ZBwt0IlX/5hBo2gi5u8YYPGK6DeIQt+CSEHv/IgXCHtO3wIuQ9EzLwTd84KJQGHC3jXPD51zfdExW4uONzTY9oYaW2Zrfke48sMmYgMtY9Fq9RsqrJilQPsreuHqL55o/rMHWqls/6sXlr1Ey4kW5hU5Wl6To3XWr7S96o32V+VY9ZoCa19TYd2rSqx7WYFNr6kJDdb+RY5l/+SO1v8uwao/emOTPkWQ22KneQJGLJOw04IwJ8x04tW/LlxlPReudlvp2Gedh0mbf6NwZa8XrpwqiEqiXBdt5VymE670HHfWCVennGuFMftZlxadcCWpxQXlUrwVuRIf5WzD5YxV2OKVgpx5roibY4MoY2tEWNoilN67IGtLBNlYIdTBDuHODvTu2SPExQ5BTjbws7OA2tIY3iYsWr0B17mvwmXOK3ChUrLgDcjp3dTamCHQgVP2bOFrYwEVb29tAJnNAnjaEQ4L4OFkAE9nI0idTSBzsoDU3gKu5sawXzAf9vPmwdnQEO7U6ZZZmcObjie3MYXK3hR+zuYIcrNCCJu1u1kjzI3FK/a4skEg+3BZmcDXbAH8TWYjxPx1xNnMQpbTq6jweh3rw4yFcHWiRIJLFa54q8YVH9Y543YdC1c2+HipJT5usKCPRDO832iKd1nAarTBu40uuFLtiQOLpBhbFICzm+vx3aWTePL9V3j0yz3cefoNvn/6OR7gCzz5hX5rfvgA9z64iM9mDuL6rj4MNpajwF8JH3MDaCyMEUWd7kStAmFeEuos2MBLCFcWQrjiiKoQWh8h10VcCVjA8vJAoLsrtHQvlA6W1NEwhdbNHOEKB6QEeCIvXCk8rpawQbtIFfQXwlVBgBqZ1PlNpQ59krc3YiR0XPqNjXJzRSZ1bCsSItGcl4qWglTUZcejLDkKOaEBiFMpES6TI0Lmg0h5IMKVgQjw9oXGQwWFm1yYs3tTJ8fDXo7IkARs7+3GuRszOHHxXxeunglWjIi2OnEQk2zIziMKTu/HNM2fmN6HsY61WFuYjhUxAdgUqsFgmC9GA30x4fercLWLpid8NRjXqMTIgmPUkR+njvqEhkcZVAhz9gkvL0KG3fR3hAWrfdQGk3KClu2RSoWP0z7aZr9CrvNzUrKnkwIHqeN+SKETrTgd7ojMW3CU2uRX4cr7V2j5EamXXriSYK8nR0VJsE/qjikeVfBZypwPC1YqHKR5FqqmWLDyVeGAvwb7/dU44MdCFp1Tw9FXMuGRNUXH4GirSbpnUxI3TIkR+zzoHBxxJcEopzvSuYZk7hjy9sAOeq563ZzQSX8vOV1wi4kxthgbotPUFAP0fo/aO2Lc3gmjNvYYMrfGoKkFBs0sMWxtizFaN2LngB02dhh2cMKExEO0z5RcLgSsfdR2og2pLfYTB/VRV4epPdjv6rCCrk+pwhGVGkfZWF3DkVZqHOeSRwZU6szohZBCnGBjem9uP6mIsjpC1/aMw3StByW6qKlDHq44TG0wTdd4zFsqRg88KtONKHiQUwpp3RGaPyqXCaaJExxx5KszIL/8wshyLGLxyIOnqT4nFFwHBWa0Wlz09dOJVzI2TefRA31xLThEpGixMHNGqxbpdiy6nFboDNPZS4vN09mv6gyn6vGogWzATu8re0udp+eRxSoWklhEYpGJo6bOvBAddY6Wi3Q/9p9iIUqpGzGQl7NQdVrFXlxykcp3zpdHrVNR3Tnl0VvA0+d8OBXORzeaXgCbnvsIQYmFIjZiP+2nwQwblkeF4WpUKC7RNLcBRyJx1JQQpNjXSqGHhatn4hWXbBSvN4w/yyXvx4b0PgSn/NH5Zvx0nlacgndJoIuyuiRSBf1oe60YRZHhafa8ukzbMVdom8sCXcqhMGr3DxQj7l1l4/KwSFwlLgSH4jQd8yx7VYVxxFK0iEbiFDoeQfKZEMnnu/TsmFSvyzzvqxsJUkRecRtx9BeVM4E8oiSLV0G4GKIzbr8UrDdRfy5c6fy3hBfXC+mBHFl1VkRX0XG07NvFQh0dI5CfmWD9yIJ8HDZiZ/+tCFwNj8K16BjcZBP2xATciovHDZrnSC/memQMbrFoRctvxcbiZmy0EK/epvn3EhLxbgLtQ/PXonRRaG/FctRVGj7Kzsa72Zm4lpqASwnRuBxPx0yIwzXa5yp9D88kp2MqKg7rvdVYaGYHv9eN4THbBBITG3jbusHHSYZQVzVi3HwR6eQDrYVMCFfORk5CtHI2d4WtkQPMF9jAhIUrTgc0pHkjXYTVM1hIYjhtkEcZ5NH+DN6wwLxZZkK4YsyM7OHuohbClbcsCArvEGjVkdBqIuFNyyRuWrg4KeFo5w1HW2842clhY+EOC2MXKj3gbK+Ai4MC9lYeIlXQlurGghUbw5susIOLrRQaGf3NUkfA1zsU7rQ9pwhy1JWtsSt9g6gQoAhHbFAKksIzER+WjsjQZERHpCE5MQ+ZaYuREJWNQFUUtB7B8JOGIlIbi3TarjQhD82pBViTnI9tiTkYSMzAaGISRl8QriYTo7E/OQZTiVGYpOUHE+MxnZqCo6mpOJKcjOmkJJxKpnuSloYLmRk4n5WBmWwiJwPncjNxhqZPcxRWQQFulpfjvbp6vN/QiHeXNuBt4gPqU3+6fB0+pz7kx1TeXr4Wn67ehC83dOCrTdvxxebt+JL6rt9t78O32/qFcPXN5j7c6xjGg64R3N0+jO87d+Iem7iPH8SD8f34bscufL9zr0gbfDR1jDiOn4iHUydFmuBDvXD187FLeHzyKn4+dRWPTl3Bz2eu4fHMTTy5+CYeXX4L966+iTu33saDjz/Fkzt38fTxY52r1dOn/0elq/+PdVgWbEMzYceEEMEZsA1KhU1ALGy1QfDw80VcfCiay9Owo30hdi+nTmBLLHa1RODAmkSc6irApfFa3Dq8El9d78XjD3fi0Y0tuD6YjeFKD3QutEb/IhsMcKogwaMJjubTH9j8vxWu7DCYbouuZCtsJjZlOWKwJgC71mRgS0MCSnJ8kZ0VgPSFkUgrSERSfjJiF6YgMj8VAfQRpC3KhKY4C9rSLPiUZcG3IhO+lVRWMdlELnyq8vUUEIvgU1kInwqibDHtt0RHib4sLYKmtBjashL4lJfS8cr0VMC3vJqWNdC6VmIZtOXL6DjtdD5mOfyqiOqV8K9ZhYCaNQiqXYeQpesR2rAeIU2rEdyyHEEt7Qhq5XIFgppXIrB5FbEWwc20TfM6KtchtGUtwlrXIWLZekQuX4+IlWuJNYKwlasR0r4SQW0rEMDHWbYcwTQfsoJYuRKhq4jVqxC2ai3tuxFRrZsR2bQZ4Y0bEdK4HsENdI6GtQiiMrCRaN5AdSFaNyJ4GW3Dgk/rNtq2EyF13Qip7aJyO0LrOxDesA1RREzjdsTQfMzSbYhdup3oRixtG1XdidCqbQiq2kLtsBnaqo1QVq6Hd8VayCrWQFqxWkf5KngR3oS8TId3yXJ4LGmB25IGuBY1QlLaStsuh6x6FaS1q+FZuwoeNavhUbsGHnXr4Nm4AdLmzfCiunot64GsvR/SNqJ1gJYNQNG6A9plO6ktdiN+ywGkdR5G6tYpJK4fQ+yqQcSu6EFc22Yktq5Cems78ogSujd1zW1YVt+CDUub0E0/LDuqa7GzvAKjxUUYX1yIvUuo81lSjMPlVTixtBln2tfizPoOTG/sxsia7djQtglL6X4vovue1rQVse29CF61A/4bJhDRfwxpB26i8NwXqLz5I6rffIiqWw9o+j4qb/yI8qs/YNHpz5A69Saih88hpPcEgntOIKjnlCCECOs+hYjuk4jsOk5MI7rzEGK7DiCx9zCSBo8jYccJRPYfR1DvcQT20bZDZ5Gx5xwqj1/C+lsfYOzrOzj+6BdcpF+bW9AJWJ89eYrvf3mKB8RjNt2jHyU24Ht47wd89ulHePe9t/HJRx/j/g8/4vG9x/jhkzu4eeYtHBw7hp29e9HXswv9w9QxOXgCh6/cwLkPPsH1r+7gyJV30LhuOzRBsbCxc4ebowf8vDUIoj+yvi4ekJlaw3nOAti++hrxKpxmzYXnG2bQznZC+AJvxBp6I8HAA5lmUiwPTcXJ9d34nn5Ef/7oG/z41qf48eYXePzWPdy/9ANudZzFnsQNGPIop4/0Quyyy8cu60yMmSdixDQaw+YRGLQM/Tvhqn9BEMFRVSHoMQxBN9FlEIwuWv6MboMgsa7POFTQyxixyMWClg6O1vo9/mfCFYtWfQxNM72M4a/0Gf26ru9fEa52GDP/PuHqmWj1XLjSi1e/K1wt+EfCVYAwYheeVrN9sPUNLaH5jXC1WS9a/a1wtZKFq9eVaGdB6hUvkQbIUVetf5Vh2cveaH9ZQaUCba8QryrR9poCrbRtC23b+oo3LZdj5Swl1r7OoxT6YOMsLTa+psHW132xiVjzV9rvnz3Q9k8eWPUnFrT8sH1uCPqpLXaYJWDIIomeDx3PhSvzVF3aoAULVuxtlS1KXbQVk/sb4WqPdZ4+6mohpuzzsZ9Fq+fC1SLs14tWvxWu6HfEoRRHHMuFaPW7whVPO5fj+LOIK5dGnHHVCVczbrW4LK/HOxErcTtzC33EtmOdWywyZjkg7g1rxBjZItrSFuGW1gimzm6QlQVCHWwR5mwnIpkCna3hz1FP1mZQcASVwWy4zXsVLrNfhtvcV+Bp8AYUpvPhY80j/1kh1MUO4a66KC21rSlkVgsgtTWAwsUcak8b+qi0g8LDGlInc7hZGcPJ1Aj2BvR+z50Lu7nz4MgeVxx1ZWYCmaUJFNbG0Nibwv+ZcEWEsQk7i1cuVGd7C/hZmcLHzBC+pgsQbLEAsQ5GyJQYY4mXIRq0htgcYY7xTHscW+yCi2UueLvOFbcbXPHRUnvcrrPG7aVs0G6BDxrN8X6TOd6l8r0mG7zb5IobS71wZLEXfY/44NjKMnx6ej8effMJfv7lHu4+/RY/PP0CD/A5njz+FPe/vIkvrk7j/ekJvLV3EPvXtaA2NgRBNqbQmBsjVi5FZogf4n2UQoxig3ZG5WgLX4kTAj3dEEwd9FCOulJ6IZo6p5HUCQ6kzrvGkdMLzaFwMIGvmyWtd0RqoFQIV/kcdRWhRnGkD0ojfFEU6oN8PyWy1N5Ip85wGnWwU6kjmuTlhQSZJ5Lo+DkBGpQnRqA+JxG1WfQNRR/aKf4aBEroXA5O8HP1QojUB4GE0tUbHvYSuNq4EG5wtfWEI3UaQv2jhHA1wxFX/07hat+x/Zg8NoXp4/txbHIUO1Y1Y3VmPNZGBaIzwg9DYX4YDfTBmJ8a4z7sZ6XFbuqE7iF2UQd6Qs3pgUpMUGd/l0aJ3WrdyIG7FXK9v5U39nGaoPxX4WqvVCpgY3UxOiCxn03Faf1Baic2YP+tcOX1N8KVXHCMtjnOUUe07oDUE5MsXHnoYOFqku73AbVciFcHqX4HiCmNHPu0ckz60HSAGgdCfHAg1BcHgjU4EKDCQR85beulSx+ke8cjEnIq4kHGiyOxPEXK4LjMDTulrhgiBr3cMSj3wKC3O/rdndHjZI9ueq46LM2x1cQEHUS/lS6qitMDh+ldHzSxoN81C+y0ssEYLRslhmh6kBi2c8C4q0SYse/l9tJHrO2l9trryT5XHGFG9fL0ouumOlJbiAg1vXDFnmDTPJIgR1VxySbp3hwNJcVhmQeOUNscZbFHySKMEsflMhzxcBeRV4ckbkK4El5X1J6HPNwEbN7OEVXHFTwSo5fY/ygd75hYpossOsGijq8a54P8cCU0EJdDAoRQcV6IK1rhfXRWq6Lz0vbUrsepTixcXWGRhVPNePRBuq6TnCLnw6beASKSiH2hWAzSpdWxwKTAOfaY0qpEpJTORF2Ck3Rfzsg9hcH6jD5C6rQ+8omjp87S/Hk/DS5QXbg8T/XhSKmLAZzephFiE9ePtztNz80pIVwp9cKVLlLtLEdKcVQVbX+eTdpF9JC/XpDRp8P5+QpB6QItvxwRgqsxkbgSHYYLIQFC0ONUPRagOHpKjBLI4pXiWXSVLg1w5pnRvFYXrSTqxp5U2t8KVzr0puycivkiLPxwBBWnV3L6n78urfAqi4LE1aBgXA0MwjXiakAQrgTqUg5Z+LnEBOlHAQwNx8WQMMzwCJAREbgVEye4GhaB84GBL5jB60YqfCZcXfEPpOPqxLFLIkXQR/c8cHtTu8/wNLddEO0XFEjnChIG7xd5hEke4ZAj8jjKSghXLH75i5EC2Wz9vI+/iKw6J2BB1F9Eal0KCBXilYiuCgkXnlksvLFodTUyCtdiYnAzLp6Iw42YWNyIfkacgEcX5CisN8UIg/F4Wxi3J+H95BS8l5RM6+JwnY3peSRCNnZPTMaHLFzlZOFqaiIusHCVSMdKScZN2udKfBJOxyRgT1A4NkiVKLJyQug8C0jnmMDNgAcKcYa/izciJFrEsnDlqKG/VR5wWeAAR0MHuJi7wsVSAjuOpFpgA2MWrgztYMHpg7SMvawYjrqyNXOFnbmbSBtkwYpH+uMoKxau5rxijFkvGcBwjhWc7Lwg8/TXCVcKFq4ioFGHw0vqD3c3DSQuajg7yGk7bzjby2Fj6QFzYx5J0BWOtl60zBsO1h5wsHKHnaUbzA1t6XzmMJ5rBQeqq1oagFDfGBF1JXVWwcrAEcazrWBj6Ex/xxTUvwhFdEAiEkLTEROSIkYgDA1KQGx0BtKS8pESk4MIv3gEeoUhgIjQxCIlJBXF8QvRkr4E69IWoyMpDwNJ1Heg9h+Pj8FYTAQmYsKxLz4SkwmRVEZgkqYPsudVShKm6X4cTU7C8SS6H3QfZ5KTcZ6WnUtNwtk0KjNSMJOZhrMZ7I2VgUsF+bhRXIybpWW4UVaOG9S/vFlVTd8uDfSN0orbrSvwUftqfLpqHT5fuwlfbNiCrzZtw1dbOvDNti780NWPO50D+G5rH77Z1I3vNvXihy39uNsxhPu94/hpeAq/7DqCn8YP4NuBCXzVO4Yfdu7DT3un8Xj/CTycPIY7tP7O3mM64eroRZ1wdeIqHp8iThMsXJ27gSczN/Howi38eOkm7t54Cw9uf4InP9zB059//r8lXOXAJiyXyIFVaBYsgtNh5p8IM3UYLGRqSOkHMD0pFKuqMjDcnofxZWmYaEvA3pWJmN6Wi4uj1NDTK/DxhS24++FOPPl8DD/e2IzLLFzVyNBRYIPuAmv05ltgUIwoaImRfGsdC62FcLUzj/6Q5thhINMW21PMsYXoLHDFnuWxONxVgs0tuchMD0N4chSC6YYHLcyHf/4i+OQXQFVQAGlhIdyLlkBSXARJSTEkpcVwLycqSohSuFeWERVwr6qCBz0YHlU1RC0tq4OknChbCrfS+udIBA1wL2uER3kTPCtaIK1shayKaRNCimf5Glq/gdhEx9hE59lMx9tC59gCSfWvuFdvhWd1B2Q12+FVS9RvhVfDJng1bSS43ExsIbbCu7mD6IRcsJ3ogEKPsnU7VO3boV7RAfVKmqZSsbwD8mXb4L1sK5VbIG8nlm+FYsU2KFdug4KhbdRtXdA29ULbqEPd2A1VQxfRCUV9F7yXdkJG0160zJvWyZu6oWjpIfqhbNwB1dJhqOqGoa7bAe3SHfCtH4Q/EVg/hCCaD6rTEVg7jIDqIfhUDEBR0Uvt1EXtsh2Sig64lm2Fc+kWOJVuhlPJJj0b4VyyAS56eNq+eC1slqyC1ZKVsC5eDduydXCo3ARHakunmq3ENmI7nGu74Ly0B66NfZA09cO9eQBuzTvg0jwE56ZhYidcm0Zo+Si8WsehXbEHweumEL5+EuGrdiG0bQjBzf0IpWuNbtyMlMY1yGtaidKWVVjauhptzSuxZmkrttY0oq+6HsMVtRgprcRoURnGF5dg95IS7KXp/aU1OFTdgiNNq3GgbT0mWjegp3Ed1tWtRUvtelTWbkYBtXFK8yDCl40gcM1ehHSdRNyuW8g4+jnyzt1B3sw95Jy9Q/xA8z9g4dlvkXXkI8SOXkVg1wloNk9Ds/U41B1noOmcgU/3DHy7zsK/8xQCtx9H8PZjCO88iqjOacR0HUFMzzHE9J1EVP9phA6cQdDAOYQNn0fyngsoOn4dbTc+Rsdn97Dzzi/Y/xNw+glw/RfgfSq/ovIu/QI9/OUpHj1+igc//Yzv7t3FO59/jEvvvYUbH36Iz7/+Ad9/9xC33/0aZ4/fxNSu0xgfPY6RiRMY2ncSOw6ewY5j5zB85hL2Xn0PEzNvY03/JJLzquDpHQxXJzl1bDUIkAcgUOYDjZMUUgtHuBhawHmeCVzoD677LHMoX6WO9Rzq4M33QqKZCpWqJOyq34xPj9/A49t3cP/db/H9lY/x4OpXeHL9B/xw+EOcbxjHTr867HAqwLh9AXbZ52HMKgM7zRIxbBaHHebR6LcIR695CHpMg9FjHKwTnhYwHGUVgm4DnWjVuSBIsH1+oKDLIBDdtG2vcYiA9+02CqJlLGgF6QWsEPQZPCP0Of16BgRhevSjBT4XrliUChf0CiJeEKt+XSemDX8Vr57Bflc6ol6Y/j1+K1y9KFb9Lf+qcKWf7pkfiu7n4lUQuuZRe80NQMdsP2x9w5fwESMICjP2ubr0QB1+2DjfD+tpes0cDVbOVmEF0f6GAm2zvEX6X8urMrS8LEPry15Y9ooc7SxavcLRVbqy5SUvNAvvKynaX5ZjzSwNNrzOoxX6Y+vsQGybTfdvbiidPwhrX9JgxR/kWPlHBda9pMXmWYHooHU9hnStJvEYME3EoGmSYMg0mZ6XVOw0T8OIRQbGLLMwbpWLXXomLJm857DHlfC5sl6IPTbsdZWPSbsCTNIzOGWvF63sConF2G/7jCU4QBy0K8Jh+xIcEeIVm7KXCYQxu/MznolXFTjuXIuTro047daMc64NuOhaixte9LETtgofpG3CiehGrHCMRPprDkh8wwaJxnaIt7RDFHVmQyzMEWRljmAeVdDJCgGOVvBzsISPrTnUliYiqkpq8AY8570Gz/mvQW40W0QThdD6SCcb+vB1QJynE2K9XBAhc4LKwQzOJmzCbgRfbzdEUEc9ItAH/tRxlLu5wI06047GpnBYYAyH+UZwmGcEp3mGcF1gBA9jE3hbmEJjYwZ/BwsEOVkg2NkCoS4WiHC1QpSrNSLYkJ1FIVMDKAznUrkAYTYmSJXYYJHcFhUqSzT5mGFzmCXGUu1xdJELLpa64J06V3zU5IqPGx3w4VJrvFtnibeXWuCdRku822JFWOO9Znu82+yGN5uos1qmwq4CH+xvzMVbk/348dM38eSX7/EA3+DHp5/j0dNP8fjBB/jhg3O4fXIX3pscxEdTwzjXuQ4rMxOobazFaIwx1EHPDAtGCnU2I6mT7OfqRr9vTlA7O0Lt6gytxEXgRx32ELkUEdThZRHL180RSlsLyKwMIbOeD7WTCcLkdjrhKkKF/Ag1CiM0WBKhxZJQDRYFabDQT4lsrRzZ1HHO9eVUay3yiGxfJdLUXsjwVWBxdBCq0uNQnZGEJfFRiKXOssLWBu5mFlA68giGWvhIlHT/XGBvagtbwtnKGS7WbrClzoufMhBbu7bj/N+MKviPhCsWrBhOE2ThikWrvcemMHl8CoeP7MHUjk5sry7GitgwbI4IRH9kIIZDfTESqMEo1XtMeFlpsJs6lALqEO+izvUu+g4VotXvCFf7FHrByluXKrjPS4Z9YiRAGaY44kovWu1/Ll7JBQcJNmE/oufFVMFjbErOyFl0UQkB67AXC0wemOJUQU93kTI4yVFTCplgku79pNILkxo5JuneTPqrMEX3aX+YL/ZH+FNJz1eQCvv9FDhA9+awnwrTvhyppcYRDRubK3GYru2Agj27PDEhd8cIvVNDxA6a3qHwoNIDQzxaopszBp0c0GtrjU5zc2w3NaW/aRZCmBomhiyshGg1TOWotS1Gbeyw09oGOyytMETzIw5OGHeTYLeHp34EQ9kLwpUUe92lmPLg69WLVnT9LFodVlNdVVRS2x+i9jhE+3K7HOaUSk6t9JYJ4eoQ1XGaR8DjiCW6n6foujjySpc26CZKFq2EcKWHRSqO0jqlVuEkC0hqpc4rSavBWR+dqMNCxAWOsmLRikoWh05r5M8jlDh66bQ+xY49ndi/igUc9qZiY/WLWh+c4ig6T0+6z15i5EFOLbwaGixgAey0SNNTCoHpDItSdG9PCBN2TxGFNaNP/eNznKB7dYL9o55FRgX4ihHvnsFm5VdDgnAtVDcaHgtRQpjSqoSxOCOula/Tl8UWP73A8qvIcllECgUJkeo8j6bHUWUs0tBvzNWIMNyIixLeRxfDg3FOGLFrRJux+CRGQlRRvYgZ4V2l87ji5RyhJEb/03tDicgqbmOOXBJeUb6ivdk77JyfTrh6xnlO09OLV+d9/YQIdEUfwXY1JFSM7vcsrfDKM9GKRR8WhV7EX2eiztFQLFxxOt/NmFi8FZ8g0gfZ5Pzcs2gvveglIrlYtAoIFMfVHfuZcKUX9wL99OhEq2dcDA4QEXqcSsmRdhf0IyY+E67OPxOu9Fz014lsLFhxlBhHV10MYO+0UOGVdTUiWk+U8NBirtD0tagYXI+OxfWYONyI5dEBE4hE3IxLELxJ0+8kJePdpFS8l5yK91PT8UFqGk2n4O2EBNEGN6OjCWqLhCS8z6mCOdm4lp6CC4mxuJQUh5upKbhJx7gUE4+T4dHYGxCKbV4aVNq5IdrAGt5zTOE6zwxelo4IcPFGtIcP4iS+iHBQQWXiBpd5tnA0tKfffnd42svgbOkGC0NbGHO6IP32c0ogjyhob+kufKs4+omN151spLA2dYHhbEvMedVYMH+W2XOD9vlvmMOW9vGQaOEtC4CCvvk1qjCBl4cfJM4quDkp4eqogIsjlU7PRhp0o/O5iUgrBzrPs2grGzNnmFGd5r9mDEM6hz3Vycc7CDEhycLnioUri/l2MKI+g9UCB0hsvKD1DES4TyziQ9MQG5qKUP84BPhFIyQwDtHhyYjjfbUxCJCFwF8agjB1NJKCklAYk4OG5EKsSl2MrUl56EvIwEh8EsZjozEeHYGJqDDsZfEqVsdUHAtXsTiSnIDp5EQhWp0izrJoReX5xCTMJCXgHK07n5aMC+mpuJCRjgtZmbi6cCGusefVokJcLFiES4WLcaW4FDcrq+l7pQEfNLXio2Ur8NGKVfhw+SrcXrkGn6xZj0/XbcTnG7bgmy3b8UNHL77Z1IVPVm7E7WXr8MmKjfhqXSfubB/Cwx178Hj8AB6N78fdoT34smsnvuwewb3R/Xi07xh+3H0E34zsxzfjh/CAPa6OXcLPxy/jEfHw2EU8OHYBj05cxs8sYJ29jkfnbuDe+eu4e/VNPPjwYzz+/gc8ffTouWj1f1S4sonIh23kIthELYJ1VD7Mw3NgFpwCc3UYrDwVUGqVWJQRhS31ORhbSR/pKzKwd3U6Dm/Nx9md1XjzyAp8epEa8e1ePPpyHE++mcB3NzZgZjALO5Z6Y0uhLTryrdBTYIlBYijfEjtpfmShzQvYYjjXDv3Z1tieboqOTDMMlrljelMqTg3XY/OKEiSkJUKdmAl5Zhm8C+rgUVgLSWEl3JZUwLmoGk7FdXAurodzSQOcSomyRjiVE2VNcKpoIVrhVNkG58plRDuxHI6VK2FfsRr2lWtgV7FWYK/HgXAknCrW0bbr4VK1Aa7PqNwEl4qtdLwOOkYnHKqI6i7Y1XQLrGs6YVnTAcvqDlhVbYcNrbcj7Ks74UjrXOo64bqU6dLTTfRA0tAHt8Z+IcTo6IN7Uy8kjb1wb+yDRwvR1i/w5LK1H+6tA1TqcBfraHrZIDwJ3s6d9vFsGoCscQe8G4cEXjQtaxiElPCoJxpo30bar2mQzqfDo2UIHs3DtGwnPBtHadtReBHy+lEoqFQRmvoxaJeOQltH07UjUNeMQFE9Aq+qIUiqBuBU1Utt2U3Q9Zd1wK5kG+yKt+rZAvuSzc+xK90M69JNMC9ZD9Oi9TAmTEtovmwLLKmdran9bEUb0zFr++FQNwin+iG4NOyEa+OIwKVxJxyZphE4NY/CmXBpGaM2GoN3+zg0y8fh2z4C/9YdCKR2DWrsRnhDJxIbNiOnfh1KGlZjadNatDetwbqGFdhc04zuiqXYUVaLkZJqjBVVYnxJOSYWl2M3Q/N7S+qwr6IZe6pbMVrThoHqNmyvaMOm8uVYU7kWy6q3oqa2B/lLdyChaRzhyycRvOkEwgavInrPB4g79CVijnyNaC6JxOmvkHrkMyTtewvhg+fgu20ayk1HoNh6Al4dZyHvvAh1z0Vou8/BZ/sp+G87jqAtxxC2ZRrhmw8jdMN+hGyYovlDiOg6joiBM4gYuoCY0UtInbyGRSfeRs3Vz9D6/h2s+fQhtn/9M8bu/oKjD4ErPwMf/gJ8Rb9A3zEsZP30Mz64+z3Of/YBjrx9HUffuoWrtz/FO598i0vXPsKhg5exa+IMdu87T52VWzh88X1MXX4PQ2evYduRc9h48Bw2H7iAtSPHsKRhE/xC0uFor6Q/hFIoJD4IZo8VvwhE+oYhjDpJge4a+NpLoTJwhGaWHQJfd0LYXAnSHAKxJr0WF4eO4d473+PRxz/h+xvf4vtLX+LnK9/j8ekv8FnnaRzPWo9haSGG7bMw4ZiLXQ7Z9OGejiHzRAyYxqHPJBq9JpFEOHqNw38tjcLRYxSGbsNQdBmEoNMgGNtZtFoQiI75AYLtCwJoXRBtFyzoNg5ElxEtMwyg/QJFNFav8MTSCWA9BqE0HYq+BaHof04YBhaEYwcboBvoYA+rvueE/Tpt9CxFMOKFdWG69EF9yuCLwtWA0b8FvXBlGIMBg38sWv0d88MF/S/A873zqP3mhQkBq2setR3RMSdIiEdb3wjAltn+2DLH97lwtVEPi1Zr5/lg9VwNVs5RYwXRPluJZa9z+p83Wl7zQvOrUjS/LNV5WL0mRxtHWL1M/MULLX+SoukP7mj5gydWvqTA+lk+2Py6vxCsOudSfRZE0X2IwbY54djwij/W/tUH617yw4ZXA7B5VjAt123TaxhL0PNhGE8koN84CQMmKRg05WcngzqA9BxZ5mJML1SNWyx8zoQQrfIFu60LsMdGx17bRdhntwiT9oXYb79YD0dZ6QSrA7ZFOEgcsivCEYdiHHMs0cGC1TP0gtVRvefVUecKmq/BcdcGnJRwtFU9rrjV4S15Ez6KWI23k9ZiKrgCjTbBSH3dAUnz7JBi5oBEKztEW1khxNIU/lbG8LUzoffMnOCR8CyE6brG0gQqM0MojOdDaTQPGpP5CLQyQgStT3C2R6q7M9KlrkiXuyFZ7YYYpQvk9sawnvsKXMyNEKZVIz02FhlxiYgJCEegtwYKB/qANXeExMQO7sY2cDe0hLuBKdwXmEBqbAqFhbnwywp0sEKwgwWCHc0Q5myOKFcrxLjZINLJEgGWRkK0ks2fDbWpASLsLZEpdcISlROq1LZoUltgY5AlRhIdcCzfFZeEcOWCj1tc8EmzI96vt8GtWgtcrzHDzQZLvN1ii7db7fB2swPeaXbHu60aXKjxweQSH+yuSsDFwdX4/r0ZPP2ZHQC/xs+cJvjkYzz67ha+unYY70z1452JLnyxfxg3B7di6+JsJHs6w4/aMII636nB1PbBYYj3oY9nLzUC3L3gK/GAhjrsSldqMxdnqCWu8Pd0R5DMHf4eLlA52kBmaQx30zmQmM6Ct81cBEmtkOLvidxwNRZGaLAoQovFET4oDNViUZAW+YEa5PmrUEBlUVgASiICURQegIIQLbL8FYQSC8P8UZYSi+rMVCxOiEWEQg4PS0s4UdsrnSUIVfnRh7sGnnYSuNm4QuokhdpTBa1UC3cbdwRrQ7CNhSu9Ofux8ycEz0Srf024mjpxEHtZuDo6hf0nDuDA/jGMbVqDDXkZWB7sh20hfthB9Ruma9kZoMKonxJjviqM03OkE6t0sHi1m5axaLVLrcAu/YiCu+Te2C33EtFWujQ3vccV+1p5/QNkXr+JwOLIq8MKJaaV7OX0qzm7wJuWEdPC74qgcxxR8Kh5+igpbx4dUCbSBTnyaq+3J/YqPEW0FUdasWg1GaTGJN2PqXBfTIb5YF8wzQeqMBWoxkG6b4cDNDjiT/jStFaFQxoF9ivpOhQy7KFjTSg8MKokVFKMqmUYo+UTMikm3N0xSs/SkL0des0t0UX3s8fYBIM0zdFWHGW1kz2vqGR42bAlfXdzyqCDI3a5uAnRap9Ml2IpYI8wmQz7pHQ9nl44yCmSCo6sUgtvq6PUuWem1VRPbgOplPDEIYa9rKhebMjOHPHyFMLVcdruWRQPi1I6zysebdBNN9ogR109i85iI3IR5eNDpRanWbBizyK/F1K//H1ENM15f47wUelFKxlOKhkvfXqdXKTlcUreKYVceFfNaFS44u+Hqxy1o9HiJItsVO/j7PPk64vr4aF4MzoS18KCRWQUi1csSB2n9j5K9/U4j+Sn4tRALS5wVJRaKUQr9t1ioY0Fo4s8op7ea4t5Ph/MqYzBQjBhUeqcvy/O+Gr0QpzfC9A+tO0l3jY0WBiSXxQEPV9+MSRQN/oeIYy+2dA7KhwXwoIwE+SnMyZ/BrcbR5XRPbvIUUXCHF1B16EUUVYXWSQL8NeLbP66OnNJXAmlOocFC4GQfcPO6cWrZwLWebFfoE6Y4qiqkFAxQt41IVoFiciri/66tMLLVF7mNDsecc8nAOfZ4JxT8bS6iCYxUmAAX1ewztQ8OkakyN2IiBIRWbzugn6UwEsBBB+X9uFIruuBIUSwOMdFFtMC/ES7X6Z2uhwaJNImLwb760Usao8gnf/VpSAeATFQeJyx3xmLVCxaPROunglWutRATi3UpQY+M16/qheorujFql+JElyJjKb7EotrMXG4ztfCgpVevGLeTEjC24kpeCcpDe+mpOO91HS8n5ohyneTU4U3FkdmcaQWb/9uZibey8vDmzlZuJKWjKspdLzUZJ1wFR2Pk6FRmPQPRadci2o7N8QaWEE51wySeWaQmdvBz8EDUW4qxLlqEUnf3xoTN0jm28LFyB4yO/oWd1HCg767rXk0WQNrke7HUVY25q5wtpFC4iCHm4M3JI4KQi4iodgDi72tWLgyeN0ChnMsMZem59IyS9rXzVkFmYcfvDz9oZQHQ6MIhczdVwhWHGXlQsd0oWkxb+ctDNntLD2EUGYn/K2cYG1MmDiKSLAFs0xgQNjRsf0UIUiMzEB0cBJkdB7zeTZCuLI2YOFKBo27P0I10YgPTUFceJoQrrTqMGhVIQj0iUCEH/0t1MbQN0oYfKXBCFaGIz4gHgvpmNXxeWhNyMe6uGx0RCZjICIGo5FR2EW/D3tiIrEvJkKIVpPE/tgIHIyLxpGEOBxNTMQJum9nkpMwk5KCi3QfLyWnEHSPUpJxOS0Fl9NpWVo6LmVk4hrdz+uLFuFqQQEuFyzC5UVs3F6M62UVeLOqlr5h6vFeYzPeb23He23L8eGKVUK4Ym6vXEvza/HJqo0ijfDjdppvXYMP29bho+Wb8OXGLtzt2Yl7gxO4P7wHPw7twdedw/hs6yC+H9iNh7sO4/6eaXw7egDfTRzWCVdHLwrR6gGV302dwreTJ3D/yHmROvj49DU8PHMVd89ewQ+XbuD+u7fx+Nvv8fSn/0vClW1kIWyjl8Aurhh2icWwSaDpmFw4BMTASa5BUJAvqgqS0NNCH+NrCjC1Ng9Hti7CzHAN3jy0Ep9c2Irv3urF/Y+H8Mv3u/Hk23F8dXUtTvdnYrBerheurNG7yBqDhdYYWvS3wpUdYY/hPDv05VqjM8sM3bkWGK2R4nRXFs7vbsOWtTWIpRfXO2kRPLIaIClsh9OSVtgvWQr7ojrYFzfAobgVjsXL4FjSDsdSomw5lSvgQNiXryJWCxwq1hDriPWwq9wA28pNsK3aDJvqLQLbF7Cr1GFfuRWOVdvgRDgLOmh6OxyqumBf1QO76h7Y1PTAqq4HlrU9MKvthHFNB4xoO2PazpQwr9wOS8KmugsOtK1zXd/f4bJ0AC71g3Bt2KGHpwd00HKXelov5gfh1qjDtXEH3JqGdDQPw71lJyTNOtyah8Q2EjqWR+MQPPW4E7yMceOS9pXQtu60v+QZLcPieK58nKYRSBpH6RijkDWMwZtQEMqlo1DWEbUjkNfshFf1MKSEe/UOuFT3U9v0Uvt2w66iE/al2+k+bYND0VY4LNlM5Ra6V5uJLXSPqL1LN8OyZANMi9fBRAhXm2BC68zKtsGiogNWlZ2w4bau6Ydj7Q44LR2m9hih+o/RNY5RO4zBpXEETgzV17llFM6tRNso3NpG4Nm2E96tQ1C3DMCvqRchjV2IaOpCfON2ZDVsRlH9OtTWr8WyxrVY27gGW5YuR2d1E/rLajFcXIXRogqMLy7HRKGOXcTuJZXYXVSDieI6jBbXYJCme6nsLqlHZykLWKuxiZ6t9ppuVNQOIrt+DHGtexGy+hACtp1C4OAVBI+/g8BdHyBg4n0EEWG73kXk+E2ED5xF0PbD8Nt6QIhXms5TkHeeg7zrPNSEdvsZ+G49Ab9N0whYexABK/fBf9ku+DaPwrdlBAHLdyFk/X6EbTuKyN4zSBi5hMypW8g/8T6WXPgUxde+ROnNr1D79jdY+dFd9Hz1EJN3HuPcw19w64nwOce7vzzFzUc/4dwPX2PywzcxfOU8hs/PYOrKLRy//gEOn34LY3tmMDhyCmOTl3H08ie4+MmPuPj1Axz84Ev0nn8LK/fPoG3iFJaPHEPj5jHkLGmDj28SnGwV4v+qeLoq4KsKRKhfGMJ9QhEmp2mJFkEWHvCfbY/A1+wQOV+CJfIEjCzdjo+Ov4dHHz3Cg/cf4rvL3+HHy3fwy4U7uDP+Jq5UDGCvP90rt1yMOmZiwjELY/aZ2GmdigHzBPSaxqLbOIo+8CPR+yw1j0UsUx09JhHoNgz/XeFqm56OBQHoNAxEFyOEK3+a9tcLV6H/i8JVBHYs0I3iJ4Qrg3D0GehS7wQGLxqyRz43ahfbiJEGdYLWwL9XuBLRWlG6SCuD6H9VuOr/Gwbm6xic/+t0PzOPTdyp/eaFoWsefUARHXOo0zs7GFtnB2HrnEBsmev/PD1wozBl99GJVsTKeRqsnKsRwtVyFq7ekKP1dW+0zNIJV02veKKVyjY2Yn9ZZ9LOohULVs3/4o62P0ix5mWVTrSaE0znD0fvgmi9EBVP9YrBtjfCsPnVYGx8JVCw6dUgbJkVgu1zuN5R6J4fQ/sQBnF0LxPRa5RMz0gaBli8MsvCsHkORizyMPZctMoXTFgWYJflIsFu60LstinEHsZ2MfbZLcak/RLsty/SU4wDdoRtsRCtnglX0w7FOOFUjJOOJVTq+H3hqlIIV8dcl+KkpB7nPBpwyaMONzWN+CBuDS4nrUC/Nh/FFmrEzrFFnIkt4q3tEWtni3A7SwTYmUJtZwS5rQHkNkZQWZtAa2UGXytzgR9N+1maIZAItTFHtIMVEpztkObmjEwPN2RJXZHp7YYUb2dEuNtCajIH1q/+BR6mJoijjkh+XCoKEjKRFhyPOHUoQiQa+NnL4EMfuj6WrlBbOEFpbgsvUyt4mZhTaQqFuTFUFkbQWhrC19oA/jaGCLY3RrijuSDIhurIHlLmhgiyNUecmz1yvJzpN8EBFXIrNCrMsDHQCqOJjjiW7yaEq7frnPFRsxM+bnbA+w02uFVnieu15rjZaIW3WmzxVqsd3tILV++1anClzhcHirTYVRaJs51N+O7mMeCnj+kT6UvBk4cf4O5H5/DRqXHcHO/A2yNb8dX+HXh/tAvDtcUo8FUihNqJhatE6kQlBYQi0S8UMfzb5qVBoNQbWncPKFxd4e3iDLmLE1TE/4+4/wCO6tr2ftFbdaveu3XfV/e+d87ZZ+9t722bLJRzbIVW56ycAxIKiCiUEyCBJIRAZCRQQCiinLOICiSRRQ4GnMN2jtjY/zfmXC2BvX2+833v1T3Xrl/NlXqFuVrdvX6MMabazQkKF+oPui4vukaR6ZtwM/krxFZvwNfTEnF6z3lxtTFEg9QQHVKDddjIIq581djop0ZWiA/92A7FtpVh2LwiCBlheqzzU2K1jwJr/bXIjAnHljWJyIyLRbhGDS8bO7iaW0Ll7olgjQ986fyU7nIYZHr6QR+C6MAoRAVEQeelpQeDSBxrrMel2/+/i6vhs6M4MTWG0YE2tO4uwaH4FdhvUOOYjwZtdH4ddB1cXBE9emEUwV61Gn1q9UtxRec9MC+tpOiXCzBxNSgXRhV8VVyNSAXmhNWIMQKLY1w3L67YyIIqpTCyoEKJs3IFH1WQyarTHJkQkUXbTtB2Eyrajm2vUtDr6PW8bpYMIwpvHik1qKbzoPfDsI8Kw3Rtw4FajIf5YSzcj8urQX8lBnwV9F2lwhitP0H9cEKvwgmtgqcdjjJxJTfuixhQSTCkoWvU0DUqmXST85H/hr1oncidpwa2mFvR981yNC83Q7ulDR9ZsMvGXpBWVjbosLbjUVf9zi4YdBNhkO49i6wao32N03XzAu2sMDsXekKEFRNWbDTBqbkRBXUGQo+zdE/Osj6g/jirEITeKXrfM3l1mqX30f2ZIFgE1VmZBNPUP+c1Kj763WnahtWsOiH24NNn6d6xelXnWaqcQYsZHz0XSawINxNCPOqKpdbpXqbXsULmLApqmhU1J84p6VlBJZmvL8VH3WMRUCxyikVw0THOK2S4TO+rWV8f3GKpd/SeOk/nzkYkZFFdTNrcDgnisGmWdsjOmRV/Z9FU7ByYQLvOpIefD49KukDvyQusMDiL9jGKJSab5mCSikVFXWbF4vkId/58+dwyVnBckFSBgpRirwuaE1V+Qooc29ZPEFpsO8ZV9ho22l4oq6kUwkffu+ij40KMRY/x0f+Y6PERUvlYYfQrDF4HSs+Lm7NIo6vG0QC5xAkQuOrvw2XbbGgQ7kSE4nY4kzRBPPJLiPry5dLqMu8HP9ygc2aj5N2i82AtW8aisXjtKL0QlXVN58tH42N1oxiXiUtqPYfJK1Zr6jKLcPJlEWZsX2FcWt0MDDGODCmMDnnNz5he6CtEXd2k+dssyovWc/nE0gj9fHjfXWM1z5goDPDlsorLTs7cqIMsQswft9i5s8ipgGBcp/0wYcXOh0eCGcUVi7C6wguvB3FhdSsiErNhEVxUXWPF3oOpZcIqlJaFReJGeBRuRkZjNmoFZqNX4NaKGCIWt2NW4u7KOCIe92LjcT8mHg9iE/AwTpBXj+KTBJi8SmDyKo5HZ92OjsU9WvY4ORlP0lLwYMNa3F2VQMvi+f7mxNWYXxAaVToUOIkQZWIN9WILeC+l71gLe2ht3RDsJEWUiwphDgroLDzgbeIET3MXyB2lUIvU8HaWwt6CiSsbWLIRAy1FcLTygMhRBrEbrWcjBdJ2nq5KuNp785pXbDTBRX8z4y2rebXkDXMsedOSiysWSSX20EHsroVC4gedKgRKqT+vf8XFlbOCyy0WgeVJ5yWiZU7WYjhYesDOQgSb5c6wMXGGLbVWy+yx7E1zmBAs4sqgCMKKkERE+MdC6qqG1RJ7Lq7saHt3WwnUHnoEacKxIigBMSGruLhSyf0hlxigU/ojWB+BMH00ApVh8JEEIkARjGjaZj3tMyd8DQoj1mJveBIqg+l3YEgkOul+90dGYCgqHMORYRhl0ioyBOP093EyIgxnoqIxRff3PN3XS3EJuBKfiOt0T2/SfbuVuAq3VyXhFnGTsxq31qzD/dQ0PMzKxr3MLNyl9k5WDmazcnEzJw+3N7GUQUFcPS7ZhUele/B09368u78c7+w/hEe79uF+yR48KNmLp2UH8eH+I/joQDXe31dJ21Xg/UM1+KKuDV82d+Grll582zaAz+u78MnRdnx5vB/f953ED8OTvED7N9TOpwoycTVxFZ8OT+HjgbP49sQlLq5eXLiFHy/O4hsmrq7exjcPnuCnTz7HLz/8iF9/+eX/hoirsHTYRWbAISYHTomb4Zq0GR4JGRCHxUGi90V0RBBKc9fQD440DB3YiJMVyTjfkI3bAyV4Nl2BT27U4atHx/H8/Q7gywG8+KQbH105gHMNSWjdJsfRVAfUpdihOdXOKK5s0MlrXNEX6UZ7gr5gNzqiPdkRzRvsUbfOCk0pthgoUeJKWwpujO9HbWUhotethTQ2Be6ri+CethcuGbvhkFEM+4xC2GeWwCFrFxyzdxN7BHL2EfvhQNjlHjByEPa5h3j6mX1eBew2HYbd5krYMXG1pfqfsJ8XV9Vw3lJjlFZMYNXS/DE4bqmHw5YG2Oc3wK6gATZbG2BFmDNxlV+L5ZtrYUqYE5bEq+LKZVvzP+FaeJzDBdUfML8dl1zHBV5ZLwitNiPtXGrxZcVt8HwF93kpZoRtNye/5iUYvZ5gqXduJR20v054Et7FnZAWd0Fe1AXFtk4otnZAXtAOyZZWiAnPLS1w30zntbkJzpsa4bSJrje3Di7Zx+CaSf2XXg3XtEq4ZlTBLbsaohwhhdAhqxLWGeWwSD9EVMAig0VfVcM65yhsc2vpftXRvaD95VMfbaXzLeyAB52DZ3EPx4MJrOJuuG3vhmsJUdoD153Erh6IdnXDcxedNxNXO1rgt70JYcX1iCmqR1LRMaQVVSG/qAKlRYewv/gQjhQfRG3hHjTll6A1dys6M7egOyMPPWm56E0V6CP6eeTVJi6xelJz0JaajRbapoVJrNwSHM/bg2Oby3Ew/yiKtzYjvagD8SU9CC0bgE/5GHS1E9A1z0DXch3a1hvQt16Hgeb1tWegOdQPzf5O+B7pR0DtCfjWT0Jbfx6qYxegqTkPXdU0fI5MwPfQafjsHoaORcDlt0C1uZm3ejqWgfrAd88Qgg6fRnTTDJIGbmPt6UdYO/0ESeefIOH8IyRdeoi0m89Q9OAjVLzzOVo/+QZDX/+A089/wuQvP+PMix8w9NUnaHl0F1Xnz+PI6UnUn51Bx9QtdJ6aRVPvDI52nEdD/zUMXnwX59/9Hle//gXnvnyOgXe+RPWVt7Fr9Ap2dE9hX/sZ7Dnaj4y8fTAYYmBt5Y6lS61gaW4PJzs3eDi4Q+pAD7gO3vCz8ITvAicEvOGEOAsVykIzce7wCL668g/88uQFfnzwA7678TWeX/sWP018gncOT2I8ejfaPDai2209el3WoscxiUurVuuVaLZYgSbzSDSahRNhPOqKSatmc4F5cbU8BHUmQTi2LBC1SwMIfy6sapb4zHN0qQ9ql/ng2HJf1LGIK4KnDC6nHw4MkyCjxDJGSL0qpYjjS0PRsjQcrUuF0fuOLxWkFEu/a5oXV6GvyKZ/Flf/c9FVv5NWy15GUB1fahRVRpH1RwLrVeakVeur0ooTimaicUkIGpYweRXMU/S4vFoYgKOL/VGz1A/VS31RSX14eAmLtmLiSosDBBNXexexiCsV9rBUwbdkKH1TitI3JPPiqvR1b+x8ndW98uJF23f8yQul/ybGzn8VY++fZDj8Nx0dLwANS1lEWiSOL4+m61ohsIzu/9Io1C0MRdXr/jjyV19O5Wt+qPl7IOreovNeRO+NxRFopO0al8XQPaT3jUkCWkwT0W62Gh0Wa9FpuR5dlslGebURfUS/1Utx1W+Thv45ecXEFTHikIFRo7gad8zCCQeBk0ZO0bKzzkZxxaSVq8Ckaw4h1LZikVYCW4wRV9sw7VmEi97FmJFuw01DMf3YPYRLCWWoUidgnaUYIUssEUYPrWEOtghxskYgG7nPzRJKl+Xwtl8ML8vFkJkvg9rCDAZrS/jZ2SCQtg12sEOogwMinBywwsURsW7OiBO5IN7dFQnubNqJCy2DxVJ4vvEa3P72Ou3DGisVOmwIiERy4Aqs0ociTuGPKE8NwlxktD8vBNu7w99eRH/fLlDQQ7XYzBxuSxbCeeHrxF8hWvJXiE1eox/Ur0Fm+jdoLBfAx94EAU4WCHS2RLCzNSLcbLHSww6rPa2R7G6OLI/l2C4zRVWADXrjXHjE1dUcV9zb5oInJc54WmKPt4tt8bDIFveLbejHHrWldgIljni4wwOPS9W4sVWLE5lqDOWFYKa2EJ/dGAO+eUS/xj6kn0kf4ofP7+CD2XHcH2/Crc5KPOiqxidjrXh34DjG9hYjn34nRYrdEU4PySvoAT9a68ulVZjcgECpyiiuxFC6u0MucoPM1RkSR3s+2qK3vTW87SzgZWUCd/O3IDKlPrB+E36eVogzeBnFlRbJwRpsZNFWQdTPvixNUIZkHyWPtNoaG47ihCgUxIUiK8IX6/zVWGVQYI2/Fmn0Izs3MQ7ZxAp6aJM5OsHd2pbOhT5jZSooRN50TlKE6IOxMjQWK0NiER0QBa2XFpGBUTjWVI+Lt//Halz9RlzN17caw8mJEQx3NqCxaDMqVkTgiEGDRr0GHT4adPqq0eWr4nQbXhVXLOLKmCqoUqFfKRek1RxGcSXIKxkfQXBoPl1QYE5S/UZcsRRCiRTjtPwEk1cyOU6ytEG5QkgblLKi5FIOm2YSi8msCYUSk0qVETUmmNih85zUanFWo8ZJlZyPaDiokGBAReelkWPQoMJIoIEebgJxKioIo6EG9Pkp0WOQoZ/uD5Nbo3TNozoFxjTyl+JKJhZGLpR68RTEMbrecRbdJfHGGEvh8/LGuCdNe3hh0MUNXdZ2aFq2nD57TdBqZmmUVvY86qrDxpa+C50w4OqGIXr/DYrcMeBGLb12hK6Pj7JIfTxGfTyuFOpYnVKyAuxspEA9Z0LDoq30OKvTYZKY1ulxXs+gabr2SSXrOwnnrEJGfSXj0ooVU2d1qaY1Suov1q8sQssTZ+TemNYqcJHVpfLV8YilSwYdT5c7T+cyrWQRTTJMMbFF+5iUs6gnL0xKPTEhcceE1APTNH+OOE/rLqokhJSQ4aJSNj/aH5vnI/nJJbxW1TV63836CfLqmkHPI6dYRNZFjYrXuOLRRsZi7zfmBFSAECl1dW5kvVfgQsVY8PvqnLQKDOJc8fPHjI8vj6Sa4RKK7SeAb3udbxPImRNXc7Boqss8LXCOl+KKRVndDA7mI+0xWBohq/80w4QUk1G+glBiRdTZPCtmztIsWZQUEzU32fH8/IUIJh9jxBSdj1DcntWBMvAopZuhQbhFD+VMXN0KCzGO7hfKj8+FHIsOMx7rBu2TnRNrmZDjRdSNzLBi50Zh9aq4mtEYBGmlY5FSLIWQpRaymljBRokUZBRHAVwo3WCpeQTbhnGDb2uso8XOn0ktP+H+MJHHCrJzweb7Mn1QiNTTzYsrli44axRXt4JDcTs4jPqCHdefSzQebcXOg8krP0Fa3YmMxp2oFTza6iq97hq9bk5YXQ+Pwg0mrKJjcCs2FrdjV3JYVNSdlfG4G5eAe/GJnPtxxMoEPKBlD43S6iHBl9P6h4mJeJS4is/fiYnHLbbt2vV4lp6Op2mpeEzPw49WJeFebByuR0RjOigMJ6jfjtPfZYEzi7iygmaxOaQmVpBZ2ENj7YIAey+EO9J3sZ0MBktPyM3dIKHf4ApapnZTQeIshaOlM8yWWsPCxB52Fm5wtvGEu5PcKK7UvxFXLCKKySoWdbXkLQssW2hlrENlC3tLdy6kvD30hA4qWSD89JEwaML4PKthxcSV2F0HCcNNC3cHuSCtzEWCuDJ14fLK1lQQVyZ0jOULLOFkKYJG6otQn2gE6yLou1QNm6WOMH3TGrbLnCGy8abvNj0C1WGICohDVGACAg1RUMr8IfXWQ8P+cVwXzsVVsDocfrIgBCpDEO2zAmuDE5AZtgoFYUnYTW1VaDyaw2PQSX3cGxGBgYgwDEeEYjwyFCfob+NEaDBOhYVigu77+RVxmIlNxOW4VbhK95SLK+JWwmrcXbUOd5PW4xa1t1avw4ONaXgndxPe3bIVTzbl4/HmAjzcUoA7efm4kbsZt2n501JWpP0Anu3ah8c79tLvlH14UrYfT3YfoPYg3t51EI93HsC7u8vxGRuFsKoRn1bU4d19lfiwohZfN3Xg27ZefNPWR20/vmrqxWd1XfiskZZ1jeH5yBSen2CF2S/i+1OX8MPZK1xc/Uh8eeIiPh+ZxncnL+HnqRv45eJtXqT9h5nb+Ob6XS6ufvzoU7z49jv8+uLFf/GYgqzGVVQ2bKKzYRebC6dVW+C2Jh9eq7Igi4yHhj4QkuKjcGDrRrSX0Y/zstUY3Z+E6dp0zPYV4fHpfXj34mF8crMG373dCHzagxcfduLDC3tpG3pgzJehNsUR9Rvt0Jxii1aiI0Wob/VSXNEX7EYHtG90wvFk2jbZlh78nTC2R49b/dm4M3kY9bXbEbVuNbyi1sMlcSvc0vbBOXMfHDJLYZdZDLusUthnlRF7aHovsQ922QdglyNgk3PQyCHY5JYbqYBN3mHYbKqE7eYqovq3bKqGHeFAOBLOm1lq4FFjemAtHAkHFgW0uR52W+phm18Pa8KyoB7mBcdgmn/sj8UVSxvMb4Dz1iaO0ys4/4HMehXngiaOC+G6VcBt2/H/gJb5aRatNRdh5fEH4sqNsb2N4zpHSRtc5tjeDtdiFqXVDnFRByRFnZAWdkK2tQOy/DZImbTadBwem5ohyqNzym2Ea24D3HIYdXDLOgZR5lGI0msgSquGKLUSHulV8MyqgTj7KDyyquGUTvcj5SCsGKnlsMo4AhtabptdQ/eQ+jqvDk6bGuGyhY5RQNexrQNehV3wLuomejheRYLAEpX0wK20Fy47++Cyqw9uZb1wL+uGdFc7tDtaEFzciJht9UgqqENqfi02F1Rhx7bD2F94CIcLD6Jm2z40FJShZfN2dORsRVfGZvSk56InLQe9qS/pS8/GYFoWhlMzMZiSgd6NGeii6e7MPHRnb0V7dgkac/bgyKbDKKP3xKaiZqyjvo0u7YTf3l5oKoagqByH4uhZqOqmoWs4B3XNSUj3dsKz8CgkhVXQ72lGgFFe+TDRVT0J/eEp+BKBFVMIOngWgbtH4VvYAx3dAw31uSa3CdrNNJ3fCu22LviWDSGschKxLVeRMHAbceP3EH3iLkLHbyL4xHVET9zC2ov3kXPtbZTcfYaDzz7Esc8+Q9vzb9H16w9o+/4LHH37MfZOX8KO0QmUDU2jfPQKqoav40jvVRzqnMHBziuoHruPtmsfYfid73Hyi18w+sULHH/6Bfaee4DtAxdxYOASagdnsP9YH1Zt2AxndxXeWGiKN95aiuVLLWBnZksPbk5Q0BeTfpkbDG84I3SBO1JdQtCwehfuN17Az1e+Au79hBf3fsaLW8/xYuYbfNX7CLMF3ejR56PJcQ06ndah2zGJfrDHo8UyFs3m0Wg0j0KTRSQRgSbzcE6zsRUwiivT34urABxd4oeaxT7G0fD0nJolBi6wjpmwCCwmr/yJQC6vGoxt01xNqlekkyCvQgRptCTMKHtYuhq9jtWKWsqitEJ+N5KgkCrYxOTWsuDfrGv+pzpY/wms2Psyus4lIVwyNTHJw0QWk1ZM9phE8OnmueLsv2NOVL0qrV5NJWyk/TXQ9dXTvo8tDuY1pGoXBVIfBqBmWQCql/mjcpkfDlP/lS/S4+AiLQ4Q+xbORVsZa1y9KUfpfKqgBCWviXm64I6/eqPk371Q8idPLq52/UmCPX+W49DrWlQv8OPSqsUsCu3msWg3i0Xr8hhOG02zulXHl0Wj9s1gLqwO/8WHy6uX4iqMi626ReG0nxVoMon7J3HVZbke3ZYs6upluuC8vJoTWDYs8iqVR10NEyP26Rh1yMCYg7EYuxEmrITaVkKK4ORctNV/KK42CxFXbvmYdN+Kaa9CXJQU4rKsALd8i/F0dTmurNqJKtUKrKcfnaFLTBFqboZQG3OE2hMuVggSWUHvbAqp9SJ4mbwF6dIlUJuawsfSCoF2dgh2dECYoyPCnZwQ4eyEKBdnRLtQ6+yISCd7RDjYINTWEj6mSyB583V4vPZnSBcsgJ+tA6K9ZIiTabFSpkeMREPzSkSKpLQvT4TZuyLEzgl+Dk7Q0jGkNpZwXbYQNn//E8z+8t+w/M//Gyxf+99g9/f/HY5v/r/gsuD/hOeyP0Fp9SZ8HEwQ4GKOEBe6FsdlCLdfjCjrv2Ol1V+xwe51FIoXodrfAr0rHXA22QVXcpxxb5sz3i5x4uLq2XY7PCXe3mGHhzuYuLLB/R02eFDiwGtcvV2qwM2tapzOVGEkNwiXqjbh44vdePGPW8BPz/Drz+/gi/dm8HC6E7P9VbjVUYFH3YK4+nCkDdNV+7BrVQxiZWKES70RTg/+LEUwSKyCv5ccPp4S6D3E0LB0QU9PqDzdecSVt4MdPG2sILa1gsTOElJbM3hbL4GYrlnhsBjBUnsk+kmQHKbFxjAdNobokBKsF8SVjxJrNVIk+6iQGeyDvIhAbIkJwaaYIGSG+2JDoBZr/XVIDvZFamQIMleuQGb8SqykBzuNyJ2O7Qi5yANKkRguVo5wtXKGn8IHkX7hCNEFw1/pB7GDGIE0fbS+Fpfu/I/VuGKF2efqW7HRBIcJVt9q/PQAepsqcTQvHYcj6DOWHiQ76CGy11eLbrqGLrqeLh81TWvQq9eiT0uotehV07xKjT6l8hVxJaQKDhCDRoZo3RAv1M6ir5jAkvCi48NG+LTYm0cpjXgS1LLR+0Z5641xMYsYEkQVK9R+yluAF22XyTHJpBUr7C1X8fTBeRQqTGq0XOac1WpwUq3CsEqOAaUE/Wo6Nx3N++sxRvdhNMQHQ3TvBgI1GAhQY4ilEfprMerzUlzxAu88qsqbF2lnBeF5Sh6d65hIhCFnVww6umCAYO2QE5t3Rre1LX0+L0fD4qVoMTFDF6ttxdIEbW3R4+DAo6xGPD0wTLAorT4XN/S6inhx9lGlkourE0y+qdU4pdJwcXVGqcEE3QMmrc5Qe5rBJB0xxcSVwYCLPoSBpnXUB6xQO92D08aR/1j0FZNV51hKn16NKbq2s0qpsEyvwiU/HWaoby766nBOq8IUvX5KpRRQCql6TFpNsf1wYeWBSYk7Z0oijO53XuaFSwpvXiz9kkpmRI4ZtYLDalGx+Ys8EkvG5y/TsW76GnCDpR+yNEY6FpNX5431uFgE0mxICG7ziKZQ3AgOwbXAYFzxDzDWWWL1qoIEwRIgiA2WSsbXs6gdo+zgo875+AnyyscorgJYbaQQznVOMJdYTHpdYUXiA4TC4UK0lSCuZnidJiE18FZoGK/9dDssjM4rmIuzqwZfXNP74JpBKFjOoq1Yqt4lvQEXmEBitZxovzeCBVnGpNUMi8by9eW1qLj4YWLM35cLLJY2yWpnXQvyN9aG8uXSjPXFTSbLgoTzZdKK84pU4+fu42McsY9FfNH56KjPtKy+GIt08+HRV1f1LN0vkBc6v86g6RvU3vQN5tNMZl1h9aR8hP5m0or195zAEuaDBOnGro23gVzkCX0pRLsJaYEsIs6XizkBIcrsGhePgVyS3WSRXsFhXGCxSK+bAQQbJTCI+pnNU3s7PBJ3WdofE1cs4mpOWEVEE7QsMgazKwRhdScuDnfj4gXiGQk8aup+/G95QMseJgjS6gFxb2UCL7h+PyEBj1evwdtJ62j5atxamYg7iSxdcCOepabivZSNeGftejxYGY9rdA7TQaE4Se+nFrrn+U4ihC82h3LhckhMLCCztIPamr57bUUIthPT97AEvtZi+m71pO9hL6ic5dCK1FC5KeFmI4LFUhuYLbGBjakTTwlkEVceLgp4El6uSg5LG2Q1qPhofwussPQtCx51ZWIc+Y+l+3m5qSFjBdq9faFThyLQdwV8tOE84srW0h2Otl4QizRQ0DZSdx1c6bxszdw4PFWQpSqau8DBwpWLKyatTBdawZ6WyUQq+CgC4asIgtRZBbtlzrBYaAc7ExdBXIn09H0WghB9FEIMK+CvjYRaHgCpWA+FtwE+8iAEKcMRIA+BjyQA/jQfbojE6uB4+v5cha3hSSgLW4XKsHg0hNPvx7AodIaGo5c+E4bDmLQKwymaPhUSjDP0dzEVHoUL0XG4zMQVcYW4SlwjbsYm4XbCWtxZtQG3kzbg7rqNeEzPjh9s2YYPt23H04JCvL21CG8XbsfDrcW4k1+IB8UleH//IXx6uBofHjiMZ7sO4FHJXjzesQ/Pdh/CB2yUwUM1+PBgNT4+WIMvKxvwTU0zPq9sxCcVdfispgnftnTj+85+/NA1iB86hvDt8X58UtOOpxVN+KihGz8OTeLFmRn8cHoG35y8iG9P0fTZq/hh8hq+o/bbk5fw7YmL+JGmX5y/hReX7+Knq3fxw837+PbBE/zw4Sd48c23//eIK/v4AtjGbYFd/BY4JhXAZU0+PBIzII+Khz/doLR1cagsTkX7rvXoKolB344ojB9MxHR9Gmba83C1dwtmR7bi8VQpvrpXgx8fNeD9iV2YrIxDyyYpapmM2mCH5mRbtBIdyf+BuEpxQvNGRzSk2KMtzw2nywPwYHwLHs1Uo7GhBBFrEuBCbySH+M1wZeIq+xDsM3fDNrOU2AXbrL2w4ewj9sMm++C8sLLOOQQrTjmsciuMHIZV3hGiEjabqojql+QRudWwo9Yh76W4cp4TV5tqaVktHDYdg90mJq/qeA0ma8Iyv+5/SFyxqCsurqidY15mvbLsN+uNcHFlxG1rM3FcgC9rNK5rnF8vKmqBx/a2eX4vrlzn2N4K51dwYtBypyKaL6RtCc9tbRBva4f31nZI8tsg2dwC703H4ZlLx8lt5LLKNbueqIMoqw4emcfgkXEUHunV8Egl0lhbCXF6FbyzaiDJPgrPjEo4bTwI2w1075IPwCa1HDbpR+i+VsGe1cPKof7Oq4PLJromJq7y6XoK2ulcOiEuEuSVhBAzeVXcC4+SPriV9sNl5wBcyog9/XDf0wv57k74lLYioqgRSQX1SKX7tynvKEo2VeJAQQWObD2Imq37UFewB82bd6IttxidWQXoyWBpgrno5eIqm1qBvvQsDKfRw2hqGsZS0jFC00PpmRjMpHWZeehMz0dzxnbUZO/D/s1VKCqsR3rxcSTsaOXF4TX7uiDZT+dePghl9Qnoak9DfXgIXjsa4JKzj/pvF+Rby+GzpxmBh/vhX3UCvkfOwK9iCoHl5xBacQ7hh6YQvu80wkpHEFzYA/8trdDTvdDkNEFFrSKvBcqCDuhLBxFUfhaRDTOI6ryB8L6bCOi7Cp++GQQOX0Xk+HUknr6BDVM3kX3lDra//RQVX3+OBvyIpp+/R9UHH6N05hY2j5xHbs8UtvZeRAm9fmfvDZR2XUdR2xVs7biG7cN3sO/8uzj64Es0vfcdap9+ib1X30HJqVnsG7uO2hM3cLR/Cvl7auAbmQhTWxe8/tYSLFpoAmsTK4hMHSAzc4ZmsTN8/u6MiAVibPKKRV/aETxrvIwfT3+I5+e+wIvrz/Hr7M/0ofsJnh0+j6mkanTL89DmtAHdjuvQ7bAa7TbxOG4RgyazKDQQjSziyjwCjWYRxsgrwlyAiasGs1DU/4fiypeLq6rFrE6TjlodqpfocXSpXoi+MvGj1/mj3iSA+J24Wv5H4uplsfP6JSy1LhB1SwgmsJaFvDKSoCCnmkxC0EivZ/CRBmk5K97eyGtz/U9A+2lYxo4ZzOUSEz2Nr4oronl5BJqWhf8hzVy2zUk3I6yAuxG2v3omrohaOkbt4iAcpWurXhKAaurLyqX+OLLUDxVLfHBokQEHF+pwYKEW+xZosGcBq2+lQtlbSux6Q4FSNmLg32TY8boEJX8VE97Y8ec5ceWFnX/yxt6/KFD+d1b4nRXSD8Fx0wi00z3vtIzjIwO2m63kdLBRAq0SeMvSAWvfCOLyqnJOXC0I5eLq2AI65wXsGl4VV6u4uOqcF1fr/ufFlX2GsRi7IK14XSvHLJxxysZZpxxMOOdg0uU/E1eCvJpwz8ekhyCuLkkKcVNegAc+RXi6cjfOR+ThoMgXSW+aI+DfX4ffa6/B782/wX/RGwhavgj+FkugM10A6eK/wfPN1yF+8y3IFy2Bhh569aZm0JuZU2vK0ZnRMsLAWtNl0JgshmrJAkjeeh1uf/1X2P/b/wHHv/wLxLRMa2MNHydH6B0doLW35+js7Gi5DbSWFtCam0BtvhQyi6XwMl8EV5O/w27hn2Dxt/8G09f+H8T/Csu//a+wX/j/hNuy/wax+b9AZvNnqBz+Dp3jAvg6LkSQw1sIsf0bQiz+jKCl/wf9OP/fsdrs/0SB6K84rFuM9ggznFhtg8tZDlxcPdkhiKt3S+zwToktnpTY4H6xJe4UmxEWeLDdDo9L3PC0VI7b21SYzFJhPCcAlw6l4f1TdXj+3kX8+t1D/PzNPXx47yRmx47hWtdB3O48hMc9VfhwpAkfjLTgckMFDm5MQoJSglCxJ4LE3vB194bB1RtaF0+oXdyhdBZB6eYOtacH1F4ekItcBXFlawVvQuZgDYWjJRQOpgTdI7flCFc6Y3WgHKkRBk5KqB4pwTourpJ9VVink/EC7al+WqT4EwEabPCn5Sway4/aAD02hvgjNZJ+x8VEIzU2BnH0oGqg81O4iqAQ0YOLiwcczW3hbEH3TayGv8oXeokGcjcZHE0dYVAYUF1Xg5nfiasznAmcvjSBU0xazYsrFm11gte0GuHRVoK4GhrtQvPh3Ti0PhEVwf44Tg+SvX4G9PvquLjq5hFXGi6uegxa9OoIjRY9KlqnVKJ3TlwpmRR6yeBvYAJLSsgEefWKwGKMehOeYoy6e2FE5PESdw+M0bKTtO60WMI55SXFaeIMMSGWYkoixyQbZZDaM95ynPZmgoumWQ0slZpHIp0x6HHaR48xHUtrlKGPGNAqMGTQYNBXS9eqRr+fGsN0D8fDfXEy3A/jQQaMGFQY1sgwqpJyccUit07y9Ds6D7EYpzy8cMJNhFFHJwza2tPnix16iT6in83bOqDbygbH6W+4cclSHDcxpc9AS3RZ26KH/g5ZeuAwk17GaKt+gkmrXlc39HuyAvNyLqyYlDqj0eG0mokrFU4r1PPiissrtk7DthGWTbFC5/Sac1oNb1nk1YSa1cSSc4F1ivp/gqXZ+Whx0U+H89QP03o1by/56zAToKN1atoP9auC1cYS8witCWPtKMa0nI0A6M2jq6akntR64pzUA+elnlxcsRH+ZuieX6a+vsyk1HyrwGWNcp4Z4oIx+uoCbX9Vr+E1r67SfWMj67G6T+eYwKKWRS8xCcPkEBvZjY0YNyeuBDkljCZ3PSCYS6rLvkxQMdnE1gfiilFazcOklm8A31YYhS70n8QVex0TW1f8AnhU1hxz0Vk3ads5aXWLFQIPMp6Prx+v+XSdSSuDMHIiS5m75CPUzLrM0uVYqh89YLP0QibHWGF3XgTez1coqM6jlli9JxaF5CukDLLC9ywSjkXE8dELjfIqNJhHVzF5xdMj/YVC5zfYOto/T+3zm5NNtG8WqcSEFBNTPgG8QDtvfVnEFBNEoby9QX06S+2sP/WNb7AgtVh6Hh/FT9jXDaO4movAeimujLD6WsZoNyGaLUA4N3ZtrCA7q3vFr0845zlxxeUV7ZsJq1m6N7NMYAWF0zSreRbORwucJW6FR/KaU6zgOqtddTMqBrPEzehYzmw0i7CKw+24ONyJj8e9hATcNXIvMRH3E1+VVkl4kCDwMHENHq9ay3mYuJpel8hf+zBpNd5eswGPV6+nfazGbfa61evwTkoKPspIxwfJKXi0MhHXQiO4uDodEoZWeg+wVMGwxaaQvUXftUvMIKPPd7WVE3ysXRFo64EQe28E2HpDY+MJha0YKicZtG4qqEUqeNqLYUef+5bL7GBDv8Od7bwgcpIScogcpby+FRNXTGI523rxdEEmq5i0WvqWFZbRtOlSe9iYu8GdtpV5+/BIJx9dBB/Vj0VcudLxzJY5wor27+FC23jqeTQXKwDPRisURi9048Xh7S1c4WQlgvVyB0FcLbCCLR3Ti85F46WHjvbv7SiHw3IXWC12gL2JK9ysvej7SwODNBB+ilD6TguDrzoMOmUQVFI/qCU+9Dp/XpTdIPaHztMHBm8/BNL6lb5RSA2OQ35oIsrCV6EyIhENESvRFh7N0wX7wsMxTIyHh+EkfT6cDgvFWfp7ZOLqfGQsLkXHEfG4tEJghrgaswo349bg9qr1uL16A+6sp/uWnoMP8ovwUeEOPKX2MfGksJR+r5Th6Y49eFa2D+8fqMCnR47is8pj+Gh/JZ6VHsAT4r29h/GPimP4sroRXxCfH2nAl5WNnC+qmvDV0RZ829iJ79t68X3nAH7sGsLzzmF839KPD48cx73dlXh6pBnf9Z3Ci1MX8fz0DL49cQHfnLjEa1qxyKsfJ67hhzOXubhiAusHmn9+/iZ+omfDn2Yf4of7T/D9Ox/gx398hp+//x6//PIL8Ot/nb76X5zW7oBDUjFRCIc12+C0Jh+ihDQo6QZErIjE5rREHN2Rgo6ytejeHoWe4hD0l9LN2xuDkfJ4jBxJwGhVHE410B/hya344vIhvDNahLOHYnA8W4LaDY5o2GCP5g12aGMjCHJx9VJacVIc0J7qhCYWnZVqj7YtIkxUheDJ2W14ev0omo+XIGxtHBxCV8I2Lhcu6fvhnF0B28x9sMrYReyGVeb+VzgAq6xDsMou57CC3xaMnMOwzD1CVMIqtwpWeQLWvydX4KW4qoHT5qMc5zlxlfcfiyszJq22sFTBo1i+6SjMCAvCml5nt/kYHFhtLKO8cmKtEWejoGLr/gi+DeGS3wjX/CYOk1VuBc0cV7Z8S8NLaH5OXL1MIRSk1W9SEOcoboEz4cjYboSWOxayYujH4Uq4b22B19ZWeBe0QrKlBZJNxyHOa4ZHbiNEPMpKkFauPMrqGNwzauGRUWMUVtXwJLxSq+CdXg1J1lF4Z9dAlF4Bh+R9sFm/BzbJ+18RV5WwZ0XcjeLKeTNd+2a67s1MXrXSubTDo7CTpwx6EUxciYt74VnSB1FpP1x3DcBltyCuPPb0QrG7C/6lrYgtbEQK3actecdQmluDg3mHUb3lIGrz96E+fzeaNu9CS+4OtGcVoSszH70Zm9CXnos+Lqyy0JtOZGSjn4mrVHoYTUnFidR0jGdkYDQjE8OZWejPyEFX2ma0pBXiWEYZDtExSrfWIbeoGWu2H0fojhZoytrgvacd3vt7IK8YhrZqHNqKQch3NMI9Zx9cU4rhlbUL2uJqBB7oQnDlKIIqzyLw8DkEV1xAWMV5RJRPI+rQJFbsP43o3WMI29EP/62d0G9pg4ZQbGmHbHMbZPmd0JUOI7h8ChH1VxDedh0BHVfh23UZgf3XED50HSuGryJ+5DLWn72GzbceYP+n/0D9Lz+h6dcXqP7iGxTPPkHa2BWs7ZxGcscFpHXMIKvjGnI6riOz/Ro2tl7B+vYr2Dgwi6wzD5B/8Rm2XX6GwguPsGPqPg5M3EXtxB0cP3sDld3jSC0sg1gfgLeWW+DNt5bAfLE5RGZMXDlBt8QZgW+JsGKhDNvEqzCQfAT36Bo/qL+GTzse0AfpF3hx4Xt80fkY1zf3YihgJ3q86R65paPPOZkXZu9yXI1Wmzg0WaxAg2kU6k0jiQgifJ4GszAjRmm1PBjHTIJRuywIR5cGEgGoWeKP6sV+qFrsIxQWX6QjtDStRdUSLaqX6nF0GUsf9MWxZX68PhaTV6zYe5NxhMD5lMFlRnHFop1Y1NPiINQvDuTFzBlMXjGxxEcUnKvDZRoqFI+nfTDxxNYJzC37n+OPxFWTSTgXVlxaMUzC/5nfFWxveoVGLq3CuLCqW0p9SBxdEoQaurYquq4ji/1xeDETVr4oZ9JqsQEHFxlwYKEe+xfqsHeBBruJsrfU2PWmCjv/rkDp3+QofV2GHa9JUPIXMWfHn8XCKIJ/8sbuP8tw6O9aOkYAGkxY3bIItJpFocMidl5cdZgLdFrE08NdInqITppvWRaNujdDUP26P2r+Rn3/JvUHi7ZaEIJjC+g6lqyg6zWKq+VMXCXR69agy2Idp9tyPXosN6CX6LNMRr/lRs6AVQoGrAmbFAzZpmKYGLFLw6hxJMH5UQRZXSvHOWmVi0mXXEy55sxLq1fF1Zy84rhtxiQTV55bcU5ciMuSQtxSbMMDfQFuBW7GoCIRJebeiPv3RQj4f/8Jfn/6E/z/8mcEvP5X+nv6GwIWvQnfxW9Bv2QhtEuXQGeyHL7mFgiwsub40QOvwcwMOlMTaE2XQWu2DHpzE+jMadp8MVTLF8B78etwfevf4bzg3+Fh+gb98DWHn5j+XuUi+MlcYJA4Qe/tQD8KHeDjZQ8fTxv4ulvCT2QOg2g5NK5LoHJeAI0LnYfHQvhJFiNAuggh8kWI1JogPsAK68IdsSHSBesjXLAmxAnr/B2Q6ueALB87ZCotsN71Day2/hek2PwfKHD9VxxQvIZG/7cwtNIEl9JscG+b07y4YtLqWYkNHjNptdUEN/KXYHbrctwvssHbJW70g1COe4UqXMylh/VcP1zatw7PBg/h+0en8eKzm/ju/Rk8udSNa32HcbV9H+50HsSj7iN4d+AY3h1uwo3WKhzN3Yi1BiVCvdzhKxJB5+IOrZMnNE4eUDq6QergTD+wnSB1Zf9a7AKJiyO8HWwhtmPRVlaQO1hD6WRFfWlGLIPB3QwRKrr2IAXSIn2QTqSE6rAxSIOUIC2SmZjSyTmsUHtOeADyooKQFe6HjYFarDbIkahXYG2AAalRYciIi8XGmGjE+PnR/ZFwaSVn4srVA54OrvB29oBOooZBpoPKkx5OHD1hu9QGermOiysWcTV57ZxRWE3i9MwETs2cxalLZ3Hy4hmBC6dx4vxJjE+PY2xyDCNnRzFK7ejEMHr7mlCzMx+7Y8JR7m9AKz1Edvvp0aVXoYOuoZP6jomrLpY6qFejU6tGl0aNbpUS3UoFeok+lYIXZ+cjCjKMwopFXvXJpeiVS9DH0vSUMqPEMgosY82rE1IZToglXFKNuHkIzIsrT5zwYPLKm3PKU4LTxFliwsOb/t4kmBTLMOEtwxkmrXixdiVOK1U4oVZjXK/FuJ8B4/TAP0bXNWRQY0CvxCCHTavRR8uYvBoO0eNEpD9ORwViPNiAIT27Fm8MKbwxpqJzJE4rWYqiFKe92bnQeYncMe7sihF6Dw05OGLAwQH9dnbosxPEVY+1DX1OmdLnsAmvc9VKf9OsGHsv29bFldPPcHXDAF1vv0hgyEvMa1qdUmt4KuCERo/TLOJKIYgrli7I6ltNsfpWLFWQCyyWGqnFBL1mQmUsbE/MpU1OsBpYTGDRPZpgdaJ8tLjgq8d54gL1zUWGLy2jvplSs3RCT8JDaGVemJCJOawgOou2mpaLcV4hcE7Ooqw8jQjiikVbXdHIcUXLZJWcc0WjwFWtilDTchUXVxfpfNiogCyVkC27bjBw2XNVb8AlOu8LdP7nWaF1VrjczxezIcG4zYqfs4grlgrobxz5LigU1wk2fZmWzTBxxfAL4PKK4+tvRBBW1wKCjdIqhEfwMFFyjSPUbxLklx9vmbxi6YdsOy5RQsJxJywSd9hIdUxaBQbxiKxLLEWQR04ZhELrfLQ/Pa8TNsMii0KCMBvBajKF4YZRXF0NFEYnvMKLsAvFyW9yWCQSe60aF1k0nE7FR2y8RvdqLlKJRWQJtbD8eWTT9YAADk8VNI4myKQVS1NkkVyz1D+32TUwycRS+4wpfkKanxBBxSObAgRhdJuu83ZIBBdGNwJC5lMDmbjiKYJz83Ppg4FBL2GCzyj5mFS7zlIXGUEBvDA+O0dhhEZBBl4zbn8jiM6B1bhiMjEwZB4urbi4CuPiihMWIYwWGLkCt6JjcSsmDrd/B0sJvBPPZFWiUUARTFitoudj4v5c1FXCS3H1KHENnq5ej2drknn7aNUaYTu2bvU6PF6zHg+T1uJ+0mo8Wrse7zJxlZaG99cn4+HKBFwNFSKuzoSEoZ36vtjdHZH0GSBbsAQei0whWW4LhQV9J1u7IcjeExHOUoQ4imGwcYfG1hMqBwmPupKziCqadrZ255FO9tS6Okrg7iLn4srNUQo3VqDdVclxZnWuzJxhssgWS96ywtIF1li60AbLFtlweeVo5wlvLy0UMj/46sIR5L8Cek0oXGgfy5c5wMzEAU62XvPRXE7WnrA0ceQwaWW93ImLK2c6TxszR5gssMTytyxhS+vFc+JKbKDvVRkczVxhs9QB9std4GrlQd+vCmjFvvCRBcJXHgxf5RxB8FUEwiANgF7sD62nL7QeBui9fOAv8UMUrV/rE4HcoJXYGbEKR1YkoSmafjNGxaE3KgaDUdEYjozEaGQ4xo2cjIjAmYgoTEXGcHl1IXIlzketxDlGdBwuxtA9il+NWZYquHoDbq3diPspWXhvcyE+3LYDTzYV4VFuIZ4U7MB7JXvxYdkhvE+wKCsWWfXFkQb84+BRvL+rHO+VlfNaVp9XNuDLmmYuqb6sIaqP44vKJmpb8F1DF35s7cMP7f34jvi+Y1AQV60D+KjqOO7vrsTb5fX4qnMEP49N45fTl/DTqYv4/uQlfMeirs5cxo9nrwjiipZ9feICvj51Cd9MXMYPF2fx0/X7+On2Y3x//wm+efoufvjHZ3jxo1DrSvjv19/xf4G4ckzeA4f1O+Gwbjvs1xbCYfUWuMWlQBMbj7hVsSjOWYP6nSno2bMW/TtjMLAjDP0lwejdEYKeXaHoKAtBa6kfWnf54vzxdXjvVAke9W7GiT1RaEr3Ru06JzRucELLBlbHygGdG+2M4uoVuLhyRFOqA+rT7NG+1R3Tx8Lw7rkivHPrKI63b0d4ciwcwmNgE5cD54z9cMw+DCtqzdPKYJa2B+YZB2CRcRAWmYcEssqNMGl1mKiERU4VLHKFgt+WjLwaogpWXGT9FmvCNrcK9sScvHLedJRLKycmrXjdpVrY5h2D7aZjsNl8DFa8EDsryn4UJrS9Cb3OJFfAlB+3Bjb0evvNdfPyypEXeBdwMgoqB147659x2iwgCBwB181MVr0Cm+fLG+BG8yImrgpbuLziospYR8uFYKmJDKdCAeei43AiHAkHRnEztc1wLGyCk7G2ljvtz6vgOLzzj0OyuRmSTc0Q5zXBI7cBotw6nhroyupZZdXCLbOWpwi6ZwiRVp5cXFXBK60K3hlCtJUXK9CedhA29D60Wl8G6+R9sE4rhzVLFcyke5BdTffgKOypj1lqpiNdF0sZdKbju2xtpWtph2tRB11fB7zmoq6298F9Rz9cebSVIK48d/dCtbMDwdtbsGpbI3K21KGU7l0F3ZPavAo0bNqHpk1laN5UitacHejIKkZXxlb0pG9Bf8ZmIg/96SzKKhN9GURmFgaoHUpNx0hyKkZTiDSazsjg4mowk40+mI/2tCLUZ5ShIucwyvLrsHlbE9YVNSF0exPUpa2Q7umEZF8vpAcGoCofgb58CPrd7ZBvqYB7agn11w5o8o8gZH83IqpPIuzoFIKrziPoyAUEHT6HkIophJVPIJqIKT+D6APjCN09hMBdAwgoG4Jv2TC0O2jfRX3QlQwjaP8EImouI7zxOgJbiI7rCOu/jeih24gZvI74gSvYcOI68q89wqEPv0DTTy/QQp891d8+x9YHHyHpxE1EdZzDipZziD1+AQnHZ7Cq5SrWtN1AYtt1xLReRmTbJUR0zSCm/woSh64glfZXNHUXRy4/QduNdzFy5z0MXbuP8vY+RG1Ig4WLG96gL1mTBaw4sR2U5s7wWy5C1FIJ1pr5YJdsPbrj9uJsSj1mNnXj0f5z+Kb3PbwY/QyfVF3HZOJRtHvnoVuUjSER3ReXFPS5bEC381q02a1Cs9VKNJivQN3ySCICx5aHE2ECpqFECKeOtctDUGsSgqPLglGzNJAIQDUTV0TVEl8cWWzA4UU6VCzQ4vBCYpGWlrHoK4Ox/pUvapf54xiXVyxtMFgQWK+IKxZl1bQ4WBiFb1EQ6ha9Kq4C0MCKuv8Xi6s5efWfwiLFjDQahRV7bQNRvyyUC6taJqyI6sWBqFwUgMOL/XFokQ8XVQep/w5w9DiwSP8bcbXHKK52vqFC6d8U2MGllRQ7/ipByZ8FaVVK7PyzBGV/luHAa2pULfDl0oqNGNlG97id6LRYiS4WYWUhCCtGFxNXlgnos05Cv81qLrBalkaj9u90nq/54+jfqO/for5ZSNeyMAINi6Pp2mLpOlfiuEk82pavQofpanSar0W3xXourgRptQH9fySuiCGbVAwTI7ZpGLVLx5idIK5OOmTgtEPWK9IqD1OueZh2zSVyjALrpbTiuBkR0bbuWzDlVYBz3ttwSVKA68oC3NBtxrQ2Da3iFdhpp0Q6/VBdZ2WD9fZ22OBoh/XEWmd7rHN1wgYvD6QpFUinh5wMeoDJDvJHbkggckMDkRMcgIxAX6Qy4RGgQ2qgDun0cJ1OD9vpvDC4Bmv85YjzlSAuSIbV0bRsTTA2pa9E4ZbVKCpYi20FSSjYkkDEo2BzHLZtikVhXgyKcqJQnBWKwnT6cZ1mwO68ABzZEYWGA4loPkR/p4cS0HI4EV1H12GggfquMR2DDWnoP5aC/uoUDFem4sQharcnoGm9Fnv9LFHs/Tp2eP4bDsr/hDqfv2IgZhEuplnh7lZHPCq2x+MiGzwttsY7JTZ4u9gStwuW4frmRZgtMMGDYlpXKsI7O2U0rcTVLRpMbfbFpT2r8HZXKb652Yefnk3j89vjeHCyAde69uNmx1487DmEJ71H8Ky/Gu+ONOB+Xx06dmxGZpgfIiSeMLi6QuckgtbJAxpnTygc3eBl6wA3K2u4WltCZGsND3sbiFl9KztW38oKUiav7C2hsDcjlkLvZopwhROPuEqJ1HN5lRqmx8ZgQVyxGldrNBKeLrglMgRHctLQsbsYrWWF2J+5AakhPlih8EK8QY30mEjkJiUgeUU0Iuiea73EkDi7QezkCjG1UjcvqLxk0HgroRbLIXUV0zm6wXqRJbRSDaqP1WDmriCuTnNpNYlTMxM4OXMWJy6dwYmLpwUunML4+XGMT49ibHIEI2eHqR3F6Jl+dHXWonJbFnZFBKLcR4uWAB+0U3tcLUUTnWcLtR16JaFCq1aBVrUcbUSXUo4elQy9KgX62KiCGhX6mcDiaYOyeWnVJRGjw9sTHRIvdMu90aeU0jZSnkY4TIwpFDihUOKEVI4xT2+MeAgpgzxVUGzE89XUQQlOektwikHzZ2ieR1yxwu1yVpBdhVMaNU7o1BjWqzHoo8Ggvw5DgQaM8LRAP54aOBKox5Cflq8f8CX8aZr+lobDaF2IAUP+GvTrZHRNEroWVpDdG6PESZ5uJ8NZ4oxUitNiJrA8Me4uwqjIFYMuDui1t0WPnS167ezQY2uLVjNzNC0zo+8LS7RaWKPDhpY7OKHP2YVw5XBxxWpciTwxSH0wJpHRsZhk0uKsWsdHDzwpF/qJFWifq3U1OVfnysiEUVBNsEgtpVFe0fQEl1oaXvOLySs2PanXYYrVwvLR47yfARdYaqCOpQJ646zUg67PAxMyQu5JrcAkMSXzwrSMySoxzivZqH6EkgksVtdK4AL12UV678xoWPF1OWa0ct4ymLy6wmpXETNqI3TfLqtVvDj7DYMvbrJoHhblxNL56BxZquCMXstlEIvUuRkk1Lu6HiDIJCasrrMIrOBQXAkMxgwTV36CtJrxDxDklb+x0DqP+gky1sAKFqaZxPITUg652GIj6vFaVHpc1Bkww0Qai1YKFITKbLARFvETKkR/MTHDUuFm/Ay8KDsfaXGupb69Qn9bN8MCcTc6DHdXhOMOk1esJlYIi5YK5PKJp8vxOlUsQktPsCLzajo+E1bUPzR9nd63N+l7gHHDT4+rbIRH6p8r1E/XjNFaN3jUkxAJxaTVDLsONoKhTi8UZvfx4xFgVwzGUQZ9AuZFFIuiYjWtZgND+LXdDo/i6XjsWuei0li6Htv/db8gQVyx4/AIKUFY3eTiSYiWYhFsXFaFzBHCo8PYeqEPGWFcRAoI87eMEVU3jPLqJq95Rf3NJJpRWt14RVzNGsXV7VhWHD3hN9yLS8TdhFW4l5jE4VFWq1bjQdIaPCTus+VsvVFgPeD1rVbj6ap1eLZ6PZ4mrceTVWvwKHE1j756uHotHq5dh4dr1uLxOtomORnvJW/Ee+s20HarcSd6JWZCIzBF13Ka6KT7sos+C+OsrKBcbAKPhabwXGoLqakTtNYeCHGWIMZTgUhXb/jZuNEyEdT2LOqKiSslj2RytWGj+ongaONhFFXCyH8uDjI420t5fSqRi4ILKBvaznSZI5YsssFSYtliW8Iay5ZYw8baFR4eCshkBhh0oQj0j4ZBGwZ3kQrmZi70OntYm7vxlEGWjuhi682jrV4VV3YWLnCycYe1mSOWLxQirhxoncxVBYPUHwaJH6TsXCxEsKfzcDAVxJXYWUbfaXroaRtfJq8UgfBnKAMRoAqCnzwIPtJAPqKggfCXBCBEGoBo2iaJzjU9gH6rhMehfEUiGomOqHj0Ra3EQGQ0BlmB9uhwDBGDUWG8WPuJyEhM0PviXGQspiNiMBkew+cn6H0yFROHi/S+uJq0FjdWb8Ds2hQurt7N3YoP8rfjWV4RnuQW4emWUrxbuBvvF+/Du9v34Snxwe4j+OxgLT6m9t2SA/hw92F8VlGHr2qO4+vaVnx9rAPf1nXhm2OdNN/B+a6hFz+0DuDH9iF81z7IxdWPHcP4oW0Qn9a24fH+o3hSXofPW/vxfOgMfj11Ab+cuYSfz8zg+ZmX4urHs5fxHU1/c3oGX9PyryZo+tx1/HDpFn66dg8/3LiPr+8+wnfvf4CfvvkGv7z4Gb/+7v//y8SVTco+2G4oI3bAbm0R7JIEceUTn4h1yatQVrABjWUb0bt3DYZ3r8TorkgM7QhBX0kQunYEoW1HAJqK9GgsUuNMbTweDxfgdls2hnfQg8xGL9Suc0bzRhe0JTujY6MjOnlqIBNWtuhKNkLL2lMcuLhqSKf1Re640BiGD2aK8f69o2jr3o4o+mHsFBULm4QcOKXvgx2TUmn7YZa6G6Zpe2GafhBm6YdgllEukEmwEeqymLSqgkVODRdHTFqZ5x4javm8Ze5/X1zZMXGVWw3HvBo45R2Fc95LcWVHsMLh1jRvSevM85isqsLSvEoszXnJspwqLCfMc6pp3zVcdHF5RdgbcTDKLDZtxyO5XiKsr6fj1nGcX8Elr34e100Nv8GNyyshKst1G6uJ1czrYrnwlMTml/W1ts3RDEcjDoWMJkFaEazGlhvhMSeuthjFVV4zxLlN8MxtgHtuHUSsppVRXLlk1sA1sxpuTFylz6UJVsEzvQpetMwzi62rgF3qflgl74ZFchks6P1okXYIVllHYEN9xlI2GdbUt9abjvLINvv8RjhsZefHIsLa4VjcAddioVi7uLAbXkW9cN/RB9dd/XDdzeiD185uaIpbEb6tEesL6rF1Uy0O0r04ln0Ex3MOoDV7F1pzStCWXYwOFmmVUYie9Hz0pW/BYMZmIo9gUVZMXGWgLzMDA5npGEojNqZhkJGShoH0DAxm5mAocwut34bO9BI0ZOzB4ezD2E33N5/6cAP1bVhxM9SlbZCWdcN7Tx8xAPm+IRgOjiBgfz90RccgTt8Nr+RSaDZVIWxfP6KrzyKs5hwCqqbhV3kefkfOwe/wBPzLTyOk4hTCDp9CeMUJhJaPI5TaiKqzCK+eQuDhM9DtGaXjDcNnzykEHDkP/2Mz8G2+isCuWUQMP0DM6H2sHJpF0tANpJ+6je3X30H1B9+g/fmvaKfPnqoffkH+0y8Qd/YegjovIrDlHAIbpxHaeAGRzVcQ03oDMZ03Edl5DUHtl+DbRsdon0ZYxyTWDV3CzosPcPzBpxh/92tc+OhbzLz/OQYv30RheSU09OPB1IK+9N5aAuelllCaOSHY3BMJZipk24VivywZjX4FaDZsxUDEfnr4HMW3zW/jees7eFZ8GiP+ZWh0SEGnYxqGXDIx4JyCXucN6HZai3b71ThuQw+6VivRaL4C9WZROMblVZggqEyCObUs0mo5m2fSilj6O3G1VKBysS8OL9KjYoEO5W9pUb5Ag4qFGhxZqEXlQh2nitazEfSOLmYjErIUtgDULwtCI+2P17FaTCxikiQYdYuCcGxRIGoXBXCYvKqn7dj2TDAxUSUgCKffLvtncdVkEmIUWsbX/BH/gbjimIRz5kRV428QIqrY6zg8LdAIk1bUbzVGaVVFVNK1HF4YgEMLfbGP+mvPAi32EvsWsVEE9di/yAgTV9R/DCauSv8uSKuS16UvxdW/e/NIq53UMmm17zUVDr9pQO3iQLrecLSaR6PdLIbTaf5SXHUZpdWcuOq1WsXF1YDtGh551bgwHEf/Rvf5dbpPbwbz+aZFkXR/oug+rUDj4hg0LVmJ1mUJaF+ehC6ztTzSqs+Kkcyl1QATVnPiissrgSHrFAxbp2LEJhWjtmnz4uqUQwbOOGRjwikHU865mHbOwxSLuHLJ+Q2/FVc0LxKY8tiEc+J8TBOTYnqtchMuBhfiUnwJzq4pwsD6TWhPz0brpmy0b81BZ2EO2rdlo21bLjqKtqCnrATD5fsxVlWOsepDOFlbgVP1R3CqsQoniRNNlRhrOkIcxljzYZxoqcSJ1iM40SYw3FqOvpaD6Os8hKH+SoyP1WJiohkXLnVg5mo3Zq514sKVNqKFOI6Ll5tx6VITZi7U4+r5alydPojr0/tw5/JBPL1Tg4/ebsInz5rw8dM6fPykFp8+q8dn7zbhi3ea8eW7x/HFM+JxC76624pvLjfi09H9mD2cjMFUFY6FWuCI7g3U6l/D8cDXMBS7ABdTzXFriy3ub7PBg62WeLvQEs+2W+Pt7Va4s82UR1zdyDfBvSJrPGGpgjskeFikwM0CDS7m0wNs2Uo8aN6CTyfq8OWVHrw31Yq7A0dwq2sf7nftx5O+cjzrO4y3+47gnZF6PBltxlhFKbbFRyBa6gmdkxN0jiLoXbygc6WHAmd3eNs7ws3SCo5mpnAyN6Mf1xbwsGX1rawhsbeGlJDbW0FuZ0qwVEFTRCidkRQgw4YwDVLC9FxcpfA6VzqsNyiQRA/x67T0t7A+CZNNtXjvyjTeuTqNMy11KF4XTz/CxYjRKpAWG4W81UlYFx2NUJ0OGi8xvJ3YYBgu8HR0hVRE5+glhcJDAomrB9ztXXndK6uF5tDMias7/5m4OoXxCycwfn4M49Mjr4gr4nQfBnrqUF+Sh/3RIbwweys9dHf4MnElQb3EA00yT7SppWjXKdFG59yilqNVKUWnQoo+lQwDGiUGdCr0U9ujkKFXbqx1JZOiV+qNLm8vtIs90ObtgQ4pk1cs+ooVbpdhRKnghcdZZNSYQolhmQxDUikGiX6pBAMygrbvl3lzBohBhTHlkBhmRdGpPalR4aROjXEtq0klCKtheuAfCtBhKMiAoRAfDIb6YiQiACeignEqOhjjEf4YDNSj30+DPqLXT42eABV6/FXo9VWij+5jv16OQb0CQ6wmlkxM5+aJMTqHM3RMFtF0ls7/FIsY8/bGuDet83THsMgZ/c4O6HGg38/0HmqnB9VmUzP6LLRAC32XdrDi7PZO6HFypu9CV17Tqs9VhH43kVFceWCYCTqpXIiuMta0Oi1XcWE1LpHxdUxiMZk1ly74G3Gl0/KWiyrq2zNqQXJxaNmZuWW0zSQr5E4P1RcDfHGe+mxSxUYd9CSEQusc2W/FlVB8/Xfiio8e6G2MwPLiy5i4uqSRcWn1qrgSIq+U8+LqilpD81pc0zJ0grhi8oSJJVb3Sa/DRbq3l9gIhzqNUWJpeGFvVhOJixJWwJuNIBciyCs+qhyvURXIhdWMn5BOyCKSWE2pG0FBxqiqV0bGY1FJfsbaVyxCSqfj4uqS3geX2Wh2xhpa13kNLaFQ+XVjbSwmW4RUvQBcDfTjkoqNmnc1gM4x0ICbIX64FR6IO5EhRDBNB2E2JJDXreK1q1gEEouaYhFXrEg5XfMMvY8v6ZW4ZFDiqq+G+kOPWXrP3vTX4TrNX/NR4xptw/rxklpJfazhwotFVV031ohiI/0xUcWkFYtcm5dXPr6CuGKt4bfi6vpc5FVgsCCQmBQiWOFzXvQ8WKgxxSKfWFTWjbm+mOuPQOG1N+f6hfZxIzTkd+JKSP27HcrqgkXOp1rOIdQLi+DRXkxu3eDbhwvbh7LRA38vrqIEcRUVyyOsmKwSCqqv4tLqXpwgpbi4YhFWqwT59GjNOh49dX/VmnlxdY9FXDFxRe3biavxJHEN3k4QeJy4Fo+ThNc9WLsW9+nz++HaNXi2fj3eWbeOS6uHcQk8XfEiS1Xj4ioE3fQ3toc+r5LsbaFbZgqvRebwWGoHsakL1DaeCHWVItZLgRVuYgTaukJn7QqVrScUDjLInRX0vSCFh70YbvZecOPRVgp4iVTUKrm4crLzplYKN1ouclXC0d4bFmauWLrEThBXS2xhstQGJstsYG3tApFICqlEB50mGP6+kTDowiD20sHGygNmy+k7hs7LwdqTjygo1Lhy5fKK1beyNnWi1pnWu8GanglMF1nBbJE1nCzcoHTXwp9FT8kDIXdTw83aA470OkczF7jaeMDbRQ6VWA8feQD8FIHU+sEg9SFYFJYfEUDLAnk6oa80CIHyYESqwhCnDcdqQzhS/COQH7KCvq8SUB+zCu3UdkfEoofVuQoPwSCTVjER6I8Ow0BUKMaiIjARHYPpqJU88moiglgRi8mVcZiMi8M5uleX6D1xJWkdrq9Jxq31qXiYloMn9Jz4JHsrnuYV4dnmHXi2pRTP8nfh2bbd9GyzDx+UluPjsiP4YMdBvFdyAB/vrsRn5fU8sopJq+8ae/BDcz9+PD5I7QDN9+Fb4vvjTFwN44fOEXzfMczFFePzhi48pdc/PdyAz4/34fnAKfx68jwXV79OXMaLiRk8p/b5xFU8n7yGH6eu4Qfi++nr+O7cDXx77jpxAz9euoUfrtzBN7cf4Lt338NPX32JX1789F8nrsxTD8AieTesk3fCZn0J7NYUQJSQioCk1UjNXId9xSlo3EUPgWWJGC6LwdiuSIyUhqJvRzC6SoLQVhKI49t90VLig4k6+kMcLMD15iz0FgWjer07jq5zRkuqG9pTXNCR4oTOFAcurpiw6txgI0DTbRvt0ZRij8YMO/RuF+FySxg+vlaEjx5Vo3tgO1bmxsM1homrLDik0vmmH4B56j6YEaZp+7E87SBxiCjH8vRymGYQmRUwy6oUpFVeLcc87xhMc4mcWpix5TlVsMz5I3FVBVtaZ0fYs1HvcmvgSDjlHqW2FvZGcWVD+7Ri0opFVmUfwZKsCiyeg+aZuDKhfZi+Iq7Ya34vp17FlkdyvYQtc9hUR8c+Buec/xiX3Dq4MoH1e1gEVr6QOuhqLO7OC73/QYF4xzm2CTCh5VIoSCsWbeVZ0Awxj7Y6zqOtJLlN8M5phDinAZ459fDgta2YuDoKl8wquLDRAzOqedSVezqRVkVtJc0fgWtGBd3LA7DeuBeWG3fDnDBL3Quz9IOwpL5jaZus5hhL5zSne2LOpvPrYFvYBLui47ArboVdSTvsd3TAuaQDHsWd8C5kKYPd8CjphWhnH9zL+uCxqxcSWq+na4nKP4bUzTUoyatEZfZher8dQFv6LnSkF6MjYxs6M7aim0daFaA3fQv60jdjMH0ThjJyiWweZdWfkY6+jFT0Z6bSunR6gMpAHyvOnpKO3rQMWp+LgcwCWl+IzvQdaMjYiyN0PXu2NGDrthakFLYiks5dvaMd4tIueJb2wmvnAKRlQ9DvG0Hg/iH4FDdBQu9rz3U7ocmuQvieAUQfnkTw4SnoKyagr5yCT9U0DEfOwlB+Ar7lo/CrGIV/xQgCiODKcUQcm0Bk/TmEHJ2C7sAYZLsGIN89CmXFWSiOTkN5fAY+fbcQeuIxok8+ROzIbawZvYXsiQfYefND1H34Hbp//BXtvwBVz4GC975F4vm3EdR7Bb6t5+DbOI2AxgsIab6CiJZriOy4joju6wjqvAzfjgtcXEV0TCBj9DKO3HwHIx9+j4tfvMCNL37C7c++x+VnH6Lj5GlkbCuEXKWF1TJz2C9cDvlye4SZe2GdpQ4FDpE4KN6AGmk6DrtsQJe2CA/y6AO59iG+rLiJa+ta0OG9GfXW69FhtxEDTnRvHDeix3E9uhwEcdVqtwottgk4bh2HJssYo7wKn4+sYtQyeUXzNUvpc2tJMGoYS4O4vGK1mQSMUVeLfFCxUM/F1aG31ISKptUof5PavyuNqHH4TS0q3zKgeoEPji7yQy1xbJE/6hYGoG5BEOfYwkA+Et7Rhf4CtL6WRV8tmSOQw2pfzcGkVj2TT8t+K6R+L67Ysrnt/gljHaoGVqjdGDHFMRGYk1Vz8wwup4x1qxhseo7apUJ/VfHUQAFBXPnjAPXB7jc12En9s+tNVsdKiz2L9Ng7x7y4EiKudvxNjhKWHviaUVz9mab/xFIEvbHr36XY81clKt7U8zTEumUhXKix2lxtpivQYRbLhdSrsur3MHnFIq96LBPRbhKDpkURqH8rlKD+WCBEXNUviET9wiiajkbjohi0LI1/Ka7M16PPYgP6OckYsNj4CskClskYtNqIYasUjFinYtRGEFcn7IVoqwnHHEw65WLKKQ/TxJQTm89+CSvWPiev3ARxNeGWzcXVtGceLnizqKtNGHfPpIfyXFxctQdPytrwSes4Pho+hfcnTuP9S6fwwdVT+Og64zQxgU9mz+Gze1fw5cMb+PrRdXz98DK+eUQ8vopvnl7HN89u4Jt3rwu8dw1fv3cVX79vhE9fwVcf0Os/uIwvP5rBV5/M4Ot/zOCbLy7j26+v4LtvLhOXaPoCcY6YxrdfTeHbLybx7T9O4bt/DFPbQ7Tju89a8eMXrXj+ZRv98GkljtN0E35ifEF81kwcx0//aMFPH7bixWNaf6UGX47uxKOa9ZjO98XwOhF6V1qjL2Y5BmOX4HTSUsykm2N2kxXuFlji/lYLPNxqjseFFnhUZMHF1bX8pbi6xQS3tlrjUbErnpZI8GCrHNfyFJjO1eDCdnqoqUrFky76ATl0BI8GDuNe93486NqLt3v241nfIaIcj3rK8XSoFk/Hj2Pi2D7sWrsS0RIPaGxtoXVw4+JK7+YNjasHFC6uEDs4QGRjDVcrSy6uRNYW8LSx5BFXrMYVi7iS2ZpQuwQGDwtEaUVICpBjfbAaySFaniqYGqpHaoge632USFKJsUGvQGVWCm4N04/V99/GV+89wuXhHpRlbECsVoGVBg1SY6KQtSoRSeERCFJrofGUQObmCbGzOzydRBC7ePCoKykt83Jyg8jWCa7WDrBaZAaNVI3q2hrM3L6CyavneE0rXteKpQgyafU7cTV2bgxjU4K4GmXiamIY46f7MNbXiLZdBTiyMhzVPlq0+Rl4qmC7Vs6lVZPMA60qb3TqlDxVsF2rRJtSxsVVv0qOIa0KQ3oN+tQKHl3FRFWvVIJeb29CzOVVt1TMpRUXVzJvHok1KJNhRC6Iq3F64B7RqDGoZimHQiRXl0JCxyBUUnSpJZxODbU6Wkd920300HSPXoY+HxUG/ISoqT4/LRdR/UxahfpiNCIAI5GBGIrwxzBNj9L0eFQQLQtAf4gPegN16PHX0DWzlEg5unzk6DbQPg1s5EEFhg1KDGvlPF1wSOaFUVbcnK5bqBnFRJI3RsW0XOyBEU8Rhj3cMChyQa+zA9qsrdC43JS+G0zQaGqOVmtb+u5zQg+LtGJ1rJiwMkqrl+LKHcOeXhiTsJEVmaBS4LQxPfCUUV7xiCtaxoTVXMTVPFpCZ4RJLK3GKLC0xu1181KLtedZWltAAGYC/Xhdq0mVBBNyL0zKmaTywFmJO+EhzBuZpvVMWp1jkkopnhdXXF4pveeXXaR7dkkjxYxW9ltxxaKu6H3E0gJZEfYrGkFcsWgrjt6A677CqHos+uiSTstrXJ1T0ecA9fk5muapg3odTx1k6XCzoWFEBGbDIjm3uAgJ5euuzRdY9+cpaazuE0tR47WU/ASuG+Gj3/kK0VaX9QaeXjdXb4mJqyt8ZDvW0ryvsJyltQlRQ0zOBOFGcKAgpUIDqPXH7TB/3I0Iwt3IIDqvAFwP8qFz0hMGei0rvC7UeLpGf3vXmIzzoesyMLS4YqD+Mah4lNVsoAG3Ag1cWl3WCTJwRqMgVJjhEVd644iCAfPRT3yERRbB5SPU2LrKC7/78/TBWR4R9fvC6sHz8IgtJp7CwjEbEYkbYeFGKciiroQ6U1xeBQryap5AIdKKyyl+X2gbNvIh7x+BmyFz0WoRwr0KC/+duIoUYPeURWOFCKmB/B7z+xxB+wznMu0mE2sR0cQK3IqMwe0VK3E3Nv534irxPxZXTEIlrZmPxrqXuBoPWMH1VWvxNoPVuoqn+QRjzSuWJrh2He6vWY3biQm4nRCPB6tW4XFSEm2fhId0LC6u6Hwng4ziyt8Xe2QSrLa3hcHEDN5LLOBl4gCphQhaezFCXKVY4S5FtIsngu3cYLBxg9KGPv9txZA4SiFxkkDs5A1PZwk8XIRoK083pRBh5SCdF1ciFyU8RGousOxsPGFq4jgvrpYvs4PpcjvY2LjCzY32KdZCpQiAXhvKxZXU2wcOtB8LUxceceViL6Hj0TFov/YWxqLsFm5GceUEe0tXXm/LbLENzAkmrlQeWgSogrm8Uog08LAT8+VOFnRMW09I6Ly1Eh/4q2kbdRD0Ml9oxOwfbXQ8xVDLCsZL/Kn1g1bsB19JIMKZuNJHYrVPBJL9IpAXFI09kXGoXZGAlsiVaAuJRDu957ro73ogMhTDsREYignH8IowjK+IxNmYWExGr8RkVKwQabUyHucSEzHNiEvA+fhEXKL7fXnVGlxZJURf3Vmfjof0fPk0txDvbCrBM+IpE1gFu/BO4R68V7wPH5YcxEelh/BxWQU+2VuNTw/W4fMjzfj6WCe+b+rDDy2DeN42gp/bR/C8dQjfHx/E99T+2DGCH7rG8H3nKBdYP3aN4svmXrxT2YR3qprxResAng+exi9GcfULF1eX8fPkFfw8dQ0/T9/Az+du4ufzBIuyunwbP16axQ80z1IGmbj69s5DfP/e+/jp66/+a8XVMiZ4UvfDOnUv7FLK4JhcDM/VWQhZvx6ZucnYX5yC+tK16CiNw0BpFEZ3RmBkZxj6S0PRtSMEbTuC0VISgLbSAEzWr8W9wW241JSJ1gJ/HFrjisq1Tjie4YH2dBE9xLugM9URXSn2PEWwa4MtpzPZDm0035Rii6ZMG/TvcMXV9hD84+ZWfPr0CAZGi7GqIB6ildGwjk+DQ8pOOt8DME/ZTxyg8z+A5RyjvEo/JIirjMMwy2LRViwt8BjHPK8Oprl1grjKruHRWJbZlbDKmUOob8WifGxzqmGfU/MbHGlfDoQdYUtY87TDGtpXFZZlHcGSzHIszvwDcUX7M+cRXjX8NTb/CdZ0LAabZvLKns7dcU5SZR+DixHnV3Clda5MXs2RYySvHm6b6o0RWEJKoQsjX8B5jv+gIDwr9C6i9R70Gq/NjfDe1AhJLpHTwPHOrod3Vh28CE9WjJ2nCLJoqyq4cnFV9VJcpVdClH4EbmnlcKJ7ZrtxL4+2skwuo3tZBtO0PTDLoHubXUH3i+7HpireWjC2UP9tPQbrokbYFDfDdnsL7Ha0wa60HU6E5/ZOSIs7ISnugndJL7xK++C9qw/SnT1QFbchoKABcZtqkJ13BLtzDuFoxj60pO5EZ0oRulLzeU2qbqKH6E3dhL60TegnBtPzMJSRw8XVIBdXKejLSObtQEYGTyHsScum12aiOz0LPRl56MssQG9mEb3nS9FIx6mi98E+6sOiwlakF7UhilDTOXlt74LH9j54lgxAUjoIXdkwgvYMwa/oOOT0fvZIKoUy9TBCdvQi+tAEQsqnoD90FtojZ6GvIo6cgr5iDPryYfhUDMG3YhB+hwfhf3gIwdXjCDt2FmG1E7T8BI/okhwYg7jyDDzrpuDdPgPN8B0ETTxBxMTbWHHiHlafvIOsqcfYefMj1H3wPbq//xXtPwPVPwBF7/+A9ZffQdTwDQR3XERA0zQCG88hpOkiQpsvIbxlBuG0z+D2i/BvnUJQywRi209jy9hlNN/9AOeZsKL93fv6J9z/4nvc//RLzDx6hPquDqxZv4E/RNm/ZQLpYmtEmIuRauuH7c4rcNhzPY66b0SFZSI9jGzDOzn0QXxgFk/zRjHqU4Y6+w1osF6HLvtU9DulocchmX64r0OHw1q0MXFln4QW20Qct44XIq8sVqDePAp1ZnORV6FCpBVRzcQVlzAhqGHpgsuCULU0EFVLAlC5xB9HeMSVD8oXGnBogRYH3lQTKhxkvKHEgdflOPAaS2NT4NDfmMjS4jBx5A09KonqNw04+qYfat8KQO0Co7Ba4I+ahX7zzMkrBps+aozGmlv2qsh6KaPYfKAQrfWK5Ppj2PYhXERxlobywuZz1L8is+a3WSZsw4QVqynFYEXXGTW0rJpHWQmyao4jNF9B57//LQPK3tRgx5tKQoVS6rOdbzFJRSwwwmpbvaEwSishRbCU2pI/S1D8b14o/lcvLq52/1VB/axDDe27nu5dw3Im2CLQsjyaF2Hv/J2w6nkVXuOKiSt6H1klcXnVa7kK3WbxaDeJxfHFkWhcEI66N0Nx7M0wggksJq9iaF0c2pYmoMMkCZ0mq9G1fA16lq9Fr+k69JmuR7/ZBiIZA+a/FVcj1ikYs0nDOJdWmTjtkI2zc9KKRVoxaeWYi0nH7JfMi6tsIW3QjbYV5QrRVu7ZOOeViwvemzDpkY0RURo9jGfj8saD+KR2GL9MXQfu3cWv797Drx/fAf5xG/iM+JymP7tL7QPgi7eJJzT/kNbT8k9niVs0PQfN/+MGLbsKfHIZ+HgGv350ES8+uECcwy/vnwPemyamgHfPUnsKv753gpaPEsN48f4AXrzXT/TixTs9+PlpN35+3IUfHxzH9/eP4pt7B/HV3V348k4JPr9dRIfcSt/1+cQWzqc3NxOb8Mm1zfj46hZ8cqUAn14sxD9OF+CDnkw8rl2F2b1huFxkwMwWNS7nyXA5yx2X0hxwOd0GN3JtcHuLFe4UWOLuNnPcKzDFvfzluENc37wUl/IW49KmZbhZYINHJe54d6cS9/NlmEp2w8haN5zK0eHy3gTcOpqD2/WFuNtcivutu/B2Rxme9uzBO/378az/EB707MejgSo8GWvCucZD2LdxFWLoAVxtaQm1rSM0ju7QunhB4+IBjZs7FG4iSFyc4eVgD3dbay6u3K3M4WVtDomtBSQ2ppBYL4HMbhF8PS0Ra/DC2mAVNoRouLhiEVfp4T5ID/NBsr8aa7VsVEEl9qeswURTLZ7OTOPO1Al0lO9B9soIxOqUSKKH1fS4GKSujEUsPUT6SpV8JEGZmxfE9PDi4Sjin7verh482kri4s7TBz3snWG9hEVcKVF1tBozty9jikVzzY0geJGJK6O8mk8TPIGx6d+KqxPUnjzVi4GWKjQWZOBINH3O0gNzm58e3b46Lq6OK7zQSnSomDiSo1OrRIdGiU6VAt1KGfrYiIH00DxED819Kjk6vDzQ5iFCh6cHOjzc0e3lySOvWG2rHrkEnVIvdEnFtEyCQRmrcSXDiEKBMSaudFouwQboGL10jG6WjsjSFDUC7RoJWjXeaNPRvA+di48CHQYZ2g0StPnI0BmgRm+IAX3hvugP88NAuD+GIgMwHBWIoagA9NPy3lADekL06Av1ofW0TYQ/4Ufb03yIjo8o2MejreTo18swoJNhUCvDkFqCIaU3nas3xpRSnKLzO6NW4ZRCjnEpLff2wjBd+4CHG/pFrugTuaDb2REt1taoM1lOn8NLcczElL7n6He1ozOPsmLF2AdFIp4i2OfKRJbrvMhi8mqIFWcXS3hq4Gnly4gpNn2S1/BSz4urV5mXVgSLpmIIEovmdXqc82GRVb44ZzAIow+ymkz+/rjoQ+u0bPRACSaVYkwpCJYiaIy6YsJqit4Lk8S0QpBWc+JKiLqS8AirCyqpUWQJvCquXgosBa6wWk06NY8SuqzVcq4Ql9QaXGLLDELkEKv1dIWNkKjR4LxKRahxkbab0Ru4YGKj5d2YE1eszlFEFE9tY3Wn7oQxuRIsSCqeUijUUpqrrcQk1VUudV7B129+mhdXN0ZZ/bO4mivsLozax6TVbGgIL5I+y6KoQlkR+SAur5i4ukPcCvXFzWBWaJ1FirF6Xay4OuErcNVHy7lOf4dsdMVZPwNu0t/jdR8Nl1U3/LScqyxtkPenAjPUjywyi6dRGpho8xfqcAXNpdyxdDwmqYxQf9wKYYTiNisqHxImpOsF/Y5AY20po7hihc9vRUbNR11d45FUTCpFvJRXRli6H5NNs0YpxaOjwoSRIOcQZFb4K4Rx2LazXGRFcpiEnFt/wwibnxOUc/ec17di0ioylqfp3TVGXc1xh48KSMQn4k6CkDZ4P2kNHiSt5bBpJrN4+uCqNVxOPVm7AU/WrMeTpHV4m5ZxiUXbPl7DhNca3F2ViJtxK3EjJob2vxIPab9MXD14RVxNUF+eov7o8vdFGX32raLvF/0y+j5ZagmJmQuUtmL4OssRJpIjWiRFlJMnQmxc4WPlCoWlK8SW7vCy9YIXK8Zu6w4XO3c423nCxZ6JKglcHaRcMDFxxdIF3ZwV8BRp4eWhhSvt19pSBJOl9saIK1ssN7GFlZUTXJzFtI0KMokPVMpAaNTBkEv94OIkh6UZi6Ry5fsXu6nhydIR6TwdrT3gYCWCnYUr7K0YbrAxd4Y57duCcKTlCpEaAcpgnvrHJJa3kwxuNh5womtxtWYRVwpopb4I0IQgUBsCH0UAF1lasR4aLwM0Yh+ovXygcNfTd6EWKncDfL18ESEPQrw2FOt8I5AdGIXSUHr+CItGXXAEmgJC0EJ/m53099xPf3dMWA3HhGM0NgInYqJxZkUMztB742z4Cpyl+zIRG4ephAQurqbo/TBNnKd7dz5+FS7QvbvIRh5MXMfTBt/JLcR7eSX0bFOMpyxtkKafbmIRWDvxXuEefLjjID7dU4nPD9bi84oGfFF5HF/VtuOb+m5829SPH1qH8Lx9BD8xedUxKtApSKtvO0bwfRc9M3WP4quWPrxf24oP6jvwNS17PnwWL06cwwuWLnh2Br9MXsGLqat4MX0dL87dxIsLs3hx8RZezNzGi6t38eLKXfw0cwc/XbqDH2n+uzuP8D1LFeTi6uc/kFa//lPFq/9/Vdavv/6K/2VJdiVMMsthlXkQ9hl74ZS6A94b8hCRkoqcLak4WJKGhp3r0Vkaz8XVCIu42hWBAaJnZzg6doahlaUM7grCZON63BkuwlRjOmo367Er0QHla5xwPFuMdqIrS4SuNGd0G8VVd7I9eojuZAd0pNihOcUaTVmWGNjpjBudQfji9hZ8+W4Fxs8UY0NxPDwTImEdtwH2ySWwSdkPi40HYJFyEGapc/LqD8RVZiUsspkwqiWO/Tbi6lVxNUdONaxzWHpaDWxZbSVjdJV9Dk3T9myUOzvCJou2Y2RX8/2bzouriv+uuGLRX5b0Gqv/jKwqgexqLrDY8f9IXL0KE1esxtQ/Uw+3vHqINjUQjRw3xmYBVyNMZjm/gsuWBo7b5nq4b6qHJ+1DnFsPCe1Pml0PWVYdZNl1vJVmHoN3Zi28M2ohzjgKz/RqiNIq5/FIPQJ3woNTAVHKIThv3Ae7DXtgnVwGq+RddC/LYM7EVfo+mGcegnm2UEyfjfxovZn6oaAW1tuOwbqwHjZFTbApPg67khbY7miF4442eJS0QUJIt3dAWtIFyY4eyAk1TfuwKKf8OqzbVI383HLsz96LurRStG0spPdjPnpS89CTlsPpTctFXyojD/1peRhMz+VpgoNsxMD0dPRnJKMvgx5W0zdQm4be9Gx0pWehMz2DyES3UVz18ZTDUhzP3IejdB0H8+uxfdtxZBa2YAWdj66IzrW4G97FfZBsH4BixyB8dg0htGwAIbSNlt7P3gklUKzdh6CtbYjZdwqRh6YQcPAsfMpPw+/wKWIcfhUj8CsfQkD5ANEH/0O98D/YgyCaD6scQ2T1KYQcOQl9+RgU1Epqz8KzaQri7svQjN9F0PQTRBIxZx5g7Zl7yJ5+jNKbH+LYe9+i65tf0PUjUP8dsOeDH5F77X2sPXkbcT2XEUn7CKs7i4i6CU5U/SSiGicQ1nAawXXjiKgfw9rWEyg7eQWDDz/CnW9/xrOffsHTr3/Aw0+/xKNPPsOjjz/G9NXLOHDwIMJ8A+FGX7SefzdF8BI3pFn7otQ5GlWi1ah1WoPK5XEYkWzDh+mD+GrrBK7FHEOLayZqLJLQyqKsnNPR55SKLocN6HBYh/Y5cWX3qriKQ6NVLBotV6CBC6xI1JqGo4ZFWzFxtUygZlkoIcgrJq4qlwgFxisW+6LiD8TV/jcYSux7XY59f5Vh31+YwFISKhx8TY1Dr2tQThx+XYvKvxlQ9XdfVL/hi6o3fVD1li+v1cSoJrjAWuQvwKYX+P2HYutVBMlFLPb/jeT6Z+aEVyjqeF2qkPkoqrlIKi6xlgmwulVCZJVxhEDaL6PK2LI6VowjBBNVDFbX6jAdq5ym982LKxVKiO3UT4wdxE4msdjy12Uo+rM3tv27GEX/7o2Sv0g5xf/mjaL/jye2/4sXdv1FhgNvUP+xqDU2oqIZKyTPRkGMQptpzG8KsPeyyCpW08oIn+fCKhH9LF3QKgkDNmswZLsWI3ZrMWi9Gl2mcWhZHIWGt5i8It6KROPCFWheFMvFVQvRujgerYvi0bYoAR1LVqF76Rr0mKxF3/J16F++fl5c8WgrmxSM2aZxYXWKjyCYg0kmq3hqYB6mnTf9j4sr91xMu9O0pyCuznnnYdIzC+MeqTipzcL19XvwaUUnfho5g+cXJvH99dP49uYYvpkdwre3BvHdrSF8d5Mxgm+v0w+Yq6P44uoAPr/chc8ut+OzS2349EILPj3fjE/ONeKT6Xp8MllLHMXHEzX46GwVPjhzBO+fOoyPT1Tg85GD+GpoH74c3I3PB3fiH4Ml+HSoCB8PbcPHw/nEFprfjE8HNuOT3k34pGsTPujIwDtt9GO9LQb3W0NxryUQt4/74lazFjcbNQS1TQSbb9bhRpOB8KHlAZg9Rg9DR+ihcI8el7fTQ1ShEjeKNbi3w4DHpQY8KlbifoEnbm92xu0tdriTb4XbWy24uLq71Qx3880wu2U5rmxaigt5S3BpsylmCx3w9k5vfED7vLtFhtF4a7RHmaN/vScmi8Iws28trh7KwN2jW/HkeCne7diFd7t24Z2+PXg2eAAPevbi0eARPB1vwuX2KlRmJWOlxBOK5cuhsLCBys4VaicPqJzcoWIjC4rcIRe5cXnlaW8LNytzuJovh7vFcoitzSCxWU4s5aMKBnjbIM7XG+tC1UgO1XJYxFVamAEZYT7ICPERapD5a7AlKgQH0tbjWHE+Dm3KQFZ0KFaoJTxNMDkiFJkJcVgbGYEQjRZyFmnFRJULtS70kOIggruDK08bFNk70UOLI9yNrc0yC+jkKlTXVmHm1mVMXfkfFFeTgrgaOzuCUyziaqQDx8tLUb4+DoeCDajRq9BiUKPToEEXq2ullXF51GVMDexUMpnExJIKvTTdx1ICWSF2Wsair1i0VavIlT77XdDm5oZusRcGFHIM0Xq2LRNXnXQf+qTeGJBKMCiR8PTAUZUSoxoNRtQqDBNMhg1zicXqZ8noeDJ0s/NgaKXo0cvRa2BRV7RPnTfaDbQ8QIP+cD8MrQimh5YQDEQHoTfSD93hPi+h+9MdakAvtf0sAou2HWFEBWAk1Acj/loMGZQYoOP1033qV9J5KsQYIkZpelwlxUm1Aqfp/E7TNZ1SynBCJsGYxAtDXqyougg9dO2dLk5od3RAs40NjpmaoWrJMvq+MkGDpRXa7R3Qy4qxU/8MuLFUQRad5UQ4z9e76uP1rjww7CHm4oqlBLJIKSammLxi83NpgvPSSifAJZWeoce0jw9nTmBNGXxwwc8fl/wDBHgNKD9c9DHgHF3TFF3PlFIiSCuFF2/P0XWfU0kwTe0c541Sai666lVxJaQH1CqBewAA//RJREFUSnm01VzE1SXty3RBQVwpcUXHooa0PFKISSsmsC5p1Dyy6gKLwvLx5RFBt1nNo0Ah5W1OJt1gQitQSEtjqYAsJZBFPd3gKWnhQnRO8FwdJZa2JkRYXfcPMEZY+XFBJaTJ+fDIqit6Hw4/BitiziK+mLQyctXIFWORdi6tWEHygKB5cXUrzEgoE2n02chllR9mmawK1NG5auictbhBnw/X/Vk9KiasWMqjlo6ppWPOtTrM+ulxy8+AW/70WcuW+6i5sGI1rq76qOicGWoura4w4WVMEWTpeTy9bz7dLpzOKZTDRmO8wwnHHbY+VEi941FOIS/hy0IiePol60sWbXUnOobDoptYOiZjNiSSrjNSqEXFUjV5LasQHl3F5ZNxtL/bkdSGR/Dj3ZqrXcUipsLCuYi6HhI6L6X4/ePrGJECdD43XhFXwr5pvxHRtO9o3IlagTuRMZzbUbG4axRXd2Lj57kbl4B78S+jrlhNK0FUrRHSBNl0kiCuHhrF1dtr1gtpgbSMFWZ/nMSWE2vW4OGa1biXlIhb8SsxGxODW7GxeBAXj8eswHtcImajY3GZznGazvUM9Xl3oB/2yL2x2sEOPqYWkJrYQGpB30NsJEGRClFeaqz0VGKFsxdCrF3gY+EMuakTvExd4GXtyeWVyFoERysX2FoSVm6ws3aHk52Y17ZysWdRV6zOlRweIg3Enjp4uCnhYOsJCzMnmC235xFXJsusYW5uDwcHd4jc5PAW66CQ+0OtCuLiikVqWVm4wcrMDS52Eni5qiB2U/ERC9nIhW5Mktl48jpb9tZMXDnBYqktrJbZw4XOZy7iylcRwKdZnSsWdeVqRceja2DF2TUSH/ipgxGoC+MCy0cZCL3Ul49EqPYyQO6ug5ezCp4OSng7KqF0VsKPlkXLA7HaEIFMVucqMBL7/UNR5RuERno+6aC/xT76LBgKDsRIZAjGVoTjRGwkTq2IxtnoFYK0CqPpSGrpfk2sXInJ+HhMJSRimmARWOeYvFqZgPMx8biaQO+LjZl4J6sA7+UUUluIZ1lb8TRrG54Qz/K24/2tu/Hh9gP4tKwSXxysw1eVzfiquhVfHm3DF7Wd+Kq+B982D+LHNiauxvC8YxzPu4juEzzi6rvOUS6uvmfiqm0QnzR24R+t/fh+4CSej07ip7Fp/HTiPH46fYlHXP2RuPrp0i08v8iYxc+XbhN38MMVQVz98P6H+Pnbb/6LxVXeUZjkVMIyuxx29IDtmFoKafIWRGdkYUtRDo7syUXLPno437MaQ2UxGC2LxkhZFAaJXqJzVwRadwRzcTXRlIzZkSKcakjFoRw1ClfaYD8TV3kydGyiL/0cT3rAd0F3qgOXVz0b7dFH9G50QGeKHY6nWKI5yxSDOx1wq8sf39zdhG8/KMfU+RJklSXCe1U4rFaugd2GYtiw9LLkA7DceBDmTF4RpvSgb5rGOARTli6YXgGzjCOwyGRyqgaWOUdhkVsLM4ZRXJlnV9M6JojmqJ6XRb8RV9k0nUnLMqphk1HFmRNLFsRLcXUYi7OIbCJnTlxV8lRBs5xqfjwLlr6YKWD5R8xJKyNMkNnRuTpl176UVH8Aqy0lYql6vyenHqK8erjnNcwjYmwScHuF+RpZvMB7PUe0qQ4eeXXwyqmDN+1PmlUHOaEkVIzMOigyjkGWUQspIUk/Cm82euDGI/BKPgyvDYwKiAnvZGJjOa07BFHyfjht2AN7VmMteRfd0zJYpeyBRSqrc3UQlhnldP2HYZNbCbvNNbAvOAa7bXVEPWwLG2Fb1Ay77YK8cixphXvJcXgT0u0tRBtk2zug3N4JQ2E7QrceR0J+HTJpP9vzDqE8exfq0wrRlrKF3ou56E0VRgzs4+T8RlwNpOcSWRhISyNSaHoD+tPX0XZr0ZOWTO/nNHQSHWmp9P5OQ19mNgazthDb0Ju5Ha2ZZTiWQ8fcXI0dBXXIKqjHyq2N8Ctqhaa4C6riXqi390NX0o+gnQOI3tmHFYXHEZh6AMq4IijjSxGcXY/4naOIPzCJiH2nEbrvJEL3jyP0wCjCDgwj/MAg0Y/w/T0I29vFidzXixUHh7Dy0ChWHBpDyMEx+B4+CW3NGSgbJqHumIHfyG1EnH2E2InHSDx1HxtP3cOmyUcou/Iuah9/ga5Pn6P361/Q/hVQ/d6P2HnjI2w+cx9pfVeR1DiJlTUnEVc1TowZGUFM5SCij/Qi4Wg/8tpOoH7qJi688xnef/4LPn/xCz7+5ns8+fBTPHrvAzz7+GPcffwI/b19yNuYDoOLN6QLLBHwpiM2mmmx0yECVS4JOGabiKMmKzEq2oS3Y+vxdNVxnFLvwDHLNai1TEKnWxq6iU6njehwWI82eyat1hil1Spe56p5XlytRKNlLLUxqLeMRq1ZBGqWhxrlVRgRTsdiCMuqlgahckkgjrBR8Rb5omKhAeUL9Dj0lg4H39JwecXF1d8VRnEl5+JKQIH9f1XyQuKHiPLXNKh4TUvocPg1PQ7/jXiDeJN4S48jbxlQ+ZbPb3lTaOfl1kI/gqYXvpRdVa9Q/Yr4Osojo35PII7RNTFhxaXVkmAcXRRI2wdw2HpWYP2YcXRANs2ElhBdJQgrQVT5cw7T8RjlxEE6J8ahRTS/2J+m/bCXiystj7Ri4qr4DSWK/26UV7Rsx99VKPqLFAX/6okt/+KOrf/qhcI/eaPoTxIU/asY2/9FjF1/llH/auh4fqhdFoIG03A0mgri6ripEG3VbWFMA2Sw6Lzfw4XVKgxYJXFRNWS7BiP26zDmuAGj9uv5ch59tSwWLUsZK9G2LJ5IQOvSeC6uWhYSC+LQupC2W5yIrqWr0WtilFamG7i4GrRIxrD1q9IqG2ed2aiBm3DOdbOAy6Z/ElcTjlkCToQz4WIcWZBHWuVg2oOlCebgnFgQV9Nieo04Dee1GbgTvw0fbivH50dq8FHdYbzTtAePmorxoDEfjxo34UnjZjxtyMez+q14Ur8ND49tw+1jW3CjNhvXajNwtSYNVypTcPnwBsxUrOdcrliLq8Q1Y3u1Yg2ula/B7MEk3NsTh4dlK/CoLBIPyiJwrywUd3cH4c7eANze5487+/1wb78/7tP8g92BeLgzCPdK/XCrVIVrO71weacbZnY54+IuB1zYaYNzpdY4R+35XXY4X8ZwIJwIV1omwvkd7jhfTGwV4VKBB65sFWO2SI4HJSo8KVXj7e0yPNjqjjubHXF7C4u4ssDtAnMuru4XWhLWuF1ohWtbLTFTYIHLW60xW+KKt3cr8P5eX9zeLMPQSvr9EboUnauccCKPHsZLVuLK3mQ8rMnH+y078VHnLrzfWYpn3TvxpG8P7nWV4UF/OZ6dbMKdgQYcL8rDapUMsmXLIFluAYWNM1SO7pA7uEHm6AqZM+HqysWV2NEennbW9KBgBamDDVQu9tC42ELjbAm9mzlCZPaI9/PG2hAV1oeoedTVhmANNgZrkR7qg9yIQOQRmUEGbNApkEQP8vHECoUYoWJXhHqLEO/D0gQjkZkQj0R6yPOVyXhBdg86Hy8XD0IMDycWdeUGkZ0jHMzZUOPmsKMHHkdza9gsM4ePSouaY9WYmZ3B1OWp/664OnHuBMamRjE2McI5MTGKU2eHMNTTiKMludgdG4wDfipUs4Lsahk66aGYp9zRQ3WvTokuhRQdMpa6J0OPWiUUYmfiipb1ErwYu1LGpzs83dEmckOHuzt6Jd58dEEmtnqZuJJ4oVPsiR5vL/SzdUxcSaUYlct5jas5xlUqnNRoME7HGVUrMEL7GGY1rVhtK5aeSMuGNQoMaWQY1EiEyCjq0+FgVscqkEdZMYnVGaZHa4gW7dR2Rfqhf0UQBmOCBWEVHYyxqGCMRwZhLNQPo/46DNP9GlJJMKigc5OLOSP0sDkul+CEQoKTdA2nlHIeaXWKpk/LpThF13xCIsawlycGPDzQ4+aGThcXtDk6otnODg3WNvQ9Zk7fY6a8PW5riy5nJ/QwYeXibJRWc+LqZbH2ATd3DLPRFKXy+SLs81FVrJ7VfOqfMLLgHFxSGRiGeXE1RdNTfN6Xi6uL/oK8YkXLL/NoKx2mWfojXeckXfukMVWQSaqLWjkuUb9coL4+x+tYSXBR81JOCfLqn8XVS2SEUVjRfli01by40mt5pNCMTsvrVl3UqXGBpQ/66LlwuhsejnvhEbjDIoOCQ42E4BaTI0EhuM5GEgwImucqcYXVteK1rQJ4RBUr3s7lFRvRzl8o9j4nqwR8+PxVVqTcMBdl5T8/yt51vwBj0faXzKUOMnHGazkFB3NxdTs8BHciQnik1U16T90I8cHNECat9Ljir8Zl+hu76s/klSCurvvpeArgDZqeDWAI9atYVNVNX4YON2mbOXHF8dXweldMVs0YNASTVgYu51gEFYs0Y4XUf5tmx2QSE2pGaRXG+jTipawKfRWh5hSPdjKm5d1igoge/m9HreDiisslLrwiBYziikV43WARVTz6jdYzYRUVhbtR0bgXGY27/JyE4/xeXL3kVXllFFdhEXzZDePreFTdnLBiMKkWFSvApNWK34ornjYYn4gHCav4CIIPklbjIWcNHq5ew1MGH1D7YPVq47o1eMTWJbLRBVm6YQJ/7SN67ePVSVxcPV63Fo/WMtHFIrlW4nZsLO7FrsQDOtY94taKOFyLjsUlOr+pqEj0BgdgL32GrHVyhL+lNeRmdpBYukBp7wV/dyVWSHRIlGgR7yZFhJ0I/lauUC53gni5M6TWnpA7SiB28IKLjYiLK2sLZ9hau8HZwZvXuRI5CSmDbs5yeLprOCIXGext3GFF287Jq2XLrLHc1BY2tq5wdZFycaVUBMyLK3c3FWytPGBtLoKzDaupJYWHswJSdy3knnp4s7pVbIRDW084WItgQ/u1XGYHm+WO8LD35vIpUB0CXznt00MHOe2PRV2xdazAvIzm1d4GGFgxdl0YgvTh8NeEwKDwh45Ff3nq4O2qhsheBndb+l60l0PmIIfORY0wbz8kasOQ7h+FbQGR2OsXgmqfILT4BqM/IBSjQaEYp7/FE/R3eCo6HKdXROBsdBQm2T0IJ8KISCImFtMr4zAdH4/phAScT0zEhVWrcCFxFS6ytMG4VbiRtB4PNmbhafomPMvcgneytnKeZebjSUY+3sktwgf5u/Bh4T58sqMCX+yvxVdHmvBVVSu+qGnH50c78WVdD75pGsAPraN43j6OH9rG8AOTV90n8SPxffc4vuse43zdOYIv24fwdc84j7b6aWyKi6vn4+fx48mLeH52hqcJvjh3g4urn8/P4mcmrC7M4rvpa/h26ip+nL7O57+/fAff33mE5x98hF++/w6//peKq/x6PgIei2yxydoP+9SdkKYUYGXuJhTuLEBN+Va0V+Sg/8B6jOyNx9juWIzQD9YBonf3CnTsikJzSTCO7wzG2aYUXB8pxnDdRpRlyJC3wgK71zmhOV+Bji30gyKXflBkuKArzZGLq96NdujnsLpXtmhONkVzxhIMldrgTo8B393PwfOPD2LmSinyD66BbHUYrGJXwW7tNths2AOrDayo9wFYbBTElVkqkcY4RJRzzNMrYJ5xBOaZVVwwsbRBcyMvxdUrsNRCo5CyYfJqjiwi86W0+r24MsupwrLsSixh8orVusphzBVnr+TF2bm8yq6ic3kprv6I/564EkbsOwa3P0DEqfsn3LOJnDp45NbP487IExC9gtsf4J5XB8/cOohpPxIWZcVEVaYgrNSMDJpOPwZFei3k1MrSqE2pgSy5CrJ1RyBbe5iogHxdBRQbKqDceBiKjUxiHYT7hr1wWV8GR8JhQxnskvfAduM+2NK9tKP7Z595GA7UZ46sMH5+HVy21sOZcNrWyEdAdNreAqeSVriUtMC9pBnikiYur2S0TLm9HbriDgRsa8eKghZsKGhEfsFR7N5yCJW5pWigD4b29Bye4tebnkGko49aPnJgWrYgsNLYaIJMYGWhPzUVA2kbMZiRjAEmrlLWoGfjWnRvXI/OjevQkbKO9pXMi7aPZOViOIOlGuajLaWIjlWGwzmHsHNTJXKIxC01CKFr8C1qg6GoA77FXfAv6kL49m7Eb+9EEq2LTt0PQ0w+NFFbEZJ8BElF/Vi35zQSdp1AbOkoYncOIXbXIOLKBhC/u4/aHsSX0evLupCwuxtJu3uxuqwfSTv7kVA6gJW0ffTuUYQfOIHQyrMIbbiA6O6bSBi5izWj97Bh+DayR26j8MQ97J98G3XXP0LX219j4IMf0f/Jz2h79j2qbnyEPZMPUTh4HVmNk9hYOYbkimFsODSA9Qf7seFgH9Ye7CY6kF7dg/29Exi//hiP/vEtvvkFeP7Lr/jmu+f44MN/4O1n7+DZ++/iybNnmDl3EccOVCI1PAER9AUWtdwTaUxc2YaixikOTfarcNw8AYN2qTgnLcKUtBCd9imoNonDMasktLuloN1lA1oc1qLVfg1a7BirBWllnYhmziviykoQVw2WK1BnHoWjphE4ujyciOTULo8g2HwoqpcFo3JpII4s8efiqnxeXBELBHn1G3H1mlFa/Vlg/18VOPC6ikdcMXFV/leBQ3/R4hBrX6f271qUv6FFxRu630LLK/5G/P3lMia5WI0nYV47v+wIE1wLfLjQEuQWseiP8BfS/YyF1OeEVLVRXAnrAnGUrWPb8PVCpFUVvbaSyyrqC6OsOrTAl/rAh6cE7qM+Yeyn8zhA57F/gQF73tQJ4uotLUreUqOYyytBYJUwmfU3Jq7k2PpvYuT/i6cgrv7Nm5Bg+58k2MWi11i6JZNWJoK0aqD71bCciasotJjGoMNsJXosWHSVEE3Vb5RUc9Kq37h8wDoJgzaCtBq2W8vF1ajDeg6bHrZdS9usodfQ37bFGvRaruVtpym9x5Ylon1JIhdWnUuS0LVsNXqXr+PCatBsI4bMUzBklcprWgnSKgOnjdKKjRx4zm0zzrttwXkmrpi0cszFlAMjB5OsWDtLI2SjDTpm4qwTYZRXQm2rLEy5Z2GaRVyJc3Bekofz0lxclGfhuiEdj6Kz8V4K/fDZvAl3C+h7uDABM0WRuLQtCJe3+uL6Vj/c2kYPHVvpoWwb/UDfxtaFY4rWn90WgLNb/XFmiy/ObvbBmc0GztnN9GBKTBs5t0WP88SlTfRAky3HtUwxbmR54Xq2J67luuNqnhuubHbBlS0MZ1zLd8XNLSLMbvbErTwxZnM9cT3PBVc32dF6a1wtILZa4co2C8xsM8flQgtcKbLC1WJrXCZmCm3oHO1wscAeF/IdOBcLHHG5wAlX8l1wI1+Eu9u88LBIzKXV7U2OmM2xwa1NVlxc3dlqgXtFlnz0wAfb7XB3uz1mSxxwbbsjrhQ74kaJOx6UKfFsjy9u02+U0URbtESYoC3enj671ZjYGolru9bhSfVmfNJSik86duK99u14u70ID6i9cbwIs5178Gi0Do/HWjF0cAcyAg1QmZlCvMwUMktHqBzcoXBwg9yJcHGDQiSCnFB5iKDz8oC/zBuhahki6KE7TClGsNQFgVJ7RKhdkOAvweogBdYGKrE+SI31gWokB2mQFqJHXlQgtkSHICvIB6vkXghzdYCvow18XewR5OWCGHqQXx8ehMz4GKTTA08CPYQHKFRQuot5PSsx4eXqTa03JGzeiR4wbGzhZGEFRwtrLrGYuPLT6FFbV4NLN2cwNSOIq3l5dYlxBicvnsZJo7ganxrF+MQIxidHcWpyDKfPDGGw4xiqt6ajLIo+K3yVqFFJ0KSUoFMrRz89HPfTA3OfToVupRzdMjl6FEr0qdXoZ/JKIUevRIIeiTevaTUnsXpYnSsvTx5txdfJhSLuPSxqi4krb0Fc9TFxJZViRC7D+NzIgkxaGVtWw+mkUkXTLB2PtqFjjbNC6HIZr/HEaj+dkstxUiHFSZUcJzQqjOm1GKZzHmDSLVCH7lA9OsMN6Iz0QfcKf/THBmF4ZQjGYkMwzqRVWADGg3wxRq8Z1SoxqpZilK5/jB4wx9l+lTKcVil4LatTMpqncz4hFmPcywsniFPeYsKbt2N0vcMswszTE730Pup0dkW7swvaiOP29jhmYYHq5SZosLIUxJWrK3qN0VZ9Rmk1QK8ZdHaj1g2Dru58hMVTdK1MUE3pfQQ5pTcKqldEFpuf1vngHG3DUgHP+fpiikkrajlsmZ8/zvsH4LyfH6YNPjxdkImrq4GBuOSr/424mou4YtFWFzSCuGIC64JGigsskorLKBkXU+eNta1+L66EtEDZy/RA2seMXokZnZKnt13WC9Llkl7La1jNGHR8xMCr/j68UPntsFDcjYzA3YiI+QihO0yysBS1wOD59D1WJJ2nqXGRFYSrQbQuOIRHYF3jRcoFccVkF6uZxcQVj7BisoqNpufr/4qoChCmeYqiUKD8xnzB8WC+f0FWCeKMRYTN8ggnIdKKSas7EcG4FUr7DPbBtSAd52qAlourK35qLq5uBOo5rNj6XMF1BqtfNSevbrKaVn46zBqnb8ynCs5FaulwmfeZL099vE3nwPpprsi5MCpfGK+9JdSTErg1V1eKSSmjbHoVnuJnHM2P16BiEosVPo+IxM3wCEEshQjpereMkVl8P0GvSCuWGkjbztK9m40Uoq7usPRNLrpYnaqXKYJcXIWG4irdn6usoD7bD9uG162Kmucma+ek3B+Jq+hYIysFjPLqbmwC7jH4yIIJuJ9AJCbyUQUfsppUa9fi6Yb1eLJhAx6vF1IAH61msNEDV/H0PyavHiWswuNVq/CElj9lRdjpNUxePUxKxN14JslicW9FDO5FCRKNFYm/QedxZUUszq2gZ3J6T5fRZ+Nq+iwIsLSGgosrVygdxPBzVyJaosUqmQ6rvVSIc6XvHVpusHCDbLkL5FbuUDp5Q+bsDZG9B+ysXGBj6QIHOw+ImKhyU8PDRcULtnuIVBB7arm4cnb0ho2VKyxZVBQb/c/EDkuXGsWVjStcaH/eXtp5caWQB8DLUwdHO3odGw3Q0h0OhLOtGGJXFeSeBi6w3J2kcLHzhKO1CHbmLrAycYCtqRM8HSTQS3wRoA7mhdd1Yh8edcXkFYu8YtJKSfNq2sbA6mDpwhFAsHpXTFxpJQbIPTTwdJLDzZau1VbKxZXcQQGdswpBnnqspNel+kViW2AkDgRFoC4wHF2BERil6dPB4ThL76Oz9NkxSZ8dTBhORUVjOjIG58JjcZ64ELkSF2PjcSk+ARe5sBKk1UVGApNWibgcn4TZNcl4uDELb6fmcnn1XtZWvJe5laY307JN1Obj3ZzteL9gNz7dUYEv99fiy/IGfHGkGV9Ut+Hzo+34/FjX/5e3/wyLK8vSddFf59xzzu7uXV0uM6syK70swnuICMISBN577733yGAFAmSRkAHhvRUgjLCyCIG8EPJKn5W+Kp1S6b475lyBTFXv3fve2/v+eJ+5/FoRsSJizfcZY0z8vXUY33cycTWFH7onteJqBo8HZ/BocIpLq28HJ/HtsWl8NzSNR6Mn8ePEGfw4efaJuHo0dR6PTi7ix7OX8TOra3X2Kh6fu4qfzgvy6vtzV/DdmYv4/sxlfHf2Cr5dvIFHN+/hp79+il8ffY9ff/n5P1BU//Xiite4eruoHeu2NUJvC6vptB8mGVWwzSpBTFExyvdsx9FDpeiszcPgnkQc3xmJieowjFWFYoTaYzvD0F0VjNZyH7RVeGO2LQ2Xxssw3JSM7ZkyZIVsRGWyOdqK7NBdqER3Hqt1ZY7e58SVIZdX/cl6aE96G+0Zr2FsxyasHHPEozs5+OmzfbhyrQplhxJhm+ALvdBIGMZtg0FiNfSTdsNAG3W1MW0fTxncmLEPOhk1BJNWB7CRkVWLjdmHoJOzKq/qoaNlU54gnlZhUknniUA6rBVHgjzSzyayjjxBL0eIzNLjIxbWYX3+ES6q3s5/Bq28WqcdWXDDP4mrI8/wVFzp5tRpEc5j+Jy4aoIVI/d5hAir5n+CiytCTNMSLeI8Wq6FR2TlNwtRWKvktwgphnlMejXSPo2QZjdCkdUIFcEirOwym6BhZBDpjVCnN0CVfhSq1Hqok+ugSTwCTdwhaGJqiQPQxB6AQ+IBOKUc5Ngl74c8cQ9E8dWwiK+CWXwlTBOqYZK4G2YpNbDIqIVl5iGhyDu9fqv8Blhtpte/tUkoNk/3rlVpJ9EF67IOiMrbIClvgbSiDcryTmi2d8O1pBu+27oQta0TWYWtKCs6in3balBHPwYtWXnoysxAX0Yq+hnpqRhITyPSiSz0p2WjLy0HfclZ6KYfmG76o+lNoA5rUiz6EiPRExeKrpgQdBLt0cFoj6FONC3rS4jEYGIcBuMS0ROdjLaoTDQkbMWBtArsyN6FvJw9iKXvmj9957wKW+BZ3AGv4i54F3YiqLADsfS6UgsbEZ22Cx6BeXDwyoFv9E4kbO1GesUJJJWMInbbEGK2DiC2sB8JJQNILKW2tIfoRlJZD5K39yK1rB+ppQNIKR5AWuEgMouOI7t0Alk7ppG+9zRSjywgrfUyMruvIbv3Gjb3X0X50DL2j99G4/R99J7/EKM3vsDU/W8x88EPmHjnO/Tf+Axt599F3fQt7O5dQnnjKZQemULRwTEUHjiOIqJw/xCKDw5hV+sJ9M9cxvUHn+DLb3/CLxB+tX56/Cv+/tU3+OtfP8bHH3+Ijz/6CA9v38OFqTPoP9CMQ1nbsTsgHXvU0agxD8ZRE/qdMY1Dv14M+tdFYWBdLHrWxaBlbSQaNkSixTAOHWYJaKdtWo1j0Ua0GxIGMWjXj0GbfrSWSLTqRaBZNwzNm0KJEDRtCkajThAaWMF2TrAWWraBSSw/njrIxNXBJ+JKmypI7X5qa95Yjbyywz5W5+oVNfb+WY09f7LFnpdsubiqeVZccRxw4CVHQWLR/P6X7Xk9rANagbVKDS2v+bOGWg2ts+cwUcXW7afp/a8I+7Flh17VRmy97vKEI6uRWf+EG4686UGtIKzq/gNxtbqMbVenhUmrQ2+44+Drbqh9TRBW+151xt6/OGEXXcdOul7W7n7VkacIMmlV9QorzO6AitcdUP6GA7bTe1X2qoZHXZW9bIvSP6lQ8iLxRzmPtFqVVmV/VKDyJXov2Wt7040X0WfSqk0nkEur5rUBaFtH37n1oejZEIa+DeEY3BgliCv9uH8SVzzSikkrIyHSatwoEROs1XLCJAknTFMwaZZKbTrGTNIxapxG+6TSMZJwTCcBxzYmYlgniUdVHd+UilHdNEzoZRCZmNDPwgmDTJwwzMSUERs9MBtz5rk4xUcM3CyIq2ellXEuzhjl8vY0ccpYK65oPy6vnhVXohycEefirE0uzslyMS9n0qoAFzW5WPHIxDth6XgvKQ2302OxlOGHs9nU2cxV4nSOGOdyLLCQbYlLOda4nC3BlRw5LuVSRzFPjfl8Nc4yaPpsri1tq8S5bOog5lDHkFiiY1zKVuBSFu2TJSOkuJQpwsUMczqPCS5mGuFijiGW8vSwmLcJFwqILbpY3KKHi1sNcGWLMa5tNse1fAtcyzPH9VwT3MgzxMpmQ9zZZox7xSa4V2KM26VGnDvbTQhT3CJWSk1xs9gcN4oscLXIDFeKiRJTXCWu0fLlIkvcLrbGbWpXNpvScQ1wna7jpra+FUsVvFlCzxIl+nQsIyzTsa/vsMCVSitcrLDE5QoxVqps8WCXK22nwUySOXqCddAVTs8laSqc3OKLKxVxeHgwH5+1b8dnvRX4sKcUD7qLcLOjEBdbtmKJli8fO4QHk1041ViD4vAAuBoYQL52I3UEzOBoIYWjtQyOYsJGRg/ccjgrFfTArYKPvR2CXBwR7uGMSOpIhjqrEagRw8/OHMFO1ojxUiLeS414T1sketohiUj1tkemrzO2hHhjW4gvsjwcEaWUIMDaHN6Er0yEEOrQJ/i4IysiGLnR4VxcJVAHLJw6fgGunnCzc4JSLIfYXAKZlQx2UhWclLZwUanhbmfPp2UW1jDZqA93Byau6rD4PxNX5/9ZXE0RXFzNHMdIRx3qNqdgpz/9ZjqpUKeyQQtdc69GgUFnOxxz1vB6U4NqWxyjaxhSazBkR6hpWql8Iq5WYYXYmcBiqYADMhv0SiXokUnQr5JjgBVcZ62StlVIaV8pjivYqIAqHmE1qdHw0QUn1XZP5NU0a1W0XqbAlFSGaZkcs3IlYYs54pRChdNKFc6obHGaFzBX4wQdj0V/DTmpMeLthJEAVwwFuOFYILWBbjhOnAj0wLSfB2Y8XTFFnf9JDdtPiSm6xhm71WgqJeaIk3T+U3SOOTr3jI0UU2IxTlhbY9JahCmRGDMSG2G5DSvQLuXyalQiwZCVCIPEAG3XbWaGBh0dHHr7bTRR229ujmOWVnxUQSHSio1EKEirUXNraq25uBqztsEJeu2sntVpJq2cXXnkFJs+9R+Iq/Murlhwc8d5d3cuqM49w3kPT5z39OLyikdfEay21UVavujqgrP0OZ9Ss/pWMpxRS3FWLaQJzjMZZa96Iq7mNfQb9ExU1aqs+p+JKyatLjJpRffUE/iIefZcXLEIq0vurrhKnfvrvqyAubeQ3uYvpLixIussWuiGt7aWkvtqIXAfXo/pxrMChqXGsWgfJkRYXSompug1csHEUtlYtBRPF/TQFiP3wnUGG0GPjYbn4clHNGTbsdH1LrtqI6u8tLWbqGV1oXiqHRdBQkqicN2ePEXwmq8rrng54xJLD/R0IOy5vLpMsJTBq3RfXvdiUVJaSeUhwKUVtSwCS4jCchKWaWtbseisy6wWFqt75e7Ci6yzlEmhbpWvVlQJNasECSXUkuKyiI8EyISeMEIfa69wGcfwoesVEN5HPw4XV/5aceUvFEMX0geFIunPi6vVFEHh/Wfi6lpAAK76a0f900Z4CbWv/J+rb8VE1ZNIqyc1q9gogcECQWy0QCHiiwmrVXHFeU5chT8HE1e3teKKR2CFhHPBdDOM1oVH4FZU5BN5xUTUwyRWdD2e17DiKYHRsQIxbHTBWDyk9p3YOLzLtqft7sbG4NaqtAoNxW12Hf50vX5BuOIbiMs0vUjXdzYoGAMe7qik38M4IyN46RnCnv6DVIZi2JrK4WSphJ9EjQipHRJl9ki0sUe0yA4+RlJoNlpCpWsFlbEECjMpRCYSmBhYwdiARVvZcFnFxJUNw9oOEpGGwwSWtaUtLMzkMDYUcXG15m19rFmjh02bTGBmKoG1lRIyqQNPFbRTe0FNyGUusDBVwnCTNcdgowVhCXNDG0gtNVxcSSxUsDCy4RFXbHTBTWuNob/OBCK6XgepCy/MzmASy8HGGXYie177ikVTOdDxHel8rva+cHP0p1aoc+WkcIG91AkKKzVExjJYGdBr5eLKFioTNexN1XCzskeIyhOpLoEo9g5CrX8oOvzDMOQTgimvQJzy9MMZup/P0L14hu57lqZ5ju7dedruvF8oFvzCsBgQgaWQKCyFE7woewxnkT7bC1E0HR6Ni5GxuMHFVTYXVw/TC/Be9ja8n7UN76RvxoPUAmIz3s0swvubd+DT7TX4ak89/ra/mYurvzFp1dCDzxt68WXzIL5uG8H3neN41MXSBacEcUU8GmDiahLfMoE1RPPHT+LxuJAi+NPkPH6aOo8fpxbwaPo8fji1iJ/OXcHP89fxIxNXZ69wcfULK86+cA0/zF/FI1r+LYu+unAdP9y8j5//+hnwRFz9ouV/t7iijv36ojYYbGMj1x2CVc5uuOTvQPr2SuzZV4XG2hK07slEV2U0BiqCMbwjCCOV1FaHYnBnGC0PRnOZD1q2e2O6NR0XJnagrykNWzOVSAnVw/YUEVpKHNFRaIuOXGt0ZpiiJ90YfakGGEgxwDEtfUmb0Jb4JtrSX8VYxUasDDrg0Z1s/PT5XizfqEJ1XSIcEj2hT19O49h8GCXsgGHSHhim1MAgtQZ6afugmy6gl07zGQegm1mLTZyD0M06BL1srYDi1EM/t57XqFqFRU/psrRCJo+yDkNPi/6TKKs6HnXFyREisgzyhGLqegVs5MI6bCDWEWsZ+UewNu/IU2nFRxY8wlMF9XKEtEC97EMCNK+vhaUs6j+DQa5QJN4irxHWTCTlNkKc0wjRExq0HIUoe5UGXiRdaBt50XSb7GZIs1s4vJC6tqC6TU4zrWvi2zFEWsSZ9RBnHIYk/SCkqQchSzkIZXItVEm1UBOaRCKBiK+FXewB2MbuhzK2BrYx+2AXuQ8OYXvhELwb9kE7iWrYB1fDMWwnnKP2wCVmD+yjd0EZUQlJaBmsQktgHloMs7AymEfugFXsLogS90GcVMMRJe+HOLWW18myTmd1s1jB96N8FEMu4/LpNW6ph2TbYUi3HYFqaz0ctjTAPb8BAfS+xNDnlZ13iKcJ7s2rwsGMrahPSUcz/ZF0piSgOyUe3cnx6ElOIBLRlZSMruQUdFLbHpeAlsgoNEeEoS0qBB2xQeiIoU5zpDdaI7wITzSHu6Mp3I22cUd7pCe6Iv3QRR2H9vBwWhaHo/GZOJxeiD25FSjNr0ZmwV7EbDmEiMIGRBS3EK003YK4wiZkFDdic3E9srJ3IiI8H/7+WYiOq0BuYRtKqkZRWD5C6wdRUNSHLSX92Lp9ANvK+7C1vIfaHhRX9KKssh/llcdQUT2Myp2j2L3zBA7unMGR6pM4vOsMDuw/j731S9jZfAlVrRexs/0iDnRfQdOxZfSN38HYzAOcnP8AC1c+w8Vbf8Plh99g6cHfcWb5U8wufYCJ0w/QP3YDHX2LaO08i+b2k2hum0VL+yza2qfR1TOLkdHzuLh0Gx9/+Dkef/OYhVsJ/PAjfv7m7/j+i7/im08/xNefEB98gC9uP8AHF5ZxZ/w8Lh08homEajRJY3DUIBi9JrG82Hbn60Fo+rMfGl8JQPPb4WjTjUWbURxajGPQYhRNbTRvWw1i0Kr/LLRcPxJNuuH0cB+CoxuDiSBOg45AI5NYm0KewGRW/Xp/HFnrg0NrvFD7tgdqeZ0rN17r6gDHBfvfZBLLiXDEAQaLwnrVAXtf0WDvy3bY+2c77HtZg/1MPvFaVw6EE2pfZjjyiKpnhVXtq46cA8T+ZwXVP65nAksru4SoKy3alMNViXVIy6rM4vO07iBPRWQSyx1H6HXVaYuu17+1KrJoGVv3DIe1aYG1r9Nrp/1r6Dh7X3XCbrqG6j9ruGiq+pMdqum176T3oOov9qig1739LwSLtiJKX9Wg5BU1iv9si+IXFSh6QY7iFxQoeYGJK+J3MpT+XoGKF9XY8xdnXjvr6BpvNLHRDjcEok0nGK3rA9G6NgDt64K5uOpeF8pHCGR1qljU1Yh+HI+u4pFWbJ7uk1FaNsbSA40ScMI46QlPxBVNT5qmYNoijcjEpHkWJkwzaPt0jBmkcsYN03DCSIimmjLK5kwb52DaaJVszDBYIXbTHJw0z+PRVmdXUwS10oqJqtO0/RkGF1d5T8TVHBNepkx60f4sXdAqVyjKLsnDvDSPi6tz8jwsqPJxySEHt30z8V5MKt5NS8TNrDBcyKFOY74dTm+xwZktlpjfYoKFAiMs5hlhKdeEMMfFPGtczJfi0hYVLm9Rc65sVuPqZiWuFSixvFmFlc22uEPL7xRQm6fEnVwFbudKcTNXjGt5Fricb8qjpy5tNcDSNl1c2KaDC0U6WCzRw8UyQ1wuM8bVEjNcK7LAtUJLXN9qiRXiPvFesTU+KBPjo3IJPqgQ4b1yEd4tt8Y7NP2QI8GDcimhwL1yJW5XyHBzhw2Wd0hws9IGd6oUeFClwoMKOe6UWNNxzXCTrmVlmwFulxjidqk+lot1cL1wA7GJMKRroespN8flSitc2mGNKxXsWLZ4sNsNK9udcTJVjN4QPbSHGWIwRY7pfHcslobj7r4M/LW5GJ/3lOPjvu14p7cUt7pKcam1CBdaS3GlZw/unWjHhc4j2JMcgyCRFXUYDOFkJoKXXAMflT181A7w0TjCx5FwIhzs4WVnCy+1Et7UkfdVK3jElZ+tNbXmCHEWIc5bxWtcJXpTR8PLDslEmo8Dsv1dURjuh6IwP6S72SNSIUKIjTWC5RKEa5SIpc5oepAf8qLCkBsTgezoSGTSQ3NGTBySIqIR5OnLxZWZgTlEpiLYy+3gRx3vyIBAJIZHUhsEZ1sNLPSN4e7ojKONdVi6toizi2dxcuEU5ojVdMGZhTlMz89gal4QV1NMXJ0cw+TcGGZOncDM1DCONdfiUHYcqr00qLGXo04pQbOCjSIoR5+TLfod1RjU2OKYrS2GbNUYZuJKbYdjKhWOKRU80mpQIXsCk1YjrO6VSsHrXXWKrdEhsUaPQop+O1anSoi8GlRKMSiTYEQu42mAEywl0NGeF2k/odEIIw3aqTGl1oorFmklp89drsAsK1ausMUccVIhSCUmrs6q6HtFzKptMWGr5OmE49TRn/Byxhhx3JMVX3fAqLsDJj2cMOvhgjlXZ8w6OmCGzvVP0VUyKaZtbDDNxBRDLNEixpRIhCkmrqzFfJ4tnyTGRWKMiawxKhJGCTzGxJWlFTqMjFG3dh1q33gTTRt10GdmjkFzSwyaWeAYMUQMm1niuJkVZ4S1FtYYIY5biTEhVfDUQCauTjvTdTs64SRLE2SRWA5OOEv3Aou24uLKxY0XXGfMa3kirry8ubziUVjOzjhPy1nU1SLNzztqcIY+I1ac/aydjHOO1bFiospeiQUHJZ/my56MGChEU7F2VVr9o7hio98xacULinNppcaiiwYXnDXUOuCimzOueLnjmo8n5zqvD8XqVa3iw1PduITh0VascLgfbnj5Y9lbW4vJS4j4YVKER/cw6UHTl9086ZxuXF4xsbKsreXEo4O0I+Bd48LqKcKIel5cXF1yccdFZ3eeHsiEGRNk7Bgr1Bm+TedZYZKGXaOXB38NV7xcccXbla7ZlacJXvF2wmVvRwEvR0FaeTnhmrezIK7oPlwtuM4iqa5phdUVLddWxRWvh8XSAzW8mDsbgfC6N0sNFOpW3Vh9b7yFdpUb2lpXN7hw8tVGpXlrUyy9ccmdRa2x6DWt0PLyfSKsuLSi93Z5tZYUa3mqnxbtqH88cstHEGNMFvK6WjxaKvCJuOIF1VelmlZcXfcL0CKkA15nEVlBobgdFoE79Fu3EhLGZRWXVkwI0TxjmacFhvyTuOLpgSERz3ErNFIQV6GRfL0gt4RaXTdDQrlwWqF+wK1IYVRAFmXF0gAfxCfgQRwbUTDuibzi4op4h8urWNyLZhFcdI0h9L4EB+FWcAhus2uh13HV2x9LdJ9eoPdynl7bKf8A9Lu5opp+ExPNTBFgagE3cxs4WCpha66AxlwOD0s5QqwVSJLaIUPhjBS5C0It1HDRF0Olawm5gTWkxmIecWVmZA1Tgomr1YgrG2t7au0gJkSWaois1ZAzESRzgjWdR2+TGd5+axPWrNGFoYEFrVfCRqLh4kqhcOHyiokrhdwVlua2MNYTw0hXBMONltBbb84FljVL9RM7Qm5tBysTGRdX+htNsfFtA+iuMYK1oYSPDOim8uSpgmzajqUYWtrBlq6LiSlnpTtPE2TiypWNZmjnBUelKxzoOu0lDlBa2MKGjWZopCDoGo1UkBO2hLOFHQIVHkjh4ioEtUHh6AyOwIhfGKY96X1298VpNy/CE6fpO3yG7slzdK/O+4bgvE8ILviGYsk/DEsBEVgMIui+uBDGBFYMLkXHcWG1xMVV3HPiikVcvZe9Fe9mbsE7aQV4mFpA7RaaL+RF2z8u2onPKg/gq30N+LquA9809eJvTX34oqEXXzT24cumAfytZRjfdY7jcd8UHvdP4xG13/VN4rt+anm01Sy+HzmJx2On8dOJc/h56jx+nlnEz7NLeDx7AY/ZqILnrvDRBH88w8TVVfw4L9S6Yu2P80L7/bmr+HbhOr6/cQ8/ffwp8Og74JefAPys5anA+t8jrkqPYX1RDwy3tcFy61EoN9ciZNs+6vzuxdG9u9CxtxitlSloLaMOQqk3esu90V/pi8HqQPTvDEVnBXUkC73RUuyDqZZsnBnfjcaGPKSmOyIqxAKFaWocLfNC8zZ7NOdYozXDCB3peuhO00FvCv25JumiL5nmubhag7aMN3C8XAc3+uzx3UoWfv6MHgpvVqG2IQHu8c4w8fOEeVQ6LBLLYZqyFyapNTBJq4Fp+j6YEMZpjBoYpx6g5YdgmnEYZoz0wzBNOwzzjCOwyKzTcgTmmbQsm1EH85x6mGXVw5QwyayHUUYdjGg/4/QjMKb9TGkfs+yjMMs9ClMuk47AiJFPFNTDkNDfXA89lnpZsBrNdURbAF5IRWTRW4Y5dMycgzDMqoVBZg3HKJuuN6cWJrkHYcyp5ZjkHYR5/mFY59fBJr8eUjq3jK5VStcuzTgEKZNK6bWQMdL2Q5qyD9LkvZAl74OCkbIf8pRDUKQ2QJnWDFVaK0FteiPNswipBh4pZZtSD0UCHS++ljgAWfx+KOL2QhW7C7bRlbCLrIBdeDnUodthF1wGTVAp7ANLYB9A+BXD3qcQGoZvERx8i+HkXQwX90K4uG6Ds9tWuBDOHtR6bYOrXyFcA4rg6F8IW98tkHvnQ+qdBwmD5qWBRVCElEEZth2qsHLYhu+AbUQl1JHVUEfR9UTuhjJiNxThe4i9NF8DdQyRQOuSdsAuqRyOSRVwo2nfxAqExm9HXEIpshKLUZJchOqUzdiXkImDcSloiE9EeyITVrHopU5Hb1IMuhJj0JEQi86kOHQlx9G9GYPuxCjaJhx9qaEYTA8i/DGQ5ot+LX1pPuhN80ZfhjeOZflhJCsYI9nUic6OxWBeKvq35qNvexk6q6vRUL0X+yprsX1HPQorGrGtoonaFvrONdOyRlRX1tP6I9hduhdludtRlFmMHdt249CeVrTXjaC7fgxdR4i64+iqH0XX0VF0Hj2OzvphWjeCwcYxjLZOYaJzDpN9pzE9cB4nBxdxpvciTrUtYqbxPCaa53G87TyOdSygv3Me/V3zGOk9j6ljSzg3fhWXppdx88wd3F98B+9cfR/vLn+Ih8vv486lB1iev4Urs9dwYWIR8yPniDM4f/w0LoyfxqXJs7g6cxbLp+Zx9/wS/nrjJr575138/PFHwCd/1fIhfv34Pn5+/yZ+fO8afnr3Gn55cAO4cwu/rjzAT3SOLwcWcIm+lx02sajf6Idewyj06USg5VVfHP6jO468RL85b4WhY1Msj6Zq1AtHkz5hEMlppmXN+rFo4cQQ0WjSi0QjF1ehOLrxGXm1KZjToBvyHEd1glC3IQCH1/ni0DofHGSs9SY8CQ/UrhE48LY7DrzlxkWWULzdFQdeZ1LHCftedeQFxfe8Yo+9LzORZY+alx2x/2Vn7H+F+IsTtUxQEa8KHKD9nsAFloMWQWax5bUsTZHt84qQZsgE19PtnsotllK4ul+tNsXwAD+nsB+bP8QisOj6697WRlq97cFFFudNQVYdes2Vi67a15wFXnem63DGPoJFV+18RYPKP6tR8aJ2VMBXbHkxdlbHquTPtij6swpFLwtso+mtLymw5Y8ybPsjK8guiKviP8hQ9O82KPzvNij9nRLVTOy96YWGdf5oWReA1vVBaKPPrWNTKDp0QtC5IQRdG8PQQ/RuCBcirnQiubg6rhfHRdWoXizGiHGaPmEQj0njBEwZJ2LaJJkzxWQVza8ybZKEadMUzJilY9osE1OmmZg0YqMCpmOKmDbOwKxJFuZ4sfVcagVOmmhZrVHFC6zn4YxFPs5abH5a18qsAKfZqIJcVgnSSkgVzHuSKsiE1ywdY9acjm1Byy3zcNYqDwuifCza5GOByStpLs4rc3HZOQf3AtPxflwS3s2IxUpuKC5t9sJCkRMWylSEBAslFriwzQSLW4yxtNkUi5vNcWGzJS5uscHVIltcL7bDMrFSrMGtUnvcLXPAvTJHPCh1wINie9wv0uAB8Q5Nv0Pb3Cu2xc1SGW5sp/23i3C5nI7F0u/KTTiXKy1wrdoa16vFuF4pwfUKG9yolOFWpRz3K5V4v9oOf91jj0+Ij3Zr8N5OO8Ie7xIPaN29HUQVnbvaBQ+r3XCPuL3LDct7nHFjrwtWatxxf783HtR40Ton3Noux0qJNW4Vm+JOmTHuVRA7DGj5Jlwv2ohrhbq4XmiEa8UmuFZmxuXV1QpLXCsX4WaFAvd3uWOl3AMn0xXoCjFGc7ARehKlGM2hTnshdWb3xOH95s34tKcCH/dV4b2eKtwjrneUY6ltOy517cL9iRZc7TuK5i0ZSKHOsp9IBH+5CmGObgijTmmoiwdC6UE3hB50g6gT7+PgACepFLYWZlCaGkFtbgIna3N4SC3gqzJHiJMYsSzSyleDZC0pPhqk+zoiJ8ANheH+KArzRZqbBuEya4RILBGutEE8nTvD1xO5YUFcXOVEhXNxlUMdpdykFGTEJSKYOuAScxF1AnRhpmsGe5kaQdSpjKGOFhNb4dQJclSqYa5vAk/qkDc2HcXFq4s4t3gWp86fwkli7vxJzJ4Xoq2mzk1zps9OYvqJuBoXxNXkEP0f7cfBjChUu9vioIMCTRo52mylaFdL0WWvQB8TV/ZqHmE1orYjNBh+RlwNMXnFIqhYmqBKziOdeHF1jZov67IRoV1ihQ6ZGD22MgzYqzDIBJZSiMhikVljrH4VnWPMUYNxBw0m7DVcXk3ScaaYvLK1xaSSpQcqMaNU8dQ5Bqv9JMgsOWYVCpyk9afoOk/T/nN0/ikNbedoh1lnB0wTU050TDoHa2ed7HHSkXCwx5y9Hd9+1k4lSCuWiiiXYVJqg0mJGBNWIoxbWmKCmLSywjTdP1xWicSYtpYQYkxZWdN6Fi1lgeNmZhgxM8eIhSWGaPmAhQXa9Qzot3stDr+5Bi06eugzMcegqSUGTM1xzMQCQ1pGTCwxYmyBYTZNndtjtN0xao+LJDx18jlxxYu1a8WVgzPOOTpj3tGFcMZ5J8JZmzaorXPFUwU9PTlnWbogW0awAu1LbGRBF0fMO6hxVqPEOY2CI0grxRPOqrUphExc2cufjBT4JPJKG4W1ZK8kVM9JK8aioy1PO1xidZrcWR0rVrzcGzf86bvs741rfl7a1ocLq6u+q1E8TyOJhFHv/J+IKyatmHxh0oVJgxU2+p1/AC57evMC6ksu7nzkPyZXbgUE822YnLni7q2VNk+jt1ZHxePzTOq4sYgtlm7oxc/LpNWtgCDcCQrFXSZLWDqcN6uv5UbncyVYeqALTxO86kv4ORPC9BUfar2dBWlF61el1WqNq6seTGQ58/aKOxt1kMkrB85V4jJLM3SzxxU6D3vPbvr7YiXAn1/DsjY1cDU9kOOtfb+8heVPItK8hLRK9nqvuLNWKwK9tYXZmazyXYWNzEjvGX/fCL+gJ6xoW0FeacWVNuqLjyTIIq4CA4V0QX8hPVConyXIMBbJxdMB2efB0wrpmMFhuB8Vg4esIHp0LK9NdYOWMVi01K3QpzCxtSqh2PStUEFUPYdWWrHoK6FoO21H298OYQg1qVa00Vc8AisikqcHPoyLx7vU/3jIal3R9dyNiMJ94mFkNB5G0TQTXeF0vFC614IDefH5lcAgfm+wdMirnr70nfLGArXn6P2c8/VDH33XdtLvXRr9hoTT99lfpoGbzBEaazXszOVwNZci2EqGVLk98tTuyLH1QJzYCd6mStjpiSDVtYRY3xJWTFixkQWNJbA0k0FkqYKNtRBxJbG04wLLRmzP0wWVcmco6BxWFnLo0f/JurW6WL9OH0YGlk/ElZRhw7Z1hVrlAaXCjRd3NzeWw1TfBkY6VtBdZ8axpmVqqQtspY6QWChhxupnbTR5Iq6sDG1gL3GCi9Kd17pSWqohM1dBaqqAgloWceWscocLSw2084aTmrAVCrM7yZzhaONE74c9VBZ2hAZyM3o9rM6VgQJKJq6sHBCk9ESySyC2egdjb2Ao2ugzHfIPwzTNn/bwwxlXL5x29cRp+s6viqvzviFY8AnBom8oLtK2l5i4YimDAWFYoPtiMTQKlyPjcDUqnrdXohJwIz4V91Jz8G7WFnyQV4SP8kvwfnYhHqaxaKt8PMzYQusK8W5uMd4v2I6PSnbh811H8E1dB75v7se3LQNcXv2tqR9fNg7gq+Zj+IYVau89gR/7p/FdzwS+7h7DN31T+H5oFo9GTuIH6qv9OHYWP0+exy/TF/Dr7BJ+PXkRP51cwo/E49MX8fjUJWovc3n147lrPPLqhzOXhfpWZ69SexVfn7uCv1+8iUfvUX+O1bj6hdW4+pmg9tefQQtYQSouqv4xDuv/Z3G1dvs4dIqGYLy1C+KtTXDaegSJxbXYW16DLupk91ZtQfv2OLSU+qK1zBXtFc7oqnTlxdi7Kv24sKrPd0fzVm+caM7D9PgB7DtahDDqxAeEKJCX7o5DZdQB3OaM+mwRGjP00Za+Hp1pa9Cdsg49STqEHjqZuEpaj9b0t3GsdBOudGrwzfUM/PLJLrx/qxJNTbEIiLOFlacGotAYiOMLYcnqIsUzKmGWsAPmhFn8DpjGEjHVMI/dA6v4fbAmrGL3wjJ6lxDJE7uboOnoalhGVcEqhpbF7YUkfj8dtxZWcbWwiK2FWcwBmEbVwCRqH0yi99Fxa+gc+2GedAAmSTUwTNoLw+Q9MErZC+PU/VyWMYwIw5QDMEisgUHCKvs5hnQtJgl76Xp38Ws3jKkkdtB0FcwSd8IsaRdME6thmlBF2xGJlXS+algRInqd4ugKiCK2wzqslN6HYohDimBDyEIKoQjZCkXwFigCt0AZWABVQD5sg7bANnQ7bMN3c8FjG7kf6sh90ETvhT3hELUbDuHV0ASXwy6wlOMQUgaX8Ap4R5UjILYMwXElCI0tRlgMfa5RRGQRwiMKER66FeF0vvCgzYgkYkK2ISG8BCmRZUiLIGg6LawE6ZGlyIqpQHZCJXLodeSkViMzrRrp1KakVSE5vRrJGbuQnLUHKbn7kJp3AGn5B5FecBAZBYeRtaUOOVuPIpfuz5zNzcjKbURqRj0Skg8jPvEgkpLrkJZxFJm5dcjefBC5Ww6gYNsBbCvaj5Lifago2oVdRVWoLaL7qLgSncUV6C3cjsGt2zG6rQxTxUU4VboFZ8ryiQKaLsBJ1pZvwXx1IRb3FOHygRJcO1yMG3VbcbM+n8jBzaNEQx6Wmwqw3LIFy21ExxasdBfidk8pUc6HUV/p2oOb3bW43ncEl6hzM9/diKm2Vgw1dqLnSAc6D7Zyug+2oLe2kahDf+0hDByoxUBNDQb378NI3SHM0D7n+/pxuf8YrhAX+wexNHAMCwODmO8bwPnefiz1DuJ6/zBuD03g3tgU7k7O4PbMLG5NzWL5+DSudE/gQssQzjUN4Az92J2i9iT98M009GCmvhMnG7pwrrkHS+39uNp9DDf7j+PW0DjuDI/j9rEx3OwdwpX2biw2tmLhaBMWGxpwqbUJVzubcaO3hbZpx73jHXgw1o6H4514b6ofH8wM48OZ4/hwegQfTB7Duye68e5EM94fP4qPTtTjkxNH8enxZnwx3I1vxibxePw8Pj86gQX6DreZhvMR/noMItG9KQKNr/ri4B/dcfhFHzS/GYr2DVFo1YlEo04oGnUJ/Qg06f+DuDKIoWVMbgniqlE3DEc3hWoJ+Q/FVb1uMOq5uArE4fX+OLTBD4eJg+vp/Ot9CG/UrmMIMuvAGk8cYBFZPCrLAwfeJN5wx/7X3bjc2fMXJ+x+2ZGz7y/OqHnFGfsYrzKcuOTav8rrWl4TCsCzOloCzy6nff5Cx3rZXuAVe5p3eML+1YitV4Xor5pnxBfbj6cgMtn1GkvDc8GRt91RR6+hfo0Xtc+Iq7dYTSs3Lqr4sVbP8SpLjbTHXjru7tccsOs1DSpZwfU/KVH6JzlKX6b2L0xUKbD1JRk2vyjFFmq3viTH5hekyP+9BHn/Lsbm30pQ+DsZIcW234ix9V/FKP6NHJUv0jneoOtZy2pZBdPnHMLp2BiGrk1hdC+Eo5fuB0Y/MbApEsd4jatojOjF8OLrTFZNGMRikhOHaaMEzBgnYtY4CbMmyUQSn5/WwoWWESOZlqdi1igNM8S0ocAMMWuUjjnjTJ7OJwgqgdNazpjn4KwFIxfnLPNwziIf8xYFOG+5mbdnzPKfiiuTPCFlkBVo19a5EsRVLpdWs+Z5mKX9TxLsOEtWBbgkLsAiK9AuycZ5ZQ6uuubgfnAGPkhIpgeeBNzdEo2rRYG4UOqJCxVOWKrS4OIOJS5ut8GlEhtcLpXjUhl19kpUNG+Hq2UOuL7dEdfL7HG91B43tjvhVoUrbu8gKlywUuaEm6WOWKHlt8tdcIdYoeNeq7LH1Z3UUay2xWIldSYrbDC/XYSzJVY4V2KNhXIJnVeBy1UqXK1S48Yue6zsdsAt4vYeJ9whVnY64loldZTKNbhcTp2mcrreMke6djZyoBsuVXjRvCfOl7jjbKk75ra7YqbcDadp+XyFD+Zp2bmtGpzbbIMLW81xpdAQy6V6dP16uFtFVOrhZpkelotpeZEptWZYLjHBcpkxTxu8UWaBm9vluFftjuVyb8xm2KEjxBwNgSZoj7NBf7oC4/kaLFQH4l5TFj7qqcCHvbvxXs8+POyrwa3uXfRbWEm/qbtwf6wRN48dxeCOzdgW5IkoOyUiNPaIoQ5pNHVMo6jzGkUdjAjq4IVQh9WT1qmtrCExMIBYTxdyI0PYW5jCTcLElRVCnaSI8VAj0UeQVql+9hxBXLGIK18UhvkiQ5sqGGpDHRWFGAkOamRSR70gNAgFUeHIjQxDVlQEcuLjkJuUjNSYWPg4u8NU1xhrX1kDo/WGcJDZIYQ66FHUcYygDqKngyvkVhKYbDKGNz2gNzc3/ufi6uyUIK5Oa8UVH1GQpk8Moq9uDw6kRWA3vZ6jrmp0utihy1GFDjspIUO3nQI9LL1PocCwSo0RWw2XV0M8AksYVXDIVoFBjpzXshp1sCM0fNTBHoUNOmUitElF6KDpXrWcj1DYz8QVi9BSKTDKxJWdLcZZ1BXtd8KeSSt7TFM7o2F1rgR5NU3MMFS2mFIoMSGTY9TGBsdtRBiViTEmt+FF1JmAOslhIkuF02rbJ5xh2Kn59ElaN0fXP6cmmLSys+XF10/QdZ3Q1qw6IaHjUkfzuLk5RokTNM2k1ZzEBrPENHVAJ61EOGFhiXEz2sbEFMeNTXCctUxi0X00yGpc6eqjYc161L+9Hs0b9NCtb4I+IzMMmJhjyNQSQyaWGDZmWGCYljOGjM0xaCxsM0znmGTRZSw10MkFp9jogTxN8Km4YsJqngkse0fCCedom3Or8opFXbnTd9WDoPbMc+LKDUu0fMndBQvO9lxezdureG0rFmX1nLhikVi2UiHiikdV/bO4WtSKq4v2qicpgqy94CCkG7JR9K55u2LZ3ws3/Xy5gLnu58Ol1VVfT1zz98ZVP29c8RG4zkbDY3Wu/IUi4FzIaMUVi75iUUNLLCKKlt8KDOHiikXyXPby4cXaGZc9fXiq2gqPHArEdW9/HmX0LOxYLBKL81w6olBDazWCaYX2v03nuc2ifdgod56eXFytRlsxafVEXPm70Otxo9emxdeVrsOVjuNKx3TWjizowEXVVQ/a1tOFtywN8DKTV6yIu4cgsC65arjMWqb35k5wIG4FBQg1wPwDnowMuFr4fJkJKCaiWBolT6UU0ilvPCe2hPeQC0Aven99Arl0eQqTMMFCuyqstMtX/J7n5moqoreQasglFbuuQBZFJUTA3WRSh97/FfYZsYgpml4VV9e1EVo36D29Hc7kURzuECsR0bgRGoEb2ppVTFjd/gdxxVoWTcUitW6HCRFWq+mBQopgJJdWN7XiigmrOww6xl1tdNctFuHFBFZoGD//A/otfi8uAe8wccWKutM13KNtH4QTETQdTtuFhXJxtRwUqL0/6bNgUo7ez6vuPnSfPyOu6P3uc3XFbvq9y6Dfj2ipHKF2zvBRu8FBooHGUgE3CxnCxEqkKx2Qb+uGLIUb4iXO8LewgwMbVVDHHFa6ZjDXt4CpgRVMmbwylfIC7GIrW54yyIq0s9EEVQpX2KqYiHKFzMYeFmZS6OuaQ2ejIWEMA31LmJvZ8FRBsbWaSy5bpRvsbD2hUnlALnXhUVyWRgpe50pvnblWXClgx0b+U7hALrKDpbGNkCq4xoiPKmhpIOEF2Zm40kicuLBi6YNilmZI07YiezhpxZUD20bmCge5G5zpel0Ychc4SZ3pPXGGvdgJKgt7SA2VsNGTQWWogqu1I4KUXoh38kOehz+q6b5pCg7BYFAopui+POnui1Munjjl+kzElQ+LuAp+XlwFRuBioCCvLhCLQZG4GByFS6ExuBoRjxvRybiVkIH7qblcXH1UUILPtu3AJ5vL8V7WNjxIL+Di6h2afpixFQ+yivD+1kp8VnUQ3xxqxfeNvfi+tR/ftg7iu9Zj+Jr6dX9vHcK37SP4oXcCj/sm8XXnCL5so+U0//3QSTwePYsfx8/hp4l5/DJ1Ab9ML3Jx9cvcRfxMPJ5ewLeT5/Adr3d1ET+eucLl1aPTl/D9qYu8fcwEFi3/iuY/m7+Er++/g5+//fb/v+Jqw44Z6BWPwmxrD6RbmuC29TAyig/gUNlu9GwvQ29ZFtpKwtFCD5CtO5zQRg+snEoXtG73QP0WNxzOcUbTFm+MN2/G2Nhh7Kgvg19aELxC7ZGV7oua0jAc3OqKw9kiNGToojV9DTrS3kRX6hp0J29ANxdXemhL1kFL2jr0F23CUpsaf7uail8+2Ym/3q1ET0csYpKUkLvLYOPnD0loKizD82EUnA/D4GyYhGTCnBGcCbOgbJgF5MEiaAusQ7ZBHFoESUghbEK2Qhq6mSMPI4IKoAjYCtvAEtgFVUATXAW74J1QBe2EInAnZAHVkPpVQeK3A2K/Coj8yyEK3A7roO2wJMyDiZByWIXugCi8GuKwaohCK+mclbCkY1kGVsIqqIq2r+ZYBRIBlRAH7oANnU8SVA5JYDnNUxtcDptgbRuynabLaLoM4uASjjSoEPKAAij9cqD0zYHaNxcO/nlwCcyDe2ABvIMLEBC2BSER2xAavg3BoQUIDs5FCGsjiuAfVQbviFJ4hRXDJ6wIAVElCIkpQ0hUMQLp/QgMyUN45GbEJxQjPX0H8vN2o6RwLyq378Wu6n3Yt6sG+3cdQO2uWhzcdRC11QdwoGIf9pftQW3ZXhypqEHTzsPorGHipQUDnCYMHGzCscMtON7QiYm2Pkx2HcOJniGM9Q7heB8xMILR4TGMjU5ifGwaE+OEtj0xTg/F43OYGTuJmdGTmB4+iRN9Mxhun0Bv/TDaD/SjtaYX7TUD6Dk0jGONoxhtm8CJzglMdY9juvc4ZnoHMNfThdPdbZjvasVF4kp7K642N+N6QzNWGppwt7EOD5r242HLXjxspU5J636803YA73UexMd9dfhs+Ci+OtGAr2eO4puZw/h6ah+xC19PE3M0faYW35w/jG+WjuCbS3X45nI9tbTtUgO+WWjE38824cu5Jnw82YCHx+ux0n8EFzvrcab5KGbr6zF1+BBRi+nD+zF1cC8ma3cSlZgm5g5X4XR9Neabd2OpvQZXOmpxvW0/rrXsw+XmPVik5fPNu3CucRfON+zCxaN7ce1oDW42HMBy0wF6nQew2FqDs017cOrITszu24HpXdsxWV3COVFVjInybTheko+hbTkY2pqFYeL4tiyMFWZjojgXkyV5mC7Nx0xxHqa2ZWOsIBnDOXEYyo7B8dwYjG2JwYnCGNomFnPlcTi5g6ik6Upqq5KJDJrOpE5nBiZLkzBWFI3RolCcKAmmzmgoTpWF41RhNOa3ZeBW9W58crAT9wvrMeGajUbdAB5x02MYhW7dSDS85o/aFzxw6EUfNL4egtZ1EWjZEIHGjWFcSAniKgrNBjFEnIBhLJoMtOJKL4JHZx1l8ooTSoQ8RS+YU68XhLpNgTiyMRCHN/hzacU4tAoTWOtW8UHtWm/UrvHGQS21bxNveeHAm56oecMde1+jB4q/uGDPX1hNKFfUEHtfZQXNBWqYGHrjediyfa87PYPzU1g011+0Emo1WuuJ/BKioVZZXb4axcXnWeQVi5x6w4WPlniESat13jhK1K/14iLr8FsCB3kEmTMXViz9cc8raux+2RY7iV1s+jV77Hpdg0o2WuCflSj+kxxFfyZelmPLSzbI+6OIsEbBCxJseUGKgj/Qsn8XIfffrJD3byIU/JsYm6nd/C/WKPrvMlS/5IDaN71Rty4ATeuD0bY+BB0bQtHJpJVOGHq00qpvUyT6daN4CukxVseKjxjIpFUsRulzH2cRVtROceKfF1ecRJpP4MufQsuMkjFrmIJZgxTM6KdgWsuMQSotT8OcUTpOGmfglEkmTpkSZlk4bZbNOWOejbMW2VxenbMU5NW8ZT7OWxZgntW6MsvjIwgySbUqrlgU1lkmsEzz6Hi5mKNtZmjbGYsCzFpsxiniPHHJagsuiTZjUawVV6ocXHXLpQ5GJh7Gp+BBdjJWtibgYlE4zhTTw1WZB85VumGe/rfnyzQ4W2yHcyUOOLfdGWdKiWJnnC2iTmgRdVC3UAc+V4mpbAWmcpSYyVMRtpxpmp/iKDCZLcdkrgIntlJbTB37QurYF4jpt8ASvWnGaI/XRUfsJvSnmGAsV4SZQurUl9jhLJ3/dIkaU1tlOJ4nwrFMC/SnW2AgwwqDWTYYzJYRSpq2xVCuPUbyXTCS54aBLCd0JduhOVGBI/E2OBQnxpEYCeoiRagPMUNTiD66IjdhNGkjTmWvx+KWtbhasg4rFRtxd4cu7lQY4VapGVaKLQlz3CoxpnkDrJQZ4CZbvl2Ou9XuuFbuhakMO7SFWuJooBlaosToSBTR+SU4We6Om/UpeK+7HO/37MG73fRf0XsQd7r34UbnTtzo3YP7Y0dxa7ge4zXF2BEdgHgHW0Rq7BDt4oZoV3dEuXkhijqu4R6+CKYHXneVBrYW1pAbm8DOwhIuNhK4S8Vwt7GCj1KEUCc5Yj3tkMhGE/S1fyqu/ByQE+iCbeHe2Bbmg0wvJ8Sq5Qhnta1Y1JVUhHiNLXL9fbAlKhx5RGZkOLJiY5CTmIgE6hQ507l139qIt/70Jkypg+GmdkakfyiiAkIQQB1pe5kKIhNLmOmawo8e0ltamv9BXJ3E3Pk5zJ6fxQyrb8WjraYwfWYS06fov/fkGCGIq/GxPnQeqMK+xBDsodfT7GmPPuok9ztr0K2Ro4NFXikkaBFboV0kQr+MyavVqCs1hu1sn8AkFZNXx9S0jUaFERalZafCAB+NUIZOmYTDRFa/SsaXs1EG2WiEq+Jqgj6TSXsNpuzt+YiCjBmNBtM86kqFSZVKSBtU0r0tl3FpNSym+5Wub5A+m0GpFYZk1hiTizEpl2CWznVSLsUpmRRnZDKck8sxL1dgXqHAGYUcJxUsUkuGWbqeWfqcZtRKLr4maJ8TCikdgxVhl2Dcmo5paYlxSyte32pWKsUcMcsKtIvEPNKKSatxUzOMaRk3t+Dbj1lZ8xECuw2M0LxBB0fXbEDDWh20bqTvhp4x+o3NMWRmhWFza4yYWgnRVkxa/YO4GrKgc0iZlLPHKUehxhWvecXqWz0rrhwFcXVWw4SWIxdTrN7VwmqklYc7zri74YwbK9rugnPEAs1f9PQg3LHo5oQFJw0W6Dty3uGfxRWLwFotxr6aJvisuLqgLdq+yCKutAXZubDSphouuWhw3ccNt4N8CJZW5oOr3h644uPBpdVVP09c8fPCZZq+RMsvebF6Ud64GRiIW0x+sPQ0Lq/8cV0baXWR1aLy8uGRVLdYZA5LL9OOfMfqJl2hzusVbQrcjefqMmnrNXkJcInj/fTYPAJrNZVQK61Wo4qWWbF4FkXkzVLvPHi01VVvNz6SIJNTq6MJsukn0krLdT933CDY+3DV05kXWr/Ma1Y5c2nFxRVxmUVfebJC9c5cXl1ikVlervSfEoB74SG4HRyImwH+QkF23+dhRexvejN55fcUH+06NqIgJ1CQTtSxZ5FrXFw9hyCultl6FoWlha1b8f1HcRXwT+KKCUImEW/R58EKlq9ym0U9MekUGCLUstLCPjNW3+oaE48syio0AsurhGiLrTNJFRzK0wOZ5LoRGMLT/1i0FRNQd1gBdjaKYKgwst9qxNUKq3cVrBVXxB1GyFNxxWTVrbAILsTYqIAsJfDd2HjO/cho3GXiitbdDw3D/bCwp+IqhEWjsfeS1Tzzpfec7g8mQl29sERcoOlz9N7P0fvS5+KM3UpBXEVxceUEb7UL7MVqaCyEVMEIGzXSlY7IUjojxcYR0SIHBFqo4cTE1UYzWOqYwlTXDMZ6bERBVpxdBAtTKSzN5byWlSWLbpI4cgmlUXvAQeNF066wtlTBQM8Km2h/XV1z6OtbwYj2NTO1gRWtYymF9kwm2fvyAu1KmSvkEieIzGxhqieB/noLwpyPJqiWOUOjcIVSwoq0y2FCx9VfbwKDDSawMpRALbHn4oqlCfLRBA1tIDKQ8PQ/Jq6cbT3gxs4ld4Od2InXxGLiyk3lxnFRuMFJ6krvi7NWXClgoyuF0kAOZ5r3kbkj0s4bma6+2EH3XQPdCwN0X034BmLGzQdzTFzRf/oZTx+cpff+LN3b5+heFsRVGJb8w3ExIByXgiJxOSSKiMZSYCSvf7XgR+uCY7AclYw7iZm4n5KLh5kFPOLqi6JKfFlcjY8LymjZFjxgKYPpW3A/laYzi/BhYTW+qD6Ivx9oxNd17fiuuRc/dAzhcedxPOo4ju/bR/A9tT9Q//e7zlF81TqIz1sG8PfuMTwamsOPY2fw04Q22mpqAT9PL+Anan9kLfE9rfvbyEl8Te2juSX8ePoyj7x6dOoSHrHps1fwI4++uoIvTy7hr2cv4m+37+PHv/0dv/78I37FL4K8+t8trnSr5mBUNgaLbV2Qb6mH57YDyC3dh7rySnSXbUZncTyai/3QWu6Cjl0O6Npjjw6ifZcLWnd4oH6bO47ku6GtOAAn2oowMlaP0iPl8EkNhWeYK9LTA7CnJBy1W5ngEv+DuHob3cnrCT16ODVER4o+2tI2on+bPhZa1PjiShJ++YQ+yPeqMTGSgrzNjnD1o5vL0wk2XoGw8o6EmWcUzL0jIPIPgzQwnIiCNCAaMv9YyP3joQpKgn1oGlwiM+ERkwmvuAz4JGQiICkHoQmbERVbjNjoCsTFVCE2ZidioncjMnIXwsN3ISxsJ0JCdyIotAr+wfSagkrhFVAED/9CuPkXwS2wFO5B5fAOqYQvbesbWg2voB3wCtwBz8AqeAdVwzd4N/xC9sAveA98AnfD25+2I/wCdyIgZDeCw/chJKIGQeF7ERi2m9hFy3bTsj0IjdpL7EFI5G6ERVUhOroMifGlyEjZgfysXSgu2I+KwsPYVVKP/TuaUL+7A637e9G2vwdNu9vRUEnLdhzFgfLDqKLPtGTrDmzLK8W23BKUbi5DZWEFqgrLUb2tDHtLy9GwZx966xsw3tmNk0PHMD8xjAuzQ7h0bghXF0ZwfWEUywtjWD4/hutnhnFldgCXp/twbaYfN08O4+78BN65OIsPrpzCR5fn8NHFKWICH186gU+uzeDzW6fxxb3z+PydRXz63hI+/eAiPv3oMj775Bo+//wGvvhsGV98eh1f0PwXn17Fl9R+9dEVfPXOJXxxZwEfXzuNh+encHPmOC6PDuDCsR5c6O/BQl8PlgYGcW14HCvjM7hzYhZ3pqZx68QYbo73Y/l4B26OtOL2cAvuDTXjfj/R3YiH7Q142FqPd9sOEnvxsK2a2Il32qlz0lmD9xjdNXi/dx8+HNyLj47twgeDFXi3rxAPuvPxoCcPDwcK8O7INrw3Xoz3J0vwwVQpPpgkJkrw/vESvDdUTJ2cItxu24Zr9QW4UJONk1XpGN+ejmOlmRgoziIyaToDQ2XpGCpNxVBJIo6VxGOYvnvHSxMwsSMRU9XJmN6ZhJkq6niXx2OmNBYniqNwvCgCx6ijOlQYgeOFkZjYFo3pbTGY2RKDqS1RGN0ciYGtYejeEoLugmD05gaiPyeA8McA0Z/pi95UL3QluKIjzhntsY5oi3ZAW5Q92iI1aNfSSfNdkQwNOsKVaA2TEVLCBm3h1mgNt0RrpDntxzCjY5iiPcYcnbFidMcpqFWiI0ZJ6+RoipCgMUKE1mhrOp8IbRFitAcrMBDuhfmcfDzccQRXU3ehXx6HJp0AtG4KQa9RDLp0I3GUiysvHHzRh6aD0bw2XCuuWCQVtayOFYu2Mogl6LfLkDCKRZNhNK2L4uuZ3Gpg8ooTRoRq+QdxpRuII3T+wxv9/4lDPPpqFa3AWuuLQ4w1NL2G1cXyxkEmsN72wv63PLHvdXfUEPvf8OBCa/+bHlxq1bCR+d50/WfecKV1Ls8IK5dncObpiLW0zaE3tbzlrsWD5plwegZWm4tFTmlh67mYYmmBa7wEaUWvo4Fe19F1rBi9h7YQPV0HS3tkBdhZ4fU/2aL6JSWqXlSgkvEnFar/okbVq2pUvKJCyZ/lKHxJim0v2XBpVfCCGDm/t+Lk/V6Egt9LUPBbCfJ+I4ir3H8l/oXW/TdrbPlXG+z4o4au15s+9xA0bwpDy8ZQtG0I0UqrcHQTfSzKSlcrrfSiMUgM6QnF13kBdlbLij77CYILKy0zRglcVj0LW/Y8/2NxtSqvnhNXz8mrLJw1z8I5C0Y2zlk+I69Y1JS5IK1YSuApbTH202xUQdOn4opFY82Z52PGsoDYjFnLLThNLBBcXFlvxpI4F+dtsrGgzsEljzxc8c/AxdA4XIiLwbnMWMzSd36iMBijxb4YLfHC8FZn+r7boiuNvoepCvrvtUV7qopQ0n+wLXrS1GhPlONImDn2+uphp+dG7PTaiN0+m7DPXx97/fT5dLXHelS6rUWV9wbsDqJ1EYbYF66P6oAN2O7xJrY6/Bl5qt9ji/oFVHq8jUNhhmhNFNN5ZXQeKRrjLbA3WAcl7q9hs/2LtP3LqPBeR8cwxcEYEWpjJDgYK0Ndkh0aU51Rn+yMg3GO2BWqQImPBQrcdJHtsBYZqjeRKvkLMqxexBbpH7Db6SW0hbyKieS3cC5vDS5uW4PrJetwq2wj7pQb4nYZE1ZWuF1iri0Cr4+VMj1ab4rbO+S4u9MVl0vdMJamREuoBeqDzOk3in7T4izRk26NyRLq3B2Kx4P2Ejzs3In77Xtxr3M/7tB/w0rvHtwa2IcH40dx53gD5uoqsDc5HInUmQ5TKxHl7IwYdw9EU+c3nB50g5084Kuhh2ipEkpzS6gtrOCltEWIixMC7W25uPKUWSLYQYYYTzUSfR2QTDBplUZk+DsiL9gVhRHe2BrqjQwPB8TY2iBEYgE/cyP4mRkhzEaMNA9X5FPHMzciDBlEZnQ0suLjEUUdMZVIirWvvIW3XnoDIkMr+Ln4IC40mtaFwdPRFSprKWzMrCE2tkawTzBa21qxePXCk+LsvK7VwgymFqYwfX4a0/PTmD03jZnTU5iZO4Hp2XFMz01g9tQkRkd60Ly7FNXRftjlbotmNgofdZgHnRzQb8eipeRok4px1NIMDRZm6BBL+MiCLFWQY2eH4xoNRu011LL6V0oB2ndEY4sRO1vesvkBpRy9chv0K6QYUitouRrH7QlaP0bT4wSrczVFx5p2EKKtJtVqLqsmqLM3LpdhjCPl06Ns9D4bEYYk1hiUWGFAYol+GwsMiC1wTGSO4yILTIgtMSW2xozIGnMiEU5Th/GMjQ3O0L5MZp2ka1kVVzO2cj464RS1UzQ/zebpmlmdqyn6zKYkYkzbSDArs8EcLZuzkWojrsRcUrEIKxZtNWpqTvMsrdAaJ6xFGLcWY4Sm+03M0K6rj6b1OmhYuxHNG3TRoWtI/52mvMbVMKtnxWpbmdA0k1nGZhhiaYImTFyZYdCcXhMTZfS+z9k78Iir09rRBc84OnHOsggrFoFlb4/TGsLRHmddnTHv4YbzXh6Y9/IkWMsir9xw1t0V54gFmr/o44WL3p5YpM9/wcke83S/n7NXEqspg4K4WlhFo+ByShBXWnnFal1xbGneVkgL1NbFYjWyllzteIrcSoAXbgWySCtvXPV2xyUWqeTjjuv+XrgRSMv8PXHZR7vcm4keL9wM9ONpcUwQsLpOLIKIFSVn0VRsJDs2mtu9iCguIZapE8sFCHVqr/r4C7WbeDSVH5dVTFqtcl0rqRhM3vCaWV6r4spXW/zd54kQ4mLGxxvL/v78em74MnHlzkXTNbpWNprgDa28EmCyyh1XGbSO1b665kOvyZeJK1Z3y1WQVO7OT8WVp8AVLq1oe5Z6SOuuebnhNr1vD+i3415YMFb8/XjK4DK7Hm8GXSe9L6xgPBMoAn582Wqtq1VxxaLGGLdYaqVfIBdPN31WeV5erb4vz8krnkIYqJVfgfyYN3g6og8fwfCGH3t/mGwM5lFwHCaueMSTEDXFBRQvtK5NReTyShg98BqLxqLtl0OEFMHlYKG21Y1gVvMqmMME1zU6LlvHRgy8GxmD29SyfXhdLCa5WPogE1hsdEFthBZPFWTXwSVVBIdNs+tikVX3I6Lxbkw83o9NwHvUPoiIwV06xl0WoRUaQgTTfDBtG8Sj3ljUoPAZ0P3LCvu7efDaaIvEgpsnznl5Y9bDA730u7abfjcy6Tch0kaOAJUGrnI1VJY2sDUWwd3MBuESO6QonZCudBYKtIs1CLZUw9VACtl6C1itN4OZjhlM9MxhpG/OU/5MDAUBZWYmg4WFko8mKJc6w1bpDicHHzjae/OIKkNDMXR0zKGrbwUDmjYwEsPQSML3Ucjpf88pgMPSBRVSF8jEThCZq2FG5zbcaAXDDZawNlFALXOBg8oNtjaOEJvLYaZvDWO6JlM9C0jMpNDIHOBiy2pWOUJpqYLUhEVcMXElg5qujY026Gnvw2tgsXRCLq2YzGJ1r1R0zXI3ONi4QiN2gcrcHjYGcog3iSHXk8DexBZu1k4IUXoiw8UP5d6BqPOjvpNfCMa8AjHFxJWrN04zYUjf/XN0X5+l+5iLK98QLPqHYykwgnMxOJJLqyshMbgUGE3rw+izCsUF/whcDYvHrbh03EvJwcMMQVx9tq0cXxZX4a9btuMBLbvLpFb6FlpPfcz8MnxSugdf7jyIL/fW46vaJnzb2IUfO4fwc9cofu4exU9dY/ihcxTftR3H35qH8EXTIL5iUVjdtHxwGo9H5vB4TDuiIBtNkPiBpr8fP4NHE2fx/dhpfDNyEt+fOIfHc0t4fOoifjh5EY/mqD11iY80+PO563g8fx1/O0N99/kr+PvNe/jx0y/x66PHwC+/aIXVL/97i7Mb7JyBWflxWBe2wXbLIQSU7Efhzn1o3luJ/t256K2MQtdOX/Tv98BIvTvGmjww1uxLbQiG6yLQvTsUrdsD0VUVgfHOMgyM1mPboXJ4p0XCJ4oerDKCsbs4Age3UgcpV4KGDD20pq9FZ9pbz4mr7mQjdBJtqbro32qI8y0afHYlCT9/WoHvPt2Di+e3oq4uErn5PohPCUJkUgzCk1IQnpyG6IxUJOalInVLOtK3ZhM5yNiSx8ku3IzNZUUorS7Djr0VqKopx87aCtQcrkLd4Rq0HjyCjgNN6KxtRUdtO9prO9G+vwttNd1o2duJpj3taNjVirqqBhwsP4SakhrsKdxHHMDeojrsL23G4fIO1Fd2oW5HFw6Vt+NQGaODlnfhSEUP6ogjZV04UNSBvZtbsTO3GTvzmrF3SzsOFnfjUEkP9tO6fVtbsHdrM0234VBpJ+rKe1C/g+3fjaOVdF272zF4qAuTLUM40zuJpZHTuDpxHjenFnHn5GW8O7+Mjxdv4eOFZbxHN9l9uvluDE9hoa8fMx0NGG3ej6H63Riq24XRxj2Yaq3BXOcBnOs7jMvHm3D3VC8+ujSOv62cwnf36SZ+9wy++2gO3386gx8+n8UP1H738SS+fncMX94bwucr/fhsuQ9f3OzH32/Tl+P+GB69N4XHH0zhp/fH8fPDIfzyoB8/P+jDT9T++M4AfnhvCD98cByP/zqOx59O0HEn8eiLKXz/+Qk6zwQd/zi+/fAYvv6gH397pxdf3O7AJ5eb8MG5Q7g/vQc3RnbgYm8pLnQUY4G4QJ2J863FmG8qw0LjLiw2HsBi0wFcaNqL+YYqnK0rwenDW3DmEHUOD1LnsTYP5/flYWF3HhariaocXKjKwLkdyThZHoe57bHUJuBkRRJNJ/AooqmyaEyXRWGmPALT5SGY3O6PE6VeGC91x+h2FxyvcMLoDieMVTpjotIFJ2h+cjtR6oQTRY4Y3+yI47lOGE53wmCSI7pj7dEcrUF9jD3qYp3QkOiC5hQXtKS6oJU6bO2pDmhL0aAtmTqURHe6Bn1ZDujNsuOdzJ4kW3THK9ERJ0MTdfYaCNa2xUjRHSNDX7QC/VFydEdK0R4lpXVSNMRJ0RxP28SJ0BlnjS6iO84KnTEW6Ig0QyfRFWVB+5ijM8wUbcHGaA00IPTRQrDptiAjdAQToQZoD9Un9KjDuAmtwRvQHLQGTYFvojHgDeJ1NAa+jpaQN9Eetg5d4XroDDdAR7gRzRsTJmilzmpruAmaQo3R4E+trxg9QW44nZ6NlaL9OBtRinaLMLToBqPbOAr9xrHo0IlA3at+OPCCFw686IMjrwahYU0YGteHo2FjGBqeiKuY/yVx1fBfKK5YHazD1B6h9shammYF3dd6a/FB7Rq65rc9OWx6NSqLCa39bzFx9R9T84brPwgrASa12CiHh9d6om6d1zN4c5iMOvwMrLj8QTr3IS1sfR2LrKLrY9St80G9FjaCIhsxcQ8bHfBlB+x62R47/6RB9Yu2qGQj/b0gJxTY8YISFS8qUP6SHGVE8YsybHtBgs1/EHPy/yhG3h+subTK/R3DGnn/bs2FVfZ/syDMkfPfLJH3r9bY8m822P4HO9S85omGDUFo1Q1H66ZwtG0MRTuxKq16dVYjraKFSCuttBr+XxFXhoKcmjVKfML/9+IqHadMMgRMCbNMnCaeE1dPyKHluTjL6l5xcZWDU8Y5WnGljbpaFVdmeZiz+GdxxVINl4iLVvlcXF2QE44FuOBVgFm3JPQ7BKDDzRvd4UHoTY9EdwG9dwWBaMihey5Jg6owMQp9TJHnood0ex2k2m1AlqMuCr3MURksQ2WIDFs9TJGmWocYq1cQbvYiIsz+hGjrVxBj/RdEWvwJIUa/R4DBbxFo8nuEW72IGOkriJPTOtGLCDH/HYKMf4MQk39HnPhPyHVYjxI6384QCfZEyKgVo8jLEKm2ryPE7Dfw1vu/4Gf4L4ilY+S5G6AkSIztYXKUR9iiKsYZu+M9sDPeC9Wx3igKdkCaiwVilOsQIX4VwSYvIWDT7xCm829INv43lCn/gEb/VzGevBbzBRtwqXA9rhatw3LxBtwuMyDMcLvUAndKTQk2r4uV7Tq4VW6MO1VS3N3phIvF9PucJEVjkCmOBJqhIcIaLbFW9IxijfFCR1ysicGdpm2417oDt5urcKt1F25378WdwX24c2w/F1f3x5qw0LYPR3ISkOKiQZitHDGuLkjy9UMCPdyGu3rB184ZrjI17Kxt6IHZCs4SKUJcXBDv54MINyd4yUVacSX9J3GVTmQFOqEg1B2FET7YEsxGPlIjUm6NMKkVvT82SHG0Q4a7C7Kps5kV5I8s6gBlhIciNSICCaFh8HVxg7WRGd586VWsffkteuiXI9w3FEmR8YgMCIW7xgV2EiUfaVAtUSEiOAKtHa1YuHoBpxbPPJVWF6YxuTCJyfOTWnE1g1kmrmZPYHp6nLcnT09j5FgnPQNtwfZQD1S7qNDk4YgeZyf0qtTolSnQYyNDm0SMo1bmqLcwQ7O1FbplUgyqVBjWFmofsbPHKJNXGjscZ6KKj+gniCs2P8rQqPkyllLIUguZ5BpztOc1rcYc7LR1railfSZo+ykWecW2USpwXCrFEIuqEllhiBgWW3NhddxGzFMEj0vFGJFJMCwTEWwdIbHEqNgS4yJLTFhbYpKY5rD6VNaYYtC+03IbzLBoK1s2ap+CyyomsNj8SZqfVcowRcdm4mpWKsGcnMkuGeZksufEFat9NcrSBIkxFhllKaLzinFCZINRKxEXU33G9B+ub4RWHT00b9iEtk36NG9My00xaMYiqiz5qILDpuZcWA2ZmHEGaX2/CW1jboZRG7oWtS1m7e0x5+goiCuOE07TPCu2fo7NOzjgNL2np+g9Pu3iiDNuzjjr4Ypznm6Y93LDeW93mnbFWboXGfO0btHLA0vEogerdeWEBfpsztmrcFajwBk1K8iu0I4uqC28/py4EiSVIKpsebQWj9jSRlldcLLl0ULXfVyx4u/BxdWynyeXVhc9Xei8zrjChE+gVlz5eeCyjxsuezPxw6KTvDjXWeF2Hy9elFyIcvLgRdtZUez7kVG4FxmDldBwXA8IpmME4Jr3U2m1iiCvVus5BWgjrIR6UFzKeD9ddk07UiEv+M6KsLO0QG+hYDxL0bsTEsSFGpdvPK3PiYsm9joZT8UVXSe9bva6rrIoKxaZ5SOIKy6vvN2eyKprHiyFUIDPs5ZHYbnhJv0O3adz3gul8/r70LlYwXh6f7y9cJN+U1Zo/Qor1u7N6nHRe0asyqxni7SzCK3VqCsuslaFFpNXvv8cefUfi6uAJ8dYFVc3fQO05/Hj53gqroJ5/SeWHviP4opFXfH0QS1smqcQBgTziComIVcLsnNpFUyfLZNWz4grVv9qJTwKdyJjucC6TtteZcX5adtl+l29yUYTDA3nxdiXQ1iU1KpA08JkVpAg127T+e7R9u9ExeCD2ATOw4gYLrRYauGd0BD+ud8JCeSRb7cC/fnncoPuyevsfnRzwxX6Hb/kQt8pVzcsuLPvmgdmXJzRQ7+bu+j3IJP+WyLFNvCVK+EolkJuagm5nimcDa0QYqlCktIZqSoXxIrVCLdUINBMCTcDG8jXW8FqrRnMdcxhrm8JU8JQzwKG+lYwNbWBuYUcVtYq2EjsIbNhRdldoVF7cSRie+jpi7BhIxNX1jAwsoG+kQT6hjYwM1dCJhPElYtzINQqz6fiysIOZoYyGGywhMF6C1gayaCiY9srXaGi81ib2MBE14KLKwu6frm1Ag5KRzjbOsNeqqH/MMU/iSt3Wy942/vC084brjzKyh3uak/6f/OGi60nNKyGlsiJiyu1pSNkRiziSgyZrgRqQwWPugqUeyDDJQDlXsE47E39EO8QjHoGYcrdDyfdfHFGm6J5ju5NXpxdG3G1xCKqmLgKisBFlh4YGMWl1SVql/wjsOjPlrMorDhcj0zCzbh03E3OwbuZm/FhbiH+urkMH+QV405KLlYSM3GPFWnPLsIHWyrwcelufFJRg48rD+CvOw/iq8MteNw2gJ+7RvArE1dMWrUO46uGQXxB/L1lBN91jeNR7wQe9U/g+8ETeDQ0jR9G5/B4/BR+IL4f0zJ+mgus78fO4IcT83g8u8il1Q9zz4urX+Zv4KeFZXxz/hq+vHANf79+B4/f/wS/fv098NMvwC+/au3UU3GF/2pxZbRzCpblQ7DZ1gzHbbWIrjqAXXUHMdS+Fyc7inCylR7UO2Nw7hh9ABNRuDITi+snU4kCXJ7ahpO9eRiuS0F/bTJGusrRMXwEOfu3wysjFgHxQcjOjsSe4mgc3kado1zqQGdQJzidOrNpb6M7dQ16ktcTrDg7dYgT6U+XpgcKTbDY4YwvbqTjly8r8fM3B/Dhu3uwML8dI0Ml6OuuRHfXfqIOvcSx/sM4PnwYE2P1mBxvJJoxNdHCmZ1sw+m5Tpw/242lhR5cvNCJS4sduLbUiVsXe/Dg4iDevThMjOG9SxPEFN6/NEPM4p3FaTw4fwL3z47iztwgbk524fpoK64OteLKYCeuHuvHjeHjuD02gbsnpohJPn3r+DhujoxjeXgCy0PjuD44iit9Q7jQ0Y9TjT2YOtKJycOdmKnrxsmGPqIX03UdOHGoFSfoRpyub6PtOnGmpQdn23o58x29uNw3gDsjx/He1BT+euY0Pps/j8/PL+CLhQv4cmkRf7t0EV9fXsLfF8/jy7Nz+HByDHeHunGttw5L3fT+dVXhXEc5Z6GrAou9O+g1VOPW6D68M30QH509ik8vtuKLq11EJz6/1orPbtCym0eIw/j4Wi3eW9qN+2d24NZMKVZOFGFlogi3TxTj7lQpHsxW4N1TVfjgdCU+OlWGT+a24tOZAnxCfDSVj/cmc/FwIgfvnMjDe9Ob8d7MVrw7V4iHs4W4P70F9ycLcHciCyvHU7B8LAFXeqNxoTUMp+v8MbPfAxO7XHB8hzOGtzthpMwZoxVuGN/hgdFyNwwXeeDYZl8cywvCQH4Q+vP80JvrhZ5cd3TnuaA71wk92fTQnOmAvnRHDKY7YSjNBUOpzhhMdUJ3sgZtibZoiVehLUHNaY5VojFajsYYOZpiFbROTtvI0ZEiR2eqFG2pIjQlm6AuSQ9HEnVQR9QnbEJDvA6aiOZYXbRE66I1Uh/t4UboCjdDTyh1hkKs0BxiifowItIaDTEiNMYyLAkLNMWYozmGHuJjTNAaa4LOBDO6PnN0JZqhM47mo0zQEWGM1nBDNITpEfpoJjrCDdBDy/rDDDEQaoheoivCCG3sOHGmaI8zQne8HnpiddAdvRHdURs4PVEbMRirh+FEQwwnGGAwRg99kZvQG07rwtajmxFO20fqoDdqE/rpdfXHbUJfzAb0Ra9Hb/Q69ESvoWO9hc7w14nX0BnxGroiX0NP5BvojaTveQQdI2ITncuA9jNBX5w5eum1MmHWEWpJ7wt1RCJ9cTo5ExfSyjDmloEmgwC064diwDyOHqxj0bYhFIdf8cH+Fzyx/0UfHPxLAA6/GYy6tSGo3xjKU/8amLh6kiaoFVerqYLPiCuBcNo+TMv/mrhi86vLDj2TOnh4vcARLbygO5dXPk/E1SpCgXe2jF7L256oecsNNW+6/ofse+MfeF2ASa2DazzoPF44wkQVx0uLNw6v9XqOVXG1ChdabPlaJtE8Oaw+1/433Hg9LjYy4I4XVKj4I0OJ7b9XoOx3cmz/nYzmWQ0qJSpfUqH8RTmK/yDB1t+KUPDvTExZIVdLzm+J361GW9G631kj979bIvP/NkXa/2GEjP/TGDn/jwW2/sYG219QY+/r7kJ64MZgIoRHW7XrCJFWPdp6VkK0VRT6/4NIq/9MXD0nsFb5B3ElpBAmY84ohcurGYPnmTVk4ioNJ42fcsokHadNMzhntPLqHznD0ghNs3GaS6tsLc/LK55GaJ6Lk5Z5mLXKJwowZ7UZp4l5ywIs8jpXuVi0IdQFWHLbhnNem9GvjsZecydUiDXY6+mDIwlROJwZjT3pgSiLc0NekBLJLhYIV+jC0+xNaHT+BNWGF+Bs8BpC5YbI8JAjz98O6R5SRNkaw9d8LVz1/gJn3ZfhYvAXuBq8Cie9l2FH+6jW/QHKdb+n6T/AyeBPcDN+BW5GL8ODWn+rtxBF50ilc+X5yLDFX4VtgXbYGmCLfG8ZUhxMESJZCzfDF6HZ8BvYb/otvC1fQ4zGCJm0Pi/IHgUhLtgS7oltkX4oiglEUWwo8kK8EetsgyC5LvxFbyPA7A0EGb2GaDpnptUr2GH/OpqD12EyTQ+L2wxwtUQX10s24maxDm6XGuBOmQlhirtlRoQe7mzfiFvlG3CrgtZViXFnlwMWix0wGG+NQ7762O9jgCP029wYY4X2RCuM5Nvh/M4IrBzdjDvN5Vhp2oGbzVW43bUbt/v34tbgPtw9fhgP6bnjWl8dOkpykUUd4gg7FeI93JEVGooM6pDEUIfW184JDmI5lBYinirorlAinLZJCPBDFHUoA+zkhA0iXGlfbw2SfB2Qsiqu/FfFlQcXV5uDPJDibIsIuTXiqZO/PTIEDZtz0bg1HztTkpAfFoKM4ECkUCcoljrBrCi8I3Vk2GiBG15bA8N1enBSOCCGHqKToxIQ4R8CL0d36hA4wU3jytuo8Gi0drZh/soFnFwVVxdWxdUUF1dsNMGZs9P/JK5YxNXQYDsOlRegXCuujrrYo8WW/metbdAhskG3RMrFVZOI/getLdFEdNB8v1yOIZWKjzI4ZGvH0wZH7NRPxNVq1BVLGxTSB5U4RvNDLPqKRWLZ2+G4g8CoFlacfZS2Pa6UYcJWhRNqW4zSeYYlEgxaWWHQ0hzHrMwxIrbCqI0I4zIJJmQ2OCGX4YRCjhNKKWeSmFLaYEouwaSNGCfE1pgUWXFOEOP0GkatLDDGpJZUjEmFDaZZhBUxpWD70Tzty5ii9SckguSakTFxJeMRWjMywkYYaXBazASVNSasBVnFIqzGCCasRq3EXFr1GBqjy0CgQ88Q7boGNG2EXmNTXpydRVMds7AkLHDM1IxHWa0yyCKuzMz5CIUs0mx6VVw5OOAUE1ZcWgkRV2yEQN5Rdnbi0VZMXJ1yIpwdcNqVCSwnnHV35qLqnLsLzrjSfi6OOOvC9nXBBQ83LLJaV9QuuTnzUf/OOahw1k5JKLi8Os/SAbUsrqYGMmnlpOZccFQ/J67YKIIsHW7Z1x03/T0JDyyzNDmaZ9FUTFxdZBFFLAKJ1l9jqYI0zcQVEz03WBQWW+ZFyzzdtK0rLrq70rQnVgIDcS9ciJphaWDXA4O4tLrq46eVVkKx9WuePs9N31hNnXsW31Uxo025Y7KKjdjH8eWRVuyc13y8cJN+E5i8uBXkT/MeuOThjEusmDpL72NRUlxOuXHxxl7X9QAvXKPXcs3X46m0ounrq/MssoxJL0+Bp8JKkFZMTt0O8MfdoEAuSq7S+3DVQ4CLK1p2O8AXt5hE8fLg+1xj65i88vERiqb7ClKJ1eVa1ta54iM1aguqLz8nsLR1rp6Iq+eLtj9NN3wavcVFmJYny1nB9QBtfSsmsJgkChFSBVeYlAr4j8XVDW3LxRaLzOLiKhTXQ0JwLVgLF1hCZNVNFlUVEc0FFptn0up6MFsXqiUEy6F0rNBQXseKXwO7FibWtNfIr1d73Wx0wHcio/Ehq3MVGSPUxGIF3em4rL7Y7UB/zq2AZ8QV+zxcXXHZxRWXXOnednOn75QHT8+ddnJEt1yBXeb0jEXf6QhLa/iIbeBAvxMKY3PIdIzhsMkcgWZyJCkEcRVlpUSgsQR+RlK46dtAscEKlkxcbTSn/wkrmLHIKV0LGOhZ8ogra2sVxHyUQEeCiSsXqORukNs4w8JMAR0dS6zfYI5NetbQN5RwmMAyNVPCxob+++x94OzkDzu1F1QKd76f2FIDUwMp9NZbQHetGU8blFvb83RBuUgNC0NrGG4w4TBxpRApubhyJNRiW8jMbCAxkkBsIObiio0w6KbygqfGB+62HnBRusJV6cbFlYe9N1ztvKCma5HTee3EzrAXOcPWTA05XYNCXwo7IyWczTXwl7khxdEXJR6BOOAZhHbPYIwQUx4BmHP3wykPX5yh//SzLOqK7tt570AseAdjyYfVuNLKK4a/wMWACFym/9prYXG4EZmIa+HUxw2Nw9WIBCzHpOFuUjYepOXh3aytPE3wdlIObiZk4g4r0p5djPcKyvH+Nupfl+zCe2W78c72Pfh492E+wuAPrQP4sX0Yj1qH8PeGAXx5tB9/bxnG910TfHTBH9jIgn3j+Jb4buAEvh+ewQ9jTFydFpgQIq541NU4MXEO308t4Pu5JV7risEKtv905gp+nr+Gny4s47sL1/HVhWv46soKvn/4IX756hvgx5//6+zU/0xcmVaNQ1zeB2VhPTxLapC+vxZNfUdxYe4o7s/X4J3z2/FwaRs+uF6AT+9sxhcPC/HVu5X423sH8cX9BtxbOoizQ2UYacnHQHcl6vsOIWV3GdzSExCUHIXc/ATsKUnA4UJ/1Oco0JBugNa09ehixdmZuEqhji8TV4lGvGPdmmSAoRJLXOv3wdd38oFvdgM/1+Hxoyb87cs2fPJRLz5+fxQfvzuDj++fxCd3ZvDZ3XG6luP48p0xYoKYxFfvTeGrD2bwtw9n8fXH0/j2r5P4/q/jxAi+/+gYHn3Yh8cf9eCnj7vxI/EDTT/6sBePPujHo/cG8P27A/juQR++vt2Fr2604vPL9fj0Qi0+PrcXH53aiw+n9+ODyUNEPT6caqD5Rmrr8d74Ybwzegj3jx/EnaFaeqjdj+W+vbjWtRMXWysx31iJ0/WVOFXHqMLJIzswd7gcMwdLMHWgCJMHCjFVW4jZg0W0vBhzdSU4WVeKM3XbsUD7Xm7ZhWute3C9bS+utO3BJZp/QpvAxZYqLDRsx+nDRZiuycWJPakY3xOP8b3Uodsbg9E90Ti+O5KIoPlIOm8MnSuOzhOPU43xONmYgLmj1ME7GoWZxlDMNgVTG4ipOj+MHfDA0C4nDFbaY7BCg2MV9hje4YjjVc4Yq3bFiV1umN7thrndjji92xZndisJFU5WKzFbJcf0Dnogq1Lg5E41Tu6ihyPqNDBmd9pzZqrVmK6SYbKCHtBKrTC8zRwDBcboyzVATzbDCH3Z9DCWQw9iuVacwRxL9KdboS9ZhN4EehhOtEFXohidSdboTCFSrdGRYoWOJHO0J5iiI84c3fGW6KWOSo82+qiNaIlniNAWL6Z5MVpiRGiJomXR1miOtiIs0RprxWufdCZboz3ZAi2JBmiM34iG+PVojFtlHZppvjVOB20xm9AWqYuOCH10hxujN8wUPaEmaKfplmgi3pS2NUZDjAHqInRwOGwDdZo2oCFyI51Ph86nQ98LIp6OxVpa1knH64rQRTvREknbROmgI4pJJR0MRm7CcLgORsJ0cIzopfUdsbr0mvTQEb+J3psN6Ilfh+64NeiMfhtdMWvQG7seg4k6GErSxTFqB+I2oj+WiGFsQB+13TTfSct7EjahP0kP/cm6NL0BnTFr0RHzNqc9+i20Rr6GlohX0RL+FzSHvYyGwJdwxPcFHPZ5CXV+r6ExaC29dvq+x5igN84CvdEW6I8QYyjSHieiAjETmYAJ/2R02YSiYZMPOg3CcMw8Hn1G0WhZH4JDf/FFzUveqPmTD/a/7IsDr/qj9m1WQD0EdWy0QL0ILqn+5+LqP5dX/7m4Cngm+sqfF3B/lkPr/Hjq4Cqs/tWBtwWYsDq41o9aXx5xVcMiq/4H7PtH3hCoedNdKAbPpZMXp/ZtoUC8UCSejXzohcNMYq0XIr/Ysv1veWA/25e1BDsOi+Daw0YH/IsTqv9kj4o/2qL0d3KU/FaGkn8XKPqNDQp/I6FlEmz/o4xHWlW8pEQZi7L6vRj5/90SOf9qjux/E8j6NzNkEJn/3QzZ/26J/N9bI/+3LD2QiSsTpP8fRsj8f5mg4F+sUPYHJfa86oIj9J41bgxF88YQNG0I5uKqY1M4enQj0Uv08fTASJ4eOLAqrVg9K/14LqtWYfNjxIT+P4gr/WdYXWb4lFVxNcfElXHKM/Iq+TlpxTFOfcKqvOICyywDZ8wzBcy0mApphadZWqFxFm2fqUWQV6zeFYu2OsMisixycdIqD7PW+UQBTlpvxhnivFUBFi3zsSQi5AVYcthCD6yFmPPMR5MsDEX6dsijh68yVz/sio1DVUoctsQGICXQCRHOUgSoLOAlMYad8UaI1r8B8zWvQaq3Hh42loh0sUOCjwtiPOwRZCeFu8gU9ia69AC3kbbXoVYHKsMNUOithWzT27DReRPyTW9CbfA2HIzXw8VMB75SU8Q4K5AV4IqCMG/kh3oh298VaV4OSHS1RYy9FMFyM7hb0PH0Xod845+h1H0VLhbrEagyR7SLEglejnQdrkikjlairxeS/H2RHBCIOG9vBFEH1kNsDHfLjfC11EGYlR6SbPRRYKuHajddtIbqYTLdCEvbTHCj1BC3ypiwMsC9MmPc3W5CGOPedprfvhF3y9fhdsU63Nqhi9tVVrizW4MLxRr6LTLDHte12OG8FjUBRjgSYY6mWFaHi/7DKqhTUpePuy3luE3/4yutVVjpqMZyVxWu91TjJv3PswLtt0aaMbizGJuDfBFlT++rpwfyIyORFx2LZOogBTu7w9lGAaW5FWypY+Fha4tw2iaOOibRXm6IcLNHlLsG8T6OSPZ3RrIftX6rqYIaen8d6b19JuLK1Y4XZ890d8LR/GycbqrHfHsz+nZXozI9FdlhIYilTnCQqws9xNvBTiKD1NwaImNL2For4OvM0gRjkRgRh3C/EPi6eMHdnh7yNW5wYuIqIgYtne04d/UCTi6dwcwFrbhamMbU+SlMzk9i+pxQ32rqFE3PnsDU9BgmianZUQwPtqFh5zbsivZFNX3GBzVK1EmlaLAUoUMsRY9Ujk6ab5VI0CSy4uKqXWSNXqkNBhVsNEEVBpW2GFLZYlgtpAYyYcUYVCvQo7RBp1yCLhUdSy1HHx1/QMNGFRRGFhzSqDi8JpZaiRGlDCMKKcZUCi6vxpVKjMpkPEVulBVJt5HghFzKU/hmlCwiSouKnl9YUXZijrf0HMMklJS2l4i4vGJMiK24sDquZVRiTcckpCKMMySsJhUbDdCUc9zSjO8zIxcLx2OijF0DvR8TdNwJiZgXb2dM2khpvQwT1I5YW3Mh1WdkKkgrfUN0G5mgh+a7DQV51UnLemhZP08DtMCQlRWGLC25uGJRVqy21ZCpEIk1wlIOpTJe32tGrcasRvNEXJ1ydMQplh7o5Myl1SLdrwt0P511YlFXgrw6zcSVs6O2deCiiqUQ8lYrruZdnHHelRVqd8GSOxNDLtTxdsIFF3ssONnhvLZgO08ZtNMWYl8VWSzqytmO169apO0XnTW4SC0rOn7d0xk3fd24uLquTZG7oU2Tu8oKmXuxelDu2qgkTy6rrvi5Ex5c9jBxxSWXp9sz4opNM/HjgzuhobgbFi7US2JFvgOEUeyu+Qriio2gx+pQ3WApbF6CtLpOMHHDJQWXNP6CzHkiboSUxJv+tMxfkFa8eLwPS2304jW5rvl48qinlQBfQVywaDBvdwEfDx4ddsPXU4gWC/DmXOevxYOWC3BxxWp7McnFZJenyzOyarXelSuPMGNpgbcDhbQ0FnXGzn9DG3123UuYXmajM9JyJr24QKN9mVBZ9vXh6ZXLq9LK92mB9ifiajUqy8fvqcTzFSTek2LuWpn3nKxiBckDAnh0FZtmLPsHPJFYPJ2QbRegLdAeJIioJ9FWfsIoj6us+AuSa5mLqyCeSijsw1ICWXRV8JNUQS6muNRajaoSYKmCbPmNIIawLdvvVlgY7oSH4zYjNJRH6t3iIwEG8gL3vFYYr2Pmw1Meb9N+70XH4P2YGNyne+x2UBBPD70VwAr0+2ph9xHdAz4sTZDuC1c3XCWuuHngsjuLYPTEWXfqd9H3tId+M/fQ9zmLvvfh9P32NrOEvakFFPqmkG00gqOOIK6SFc5IV7siRmSLYBMb+BtJ4WEohVLHChZvm8B0vTnMdK1gvMkCuhtMoccisEylkLDRAaWOsJE4QCLWQCZxhFLqAqnIEWbGMuhusoTORgsurvQMWKqgBKasLpaVGlKZEzQaLzg7+XGBxdIFmbhiEVdsZEHd9bTfGjOY6EogtbSDysYRUmsVF1cG641hsMEIZgYWkFrJYSezh4ZFW1kpIDESwVqf/tPofKw4uz1dk6vSgxBGHXSk63WWu/D0QQ8HX/p/84EdnVdqrqb/QEcurtQWGiiM5FAYyKAxsYWTuQbe9JqilS7Ic/TCLld/NLkFYJCYcPPHjJsvTrr74BR9z894+3HOevlj3isQF7xW5VUYlgLCeergBb9QasN4vasb1Me5GZ2slVfxuBbJxFUq7iRm4X5yLt7hqYFbeKTV3ZR83M/YinfzynjE1QeFVfho+x58ULEXD5m8qqjBX/fU4atDbfi6vgd/P9qLrxsH8G3rMB51jeNx3xQXV4/6mbiawDe94/i2fwLfDk3j+9E5PBo/TQjS6ocT5zjfn5jHtxPn8DVrZxbxPRNXfJTBS/jxzGX8eO4KfrpwA4+WlvH3xRtcXH13/338/MXX+PUxq28Fgf/iKKvnxJV5xTCkpR2w21aLwO27UXj0EI7PtOKdlXZ8+24jfviwFo/+uguPP6/Az19txy9fV+OXb2qB7zqoHcbn7/bh8ukDGO0pRkfXDuxp34+YHaVwTU9DcHoycjenY3dpCg4XUmcwW4WGVEO0pvyzuOpKZJEhRmildrjEGlf7fPDF9Ux893EJvvm8El99uhtf0LV8/l4DPn/Qjs9udeLTqx34bLEZn12ow6eLB/HJ0iHiMHEEn16kZZeP4tMr9fjsCi27XEPLd+HTpSraZwdRSvPb8OHlzXj3ch4eLOXh/kIu7szn4c6ZPNw+Rczm4OZkBq4fT8KVwRhc6ovAxd4wXOwiWiOx1BSNxaMxuEAsHI3F+fponDscgVO1YZipCcbkniCM7w7A2M4AjFb7Y6TSD0OVgRiqCsGxylD0lwejp8wf3aW+1Pqid7sfestZ603z3ugu8yKE6X5aP1QWQO+NP45t80H/Zk9057mhk+jKd0N3gTt6tnhwOra4oSXPCQ25DmjIsUdzjgNaaLo11xGt+Y60zh6NOWoczVaiPktOyOizkQrkSFCn5WiuNRpzLWl/MzRnm6EpywSNaYaop8+rPlGX05Coh6YkfbQk0+eqpT3ZAF2puuhJ24DetHXoSV2H7uR1QlpoykZatgl96XroSzMgDAkj9KeZUAfBDAOZJhjMNCB0aZ5I10V/+iZaT/uksWUGGKJthjJNMZRO+6QaYSDFCIMpJjiWTMuS6WEshR7GUs1xLJ0dzwz9RG8GPeClG9P56WEu2Qh9Kaa0H62j7XuJnlQL9KZboT9DhMF0ER2XSBHTMcUYTBKhL9EKPfG0TaIl+pKt0JdqTVgQ9GBIx+xLFV5HH3WeeohuRho9UNJ1dSYaozPeBF2xZuiONUdXjBna40zpPSNSTdGUYoz6eD0citqA2oh1OEjURW9AYxyL3NqIxvgNOBq3Dg2x69AUsxGtUbpoi9Knlt73WD20xemhI04XvcRA9CYci9yIoYgNGIxgUVU6aInRof110JiwCS18EATal9pmNk+fYQd9Zl0pQqpue4IBWul4LbG0TawBpyXOgPbXxxFaXk/rG5OMCEPUxeqiNnI99oe9jZrQt7Ev5C3sDX4D+4LfRE3Im9S+hl3+r6DS+yVUev4ZO71fxz7/dTgURPdNuDHaoum9jJVgJEaJiShnzEQEYpJ+5PtsA9Bs7IkWXfouGEdgyDwBfYaCuDr4qi/2/ckLe17ywm5i7yve2P+mPw6uDcLhDfQbsymMC6om/Tg06/9Dcfb/UFxFoOEZeSWkDNJxdLXF2XUCtZJK4MhzywI5hzYEPC+t/j8SV1681pWQMriKVioR+95yx743/xkmnITtnu7DJdQbbti7Kra00V2H1nlzscW2Yev2vO7K2f2aC3a9IsiqHS/aofwFW5T9XomS3ypQzITVb+V8uvR3NP9bGQr/XYqS39mg7I8ybH9RgbKXFChh4uoPEuT/xgo5/2qGbIJLq38xQer/Y4y0/2aCzH8zRy6TV79hxdgtkfuvFsj7Vyts/Y2ES6udrziill7DURZttYFFWoWglY0iyEcQjESPbhT69FbTA4VIq2NPCrEL0VWMUS6t/nNxNaW/WrA97jmBxcWViSCuZnm6YDKXVtMGScRTeTVrlPrP4sr4WXElwKY5phlP0wqfSCtG1v+SuDpHXCAuijbjkpRa2y1YdNqGcx5b6SEqB4ckwcjXVSPNWI08e29sDWajyYUjMcgHoR6O8LGTwZM6xR4KGRzFIsioIysyNIHc3BLOMjl87O0R6OwMf3rw9aROq4tcDgfaTmNtBTV1dFVm5lCYmUFpZgqFqSnkxsZQmRhCbWoIB3MTeFDnPII6p9lhwShOjENRQhxyaTqROn7h9nYIpo6/n1QMN0tTqI10IGXya9ObUBlthKvYFAFqGUKp4xpGxwh1cUEoPZSHuLgi0NEVAY7u8Hdwg7dKDVc6j6u1MXwlpvRAKUaWgxRFrmLs8TFHa4QpJjPMsVRojpulprhXbooH5SaEKe5vp3kmrsr1iPW4W7EGd3aswa0dOrhVZY47u+1wodgOnZHGKFW/gnzZn1DuSr9rQUY4GkX/D6kKnCyjTs4ReohsrcC99mrcbq/CjbYKXG4pxVJrGS5378Sd40dxb6wNY/t3oDgiCNEOGh5xVRAVhc1x8cgMj0IsddS87diIgiLYWlrBXaVCmIcboqmjysRVjLcL4n1ckOzvitRAV6T4Oz0jruwFcRXihq1h3igIdEeysy0XVxlujjiSk8EH/LgxMoiF3k6076xCIX0eYa7OcFXI6QFeCge5Eq5qB/i4eCHEi40iGIHooChE0gN2gIcfPOj9dlQ5Qi1VQ26tREhgOBo7Wv+H4mp6fhIz56YwdXoSk6y+1ZwgriYmhzExNYTRkU70HKzEweRQevhXYb+tHEdspGiS2KBLxmpSKdEpl6HNhhVot0aLyArt4lVxpeTiitW8OqZU8hEGh1m0lcaWR1f1qGg/mQjNMtqP7odWlQQdaim67eR8ZME+W+3ogmw0QmqHVHIMM3FFCOJKiRN0vElqJ+kenVKwmlMKzNL8STrXKdXznFYpcZrWn1bKeTrfLBNcMglOsOgsuuZxFm3FxJWERWxphRXdsyylkNXDOm7NRgA0w4gZPb/Q9+eYqREXV1NSEWZZFJdcwkXXCH3vRkTWOE7HOs7SFsXWvB2TSDAuk/KC8cfoe9lD38NOA0OCnjXo+9xrak7LTLmwatukx+tdsQisvlVxRfsMWVhg0MQU/bQ9F1fUsR2xomtkooy+96woPZdXtraYs7d/Iq1OsdRAVt+KvpdshMALbq6Yd2LF2e25vDrj5IAzzo68Pe1kz6fPPgOL0OLiilig+/ECwSKultydcZHjRPOOWHTVYNFZLaQEPgOLqlpytaftHIWUOT5CnhOueznzmlasZVFXV71chPpOLBKJpccxWePjzkcXXGZih+BRSSyNkEVf8QgsDy62rni7c2nF8WTpdV68MPntkBCsMIHhF8hHErwRGCjgHyBIGW9vHpF0nePN61Vd96Jlvkw6+GPFT4CLKj9tihvHj4upG35sNEJBFLFIKy6NWDF5Lzce9cSEERMXTGbcChBkBhslkRWdv6ll2Z/O50evzVdIj7zG92XpgW5cyF1hEVZeLOLKTUgT1LZMPLF0wGV2fCZN2Ovy9eHCjkV8rQT6C8dlKYNMprFoMGrZsa9oUw+v87pbXlxcrRYQf1ZeCe/R6qiDqwLL94nEE6SVL3+/WOQZE3nsfV8JWJVUQpH6ZS0rdJ23Q1hBdhY9FSjIq4BVcRUojDC4Osqg/2qdrICn9bK45BJG6VtmLdtHOzLhMidYS8hzIwreDNYSJNTDuhHECKF7KohLr9vhEbhPv/X3I1kxdlbfKgS3+HVqxRUvcM9eP3s/vXHFnUlFH9yj7d6LjsI7EeG4ExTI74tb/oKsvOnLUjO1Ld1fy54euMH2I666edIxPOk75ImzboK46qPvb42lNXL0jBCqow8PfSNoDI2h2GQE5QYjuGyyQJCpDIlSR17niomrECauDCW0rQS2Gy1h+bYxTNaawniDOQzWm2HjWiNs2mACE2MJRCI1xCINrCxsCRWkYgcurmysHWBmJIOhvpijbyDmaYOsvpWlpQo2NrSd0hUaOy84OfrCkYkrpRtkIgdYs+Ls+jbQ3yAUZzczsOHiSiG2h40lE1ciGG00heFGIeKKiSu1VAM7GzuorJSQmkggNhRDbGRDzzQq2Isd4cRqZNk4QSOxh73EAc5yV17vyk3tJURcSZwgMaPrp3OrzDX0jEP/d4YyyOk61EZK2Jmo4ELrg8R2yFC7YoezDw4TXU4+GHHxFepcuXvjpKcPTnn5ck57+uIM/YfOewRwebXI612FYsEvBOf9grDgH4JLwRG4Fh6L65HxuBGVgOXoJNyKS8Wd+EzcTcjGvaRcPEzdjHcytmrZhnezi/FBQTk+LqzCJ2W78Xn1fny6sxYfVNbgYflePKzYjw92HsYnNU348kgXvm0+hscdo/ix9wR+7J/CDwPTeDQwhe9p+jsmsGj6u+EZfDd6UpseyCKtzuHx5DxPEfzuxHl8w5i6gO/mBGn16AwrzM5GFLyEH89dxk8XruPx0k18e/Em/n7lFr67+x5++uxv+PXRj/j1l1//94srq7J+KIoa4bhlJ6IqqrCn8wjOLXXhiw868fPnjfj1y/345W/V+PXrMqIYv3xTTuwDvu+gixzDlx8P48r5IxjqK8WR5hIUHqlGSFkpXLPyEJyVjdytOdhVmo5DhaGoy7ZDA3X021I2CCMKasUVSxXsTGDiijqzCcbo32KBk3UaXB2lH7y5YFycC8G5iWCcHg7Dqd4onG6Lxun6CJzaH4qTuwMxt8sXs7t8MLPbFzN7/Ah/beuH2X2+mKvxptYNM3udaJr+hPc74NQBDWYOqTFep8JIPT0UHVHg2EElBg7Qg9I+NQb2ELtU6K+ih6ByCbpLrNBVYo7uUno4KKEOd5EIfdsk6NsqQf9WKSHn9G2RozNfgrYcEVqy6KEqm9ocCVpzbdCaJ0VrgQKtm9VoKaD3IleJ+hwZpzFfidYtarQVqtG6TYmWLQo0bZajqUCOZqKN6MyVoitLjPY0KzSnmKMp2QzNqRZozbBCG52nPZfOSzTRdF26BQ6lmeJwujmOZojRlEHHyVCgJZOOnUXHzpKhIcsG9bSuLs0aR9KtCEvO4UwL1GVZojHbko5rgY5MehjKINJN0ZFqjPYUI7QnG6GD2q5UI/TQsl76XHtTTHitsu4kA/6Z9qRsovmN6EpiI0dupGW66Es1QD8XVfRARdszgdTHBFKKJQZSrdHPZRDdA6mGGEg3xrEME8JUizmG6NqGs60wnGWFwTTzJ/sPpNJDGL3WkUwzHM8iss0xnEsPaURfjhl6ckw53Vkm6KHX05tF+2aaozeD1tHr6qP9Bum1DufQQyO99uE0C4yk0QNnKs0nW+JYojkGEkwxkEjnSqLpZAvCHMfoMxim8w+n0rXxUbLogZI+jw5qW+n6muhzaqBtGpIsCCs0Jllz6pOtcJiOfyjDAgfpuvfTe1GTaISaBEPUxBtgf7whDhC1bDpOD/tidVATuwkHYgxwMNoYh6JNcSiGPt94U9QlmKAhgUVvGaKd1ndG6qGb6IwyQGuMEY7EGfLj1SSa4kCKCAfTZIQUtak2vD1C90VdpopaFQ5RJ602WYb9iXIcSBLYn6zAnmQ5dtLynSkK7E5lKPl8daINquLFqNayK0GCfSlKHMrSoC7XHvUF9qjLt8cRNp3tiMYsFzSkOaI+QY2mOBV649UYjXfCVJQH5kIDccI9CD0iDzTruqBD1w+DptEYsUhEv1EsF1e1r/pg90seqPqjG6pecMeul9mofX6oXcsEUhCO8KgrNnpgDJr0YtGkH8tTB5m0aqDljP9MXNXrhqBuUzAdK4izKqgO6wTiyKZ/WKYVV4fWa1nnj4NMWnFx9RQmqw68LcCEVe0aQVwJy7xxYM2zeHH2r6HX9rYgsP6RJ3LrTQ/s47hjzxtu2M2ElFZKMUm1KrrYNFu2k0VVveKIqlccUPmyA3b8SYNyHmGlRPFv5ShmkVa/V6D0D0psp+XlL6hRwaWWGmV/UKHsBQXKXhQoIYpeYOLKBvm/sUYui7j6VzNk/osZF1bJ/7cRl1cZtCzn38xR8BtLbP2tGMW/Z+JLhSo6/97X3XDwbVZvyxcN6wLQvD4IbRtD0LExDJ06EejeFIVenhr4fCH2YfpcWbQVF1f68U/kFed/RVxp+WdxlYg54yTMGDJZlUjbJ9J2T2ESa8aQia2UfxZXpoR5Ok6vYqblWXFl8ry44lFXJjk4Y5qLM+aERS5OWeVhzjqfKMAp682YJxZFW3BJQii2YNFuCxZctuGUxxYMu6RjvzgA2bq2iNNXIFaiQYyjK8Ld3RFIHUNf6kR62tnC01YNLzULoWcPfCooRQrYihV8BDknhZqPNOestIOTXA1HuS0cpAp66JPSg6EEcgsRZObW1BLmVrxehtLUDCpTU2jMzeFGnd5QJ2ek0sN/bmQUskLDEEsP0wEqOqfYBp7WErjTvg7GJpDpboRo49uw0V0HjZkhvBVShDjaI5Q6tsHOzghycuHCys/eGV62DnBXOsBD5QgvlT08FAp4yG0QZKtAorMD8j2dUOqlwh4/EdqirTBF/3sXi61xs8wC98vN8S7xDvGg3IzmjXG/Qhf3Ktbh7o63cafyLaxUbsBKlSlu71ZjocQOreFGyJf8EQnGv0GB8g3s9tVHfST936epMFdGHdfDTFztwH0uripxvW07LrUUYaG5EEsdO3BruA73x9oxdWgXKuIiEEvXGOfuirzISC6u8mLikB4eiVAPT3qQlkMjEtFrUyGUtomkzl8UdbqjqQMe5+2MRF9nHnGV4k8djNURBf0deKpgTpAzcgNckeFJx7eT8VTBBA19f0MC0Fq4GVNHDuJsRysGamtQlpaMAAcNbC0tYGttTZ+zGv5uXogNjUZyZBJig2IQ6hMCHxdvONs5QyOnh3iJCjJrOaxNxPDxCkR9axPOXlvAyaXTmLkwS8xoi7JPYWZeSBOcOjXFxdUUF1ejmJgc4uJqYrQbA4erUZccjr2udjikUaGRXnO7QoluhlyBdpkULTZitEis0Up00nSfTPYk2mqAyysFL74+yKDPv0clRZtchCapNZpkhFLEaVFJ0K6m5yS1DD229OymklFnToYBlfx/KK6miGmVEtPU6ZvRRledpOlTCi10/tPEWVp2lq73jEyOU3R9JwlWSJ2lCzJpNWptgVEeZWXFhdWEjYhLrRNcagnpg6NW5hi1NMcYwSKtmPia5dFdMozTcYas6VmDWK21NcRGM6R9B4hBkbW2FpcI/ZaW6DUzewZz9LORBY1N0aqjy0cXbHtGXLFUQCavWJRWvxE9d9HyASauzAVxdZyOyYTYOIvokrGURiVm1WqcZPLqGU47OGKeRV65uAjiyl7DOevowCOwOHTfn2PCik07CpyjbefpO87FFccJC65OuODqxAUWi7665OnC0+EuezjisrsDLrnZP2VVWNF6QZg4c3F19dltaZtr3toUOhZpxYuPu/KIo5UAH6FYO3HD34cXY7/qK9S5YmmDbPoqbbcqr66xKCI/X6wEBRCBXHAwUcUJEODig0Un0bbX2D5eHlxeMTHBJZY2QolJJy6pWIFtFjnzBB+ap225bHITIsN4NJUnh00z6cREEduWi6tAP63A8ueROM8eh8kjts9lD9cnXHJz4VzhUVUeWGbXpOU6S/djUWVMiLCoJlbviYkrLo/8cSsokMPEGns/GDz6il+fh1YMunBYdBt7rTefyDThNXJRsxptpY1K4zwjrrjg4tKKCKDl7HMKotcWKIiq63Q9jGu0zXUWfRQchLvhYTwSjkks9jlwYcUJeAoXX4L0erbmFo984hKMXidLwwsQtl3mnysTWYK8YlFYK3x0wnBBXAWF0ToigLWs6Lsw6iATV6ye1sOYWLwTE437kawgezBuhwQJBAXySLYVbYH1G1rBec3Tk4tAJiIfhIfinYgw3A2m95yJK3bPaIXVTW1R9mXalomrZY9nxBWxxIqzu1L/1tEJAwp6hqf/63wdA4Su2QAP+i1w0DeCiubVG4zgxsSVsQQx1vS8IFYj0lKOICMRfHQt4aZjSdtYQLzWFCZvG8FwjTH0iI1vG2DjOiPo61nC1EQKM1M5TI2ksDBVQGKlgdTaAVZmKpjo28DESAYzEwWMab2+vjUMjcRcXMllTlDbusNO7QkHjTccCVuFK+1rD7GFGpbGbORAEYw2WcGC9pVa2UEu0kBioYSFoRgmdN2mdI0iExsoRCpBXDHErPC8AnIzGaR0XQoLW9jRMe3FDrATsfV2POKKRV+xUQidFG5wpFYlcYTYVAlrQxlsDOWQE1I9CaS6Yij0pIQNNIZS+Fmpka52Q7mLL/Y7eaPF0RvHXHww6eaDWXcfzHn6cHl10sNHiMCi5WfdBHm14M2KtQdj3jcI836BWPAPxhLdQ5eDI3GF/n+vR8ZhJS4F95KyiGzcTaA2MQcPUgrwTvpWLdvwblYx3i/Yjo+Lq/B5xV58uesgvthzCJ/sOYj3q/bT880+vLNjPz7afRRfHu7Cd83H8EP7cTzumcDjvkk8Hpx5wg/E98dm8T0rwD6qrWn1RFydx6MT5/Ht+DwXV9/NsDRBQVoxfmDi6qxWXC1cw4+LN/D9xZv4+sotfHv7IR5/9Bl++eY7/PoTi7r6j4uy/5fVuLIp6YF662G45pchuXI7mo/V4+atXnz7eQd+/dsh/PpVFf7frP11eFxJtq8Nzp8z986c+51zGqoLzbaYMZXMICUpM8XMzMxgyzIzCsy22LbMzHbZLjOWi5q7uququ5h/syJ2SnZV94X55jx+3ic2U+5URrxeseKHv3fjh3+0Ei347u+dxAr8+PlO/PjVYfztjwdx/fIWjOzrwtINzShb1on4zoWwNXYitaEFdW0tWNZVi03t2dhaa8IgNeZ3l3tjqGI+weTVAuwr8cVeanjvzg/D7qIw7K0OxkhHEEaWBWHPqgAMLvfD5h4/bOoKxNbWEGxrDMPOaibAgrCzyI/nEhrIJfL8sa0wCNvpWAPUWO/P96OSfsSL/bCzhEWbeGBn2QLsqiCq5mN7nQf6GrywqdEHGxt8sKmOzlEXiM21wdhSE4qtVSHYUkHTZQHYzPIYlfqgv9yX7sEfOyro3EzCcUIJdl/hVEbQOSKwvTySEGF7RRR2VEqws0pK10wVtDoFttcrMVinxADN91VL0V8jxzZatrNRjV3Nauxspm0aZdjWIKXlUtqeCako7KsJE6J5KlhEE1VKqByqDsJwXQhG6kMx3BiOIWJPAz0fWratNhCDNcHYURWBXZVS7KmS07NVYG8tQ449tTLsrpUQtI7OsaeBnYeutV6M3Y1SDDdJMd4owURDlLtLngjjNREYq6LKT5UQzTRRE44DTPjURuJgTSSXS+NMBFXSNVUFuyOPAnm0E5NDYzV0DGpgjNVICCkho2NSxbJaibFqFe0jo31EdG8RVFLlrDoKo7T9KF3nKF3nGF3zWJ0Mo3VSjNAxhun5DdMxRti6uiiMu2XVeIMIo01i7CP2NEbR/RBNdK+NbJ6g57mHrmV3dSQ9F2qc1Ibz/Q42sHsJx8HKMBwqD8Nh4lBJOCaLQ3GgKBT7i+meS5i8ovOU0D2XiDBZEkWlBONlUnqfZfSs5RioVGAzlesrZVjDUWBNlQprq9VYW6PBSiqX0j0voc+D0Uvb9lbIsYRYTMfpKRZjUZEYPYUiLCyIRHd+BGdRnhhLCuRYWqjEsmIllpcosbJUgbWlcmyia+grFPPcLNvyojBYKKEGgxxryxRYVq7C4koDeqrt6KlNwOLaeCrjsbguEUsbU7C8OZ3IwLKmTCxrzMDShkwsb8rGitZcrGjPx9KOfPR25KGXpnvbhXJ5VyHW9pZhy4oabFvbgJ3rW7BvSycO7FiGk2MbcPFwH948NYjrZwZw7WQfrh3ZiivjG3B6oAdji8rpO5iMPYV27M+14Vi6E2epMnHClICRUDO2LzBhj6cLE8E5OBRZgvGQQuz0TMf6151Y+ksLFv1HDHp/acXyVx1YMzsB6+YnYYMnE0pMOmWi3ycbAz65GPAl/ARp1e+bxRnwe56cfeAnydmZtErHVu9UbPFiEVzPYfOCsBLY5JnMRdXGBT9l04IpefVTNnB55YZNz3cv48Rjw4K457BuffOdWD9fkFc8D9YLrGOjFM51/ERWrSCWzzBj2RtmLH0jZlpMLXnViN5XDIKg+g3xkg6LOFpeLvy1Ft2/1KDrF9Tw/YUKXb9U82U9v9FjMYvEesWIJVOSi6YXv6LHoldov5dpn9+oubhq/g8J7wJY89/DOFX/LQzl/69glP0/WcRVKGr/RyQa/12E9l9I6JxqLHvNiNVsRES6h60erHtgMrbRM91B7GTSyjsde70zsc8nC8P0OY765LwQaZWLg/5CF0Ghm+BzcXV0Cn+BaXH1Qk4rJqn+SVy90FXwdLCQvJ1Jq5P+RZwTfkU47ldIFOAEP6Y7gTvrTkicCynH+ZAKnA8lwspfoIJzIfR5Diw2AuG5kBcjrmppeR2PtmLS6kJEHc6JhKirc6JGXIhq4uLqhqQFb8lbcUPdjKv6RqocteKMqxmjllKsksSjJkCDHKp4JYVIuCgyy+UwU4PYqtPCTg1Qh9YApy4asboYqsDFwKSKgVFhgEGhpVILk1IHk0IHo5yh5eilKqij5FBGSqGIkEBJKMKJUBFUIUxchUFPDWFTWAQsURK4FCouqxKUGlip8qwLCIHONwjRgWGICQqHgSrQSm9vyLw9oAn0g5Ua40l6LTLNFmRQQziVGsRJxhgk0HU61QbY6LosdB02hR52lYHQIt5gQH6sA7XU+GihxmeHQ4/l8RLsypPgdL0ct7qkeLQwkipz4fjt4gh80BPB5dV7PcF4t9cX7/TOx9tLZuPJ0ll4tHQBHi0LwZNVOlzt1GEw1R8Vof+ODM//hmrx61jqCEBftoh+v3Q43ZWGOxsa8GxHL57tWYrHuxfjwe6FuLOnCzd2deLmXiautuCdo3txfmAdVlcWo5ga4wVEHTWymgvy0VhQiHpq3BRQYys+mirTKhVceh3SaZsspxnZjmhks1ECHSYUuqJRHB/NuwoK4sqAqiRBXFXRfJldhwKDAlkqMTLkkchWilFi0qKFGugrSgowQPWuTe0taMrLhkujosp5IORh9DmotUhi4io1F0UZhciMz4ArxknvgxEqiZqjVxpg1ERT40ENZ2wituwYxKV713Du5gWcuXaGOI3TV0/h9BWCjSZ46RROXDiJE+eO48SZozh+8hBxACdPT+LI/l3Yu7wDG3MSsc6sx2CMEbuNRuyh92RIrcFeegY7FDIMSqOwTUK/x1IxhuT0W65UYb9GiwmtDuMaDcbUCr58r4R+x2m7HdIIDEjC0C+jUiHCIBdXEuzQMnEl45FXrPvgkIrqCmr5tLg6oJLjoFKOw/TdOKbTuMWVFqdZXietBmcZTFwxYaVkqLi8ukTXeoVB85fkClyQyXGOJU8nTkgFcXVEFIlDUSy6inUXFPEorGOsC2EUTdO6I5ERPP/VCSnLZyXDOa0KFwxanKPvAOuayBKjH2Cyip7FAZkYB+USHJCLMSGjeg0tG5fQtFiMcdZNkGAC64BEwmUWy9E1HiGaFlc7vLyx1z8AI0EhGKfvqZDnKoJPjwZRXSwwmH5TQ3nOq4NRTFyxbpIyLq2OK5Q4QZ8LE3mn6NlzgUXfu/MGIy5ycRWDq2Y2uiAbWVDPxdVlJqfcguoqy2dlEba5Qu/5ZYKVV2ndNVp2zb2/ILLcAssWg+v2GB559VZsDJdQXEhNwZcJkVa8i5pDgM2zpOw3CZa4nMsqLreYALPwyCAmWqbEz6MkYZQ8Ft102xWLt14QVzxaibiX4OLi5ElaMudhSiLus/2S3KIjWZAcQkRQvCCZuGCy40GCU5BRbBkXYHbetY5FTQld/WKnuc+7+9kFaTXVpZGLNztff5dHTgnTTAq9iBCJ4xZXNM3uiZ2TR2o5hIixO3wkQhs9IysvhcgtF0+yzuTJXfc295lMSUii+07GXV4m8sTwTFo94hFNCTwijCetd3dPFO6TdWdkz9gsJHmna33An7WTJ3Hn8sUNj8JiAiYujsPmBRKESCSe4ysOdxPpPpJpOyau6Lk/SKZz0zO+Q8e4TfvdYYKLPXcullg3vyT3fDIXjJykpGmmxdWLJAk8SBIE3SM3XJJxOZnoFpQpXE5NcS8x1c3U8lShm2EqG20yC+/l5uLd7Gw8y0jD03R6d1hidbqHx+48VY+5aIzjz39aYDkFmciE1btsvxTahz0XF23HZBV/Zg6eU4wnZrfbBWz02dliBXFldeCy2YbT9Nt5gH4j+yNlaPMORNZsD8R7+8EWGAIj/Q4bvIJh8w5Dor8ImaFy5ESqkBUuQ5J/BBxeobB60W+5VySULOppbiD8Z/nCh/AiPOf6w8crBIEBIoQESREcKEFYoIwLp/BAOYJ8ohDoFYVQmg4PVdN6Gfz8RAjwp2WhCh5xxcWVNhYmvRNmYzx0LMeVNIZgXQINEIUI8iqc9pVEaCAT6SAJV0MULEM4HSciQAxpmAJqJq5keg4TV9ooDTSRaqhpH3WkFloRrYtyI9bD5BZXZiau1DbEaGKhk5vpWHRsfzqXvxzyAAXk/lIur5R+Mih9pdAHyBEfqUMZXXe3JQFriO3mROy3JeK4PQGnYhNw2hGPM444nI11CeLKGocLFiav4nHFkcTF1dX4FFxNTMabSYK4YlFXTFyxiKvHhRVcXL3NKK7FO2WNeK+iGe9WtOCdcirLW/B+dTs+aOjCH9p78WHPKny0bD0+WrUZf1u9BX9asRG/XbIOv126AX9ePYhPmLganODi6ruR4/h+/BS+238a3+4/Q5zFNwfO4uuD5/DVofP46shFfHXUndPq6CUh2orKTw9fxKdHL+Pzk9fwxZk38eX5G/jq4lv4+tJNfENwcXX1Lr598x7vLvjZWw/x6YO38cW7v8c3f/sEP3z5DX784cVRBf/53//f4krbuQ+W1g1IaOpE44puTBzdgvfeHcJXn2zHD39fje8/7iJaiHp8+1EdvvlrM775aCl+/GwnXeAh/PGDCZw7tR7bBlvRurQGGZ3NsLUthLm5B8mNnahp68CyriZs7ihAf70VgxVUOSn3/Sdxta84BPuKRFRGYFdZADX852FD1etYVfMyNexfxuKK17CkfCZWldHyUg9sLfbAQMF8DOTOxZbMudiUOh+b0rzQl+WHgZwAbM32w6ZMb8ILW7K90J/nSSxAf8E8DBTPxUDJXPSVLcDmUi9sLPMl/Gk6mJaFYaCcKkIVVBEqk2BbKZUlImwrDifCsLM0FLtLw7CnNIKumxH5QhmJvaVUeSiXYrhSjuEqJYarVYQawzUaDNdqMVSvw94GLfYQu+u12FWnwc5aNaGkaYGddXJCSsukvNxVL8O+Oqqw1IbiQHUQDnKCcaA2BAfrQ3GwIQz7iXFilBOOUS6xwrCX1u+rCedRQCPVEoxxwSPFBB1zop7KBqosNVFlrkWBg61K7KdyvFnOy8k2hpyQ0jqqIDVTBalRRPtHYLQ2jMowPj3REIn9tPwAg6bH6iPoPiPoPhn0TBroc22UYLhZhuEWeiYt9DxatIQOw616jLQYaZ0R+5qM2EXPZVutAv10rX3VYgzQ9W5vUGAHi0hr1HB2NLlp1mA7i16jY+ygY7EotR3NCs52mh5o1aCvVYutHB362ozo5xjQT/v10bn661R0Phl20/MdqacKYQNRK8JEZQSPoposI+jzPUTv5UFiP33G4/QZj9F7MV5Cz6+EnlmxGuPFWuwro+uoMGJrVTTWVcdgRa0FS+ot6CEWNtjQ3RSLLkazA+1UtjTa0dxgRwujPhatDQ601jvQUkvrqmldpQ1N5TY0llnRUGpFPdFUGou2inh0VCWioyYRXXUJWFQfj2X1cVhT78TmGied34GtlQ5soun1DfFY2ZyI3tZ0dLYXoLWzCs2dDQId9WjpbERrdwvaF7Wjc3EXsQjdS3qwaNlS9K5ciaXr1mL5pg1YunkDejetQ8/6NeheswKL1q3Cyq2b0LdvF4YO78fhM6zLyAVcees67jy+j2e/fRe/+/B3+PM//og/f/Z7/PHjD/CHPz3Du4/v4NaZYzi6dS121JdiU7oDA9RIG6OK3wn6Y39EEYu9XloMztBg97xYjAdlT4urHV4ZWPuaE4t/EYPufzeh55dWLHvViZWz4rFqLv2wMHnlwcRSOvp8stDvkyPg+1xa9ftm8u6ETFBxScWiq3xTOVt4lFWqIKeYsPIQ2OSRTPNTCOvYMiaqNsx3s0Bgo4fAhp/zk+0Sn+PBSCDisX5B3Au4sG4+MU8o1851Yu08B9ZweeXE6jkOrJptx4pZTFgxLFjKkqq/EYMlVC5+xcjFVDfR9Wstp/OXVDJJxfgVQ1jezRG2XfgbPXpo395Xo7HktRj08mOaOey4Pa+Z0P2KDp0vadD+ayVafiFD3f8Qofq/h3NhVfXfwjmVNF3JRNa/idBE27ARB3tf0WLVjBisn2PHZrrHAe8kPmrkbv8M7PHLxF4GfT5DPlkcJq1G2AiCL4irg/8TccWE1bHAIhwLIPyLuLT6J3EVVMQF1f9SXLkRBJfACb8CLq2O++XjBJ2THZONPjiVD+tcSBnOh5a7KX2OW15xceXuNjgtrjg1OB/yr8RVLVHH5dUFUeNPxNV1dTMu62k7ezNOxDVij7kAS6UOVAcpkU2VO6d/GAyBQVCFhUArFVFFTQEbNcYdGh1cWhOc2hjEas2wasyIURlhYtJKrka0QsAoY5FWSkIFvZgqiSziKlIMZbgQbaUIE/Guhgpq+GqpAaynhrGWGsgKLx/IPDyholLnF8Alld43EAa/IMQEUaU4OAxmVoEOCIQxOBBWUTiSNHTN5mjk2qzIspiRZjIhUauHU6GBVaKEWSyHla7FJlPDTNcTLVUgIdqM6vQsdOTko5kaMw0xSvTYI7EzV4LT9Dtxq1PGxdV7iyPxu14RfkelEHkVjPd6ffHuEiauZuHJ0pl4tHQ+Hq8IwdO1elzp1GFLoi+KA/4NqfP+GyrFM7HMGUL1CAn91mtxrC0ZN9fU8uTsXFztWoSHu7txf2gh7o704M7IUjw6sAnvHtuLG/sGMNDWgApqmGZFG1BKjZUqlig9MxPlGRnIo4ZassUKl8GARGrsp1PjOzPWhEy7EdkOE/KcJhT8C3HFkrOzkQXLnToUmZXI00qRrYriEVdMXGUrJciUU6mSocxmRi01nEoT4+BQKyEPCoQ8NAxGhQo2nQl2nQVmpQl6qQ6KCAU1GqIQGSTikVYWow0uWwK0ChMcsYnYvGMAl38mrs5ePYUzV07hFIu2Io5fJM6fwLHTh3Hs5EGcOnUQZ04ewP6dm7C5oRSrEm3YaDFgl9WMYYsFwwYThnU67NNqsZPe0T5JJB9ZkImrEYUcYyoVj7Qa02gwqmGRWVQXiorAYHgw+sOC0B8eiL7IIPSJQ9AnC8eAPBLblCLsoOexSy3BbmKviuph9CzGNFSfmRJXShlHEFdaLq6Os0TtGg2XNKdZLiu1Cmfp/GeVAkxiXSQuM6bEFXGeOCdjSdTlOMlG45NKcVwiwTGWTN3NMZbwPDKSShFOSMQ4RdudVdF+WjqmUY8LxGmaPkbLDrGRC+VizgEmrWj+gEKC/TQ9Qcv2y2leJjDJcnLJ5ThMz2qSJZePFGE0NJx3G9zh6c3FFct7xaOt6HMfCxW6C7LIq9HgYM54aAgmIsK5uDosleGYUoETKiWXV6xL4lE5LZOzRPT0HPR6Lq4uGU24yiWUiaYNOEfP8IJex6cvmYx83ZsWlnRd4FqMmQurKa65mRJXV5jgssbgmi2a86bVRETjOk3fdAupmy+IKzb/Fq27FSvIkls8YblbeE1D65lIYdIoXpBFLBqKyyMmrXhXNzvPI8VE1e34WNyOE6ZZtM/TDBbRk8rLh6lMWMXhHuvSx7rpJSdyHrK8U4lTkU4OnkvqYaKTR3Y9ZPIlTuhOx7sqsm557mkeLTaVWN0dGcZk1Z04N1xcWYVE6m6BxUURzy3lfD7KH4u+ccW5k6ILEV58HYui4t363Pmp3MvuugXJo2lp4uDrWCl0NUzi3SCZuLrPo6+eSysWJTbVnfEevxYHv0c2cuP9eBsXV7dZ9BvrNuhkSd6ZwIrlOZk48QL33RFbPNE7XQOPJOKlOzqLnSNRyNfFo66SE3jJnv8dWsfE1e04F88tdjeBSaZEHoF1zx05xWQbyxH1lK6d8Zjfwz8Lq6luiGx7Vj5m9+ve5j6P8Irn0V3T53E/lymY3OK5sdw5tZ6kZ/AIsLcz0vE0PVUYDTCNXUsij/Jj3TufJCVwWBfAx3xkRpeQs4p9vgTb5hnbjwlDJiSd9Jk4hWfG1jNpdcdux22rDbd4fitBXN2yxtL3zI6LJitO62MwqdJjW5QCnV6ByJu1ACne/ohjv73+oTB5hcDmGYJ433BkhEiRI1IhV6REWpAY8T4RcBAxXhFQzA9ByExf+LzuAU9iwRue8JjlAx+PIAQHiBAeIkNYkBRh/hKEsigpr0j4zg/lBHiLEOQvRQAt9/MVwd+HySsxwsPUkLN8WAozDNpYROtd0CptUEhomcwMLSGL1CEsQIpQOq4oVImoMBX9Linod0mKSNYVMFQORaQaGolWEFdSYkpciZi80kAr0nJhxaKtWBdBo8xE9ZoYmFU2joXObTPEwai0cnEV5S+D2E8Gqb8cMioVfnKoAxTQEKZgFeKjDCikfdrMiVhlS8EOeyoOOFJxzJmME84EnIh14WSsA6cJ3nXQGofzZhcuWFy4TL+d1+JTeKTVtcQULq5upmbgVkYO7mTm435eCR4XVeLt4mo8Jd4urcV7Vc34bW07lW08v9XTkka8w3Je1Xfgd609+PPCFfjr0nX4aOVmfLR6K/6ychP+sHwD/rhyC/66djs+2bQXn/aPcnH1w9hJ/Lj/DH44MCWuzuGbA+fw1eRzcfW1Oxn7FyzP1dHL+OLIBfzj4Fn8g8rPT17BF6ev4svz1/HVRSavruNrKqfF1bV7+OrN+/jixgN8evcxPnvyPr76w4f4/h+f40eepP0H4nv8iCl++K8TV9EdexDXtgF57d3oXb8Qx09sxB/e2YmvP9qKHz9Zjh8+7sAPnzThh49q8e2HVfjqzw34+m9Lgc934/svDuP9Z6M4fHAl1q2rR3VXJRLbmmFqWQxj01IkNvagum0hlne3Y0tnKQaoYb6tUow9FX4YrlxAzOfiaqjUB0MlIRgpicJwiQi7ywIxSMs3Vc7A+uo3sKZ6JjGH8MTGGj/01wRiW3UAdlT6Yke5DwaLAzBQEILBwgjsLBHT/jLsKpViG00PFEdhoDQSg6xrXXkYtlcGY3t1EO0fJJSVREUwEYadFSLsrZJzyTRaqyP0GK3RYaRag+FqBYZp3Ui1DKNVUkKCsQrxNKPECKNSgtFqqnjVKDFWq8JonRojdRpCi5F6HYYb9Bhq0mGomSptzXrsbdRhd70au2oVbmHFoOuvE7r97WqQYXcjnbeRKlwNYhyqE+FwbRQmGXVEvZigyg2VLOJohBil+THafpTt1yClZRIetTRWK8G4W1btZ8dzc7BJgckWJSZbVTj0Iu1qHOhUY7xThbFOJUY76Nm0SbG3mT7DJpGbKD6/t1lC9yMmWGSTCINEP033t0gw0CrHYJsSg3S8gXYN+tqYRNJzkdTXHk1lDLa2RGMzsb7JiFX1WiyrVWIpPcPl9PxWNemxhrZd02YSoH1WE6sYHURnDGclTa/sMBNWwo7lHQ4s7XASLizriMOKzkSsJFZ1JGB1WxxWtzixtsmOjQ0m9Ddo6VmrsZfYR58b+6zHKug5lRGl9JzKqPJbqsB4mQoj5WoMl2sJA2HGUJmd3jn2bsdhc20iVtenoLcxDZ3NGWhpzUJjWzbq2nNQ3ZGLKqLSTUV7HirapihAZXshqtqL6TtTjJrWEtQ0l6C6sQSVjaWopMp/FZU1jRWoa65BfUsdGtrr0NxVg/buavR0V2Hlwkps7K6k71olNndUYj2VqxZWY8niGnQvbUbzih7UrlyFqhXrUbl8PaqIavqjV7NiM2pW9qF29SDq1u5A4/rdaN0ygs6BA+jeeRg9e49i0b6j6NpzCK3bx9GwZS+a+4bQu+8Ithy7gn1X7+PI3fdw7u2/4M3f/R33/voFnn76Nd796lu89+23eOfbr/HOF1/i2V9p3ZMPcPH0ZYxtHsCW2nqsoorDFvqjP+FKwXFLGsbDbRh4Q4YtLymwe04sJgKzMRleTBXtfGz3TMfa111Y/Eszuv4jGt2/sqL3VQeWzXRh+WwXVs6Jw9p5LFk6i7r61+KKSaut3mkcLqlYFJW30A1wE+/2J/BcXCW/EDmVxIXVFDzKyi2k1jNofr3H/4QFAj8XWus9Et0kYN2C+J+wdn7cc+a5CCdWz3Vi1RwnVs52ELFYPssuMNOGZW9YsJRYQix+NRqLXjZiIdH9soHT9ZIeXb9285JAN7HwNwa+3aJXTOih/Ra/Zkbv6+w4Vs5SDh3zdXrmrxjQ/ms1Wn6hQNN/ylD/f4lR/f+JRBUTV/89AtX/70jU/FsUaok6Wtf0SwW6XtZhyesGrJ4Vgw3zYrHFIw4DPknY6Z+GPYGZGKLPeDgwByMBhD/LZ0WwvFb02XFpRUz4CnmtDrpHEZxKxH6EmJJWx4OKcSKQCCjGcX+ad4un6a6AL0Rd/byL4M95MTLrn8VVgTuRezGHdS08F1KKc6GlQjlFaBnhlldT3Qbd8kqgBhdCa/mIg5fC63Axsg4XImu5uDorEiKvLooacFXchBusm6CiFTc0LbhsbMC52CYcdtVhW0wueqRWlAfLkBEYgdiAYOgC/KEMDYRWGoFotQxWarDHqtVwaQxwaaPhIOwaEywqHVXqVDBRw9tEDWGGQSKlSp+EkFIFUEKVwSioIiKhDIsgwqCgBrA8KAgKf39oCH1AALS+vlB6ekLu4QEdTdtou0RqCCfLlUiiYydQAz6OjuMMj0RsRAScLNJKJUdWtB75NjPyqOGaEW1AMjWC45Qq2CUymCPFiBGJYZUyeaWAUUTXEiFCnMGEuqw8dOUXoZ4abxVqEdpN9JueLcapejne6pBwcfXBkij8cZkEv+8V4YOeMLzfE4T3Fgvi6plbXD1etgBPVoXh7fXUCO/UY0O8Dwr8/g1pC/4NtQpPrEwUoy+bfo8LNZhsiMe1FVV4sm0R3nGLqwe7uvBgeCEeTizBvbHlVG7Ae8f24uHBvRijv7XV1ACLV0qRZtQh225FDjUUM6jxkUSNeZfRCKdBj8QYI9Kooc3EFZdWrhgUxJlRFMe6C7L8VjEoS2AjCxpQFqdHmUuHMocWpVYNiqNVKDQoUKhXcvK1CqRJIhEfHoJkmRi5Zha9ZUOcjir0EeFUuRfBQJ+JRiyHyD8cgfP9EUAEegYhyCeYGiLhUEu1cFoTkOBKhUYRDZstHpu39+PK/Td5V8EzV8/g7FW3uLo8Ja1O4tjFUzh2/gSOnj6EEycP4ixx5tAw9q3pxcr8NKyIpd95WzT22CwYt9kwbjZjxGDAED2D3To1+qWiaXE1rKB6i4LqW0olhtQq7KP3d5dcjMHIEPSF+hMB6AsLRH94EPoig9EXFYJ+cSgGJVSHk9IxZJHYq6C6pJLqPfT+T2gUgrRSK4SIK3dy9uN6LeeoRs1HFzzKRg5UKbm84fmuiNO0/IyKySsWeaXCBaUblRsWkeWOymKcY7JLoeQwoXWCjQQYKcJJsZiWyXGOSSCtmufROsOiveg6jiplOETvySRd70GFRJBVTLC5r5WJtv08+oq2YTmuVMK1HqFnxLr3HaBzMGnFkrKzvFY7PLyx3cMLe3wDMBIcQutCMRISgrHwcPp9DcdoSDBnzC2uWD6tYwo2WiK7fwWP/OJ5tcQsT5eEP4uzOh3O6w24ZDDiismEK9EmHmnFxBXPB0blRQNLsG7CmzExAlPyikVZ/YyrnKmcV8/F1VWriXONuE7cYHB5xURWtDBvZfKKRV+5pZVNyI81vY62ZVFMPPKHdQt0xQpRR3abEIXkEHJH3WMyKJFJESduMdFE5ZOMFLybm4m3s9J41A9bdptFYvEE6ExcJfBk6Q/cSdCZoGKRR4+TXXiamoAnKfFcYLFIqik5dY9HTk11XbQIuaam17tFVbyNc/dn4uo+Pz4b0c/FxdNdh3s0P4cwmh9DkFVC9BSDrbvnFnVT3QLvu5w/6Sb4kHfrcwmRUTwSTUh4ft+dU2pK+DBhxWFRXe6osefiyiVEXbnYfcXwCDiW/J1x3yUILMY9nlvLzrnDRzOkdSw6i0kZp5D4/QGTW3TMB/+C+8RdutY7cQL3WNdC92iMLBcXS2jPYNfIIptYtzwGi3R6NC2rEqbhyc+55BK2e8Lllbvr5VSifPdx73BRJkise/ycSRyeHD5J6EbK8m09SU2h6UQOE1ZPU1mZwMUVG4nxqZsniXE/EVfsmbDnwZ7pU9qejej4NClZkFduKck+uzsO9g7b8JZVGE2QRVrdtbtoOpa+i1acN5i5uDqkNmK7SI7OBX7Ie2MuUj18kBAcCltAKGK8gmH1CEacbzjS3eIqP0qF7FAZUvzot9WH6gsLQiGe4QP/VxbA85W5mP/KPMx9dR7mz/CE9/wABPtHIjJEhgiqb4T5iRHiE0m/H+FcWnnNCYLX3GD4LAiDr1cE/Lwj4OMVzgnyF0MUpoZUpKffFQv0PDF7DJ9Xik1cXCmiDAgPkiPEX0LHl/MIrIggFm0lgShICnkEk1Ys0spA2+uglWgFotRQR6qgpvVMXBklRndCdjPMKgsnRmnlidqZuHKYEnh3QZbjSuQvR5Qfi7qSQeorhcJXBm2AEoZgNaJDNXCJjcila22MScJyWxq2xaZTWyUdR+JScdQZj8P2WByhz+U4/a6ftjlx1uLCOS6u4nDFmYTriWm4kZI+zVvpWbiTlYu72QW4n1+Ch4XleFxciSfFVXhaWoN3KxvxQV070YFnlc14XFqPJ+WNeFbTig+au/HHzqX4cMlafLRyEz5atQV/WbEJf1q+EX9Z1YePWI6rDbvx975hfLHzII+4+vHAGfxw8Ay+O3AW3x44x6OteDfBn4iri1xYfc0irw6fx9/3n8I/Js/g8xOX8eXpK/jq3DUurb688CaHdRfkIwtSu+9r4svrD/DFncf44vF7+OqDP+Hbj/6OH776Bvjhe+I7/Mjk1Y//xeLK1rYTaW3rULNoETb39+Ly2Y348J1BfPOXDfiRRVZ93IEf/95EZS2++0slvv5TA77923Lgi3349tMjeHx/H4aHFmPJskqUtJUjrrUNhrYVMLasRmLTMmqI92JZdxc1piuwrdGFHZUy7K0IwkilF7EAwxUePBfScGkwT3o9QuwtC8aOci/0V8zF5srZ2FA5FxsqFmB9pS82VQdja00o+mtDMFAbgP5qqsBUsCgpqtiUy+n4akKL7VVa9Fdq0FeuRl+FEn2VCvRVKdBfI0VfLVVIa0UYqA7HQFWIW1yFYmdVFPbWKLhgGm0wcEbq9RhpYGhpXoOxRjXGG1WEEhNUUWaME2MNtF8jQ4lhWj9E7GtSYW+zmtBgd7MWu1kOK2Injw5i6LGzVWBXmw6724kON2y6nfbp1GJPlxbDXTpMdBhwsM2Igy1G7G8yYrzZQLAyGmMt0RglRljZZsZouxUj7TYMt5ox1GLCvhZBlvEoJ2KElXRNjNFmPe1vxESbCQc6onGQ0RmDiS7ad6EZuxeZsavHjJ09Mdi1KAY7F0ZjR7cJ27oNGOwiqNLf36FFX5sGW1pU2NCswOpmGZY3y7G8RYEVrSoq1VjaosFiehYLG7Xo5lCDutGE7oZodBGdjTFoazCjqT4G9XXRRAwaGy1obrGhudWOplYbGlnZ7kBDByMWDe2xqG+3Ew4iHvUdyajvTENDZyaVWajrzEFdRy4tz0djZyGaidb2PLS15qCjNQsLm9OxtCkR6xqd6Gu0Y7DRhu21Fuyspkp2pRFDFUaMVtLzraJnWmXFcLUde6tjsafGiV218dhRk0LvUQa2VGdjXX0eljUVobulFM1tlajuqEZpZy0Ku+qQ112PHCKbyOpiNBCNRBMnp7sFuQvbkLewE/kLu1DQRXR2E4uQ37EYBR29KKI/WiVdy4kVKFm4EmU9K1G5ZAXqli9D6/Il6FmxBKuoXE/z64hVK5ahl+hYuQx1q1ajbPVm5K/ZjpzVu5GzirEHuav2IX/tCArWT6Bw40EUbT6Ckq3HUTF4GtU7L6J2zxU0DF1D/fA11Oy9iNLtJ1Gw5RBK+o6gefgSVp5+hMEbv8fIw48x+exzHP/ga5z543e49OH3uPrx97j2929x7ZOv8eZfv8TV9/6Bszfex4H9l7B99Q5sql+I/qIaHCpvwvXqLlxJraVKdhw2/lqODf8hx65Zsdjvn4WDoYUYDszFoGc61r0Rh8W/sqD9P6PR/iszFr0aiyUznYK4mhePtUwwebKufplENrZ6Z/Poqz6fTD7q4Bav1OdRU57JtG0Skcjh0U9sfy6mBHHF5NT6eQkc1r3vRXnF8moJJPGuioy1CwTW/Qs2eDKSfwKTVusWJHDWzmcIwmoNlWvmxbnn3cvmuqal1Qo3y5m8IpbNtmPpLBuWzrTR87Bi8RsMC3reoGf0egxn4avRL2CiZ0e8Fk3E8LKHysWvm9E7w0rHEI7FofneGRYsfM2Etl9r0PgfMtT/u4SLqVqi5n9E8ciquv8hpuVSNP6nHE2/UKD1JTW6XjVgyQwzVs+x0XOKxVavOAx6J2K7Typ2+adjb2CWIK2CcnkC/tGAXJ7PauxFaUXs983BAR5x5RZXfkIi9hel1cngEpwMIgJLcCKgCCfc0umf8ln9/yiuuLxyc9ItrqZzYgW9IK44Jc8JFeQVi7y6MC2vWORVtZsaohYXw2txKaIOl0R1uCiqxfmoWpyLqqOyHhejpsRVM95StuC6rgWXzE045WyiClQNtsZko1Mag6LgKCQHhMAaGAhdSCBV5EKgoQa8gRrEZrUcdmp8OtUanuTcScRq9FSxY9JKCh01UHXiSOgkIuhZyZKy0zItoRFFQkWNW2VYKORhwZCFBkEeFACVvx+0/r7QMQJ8YQwOgE0UjmSlHLkmI4ptVpTG2lFEDdMcvRZpcjkSqPEeT8dMpIZ5qlaJTKMWmSY90vQaJFKj2aWQwUHXY5OIYRGJYCYsNB3DRBqTZyFUAVeqUZaYgiaqAFZR47dEFowWnT+2ZUbiZJ0UNzui8GhRBH63LAp/XiHl4ur9RWF4b1EQ3u3xEboK9s7CkyUz8WS5B95eE4FnG2NwvkOP1Q4v5Pr8G9K8foFGXTDWp2uwLV+LXYV67K914dLSMjwe6Ma7vKvgItzf1Y77Q514ON6Le2PL8GB8PY+4eufEOI5tXo2GtAR6JnTN4gjEaZRINNCz12phVathoc/DRvccZ6BnQ43tLGr45ceZUZhgRVGCBcXxFpQksDxXMXS/TFzpUerSotSp4eKqIlaPSrsBlTbCanRjQgk902yVHJlaFXLN0VxcJRr1iKbnapDKoJcpeLfPcJ8QBC4IQAg1ZsIDwhEZLII0Qo5onQWJzlQkONOoYWGC1cLE1QCu3n8T529cwNmrZ3COR1ud5EnZT1w+haOXTuLIhRM4cu4ojpyaxKmTkzh3bAInhrdje3cTlqY4sNqixw6bGfusFoybbRiPMWPEaMAwsY+ey3aVDNtkUdglFWO3NAq76V3ZzboGatTYp1djl1KCQXqW/WEBXFgxibWNE+wuQ7AzKgx7xOHYJ6V6pCIKYyomreTYr1ZgP72XPGKJ3rFJpTvHFRNX9PyP0DkOMQmkknOOEEcJJnGmErZzaB8WkXXWLWou6HTTXNLrcZm4pNXhokbLc2KdU9D2UjlOSaQ4I5Nx+XWW59ISBNExltdKzc5H16SS4CBHhgO0bJLel0M6NQ5r6dpoex59xYQSXf9huv6jdD+sa98hqZSLK9YVcISNLugXgN3eftjp6Y2dXj48eftQUDARhOEQJrGIsBCMEeP0nd4fGU7HEPPrOU7nOaKka6Hv3CTL2cWW0/lY3q9zWna/dH8GPe8ieMndTZCJK3ZP5+mZMHF12SiIrWumaN4lkEkqFoF1nT53xrXpHFdMaLmlliV6mquWF8SVTZBVXFrZhQisG7T+egxhdsNGGPwZQq4rO88dxKQMi+rhXeam8z3ZeIQSH9GP1t+JF+QUE1XPstPxTjZLyJ3Eu63dTnBMi6sHLJqKj/AnjELI5BPjYQKTDvF4lp6Et9MS3OJKkFZsZL8HCUzMxPKk8XenI6ns0yKLSyp3QvmpCK17rufd7ngkV6JbdEyLKxuXU1Pi444bJq2YEOJiyt2lUBBXQoQVk3isu+DT5ES8zeRKsjB63XQ+Kg4TJkL3Q5aY/QHPoRU3PcIgK5n04oni2WiG7N6c7rxjDpYw30LnfC6upiQWF1ex7oTwLOeWQ1h2zyV0PWTi6mESe85spEQHj+7i3R/jhPxjrHsnk43sc2PyieWoYoLptpM+I4eQr4t1VxRGORTyi7GoOP6ZcdkYx++HyUyWK+wpE0z0HHgkFBN4iQI/jaZzj5bII8+e84jnAEvCU5aTiuVB4+eI47CoO3YOARc/5hM3j9lzo+t6zJ4hyxvGPjd3/jEmuZ6lpuBZSqogr5LckWBM0NE7fCtWEFe3bLF81Mr7zgR6n524HG3FOUMMzhjNOKI1Ylu4BG2zPZHz8gwkz1mAeP+gaXFl8QiCyycMyYEipIaIkU5/91P9wpHkHQqXZygMc/wR+eoC+L40Bwt+MwvzX5mDuYzX58Njtjf8PIMQ4h+J8ED6DfETIcgzDAHzQ+AzJwges/yxYJYfPOcGwtsjFF4LQuAxLxBeHsEI8o9CJIuiilBDITVBr7FBpTBDGqWHgtDKoqESGxEZokBYoBRRIUr6PdIgKkxJv09SRARIIAtXQyc1wqAwQSPVQiliqQzUVEdRQREqgzxYxqOuYuTRsNHxbVob7Do7LBorouVm6Om80Sor7IY4mFR2qstoIPKTQcyirQLkkHiLISO0AQrog1QwhqhhjzQgUx2LOnMKFtuo/WBLxb7YFBxwJmOSPoP9NhsO0N+1w/S5nLDG4rTFifOWOB5txZKzs26BdzJzObczcnA3k0mrfNzNKcTd3GLcyyvBvYIyPCiqwMPiSjwqqcKzqka839COd+va8KSqAQ/K6vCwvAFPa1rxfvNC/HHRCvx1+Qb8beVmfLhiM/66cgs+XrsN/9iwE3/ftBufbNmHTwfH8OWeQ/hu/CS+P3AG3x88i+8mz+HbQ+fw1WEmrc7jy6OMc/jiyDl8SfPfsHxXh87i4/Fj+HjiOJdX/zh8Bl+cuIhvzl/F1+ev4avzb+Kbizfx/eU7+P7qPUFeXWO5rh7hywfv4qt3/4Bv/vIRfvjyKy6tfi6u/quyXP0/YhsHkNW8Eu29i7Bv9zLcv7IJ/3i3H9/9eR1+/GsvfvyoHT9+3IAf/lqFb/5Yhi9/X4dv/rwM3/99Nz778ABuvbkdO7Z1YdHiCpS0VSGuvRuGznUwtW9EYstqVLZR47mrG5s7qrCtIR67KhUYqqAfz0o2spwnZ7jCB8NlQRgpDcdwSQSGSoOxp8wH28sXoL90HjaVzMeGEi9sKAvEpsoIbK6NwpaGSGxuDCXC0dcgxUCDBoP1BmyrN2GwLhr9dTHYUhuNzTUm2t4oUGekxrIeGxrU2FAvx8ZaMS2PwNbaMPTVhmOgXoLtrEtasx67WoyECTtborGrNRq7203Y027Eng4DlTrsatNgZ6uKs4PY3qbGIDFAy/uJrW1abGnX0n0zdNhIFeMNtO+6dqogt+h5FNGqJgPWtJqwodOMrYts6FtsJ2zY2mMlLJy+xRb0L7FgcIkdO3pc2NEdj+1dCRjoiMNAu4uIp+kE9HckYmtHEvrak3i5tSOZzk8N7BZqjLfEYX2rAxvaYrGhlWixY0OzFeubLFjfaMXmJmpQNjvR10LHa3VhkMp+YlOLE2uIFW0uLG+Pwwo658pOgRUdLixtc2AJHa+32Y5FjRZ00TPvoOfdWq1HY7UGtdVq1NZoUENU0XxZpQZF5RoUlGmRX6pDXpmJiEFeuRl5lTbkVTuQWxOHrNpEZNQlI6shDTnNGchpSUdWUyrSG5OR3pyKzLZ0ZHDSkNaahtSWFKTQNqmtOUhtL0RqRynSOiuQ3llF1CCjow5ZHQ3IbW9Efns9ilqqUdJciYqWCtQ2l6K1qQC9jTlY3ZiJDY0Z9I6kYmtNEgaqErCD2EPTe2tTsKc2DbvqMrCjPpPe5Wz0NebS9gVY2VhC+1egq7kaja11qGxvRmFnO7K6upDSvRCJ3T2I716MOMLVtRjOTkYvx9G9BE7CtXAZ4hauJNYgYeFaJHSvQ0LXeiR20veoYwuSOvqQ0tWP1O5BOiaxcBBpPYPIWjKAguVbUUF/xBpXbEQXlUtX9WHZmgEsXjuIViorV25F3oo+pK7YhoQVe+BaMYS4FSOIXzmKhNX7kbRuEikbjiJl43Gkbj6NtL7zyBy8jJwd15G3+y0U7HkL+btvIHvbZaRtPYPkDceQseUUKoauo+vUU6y+8gdsvvkhtr71IQZuf4hdDz7B2LPPMfnbL3H090xm/R0n3v4Ih27+AcNH72Hb4ClsWrIb2zo348SSQbyzZQJ/WT+Bu8UrsC8kHav+U4vV/0bfqTdisd8vEwdD8jHEEqozcTUzHj0vWdHyHyY0/8KErlesWDzDgWVzXFg1Px7reFc91pUvncjEZk8msDKIdD7q4HSkFIeJKqGbHu+qx3JNcTnFtknh5bp5iVg7J94NE1iJhDvKal4yNsx7Lq7W/C9YNx2Nlfyc/5W4mudyi6s493wcVv3PxNXcWCwjls4haH7JbDuWzLLzsneWDYtnWtEzw4JFTGK56ZlpoeUCi/i6GE7PDDPfvne2jfYn2P7ufTte0fMIqlq3sGLyquEXMjT+Us6XN/9KhdaXNOj4jQ6dtO3CN0x0DAtWzaO/PR4ubPWKxzbfROzwTcFO3zTs9kunhlUmhgOyqdGVg9EAwj/nubjyFvg/EVcn3OLqVBARWIKT0+Iqb5qTtN//XXF16oWRCP9viyuetP3/TFydd4urS5IGXJsSVywxu6EFF63NOOFqxIizEhtjMtFKlbL8UAniAkNgpoapMSoCOnkUNEoxdEopoqmRy0aVc1DD2alSw6FUwapkw0ZLqdIXDmV4CFQRodBQo18niYBWHMnRiCOgigyDgtZLQwMhDvFHVLAfpIF+UAX4QhvoSxU8XxhCA2CNosqwRo48sxElVBkvo4ZKOVXGy2i6kBqYmUzcUEM4XhKFBLkYidRAjqfGuFMmho0ayZaoSFhEEXQcKmneHCVCDBEtioQhMhK6iHCoQoNhovlUvQHFFgtK9WqUyYLQrmfiKhwna8TPxdVyEf60XIzfL47A+wtD8W53EN5Z6IN3etziqtctrtaK8GyjBWfpd3mF3QM5Pv8XMv1eRluMGFtyLdhVHIO9xdGYqHHh/OJiPNjagXd2L8XTvT14uKcD94bacW90Ie6M9OL+2Dq8fWQX3j05gbPbN6EzPwMOMcsBFkT3FIlY+hxsCjlVrGVUkZYgRiFBrEaB5Bi9IK7iLShMsKAo0YLixJ+LKwNK43T0XLWocOlQ44pGfYIVjQk2NFAjuoEa0M3UKGLUUcO3nBpDRXYrcu0Wnpydff4GmZw+Uyl91hKoIxX0WbNcZgboFXpo5DpolUbYoh2Id6TAbk6ARKTl4mrL9gG8ee9NXLxxAefc4oolZT95+SSOXTmFI1QeunAch84ewZGTkzh78hDOHx7DoYEN2FpXjmV0fRusRh5tNWKxYjzGirFoM4YNBuzT67BHr8UeA9W7mLyid3cgPBSD9HnvYBJLo+Lrdmtk2E7v5jZRCLbTu7ZbGom9UhGGGPSe7qX3dB+9w0P0Po/QOzRG79A4vVsTvJudFPtZ4nOpBAdZ1JJSwbsKHmVd9Ji4onJSxZK2y6kUOMTklVqBE1oVTurUOEEc06twlN654wYNThm11FDU4ayRdaET8jxdovu5TO/mZZ0gsJi84lFYKnfXQy7A6Lzs/PT+H2HSSqvAEZ0Sk1o5DtL356CWppmwonMcpeMfpWfDrvWgQoaDTFSx7oEM+u4eEokxyYniowPuDw7jowUOU0N1N8tz5cEStPthb2AQ9hGsZAJrhL5Ho/SdHqfndZDeyyP0PWQSjUsr1lVRIkirY/SsTtA7e5pFXNHncEGrfS6uoo24wCKu6POb6i7IxNVFJu/oObDIq2vR0c+jrHhklWU6/9W16e6EbL27C6H5ubh6k0daRbu7AFJpZZhwk9bfpO1ucHFlxJsWAx3DwIWVEG3FcmBZuAhgXeAeTeWAcjlwx87yPVm4+OHyhYkrlqOKSRkmMjJT8XZ2Gh4yaZUcjztsBEKCSau7CUIXNhb9w3NT8WgoASauHifFTUdcMVElSCghsoqJnWlYBFW8g5dMUjGmxNUd18/ElbtbHo9wYmInTug2dtdhd4sru3uUQBu/J35fTgeXMFPd0oR7d3cZdAhdA9l6JmyeJk9t8+KoiE5h5ECnIKimRi7k3QVfFFfTSefjuCRicopJq9ux0Txp/l2HmQus5zyPurrndAst9zLeXY4JPi75aD5RiD4TotLYaI+26aT1LKfYEx7VlMQjqZhou+104lasnUfVCZ+vlSflFxLz27kEu58wNWpjLJ9/SJ/lExYNlSxEQT1iz5l9NjzJfCx/3o+5eEpw58D6aXJ9fu9J8fxzZ0nxpwQlk4xcwCU8T1TPo9ri3dLqRXFFn8c9JiHZ58Y+l0S3uEpNpetKEbo6soTzLGk8ne8ObXM7ln2OLi6t7hI3bE5cibHhIou6Mtu5uOoPjkDj67OR8ctXkDBjDlw+/rD6Ud3Am+W4CkGcXzjifUPh9AqEc4EfXIz5AbDPDYBuhjciX5kP35dmC+Lq5VmY+8pszH11LhbM9IDXPF8EeAUjLECESH8Rgj1D4DfXH94zfbFghg/m0/4ec/x4Mvf5VM6e6Q3P+YEICYyCKEyJiFA5JFFa6DVW6Ai5RA+ZSAOVWEjGLgqRIyJICnGYCnKRDuJwNUL9JAjyjoQoSMYjrvQKE9QSDSRhUshCpVCEyahOIkKUXySXVwbahomrWH0snCYn7LpY+q01Qyc2wkB1JYvOiWi1A8pIPY+4EvvLeI4riXcUxB6RUPpQvchPDl2gEuZwPVJVdlREJ6PTnII15iRssyRg2BaPcbsTE/Te7ae/K5M2K45Z7ThticUFWxxPzH4jKYPnsnrARw8swn0WZcWg+bvEnewi3M4uxO08qleUVOJRWRXuFpbjHk0/rm7Ak9pGPKyux/3yOjyqaMTjqmY8rWvDBx09+MvSNfjbik3EFny0ug+fbtyBL7fuxRdb9+HTvmH8Y2AEn+3aj29Gj7vF1Rl8S3wzeQZfHzmLr9zS6nMmpoivjpzDt2zZwdP4eOQwPiI+HjuKv40dwaeTp/DN6cv47vyb+PbCdXx7/ia+v3QLP165h++v3sdXl+/ii6v38OWdt/HV27/DN3/8ED98+jnw7bc86opHWv1Xiyt79Sbk1PVi0ZJuTA4vx7s3NuOrD/rww5/X4scPFxNt+PEvtfj+T+X4+rcl+OL9Wnz1+yX46s/b8eF7+3DxzCZs3dKKhYtZdEkDXPRQ9V0bYaDGdkLLWpS1LMei9m5sbKvCtvoE7GJ5nypDMVblR3gTLPLKF0PlgRgqoYpHMVESiL0lPthZ4oFtRR7YUuiJTYX+2FQSgc3VcmxqVGFjixzr2ySEFJvbWPezaPS329DfZsfWZhuXMRuJDRy7QLMd61qsWN1swspGHVbQcVY1KrGmSYm1zWpaZ6DjxWBdq1WAjrWu3YH1HUQnTXdasbbDjFVtJixv0WNpsx5L3PTSfA+xkI7R3WJEd2s0uuiaOtuj0U60tsegpd2M5lYL6hutqK1j2FDfQBXOFic6OhLQ2ZmIjs54tHU40UbnbafzdnQ60dXtIuLRxda3J6OtLQmtrUloaUkkkmk6Bc3NqWhsTEFjQ+o09XUpqKlOQlV1IqpqE1Fdn4ia+iTU0nRtbQJqauJRV5OIpppktNSmclpriMoUNJXR9iVxKCtyobg4HiUlCSgtS0BZeRKnlNYXl8ajkLYpoG3yChzIyYtFdr4dWflWZObHIL3AiNRCI5KpTMw3Ii7XBEdONGJzzbDn2WDLc8Ka74K1MB62kmTYy9Jhq8iBpaoY5ppy2BqqENtcC3tzNcwN5TDVlyK6sRyW1iqiEjEt5TA2l8HQVAp9Uzn0LdXQt9VD39EEQ2crTJ0diO7shqVjEeztPXAR8a3dSGpqR1pTK7KbW1HY0oyq5jq0NlWhp6kCy+k4qxpLsLauABtq8rCF6K/LxwDN99cVYWt9MbY0lGIjXcfq5kosbqmiz6MWde0NKG9rRl4bHbttIeI7liC2cznMXasQ3bWWWE/XsgExHRsQ3bEeJsLYsQ76TjddG+iaNxFbYOzso2sfQHT7IKJbt9N97iR2w9y6B5a2fbC0E51DsHXvg7NnD5KX7ET20m0oWTqA2mWDaFmxAx2r9qB59RDKV+1F1rKdSFi6Hfalu2BZtg/mZUMwLx+BZcUYbKsPwL72MGLXHSWOw7HhDFxbLiBh4BqSd9xE6u5bSCNStl9HIi13bTgN1/oTSN56FgV730T94QfoOPk2uk49QdfJB1h8+hHWXvsA2x9+jNH3PsPke//A4Scf4uCt32HvqYfYuucSNtC5+ldM4PCGw3gydBmfHbyDT/rP4mbReuwIzsWyX5ix/N/0GHgtFhO+GTgQnId9vlkY9EzDutkJ6HnZhub/MKLxPw3oeNmCnhkOLH1BXG3gkVJpRAY2EZs90olUHkUlSKmfiqv1C+IF3OJqKpJq3dxErJkTj9Wz47B6lsCa2fEcJrHY+vVzk7jIYl0UV7tZ8y9Yy6KxuMBK/hmJbmkVL0RZuSOtBHH1nNVuafW8m6AgrpbNIeYKLJ3zIoLI+rm8mmIxW8axcok1LbVmMKllnV7P1i18Iwadr5rQ9hstGn8hR+1/SFD3n1I0/UqJ1pc1aH9Vh47X9Oh8jf72vWGi48fQvmYsmWPFivmxWOvpwmbveAyy7oF+Kdjln8bh4so/A0P+mRj2y8IIMeqXjTHffxZXB2gZy2816ZeHQ375OPyiuCJOBBbhJEuqzggs/om4Ou7mBO03FXl1+oW8V//Ez7sTviC5pvNhBQrSincVnJZUjJJphFxXZbgQVo6L4RW4GFFJVNF0NS6GMWqEboIRdbgcWY/LTFRF1eGCW1pdEDfgsqQRb0qacEPWjJvqFlw3teKirQXHnA3YF1uGddEZaFHakB+lRnxEFCxM9iil0FODWEMNYa1KBiM1lC3UcLazbnhyJSxSOUxiCZThYRAHB1CF0A+ysCCqFEZAJ4viubHUTFpFhUEeEUwVxECqUPpRhdIH4QHeEPl5Q+bvBXWgD3S03BAegJjIYDikkVxeZZq0yInRI5cak3kEm06j5fF0XNZN0CmJQixhjgyHMTQE+uBgGJiUCg+FKSKcyykT3QdDHxHBu7nxrm7hwdCFBsFKDe4UaRQKVWLUqELRYw7C9swwnKyJ4uLq8aIIfLAsEr9fGonfsmirrhC80xWIZ90+eLZoPt5ePAuPe4nlnni6NgpvM3HVpscKmyfy/H6B3MAZ6LSp0F/gxJ5SO/aVmDFe7cSZ7gLc3tiCt3f14tlQL/3tYjmuOnBnuBO3h3pwd3QNHhwYxNtHR3FpTz9W15Uj06ih+wyh+wpFjJg+G7rvaJkEMTKWQF8CG31WLp0CKWYt7yqY74pGYbyZiythVEFhZEE2qiCLuiqP06Eq3oh6Wt+c4kBbahxBdYaUBHSkUv0gleoF1KCqosZgoc2MLGrgs0gvi1IOTVQU5OGRPG+ZVRODJGsCkmyJcLDk7Foz9OoYmI2xsMbEwaC1ITyU3htLPPq2DeD63Wu4eP08zl09PS2ujhNHiMOXT2Ly4nFMnj2Ko6cO4TzjwBDGVy/BxuI8rKYG4VZbDPZR5X6UiSuzIK6G9Abs0qixU6vCHnpOO+hd7QtnUVUh2CaKwA6ZmOe/2qVX8ZEC2SiCu2Qi7CGGFRJMsG50rPufQooxERtlLxTDBBtlb5RB7w5bzpKa75dIcFAqwaScdctTEHIcYRJJr8ERYlKrFMSRWuieN8mlkhLHmKgyMomkwSGjGgcNKkKJwzR9zOgWWPR8zxJM4rDoq4ss6opHKAlCh8GitFjEFo9qYpKIjn9UR8en4xw10bHpPAd1KkxSyaYP8+uikvaZpGs9KBekFeseyCOtosQ4yEYEDBfhEH3vD4VHYTJUhAMh4Vxe7fURugzu8vbjUVf7goKwJyCApgMwHBxEzygY45FhmKRnfNQdYTbJuiPS92qSOELTxxQsx5UMJ4jT9MwuaDTT4upyjIkay2ykQQMXWHx0Qb2e3/MlndBl8Jo7r9Xl6OejC7KRBq8wUfWiuOJ5r2h7elevWYRoq2lxNYUlGm9ZYnDLasZtFjVlt/CuglPdB1nJ8mAJIihWGIXNDc+nxOSMU4hwYQJHEDBCRA0TIE8z0vAsOwOPM1NwLzked5PicDc5jicKv5vIxJVDyL/EIq/ihQgqLjq4kLJzeGQVkyTxUyPuCQnbGcK0zd31T9iORW0JEVgCU+Jqqosgj+hi62jfB0xkufMhTQkrHm3lFMQHk3J3Y2N597KndD9vT41ix0Y4ZKPXMWnldPL1DLaczbOST7uc7tERpyKXhJxYU8nE77vzYk0xtR8nThBXdx30+fAcZCZeMm7bXxRZNn4Pj7gUcvHnNyWy7nJhZ+HdDlnC97tx1umotTsud+L7eKcQRZec4I4UE6Kf7rpcXOjciaXjxApSjyXoZ91JmcTkzzheSHbPjxUn5D6buo7HLDqLiTGHlefrYtcxJQ6nBNQDt6B74I5kE3KOOfh2Qs4yq/AOvCiuuPiK50nqubhiwireLbFYfi/2mdD13mcjBbLRBeNcPMfV2ykpPNrqoTth/H0WWcbzbrHuiyzyjead8fT+O/GmxY6rxBWrAxcssfT3woAtgWGof3UG0v7z14h/Yxac3r6w+ATC7BMMu08IHD6hsM33R8xsD5hnLYBtjifsc3xgmUW/5294IerV+fD/zWwseGkm5v1mJua+TOWrc+A50xPe83zh7xmIUP9wRAaIEOodCr+5vvB4wxPzX/fEPNrfY7YvPOf5Y85ML8x4bQHm0XygXyTCgqUICRBDFK6ETm2BSWeHSmaAJEIJWaQacpGW6hkyLq5YpBVLzB4RKEMA74oYjFA/EZQiDe8qqIxSUb1FRNcQiahAEdVJwhHmFYJIH5bSQIkYRQxidbFwmVxwGJywqG0wSKKhl9FvnI7anYZ46OQWiIOUiGKjCbojrsQeIsi8oqD0lvDIq+gwHRLkVhTp49FiSsSKmET0WRKw1+rCGD3/g/S9OUwcpe/YSbsDZ2xOXLTH41pcCq4npuNWWo5bWBXiXlY+H0nwPou0Iu4weZVH04VleFJZi6fV9bhbUoG3Cktxp7QSd8qI8ircK6/Fk+pmPK1pwcPKRjxtaMNvu5bgz71r8OGyTfh4dT8+37QTX/cP4auBEXw+MMojrj7dOYEvh4/i24lT+O7gaXxNfHnwJL48dApfMnl17ByXV18eOYevaP7rQ2fwxcQJfDx0CB+PHsIn40fwt9HD+PvEMXxJ235z9iq+u3Ad352/ge8vvIUfL9/F95fv4cvzt/DZxVv48q3H+PrJB/jmt3/GdzxJ+5f48UVx9eN/obiyla5CdmUnens7cHJ8Bf5weyu++10ffvzTGuDPi/Hjn1uprKP5Snz3+0q6qGZ8+/vl+OJ3A/jtg+04PrkS69Y2omNRDYo6mhHbvhjqjo3QtG+Bs3ktipqWoau1C+tbKjFYn4DdfOQ4NiKdP+HNGa32w3BFEIZKmbiiH91Cf+wp9MbuIk/sLPLCtkI/9BWFYkupDBtrtFjbSJXMZg16mxXoIZY0a2k+BqtbbFjVHIsVjXYsb6DGW2McEY+lTQlY2pyAZa0J6G11YWGzDZ0NMWhviOZd09qbbGhvdqKjJY7KBLQ0JqKJrrWxIZFIQkMjQceoa3KhpiEWlfU2lNdaUVZrQ2mdQAlRRBTU2ZFXF4vceidy6h3IouvIJNJpPq3ehdS6BCRXJSOpIlWgMgUp1alIq0kj0pFak0Lrk2h5IpKq2LZEdSInsSYBCdXxiGNUxSGukpFA00lEMk2nIK58ilQ4S1NgL06CpYgoSYW1NB2xZZlwEC4iriwLCWXZSC7JESjORkoRlfnZiM9Kgz0lEWb6g2mmP55W+kNqT02FIz0dzswMODIyEJuRDhvNW9PSYKE/tubkZJhTibRkWNMTYM1wwpwRi+j0WBjTnNCnx0GXmQhddiq0ORnQ5GZBlZcDZV4elAWFUBWVQVVaC0VFCxRVnVDWLoS6sQfqph4oGxdCXt8NWWM3FC0LiW5ImzshbuqAqLEdEUR4cwfC27oQ0bEIUZ1LIOlcDlnnCig7VkHTsRpGIrp1BaxNS+Bo6kVCSy/SWxcjn97PytY2NLe2orO1BQtbGtDTWINlDdVYSaxuqCKqsaqhhuZr6d2qw5KmRnS3NqOhoxXl3R3IX9iJ9M6FiKf339a2DKb21dC2r6PvwiaoOvqoHIC2Yxst2wZd+3YqB2l5PxSdfRx5Zz/k7QPENijbd0DVtguq1j1Qt+wjholRaFrHoW3bT/sSnQeg755ATM8oYnuHkNi7Bxm9u1DQuxPlS/agetkwypaPI2vZKOKXDsOydB9ilg0hevkwx7hsBMblozCt2I/oVZOIWX0EMWuPw7zhDGxbLsIx8CbidryFhN23kbT7FhK2vQnX5vOIXX8Sjg0nkLD1DDK3X0ThvmsoHSGGLqB03xnUTlzC4nMPsfXen7Dv2cfY//Sv2H/rfQzTsv6RK1i76Rg2rDqEiS3ncG/iPv5++gP6Y/oI7604gtPJy9EfUIhlv47D8n+3YOBVB8a90zERmIM93pkYYOJqTgJ6XrGh7Zf03f21GQtfi8WSWXFYMS8ea5gEYlFMninYsCAVG+f/L8TVfIYwst862pfjFldcRM1J5MJq1SyXwEwnZ+UMgVUzXYLMmhMnyC26Lg5LEv+vmCeUa1+QWGvZeeYnumHCys1cIcKKyarVs52cKWnFxZWbFcSyKeY+Z/kL00xiLWFRWLPs6J3JoqcEemfa3QhSa/EMK1/eM9MNzS96w4ru12LQ+YoJrb/Wo+VXGjT9UonGXynQ/Bs12l/To3umCQtnxXAWz7Zg6Vw7Vsx3YOUCulZitacL67zisMU7Adt8k7HLnyVjT+fs8k3DHmKfbzqGfDN/Iq7GfZmwyuXs983FAeKgbx4mfd3iyr9gOjE7S8LO8lmx7oEn3bDR/4S8VHk45pfLEXJUFQjJ2oOK3fyLaKufJ3BnsipoKjKreDq/FRdWIc/llEDZP3ExvByXIipxKbKKqMbFiGpBXnFqfiquxPW4QOVPxJW0CTfkzbipacH16DZcim2jilIDdttKsNqUjha9A8UaE5KZmKJGroka3Dpq7KupIayhaQM1fmNUalgUVErkMLC8VaGhEAX4IcTHE8G+HogKCYBGKoJeKaUKnZhPK6PCIYsIhjgsEJEhfggP8kFYgDfCfT0h8lkAub8nVEHeUAf7QEOlLtiPS5o4pRip1OjO4F0BtTStQrxCjFg6nj0qAnaJGFZxFEzhYbRPMO3LhFQIjOHhMEREQB8ZCb0okpe6CMI9r4tg27Luid5w0PXmycLQZIjACkcYdmWF41SNCG+5I67e7WUJ2cPwXjeTVsF41hWIt7t98fai+Xg6Ja6WeeLJGjGebrDiTKsBK2w+yA/8DfLC5qPToUNfYRx2ldixpzgGoxWxONGRgxtrG/B01yK8O7IEz8Z68HC0G3dHunFrqAdvDa3E7dEteHR4CDfGd2P3soWoTUuEi+5dFxpIzykAyuAgaCPDES2VcHEVI4uCWSGCUytDqlmDHIcRBXHRKObRVmaUJZlRTlQkRqMiwYCKeD2q402oT7aiNc2FrswkdGWkoDMjGZ3pyWhPpboLNZwqqBGWbzEhPdqAOK0aRkkUH1VQHBwKlUgKh9GODFc6MuLSEUcV8WidFXo20qSOKviEUm5EUABdo9nlFldXceH6OZy7copzhncTPMmjrSYvncDkheM4fO4Yjp89jPOnJ3F6ZAf2LGrF+iz6O0wNyW3WGOyzxGAkhp5lTDRGTSaemH2XWokdGgV2ahXYppCgn96R7RIR9ihl2KOSYzet20Pv8T69EsM6BYY1ciHhOq2fUClwgHejk2MiKgqjEeEYpvdoKCSUl2x+nN6z/SzSiic0l+IQF0AssoimWVc9vQbHjDouiQ5xeaXg8uoAnWdSr8BhowqHTWpMEvtNKoyblJggDkSrcTia9qX3+4RBi5N0nJNaYSQ+1rWOdZ87y7rRMWll0HO5dcqgxnEWtaVjkVsqHKP5o0Y1l2Asyuog7T/JUeKQRskjv1ik1VS0GEvIfoTJKwmLtorCIfpuHKbv8pFIKUH3GEb3GkL3HBzGE7Pv8PTBDi8f7PHzx1BgIPb4+3OGggIxEhKMCVE4DtP3/Rj9fThCz5KNYjhJ5zpCz4ZJq6P0vI6KxTjOksrTM2P3dIFFVJkMfPTAC9EmQVyZjFxcsa6D5+kzvajT8+6CLFE7k1wXDQYhGstI0L5MYE0lamdJ3q9EGwViDDziaipB+w2Wu4rJKbsFb/FoGiGH0z3XVMJ1GxcTLMrmtjvK5p57FL/p7nFMsnBxFS/IF56nycW7Xt1jwoaWs9Hz3s5Mx9PMNDyiuivrMvgghbZPZqPc0XkS7bjL8lkx4ZTo5PmsHiexLmdOHnHFZAsfWY9JD5dlOrfVT6OrhGtl13w/QUjkPiW4BGkjJGy/F2ef3ocnbneY3UnPre4IJRuf5riE/Xj3O7udJ2tn+ZqespxNbJQ+11ROLDuXWg8cTj5a3ZS0YkKLcd/lmn427PlOjUIoyD2hi+FURNe9qfxZPL8WW+fkOaoEAWXhkuq23Q0TiXw+ms/fiTXz634YL8irh+w+mdhjwoiNAOlOuM9zfE1FqsW5ryEu1p1fy+UWSM5pgXTPfd1stL17XARZ+bFu0ftzxy7k23rgFo733VFczxPIO/CIRefxe7LxbaefK4Ml05/KS8aiw/h2UyND2t3RcQIP4p9LyQfukRen8oixnFaP6Dqf0HNmCBFXtA1dL+O+jc5tt3F59dgd5fVwKo9XgltcTSWNZ0nqHS7ctDnoexKLa8Rl4myMFQdV9LsVEoGmN2Yj/Re/Qtxrb8Dh6QWLtz9iPIh5fjDN9oH+jQXQvT4XphnzYZ65AOYZCxBDGN7wgPS1+Qj6zSx4/OoNzPv1G5j70gzMf3UOvGZ6wmeuD/wW+CPIOwTh/hFUFwhDAB1zwesLhFxYr3vCm0VczfXH7Nc98NpLszHr1QXwnh+IQN8IBPiEIyJEBr3aAovBCZ0ihuoXSkSFynkZHiRFeKAUolAFIoPlCPaOhO/cQDpvAEL9IqCMVEMr0VOphJhFcbGcW7ScSasQjyBEeLM8nAqYWDd3tRUOqhsxcWVjoxnKY2AgWMSVM4baqVon5Ky7oI+Y57eS+xDeUii8JVD6SKDxl8MYqoVLEoNctQMNhnissKRgIDYFQ7FJOOBIwNG4RJyMT8DpuASco+/WBScbTTARb8YlEym4weUVG0Uwm0oiIxd3sgtwlwmrglI8LK7Ak4oavF3bgCfVdbhTUo5b1A5m0upWWQVulpThLdrmQXkdHlYwsVVN62rxsKYF77Yswh8WrcFHK/vw6Yad+GLLPnzeN4RP+4fx9/4RfLJtFJ/snMDnQ4fxzcFT+ObQGS6uPj9wAl8covnj5/HdqctUXsCXk6fw+cQxfDp8BJ8MHcKnE0fx2eQJ/OPgMXy0/wg+pvLT4+fw9dmr+P78dfxw8SZ+vHgL3124jS/O3sRnF9/CVzce4ptH7+Obd/+Ar//wF3z7yd/xwzdf44cfvscP/ySu/nf8b8SVuWgRMsubsHRpG85PrsSH9/vww++34Ic/rMD3v1+I7//Yhh/+2Ejzdfjud3X49oNWfPvbZfjsnU14emMTJoYXoXd5HWo765HZ3omY9hVQdm6mxvcW2JpWo6BpGTqaO7GuuQKDDYnYXa3GSDX9uNYEYKLGF2PVPhipYsnaQzBSThUPLq8CsZsJq/y56M+bh73VYRhp1aG/wYDFZSo0FilRVaJFabkBheV6FJUYUVIcjbJSC2FDWVksysuo8laRiPLKFFRUpaK8hqhNQ2ltKoqqE5FXEYes8jiklycivSIFmVWZyKrJQVZ1LtIrc5FSno3EUkYWEoh4LnrS4SpNhaMkBXYqY8vTEFuRBnsFixRKh7Uig8iEmYguz4KpPBN62k9bmgF1cTpUhLI4G8qifCqLiAI3+VAV5XGURbmQF2ZDRkgLsiEhxERUQQ7EtK+4JIvIoGlGOsRF6ZDQtISWS4sZOTTPyEUUHSuSjhNekIuI/HyICoogLiyGtKgEckJZVApVYSnU+UReCTS5xdDllECbXQxVegEUiTmQueh6XTlQx+VBl1gAfUoRjKklMKQVQ59WBG1qAbQp+dAk5Qok59J8Hm2XDV1qOk2nQk0ok9OgSM2AIj0Hisx8yLOLIMsuhTSnHJLcKkjyaiDNb6Rr64C4dDHEFcsQVbkC4tqVENevRlTjGkQ2rEFE42pE0HsV3rgSoY0rENKwAkENyxHYsBQBjb0IaFmMgLYlCG5fjtD2VYhoX4Oo9nWQdGyAomM9VK1roaX9jc0rYW5ZBUfbKiTStlnti1HUvhDlRFV7F2ra2tFANDNamNRqQ2NrOxrbOlBPVLd1orRjIXK6e5GycDniFq6AvXMlottWQ9eyFuoWOl/LFsha+iFv3Q5F605BRrXthrp9D1Ttu+h6tkPesQ0yRvt2YocAbSdv3UPspWMMESNQtozRtU9A3XaA9ic6D0DbtR+GhWOIWTQK+8JhxC3ah+SefUjvGUbm4jGk9u6Ha/EELISxdxzGJeMwLR0jRmBcOkqMwbCU1i07COOKw4hedRzR687AuukiHH1X4Ry8Adf2m4jfdh0JfVcQv/EsHOtOwLnhGOI3nUDS1hNI7juO5K1HkLT5ANL79qN06CS6z9zB5ru/w67Hf8HI3d9i6OJD7Jy8hg0Dx7Fu1QHsXnccbw7fw9/O/gXfn/sQH+24iRvV2zFubMVWv0KseSMVa1+OR/+MBAx5Z/CE3bt9srDNKxOb5qdg5Yw4LHndgWUzWEL2RKyZn4z1C1KwgXUF9E7DZp90bKH9ttL2W3muK5r3TBPkFW23aUEyHYeRxNk4L1GApqdGEeTyigmnOfFEnAATWTNdXFyteMPBWTnzucRi69fMpn1mxf+EtbRsKkKLdT1cz0omsdzLBeKno7mE48Rh9WwmzBxYNcMhlLMEpiOumLziosqF5fNc08KKlUu5tHJiCW23ZBbLA0a8YUfv6y/wRixhx5IZU9A8bbeYpntes2LhK2Z0vmxCx0sGtP1KL/AbPTpe1aNrhgk9sy3onUv7zbNjKbFigQOrPeOwzovu1Zvu0yuRT2+kss87mXcR5JFWTFz5pmMXfVaMvd6CuBKirrJ5YvYxNoqgbx72E0LJ5FWeIK/cXQV5d0F6XxhHfAtx1K8Ix/zco4cFIe4AAP/0SURBVArSMoEXpwt50naWvJ0nceeJ3IueEyhwkvFzcfVC18AXo6wuhJbjYmgFLoVVCnIqnKbDKwUiBC5zYVU1La4uRRDh1bgcXkVQSfOXI2txOaoOl8QNuCBtxHnigqQJl6RNuCZrxnV5Mx9R8E1TCy7ZW3Esth67zIVYZUpFa4wLZRYrMqjhF0uNYSM1uNV6OZRGBZQGJU0T1NCXi0SICgxCmI8PQrw8Eeg5nyqhc+DvOZcqi96QR4VCIxNBI42EShIBBYu4igyBJJwqhCH+CKNtwvy9EeHrCTGhDvKDITQQ+mB/aAJ8qaLnSxW9IDjkYiRTQzxFr0USNcRdCgmsUeGIiQiFOSoCFilLui5BTFQUj66Kpka4hRrjFqkU0dRQ1keKoA2PgDYsEvoIMYxREhiixNCF0/XROfVMXAX7IV8SjFZDGNa6qKGeE4EzNVG41S7Go64IvL0wDO90hxIheLs7GE+7A/F0oS+e9izA08Vz8WTxHDxd6oN31kjxbIMNZ1qNWB7rh4LwGcgV+aHBpseKrFhszovGYL4ee0qicag5GVdXUUVzVxfeH1+C9/YvweOxHtylOtCNfYtxbe9y3BzdjLdPTeDZhWM4P7IL69qbUEQNJJs0ip5XAKR+flwamugZmJVSqkyLYJCGIUYWgUSDDLmxBpSwpOyJZpQTlUlmVBHVydGoTjKiOsEwLa7a0uPQmZGIjrRENFMju5EaTLXUmKqkhmwJNfjzqeGWHmOEU62Ejp6zPCQUkpAwqMUKOJm4cgriKsGSgBitDTq5CVplDDSqGMilBvj7RcFA223athXX7l3F+evncNYtrs5dOolTBMtvxboJHiaOEifPH8XpU/txaPdmDDRVYD010PvpWnabTdgTrefdAvcRwwY2oqAKu1RybKfnsE0lxXa1FLvUcgzp1Rg16jBC79CQRoVh2m6UpicMGuwnxml+TKXg8mpMLsWYTMqjqlj3wJHIcAwRYxIRj8Q6yOSWQs7lz35af0AchYP0WbCR+ybVMhxl3QCNWhwnmEg67O62d4BB36MDRhWXVBMmuqZoFUZilBgjJsxqTJo1OByj5RFTLPqKRWcdo2s7plEQSt698ITeLbbofk6wyC2DCocZekFeMY4Qh935rFiEFesayBKwH2IjBspkXLoxDsnkOCKV46hYiiMiJqyicFQkIWQ4LJJiP31fxljEFX3Ge/0Dsc3TG4MLPOm30xfDrJsgi7xiEVdBQTzX1X76e3CYCSo6F8ubdYimjyjlOKZU4jgbWZCe6WFRBI5EiXCMzs+S1bOE8ueZgIox4bzJhHMszxXrLunuMjmVpP2KW06xko84yMSVGzZ/hY9AaMTlaNbtkMkwPS7T3y+WqP1GrJmw4KbDirecNiIWt1mCapeLR9fcdXdZE/I6CZLlzlR3ORZR5bS7xYKDd30TIquEhNsCLGdQPIcl2X6SmspHg3ucypJrJ/DycSqtS3LiLkuYHm/lJYuQ4t0C6bv2NIUlAp8aVS/GjSCvBNFhFcTIlLhy2HiEGLteNs+6onE5xa/f8lxqvZDQnEmrqaTn07KKY56GRTLdYtLHEYtHdC/PWKJw1oXOJcicqSik+w4HHjpceDQVYeVO7M4j0uKnclw5+bMTnqcQdXXP9Vy68eu3W7i8EkY1dEdgOV+MAnvOfTd3uZQSxNRU4nahW16su4uhxZ33SsjbJSSPj3N3tROilwTh6HR/pkL3QvZsBfkVK0TSsWuj89xnoo9JM3sMXasFD+PsvIveIya7WNQaF1B2IYqNXaNbHrF1j/gxY4UIOLpeQbpFT0s3FpV1z/F85MTpqLs4d/fHOBvvbviQvSvxwjUyScfOzcTV4zgHnrhLJssesG6CdN13zTG4a4nh0VcsUo5HXLERDBNYDrZ43GI5rjhO+j446bvhwHUbYXfgGnGRdVOLNuOASocB+s1snT0fab98CY6XX4Vt3nyYPbxhnOMF3Wvzof7NHCh/MwuaV+dA/8Y8mBivzUHM61TOXADlG/MR8tIMePziNcz75WuY+9JMLHhtHrzneMNnni+85/sJua5YlJNvBPzn+GPuK/Mwm47r8bonfGnea7YfZr86H6/9aiZmvjQHnrNZF8NQTniQBDqFGVaDE3oqo9zCKjJYwWGjCUoi1IgMkiHIIxQ+tK/vHF+qt4RCGa6ENkoLVYQKsmApJAFiRPmJEEbHDfUMQSRdjzxMAYPEADM7h9oKu9bOuwuaadqkiEE0E1qmeMTq4+h30QCpvwwyXymUPjKofeVQ+1HdyU8Glb8chhA1HCIjshU21OnisNyaim2uDIy60nHIkYzjjkScdiTgrDOBS6tLXFwl4BonEW+6WIL2FNxMFpK0XyduZmRzcfWwpAKPy6vxuLIGj6pqcb+iGrdLynm01YPqOjysrce9ylrcpvl7JVW4X1KNW4UVuE7t9beKq/GkvgN/WLgKf1u+FR+v2YaP1+/CJ5v24OMt+/Dx1iF8PDCCj7eP4dN9B/HV/pO8m+CXB07i0/Hj+HT/cXx1+Ay+O34B37A8V/tP4NORw/jHvkn8fWgSnx04hi+PnMbnR07h48mj+MvEJP6yn9bT/DdnLuPHizeIt/Dd+Zv48ux1fMHE1fUH+Pb+u/jm6W/xxbu/w5d/+gu+/ewzfP/dt/jhxx/+a8VVdFELMitqsWJFKy4dXYW/PtiCb95bhy/e6cZnz5rxj7fr8Y+ntfjkURU+vl+Bj+9V45P7bfjTrV7cOrsEu7a3onVxHfJbmxHftgTGro1QLhyAqmMLrE2rkde4FO3NXVjXWoVtjSnYXaPDcHUExmsDMVEbgNFqXwxV+gviqiIco5wQqih6YXP2a1if9RoOLFLi3EAmtve6UJ0nRVJCJJypejjy4mDNjYc50wlzmh3mdDssmQ7YchIQm5cKZ0EGHIVZiC3Mga0oB9aiXFiK8hBD86b8HGhzsqEkVLm50OQXQldYCn1ROVEGDU2r8kqhzHWTVyKQWwIFlfLCEsiKiyErKXFTCllpOVEBaUklJMWVEBdVQFRQjvC8MoRklyA4qxhB2aUIyq1AUH4lgvMrEELrGWFsOzehhWUILixHYEEFAgqq4FdQDb/CGgSW1CG4tB7BJbUIKa4hqhBC5wgpLueE8rICwXTuQHrJAwh/IpC2DS6kfQrqEFZYh3AioqAWkfk1EOXVICq3BmJCklsNaQ6RTWRVQZ5eAWVKJTQp1dCm1ECXVgt9Ri0MWXXQZ9VCm0nrMuhZpZdCnVbspgiaVEFoaVLzoErJpWPkQE7ICGlqLiRpBZBkFEOSWQ5JVjUkOfWQ5DVBmtcGaUE3xMVLEFW2HFHlKxBZuQoRNasRXr8WYQ3rEEIEN6xFUP0aBP6EVfCvXw7/hqXwp3cuoGkZgptXIqxlNSJb1yGqfSMkhLR1I2TN66FoZnJpPfRtG2HuWAdHx0okdCxFMpFKpHcuQVbXUuQSeV3LkNu9HDkLlyN70XJkEKk0Hb9wJWzda2Hq3AB9x0bo6Fialk1QNW6CsmELFA19kDcMQN64jc63A8qWnVC27oaybQ+U7buI7VC0bXOznUdaMRRtu6Cg7RSttF3rXmIfVK3DULeNQMNoH4W2YxS6zlHou0Zg6BymaxiGuXsY1oUjsC8aQ2zPBGw9BxC96AD0hI6VPfthWDwO4+IxGHvHBJnVOwHTkoMwLT2M6OXHELP6FKzrz8Ox6QocW67BsfUaXFsuI2HjeSSuPQnX6qNwrjkMx9pDiF1/ELZ147CupXOuHUbylgmUDZ9G95nb2PDWe9h25wPsuvYUO47eQN/uM9iw/gC2rTmEszuu4Q/Hfodvzn+M7yZ/i98uPYmzqauwT1KFAb88bJ2fia1z06jSzQRHNlXCc7HbLwc7fXMwwETUgjQusDYvSOVCaosnE1OCqOr3yaJjZGPQPweDtM8AS8zOJZYgr7Z40D5sv/kCW2l663yBPpru905Dn08aT+K+yVNIzi50HxTyWvHug7PjuaxaNYPBZFY81s6Kxzpavm5WAtayeVrOYDm51tOyjXOSsGlessBcOtbsBNo2nq//OWtnxmENsZqfw4FVb8QKzBBYOZOYRcyhdfOcWDU/Divns6gzlxBlNdeBXlrXO4uYSTAh9bodS16xYcnLbl6heRat9jrxml2ATb8hbNvzihULXzaj6zfR6HwpGl0vsREFY7DwdTN6Zlno+DYsp3Oz865cQNfqQffrlYANPnSfPinP8U7BFmKQJWP3c0srvwxqTGVgl3c6Zw99Pvt8MjHkm0VkY9g3F6O++Rgjxn2myMMEsZ+mD/gW4KCbSTeHiMO+hZwjfkVcYh31K8Exv3LOUb8yohRH/QWO0DqB4mmO+hfjGBuRkIkt/8J/Sur+r7oHcnEVVvGCqKoSxBQjUuCyqIaonuZKZBWu0HZXafsprtB2V6PqcEXSiEvyZlwgzkubcJHKK8RVRROuKBtwRd+AS9ZGHLdWY3d0HtZEJ6PN4kQ5VaizqIIdF6NBjFEOrZEqYdEKKAm5gSqF0nAEBvnBc8FceM6dDX8Pqpx6eyLEywOh3gsQ7ueFqGB/SMMCOZIQKkODIAsPpvkgRIX4U0XSF+Igf6iCA3kXv1hq+MZJJHBFiWGLiIQ1PIKWRSGBGsFJGjXiWfdEFlkUGQFjGIuoYt3laDuFBHalDHZqKNtpW5Y0Pl6rh4slLpcreESYNjQCurAoREfJYZapEC1RwBgphik8HPaIMCRHBqNQEogmjT9W2wMxlBWOc9US3G6V4lFHFJ52heNZVxiedYfi6cIQPF4UiMc9vniy2Atv93jg6aIFeGdJAH67RoH3N9hxts2AZU5/5EfNRbo4CEUmDVoSo7E8Q4vNuWpsL9JirC4W55fm4dH2Fnwwvhjv71+KJ6OLcWdoMa7tWYzLe1fgrQP9+N31k/j42R28e/MyDu8cxOLqSuRYLbDQfakDg6EJC4NBFgWTSgKDUgSdJBQGcTDitFEocBhQmSjIqqrEGNQkxaA2OQZ1KSbCiNokIsGExhQbF1ftafFoSXKhjgkrmxnFMUYUMGwxKKDGYIYlGg61Clr6rGQhYZDRc9WIFbBpzUi2JiItNgWJ5gReqdeIWRcMPZRSI2RU8ffxjoBSG4N1g5tw5cEVnLtxFmeunML5y6dw4eJJnCGOM3nlllbHL57AqQvHcPzkOEa3rcGm6nysc1qwzWLCbqMWO9QyDLLuf/S5M2k1ROxm4kou4fJqt16JkWgdRmMMGI/WY1xPz5zeozG6/nEqD9D8QaMO+/UamldilN6hYakYQ+IoDDNpJRFhVBqFcRY5pFXiiEGDSR3tK5dilN67MVE4JqIicEAqwgEmrlRSHGGSSa/mUukEl09MIiloP0Fc7TcqMRGtputR03WpMGJWYdRCx7RocMCixaRZi8NmDY6adThm1vMIrCMGNQ7plIKcYlLMpOPw7oYGJQ7SsSfpHEcMKt5VkJ/boMMJPaHT4gR9D07Qd+KYio04KIweyKHvBhNXx8RSHBOJcZQjwWHiIE2P0/dvhD7j4eAw+hsriKuB+R7Y6e2NkcAgjAYF83IkOBhj9A4ycTXJorfcubOOsKTvdM5jSjovk2T0XCcjwzEpisBhCUvULsdJeu5nDFqcZ90ETUYeTcbE1Vn6XM65u0uyyCourljOKrMQVcXzYhkEgcW7GxoEeSWIKxbBZXRLKyveonf5Lacdt1xMWDm4tJqC5/mhBv8th5Cv6vZUtFWskN/oLRsbaZAlPWeRNY7neZv4yHNCVyshaoUlIU/Eo+QULq5Ygm0hObiLpuN5VBUfMS/O6u66ZuFd11gUENuOrX+UxKJqbO51Ftxn27os01E6XN64c1IxqXbbbuUCiy1jideZPGFJym/bzRwub9zRQkLUUrQQtfQzcXWXj94Xw2ERTbdYpBIdi42U9yw9lXdPE3JaTUkrFlHkwCOni8NklSCemFARRhVk+ZWYuBKE3wvECbBoMC7Y7GZ+jfwepnJwTcmgF2WOO5qJMbX+ebTYC4LONbWMSSQmd+LpmoQcUlM5oviIitPd85zTkWyPWdJ6FknFrpMJJZbbjAkm9rzouTDuswivODsd1y2KmHRjo/g5magSuM+iyOzCMi6zuISyCrm5HO7jTUe8CeKKd3mMF4TUVOQYvwYuLOl88VMSjImrF+WVQ7iWqWfGErMz4Walc9gsdA2xPFruSVIyvWdJ/F295XLhBn1eN2jdTSpvUnkjNhbX7USsA2/GOnHZTr9hFgv93TFgMFKC5tkLkPKLl2B96WXEzJoN09z50M1g0mo2FL+cAcWvZ0D9ymxoX5sL3auzoX9lFqJfn0fbekBD24X++g14/McrmP/L1zH/5dnwfMMD3nN94DWXdQP0g69nEIJ9I6gOEQGfmX6Y/es5mPXLWfB4zQO+LOJqlg9mvTIXr/9qJma/PBe+c/0R7BOGQO9QhAWIoZYYEaO184grJq7CAiUQhSggDdfyUQZZvisxzYd4CV0Rfef4INQrCPJgKTSRaj6CoDxEDkmAxC2uwhDiGYpIv0jIwhTQS/R8VEGL0gKb2sbFlVVjg0FuhE5qQIzKilitk+oWZqpraLikUnpLoWLyyk9B80oOS9JuD9chU2ZBjdaFpZZUDDozMerKwGRsMo5a43DC6sIZ4rzNhYt2Fy4RV4ir9jhci43Hm3EJuJGUghupabhO3MzIwr38IjwqrcCDknLcLirF7WIWZVXBuV9Zg8d1TXi3pQPvNLfjSV0jHlXU4n5pFW4VlePNvFLcKa/D++29+HDJevx1+Rb8dUUfPly9DX9dvwt/27wHH23dh08GR/Hp7gP4cvgwvhw7hi8nTuCL8RP4dPQo/sFyV00cxxcHTvIorC9o+vPRI/jH0CQ+YeJq/zF8dfg0l1efHjmBvx04hD+NTuCvE5P44vhZ/HD+Gn68eJN3G/z6LBtx8C189eZ9fHP3Gb5+9D4+e/I+Pn3v9/jqbx/hu6+/4tKKdRcEz3P1c4H1w79Y/r+NuKpHTnU11qxuxaUjK/GHt9bi43uL8ae3avHB9WK8fSUfj89n4+HpdNw/noIHR9Pw+GQB7p+oxbn9TejbUo/a7jqk0wO2ta6CrrsPikXboe7YCkvTGuQ0LEVbSxfWt9VgezM1UuoMGKqhSkRtECZqA3m01VBlAE/Yvq88BCOVoRitDsHuUg+sz/wN1uW+hlMb6IfjSC32bMxEUZ4c0Y4o6JPtMObnQ5tXCFV2DpQZqVCkJ0ORmQZ1djYtLyCKoMorhpyQ5pZAmlMKSU4ZoghRTjnCs8oQmlmGsKwKhOdUITy3GpF5tRARrIzIraVl9VQ+JzJHKMOZBCqqRVixm5J6hJU2Ek003UzrmhFa2IzgvCYE0D6+mbXwySCyCJr3yauDL53DL68G/kQQTQfl1yGYCKRjBxQ2wJf29y5sgVdhG7yKOuBb0gV/RnEHAoraiVYEFjYhiLYNKqxHMH2WgUUN8C9qhG9xM3xKWjj+xa20vhUh+a0ILWDQtdF1heY20n030D010PNg1EOcXQdxVh0khDyzDqr0OmjTGwQyiCwiuwEa2k6VVQVlZjk9+1Larhgqt7zSpBRxVCmFUKYWQJGaD1lKHiTJuRAzUgogTiuBOKOCzlULcU4jJHmtkOZ1QpK/EFGFvRAVL4WodBkiy1cgomolwmtXI6x+LULqmbRaiwA3gXU0z1lD06sQULeCE1i/EsENqxDWuBaRzRsQ1boZ4tYtkLRshbh5C8RNmyFp3gpFaz+07VthbN+AmPY1MLevhbV9Hewd6+Ho3ABX10bEL9qEuJ7NHOfizbAT5sWbYOzZBHX3Zsg7+iBr74O8ld59dszGrVA2EPU0Xz/AUTYOQtm03S2vdkHJRFUbLWudYhvUtExgJ7GL2A1N256foCV0hL5jDwydRBdNdzL2wdA9BOPCURgXjRHj0C+agG7RfqgXCmgXsmXjMPD1wjbGngkYFx8gDsLUewgxy4/DuvoMHOsvwbHxKpybrsK14SLi15xG/IqjcCyfhG35AVhWTMC0YgT6lftgXLUX9vUjSBuYRMXoOXSfuoU1V55g69UnGDh1F33DF7Bp8yH0r96Pw31n8fbkM3xz8e/Aqb/hHwN3cK9iDw5Hd2B3aBF2+Odih68gqXb65WJXYD72BBZgd0A+dvnnYTstH/TO4gJrkHUf9BLoZyUt3+abjW3+OdgWkEtlLgZpvp+26/PKwFbPdGz1EOhbINBP0wMv4kPLfGkb3zRs9WGjEwqjD7JRCLd4pbmTvLPE72nYOD8V6+emEMnYMCcZG+cmYRMTVLMSsZHJKk4iX7Z1Xgr6mBxjkoymN9OyjbMT+fqNM3/KBtqPyS4mttbOdBFOrGHMcnBWz3Yz1yHkv1oQj1XEivlxWErzvT8TV0xGLXk1FktftmPpbxg2oWTzTGC9bEMvLet92c6FVu8rNvS8bMWily1YSCXrmslk1lKWBJ8lhKfjr5jvwhoPukavJKz3pvv3SeaiarMvPTN6dgzhGQoicDuLsGLCyi8Te3wJn0zs9qZ5L0Ym9tJnt9cnG/t8cjDsk0cUYIQYJcaYuPLOwwSx3ztfkFe0/CAx+QKHfApx2IdFXxURxUQpjvpV4MgUvmU47FfKOeRbIuBXzDnM5JV/MY4GlOB4QIm722Eh53+V1+rnOawEWVUjIBK4HFWLK1E1bqpxRVTF5dXVyErONeJN2u9GVANuSFtwTdGCC7JGnJU08PKKogmXFQ24pKjFRW0tzptrcNRShj3R2VhjSkSb2YEKmxV51NhJsxoRR41oGxFNDWsdNbYVWikio8IQFOgHf28vhPkFQBnKuuJJoKNSFRQCuX8gJD7+EHn7IMLDC+ELPBHp4Q2xtx+ktL2CC5dwPsKfU65EikKNTJUaWSotlTqkKzVIVaiQTA3rRGr0xkllsEVGwhQSTJW/QBipsRwTEQ6rVAyHWganRkEo4dJpkECN2CSjCQl6A+x0DBM1xPVhIhgjpbDKNIhVGmBT0D3JtXCx86hVyJaLUBDli2rpfCw1eWFPWgjOVUpxt1WBJ50yPOuKIsLxtDsEjxcG41FPAB4t9sPTxd54tsgLzxZ64b3FQfjdKiXeX2/HuTYDljr8kC2ajQSRH9K1ClQ69ehJ02BzgRY7S3UYrrHg5KI03O2rwTsjXXh3bDEej/TgzlAvru7pxZV9q3Dv+C58+PgKvvnoA3z2x/dw++xJDCzpRXVKKhLomRnDI6AOC4UmKhxqWSTU0jCoRIHQRvrBqYpAQayOS6uaZItbWkWjPoVhRF2yHrWJBtQnRaMpxY7WNCdaU+J4xFUH1X0aqfFZRg33vGg9cs1G5FFDLpsaRi69lir6kRD5ByHCPxiSkEhoo1Swqs2IM7rg1DthksVASY0GaagK0kgtxCINPKkhIFObsHZwI648vIJzN8/i7NVTuDAtrk7hBHHswgkcPX8cx88LEVfHTo5hZNtqbKjKw2pqPPaZtBhQSLElMhSbwoLQFxmOXTQ/rFVjH70Du5RS7FTLsdegxkiMHiMmHUYMWowzQUXbjLvF1X63uDpg1E7LqxGZBHtEEdgVHoo9kWEYk4l5d7sjtM0hnQqjCgn2iSMxEhWB/RIRDtH6Q7Rsks7JxBXjML2Px7RKnGACy+CWV/T5H9TKsV8n510E95s1mKDv07hNhwk7QeV+q06QV1YtjtgMOBZrwnG7ib6behyK1uAw3fcxswEnLEYcjzHwHFk8iouOyQTW0WgtTpr1OEPbnIk24Qx9B87Qd+G0Xo/TWi1OqTVu6LpUKhyXK3CMvlfH6Tt4PEqCY1FMWolxMDIK+yNFGA+n+wwNx1BwGP1mBmOHjx8G6bu8w9sb+wIDuLgape/6aHAIj8oaDw/HBH1HmcA6IJHwpO9MkB1259CaFEXSsX8qrk7QMz9Nn805lpydrvkCK1n0FZVMYJ3TP09Wf9lkeiHyKpqPOHjZ8Dz66rLJgCsst5UlBjfYiH9s5D8upex4i4kpjp0vZ10Fb9I2QrdBVgo5jG7ZonFrKoG7Ox8WW862Yfvf5jmmYoUoremIKxZtFce7YbHk149TUvhIclP5p1hEFRvd7j4fNdDGpRTvAui0uEcKFJJ7P+b5jFiybysdk8krK2472XnNwmiB7sTjrLseE0gs+mm6q51LiBS6x6WWEJE0JYZYF7e3rHQfPNk83Z9bXt1xmH8ire66k6HfZsuYSElMoGtP5BFL/DxM0rBoIiau3NznMkvIi8VGKOTyyh3V9CA+1j3ioZBEnhM/FVEU604CL1zri13k7ruEaCXe7S7eOd0N8CGXOs7nAovntLL9RFxNJbd/xBOXM2mVIOTgihdyZ/FunglTSdLj+Uh/U8nqn9DnxODXzz47FsnFrod9TrHCsxJkkk2QRA6hW+JU1NdjOs6TRCFn1dSIh7fd0pA9Wyas2LHuOy1uYei+dxbV5RSixqbEFY8ec7gjueKe5/Hi95Xock87fxohFitIMB7pxbssMqE1Je8SeFdB9q7eoWfwFq0XcOIt2u5mrCCvbjidRByuOh24SJ/nUVM0BuhvQv3MuYj/91/B9KuXYJwxE4bZ86B7Yx5UL82C7BevQ/bL16F8eSZUr8yiZW9AQ5hemwvzbE9oZy5A6K9nwPM/X4XHr2fC6/X58JrlCY+Znpg/0wsec3zh6xGEIJ9wBHqEwuMNb8z85WzM/MVMLHh1PrxneWPBG56Y+Zs5grh6ZR4XV0E+YQjwCuHCSxap4dFWGqkJUaFKPkohKxUiHbT0W6SRmCBjy33DEeQRiID5/gjxCoIkUMzFFRs9UBokRYRPBEI86ZgLghFEhNE1iYOl0Ip1XFzZ1FbEamIRq3fArLLQci2UESroxAZYlTbYiJgoI3RBKt5FUE6o/BRQB2mgIXRBaljDNMiQxqBa58QSayr6nZkYcmVif2wKDllcOGZx8tEEz7nF1eUXxNXV2Hj6bOJxjT7L61QHuJWVhXt5+XhQyHJbleBWXiGu5xbgRn4R7jCRVVWDx7WNeLuxFe+1duKD9m6839KOt2nZvbIqvFVUhtslVXinqRMfLlmLj1dsxl+WEcu34i+rBvGhW1z9bcteHnH12e4D+Gr4ML4YOYIvRo/hy7Hj+Hz8GD5jTBznfL7/BL4kvhg7is9GDuEfI4f5/LdHz+KbY2fx1fGz+PTwcfxt/yQ+Ij4/cpp3Mfzh7DV8S3xz9jq+vngL37CIq7tv4+uH7+LTR+/ik7ffx6d//DO++exz/Pj9dz8TV/8z/g/Fla24Hvk11Vi7qgWnx3tw/2QXHp2sxK1D6bh6wInzYzac3mvGyZ1GnNimx8lB+pHdYceZPVmY3FmOjRvqULOoCWmtC2FpXQNtNzXSF+2AprMfluZ1yG5cilYmrtrrsLMtC3saTFxcjVYHYqyaRVoxcRXIxdWe8iAeeTVaE4ydJfOxPvMlbC6ZhTf3pOC9K4swtr0IRYVqGJxy6DISYaIPUFtcA1VBGZS5eZBn50CWnQt5ThEUeaWQ55VDkleBqLxKiHKqEJlTjYicGoQxcmsRmltH1COECObU0XQDQnIaEJrXyOVOWF4LwvNfgObDqGTyJ6SoESHFAsHFTQgpaSFaiTZa1o7gwnYE5LfBL7cFvtlN8MkicojcZvjQ8X3pXH50Tn8iiJ0/r4ETmN+IADq+X0EbfAo64F3QBe/ChfApXAQ/Kv1o3j+/gx87MK8ZQXSdjOCCRgQVNsK/sAm+RXTO4laCtilsQzBtG5rXRvfNaEV4Dt1LdjMisxoRmdkIUWYDojLrIc6s40gIWUYdlGlMXtVzgaVi81lEdh0U2TWQZ1VAnknPOaMYirRCqFILoU4phCa5AGpCmZxP5EGRkgtZcg4kxM/FVVRWLaLomYjz2iHJ74KYiauCHogKF0NU0ovIsqWIqFyG8OplCK1diZC6VQiuX40gN8F1q2kZYw1NrxEEVi2VtWtpfh3C6jcgonEzRE1MWA1A0jwIcdMAohr6IW4chJTLpG3QtPRD27IVOkJP08bWAUS3DiKmbRvMnUTXdsR0boepezv03bR99yAUXf2QdvRB3LEVUe1bIW3dClnzFiiatvCIK2X9Vqjq+wQa+6FspO9G8zYuqQRZ1T+Nms6naRvkaNu2Q9e2g9hJ7PoZO6Gn9YaO7TDS9Ri7dsDQuQP6TlrevRv6hfugXzQE3aJhaAnNohGoFwpou4dpmxGOoXuUGINhIRNZE8R+GHoOInrpUVhWnoR9zXnErrsIx3pi3Xk4Vp1E7LLDsCw9gJglE7yroXbpEDTL9sK4aghxmyeQv/MEGiYuo+f4baw+ex+bTt3F5rEr2Nx3DNs3HMbRwfN4PPkEn1/6CDj/CT7d/QiPm/fjpKMXw1EV2BmQiz0BedgblI99wQXYE1SA3YH52Omfhx1+uVxabfPJxiDrNkgln2YCy8027yzaJhvbXxRXftno92FiKwN9nunoY9KKyn5igBj0yOBdELfxY2TQtrR+WrqkcvGyxZtKHolF631ZRFcOp887G1s8M7GZjrFlgXDs/gVp6HcLqin4MmJKjrFpJq+2zE3GljmMlJ+weS6LyhJE2Ho2kuGceM66uXECbLRBjjDy4P9eXDmw9DUHlr3iwPKXY7HsZTtB5St2DhdXL01FY9m5xFr8shW9PCrLiWVvxGHlrHisnE2wJPFznVhN51rnmYiNLKrKNxWb/eg5EVv96DlQyehn+Aps983ALr9M7HZLK0FcZf5UXHnnYJ93Loa984gCjBCj3vkYI8a9fiqu9k+JK+/n/Ctxddi3HIem8CnlTPqUEMWYpG0m/yfiiuXJYrmwTk0lcZ+SVv9TcVXuFldVz+XVC+LqalQNRxBXAle5vKrCNeJGRDVuRdbjtrgJN6WNuCxtwEVpHS4rGnFN2YirqgZc0dThkrEOZy2VOBCdj35tInqVVtQrjSjRGpBPjcVcaiRmmWOQQo1BV4wRVmpkGlVK6KRUmaPGqD5KBqtUg3hlNBIV0XBFaWELlcPkL4LaMxjSub6InOGBsFfnIuTlOVTOh4QqonqqQLqi1MjU2VAY40SxiUodnVOtQ65GhxwqM+RKJFIj2s66wvkHQO3hAfm8eVB6LIDezw/RocGIiQyDWRwBsyQC0QTL8WSVS/loe1ZqMEezLoFh4VAHh0IdFgGDSAqTWAGjiK5RRNcukSFOKkZCuD9SA2ehOOJ19OjnY3dqMM5USHC7RYEnXQq8s1CCZ90RbnEV9IK48sWzRd54ttAb7/YE44MVTFzF4kKHCcud/kgPfQPWgLlwicPpPhVYlKrFtgozRhvsmGhy4MTCFNzYUIonu1vwbGQhHo304O7IMlzbuwxvjq3H0wtj+OT92/jx87/ghy8+xvt3bmJow3rUZ2YjSa2FmRoVTFzJWML7MH9EBHtDFLQAylAvuNQRKHLqUc2kVQoTV9FucWUiDKhN0qEmXoe6eAMRjaZkO3py07G1sRZDvYuwu6cbKyrLaLs45FHDN5ca+znUmIkz6CEPDUPgAk/4zPFAkKc/xEEieh80iJabYKLGgzpcCwnrphEk4/8DHkWVez9f2sZox4btW4SIq5tneWL2fymuzh3H8XPHcPLcUZw4vR8TuzdiU10JVlLjb4NOiY2R4VgX6Id1Ab7YGByAAZrfwyKv1AohlxWVe3UqDBm1hAYjBg3G9FqM65igEgTWhF7oKsjEFRNYB2n9ftaVkN6HvXS8fVERGFdIcUin5vJqXCHBkFjExRWLxDpI69hofoe4tJLxBOwH1TIcVNE+GhlPln7coOYCi+WhYvKKRUZNGlW8W+BBqw777XpMxOq5wBpnIsui4QJr0m7AEUc0jjpjcCTWhEmrHofMOhy1GnDcasRRM82b6Bh0rINGJU2rcCRai+MxepyKYeLKiLOs653RyOXPWY0Wp1VqnFaocUqpwkmFEidkchzn4krKYZFXbGTBAy+KK/rODIWEYR+xyz+Qi6uBBR7Y4eONIS6vBHE1EhiMETbCYEgIT2Q/LorEAbEYBxlR9KxELNoqkohwi6soHFcqcJo+g7MmA86z5Oz0d4ZxiWASa0pcnTOwfFcs75XAJaOJ57xiXDaYcInWsQgsFo31ptWCGzYmpax4y2ZzSypBVHGsZtygv2XX6Xxv0jNiIwnesAijCzKxc5Oe7TQ207S4YqMR3mQly7HEZIU799V0lzNWJsbjUUoSz3H1IDFOyKOUEMu7CE7lnxKirOzuUQKFLoBcXLmlxP0E+3REFovOujOVlJ3LKSfPHyXkgWL5phxuiRXLp4XcUA4ugQRxxaSVme7rBXHFkpwzeeWGRWHd5SP3CdO37CYe3SVEcblHD6TnxrrNcWwWHslz18ow4w4d+zaD5X+yscgkQZ7w0QmdQsTX1KiGU/BjvxA1xYQLO+ftKYnjmIpWErabSlw/Jaxe5P4L+aUeuLv7PWEjMrKE60kJXNjwyKp4IU8ZT4bOoq4S47i0YsvvuYUayxMmyKt4txhy8EinByxZvkvIV8WfrcN9X24xJTwv1n3QSeeN59Fm7N2Y6s7Jnvtteq5MXt13R1rxJPhTx2FdQWOFPFhT0XNCBJ2Q/4pJSSbD2KiET+jYT5OEkQunu4c67e6umHZ+j+z8T/g29D7y5PnxAvHCKIZsRMF7tP9duv878U4ud2/a7bhB3HQwceVyiys7jtD3bQv9Dahkua3+7d9h+MWvYJwxC4Y586GfOR/ql2dzcSX9xWuQv/QG8Trkv3wVyl+9xsWVZY4XtDM9EPLrGfBg4oq2956xAJ7EHKoTzH19Abzm+cOf6gqBLBpqXiDmv+bJxRWLuGLiynOmFy3zwKzfzMUbv56Fma/M5V0F2T7+THh5h0EcqoBaYoBKbIA0XI2oYCHHFRNXOmk0tBIjZCzPlX8EQn1CEeIVzGERVfIQGc9jJfITIcQjBIF0DYHzA7m4CqVji5jcElO9RmtDvCkOCaYEOPRORCtioKH6DsuTJYgrK+wqO9WHYqAPUUPuLYbUKwqqAAW0oXQdBFtuCVUjVWxElc6BxVaqnzupzurKxJgjFZO2BByzuXDK5sRZKi+4I64ux8bhCpNWDFc8rtB7zcTV3dxcPCwqwr38QryVlYdrGdm4lp2Pm/nFuFfKRhOsw9sNVLdoauPRVu+0tONZYwse0vK3Sspwo6gUj2qa8JeeFfh0zVb8fU0/Ply+GX9ZsRV/XT2Av23YhY/c4uqjvmF8tnM/vtx3CF8MHeF8OcIir47jywMn8OXBU/ic5bzaf5J3Ffx87KjQXdAtrr47chbfHT+Pb0+cx9fHzuCLI7Tt4RM8Cuuro2fx5dHz+OLYBXxx8gq+uvAWvrv+EN8zcfXgHXz68B18/OQd/P393+HLjz7G9yzq6ofv/uvElau0ESV1tVizvAkHtzfhzO5SnN6WgCNb9Ti4VY79W+QY3yjH2AYZxtZJMb5Ghol1WkxsjsPw1iKsX1+Put42pHcshrltLTRdbnFFpbVlPbKalqGltRvrO+uxsyMHe5tisK8mEsNV/hip8sVQhS/2MXFVGYy95fRD6hZX24vnYkP2S9he64UHk4X4y93VmNxbiaISeplcCugyU2Aqq4OmpAHKwioo8ljOpHxIswuIYnd0VTmicishyqt2R1HVITyvHmF5DUQjwvKbEJrfjJB8Jn4aBHmU20A0IoRFJE3JqoIXaeVlGItaKmxEKJNXRHBREyeouJloIQRhxOSTb14LfHOb4J0rSCthvhl+OY3wz2lAIBH8AoE5TQjIbYF/Lu2b2wGfvC5453XTvowuvswvpxUBOc20bSOC3PuFMPGVL4gv/8Jmgo5R2Iqg/FaE5LYijPYJz27hRBCRWc0QZTRClF5P1CGKEKfXciRptZCm1kJGyGlanl4DeUYNZJlCN0JpVgWkmaWQZRTRukIoUgugSmHCiuW7yoM6MQfKhGwoErIgT8yCLCkLEkKclIOolHxEpZUgKqMCoqxaiOg+RHkdiMrvJhZCVLAIkYVE8SJElC5GeMVihFX1IqRmKYJrlyO4bgVC6ldOE1q3EmF1q6hcw2VVUC1jPUJqN9CyjQiv34zIhq0QNw5A0jTIhVVU/QDE9YOQNmyHrGkH5E3bhS59hKpxOzSNO6Br2snRNgtoCFXrTshbd0DSuh2ilgFEtm1FRMcmiNo3Qdy6CZKWTZA3b6LjsO6Cm6Gq3yLQuJXog7KpH0raT6AfqpY+jrq1Hxomrwht6zbofiKviFbGLoItG4S+cxCGrkEYif8va38dHlXW9Wuj579zvr1fe6yfNjzE3T3lnqqKu7sQd08IECQkSBJcEkIUEkhwd3dpaHna9emmcWga+J0x56qk6X7fvd/9nfNdXPc1l9daq6pSa96MMaZmLpvfDDWTavNpu/m9UM7fCgUhn9/HURDKef1QNQ8QgzzFUN28jfYh5m/n0VnqljFoF+/mUVfG9kMIWnbExGEYaFngkt3QLhmDZskOqFtHoGrdRgzCsHwY8WvHUdR3FM1jF9C+/zo699/AmvFLWLP5MLo7dmHP+qO4NXobPx3+Bs8PfYt7W2/idsNO7I9sRR+TVs6Z9KCdgX6nTAw4M3mVia3UdjukYaOtIJ4YbJqJqwk2smUmNk9GXLFUQYGNDqm/F1fWfxBX1m+IK9tkHh0kCCtBWk2wnkdipfA0RCatNtDrcHFlk4p11kK0V7ddmgCbfgN27DejuiZEFhdb5gyaNk8ykcjTFlka4xqLeKyyiDMVko9FFx8FkbB6cyRCJq4i/2txNSsci2eEY8l0Jp/CsXRqONqmhKHt/TAsZUwRaGXRWO+FmtrfIrFaafv2GVFYPpOlR8by4vPLmLgyD+ev22UdgzV28VhrT/dqUlYlTbJxAvskLq622LMUwRReaH8SGwaTVmlEhiCubDKJLAwT26wzMUKMEjtsTDB5ZZuNncSYjcA4scs2B7uJPXa5xBzstsvDLrsCjHPyMW6bxxmznUPkYoy2G7fPxS6HXJO4ypsUV2xkwokC7kxWHWW45gm4EWzkQI98HPd4M+KqCKe835BXPEWQySomrgTOsPkJvAXOEZc8S3HVoxTXvEpxmba7IKrEOWkVzsqrcUZWiVOKcurwleO4sRS79XPQrYjDYl8dKukhbo6rLzK9/ZAuEiGTOvlMYKVR5zKOOv0RMinCxFJESOWIlWuQrDIgVWVEskyPBHpwjPVSIsqNtnH0h8HGCxoLVyhmOkI81QZ+75jD710LyKbbI9jeDykiPQoDY1EeEo+SoHDkawORo1Qii14zXSZDEnWqIz08EeTsDLWNDWSzZ3NUNlYwuDghyMsNBm9X6H3cEUhofd2h8/eEPsAbBpEvjGy0vQB/Wu7LC7Kz9Da1vx+0AQHQ+PpDTR10rZcXjJ6uCHG2QpzzDBT5z8LSIDsMpnnicLE/LtWKcHtuAD6e74dP5nvjkwWe+HCBG+60uOLOQmd8uNAJHy9woPUO+KTFHZ+2yfBpVziONxnQGuaIBKd3obOcglA3R+RoA9CaqsP2+ngcWZKOo0vSOGdXzsGt7mp8ODgPd7Ytwo3tbbgw1I7L4+vx2aV9ePTtbeD5j8DLJ/j24zsY3bCei6toeg+C/UR8pMQAdye4O1vD0XYWXG1nQuJqhSiVD/KidChNCEJZvAFlsTqUExVxDCau1CiPVqM0QoWCYDnKI/Voz8/EvlUr8eGBPfjH8aM41L0J7aVFKKROThZ1cARxpYGc7qenPXU4LG3hbOXIR2OSeEp4zRDWCfBnBXEJbz6iE837KODhLkVQWCzW9m7E6Zuneargb+LqEE8VPMDSBYl9xyfE1R4cPjqOXcMbsK6+BEupw79cLkGHhxuXVh2OdpzV9HnYzOSVOAD9UjGXV30KKQY0Cp4uuF2nxnYNtWoVRggmrUbVcg6TV0xc7aJtdmvpOVVJy2QSwjTKIMEE1rDID9vo+CMSemaVinjNqx1iP4yKfWnbANpPgjGVEFnFYOl9rOYUk1cMoXi6Ant0Qi2rMaMQZTUSpMR2gxzbTGyn+dFgOo9QLcbDdBinlkmuMaMSu4wslVDF998dSPPUjuvlGNPJuMQa18h4yuB+jRKHNGocpfeKyZ8jcpoXy3DQX4ID/mJChAMBJvi8GPv8/yCuvLyxzZOerek72OfmTn9zHbBmtjlWz5yFDRYW2OrggGEXN8IVg45OGCBY7ath2nabpwePvuIRWExY0XdwN0slpPdop5cHxv18sJ/+lhwL1OCkUT8prRgn9IE8bZBJt+PECV2ggFZnElgsVTAQZ3Qs6krgnN4gCCvWAQ8OFkYYpGUXDAaTxDLiEhNWTFbRazIuMvTqSS4ZqDVxyag1iR6TuOKjDWo5bJkQJRT0RiF0Vvw7HLdjTVFKLOKKSREWdTQ5KqBQ7J0LB1rHR49jkTY84idSkB0sworLMaMwWh0XY5G4xYni3IyI5NwIC6fzoH1CQomwN+RVCBdAQrSVgY+ceCUokNDhqmlkPj5KH10L41qwsPwym6eWySQmgJiA4vsZab2JKwatgP4N2DzdL7b+Gm1/LVioByUUVDcI9ypsIm3RVHsqTIhauhUupNrx86X9rtP53gwJEpZNFFmfSJM0jRj4W00pk9gy1f6aiNDigieW1XWKMo3gF8GZFFYxkXw0R56yGCmMDHgtQihmL8irKC6/7sSw98UkzkzwUf9M53XVlFp6zZTqeDtKiDabGCGQj6jIi93ruRjkUVeTMi9oUroJolGoTXZ9IvUzQihiz6LYGDdNaZiCuJpIxYyYrL3G6q7xEQf55y96Ml2T7cNrjnGEVMlbtJxHBNJ9uEb3jUUjsu8O+95cos/ThTAhVfBYkBE7FUp0Orsi/533EPIv/wbNX/8G7YwZUM+i3+EZ5lC8Nwviv03j4irgLeJv78H/L+9A8rcpCJxmgSBzeyhnWsOFFWZnqYKs1hUTVu+ZYQYbYXCaJRysXHjKn5OVK2xnOsD8PSvMfMsMs/4+C5ZTLAVxNdWKR1pNf2cWpr1rBsuZdnC0cuW40L6+rgGQeCsg9VFC5Cmn30MpApi48lbylHW5rxL+bgHwcvSCh70Hl1au1i68lpWPgzd8HX2FaCsrIdqKRV250zoPWw940XqptwwhqhAkhiQiKTQZkboo6CUGqOiZhxV310kCEaoIQZg8FEEBBi6oRDY+CCDkLhJoPFXQEjp3OQyuUsR6028ubT8vKA4d4Um8ztVQWCL9zY/DvpBoHAyJwBHiGHE8NBInwyJxOiwKZ8KjcTYqBmdjYnAhIQHX0tJxIysbV9MzcT4xFWcSUnA2JQOXMnMnxRUTVUxcsairDyqqcb2Yng/zC3A2OxcXcvNpXSPuLe3A444NeNCxkY8q+NMyYuVm3FvVi3tMXK3px0/rBvGwewRP+sbxpH+3wOBePB3Zj+emYu2sztUTmmaRVw+27eFpgvcHaHvahq1/sfcYnu85wtMGf6GWTbPC7g93HsDPowdwf+wI7u89iSfHLgni6tpHeHbjYzy89THuffAxfv74Mzz6+lv88uABXv/6C2CKunr9v+D/WFwllNSjtKYGK5fWYGhVMUY7EjDcpkJfqxf62zwwsMwbg8v9MLgiAEPL/THUFoCBpXL0Lw9FT1cWlnVUomxxIxKaFkFXvxKSuRsgmt8DOXWog+q6kFLTipr6eVjZXIWeZuqQ1hkxUO6DgRJHDBbbYaCIKKYf0GL6MS1yxbZSd2wvd0VP3myszX4fQ42u+MfhEty7swq7h8uRk6+BIlwKWVICVHMqIcmtgSi7HAEZ+fBPyyXmwC+9AP4ZRfDNKIF3Rik8Wcofl1ZV8MioIeo4TEy5Ei6ZdXCm5RwWuZTJZFYd3HIa4J5TTzT8HlO6nVt2NW1TLUQ6Ec6EU06NSRrVwp62scuugy1hk1ULazqubWY9HDLq4ZjeAKdUet3UWrik1sAttZrjQrDljmkNcEhrhH3aXNimz4MNI60ZtqlNsEttgD3t50jbOqdW0j6VtG8l3FmkWEY1F2/O9HrOdA1OWfU0T+fLhBUd1yulluOdwqRVLXwTq+GbUEVUcPwSyjj+8WUIIPwTSuGfWAK/xGL4JRXDN6mQ9isg8mg6h9blQMTSAeOzIGPF2WPSoIhOhTwyGdKIJEgiEiGKTIR/dBL8opPhG50Gn7hM+CTOoWMU0blUcInmlTkX3lnziQXwzqY2h5gzH175LfAsbIFH8UK4lS6Ca/liuFYsgVvlUrgzqpbCs7INXoRn5TJaLkReuZavgFvFSo57ZSc8q1bBp3otfGvWw7d6PXwqaZpD81WbaNlmoht+Vd1cZomreiAlJITYhKi6B/61PfCu3QLP2m64126EW8MauDV1woPwbuiCL8HqaIlrV03KK071BGshrVnPkdW+Qd0GyOs2chT1m6Gs7yZ6iC0CdYxegpY1bIRqLtG8EepmYVo5dxNU82i/ed1QzKPvH2cL5PN7OQoms+b1mcTVkCCtmrdDPY/gKYSs/tU4dIt386grHWcfR0uoF++BYtE45It3QrlkJzRLd0LXvhOBS7cjZNk2pKzahaq+E2gbv4LVe29i7fhVbBg8i541BzHWsR8XNp3Bp0M38eXW6/h45TGcK92KPRGL0edXgm6eDpiFQZcs9PNC7CnYYpeMzcR6m0SssWT1rOKw3ioBG22TsInWb2TrrBOxjpZNwGTUBlsWFUXrHAhq19kl8WipdX/Ydr012z4Rm2yS0E37MDbZJQvpgXbxgrgyRV6tt2cixiSt7NPoeCmmdMFkalkaIov0ysBWx0z0OmQIaY4mekwi678SV0J0VpKJZBMshZFel2C1uCaunReUt4rlrLKORad1DFZaRvNoq+VWAm2WkVhiEYFF5uFYNDsci83CsWRWBFpnRqCNFbJnTPuNZdMiOe1TaP2UcLQzsWWCr2d1tmbS68yK5axghfBnR3Fh1mkdjTW2cZORVYKkShawF9g0Ad3XbnoftrCaVizCylpIEezjmMSVTRqRjgHrdAxZZZjIxDC124kR6wyM2ggwebXTJkvAOgtjxDix2yYbexhMXtnmYrdtninCikkrwmYOkYsxTg7GaLtdrC6WQy6PttrnnIcDLvk4RBx2zcMRE8Logb+NIMjg0VYeBZPiisOjrop+q3PFo60EccXxIbx/DyvKfs67Apc8y3DVtQhX6DUu0jHOi8txVl6Fk/IKHJYU44CsAPvUBdThzUWPKhGtIiMqPcTIdXZHhpMzMtwIHzdkS3yRqxIjSytBsjIAsTQfTR34eOrUp1OHeE6gAblaPTKkKqT4yZHsw5Ah0UuKeDpeLD1Qxrj4I9rZH1FOvogk2LI0X3pwU4Wikh7caiISUB0Zg8qICJSFhqKEOi6FRlZfKRBZ9BppCgWSqJObIBYhSSJBmkqBLOp0ZlNHKZM6WplhBmREGJERGYTM6BBkxYYjOz4SOQnRyCYy6UE+g0hnJMQgIzEOmQmxyKAH+AzqFGTTMfL1UlQYfdES4YX1yb4YyxPjeLkEF2sDcLPBDx81++GzFmKxLz5Z5I0PF3oRHvh4oTvhio9bXPHJYh/8Y5kan3RG4VCdHguMNoix/RuCrKYhwc8TleEarCmIwsGlebjZU4vb3TW40FWI0ytycWVDBT4YaMbdkSW4MdKOS9tX4uaBXnx7+wSe3fsEePkzPV49x49f/QO7e3tQTQ+s0TIFwkVS6P39IfPxgK+HI9ydLOnhnDoUnnaIUfthTpQOJXFBKI3ToyRWh7JYU12rWDUq4rSoig9EBS1n4qogWImWrEQcWNuJHy9fwOsvPsPHx46ge8E8VKUkIpc6ZqkhwYgKDESIWoNQbSD0cjXEngHwcfImWLF+P/iyIcod/eg8CFZrhD4H/r4KeHnJERpJfwe3bsaZm6zG1TEcPXsYx08Tpw7j8ClW4+oA9p+g9th+HDi2F4eO78GR4+PYtX0T1jeVYym9v8vkEqx0d52UVh0OtuhytMcGWrbFzwd9kgD00+dzQCXHsFaF7RM1rmh6RKPCKOeP4krJxdUenQa7af0uFatnpeCRVkxSbaPP/HY67k42Sp9KzqXWiNQfw/R9GJL6YptSRMeU0rEYEuxgKXxqKXaxYulaOfYHKnFAr8J+VreK2GNQYdyowk6DEiN6ObbpJBgOlGJYL8N2o4LLrNEJjASL0CJYDaxdepO4omPs4sdQ8NEJt2vEdD0SjGnY68qFQvEsRZC+P4fos3JQLOWCar+fCAeIgwEiHBKJCVrOi7T7Y8zbB6NMWr0hrgY9PNHj5ES/H5ZYSZ3WjunTsc7cnH6PHDDkbKpz5eiMIYZJXI16eQmRVgw61i4mrTy9sMPdDSNuLrTMi/4GSXFcr8VJ+q4zTuj1JtgIg4FcYp02GHBKT+sD9TjFRJVOjzP0N4dx9g3O6424aKTOd1AItcFcWp0LZJFVeh5hdZGlEGrUOKtU4LxaiUv094MJl8tMWOkUuKCT4zy15wNpOlBlklcaE4LEmpA9TPBcDQ6cLLQtyCA9FxhMJHBRYoroucEEBpMd4cEmURUyGaU1MVohEwq3CBY1w9MSmRhjAiMygi/nwiqCCavo3xMeiethEbgeymARWOGC5AgT6iOxCCkWBXWVo58USgx2LVcnxBUTWkZhmqXDfcBT3iJ5IfJLdH8uGzR8PZdXNH3NxFV67zgGE0bt78TVNVNK4nXTKIbXTDKN198KEaKzbrHrZDKLLePiSi/UaDLV6mKRYiwajqU7/la7a6I4u5C2N1mYPVJIFZwQWRMj8t3mKZhM7ERyBHlF9z9aEIuCvPptFEaeNhgb+cYoj7+lMU68j+z9YXXPeO2zMGGEQCaqJqKfGEJR+qDJ678eNpG+KZz/jYlINL6PMBgAqyPGpBUvVB8+wUThe5aGyIRUDK/ZNRE99kFcDD5MiMNHSfH4iH7b7iawqD+TPGVClEecRfD0T16MnkVzsVpeTN7RfbpCr3spiEUpBuMyfYYu0WudYeLKaBJXTq4oePt9hPzLv0L9179ANW0KFDOmQz5tBuTvzoDkrWk8VTDgrffh/9d34ffntyF9ayoMM60QYuUE5UwbOP99Gsz+9A5m/eU9zKRtZzDemQFLWudoLYgrRwtn2Ey3g/m7lpjJaly9bQbLKVZcXFlOt8asKZaY/q7ZZMSVi40Hh9W68nL2hb+7GAHsP0ncJPBzpd8cNxFEnjL6bVRw8eTr4idIK1s3niroZE6/l1auvAC7j4Mvtd7wtPWEp40nvGy94EXLmbhyo3PzdwngqYFJYclIj8pErDEeQfIQaEQ6qAO0MMiNCFeHIUIRjmAmrlylCLDygr+VJxTOYui8VNB7q2HwVELvLEGEuxw5EiMaDDFoC6U+AtEbGo/RsHjsCYvBgdBIHCaOEVxc8ULt0TgTFYNzMXE4HxfHxdXlpCRcSU3D5dR0nE9Kwen4JC6vzqdk4GpuARdX/6iux8fVDbzO1Y2SMlwuoOfB3Dycyc7l0/+ob8aPSzvwYMVaPOrchMddPcQWPFi1BT+v6sWPxD9XbeV1rh5u3o4nvWN42rcbj/t24fHALi6u2CiDL5iY2nMUz6l9smM/7g/twr2+nVxcPR05wIu5M8H1cGQv7m/fgyc7D+DZ+GE+KuHPI/twj45zf+dRPNh7Co+PXsQv527ixZW7eHrtIzy88SF+vv0x7n/0KR58+gWe/fAjXj17yqOuXuPl73iFXwnWMnkl/PtvxVVmxVzUNTWga2kt+lfkYagtCgOL5Ohb7I2BpV4YXE4/9ivF2N4hw0iHHCPLlRhs02JrewQ2rMjE4mXlKGhpQFR9C5S1K+DfuAH+1GmWNm2CsbYLSdWtqKqfh+XzqtEzjzqoDUb0V/hioNQRgyWCuOovcsBgkQuGilwxUurGC7dvLTRHd9EsjC/2w1enqvDgkzXYM1KF3EI9ZBFyiBISIc2phH9OLfyyKuHLRFVaPsFqWBXDL7MU3hnl8Egvh1t6BU//c0uv5ZFHbhmNHJfMejgTToSjqXXOqodLdj1csxt4qp9LDkv5o+ncN+Dra+GSVS2QWU3HqaZjVMMhqwb2hC0tt+HUwJqwIiwzmbxi4qoRTulNcEptgHNKHUHnxeASq5aLKwdaZ5faBNu0Ztikz4d1+jxYpc2FdUojbFLqYUfbO6RUwSmlAi6Eayq7xkoh1TGDRY/V0jnV8etzTauDO72OR0oNPE381+KqEn7xZRxBXJXCP6GEtimCT2IhUQDvxDx4JeYS2fBJyKLthPpVkth0yKJToYxKhjIyCfLwBEjD4iAhxOHxCIhKgF9UInxjUuATl0HHyoV3chGdS4UQBZY5F55ZCwSyF8ArZz68JiOuFsGjeBHcShfDtXyJSVy1wqNqKTyq2+Bd3U60wbN6Kdzo8+ZKuFQugUuFgCtt617VDq+aFfCp7YB3TSe8K1fCq3IFsZJLLc/qtfCsWU/tBnhXbYBPFRNaf6CG1tVthEf9JrhS69ywDo6Nq+DY1AFnwr2pE15NXfDjReBXQ1S7GuKaNRzJBPQ6rAYWr4PFBFbtBmIjZLWbIK/bzFE0dENR3wNFHWML0cuR120lWP0r2mYu0dwNJcGm5XMnhNUWyCZh0or2WcAirvqhnD8E1bxtxAjU80aJHVDP38GLt7NoK83CXdAu2k3tbqhpWtWyi5ZTS/NyaiW0jWTRTiiWjEHXPg7jsl0IaduB6PZR5HTtwdytp7Fm7Dq27LmN3pEr6O0+geHle7B/4TjO0PHOzd2Bo8U9GItrw6CmDn1+xeh1zeU1rIZcsumBOpOnkHVbxmODeSzWmgqid5lHEzFc4KyzTuAyay0bQZBHIsVMwtazWlRrbBOwxi6RWsImgS9bbUXLreKEbYi1NM3k1UY61maTuOKijMsqU8SVQxJng0MyNjimYqNjGq0XRilcZZlAr5nI0wSZuNpsJ9TkYrKKR1nZpkxGXG2yTsEGSzqWecLval0JCPJqvUWyCdrOIpHzO3Fl9Xtx1UWwVL0V1tFYbqLdKgqtlpFYbBGBxeYRPPqqdXYk2swisWymUER++YyoyXbFjGjO8mk0Py0SK6YLy1aaZFXHrBh0zIxF56w4dJrFoYsVlaf3pYvOYY1tLN2LBC6qNhGbHVKwmQkruyQuF7lgNNHNoHu2xToJvcRWExPiqp/u34B1GpdWA1bpGLJgpGHQQpjeZpmOEVo+yuSV9f8T4iqH2hwhQouNRshGIWQjDLrm45BbAY4QR93zBVFFnOBySoBHVhGsKPtvywsnOTkxqqBXiVCInVP2hriqMEmrCs5p70qcJS56luGKWxEu0eud8aJjikpwWFqGXdJCjIhzMSLPxQ5DIbaFF2BjWAbaguPQZAxFbZAedcEqNIbK0RipQFOcBnOT9WhMC0IdUZUShIqkIFQnh6IpIwYtuUlYlJOClvQkLEhNojYNi7My0ZqTjaU5OWjLzcWyvHysLCxCV3EpukpKsYoentaUV2B9VQ0219aju7GJfsubsWXBfE73/HnYNG+uiWZ0s2ULW9C9qAVblixCX9sS9LW3om9ZK7auaEP/quXoX9uB/nWdGNiwCoOb1mCwex0GTPR3b0B/zwYMbNmI/t5NGNjajUFqhzatw9CaTgx3LsXo8rnYsagYI3WJGK8IxpHqQJyrV+FKgxQ36v1wt8kPn7b447PFAfjHIn98tNAXH7b44KMWL2o9cbfFGx+1SvDJCiPurIzGeJkadUozRFv/FbHOliihjt7i9Bh0VyTj+MpSfLGjFd/tXoYbm6pwoj0L51YV4WZfE+6MtOLatjZcHOnAnePD+OmzS/j1yVfAayaunuHn7z7HoW2DqM/ORoxUjgixDCESCQKlAdBIfaEI8IDKzwVGsTvidSLkRGhQxEcT1BM6YSTBWA3KmLiK16I60YCqRCNKaLv8IAUqo4OwqbEaV3eO4odLF3Ft9zjW0fNcZXICMqlzFalSIlAsQYhGh4yEZGTEp8KoNHBp5Wrjxv932sfJj1pfeDJYrRFPKUR+Snh60blG0N/c3t/E1eGzh3Hs9JH/Wlwd3YtDx0ziamQzNsyvRlt8BJap5OjwckeXsyO6mLiys8FKG2usdnTAJlabSuyPQVavitW10qkxEvh7ccWKtI/8LuJKOZkuuFun4uKKw6Kw2OiDJnE1YhJXYyxtUCbCsJReR0bPngo/DKpFGNJKMKyTcgm1jaZHTCJrXCsXRgs0qgkNT/djNawYu2nZmJ7OJZCOyTDQ+RgEUcWE1nY63giriaU3jTpoUGGPnqHm02MmqbWd9t2uE15zJ0MlxZhcgnE2mp9UigMsPVAsxUGRhEsqJrAOBUhwWCTFYbEgrnbzOlS+2EGMspbmR319MeTlhW4HB6w2N6e/3zPQOWMG/Z5YoMfOno8suM3ZBduZwKIOriCu3HiU1e6AAOwRibDHzx+7vH2w092DtmPbO2HMy5POScIjq04ZDTgVZOTSaiLK6iRNnw0KJoJwWk/rA/U4zSSV3ijA5BWTWASPulLrOGdY9BUtO6cLxFk+rcV5nQbn6D0/I5fhtEyKswo5LtF7e43u4VUmZnRKXKD36JxWSshoezkuBCpwkd4zxiW6z1foPbvG0uh4dJJ2cvoaTV82Mrmj5umFLDWMiSpWmFwQV+FcGFwLD5kcnVCoR2Wqt2RK42IRVFdDQ3hkGCsKf52PhsfkRDS1b8oqgRvUkb0RFokboRNE4GZYOB/t71a4UKz7Fi8SLsgrBotmYoJIkESBwrUEmTBqaX0gLy7+YUwE7kaH87pOl/WC4GNyi3GDrvEmccOow3W2D5NVtP4624bN0zbsONd5CuJEXSgDl2BsfkKc8RH66NyYtPovxVWIIK6YtLrIBCOL/HpDXk3U7nozmmsy+i3MtIwVRGcpfkxmRQt1rHjBfFPRfCavJgUWE1SRQuQV255Jqztsm+iwyWi5q5Npj8J7eGMCU+F69v5dmUhJ5YX9TSMnmiTbhJi6yfcX4BFTfBRFFuEWJojH8DelVYQJVug+gn8e7sTG4W5cLD4kPkqIx8fJiVxacWEVF43bxM24KFyjz9/VyFBcZaM4MsKEa7jCYPKNLwvm53nRSASxdeG4EslqKYVycTWmUGG1qweK35uGkH/9d6j+8icoprwL2bQpkE2ZCtk70yD7+zSI35oC0VvvQ/z2+9S+B+nfp0I/0xrBlk6Qz7CBE20z69/fxvT/eBtT//Qupv1tCma9NwvWZnZ8REFnGyaTnGE7wx4W71lh1juzOVbTrGE7yx5WM20nxdUsk7hytnan/TzgYusGN3tPeDn5wod+b7zZf5wQfi7+CHAXc2klod8gb/4b5cqlle1MG9jPsoOblQu87Dzhbe/DxRWLumLSytuOpmmepQq6WrHfNRatrUFcUDxSItMRw8SVIgTagEBoCKM8CJHqcESpwhEqMkLrRq9p4w2xlSdUziIYvFUI8dMh2FsNvbMUIS5SpNJ8hSYcLUZ67jZGYz0xEByNHSHR2BsSiUMhTFxF4URYNE5FxOJ0ZCzORMfhbKwgrs7Hx+M8vf+XkpK5uLpEnEtk8ioZpxNScDEjB7cKSvFxRQ0+qqjFrZIKXMkvwsXcApzPycOlvCLcKq/Gp43z8U1LG/7ZyuTVBjxbsxXP1/Xj0eqtuNe1BfdWbeUjC97fMIhHm7fj8ZYdeNy7E4+2juFh/xgeD+3Gs9H9eDF+GC93H+G8GD+Ep9v2crHF1gv1sA7g0dAe/NQ3hh9pv4eswPvYITwZY/LqMB7uPIKHu47j4b5TeHT4PB6fEEYWfHb1Qzy69iHu3/oYD+7+A/c/+gxPv/4OL3mtqxf/z4irgqpmzKMHznVttRhYPgfb2qIx0qrF9jb6QV8uxraVTFgpsaNTg7GuQIx1Gml5MHrbY7C6PRPNi0uRPbcOITXzIa1eDt+GDfBt7oGkcRP0NV2Ir2xFed08tM+rxub5WdjaEIS+Sj8MlDlhsNQe/UV26CukttAJQ4X0g1rsgm2lDhgoscBApRUOrpDiu3M1ePCPNdg/VouCshDIo9TwT0iCOKcKfjn18M2qhg+LrkotIArhncbqWZXBM60CbqlM6lQRtXBNq4drehPRDJeMZjhlNsExs5FogGNWI5yym+Cc3Ug00DSjkcNS/pxz3yC7nkcz8dpSGdUcJ8KRcCBsM6pgnVEJK04VxzKTUcPFFUv1c6TzcEyl102pg1NKLVxMOHEhVQf7lAbYpjTBOrUZlmnziXmwTJ0LS1puRettU2pomyravwLOTF6x60yv4HW6WL0udk5CFJkQ0eWaXAO35GqORzKra1UDH1rm88eIq9+JqxK6z0xa5QkkzIF3Qg684jOJDPjwulVpEMWylMAUyCOToIpIhDo8AcrQOMhDYiANjYEkLBZiegD2j4yDb3QifGkfHzqOd1IhPFPKea0tz4y58MhcAI+sFnjktMAzl8hbBM+CxfAoboV7SSvcypaaUgWX8ogrjyomq5i0WsbllWfNYrjVtsCldj6cq+fBqbKZ41w5D25VdLyaJfCuXQqvGtqvio5ZuZhYAjfa161mJe3bCVf6zLpVd8G9qpOOL+BJ85603LNuNdwbVsO1cTWcCIem1bBr6oJtUwdNd8CFpj2aVsGHlvs3rEFA3RqIagTENWuJdRBXT7Ce5jdAUrOR2MRrX8nquqntoXYLR15LTAir2j7IGDQtY4Xbm2jZXKKZ5uf2Csyj9fP6iYHJVj5/EApTrSulqVi7esEYNAvGiV3QtOziworDRBUtUxHK+eMcFW3HBJaiZRyyljHIF+6EeskY9G3jCG0bQ3TbDqQvG0PFqgNo7z2L3tHrGBm9iaEtZ7G1fTf6qrZgW9ZqbI9vpz/y87BZXoX1PgXY7D4HfR75GHKbQw/P2ei3T0OfTRJ6reKxaXY01s6KQBex0iwSK0x0zI5C52xBYrGWzb9Jp3k0OtkIgFZM7MQJWBFsZECCjRDIUu6Y8OISjF6LyyvbJC6vNvMaVkKNKw6v12QSVw4pXFqto214gXarRBPJQqqgTSo2MayThagqqzdrWgnSao1ZHC/KzmD1rZjEEkY0TMRaiySsNWfQMdm2DFq32jLeFG0Vh1VMWlkJ0uq/FVcsbdCC5s2j0Eb3ZtkslvIXjRVMShGddA5ds+M5TEpxMcUKxpux+loJWMUwi8eqWTTPam/NFkZeXEv3bK01nbdtPE+r5JFVdkn83m1mosomcZLNJrqJHutEbKF70ktMiiu6V/107wasUzFolSZgmYYhc2I2Tc8W2m0WaRixTMeoVYYASxskdhIT0mqXSVxNyisbJq9YumC+qbYVSxMUxNWktLITRiBkIwkecM3DIfcCHPEoxDGC164iThKnaH6C055FHDZ90sSb4uqUJ23jRdvwkQJLTHWsTPLKJK5Om4TVae8qopqWVeKcVxkueAkF24/4FmJXQAG2iQvQryzAUFAZxhMacLhoKY41rMT++csxtqgN21uX0G/xAuzoaMCuzirs6qrE2Ooq7Fxbg50bG7Czpxk7euZjR/cC7Oxuwa4tS3Cgrx1HBjpxdGA1jg2ux8nt3Tizow/nxwdxafcQruzdjusHduDW4V24c2wv7h7fhw9P7Cf2/cbJQ/jozAl8fO4MPjl/Dh9zzvL2Hxcv4IurV/DVzev4+vYtfPPBbXx75za+meAu8ckdfPvph/jus4/w3eef4Nsv/sH5hvMJvvnqU3z9zWf4hvj6689p+nN88/VntO1H+OGTW/jh7hX88+pRfL6vG5fX1uJkSyLONIfhcjN1opqUuFHvjw8afXG32Q935/niDnG72Re3mn2o9cZN4tpcX9xYJMMHy6gDtDwW2woVqJDMRIzNW0jzdkQ9dYZa0+n7kBeN3Qtz8OnoUtw/sg53+xpxrC0TJ1fOwbXeetzavhiXhlpxcWw1PrmwGw+//wCvf/keeMXE1WM8/PErnN4zhvmFBYiVyhEeIEaYRIJQpRSh1OkO0UgQovKnh+gAJBtlXFwVxjBpFUhoUcLRoJSlCcZrUJkQSBhQHmtAcbgW+UYV6uKjsLq6Atvbl6J7fjMaM9MxhzpX8Vo1VN7UQbB3oM6AH+IjYpDOxJUqiDoNPtSRoAd8RxZ15c+llSs9+Ls6eMPDLQA+1Hlwo05EEP1+r9uyCWdvnMXRi8dx+OwRHD19BMfoM3Do5Bvi6uh+7D+8FweP7MbhY7uwe+cWbFrSgGWpsViuU6HT1xtr3Fyw2skBnXY2WGZpgeVWlljj4oStIj8MK+U8NZCLKxNCqqAS21UKQo4RJq40Ci6uuLwidjF5pRVSBvfQ67DIJRZdtU3kb4q68sd2aYBJWvlhUEHPnnS/+zUB6NeK0a+TcAYIJrKYwBrVyXjR9V3BaowHazi7QrXYQ+wLppYVXzcIIwqyKCweicVkFr2fI2wkQia/AuXYY1DyaC1Wx2ofwdIEmdAaMTFK7KB9dqpoH7kYo+IA7Ajwx7hIhH1iCa9rdYghlvIoq8MiGY6IZXx+v7+IiyteRN2X1aXy4/uNEdt8fNDr7IwNNjb0G2JOf8fN6HfFnP4O2/L0wG1OLhhxEepcMZE15OrKUwRZUfa9TJwF0LF9fLHTzR3bnZy4uNrp6UnnFICj9H6c1AdyUcWk1RG1CkdVKpxkqYAGI85S5/k0reOpgSZxxWUVq22l1hBanFCocVSqwBGJHMflCpxSqnBapeacoWOdUSlxRiHn4mqC8woZLqkVuKJV4jJxkUVcMWlFXODiiqD3jbWX6D5foffoapBGkFbE9RAdbrC6RUxcGVS4yEWXyhQtFWQqzB7OI134KIQmOcGKl98yRdAwIXErPJLDplmq37XQUNqfpRZOpAi+Ia6YtKJO7A3qzF4PjRQirUIEJsTVrVB6jTBWmFsYcY6n3LEaVcGm0eZCBbjAYuKHpwJquby6GWrAXTrvD1m0EosAYrWrDHQ9xkBcp+1u0Da3TNw0MpjAYtJK8xtGjSC0JgQWcSPkN66zQuUTTMi0P8BSBSfElVCbK3Ay0up62G+RW1d4MX39pNCaLEr/htziy1nEEyu0HhU6GYV10wRP5eQjHZrElSmVj0VD8RpXTG5FC9FcvD5XZKipSDyTjhFcPjKJxdMCTVFWk/BroHMKEaQVe/9ZdN2HcTG8/hbbly0TRGYEh0VVcVHFJSSrMRYxCfs8fBATg48SEvBxUiL+kZxEJAojP9LxbpoiqK4z6UjnzqQVE1RslEgGi/Zihf4vh+pxke7/xSBTNCK9xxfoO3jBwAY0CMeViCico8/RMZofkyux2tUTJe9PR8i//gcUf/oPyN97B3IWdTVlGhTvToOc1bZ66z2I//4e5O9Pg+zdqVxcaadZQjfLDqKpFnD42xTM/Le/Y9q/E39+DzPfng7zqeawmmULOwsn+u1w5SP+OZu7wGaaHczfs4T5+5awnWnHC7FbzWDiyoJHW8163xwW021ga+YIB0sXOPH6WG5wt/ei3x0f/p8n3o7e8HP2RYB7wKS4Yv+54mzlDFt6TQtWIH6aFb2eIzys3XmU1e+w9YQH4cYiuth6OqbcR4lwbSTig5MRrY9FkDIU2gA9NP6BMEgMiKD5GFU4IiXBMHoqoXbwh9LWB1onEUJ8VIgU6RHup0OQuxwhLhIkeCtRKA/CXH0Ulhqi0KWPRLc+AsPGSOxiowsGR+Iofc9PhEbjVHgszkTFcXF1JiZWIDYW5+LjcDEpGVfSMnAtI5vXubqQnI7zyRm4lJ6NazkFXF7dLirHDWov0fz5rDxcnFOIm6VV+LhuLj5rbMGXzYvx9YJ2/Ni2Go86u/FsTR8erurFTx09+HlNPx5uHMbDTUN41L0Nj3q2E6N4uGUH7m8Zxb0tI3jQtxNPt+3BLzv24+X4AbwcO4hft+/F0/5x2o626Rmh7Ubxc+9O/ETcGxjHY54+eBQv9pzAi72n8GzPSTzafYKLqwcHz+HB0Yt4cvYmnl/9EI9Z1NXNT/Dozqd4ePdTPP3iG7z8+T5ev/iFF2nnTIqrl//3xVVF7TwsbWnGpqVVGGzLxsjSaOxcGojRdnpYWC7DthXUrtRitEOPsc5g7OwMw/DyCHS3xaNjaTbqF5YgraEOxpoW6oyvhHfDRng3sTpAm6CjDn90+RIU1TRjSTN1WOdnYUtjMHorfbG1zAn9ZXboL7FDX5EgrgYKnDFY6IjBImtaZoZttbY4sUaN78/X4N5HnTi0uwEl1RFQRGvgx8VVDfyym+CbWQuf9DJ4pxbDK4VILYFnahncWRRSSiVcU2qIOrikNsAlbS4xDy7p8+GU0QzHjLlcXjllzYVTNpHVxEWWA4uMYoXVs+rhmFVH1Apk1wlRWSyVMKOW45rBRg6sggO9nl1KOWxSymCVUgrLVCKtjCiHRUYFLLnEqoNtRhPs04k0lvJXBwc6P8dkRjXsCdvkWqIe1skNsEhpwuzkuTAjZqc00nw9HZvWp9bQvlVwSqug66mAKyO9nONCOKVXwDG9Eo5pTG5VwjmpEi6JFRy3pAp4JlfCi5Z50bxPQjm8E0rgHV8M3/gS+JnwjyuEb9wceMdlwSs2E14xGfCMSSNSaToFPtHJ8I9OhDgyAbKIRCjDE6AJi4eWERoHdUg0FPSFlhLikCj405faNzwGPlGJ8IlNp9ebQ+fB3qsqeKU3witrPryyF8I9h8hdBPe8JXAraIVrUStcipfCpawNLuVtcGVUMnklpAj6VJkirmoXwbVuPpzrmuFUQ+9rFb2XlU1wIlwrm+FWvQAe1QsJOnbVItq/heNatRjONW1wrl0Gp9rlcCFca5bDrWYFx521tSvo2CvhTB1HR8K+cSXsmjpg0yhg19gJJ8KtcRW8G9fCr2EdH8EwoGYtAqrXQjQhqybZQGziNbUk1d2Q1HTzdiItUVK1hea3QFq9leiDrLpfoKYf0rpByOuHIGsYhqxxGNKGIY6saRjK5u08ooqhbCbmjUI1EVW1YBzq+WPEODSEbsFu6BbuIXZDy6QVrVPNM9E8LsCm5++EhvbXLdwBXcsoDItGEbpkFDFLRpDWugMly3ejZc0RbNxyDiP9V7Bz81n0LdmFtQXr0Bk2H6ul5VjnXYh17nOwziUXG52ysdVlDobc8rDdNReD9mnosYjDJrMoIhLrZ4Wha2Yols8IRTu1Sxk03cbmZ4Rxls0MxzLabtms8P+MWQRPaVtuzojECpbaZhGNrt9FZ8XyqKt11vHYYJs4GSW0wTQK3pupgusmordYlBfDKpGzxiqJs5bJKyanJupWcRn1h1EE2YiDs2ImmZBXa2jdanMmiuKJOAEzU2su1Ldi583Ov4NhSVhFY6UVk1YxWGYVhXarSLQRTFotsozAQotwtMwOx0KzcCyie9HKIq7MoumexKHTPJ5Hiq1loytapwhYsZaugUWPWQopi+vMab0ZXbsZXcPsRGyyYIXsk7joW0/3bL1VPG0fx9sNTDYSm2ndZqvf6H6DHssEbCF6ia107/roWP30egP0+oNWqRiyJCxMzBZg4mqY2G6RhlHLDOywEhi1yqQ2EzuJcWIXg4krYg+x13pCXLFaV3nYbS/AplntK6F4ey72OuRiv9McHHTJw2GTtDrqWYTjLKpqQlRxiiY5Y+K0O62f4Hdii4mrQpwhznoV45xXKc55l+LsZF2rCpz2YVTilE8VUU1U4qRPKU76leKIqAS7pEXYKpmDTco89EfX4VBlF653juLzkRP45shlfH3+Kr68dhVf3L6ML++cxVcfHcE3H+8ldnG+/ng3vv7Hfnzz2WF88/lRao9xvv3sBL7//DR+/PIcfvryEn766hp+/vYW7n//IR788DEe/fARnvz4MZ7+9A88+/kz/HL/c/zy4Au8ePAltTR9/zM8v/8pweZ/xC8P7+OXRw+JB5wXjMcP8fLJY7x+/pQeUp4LDyq8fZNnvAVHmH5F7UvOU7x8+Ry/vn6OF6+e45dXz/DLS1r+ko7360Pa/ifgyTd49fUN/HRyGDc21eNUSwLOzg3F5bnUkWpS4Vo9G13QB9frvHC11gNXajxwucYTF2s9cbnBBxcb/XGyxgenGsW42BqKi8sTMVSiQ4XcEnH27yHNyxEVeg1qQtSoj5BiXSF1KrY048HxTfhsdBFOr5yDE8Tl7mpcHVqA80OtuLZ/M77+4ASe0T169fIn4j7w+jGePfgO104cQntVBeKpkx7q44fQgABEqGWIpE52uE6CME0AonUipIYoMCdKi6LY38RVcRxDgxI2omCCFhXxOpTF6Li4Ko0KRK5egUyVFDmBahRSRyePOl6svlmSVo0I6vCLXdn/WFtQJ8ERGqkSIbpgKEUaeLv40zLqMPDaViJ4OPrCkR76rS2cYUWdCzt7T9jRw7+BfsPX92zG2evncOzCCS6ujpw+jKNMXJ0y1bg6fgAHjuzDgcN7cPDQLhw6vgt7dm/F5mVzsSwzHsvoXnb4+WC1uyvWuDpjtbMDVthYo83CHB32duj29cIgnes2jQrbtALbGUxcMWnFpNZEcXatEqMaYXqnKV1wt06LXTzqSolxuhejMhG2BfhhOIDVuPLDECvSLvFDv4xQEmp/9GsD0K8Toz9Qgr5AKbVSLrAGie16OXYGqzAepsUYwYqxM8bp87CbRV0FUxukxp6JSKwgQUqNaWTYoZJgp1KCXVoZ9tGyAwYNDhL7WbpgoIKPUDhiitbawWCiS+6PUbE/doj8MSYKwG6RWBBXUhkOS+U4ShyTKjhs+rBIwouz72GjCjJYhJQf249eO0CEYS9v9Lm6ocfRERusrem3xgxrZpnR33BLbLVzwDATV65Crat+Jyf0uThj2NMTY/7+2EOvveeP4ooYdXfDLl8fHJJJuLw6olTisFLBOUocU6lwgo0YyIuxa3GG3pNzgayWlR5ntDqcVKpwXC7HCeKYTI4jEimO0DUek0hwQirFSbrWU7TujELB0wPP0vt+jkHv+1kmr6QSnJNJcV4hxQWVDBfo+8OirpiAYhFWl0wyikmsi4Gm5cRlgxJXaN1VoxrXmMgyqHE5kIkvWk/vCU/BC9XzCCMhZS2SywhWTJ1HQzG5xKVEBG6GvkFIOG6wOlUhrNh6mJD2xyNtImlbU1RViIlg1kZwrgeHc24Eh+FGUAiuBwVzSXUzlF6bXvM2i9wKmyCYjiVEON3ghdaF4upcXNF53w4P4uLqAxaZYwjElUAdrul1uE7TNzha3DTocFPPYNMaWsZQ0zaE/rf22psphbSMcc04EbklyLArBt0kV5kc4xFhQbgVakp3fKOA+URdK14TyiSv/itxNSm0eE2vQFMKp4FHX92aKIwfFcLTA69PRiEZhfS/iXRGfk90/FhceLGRIXmqoZBuyKUVJ1KAj1YY/kYkXfik0BKiqUL5NneiI3l9qo/iYnE3JkYY7dAkq1gNM54GGB2DO1G0jqWG0mfkWqipdllEBJdWH8bH/yauiI8S43EnPhq3YiJMNbsIJq9YCiRxzVRD67qpnhobpZKJqwv0fl+ga7xA956l0V4IZOhxyRiCS6HhOE+fxeMGA3ZIZOhyckXRO1MR8j//Dcp//3fI330biqlToHh/KlTvCEjfeg+Sv78HxZTpULw3nYsrxbtmkE+xgPe7M2Hz53cw/V//iqn/9hYXV2a0zHK6JSymW3MpxepbeTv6wNPOGw6znGD5vhWsp1nDwdwR9uZOMJ9qhZnvm3N5ZTbVErNp3nKGDexN0osVdnen3xgP+o3xcvDiRdh9nX0gcvOH3FsKmZcM/q5+fERB6+lW9PpmsHhvNuzoGC7mzry2lbuVB9yt3Xl9KzfeunNx5cbqXDl6Q+olR4gyHHFBSYgPTkSELgYGaTA0/jpo/bQIlRoRpwpDvCIU4T4aBDqJoLbxgc7BH2GeSsSKDIgVGxFB68Ld5Yj3ViJfHoQmYzTaQujZPDgGmw2RGDREYMw0uuAhYxiOBLERBlm6YAxOR8XidHQsTsVQy8VVPC7wiCsmrnJwPXMObmTn4VZuIW7OKcT1nHxcyRa4OqcIl2n5pdwiXCssw93KOnzaMA9fzV2Mr+ctxdcLluHbRSvxY9saPOzs5qmCLOLq5zV9PNrq/sZBPNg8jMdbRvBk6w486t2BnzYN49u1W/Html78tHkAjwdG8Gx4J57178DjnmH8tGYLvlq+Hl+s3Ihv1/Xjp55R/Lx1DA9YFNbOQ/hl93G82HsSv+4/jefEY+LRwbN4dOQiHp24gmfnb+OXqx/h6TV6jrz1KZ59+AWe3P0cTz6hZ8bv/knPhk9AD0f0bPTKBJNYb9a5+j8UV00N89G5uBk9Sysw2JqOkSUR2LFEh5FWBbYtlWNbuxojK+gLsTIEO1eGY2R5JPqWRmHjkkSsaJ2D2oXlSG5ohL52CQJqV8GrYRM8G7dAVL8Z2upViCxbgryqJrTMrcLa+VnobgxGT6UPtpQ6oK/MFgNl9hgsdcRAkRMGC50xUOiA/gIrbC2ciZF6W5zZqMV35yvxz9vtOLKnHpX10VDHahDAUgWzaxGQ3Qy/jDr4ppXDJ6UUXsnFXIa4J5fCLbmceENcpTQQc+GSOg8uafPhlD6PEOSVU6aAY0YjHDIaePFzlj7okFlL8zU8korhmFnDR/JjdbDc02vgkS60LkwQJZfBLqEYtglFsEkqhk0KkVpClMI6vQw2GRVCgfb0BqIRdm+IK/vkKtgnVcKOsEmqJmphlVSH2UkNmJnUiBmJDZhF8+bJ1bCka7JJESSZIx3bmV7DhZE2QSkcGallsE8hkmg6vgROhEs83ZeEUngklsKTkVACz7gieMTkwyN6Drxj8+EbWwDfGCI6F96RmUQqPCNS4BmeDI/wRGoT4BORAL+IeASEx0ISGgNlaCw0hDYkBoGELigKKn0YpBojxCoDArRB8DeEwi84Ar5hsfCNTIJPbBZPP/Sh++abxlI+58I3ZyG8chbBY04rPPJa4VawFC6FS+FcRG1JG1xY1BWPvFoCN8KrvBU+FUvhU70U3rW0T90iuNcthFstUd3CI60Y7pUL4V5By8oXEYvhTvt6EJ7sOBUstbANTlXL4Fy9HK6EW/UKuFevhEcNQa07ta61K+Fc1wFHwqGhA/aNE3TCsbELLoRHwyr4NKylz/86iOvWQ1KzDpKqdXyEQUkFLStfB1E5a9fTsk2QV3UTPZBX9/BWWtlD21FbsQWyyl5a1gd5Zb8JNj1A2w5DUbMditpRKOtGoSCU9aNQN+yArmkM+uZdCGweN7ELhvm7YViwB/p5u6Br3gltM203dwctH4OxZZyjn7+T1o1CO1cgcK6wDUPfPILgBaMIb9mO8AXbEDl/CHELhpC5aDvK2sexsOsQ1m84hW2bzmK08yi2Nm5DZ9pKtOrrsdSnEKucc7DZORf97gUY9CzGELVDTFw5ZnFpxWTGhlmRWDs9BKunB6FrugErZxjRRtOt04OxiNpF04xYTLB2ybQgLKFlS2YE/45WBm2/ZDqbDkHrzBAsnRWKZWbhWDk7Ep3mUejiAisaqy1jJsXVehY9xEYOtEnAWpt4AVsWVSQsY6mGq1jEk4UJFgVlNSGwkrDGkuBRU4Kk+iNrzVkUU8x/La5Y1BOPeGIjCMZwuhimtDwWQbaSCTg6fwYbRXCFZRRHKMgegVbzMCwmFs4OQwuxYHYo5tF1z5sZioWzwtFqRtubs8gzOkebFF5UfiMbkdGejbrIRmvM5Gy2TcdmG1pulYpN5snYODsJm8wI8yT0WKZgM4ssY/XBWL0xC3b+0VhHrDePoU5RHDbTfeFYCHS/QQ+9/ha63l5qt9J8H92vfrpvA1bJGKRjD1kQsxnJGDJL4cJq2Dwd2y0yMGIpRFrtmOS/Fld73hBXe21ysNc2F3vt8gTs87DfIR/7HU045eEAL8Keh8Nu+TjqUYRj9Nk85lVsEldMUBXjNOcP4sr99+LqjMdv/K/FlSlt0JsVbC/nnPKtICpx0q8SR/1LsS+gECOSfAyoi9ATXIahtHk4tqgXH+88i5+vfoYXX97Dqx8f4/WTp3j14gl+ffUAL17/QHyBX/ExcRe/vmZ8SMs+Jj418Rnf5pfXX1L7Fa3/mviOoAcJ/Ew8JB4RD+jRQUBY9oC2YTw0tfeJn/n8y1fP8ZIeOl5xWN2CX00h37/yeb78D/948U1WnJM9uPz6K/DiBbW/cF79+vw3Xj7nx2fS6tnLp9Q+pfkn9IDzAHj5A/CIHog+OonPxlfhVPsc7K8JxtEq6jBXKnG+SoLzlX64UOmFCxUeOFfuhlMlrjhZ4oaT5Z44XeuP47Ui7CnzwZ4qMd1feujvysZIbTSqA10Q7zQDSW52yBX7IUfsgVyZIxYkyHC8qxL3jtLD3J7luLS+FCc783FuQwUu9s/DxZFl+PD0Nvz81VW8ePotfn35M168vE/n+xi/Pr2Hjy6fxdp5c5FCHfsQL28E+/kgQiFGmEqEIIUvguTeiNT6ITVEjrxoHRdXRbGBxO/FVdl/Eld65FKnPEnqjyhfT3rA9kCkvw9ipGLEqZUIpw6/wot1Chzh7ewKia8ICpECYh8p/DzE8GW1Rdyk8HEWw52JK1tPWFk4YzZ1Pixt3GBt52ESV904e+08jl04ycXV4dOH+YiCv4mr/Th4ZB8OvSmu9vRh84p5WJadiGVBWnSI/LDK0w2r3JywysURKx3s0G5tiRW2NlhHy3slIgyxGlcaJa9zNSGvtqkUGJJJMCARY1AmxrBSim1KCUZUMiHiKlCD3YFaHnm1i4ktOW0j8uUjCQ7QfR4W+3NxNfBHcaUTcWnVr5ei3yCjViZEX9GyIZoeCVZiR6gGO8I02BaqwjDNb2fLWBF2HoklSKy9DKMae1gNK62czkGKXXSOvOA6LTv4O3ElFGXfaWKcoRJjjN6/MTrP3WIJ9rMUQakwkuARGZM8ChyXKXFCpiKUOE7rjrAaV/4i7J0UVyJCjN3+YuygeVacfcDdA33OLthkbcOl1RpWoH22ObZY26LfwZGnCA46O2MrfTa2OjnRPh58VMHdTFr5B2C3ty92uprElaMTRlxcME6fpYNiEY4oZDgso/NTSHGM3rNjTF4p2PnSPLUn6D07rVbhrFaDc2w0QVawXSHnkmqCo6b2OBNX9N6eZEglOC2X4gwd4ywdl9W2ukCcZ9FXdOwz9DlgnFPQd5zu8XmNEG3F0wNZmiAXUkohAotJLYLVw2JcYdB6Bks1vKRlYkvJUwqvBAsFz5kcus2FURhuhoZxOXWLuMlFExEktGz+ZhATT6G4zggO5QLrBtsnlNYxSRX8Gzff4EbIhLSifYzBuGo04opBj2tGlm4XwoXVbRbpwwnh8mqyrpRJXDFuhBhofTA+YHKIpbgF6ui6mLgKxHWGjq6J7v81rZpzXafGDfqucPQmafUHrgaq6D6x+yNIvytsGRdZOo5Q6P03acXPjUkeHpUWOjla4JujCN7iqXXBv4u8+mO0lSCudFzITRSgZ0LxGov4YmmLLIUwUhj5kEchvZl+yEZg1GvpfFmxfi0/FouyYgXf78QIooqP+Pdmmh+vcxUiCCommKKicCc6mre3I4XIrA+ihFEjWbF0YXmkkP4XJsCirFjK6J3oWNwlPmCRdqYaZhORVh8zYZWYiA/j4/ARq2mVQNvFRvJC/xNF5q+bYCmPk3W7WHojr8tl4FKVjSZ5OUSIZLtE9/+SnuDiKpAw4kJQCM6HMnFlxIhIgpV2jih4612E/89/hfZPf4L6/XehnDIFinenQPX2VGjemQrF39+H9O33oHhvGhdXLH1Q+s5MiNlIwqwg+5/extR/+Qum/OvfMPVP78HsPTNYzbCGxTQrzJ5iCbvZ9JtCvxl+zgFwMXeDzVQ72M9ygJOlC2zNHLi0YmmCZrQtE1cMtq+dGRsgxAXOTDzZefJoqwlxxSKsRK5+kHlJCCkC3Px5QXaraZaY+fZMmBFW71vAgdXLomO4WgqF2dm0iwW1Fi58ZEFXGyHiikVtBclDER+cgtSoLCSGpSFUHcHFlZqlAooNiFeHI5mI8Q9EsIsUWltfBNr7IdxdgQSRgX5bg/m6CCayvJWYw8RVcCyWUf91bUQitlCfdzgoGmPGSPodCKe/86E4qA/BEQO9HyFROBERgxNRBH2+TtFngomri8kpPOLqSloWl1c3s/Nwe04RbucV4WZuAa7S/OWsPC6uWNTVzeIKfFBezetefV4/H183LcG389vx3cIV+KZlJb5b3Il7Kzbiwape3F+zFT+v68fPGwbw88ZB3O8exuOto3jGCq73j+He5iF8t7YXX3VuwrerNuHexl7athc/dGzAt+2r8QUd86PmNvxjSRe+Y8faMoqHg7vwePQAnu05hl/2ncCzvSe5tHp28AweHzyLx0cu4smJq3h6+gZ+uXgXL5i4ukJc/wTPbn+Kp7f/gcd3/oEnn3+NX+79TM+uv/wmr15NiKvX//fE1aLmeVi/tBl9bfSgvDgZ2xcGY7RFTa0c2xYrsL1Nhx0rQjHWEUltFIaWRqN7UTTWLkrGstYiVC+sQWJjM3R1bfCvWwPP+s3Ued+CgPpuaKrXILx0CXIqGjG/qRJr5mdjc1MwNlf5oLvUjouroQoHDJc7Y6iEKKYf02JH9BcJ4mq0wRbnu7X47lwpfri5GCf316FxXiwM9AAnoQ+APLMKksxGBKTXwj+lDH7JJfBJKoZXYjE8EkvgnlgG96RKnh7nmlwLl+R6ovENecVohlP6XBNNRANRz3HOqINTRi0c02v46H88gimjko8C6JZWBQ/CK62a455aSa9RCqeEYqIIjklESjEcU0vgxEgvpeOVCymFabVwSKvjOLKaVim0LLkCDknlHCavbJOqYZ1UC4ukOsxKqsfMRGoTqzCbrskiqZTWldC2xXBOKqTXLeC4MVIKiSK6RlpHOCUL5+McXwRXwj2+GJ50jt6J7F6VwoemvWLy4BmRA6+IbPhE5cAveg78onLhF5EBv9BU+IUkwSc4Ad7B8UQcfEJi4U9fWHFYLKT0YCujL61CHw6VNgRKdRDUhEplhFSqhb9ICd8ABXwlKvgpAxEQGIyA4EgEhMdBFJMOcUIexHSO4tQKiOl+i7Kb4Z+zCD5zWuGd1wrPgla4E26FRNESuLHRBUsWwr2kBV6EX+lCBJQvgqiyFQHV7fCvWW5iBfyrqa1cDr/KZfApb4d3cTu8CtvhSfgU0fJi2qZkBXxKV8KTcC/rgFd5J227Cr4VXfAt/w0fmveuZLWwVsOdcKsl6lcRXUQHPBs64N3QCX+al9SthqJ2DVQ1a6GuXgd1JbXla6AsXQV5ySrIildBUbwG6rL1UFdsgKZiI7SVm4jN0BDq8k0Ea+k7VL4FmrIttG0Pwaa3Qls+CG3FNugqRxBYPQp97Q4Y6nYgqH4nQurHENowjrBGomkc4UTE3F18OqRxFMaGYRjqB2nbQYQ2DSO8eTvC5hFzh2l+iLYZREgDrWM0DtF+Q4icO4i45kEkNvcjae5WpDRtQU5zH6qWjGDxyr1Yt+oIBlcfw0jrPvSW96IjejEWySrQ5luEdV5FGKbO+27/KhyQ1GKPqAqj1MHvt0tHt3k8NplFc2m1ZkYoVk0PwsppgVg+VYt2alunG7B4uhELqW2Zpp9k4bTfzwvL9FxqMdh6xiLab8mMILTNDMEyszCsmB2OleYR6GQj4llGY41VLNZax2GdTRzW2rD6WLFYbWINXxbPU+NYqt6q/0S8UOfKMonW//8jruK4uOqg+Q6zGE7nG+KqwzyaC6t2swginI/qt5yNJEi08xpWbATBECwkFswKwXxi3qxgzJ0ZjOYZIVxctbHUSqtErGNF4rmsysRmE92OWdjimI0tDtnosaN5G3pfrFLRbZFC708yumcn87aHzVumYBMvKB/HZdVasyismxVFHaIYbKZlrDbZ72TVGzBptYWus5fYOjsefeYJGKB7NmiRxBGE1QQp2DY7HSMWmRi1ysKodZaQGmiSVWNvMCGudk8IK2KfdQ722xC2udhvl4f99vk44JCPg04FOOhciEPEYZcCIh9HiKNuBTjmwSKtinHcqxgnWIF1T0FcCfw+0uq0mwl3gTfXn/GckFaFOPc7cVWCMyZO+5ZyTvmV4bRfOU4GlOOwtAQ7ZXkY0ORjKKYae8qX4+KaHfjq2A08/ewn/Hr/OfD8BfDLL3j98il+ff0Iz3APT/ED8Q2e4yviC1r2JfE1ntCyx/gWj18zviN+oPkfaflPtP09PHv9M233kHhK+z0z8du/Z6+f4+mrZ3jy6ul/hl7/6a9P8exXIRrqxSt2Ps94lNSv+IXz4jXj+e9gMur1SxZl9Qu/DvxiirriwuoZj7p69eIpTT/BS+LFyyf45dfH1D6m55sHtN0PwONP8PLL8/j+RB8urq3B7tpIjObLsStPjH1zfHAw1xNH8txxvMAdp0o8carUC0cLPXGwwAMHir2xvyIAu8rFGC4JwEiNBseWp+HG1nrsaytAQ6QIMS6zEetkjQxfT6T7uiDNzwbVoT4YXzQHX+7uxDe7l+PKpkoc78jDyTUluNA3D9f3rMbXN/fj2b2P8PLFj3j+8j6evbqPl3THX714gC/vXsXW5UuRGxKMMB8fBPt6IUzqB6PEG1qRO/QSd0SqfZAWIkNetBaFsYGEjtCiKE6gOF6DUnruKU/QoTxej4p4I8qiDJhjVCNVIUK82A9xkgAkqRRIpU5NInVcI5RKGMQSaKgzo5HIoZaqIBcpIPKhToG3jFDwoci9XURwd/KDu4s/vDwk8PVVwi9ADU8fGS/OzsXV1fM4dv4kDp05gkOnD+PwyUM4eOoQF1cHju/HoaP7cfjIXhw8bBJXe/vR3bkAy+Ykoz1Ehy65CGv8PNHp5oiVzg5Y6WSP5XY2WG5rw2tfbaR70q+QcHHFo66oo83aIYUUW0X+6PHzQY+/D7bSdQ7KRNiulGKHWoFxFnHF5BW1u2jfUbkYQ7RdP4viopalCA5LAwRxRfe8XyGIqwGdGANviitGoCCu2PIhmt8WpMC2YAWGiEHe0rkFqzASLIwuyEYO3E3sZQXc9Srso04/G4lwn1oYkXB/oIpHXDHY+j2BcjpPGXZrWQF4GfZpaTs2kqGMPrtSCRdWR1hUlYTBRI8Mx1k6Hc2fEFNLHGPpggFSHAygfVjUFcNfRIh51BUr1M7E1aC7B/qdXbH5DXG1frY5/Y22xhYbW/Q5OnJ6HRzQx+SUBxs50I/XuGIRXOOe3tjh4oYRJ2dsd3TCqLMLdnl64SCtP6akc2GoZDhB18pE1TG5FEckIjp/Wi+X4IRChtMsWooJLI0ap9j2EjGOiQNMiLi0OsmQiic5RffiFO1/lkVV0ft/id5XJq8moq/O8WLtAufoHp/TyGhakFgXmYzSsvpXit+LK2ov0/orDJPEuqQR1l/WK3HZyCKyNDyq6IbRgBtBQbgZFIKbxlDONUMorlJnlHGdOqY3DQI3jDTPYJFTwaw+FS0PCeNi67oxbJIbdIwbBgEmum4GE0Fs/2AurK4a9BxBXjFJFSJgklZ/FFc3go24FRrMxRVrr7Nj6OkYgXQMaq/R9/8q3fPLKhWhxBW6f9c0KlxnAotLLJoOfAM9qx+mwhW6b5c1pntF9+UaSyNkKYQs6so4kUqop2uk12fSLCKUECTbDdOogrz4ekTofxJXE/BRCk2jFXJxZRJRV4KFFMjLdB4XefF9IZLuKh81kUXDseitNwQYi9piaYlc4mi4vOJSjd0fPtJfmCmCyjRqIyvOzupYGQ18tErGlWAjl423IyLpOqJ4y1JDeSohSwGl94DBpllU3VV6jwWEUSFvMEkVzgrxR/9GJKtpFYuPEpm0SuDS6k6MacTA2EgeDXaNpwPqhdEo+YiUbJquJVTH26uhwiACl00DC1wxDSbA7tFlusbLgQIXAwNxXqfHeTa4QVg4TgUF84irlbYOKHzrHUT9678h6G9/hWHaFGimTIHqnfeh/jtNvz0Vqr+/DxlLFXyX1b2aCslbUyF+ewb835kFt7emwZLVtvqff8H7//JXTPmP93jEk/VMVnTditesMp9ixWtJ+ToFwN3Kk0ddOZg5wX62E08LZCMJTn17Fma+Zw6zKRaYzcWVNWxm2cOOtmGF3Vk9Kh9Hb0FaEX7OPhC7+kPqIYLUU/x7cfXOTMyi87Ok49nPtBMk1ZuYu8CJjusw2xHOVi5civm7iqCXBiE+JBWZcXnIiM1FtCEOOpEeGh8VQkQGxCvDkKKKQKLYiEh3BYIcAhDsKEKUhxLJtD5NGoL4AD0XV9GeCmRLDagPikF7VBLWRydja2QitofGYVdQNPZTP/igIRyHjeE4yqKuQqJwnD4TJ6NjCdZG4WycEHF1KSUNl1PScSk5A1dSs3A1XYi+YlFXt/KLcTO/BDcLyvBBSSU+LK8havFxZT0+r5uHrxoX49v5y/DDog58v6gTP7Suwr2OTXi4eiserGNpgkN4uHkbHnQTPdvwaOsonrKC6wNjNL0d97sH8cPaHnzbuQHfdazDN21d+HxBOz5tWoKPGxbh46al+GrpGtxjx+rdgcfDe/B07DCe7TuOZ/tP4sm+U3h64AyeHjyLJ4fO48mxy3h66jqenb2JF5fu4sWVj/Dk0h08uvQBHl25i0dXiRsf4eHHn+PJt9/jxePHeM3+0/LVy0mB9foP//5bcdU2rwHd7Y0Yai/G9sUJGGkxYLRFie0LicVqbF9qxOjyKOxcGY+R5fHoXxKLjS2xWLUwDW2tZahoqUdcw3yo6pbBp3Yd3Oq64V7fC7+6Hqiq1iKkdAkyyhvQ1FiBrvnZ2Dg3BJuqfdFdZo++cjsMVTpiuMIFw2VEiSuGSpzQX2yFrUUzsKPRBhd6NPjnuWLcu70QF47UYzGdY0RKIJT0B0GRWgppWg0kqVVEKUTJRfBPKoIfLyZeQpTBO7ECXklV8EiqhntSDVEH9+QGuKc0wT11Lsc1bYImokGohZVWJxRz59Tw4u4sBc85rRQuKaU8ossrpRw+aRVEJcc7tRyeKWXwpHUs6ssjhWBpi7zmFisWT+tYofg0VnNLGEXQnc7dI6WCjlcGVzpn14QSuCSUwimxHA6JVbBNqoU1nbNlYg0saJlVYjFsCAe6TlfCM6kQXsn5RB68k/LhTdM+fL4QHoQ73QvPhCL40rH9k0oQQOclJqR0jjI6V2lSMcSxeRBFZhNZkETlQBqVS2RDGp4GSXAyJMZEiI3xEBnjIAqKhSg4BtKQGCgIFX1hFbpQSGQ6+NMDsa+7P/w9RRB7s4djmqc/QF6eAfD0FsGbHrj8lBqI9MGQhtJ+MalQJ+ZCnVIIFd0rJd0/Od1raVYzRNkt8M9ZAL85LfDLb4FvQQt8CubDq3AuvAm/wiaIipogLWmGvHQelGULoSxvJzqgqFgFZeVqKKlVlHZBXtwBaeFKSPJWQpyzAgGEJLcDsjxaV7AKssJVEBeuhqh4DWQlayEvWQdF8VrIClZDmr9aaItWQ0LrxbQ+oHQd/MsIeg3/yhXwr1oKcXUbpNXL6DO/DLqqFTBUrEQQnUtwWRfRieDSDhhLVsJQtBL6og7eGqkV6ERQcRexGsElaxBUtAqGgi7o6dwMhWtg5KxFcNF6hJRsRmhpL0LLBhBWNoiI8iFEVg4jioipEoitHkJ8zTASiHiajq0YQFT5VkRW9CCicjMiqjYhqnoT4ug7mtjQi4RGxhZOYn03Eus2IaF2E01vQkpjN9KbupHduBm59RuRX78BRUTt3B60LtmOdct2YUvrOLY2DGFDVhdWGJvQ6l+MFdRx7/GvwLikHkdlTTilmIvj8gbs9y/HNudsbJ5Nf0OmhKDz/SB0Tg1Cx3QjVk43YPl0Hdqna9FK7eLpgVg4XY8F1M6fpptkAWunan9jmpYvm5BagsTS0/5MXBmxdGYQls4KRrtZCJabhaLDPAydFhFYZRmJ1VZRWMNGyCNWWU0QI8gr6zhe0H31G7KKFXln0VaCtEoUYEXaWf0nC6EO1JvF11nKIBNXE7WtJmtcTYgrs9/E1UqzGIHZMehk0Vbmwih+TFYxcdVmFk6EoX02k1HhXFotnpBWZoKwap7JpFUQGmcEoXlGMBYx2cXO3ZYVnk/nEVabHAVh1eOYzeHiyj4LW2wz0GOTjh7rNGyxTEWvRQp6zQW2mgvz3ZaJPLpqE13TBi4do7GJzpmlem6h+7OFrrn3D2xlmAv0zU5AP4OJK/NEDJknYXB2EobMJkjGsFkqRswzsNOSFV/PNvFbIfZdNlnYbZvNYfWsuKyilssqTi4O2BL2c3DQMR+HHAtwyKkAh7mwKsYR4phbEY65FlLLRgks5JzwKMIJVr/KqxinPYtx1kPg/0RcTWx7lk3TMc6xkQG9SwR8SnDWh47jQ8fwpWMw/AkRbS8qwSlJCQ4ri+jhpxB7UutwqqkTHw7sxY8X7+CXb+4Bj5ncYT/01L58hFev7uGX19/j6etv8QTfcnn1HD9ynuEnVhIcT17d5zx+yXhIPKbtn+LZ62d4/ppFM/1C7a/EKzx/NcHr3/GMlj17+fIPsGUv8OzXx3j+60PiAV68fMhF2svXj/GKzobzmvHk97CoqV+fAC+IX2j6xWNh/ldhOefFI+IhTwt8xXhxH69/oXvw/Hvg0Sd48eVp/PPsAK5vmYu9cxMwnK/CcKY/RjOoo53igp1JjnQPHXEgywVH871wvMQPh4v8sTvPFyM5XhjK80FfoQhbSuQYXRCDi/0N+Pr4Zpzrb0VLRhCi3CwQZmeOFE93pHq7IN7TEnkqR2wsi8Llnrm4y1ID15bi8LIsHOkswMXBBfjo2Bb8/OkZ/Pr4Kx5p9eTVAzx+fR+/4AE9lD3EP7+8i7HNa1ERH4vogACE+HohVOKDQJEntAGuMErdEavzR2a4AnkxOhTEBprQofANcVXC5BVRFhfIxVV5tBH5wRqkqcRIkomQRp1TJsdyqKOVoNUhVCZHmEKFcJ0BofogBKoCIfVXwM9LAn8vGcT08C7yUsKbHvA9XOg321+NEHooT0zMRlLKHBhCYhGfnIVNvVtw9so5HDt/wiSuhPpWB1hx9glxdUwQVwcOjePgsXHsOTCEvvVtWF6UgSUhWnRppFgv80enpzNWuDigw8URHY72WGZjhWW21ljt7oItEn8MqRWT6YJsuk8iQreft4C/N3oDvNEv8cN2hUlcsREFeY0roUA7L8TOirOLWW0rEUYVEmyXizBE+wyIfTHAirMr/TGoEWEw0JQqqBfoZ/Om9MFBgwzDTFyFKDFEDDKYwKJlbPl2A31+iDGjQqhlxUYgDCS0ShzQKHCAtYFq7DdosJcXZ1diD3XG9zKhpZbjIHGYzv+ISm6KYKJ5sQxH/CU47CvGIV8RDvuIcOQPHPYJwEFfNspgAPb7BmAvtfv8RdgXIMa4L12zhxeG3T05gy5u9Pfclour1dNnYB21my2t0GNri61OjlxY9To6ot/ZGSNeXthlKs6+y9cXO9zcMeLkglFiB7HTxRXj7h7Y7+fPI6uO030+rpTiBEfG2+MyMY4x6L4flwbgBMEk1Bklq1dF2zFh5e+Ho/6+OBbgh+NikSnaSkR/A03Q5/iMgokopUlGaLmYuKDV4KJOw6OKWKf9UqCW5tW0XIkLGhadJcdFBt17Ns+4SFyieb5cJeVC5iq9Bww2fVEtxUWtjEcXXdWzNDkWrcTEjwHX6DtzTWvAVeKK1ogrGgMuq1lrxFXiGi27rgui7YN55BRP+QsK4ZLqmj4EVwKDcYXWs30v8331RCA/3o3AINw0BOOmMYi2p+MY6HX0LBWPFTxnhc9Nda6CjAJMsIQILZNXvEh6iKlIehCdH50zg0krdv7XdYG4ptHgqlotiCviqkqFa2oGk1iEVvEbXObRvaL7cUkto3kVbocE4m5EEO6w1LtQw291r5i4YnWt2AiDrFA7O9egIC6M3qxvxSTVzQhT+qBpZL7rLOUxTFjO13ERFcyX8wLtIXo+ciJL4WTRc6yAPou6YuJqQlrxaC2eoijck2tMQHHpx2BiT5B/N1iNqlB6jdBQ3rJ7ejXYJK5o+0vsnrH7Te8bS/nkaZ/BofT6wXQNQbSNEZeMbHtGEIcvM1BL01eCmLwK5wX3mby6GcaK7wujSd5howYmxvHC63yEwMhwYWRAXptLiK7ikVR84ACWqjqBFtcmprm4EkbJvMxg94Xai4FscAL6XgQGmsRVIC7Q5+9ieCTOhkVgl0KN1U6uKH1nCmL//U8I/ftbCJk+DcZp0xH43jTo/j4F2r+9D+Vf34Hsb8Tb70P81vvw+8t78P3bFHi9NQ1Of3kfs//tLUz5H3/Be0xe/dvbmPn36bCeZsWjpqa/MwvT/z4TNjPs4GHrxXFita5msFpUVpjxrjne//sMTHl75mSNKxZ5ZTndBjZmDlxcOVg485Q+HwcvLq/8mbRy84fMQwy5pwRS6kMGuPrB1cZFSBV8bxbM3pnJxZXDTHt6PWc40rGczJzgauEKN0tXONMxmbhytHCCi5UbvB39eE2ruKBkZMTNQXZiPhLDUhAkD4bOT4PggEDESIKRLAtFsjgI8V4aRLnKEO0mR4K3Cmm0b5o4GAkBBkR6qRDlqUCGSIfqwAgsjUzEOuq/bo1KxkhYAvYEx+IgcZT6xMdDY3iB9uPEyahYnEtIxtmERJyMiTGlDMbjbFwCLiSk4FJyOhdXXF5l5HJxdbe4DHdLK/FBcQXulFThblkNbz8orsTHFfX4qmkRfmhZgX8yabWkCz+1r8P9rh48XNuHh+sH8GjTMB51b8fDnu34uXsb7vfSdP8oHvWN4NHWYTzcMoif1m/BN8vX4LNFy/DZ/FZ8MXcJPq1fiI9qW/CPuW34fvkGXiPrYe8oHg/vxpOxQ3i0+wge7z1hklbnuLR6yqTViat4dvoGnp+7xcXVL1c+FMTVhdt4dPEDPLp8Bw+vsVEGP8HDz77Csx/v4dWzZ3j98lcebcUjrzDBaxP/jbhaMa8afctqsX1ZAUYXx2JHSyAXV6MLVRhZrMP2pSEYXR6DnSvpDVqWjK2L4rF+Xjw6W7LQ2lqJ0vmNiKydD1nNcnjUrIdL3Ra41vbCt7YHisq1CCpZjLSyetQ3lGPl/CysZ+Kq1h/dFfTDWW5vElfOXFwNFrtgoNgBfUWW6C2egZ1zrXB5iwo/XyzC4w8X4tqJeixrS0B8eiB0CbHQpBZDmVYFRWoFUQR5cgGkSfkQJxYiILGYKIVfYjkfLc+b8EqogmdCDTwT6+CV1ADv5EZ4MlKa4MFpJOqJOnik0nZpNUJEVTqjEh7pZXBLKYYrHd8tvoALIe+kYvgml/KIr4DUcvinltE0zSeXwI+29SdEdJ6StGKI00oQkFJC25fBJ4nOi/BPov2SSuBP5+sfXwi/+CL4xhfDO76MzrMC7knVcE2qgUtiNZxpe1eeBllC507bJxdBklwIaUo+pMl5kCcJyBLzIKEvaUB8Pvxi8yGKLYCMjiun81UkFEJFr6OKK4A6Lh+qmDlQRmRBEZYBRUgaFMFpkAWlEEmQGxKgDIyHShcHVWAsTRP6GCgN0VAZo6EhdPpIqJUGBPjK4G7vDhdLVjzPhf4Q+UJCf4Qk7CGZ/gj5ePrC09MH3vSg5U8P0zJDCDQR8dDHpcNAD8q6hFxo4+dAlUjnmFxB11QNSWo1pBm1kObUQZpbB0luDcS5lZDMqYRsTgWUeeXQ5FdAV1AJXX4ddHnziCU03Q59wTLo85chcE47tNlLoclshSp9CZQpi6FMXgx1Sis0aW3QprdDk7EM6szl0GSvhD63C8Y5qxCUuwrGrC4YsjoIWk7rAnM6oCVUuZ1Qzumg128nWqDIb6S2npbXQ5dTD0NOA4KzmxCW3YzwrHkIz56P8Jz5iMhdQLQgYs5CROS08HWhGc0ISRcIzZiPsMwFCMtYgJDU+QhJo+nMRYjIXoKonDbE5q1AQkEX4gtWU7uWWIfEwnVI4qxFcuEaYjVSClYhldq0wlVIo+1T8jqRnLcSKUVEyQqklq5ARkUHcmtWIb9uLQob16GoaT1K5m5A2dz1KGtai9KG1ShpXIXyuatRRfM1NF9XtwqNxELafsW8bqxv6UfP3D5sLF6DlVHz0BJQgBbnDHS55mI4oAoHFc04pZqP0/K59NBahwO+ZdjhkoteVhdqehhWvKfHsncDsWwKtdOpnaFH+0wdWmdosYhYOF2HFlouiCst5r3BhLSaRzQzpmg486bQcqJlig4LpwZygcXkVetMI5bOCkLbrGAsNwvBytlMXoWjyySwOBasjfq9uLL+o7gS0gNZpNX/qbjiUVez4/5L/lfiaiWPtorh0VZviqulZmGcVrNQLCYW0fW0EPO5tApC0wwmrYxomGbE3OkmccXSHNloiPbp2GgSVz1O2djiZJJWDlnYYpfJxVWvDWGdga1W6eizTEO/BWHOSEUfE1lWSbzAOkOIrIrDFpb6R/P91kkYsE7G4ARWAkNvMMywJCwI8ySB2QQXVsnYZpaCEfN07DTPwi7LHIxb52DMJK4EaZWNPXY52Gufi332LKIql0dWMVF1cAK7OTjEcMznsuqISxHnqGsx55hbMU64lxDFOO5R+Ia4EkYFPONVjLOeJf+tuDrjbuIP4uqcZzHO0zEueJdwzvvQcl8mrQpwxo+g78kZcQHOSgtxTkbTigKcCqZ9chpxZ+lafDu2D09u3sbrH38Anj0CXhCsvtOre/Sb/gP9rH+Dl2DpgZ8TXxM/Cil+LIWPC6QnhJBe9yuLzmI1o17+glevfiVe0gMDPSC8fE3ta7xi/Pp7Xpt49eIV5/XveM3rVjGh9OrFP/GKFSLn/GDin8DzCX74PU9ZxBQTUMTD74hviW8EHhD3vwbufYHX9z4nPhP45yd4+e0dPP/iMu7f2o/PDq3F+Y3V2NUYi/48Jbam+mAgyQNDCc4YirHDcIwtdiY4YE+6Gw7k+OBAvj/2FoixI0+M/hx/bMj0wbo8CfqbInByax2+vDCAZ1+fwUdnRtBVm4tYXyforcwQ6+qMRC8XepA1R5KfORYmybFrUS5OryrDkXb6/C1KwaGVebg6sgTfXBmly7uBl3T9z189wiN6Dx6+vo+nYAXaH+LxT5/j5M5hLJiTjSS5DOF+3oiUByBMRaj9EaXzR1KQDNmRqv9SXBWaxJUgr7QojQ9ERUIQymODkR+iQapShCSpCFl6HYqjo1EYHYM4tQaB/gEIlisRRb+1EUFh0Kn0ENHvtA/9Lvt5COJKTA/o3m4SeLrSb3WAFuH0EJ6Wno/0rCIEh9OzVlImNm/ZgnNcXB0XxNUZU5ogK8x+8gAXVwfZqIJH9mLf4THsPzaO/YdHMNq/Bl3V+ZgXqkG7VoI1KjFWeLqi3cEWKxzs0Oloj+Ws1pWVJTqd7LHZj95LhVSobUWda5Y62CPywyZfTy6tegIEcTUg9ceoUo5xrUlaUYd8N3XI9xCsHad1Y3Ipb3epFBhT0jFpnwExk15e6JfT6yj9MKgN4JFXXFiZpFWfiQG9DIPBSgyHqDhDk+JKjiGjHMMGGbYbpBillo0euPcP4uoQtYd0ahzQqbis2mOKxDpA53RYIccR+hwck8txXMagaVZ83TcAB+gZab+bF/a5Ei5e2D+BG8Mb+91pvZcv9vv4Ef7Y5+fPI6+YwNrp5YPt7p7Y5u6BYWLAxRU9tnZYPcsMnVOnYe3MWdhsZY1ee3v0OztxYdVH9Lu4YPtExBUrDu/jjVFXVx5txaTVuIsbdrkSbu7Y4+WNgwEBOEr39xhdw3GFIK5O0rWdovfrhEIQWMclAThO790JiSCiWPrfCakYx+j4R5m0EtF6cQBff/INTtFxz6oV1CnX8LSoyzw1ikkqJquoMx8oiArGZSYgDIGCxNLS9vRZ4OhUAixiiz5LF9nxVDKaluGKVi5EFqlpni9j0kY1WRvqOh3/qjYQV1RaXFYKXFEFci7T9+eyUuAKTV9TG7jAuhYYhGuGYAEmrXRBXFZdVOtxURmICwodLsg1uCCjc5NrcY32vaEx4kYgoWeSTEfnpMGVQC2XLyzii3HdKHCNtcHGSW6apA2XWaaC7Fe5uBLSBG/Qfbqh0/LoqqtqJq0EcXWVvguMK6zIPY+sIkz34woXekq6FjVuGXW4GxaEj6JC8VFkCG6zwvBGof7VddOIhKz4+3VT7aurevY+aem90OAiqyHGamOF6oVRCVlEEYumYqmATGqxiCgmvdhxWfF1VhQ/IoSPjnibSTJet8rA9+EjKYbRccKNvN4Ti9LiAoxJu3BTtBdL62Rpmizijd0zdu+Cg2lZCF/3AasbFhbOI+KuMcFmoPeGFTXXs/RKI5+/ZmTrQujc6L0zviGtglhdriAusi6bJJYgr2iavdfBTIqF87pmt5jACo3kKYW8rlaMkBLI0hNv8eLw4fxamazjKYB8hEjT4AGhOtwICxQIFQrhs+ufkFUcuq8XeTSaCpd1mt/EFX1Wz+uDcDE0AufDo7BfZ8Am+vtQM30Wkv/8N0T+7e+Iou9+5PSZCJ0yA0Ymrv76LpR/fhvKt96F6r1pkLw9Bd407/nnd+D253dh9x9/x6x/+Qve/7/+A+/8X3/Cu//yV0z/6/uwnGIOi6mWmPb2TEz52zSYvTebiyImoFiKoIUpMmoak1ZvTcdULq7MMPN9QV6Z076sPhaLumKRWSylz4uLKx8EuPhB6i6GwksGpbccClag3V0ED1t32Ey3wex3zTD7nVmwep+JKzs40es6zLKjaUcebcVSBh3pmPZ0bCcmrmie1d9SeKsRoY1FUkQGshLykBqdiQhdNIxiI0L89YgKMCBRHMQFVZq/ASneWkKNdF8NMkV6pEuCkCgyIIbmWapgRoAOVboItEYkYV10OrZGpmIkLBF7QuJxODQeJ+j380R4PI5HxOJEZBzOxCfjclomLqZm4HQck1fxnFPE2fgknE9M41FXl1IycSU9BzdyCvFBYRkXVRN8UFSJG3kluJJdgBv5JfisrhnftyzDdy3L8e3CFfjnUiHi6sHaXjzaYBJXm7fhIZNWjJ5h/NwzhHub+nBv4xbcW9+D7zvW44vFK/Bp82J8MW8Jvpq3FJ/ULcTd2gX4dMFy/LNjM6+PNRFx9Wj0AO6N7MfPY4fxdP8p/HLoHJ4fuYhfTlzFL6eu4fmZm3hx4QP8euVDLq4eX/wAjy/cxuNLd4i7eHj5Q/zMRhq8+ymefP09Pc4+pmfNF5PiaqLG1f9OXL259P+1al4FBpdVYXTZHOxYHIWdLTpCiZ2L1BhdosdIWxh2LI/D2Mo0jLSnYssC6qDNTUDHghwsWlyFgmbqpFfNg6iKFbPeAKfaXrjUboVPTQ/kFWtgKFqElNI61NaXYvm8TKxvDsXGugBsrnRCb7kdBpi8KnfEYCn9iBY5o7fQjrBAb/F0jDdb4XqfCo+uFOLZx/Nx82QNVrbHICldg6CEKASlFcGQUQVdWjm0KQVQJ+dByeRNYj5kiYWQJpZAnFgK/wQmr8rhE19JVMMnoRa+ifXwTWqAT1IjvJOaCNYymVVnohY+bOS91Cr4plUINbTSSuGZUgT3hAJ4xOXDk/COL6BjF/FoJlFKKSQpJZASspRiogjylEIoeUQRtcmFUCQVQpZA6+JLoEgogYqm1bS/Or4Q6rgCqOJouzjaL64U0vhyiBMqEZBQBb/4KrqOCoj4NRXRugLI4+l643KgismCKioD6sh0jjI8HbLQNIiCUuFvTIa/IQUiQzLE+mRIdEmQaBIgVsdBrIqBWBENsTwSYlkExOIwiAKC4edrgK+PHgHUSv2DIBcFQ0FfbLmEkNK8zAi53AgFtUppIGS+cvi6+MDVwgFOM6zhbmYPPztPSF0Egy5x94cfPYi500OQm7MLPD29IJLIoKAffU1QBHShMbyYuyaMjUiYBkVEJhRR2VDG5EAZP4fuWz5UqflQpxHpc4gcms6Clv4Y6Akj/WEITstFcGohUU7T1QhNr0VERj0nPL0OoSm1CEmsQTC9/8Fx1QiJr0FoPC0jghPqEJTYgNCkZkSmtCA2bRES0pcgMb2VWELTixBPxBCR6QsRRoRmLCDmIjSzFmGZZQhJL6LXKER4chFikosRT5+FpJQKJKdUIpk+Q8npNUjJrOOkZtUjlU3TsiRal0jbMJJSq5GcRtul0rrUWqSk1SM9swmZ2fORnbsQc/KXoKCwDYVFbSgqbEdRwTKhpWXFhUtRXLAExfmLUTRnIYrntKBkzgKU5i1AWX4LKosWo7aiDXU17WioW47mppVomb8KSxauRfuSDVjRtgldy7uxZmUP1qzYjFXL1qNj6Rp0tK7GqiVrsXrhOqxZsA7rF6xH76JuDC7cgv6GDdiY146VEbVo8clEs3UsllsnYZg67ifkc3FeMR9nJU046luFvdTRH7HPQp9VMjazqKMZYVg51cilVfs0Jqz0aJulR+ssHRbN1KBlBkNLBGLBDD3mT9dxYdU8TRBV80ziik03TdGg8V0lGt5WEHJOE003v6PC/Pc1XGAtnmZAq0lgMXm1zCSvOszD0cnSB4kuhimNcEJerbYWRvSbiLRaY82KtCe9Ia+S/rfi6o/8MY1wjWlkv/8srgQmxRXRNjscS2czaRWGJbOYtArBwplBWEDXNI+YS9fXON2IhukG1E/Vo3FaEFpYqiCdf6d9CtbYp2ODQwY2/1fiyl6QV1ttM9Fnk4l+60wMEINWmRiyyMCgRRoGLFP5CIADtoRdKvpsU4hkmk/GMM1vs0vDdnqNkQnsBEbfYAdrbdIwasUKrtOPvgUTVcTsVIwSO8zTMWaZhd2WOdhjlYvd1rkYt84WRg60yeLSap/9HOx3yMMBgkmqCQ7Z53EOE0cYjgU44lyEoyzCyrUEx90EmLQ66VlKlPAIKy6vJkcFfFNclfwnccXqW03Ao6veWMelFW1/nva7QPtf9CZ8aNq3GOf8CnHWPx9nRXk4JyFkeTivzMcF5Rx6+JyDS7HF+KR+EX7uH8Dz8yfx8rPbeP3Tp8Cjz/H60Wd49fATvHr0EV49vYtXzz7Aq+c3ievELVpGyx/TNrTtq0dfEF8RX+PVA+I+4xviW7z8+Xu8vEf8ZOLH7wT++a2Jb37j+6/x63dfmfjyd7z47jP8wmTSNzfw/KurePb5ZTz77CKefnoBjz85j8cfv8FH54izAh8Sd4jbZ/D41mk8vnkSj28cx+Prx/D42lH6nT9MDzgH8ODCXjw4v5vYhftnduLH48P4Yu9GXO9fgEPt2RisDMLmLBE2J3uiJ9YZWyLomSHMCn3EcJQ9xpLcsD/LDwdyRdiTK8HOPCmG8xXYWqDE+jwFumvCcHhzNT67NIRnP14GXn2F7+nch1YtQoZOBo2VOcKcHBDr6YIIN0tEe8xCZYgnNpdHYXdLBnbPT8L4/AQc7SrA3X2duP/xIbrfn+Dly3t48voxfn79CPdf38dj/MTF1YvH3+HmiYPoqq1CBnVQI/19kUCd6OQQDVLCtUgNpwflCDVyojXIi9WhIC7QBJvWcoomxZUOZQl6VCQGozwuGHl0jGR5AOLF/sgM1KE0Ng5FRKxKA7W3LwLFMoTR72wYdajVClNUtKcYfp5MXKk5vixd0IOWeysgod9zlSYEKm0ofAJUCA6LxcbNm3DhylkcZ+Lq7GHiIA6eOYADp/dj/8n9XFyxUQX3Hd2DPUfGse/YGA4e2YF9O7di0+I6zIszoiVQguVKEdq93LDU1gbLrK3RaWeHDltbLLOyRIe9LTZ4uqNfIsIIdbR38PpWcvRK6FnR3wfdAT7YEuCNrdQOy8UY0yh5iuAe6sTtYeJKqcAeBu3L2t0KOW/3Uod9D3XWdyjEGJL60PE90Sf1Qh+TVyp/DGppOYuwYmmCNL3VBC/YbmQpgkxaCeKKpQwOB8mxzUgYGDKMEDsN9Hos6oqLKwUOaOQ4pFHgMJ0ji6zar5BiH3HQFFl1VCrDUYkUx8WEiAiQ0G9kAA55+uIAE1QuHthH7HV2xx5nNwEXmnalZe5e2Mfklrcgr/b5+vMi7btofoeHF7ZzaeWOQTc3bHV2RretHVbNnIUV70/FqhkzsZnu+1YHB/Q7OfLC7ExeMYZdXbHTywu7fX0w7u01Ka52shRBFzfsptff5eqO3W7u2Ofjg0MSCY6wQusKljaowEm1EqfYiIMmecUkFY+oYnWrWI0qel9OTta5EvPlLNqKiatJaNkplhJI7+kFvQ7nA7U4rxO4oNVNcknHZJWec9FA6PW8E3+ZRy1Rp9+onyxWflmrJdS4rKEOP70fl1gkF53nJRWTVwpcZTWgaLvrpmila3ScqxodF1aXFBrOZaXOJK/eEFcmeXVFTbCorMAgXGUiRGfk80xcXaJ1l2ibi/S9uyjX4qKMjiel48m0uErLrinptdQ6ntJ3Sang58jlE4vC4gTxdERWxJ3JmBvBE1FYhjcwRRux0QSZfCNu0PXcoHt4nb5DLEWQRVpd5ZFXCg67bibsLrF6VvSZZdFm14063A424ANW5yuEtcI0a1mR92tsO4KJLYYwIqGWw4TWlQmMGh41xWqGCWj5PFvOxQsd4zIrEB+q56LqA1aPKirEBE1Hh/PRBIW0QrqfYQZh5EBetDwU18NMoz1GRtD2UfiApfexmlNMXgUJ0V+MWzR/JzwCH7I6VOGRvKYYE4tX9cG4YuKqIYTuXaiQ0hnMCu2H4VoISwUURhlkIwteD6V5Hq0VxEcdvBJkFMSXwciFIksPvRUWgdv0GhxWCyuSjVooRJsxWXU3JhIfEnzUSHZdIYH8vlwL1vD2RmjgJDf56I2mNMgg+qxPyCuDmkeiXeLiSoi6uqSj74iG1ZAz4Cxdy9mQCBzUB2GLnwhNFpbIfOsdJPztbSROmY746bMQNXUWgt6eCu1f34H6L+8g8J2pME43g/L96fD+y9tw/9Pf4UxY//tfMeN//Anv/r//DX////w73v6ff8a0v7wLi/fNYDHFAtOZuHprKqa/MwOW1N9zsnGFk7ULLKZbYsbbMzDtrWm0zXRaz8TVLMx8n6UMEkw+vW/Bo7JYtJYzk0v23vBx8oUf9RVFbmJIPZi4UkHlq4bCm36X7L1gO8MGs98xg9nbE+LKFs6zHUw4w4VwIuzomLbTbXnqoIeNB+3rQ8dTwCANRZQ+ASlRWUiJzkJMUCLClOEIEwchKsCIRFEQMiUhyKXt5lA/N8c/ELn+OuSK9ciiPm6KVI+EAA0SfFXIFAWiSheF1vAUrKM+d294KraHJmFPaAIOE8fDEnAsLA5HwmNwPCYB51MycCUjBxdTM3EmIQWn45NxNjEV55JS+WiCF1IYGXz9ZerXXs0qwI05JbhVyCKuqvFBCVFUgetzCnExIxsXMnNwp7QKXzUvxDcLWvHV/KX4mkmstlW417UJj9ZtxeNNQ8QwHrPC7N3b8HDzIO6t24LvO9fjmxVr8HV7Fz5fuAz/aF6Mz+ctwdcL2ug4bfiYRVw1LcaXS1fhn6u34GcmrvrG8WTbfjzcvh//HNqNH7ftxeNdx/DiwBm8PHoRv564il9PX8ev52/j5eW7eHntYzy/8qEQbXX+Fp5c/IC4i8fEg0t3cP/GR3j8j6/wy48/4+Xz58J/pL5RD/V/lSr4+o14LC6u1s0vx/CyCuxclo2di8MxvlCLXQuVGF+swc7WIOxoi6R1idjVkYmRNur0zKOOWmMiVszLxYKWSmTX10Fb1sTrCLnWboJTbR+ca/vhVd0DSdlq6ApakFBSg8q6ErTPy8S6eaHY2CDCpmpHdJfZoLfEGn0ltugrdsLWIhf0FtkTFthaMh175lvj1oAKT6/k4ZePGnHnZBXWLItGeroSoXEhCE3JRWhWJYIzymFIKYA+OR+6pDxoEvOhTiyEKrEE8qRSSBLLIEosR0BCBZdAAYk1ECXVQ5TcgIDkRvgl0/nztgF+KXUmauGXWkNUwT+tHH5pZUQJfFOK4ZtUBJ+kQmoL4UfTAYQoqRiS5GLIab2a0KYUQZtcCF2ycF76pHwY6LwMCURsIVGEoLhihMQXIyy+iChEaGwBggljDO0TXQRddDFU0aWQR5VBFlkKaUQRZBF5kIXlQBaSDpkxBbLAeEjV0ZDKw+mhMwRicQgCRCHw9Q+Gp08Q3L0NcPXUwcVVAxdnNVycVHCxl8PZVkZ/bMRwthbBzUYMTxsRPKwD4G7pC7fZ3nA184aHuS+8aZmvHT3oOkjg50Q4S+DrLIaPiwg+bEQi+qPjbe8JT/rD5TbbHm70h8zLzA5+Fq7wt/ZAgK0X/O3c4WPnDHcbO7ha28LV1h5eLrSeHrwk9GAtl2ugUhmg1YUh0BiNwJA4GMITEBSZBGNUIgwxiTDGJyE4KQUhyUkISoyDMS4aQTERCIuNQFRCNOKTE5CQmkSkIiktHakZWcjMmoPs3ALk5BG5hcjOIjILkZNVhFwiJ6MAGal5SE/JJ0qQmUaf57Rq5KXXojizHiVZDSjNbiQaUEIU5DQgL6eejtWA7Dn1yJ1Ti7z8ahQVVKI4vwKl+ZWoKqxBfXE95pY0obl0LppLmml6HhqJeqKO5hn1RGNpEy0XaCql7crmEwtovxY0lzEWYkHlYqIVLVVtWFSzHK11K9HesBLLG1ZgBWc5OhqXo7NpObqalqGjvhUrahYRLVhZvQAd1fPRWbMA65pa0bOkC/0rN1AHbTNG1vZg5/pe7N7Uj/1bhnC4bxtODI3i9LadxChODAzicM8WHNi0GYc29ODQ2j4cWkXLVg3j2KptOLx0K0bKlmNtdDXapJlodUlAl0MSBl1yccy3ClfFzbjq14Sz3jU44FKEUZtM9M1OQo9ZHDabxWDd7Ch0sbpTXCIZsHS2HktmB2KhmRYts9RYMEuDlpk6Qk8YsGCmIK+ap2owl2DtPKLpfQ0a3lWh7i0Zav4qQfVfRaj+iwg1fxGj/m9SNL6twLx31Wh5X4tFU3VYPE3PBRaTVytmhQryyix8ks7ZhEWUSV7FmqTVfxZXE/JqtWUyr3G11jJRGFWQ1YD632GRMAmTXGv4iIIJ9NpxWDkpr6LpvNgogNGTIyMuMxdqWk2mCDJpNSMYC6YbMW+6Ac1E0zQDGoi6qXrUTglEw1Qj5s8MQysr8G6bJIgrx0wurliqYLdDFi/K3kP02mdhKxOL9tkYsMvGEDFMbLPJxnbLLAxbZGDIKg3DtmnY5pCB7U6ZGHbMwLBDOs2nY4SW7XDIxE467tgbjDsIjDHodTh2hC1ta50uYJXB61XxkQH5aIBzsNc2D/ts8rCXwebtcnmUFR8JkEkrx3yeBnjYJKo4DgWco8Qxh0Iccyp8Q1qV4oS7AJNWp7zKcNqrlKcFnvQqmuQ0ccabpfsVcwl1biL9bwL333hz/UT01Tn3Ylz0KMFFeo1L3oQPTfsW4rxfPs4FzMF5SS7OS3NxUZmLS9o86vDk0YNpLi7H5eJuZRW+27ACDw8M4cnl/Xh8+zDu3z2Me3cO4N4He/HznT14cHcXHn44hocfjVK7HQ/vEh/swP2bY7h/nTGOB9dpu+t78eAacWUP7l/eg58v78W9i/vwE+MCcZ44Sw8ip3fgnydHTGzHDye34fsTxLFhfHd0iPPt0cHf8fWRfnxxqBefHejGp3s34pPxdfh4x2p8uL0Td4Y68MHgSmKF0A6swO3+5bjdtwy3TNzcaqK3DTd7WnGzewlubV6EW5tacGtDM26ubcTN1fW4taoOt7qqcWVFOU4uzsF4fTQ9IyixIdMXm1I80JPoip5IW2w0mmGTfha2BltgNNYF+zJFOFagwbHiQBws0mGsUItBmt9SFIiBhlgc2VyLT8724/H3F/H6xef0GPQzHv70MQ7v6EV5UjT0Tg4Ipk59tJcboj3tqJ2NwkAXdOToMVwXi9HGGIwvSMSZDRX48tRmPPv2LB3nS7x4Rcd5/Rj/fP0QP/JpFgn3GC9/uYfPrp7H1sULMYc6PpF+PkhQS5EeHojsuGDCgKwYelCO1SA/TkvoiEChjdeigChK0KAkQYvShECUJxpQkRSM0rggzAlWI4mJKx5xpefiqiAqmosrra8/F1dB6kAYqSOtlKoh8pcjwJehhMhbA5EPLfPR0LwKPtRRcHUXwcHZB7aOXpht7QqlNhjrN6zHxatncfzCMRw8d1Dg7AEcPLUfB06YxNWx/dh7fC92H92FPUd24uDhnTh6YATb17djRX4yWoIUWCr3x4oAH6x0caG/R3bosrOfFFcrbKyw3s0FA+IA7FAqMUad7VHqbA/KpdgqEaFX5I9efx/0BfhiGy3j4oo6cG+KK0FeKbGX9hPm5dijUmEvrd+lkmNUEYBhmS8GpT4YkPpiQOGHIRUt04gxpJVwBrRS9DMCWcF2OQb1CgwFscgrNa9vxQq0s8LtI7RslGFUcnE1TtvtCVRin04QVwdVMhxSEHSuB+UmaUUcZdFVUoKJK5EExwLEOObH0gD9cdjLD4c9fXDYwxuH3L1xwM0T+4l9DA+B/Z5e2O8liKsDtA9PF6T3eZyJK1rHIqcmxFUvF1f26JoxC8vefR+d02ZgI3Vot9C973Wwx1ZHB1PklRMG6fM+QvuM0THG6HVGXdx4XSuWIjjmTMudCEeadnTBLnc6hwARDstNowkSJ7m0UnBxdZKu86RMykXUSbre02ykQLUap1VqHmHGrv+EjI0kSPdAKoisY1IxTshlvB6WUHQ6kAurc1otzhMXqIMuQNNqWkaf73MMNUHLzrPlut/kFRdY+olIJD2PRGJS6goTWSyFjj4TVzRMxmiEmlBsWxZtxcQVHeeKJpCn9l1WaXFJyeRSIBdYl5SBHC6v1AaeQnhFZ8BlrQGXaJ9Lah2H78v3p2UKmpfTcWR0bRIVLoiVvL0oYRFYBH1mmbi6xM6JRV9NRJbpDTwFkdXNusVS2YKCeUogkxaXNVou5ViUFi+erqeWRWyx62FF2ek+TkorE5fp/bmkElIqWdQOE15MkrDILZb2dzc0GHdY7axgQVZd1zM0gqjSq3FDrxFGKjTqhNEJjVrOVVp3hdXIMo3eyCKJBDGjnRRXbNllWsdSAHlRfJYGGKTDrXAjl1Z3o0OJMHwQLUQmCSMIGk0jCAYL0io8jHOD16GKoH0jeDF8Fm3F0zUnhZ+Ryz52zz5gUoltExTGa5SxFE5eq4zVHguhY4RE0rULI0UyecUlVQhL5Qvi4uqaKcWQCatrLH0zOJinF15hdcV4JByL7IrAnQgm0SL4SJTXQiZSI41cVPGi9QxebJ+leBoEWOF5HmHFRm7Ucq6bRnG8ykdZFOpasWg1ni7IxJXWJB01bForiCv63J2mz+ApQwgOaPXoob8Jcy2tkUff+Yx3piB92iwkzTBD9NRZCH5nmklcvQ39O1MRNN0M6venwfvPb8H1P/4Kx//4Gyz/9c+Y8T/+4zdx9T/+jKl/fhcW75nBcqolZr47C1P+PhVT3p4G8+mWcLJ1hbOdKyxnWnFxNf2tqbyd8e5MYoYJNm2GWazmFWHxviUczBzhYefF+5A+zn7wdfJHgAsrzK6Cin6TlN4KnkpoZxJXs/7OUgVnw576mK4WtK+VK/VZ3eFm6cZTBm2m2cB2GvUv2YiHDj78eExcaQOMCFFFITooCTGhKYgyxCNCE40oRThixMFIDAhCtjQUReoolCojUSA2Ik8UiDypHjlyA9JlBiSKBHHFIq4qtZFYHJaCNVEZ6AlPxVBoIsZDE3AwLAFHw+NxNCwGR8KjcTI2kUupS2lZOJeUxqOvWHspPRvXsufgRk4+L8bOWl6QPZMVZc/H9dwS3C6qwt3SOtwtq8Wd4ircLizFFdrmfHoWruUX4dO6Jny9YDG+blmKL+YvxZcLl+H79tW4T327xxv68WzTEJ5vHsYzJq7W9+H7levwRWsHPmXCirb/eO5ifNK0EJ83L8GX803HWNCOb5d24afV3fh54wAe9I7iydBePB89hCcjB3FvaDf+ObAL90dYofYT+PXwebw8cRWvztzEq4t38Orqh/iVeHaZpQne4uLq6fnbeH7+DufphTt4ePkuPa9+iqdff4dfHz7iUVev/n8RVxsXlGB7ezF2tqVh56Jg7Fqkxu5FTFxpsbM1GDvaorBzWQJ2dWRhpC0TG5uT0NmYjGXz5mDugkqkVddCWdQIn3ImrjabxFUfPKu6IS7rgqagBXHF1SivKcHSeVlYNy8MmxrF2FTliE0lVthcYIGeAmv0FjjQQ6kr+oqcsLXYCn0l07F7nhWub5Xj4YVs/PJhIz4714CeVUnIzFAgMEQJbWQsjMn5CEkrQnBKHoxJudAn5iIwIYeYA21CPtSEPK4AkrhCiGOKiBKIY8tovhKS+CqI46uJGhM0nVAlkFgJcVIFUQ5JUjFEXE4VQpRYMIk4MR8iOr4oPg+i2DkQR+dAGp0NWWQm5BHpkLPoobBUqOhDrg5NhiaEoC+P1pACnSEVemMqjEGpCApKQZAxGUZ9EvSBidARGl0ilLokSDUpEKlT4K9Mgq88Hr6yGPhJI+ErDoUffSH9fXTw81TB141FPTGpxEYJksLLSQYPhqMU7vaErRQethJ42Ijpyy6iLz1hGQAfmpY6yKF0UkLlTDgpoHaUQ0Pzga46GLyMCPILQbAoFMGSMITIwhEsC0WQLBhGqQEGiQ5GIkQaiHCZDhEyLaIVgYhVGBElM9K8AZHyQESodIikP7IR9IMbTkTSD3BMaAji6SE7JT4J2WnZKJxTjLLiClRWVKOutg719fWoqa1CRXUFquoqUddUjYbmKtQ1lKK6pgA1VXPQWFuAhXNLsWxhFVYsZZQTZeigdtWyKqztqMWGVY3YtGouNq+ah57V89G7uoXT3dmM9e0NWLOoAatb5qJr/jx0NM1FR30DOuvq0Enn0FVXL0DLOhobsXJuI1bMn4vl85vR0TKP9l2ITa1LsbV9OQaXd2CkYw3GutZhV+d6jNEfix3L12Ab/UEZpD8IW5d0oGfxCmxetBw9RO+SdvRxlhHL0de6grZZgV62jthK2w4s7SS6MNi2CkPtazGyfB3GO9Zhd9da7Olajb2dq7Gvaw0OrFqDg6tWYX/HSuxdsQz7VrZj/4o27Fu2FHvbluBw5wqc2bQRFwf6cHl4EFe2DeHqtkHcGBnE7Z3b8OH4dnyyexSf7d2JT3eP4O5IH24ObMS1retxfUs3bnTTdt078EH3Llxfux3HmtegL6kG7ZIULHGNQqdTHAY9snHIlzrrAXW44deIa561OO1Whr1OczDE6iaZJ2CzeRw2WcZirWUMuizCscIiBG0WRiw212PhbB0WmGkINW9bZjGRZSSCeDt/RuDvxBWjaYoaje8pUfu2DNVvSVD9N5Egr/4qRi3N8+ird1RofpeO+R6LvtJhyXQDls4IwjJT2uAKs9A3CEcHi8CyjEaXVYwwmuCkuCKsE00I8mqNVQrWEuuskrHOMgnriQ3/Gzay1iKRs45FajFxRXTMFsTVCrMYIkpgdhQXVyvMo+k+RfNRBNstI7HUXBBXLTMEaTV3uh6NRP20QNQSNXSN1e9rubxqmkb3blYE2ukauuzoPB1YuiBhR9gw0tBN9NpmoN8uCwP22Riyz8E2h1xsJ0bsqLXOxjaLDAxbpWG7bRpGHDOpU5ONUSf6TXDK5PNMWo0R445Z2OWYM8luJ4FdTGLZZ/6GHWErCKxxW1MklcMcPvIfK6S+374A++3ysY8XV8/jsmq/owm2zaS4ysdRe0FWHTFxzKEIxx2LccyJeFNceRCeb4gr71KhWLpP8W94s4ir/y9nfwEe1bbt+6Ln+96959y997KpuAWJu7tUVUrjbpDgEOIKBA1OkODunhAjgbgTAkmIkOBMmDBxtwj2f633UQHmWmuf89795vebfdTwGpWq0ceP1lpX16lSR1B9k1Vx39EvrpjQivsXcdVCx7ioFlctXFxFo9ExEo0uM9EooY6MfDp14mdSBzUKrb4z0RQSgeaZEbi0aBaub0nD9UPLcfn4crRnr6Dv6TJcylmCyydZjaWFuJE1H7ey03Dr5FzczJ6Na8eTcflIIjoPUYfnUBKuHEohUun7SuxPQdfeVHTtm43OfXO/sTcNXbtT0bkrAZ07YtG5PQaXtkejY1sU2rbSOW2ehYubIwU2zaS2n0g0b4rE+Q3ROLc+Bg1ro1G/ahZqV0xH9ZKpqE6fgpr0qahdMg216dNQs4jmLZyM6nmTUDV/IsoXRqB04USBBTQ9fwLK5lGnLy0MFXNDUTk7EOWJfiiP90Flgg+qE71RHueBgigZjk53xL4pVtg3yQKHJ5njyHhj6jjqYK+7Bva5aeCYjzYKwy1RFS3FuRQfNMz2R1WyHwoTfZCb6o+CJZNw7nA67racxPsnzfjYfYs6Tg+oG/QKPe8foO1cGVbPTkCggz28TU0RaGmKEGsDhFqPQ4zcGGsnS3Eo2RfZ8wJxeuVEtB1bjOftOfj4sh2fP91Hz6fnePnpDR5/eo0nn17g9aenwmiNH1/j0Y0u5G3bhDh6APOzsUSgsx3C3SWYFuiGGSFuiAxVYRaXVkpEh6k4/yKuwpVIDhfEVUq4FxJCPBDpJcckqQsiXEWYTg/fkT4+iKD7q7eDExQ2ttRpd4HSRQopPSy7OErg7MhaOZzsFXCwlsOeHhKc7BQ8TdCR5ptbOkHXwBLjdEyhoWUCuZsvdu/bg6a2RtQ0VXNpVfaduKqoK0U5E1e1TFyVoKiqCEWVBSirPIW6qkIUn9iDffPjkeGnRIbEDlvFTthua4Mthkb0e2SIrQYG2GKgj21GBthvbYmTLs44JXHlFLi6IpfIlohxguYfd2IjBDrSPDEXV6wY+xl6gOPiiskqHm2lFlccIQKrWC5HMRNdchFOuTohlxdst0eW2J727YCTUieclLvgpFJEiDlZbnRMhoqm3ekcPKXI8ZIh10sozp5HFPjIUeBN0LJTtM5peiAvVbminIkrOsdyMSu4LkKlRMSlVdWfxBVLD3RBtaMTquwdUWXngGqihuOIGluaZ2OPSqKCYWuHcltblNNnWs6mab1yeyeUOzijlBVnt3dAAS3LsbLi4irL3JynAB7UM8CO0WOxZdgIbBuhgT3jtOj3Xg+HDAz4iILHaZ0sM2GEwWxjE+SamiPfzBJ5Zha8OHu+qRnyjag1NEWBgcApU0ucsbPj762GrnedgokrmVpaiQQppeasRMLF1XmFgtfjOSdX4qxUhrOuUlrmytMkq+mzrWbF2fl6Sh499SdxpfhOXDFpJVXQb6gMDWKpgIS+764yNNL8JrkCzWwfShaRouQ1sdrcPNDh4YlLRIe7B5dTrWyZUsGjV1gBeJ5qyOtnsUgtd85FpTuXUM2yP9PSnzYoE+pWXVQIoqu1X3SxNEMZk1dq4cWlFZ2XWIYLzvQenSQcNt0kkqKJrkUziwKja3SxP5KMte6eaPdmRdoFQcPS2ZjMYufJpAWD1ztSj/rX5iakHHIRRtfyolQozM6kVSvRIhOOwyLQmLTq9GMiRYClH3Z6eaCTzSd4lJW7gvYp5zKsX1h1eblxOj2VnEtfI64EcdX6b8QVEzNczvD0OCWXVhe56JLTfDcur1iKIC82z+pf9Y9CyGARSv790VbfCqXz4uksvY/Vm2KfqbtQ64sXqeev6dp5eHGB1clHcPTl0qqF1R3jdcn8+CiPXb5qceXjL9S48qblavHEBRaLtKLr0sbrZ3lxecgirdrUMHHVRZ8NF2Rs1EEfb7Sy9VnUFBv50FcYNbHdR6gLdoXez1V6P1dYaiSTWiyizEedNsiuJRNX3oK44vKKiStvFR/9ktX8YhFybFTMizwNlolb+j7R33wdtXUqd5TS394BazssHquJ6MFDMHPIcEwfMRrhRPAwDUFc/TQI8h8HwG3gUHgO14B8yAjYqcWV4T9+guZff8BIJq7+41/FlfYITYweIoirEYNHQXuMHszofmFuZAm9cfrQHDYOowdp8JRBjcHEkH5Gc3GlMWQsLRuLsUM0+SiEVgbW9MxqDxtjO1gbMNnECrNLecSVxFryT+JqFDRpH0xcWWibwFbfCnYGNrDSsYQJE1fDdLi4stC14BFcjmZOXFwp7N3hIaZnV2UwEQJvWSAXV2E0PcE1ABNdfDGTliepQjHHLRRJrr6IdXFHjAvdT+m5diq1E+jeON7WFVMcFEiW+2OFbwS2Bk3F/sDJOO4fjny/MBT7hqDMJxBl3v6oIGoCQ3AuLByNEyaiIXQCzgaPxzl61m2eNA3tM2aha1YMrsUm4npCMq4nUl8tNgWdMUm4ljQXv81djBuzF6MrIQ2XYmlZXDIuRSegdUY02qPjadk8/L5oGe6mr8TtRYKAerB6E15u3I13Ow+jb+9x9O45gbc7juAJPTPeWbURt5at5dxZtg73VqzH3eXrcFstsJi4epa5g7Y9hHf7TuDd4Tx0nziN3twy9OVVojunHK9PnMGL46fxMqsYb/Ir0FNyFh/rWvH5/GV8vngNn9uv41P7NfS2XUXPxSvobrqMnsbL+HDuCj41XsHH8zS/+Rred9zE+1v30PfkGT71dFPf6eP//+Jq/7LpyFk7DXlrgpG/UoVCLq2kKMhQ0DwP5K7zRd76YJzaOAnZa6dgz5IIeoCfjLVLYzF/2VyE0wUUxyyCdVImzOfshcncgzCbewA2s/fCJXkLF1eh8WlImpOMtemzsCs9CPvnibA30Rh7orWxd5Ym9kfp4FC0IY7EMnFliqMJujiSOBr5i7XRuNsFD2tnoPfGajy9ugVF1GFPpI6t0oc6YdRRc/UPgypkEtyCI6AKHA9FQBjk/qEcmV8oXH1DIfYOhYtnKK0fBif38UQ4nD0mwsVjMkfkMQVihudUiL2mCXhPVSPUfHLxnAhnzwgiHE79eIznODLcwuCoov0zFCFwlAfDmb4cIkUQxIpAuBJyQkGoCDdlENwJT1UQvFWB8FEF0JcqkMNee7oFwsMtCG6qECgIOX3p5LS+itZ3Y8vcA2gd+jJSx9JP5cPxpx/lAJU3At39EOwZiBDvIIR6h2C8Tzgm+k/G5MBpmMKZiqnUTg+egZgJMZg9JRnzZ87Fosj5SJ81H0uiFmBZTDpWJa7EmtlrsG7eeqxfuAGZ6ZuwYSmxjKaXrce6pWuwlr4w65ZmYNPytdi6ch22r1qLHRnrsTMjk6bXY8uKNcRqbMtYg53r12FXZiZ2bczE7i0bsGf7ZuzbtROH9+1H1rEsnMotQHHhGVSUnEFNZQlqq2i6ogAlJSdRWpaFqqps1NZko7ryGCpLD6CqeC/qyg+gue4YOs+fQFfzUeIALjXtQceF3bzturgPV9sO40bHUdzqPIE7l0/g7uVs3O3Kxm/tx3D9/EFcrt6HSyV7cLFgB84d34jaAxmo3L0M5TvTUbajnyUoo3lle5ej7OBKlB/OQNWR9Th7fBuas2n7vMO4fOoYrp3K4lzJPY6urMNoP3YALYf34vzB3Ti7fydq921H9Z5txBbU7NmE2j0bUbN7I6p2bkDVjkxUbFuHsq1riTWo2L6OL6vbuwX1+7ai4cB2XDi8A63HdqD9+A50HN+OS8e24dJR4shWXDq0GR2HNhAsmmEjsQFtB9ejdf9aXDq8Cdeyd+F67j5cI66e3IsrJ3fjWs5O3Mzfjd8K9uJ2/l7cyd+H307uwrWjW+jBdwM9+G7E1f07cHP/Ydw5mINbe07i4qqdyJ82D1slEVhp6IX1ej7YazyeOs6zqDOejBbRPLQ6zcN5mxRUWsQiz3QGDhtMxD698dity0bsC8ZmnQBs0PLFOm0fZGh7YYWmO5aNUxFKzvKxSqwYw8SVh1peeWCZhhuWjFQifYTiK4tHyLFouBzzh0mRNsQVcweLMXeQmLdpxILBEiyk+YuHSLFkqBzLhyuxaqQbMkZ5YC1PG/TE+jFearyxfqwfNowLwCbNIGzSovPUZiPyhXK2MvmjM4GzTTcc23Uj6L1Mwk5il85E7NKOwG5ij5rd37Hn+/nq6KydmrQPTdqf5nhe02rj2BBsGBNMBAqMDRTElWYwNtK5bNBm4ioAa8f5YDWdL0uhTB+pwkK6JvNGKjB3pBypRMoIGZLoPSfTe59D73kRG2FxrD826LJaV3SeBpPoc5hM50GtJn0uxCHtyTimOw1ZejNwUn8mcgwikUvksMgr3enI0prKI65OMnHFoquMZnDyjKaro62mfSeuZn7lz+Jq2jf0p30VV6f1Z6DUcBbKjaMJoZh6OZNTBmppZSCkBTJZxVHLrQpCiLCKQ7XRN2qM4lFrnIBaE8KUUKcJ1lkm8vTAs1ZJPNpKEFdsxD8BPuqfdQLOWQky6ryFQKN57L/Al3GxRcstY3HOIlYQVzSv2ZpJq2S02QpctEvEBftYnHWaRQ91M1GnnIF6j2k4R/eWZr+paAmYiAshAWiY6Iazs4hkH9TM80fpQl+cSfdDyTJfVCz3RdVSL9Sle+BsujvOL3XHhRXUrqD1l8lRs4QeABfTw/BiCWoWuaJ6gSuq5lE7T0rIUT1fiZoFbqhZ6M6pXeCB2oVuqFukQP0iGepo/Zr5ElqXHrDT6EF7LsOFU8VIc/k6v2KOGGVzZCidrUJJihuKk5UoTlJwSpNUqEzxQHWqF6qTvVGV6InKeA9UxrmjPE6F4ngFThNFvJXjDFEcR8TKURJD+5wlQfF0Z5yZ6sQjp8pouniqI05NskHWRAscmWiGIxGmODzBBIeCDXDATxv7vMbgAHGMposiLFAT7YpzdOyzKf6oYul9c8ejfE0sWk+swcPWfPQ8o85W3y186ruLj7338eXzC3zse4bfr7fi8Oa1iPT2hJ+FGXxNdBFsoY3xlmMQI9HHqhBH6rO44/gcfxSvnobL+Wvw5nopPr29ik+fH6H74wu8/PAWTz68xtMPz/Hm4xN8wkvqmL3C87vXcebALiTT5+xrZQYvK1P4O1tjvMoFU/xkiAxRIooLK+VX+qXVP4srliqYNN4D8UHuiPSSYYpchMlyMWbQg880eoANdHGCzNwMLqYmEFvbQmzrBEdrJ9izAVPs5XB2UMHRTgk7K5kgruwVEFPnXEyddEdHGSwsnWBkagdDEzv4Uf9q76H9aGw7h6oL1Vxacc6Voby+DBW1AmU1ZThTXYLCytMoqjyFsqpC1LDoqxN7sWdBAlb7K7FGao/tUmfscrTDNjq3bYaG2Gligr2WFjhoa40TTg7IF4lwylmMU04iFFCbL5IgVyxGjlhEOCOXFWWXSXCKFWYnhNpW9HekUNe6YvKKIReEFptm84sVDBaRJUKh2Al5Ila83Z7XvmLF23OkLsil65inECNPScdTiZHNpBWTWCpBZGW7S3DSXUgRzPF05RFXbHRBLq7c6FxYtBU9VFayGldSJq5EanEl5jWtGFxcqeVVtTN9p5i4cnBEtZoael3LcHBCtf032DqVDg6osFdDyyucXDjlRAltU2hnj1wra5y0sBCirszMcFjfEHs1tbFrzDjsGj0Oe8ZpYz8XVyxd0ARZZuZ8/SxTMxw3NEYWkWtijnxzSxQQXF4ZmQniiuBRV2YWKLKxRqkTnTOrXaWQ4ixd37P0edSzYu30OdWJXQRxxeWVmIurZjcPNLt7coHVqFCiQabgsopfD1rnrFTKRVWTuuj0eaWKtiPkTFipkalwQarEeYkc50QyNHyPWIZzEhkaXQXOS2W4IJOjmUVBKYWIqnZWkJsXQxcil5qVMjTRuV9gtbCYDHIT5BUTSBfV8urf0l9wXcbSCFVoV7ihQ0n7VrirBZYwv5VFaUmYtJKjic6vic6zmUHTPNrKlc5PJueSjRULZzWWWj291fignaWw+Qbwtk0tapiQaWepaux9qFMj273Y+3LnEVvN7H1LXNEkkfLi7Hx0QRZlxupo8VRED168vMvfl/Dj0zy1khf9ZimAbuj0dsMlJlGYwOqva8Uirby+0ammg0dUybm0YoKlX1z1CyshDY7VvHLnoqqDp8qp/gU+YiGLUmKjE/oJow92+HurRwT04kKIXyN67yziiQkr/hmpBFqU/UKPrgFPKXXn16nDg64bk1ZKT5rPtvHiUVftHiyKjUVs0TXw9uUSiqUJMnHFRhxkMHHFCr5z+AiQnvz4Qm0sdUF+b/VIkT6+PCKrjW/nIYyW6PNnccVkFZNXXFr5egrXgkk9fq2+q3HFI66UvED7VzyZ8GPRbXL+OTUzccVG7KTPtpY+4xr6TpXQZ3/AygbpY8cietAgzBw8DDOGayBi2CiEDB0FH5Yq+OMgyH8YALdBw+A9cgxUwzTg9PNgWP44AIb/+JmLqxFcXP0dAxj/+QOG/zAImkNGQ3v4OC6kWLTVyCEa0B6jyyOuTA0sYKRtDIMx+nwUwNG0DhNc40ZocsYMGwsNVu+KMWiMIK7GGP1ZXBnawt7Eke5ZrpA5yCG2EdNyS+iO1Ob1rcZ8FVe6MNM0hrWuBWz0WLaPBYxHG3FxpT+SFYy3hKOZI5zNXSCxlkLh4A53kS+8pAFwl/hB5eINP1kgwj0mYJIqFJNdAzDT1Z+Lq7keYZitDECixBOxzipEOiox1VGBCHspJtD5TLaXIc7VG4u9w7AhaDL2EEcDI5DjH4oC7wAU0d/aaTdPlLh7oYL+ruoCgnA2KAT1gcF8uj4wBA0h43E+fCJapkzFpcgoXI9Pwu3UNPyWOh83UtJwd8FSPFzGiqUvR0fcXFyclYj2qAR0xCSig9rOuGRcS56L67T+9TkLcWNuOm7NW4Z7S9fyelevN+/F220H8GbLfjxdvwN3lmfi2qLVuL44A7+v3IBHLKpqw048YaMJLluL39JX42HGZrzeuh/de47h7b4sdB89hb6cUvTlVqAnpxzvskvx5kQxXhOvsorx4mQp3hbV4kPtRXy+cBmfW9XiquM6PnJu8ELtvee60FPTjr7qdnys60Tf2U50n+/C+0s30XP3AT68ek19sT4h6or4c62rP4ur76tf/Y9DSwNwMsOfF2LPXSFGwSoJCtbQTXm9FDmZcoLmZ3ojd30wjq0Ow+4lE7Bp8TSsWpKE1PT5CE5eAOeodFjGZ8IsZSdMCUvCIWUHJEmboYxdhZDYBUhInoO1C+Kwa/4E7Elwxc4ZxtgxRRt7pmlhf6QeDs4ywuEoUxyJMcXReEMcSdLGiQUGKNskxrXSGLz/bTd6nxajvfkYNm6eh4mRYVAEeEFMP2hi+iER041ORB0UF6kELtS5Ebm6QCR2hIuLA1yoQ+Ts6EAdNAc42joSznCydYELdeTE1i5wJWT0RymzpS+MrRRSWxlcqZXYyDhiazlEDCsFnK3kcLKUEhI4WYmpQ0itnQwiJ3dI6UuhVITAw30CvLwnws9vCgL8pyIoYCrGB03DpNCZmDYxEjOmRiJy+ixEzZyF2FnRSIiKQVJ0NFJjYjE3Ph5piQmYl5yE+SkpWDBnNhbMnYtF89KwZPF8rFy2GKtXpmPt6iVYl5GODWuWYsv65diSuRyb1y/D5syl2L5pFfbuyMSBPRtxcO8WHN23C1mHDyH32HHkHTuB3CPUHj2Bwqw8lOUXo/Z0Jc6V1eFCxTk0V55HS3UzWukPsqPhEi7TH+Xlliu40nYNVzuu4dql67jWeZVz5RLNv3SZt9e7ruDG5au4eeUKbnEu4+blTprfQbTT/HbcunYJv13vwm83rnBu37qGO7du4fc7d/DHvT/w6MEjPHn0GM+fPMCL5/eI23j29AaePOkiWvHseQvNY1zA86cNtF4NXj6rwduXdeh+XYue1/Qle1WC7len8f4lQW3369PofVOMvnel+NBdjo89FfjUU45P78vw8dUZ9D2mB5nbWXjXdQgvLuzC/aqNuHVmNa4WLMXl3HR05aSj4+RitGctQhvRTtMduUvQdWoFrhWtwW9nNuNuyS48KN+Lh8SD0j24d3oX7pzajt/ytuJGzmZcy96Iyycy0XV8PTqPrUfHsXXoOLoWl46upnYVOo6sRNuh5cQytB5chosHlhDpaD1Exz66jLZbgctZq3Dt5GrczFuDO/TAdLdgLe4VrMO9/HW4m7sWv2dn4M6JVQLZxEk6t5MZuEbbXSWu0+ubeZl0PvQjlr0OV7LW8H1eyVqJqyfZ8gzcYOtkrcUNOr/rh9fh5oF1+O3gRtw7vBMPjx3Fg4PHcXn9TpTMmoud0lCsMXbDej0P7DUNQbbNVJS4xKJamoJ62RzUilNQ4hCLk9ZTsd88HDtMQrHFOBgbjQKx3sAPa/R9kaHnjQwDb6w08MIyPU8s1fXAEh2BZVruWD5WhWWjlVhOLBvDplVYStPpoxVYTCwiFhDzibmj5ZijIcXska6YPVyC2cPEmDNUhLlEGjF/qBgLh0mweIQUS0fKsHyUAis1lFhFrNZQEW7IGO2BjDG+WMtS8jQDCSHCKZPaDVpB2KgVgs06YdiqNx7b9MOxXT+CmIidehHYpUvoRGA3Qzucs0vNTobOhK/wUQkZNL1FOwybtEJp/yHYoBlCxwom2DEDvqHFIqbonLRZ2p83Vo/1wMrRbliiwd6/jN67K1I0JEjSECNOQ4So4c6YOcgBMwbYIWaQI1Loeiwe444MHX9sMhiP7YYT6XzVEWLjwrFv3AQc0ozAce3JyNaZilxdxjSc1GMiayqO6U7BUV0mtiYji8ghWJ2qfFqWpzeFEGpXFehP+4YBwaKw+tMGmdRifCeuivSEqKszRKlhJMqNZnEqDKM45USZmnJWz0odZcWmK4yiUUnT1SZxqDGNFzD5Ri1RZ8pIQL1ZIurNCYtEnFXTYClwzioJjdbJamiavbZMQJNFHJrNY9BkFo3zZlGcC+bRaGJYxKDZkpZbxRNxuGAViwuWsUJrE48W+2S028/GJbs56LKdg3bb2Thvl4ga9v1wi0VtEJ3X+CjUhkzkHZlzQf5oDFOhIcIFtZPtUD3NDpUzbVEaZY3T0RY4HWOG4lhTlMSaoCzWGJVxxqhJMEFNshlqU8xRO9sM1bNNUZ1KpJihKskM5XGmKI2h9Wnb8lhLVMRZozLBhrDlVMQR7HUyzU+xQnmSOYrjTXGG9s8oJkriTFBMlCaYCsSb8ddn6DxO076Lok1RGCXAzrOEjlGeYI+qRGdUJ9GDeSIRTw/ssSKCHtJjnVER44jyGAd6H/TwHedA78WB5tNDeYwTKqOpjaL5kXYon2HLKZtmg+LJViiKoIfncCOcnGCI42GGOBxqgP1B+tjnr4M9PuOwz3sMDvuMRV6YAcpnOqAuToHaRB/UpI1H9doEtOZswsOOYnx40Qmw9MBPf+BT3x90T3hA7VN8+fgKb5/ewdmik1gePR0h9hbwMmBF2sdiosVoxDpqYamXFXZMVeB4ahDK18fiRsl2vP/9LD5336ZO1zM+yuKb3m686H6LVz3P8P7DQ+poPcGXz8/w+vFNVGYfxLyJoQiwMYOHmT48LQ0R6GyJCJULIgNYfSt3IdJqvAIxExSIDVcgjkHTCSxNMFyF5HB3JE/wQFKYBxKC3BHlzcSVEybJnBDt54bk8f6I9HOHl6M1HIz04WBqBkdLOz5Air2NBA52CjjYq2Bnq4CdDUsdVEHsQn0XV0/IpB4Qi5WwsxPD0tIJlhZOCAmOwP4jB9DQ1oDKpmqUnC9Hab+4qitDRQ2D5lWV4nRlsSCuqopQXFWI8vICZO/bjA0J07DMV4Z1SifsVoqxX+KMPdaW2GVqjL0WZjhib8MjqXJEzshzdka+oxMK7AkHNk3znFyQKxZxaZUnpT4qK7hOFLJ0QBZRpZBzeHF2mVpmKWRcWJ2S0PquYhRRv7CYlpW4SnBa4oJTYifkU98wl+NI+2dSjI4jdeES66TMBdkKEbLV0VcclQhZbDRCIkvpjGx6nUPzc92pz6wS47TSFeUqKapVMlQppKii47FC7P3F2LnAovdRKXIRcHFGJb3fKqLayUmNM2rpPdfSe69msFRCmlfD1lGvK8C2F6HCWcTFFYu6KrK1Rz49tLI6V4KMMsdRQ2Mc0NHDHk0t7B6rySOu9uno8ogrVuPqhAmLuDKj1gzHjUxwwkiIuiowt0KhpTWXVwUmgrwqYLC0Qdp/kZ0NF1dVbLRAmQRn6f02KAmFK84yeSUSRgxkda5qqT3Lo6lUannloZZX9JsnV+CsTHj4bqAH70YmrLi0EpY3ymgeF1VKXCCaWK0oV1bwnOaJaBsXGYdJrH4a+5EwkSXl9IssFpHFJAeLymnndbCEwu6Mi2ppxdMLPViUlhcu0YNop6cAm+6gB1JWjJ3VsmpTCKKqg7ik9ECnygtdtOwSG4VQXdCdiytXBZ23nM5bwWVWh4Ktywqzs/2ri7B7s5EEfXnNJF5riYkqT1+0eQi0unt9RSgE78WjyLjAYulx3t+igVi0WAu71nTtmqRyLrJYaiFLoev0ZTWZ/Liw6grw53wVV3QtWt2VvOD6JS93oQC7p+obXv8krrzVgotLJyHV7Z+jrNhIhF1+HhwWXdQvrpiguaQWWf21sFikEZNX7Wo61KMHtvPRAN3QrBIi6YRoOjf6HN2EemdcJLL3q8AFGX3O9PfEuCBXcrHVRp9JK11vJq4YF7/Wt/pXccWiqrggY6MVenqgrV9afSeuvpdWX/EUPpM22p6lF7LIKz5aoppLHCaqPIT3yIrqewkRaB3sGtJvNos84+mDdE3aeJTVN3HV4imj742UroFUXZtMiBJko2020nWpp7aK3vNp+n05bGODlVqaiB8yGNFDh2HWyNGYMmI0xg/TgN/A4VD9OBCKnwbAc+hIBIzRgc9oHbgO0YDtr0Ng/OMAaP7tRwz/z39g0P/DIq7+hl//4x8Y9vcBGDdYAzpMQg0Zg+EDR2Aok1dDNTBOQwu6mvow1DKCEcFEk8bAURg7dAz0RutxtEZo0+uxXGixNMIxg2mZhj7MeYF2G1gb2cLGiO5Tpo70zO0KqQM9y1uLaLkZj+LSGEDb0HYsVVBvhI5Q52qMIcw1TTlGGobQHa4Lg1EGsNazhpOZE1wsRDxyy83FA+4ib7iLfaFy8YLC0QO+0gCEe4VjiucETFOGIFIRhHhlEGa7BWGuWyDmyL2RJHJDtKMSMx3lmGYvxRQWcWUnRRTdL9nIgqv86DkgKAIHgsJxIiAUOd7+OEV/W6dVHihx80Ql/WbU+gXgLJNX/QQGoyGIyatQNISFoWniJC6vbiSm4mbKXFxPScO9RcvwZHUmHq5Yj+tzl6A9NhWt0YloixbkVWd8Cq4kzcGV5Lm4mjqPmI8rKfNxI20Jl1cPV23Go4wtPALrj5Ub8dtSep5bTM+OS9biPs1/tmEXXm3ew+XVozVb8WT9DrzedgBvdx7Gq51H8GrPCbw/cgq92fQsfbIU77NLubh6m1VClOINzX95suSbuGrqwqeLl/Gh9Qo+tF3j4upzx018vngdvXXteFnUgFcF9Xh/phFvTjfgRQm9bmjH+6u38eHJM2GEwS//Wuvqfzuq4PEVbshfp0T+WjHhjKJMKYq2KFC4XYGCHUoU7vLA6V3+KNwaiuNrQ/iIgpuXR2HVijQkLFwEn7j5sJu5GOax62GWtA1miVthnbgFTklb4Zq4CarY1QiJXoz4xDSsmZuEXbMnYXeUHNsnmmJ7uA52T9bBvhnUCY00wqFIUxyhzvCReJpO0MORNOocb1ThctlcvL+XC/S24dmzdpxtPI2dh7ciddlcTIqdhoCIYPgGesHLVwkvbym8vUTw93JGgKcjAtztEeRmh2CVPUKUDgihTkeo0gUTVBJMph+AmdTJiOTIMUMpwzTq9Eyim2y4yBUTnKWY4KLABPoDDhd7YqKrDyZK/TBR5otwmSfhgXClN6b6hiJmYiTS4udhxYIMrFuxBRvW7MSWzL3YtnE/dmzajz1bDuIg/WEcO3AUWceP4mTWMeTlHMep/GwUnTqJ4sIclJ7OQ0VxAapLT6G2vBB1FadRX30GZ2tL0FhfiubzlWhtrkF7Wy0utRMdtejqrMfVyw24erUBly/Xoaurhqbr8dtv5/H7701EC+7d7cCD+1fx+OEt4jYe3f8Njx/cxtPHf+Dlsyd48/IF3r9+jZ6379H7tht9b3rx4d0HfOxlo0pBGGmKS9AvfBQAVlCN8YmPUvWR2g9EL+fzl15ap5dW7ibe0jTjDW37mtpX+PLpNT4Tn9iw7p+6afs+9T7Yvti+Wc4rGxnrOfGYph/Sn/Fdam/QOVym7S8RbcDHZuIccZYeROqAvmo6ZBnwvphaoreE5pfSAwrN+1xO58KoJKqICppHy3oKgRcngT+O4PO13eht3YSXDavxsJJ+AEoX4m7JQvxevBC3iubhev4cXM1NxdW8Obh5ah4tS8fD8lV4Wrkez6s24UXVZjyr2IBHxWvxe8FK3MpZipvZS3GDuJWzDLdyl+N27krOb8SdvJX449QqPCxaTdtkEGvwuISRgYenV+J+4VLaz0Jadx5uspQg4k4e/aidWoAHhYvwqDAdj0+l41EBnUfuYjw8uQj3sxfhXhad8wnajrhOXKHXl9V0nViEzqPEMYFLx+aj/chctB6mH8ZD9IB9aB46Di5A5/4luLqf3sOBdbh3ZCseZ+3Fk6yjuLFtJyroe7xTFYhVJhKsM1Rgn1UIdfxn4Iw0FmWKRJSpkumhIQn5khgcdZqGXbbjsckqCJmWQVhvFYi1lgHIMPdHhpnAalN/rDT1wzJjHyw18sESQ4Y3luh6YulYJdI15IQM6aPlWDJGgfQxSiwaq8DCcQosIOYRc4nZ4+RIHStFymhilAQpI8RIHuqMlGHOSKV2DpE2TIR5w0VYQCxiMmeEK5YQy0bIsHwkE1nuWMVG69MMRAaxehzdnFhaHiuGzgqks8gnFn2lx9LuJmCbQbggsPQmYIeuIKV2MbTHYyexQw1LMdym842tuuOxRc0mXtA+BJnawVjPCcI67QCs5aLKn1o/rNH2RYa2D52XJ1aMdccyugZLRsuwYLQEc0a7IHmMM+JHOyN6tBOmj7JDxGArhP1iitCfTDHpFwvMGmKH2aNdsVTbE+sNg7HVaAKXbawuFysYv0+TiSu6+WpNQo7OFOQRuTpMYjFZNQmH9SbhkP4kXoz9hM4knNSaiBwiV3uSgI4gsv6E3hQus/INpnEK/o24Os2irdTiqoRFXRnMRDlRYRhJzOKU92MkRGMJ4iqK2ihUGEej2jQW1WZx/0INUWcWj7OmCWgwS0SD+TfOstZCmD5H7TnLJE6jGlZcvcUiDhfNo3HRLArN5gItFgTNa7GIwUWrOLRax+OiNRNYsWi2jkGzDbV2NM8hBR0OTFql4YrNPLTbzEWDbTKqZSloGL8AbQkr0D4nHedjo1E3KRR14z3RMJEesKY64OxUS9RNNUPddFPUzjRG1UxdVMzUQuUsTVRGjUNVjCaqY7VQE6+NmgRd1CUZoD7FGGdTTdGQakYtbcuEVoIpquNNUBVnRq0FrW+FWqImzpr2YYXyKAuURZuhlImpeFMUxxmhMEofp2bpUquHMzEGKI41QkmcMUoTGGw9JrIMaZk+oYvTMdooIs5E66Ik1oB+G+h4yRaoTqJjJNqgKsGOjmtPx3VAXQI9yCY40jS9pvm1CbaoT7TDWYK1dTS/jq9LxNmjJtYeVdF2KI+kB+TpViiebIbTEYbIH6+P46H6OBCsj12Betjhp4Pt3mOxw3Mk9niOwJHAccifZIbyGFc0zAtG28Yk+t2mTlw7dcJeXubC6svHB3Rfu0/3twfo636IDz1PaD7dl7qf4nZ7Aw6uXkT9ACd4G2ggzFQDU8xGIdp6NOa7GmLLBDFOpIaianMqfqs+iO4HTfjce5fuXy/Q++Ed3vX04c37brzrfo4e2v8Xun+xkSDfP/8NZ4uOY0lkBJdi7kZaUBmNg7elAcIktpjpI0NMiFpchTNpJUNchAzxExVIiGD1rVRIYtFWXFx5IiXMC0nBHoim/s5EiQ31T2yQHOqNTWnx2J4+F3NnTISfVARXG1s4Wzvw0QRZHSsmruztlLC1lVOrgLOTOxdXrmIPSCU0LVLCkTrpNlbOMKEHCi8Pf+zevxvn2s99FVfFjeUobfhOXFXT68pSnK74Jq7OVBaiuCQXh7auwYqZ45HuLUGmuwh73F1xmBVdd3LEYXtbHHWwxQkXlrrniJPU5jjaI5elvdkxHJFv54Q8B2fkuYiQ91VcSXCK+O/EVZFcoEAq4TIsW0T7YKMM0vZFrmIUSlxQxOWVM/LFLHWQYEXh6XWOqzNOSmgbqTOyZIRCxCOuWNogq4HFpNUJuQOOyx05TGSdVDgjV+5M5yRCqVzCi7JXK1kEhIy+81IuriokYgGxCyronBhcXIlcUCUSodrFBdUsddBJkFUcLq5cUEvL6kRi1LLUPL6uCFU073tpdcbWAYVWtsi3sEaOmQWyTExxzNAERwyMcVDXgEdd7R6nJYgrLW0+suBxE2McNzbhcIFFZBubIsfEjKcLMnHF5ZWpOXKNTJFvbI4CFm1lZYUzjnYodXGk9+OEarpedfTezyokOMfkFUsZFAkF12tYVBbBirLXS1xxjtWlYpFUSjdalxWWVqKR2kaViksrxjmlGjktlypxTkLriGk74gIrcC5hdaMEecVk1nkJWyZHIxNYBGsb1RKrgfrxDSKJ0IolXGKxlEMhjcyTF0Pnda+YuFIqv9JO53HJ3ZOLpU5Pb3R6eOMSGz2QCSulB9oU7miTu6FNpuIwQcXaS2qJ1a6OvmpTuHFYKiGb10X7ueLliyvevujyEgqvs2idSz5+vJZVpzfDnwuVdg+hJlOr0ovwpH2oYccnOtxY6qNQJJxJKyZeOF6CRGl18+CRZheVrHC7Jy77+gnFzP2F+lBdAQG45OfLxVBbf4F3TzcuVTrUMCl1yUuQVt/ElRun04fwdRMElff30VVufxJXnX7uHCaqeGFytbz65+grJnJaPZW8eDujzdONyytWlL7dWx1d5q6uQ8bEI+NrQXyWtqlEs1yOJiatCJZWyqKuLtI6bKTHNpU3betD2/oKRdm9/Li0YimCTD6x2lVMVHFhxVIDPT2/wl63sWgvdw91aqLnV7jIdPcSpll9LR8WTcVSMH15OmannzePtmLSikdSeap4eidP8fQUalqxKCt2fYT6V2qh5yOkCrLRBZs9ZWhyc0WTUoJmpSshxQX6vbtAv3vnVfQdIapcpShkv6vWVtRf1KL+7xDEDR+OGI2x1C8ciwlMXA0YCjeWJvjLIPgM1+DiyltDG5IhGrD5ZSiM/jEA4/7yI4b9xzdx9cv/+juG/PVXjB3ExJUWF1DDB4zAwJ8Gc4YMGAaNYaOhraED3dG60KTlo34diXHUGo4xhOFYQ+iOYvOFNMKRv47grfYIbZhomcBS34pHXtmw0QXNneBqJ+XiysnSGaas6PuwcXx/LOpKZ7gW9EeylEBt6I/QgfEYI16c3XCkAY+4YuLKUscStoZ2cDBxhNxeAU+xFzwlXvAQ+8DN2QtyB3d4uHgjSBGEcFUIprqFINItGLHKQCSr/DHPLQALVb5Ik3oiyVmJOEc5YhwViCJmOlDrrEKKzAfpnvRM4xeC3QFhOMLElV8gCunvqcTTBxX0N1Xj4496mlfvH4izRENgEBqDQ9DIpBW1tYGBqAsKxvnwSWifEYXO6Hh0xiXi+ux5+GMJPVuu3ohHK9fj9sJluDZ7AboSZ+NSfAq1qbiSMgdXUufi6hwmrtJwiZZ1JqXhxvwluJPOiq7Tc+iydfhj1QbcW7WRF2P/Y81mPNmwE8837cHzjbvxNHMXnm7YxaXVu93HuLR6vuMIXu87ifdHC9F9ohjvCCarGExesULt73LK8JZ4d7oGfTXN+HThEj5e7ELfxcvovXgFH1qv4lPrNXxpvoaemlY8OVmJJ8dK8Sq7Ck+OFOP+sdN4fKYOr5ovoffOH9T1ekN9sg9/Elf/J3X1P85s9UHlHk9U7JahfA/dcA+6o/aYL2qzAlF7MgTn8ifiQkEkzmZFoWD7FOzLmIwd65OwZl06YhcsgipyNqymLoBZzDqYJ2+HRdJW2DBxRbgmbIQqZjWCo9MRFz8Pq2cnY2fqFOyKUmLnJEvsjDDArsl62DOdbqzUST8QaYrD1Jk+RJ3lvXF6ODjbFGe2+uJm3Qr0PS0DPlzGp4/38PL1HVy9fQkl9SXYc2I31m1diVVr5mHFqmQsXxGPlctjsHZ5FNYvm4nMZdOxYek0bF4yHVuXzMT2JbOwY2kM9iyPx+GVScjKmI3s1bORtTIVR5YmYt+CGOyYPQtbkmZhc1I0EYfNyUnYmpKKnXPnY/f8xdi7KB27Fy/G7iU0vXIFjm3ZjKJjx9FQXo1O+jCud93CjSt3cOvaXdy+cQ93bt7D3Zt3ce+3e3hw9z4ePryPJ48f4NlTFln0CC9fPsarl0/w6tVTzptXT/D29WM1Tzjv3lDn990zgfdP0P3+kUD3Y/RQx7u3l7UPiPvEH+jrIz4wqIP+8RHxlK7dc+IFH/3o06eXvPbG509v8eXze6KH6KM/oF58+dALfGTG6tM/Bemx1x/pD6yPC6rP6CbY0OvviDe0lPaHN3wkJfChwNmoSs+IpwQ9HLBO/Cd6aPj0kI7/hHjOJdbnT7T9x26ihwutT1+e0VEeEPe4tAJuE9dp20v0N9AC9J4HeuqB91V0qFLg9Rk6XCEdKo8OlQO8yKV5+bSc5vXSso/F9F7UfCmhlub15OPLi+P4+Mc+fLixHX0dmehuWo1XZ5ficdUC/FGaht/PzMFvp1JwPTcBV7Nj0XUiFpez4nEzPxn3i+fjScUyvKjKwIvKtXhevgZPilfij4J03Miah8uHU9HF6swcmY3rJ9LwW/ZC3MlJx51c+mHJW4L7BUvx9MxKvKlYi3c1mXhft5HztmYtXpWvxJMz6biXNxfXj8fh0sGZ6Ng/DV0HZ+DqkVm4fiQWNw7H4cbBGFzfH43r+xgxuLaXznFXNNq2R6Jp63Q0bpuBxp303d0RidqtM1CzaTpqN87A2a2zUL+dHpq3z0L1lhko3zgF5RumoCJzOirX07x1cTi7PhUtmxbh8s4M3Ny7CV1bN6Kc/f3Tj/RyGwlWmIixzcYHJ1ynolAVizNuCShyS0S+KhHZ8lgckkzHLueJ2OwYhg2OIch0CsVGl/GcDS4TsMFpAtY5jMca21Cssg7GcotALDX3xxIzPywx9cUSAy+ka6qwaIwCC8fIebtorBILxykxXy2s0sbJMVdTgdlEKk2njJMhZYwgrpJHiJA0zPkrTGDNHuaCOUOcMGewI+YOdsK8IS5YMFSERcMkWDJCyou/Lx/tjZVj/Qk/rBjji6UaXlg2ygsrNXyxhsurIGzQDsZGnVBs0WWw9EGhDtY2rTBsJ3ao6S/svk1bWIexhaErsJlg+8nU6RdWgZw12v7U8WD4YbW2L1Zp0zlpeWD5OBWW0DVYTNeDSysNZyRrOCBhjCNixzohcowDJo6wQtAAY3j/oAvvv+kg8B8GiPjFDNHDHZBG12mlgS8yjUK4eNvOJdsE7NMOx2HtCGRxCfVnccVGETyiNwmHv4qricjWmvhVXnFou36+l1gsIitfbxry1RFYp7i0mo4ifYF+acUoZvKKKNOfgQqDSFQazEKlWl5VsCgs4yhUmETzdMIymlfGorOMaR3TaFSZxfwL1WaxqDWjv2OzeDSYJ/zvsRBE1jlLgQuWCVxctVnECFgKtBIXLaJxkbXWcWi1icdFmzg0W8ei2SaGF2G/6JCIViauWLSVTRoxj9ZJQ51DKuq9F6IzcRPubz6Kx/sO4WbmajSnzkLddF/UT5Ph7EwH1M+0RO1MM9RFmqBulhFqo/RQG62Nulgt1MURCUQivU7SIfRQnyyIq/oUU8LsOywIS9QlW6E2yRq1iUSCNarjrFERbYXSWWYojjTG6SgDnI42QFGUPgoidQhtFEYxKWXAZVZJvFpaqSmJM6T5+ihJ0ENJoi61OiiN10V5ggGqkowJU1QlmqMijmHJj1cTZ4u6eAcupWoSbFGTaEPQ+STbELaEHZ2fQE0iW8eetrNHZYwtyqKsUULX5MxUUxRNNETuBH0cCdPHnmADbAvQw2ZfbWzyGoPNniOx3Wsk9viPwbEIOtcUehjYGo/7Z7bhTWcpep9e4qmBX9j95wOLsnqAD70P0dvzCH10/2T/oPLlwyu8uHcVJYd2IDnYE34mYxFkNAKTTEdgptkIJNlrYl2gA46lhKBq21zcrjuC7kfNfL8f6F7W3fcW73p68a67B++7X9J9mN3nBHHV9+Z3XKzMx9rkSExwtoZSfwyk2iPgbqKFEGdLzPByRUyIG2LGM3ElR2y4VC2u5EiYqERiuEqQVxPckTLeE6njvegcPRDlxf6BzQLjiTkTfHBs/VLUZB1E1rYNmBPJhv52g6ujGC6OUkFc2crhYKfk8sqBpQwSTg5KODsqIaIOuTN10nmhdisRdMaZQuyswLad29HY0YgqJq4ay1F8rgwl6sLs5TVlKK8uR8n34opJq4pTKCnOwaEtGVg+PRRLvSXY6CHGHnr4Oix3pfuGBLlSV+RIRDju7MCjro7YWSGL2lx7e+TbOSDfVhBXLOoqX+SCfFo331WEAqkYp4hCqQRFrI4Vq3PFUwXpwU0mQYFMjDypCCfFzjjh4shhMirXVSCPpgtoP4W03im2rsQFOSInnorIxRWRLRPE1Qm5C04o1bWuVCJkq1wIZyHySu7IyZI68FpZeWJHHs1VRufGoq0EaeUqFGgX9+OM8n5xRVSJXXj6IJNRTFxVcZw5TFrVsFEHXZi0kgjCikVaOQspgmWOrL4VK85uL0grcytem+qkiZD2d1jPgDDEAW19niLIxdVYza8F2o8ZMXFlrG5NaDtTnDQ2RTaPujLjRdoLrayRz/ZpZMpTCFkE1mlbW5Q426NM5IAyFweUE9USR9TJXNAgl6BByoqzO6OeFVx3EaLFqpydeKRYrUjMa1ydY6mCHAWfFsSVisusBlZsmkVjyRRokMjRIGZpgXI0EizKqkmsRItEXWuKj9znhgsSQWpxgaWOuDrnIiVc0SiW4rwrbcujruRoZjJJLX3aWJFzmRCV1ESfVT8tUlYXSvGVi1LF11EGORIGS/tzxQUXVq9Kwls2r02uRLvSXQ39Drl5oNPDE5c9vXHF24dLq0teXly+8CLsboII6XAXIrwuefjSNj5oZ/WYmKiSMTyEUQz5qIYqdeSWu5Ce6C5EAfXXXeIii+MtoE5n6/L1E0bg8/XndbM6aLrV2wsXeXSR+zdh5S1EBQmF21lE1X+DjyCp2n2+RVn9s7j68zwhkqjt36QJfq1/5SnUcmIj6AnRX+7o9PGic/cmWMF1wpumvbxxmRVgZ9FwLBKOS0V3tLGaZhx3XtuslUkrPuIjXQd3uu4sPdBDkFZcEvan93E5JUgrBhu9kX1G7DoKwspNnUIqRHpd5MX7hTpmLDWUibPW/kg+L6+v8krAmxfAF6KsmLhy41KOvebz1K/Zsq/X3EeQWW3UXqRr0+ylQLOHMCpjC9GklKJRKtSPOyeX0fdFzkf5LKDfzoPm5litORbJQwYjbtgwxGqMwfRRYzB+8HD4/jwQHj8MgMcvQ+AzdBS8h4+BYvBIOPw8GOb/GAD9v/6Msf/5A4ax2lYs2or4+X/+DYO5uBoNnZHaXEixUQUH/DAQv9A2v1I7lF6PHjKGSy0WbcXFFYuO0tCF/mg96I7U+ZO4GjVgJBdSRuOMYK5nAQsDS1gb2cDZwgVSexnHycIJZjqmXJaNHqgh7G+kDk8V1O8XV6MNYTrWFAYj9aE7lM3Tgyndt8y1LWCtb8PrZHmIPODl6g0viQ/cmbiyc4PcVgkvZw8ES/0wSRmEGapARMv9kCT3wXwVPYO407OIwhfzxW6Y7aRACt0bk0TuiGeI3TGH1kv3CMAa70Bs9wvG4cAQ5AWF4ExgMCoCglBLbX1AMJdWdfRdq6Pv2tmAAJxjoio0DI2hoagPovUCmLwKQWP4JDRPmYGW6ZFojYrjkVT3l67GszUb8HjVOtxNX4EbcxdyWXWZSavZTFql4RrB5l1KTMWlpNm4mrYIt2ndeyvWcmn1cO0WPFy3FQ+IJxt34tnmPXi8YRceZaqh6Wdb9uHFjiN4vvMoXu1laYKF6PkqrUrwLrsc708yytCdQ+TSdF4FH12wu/I8PjS242NLF/paLqOnuQu9TV340HQZn87T66qLeJ5ThefHSvHmeAWeHTyN+wdP4SHt41nNebztvIa+B4/wufs9vnxhta4+4RP//7eKV/8uV/B/tBRMQmdJODqKA9B62hftpUHorJ6IrrpIXGmIx53mNNxvWYYbdUuoQ5SCY1tjsG/7fKzftAIz0+ZBPDUBplPSYBq7DhYpO2CZtE0trjZDkrARypgMBEalIzouDctTkrA1eQp2RLlj5zQ77KbO6O5phtg1nZhhjD0zTLE/yhwH402xK84A++eYo3h7AG43bcDnN/XAh6v8X0w/f36Ong8v8fDFH7h6pwPtV+vQ3lmCto5TaGvPQXtrFjrbjuPKxSO40nIAV5v24dr5fbjeuA83zu3Dzcb9+K3xAH5vPIw/Go/ijwai/jDuVO3H9ZJd6Czcjrb8bWjN34mLebvRnLMHTSf3oiXnANryjqC98AQ6Sk7SdTqFa9SJu9NxDo9uX8Hrp4/Q+/49PvR9JD7j4wf6ABgfWeTSR5qmD+bjJx5ZJORxfs8n+lAYTBj1Eb1ED83uFvjcjS/Ep0/v8fHjW+IV59OnV7yGxpfPr2jbl1+F0Rc8pT+EJ4Iw4uKon2dqocTWe6FuaVu8pmO8xZeP1IHvo9cf3gB0HNDx8Jn4ogbvaN9vhegp2l5AfTz0H+8xrXuftr1L3PmO3zhfPt4h7tHbvU88Jmj7jy95ugafxiPiD4KN+ETbgbYD++zbgb4m4H0D8KaKTr+YDpcPPDgJ3DuOL78fwZc7h4A/DgMPj9FbzaK3lgu8zaPTZm0Ovrw+iU/Pj+HD/f14d2MrXravxfMLy/HybDpe1i3Ci5oFeFQ2B7cLEtB1nH5EDkxB856JaNoTgabdE9GydzI6Ds3AtRMxuJWbjDt59ABzMg03j6fi8qEEtO+JRtP2GWjcPBXnNk3l7YVt9IO0YxZad0WjdTc9BO+ORde+ONw4lIjbx1JwJ2s2bp9Ixc2jibh6MBqde2bg4raJaNwYiuoMX5Qud0PxEgVKlipQuoy1SpQsVqJ4IXXY50k5xfPkhAKFcxXIS5UhO4UeDqg9NkeOw7Ol2J8swb54CfYTBxLodZKc5slxIFWBA7OV1KrotRv2JXjQOj44HB+MkymTcXpeLM7MT0RW7CxsoR/jZdQ5TLeRYJ2jJ/ZIw3BMNQPZbtE46RZLnftYHFHF4IBiFnbLpmGbdDK2yCZhs2IitignY7v7NOzwmIEdnjOxzW06NsmmYJ0oAhmOE7DSLgzLbIOx1CYIS60CuLxK1/fCIh13LNR25+0iXZrWdcM8HRXmaMoxe5wMqUxWaX4Hj7qSIHmkCEnDnZE4jOGEJCJlqBNShzgiZZAjUonZXwWWMxYMEWHRUCkWD1dhyQhPwgPpI+iYQ1VYPNQNS4d78FH8Vo/2RcYYP6wd44/1YwOQOS6Aj/q3aVwQtowLxlZim6YarRAiFFu1Qr/WydrM0BHoj7ZarxOEdax2lZY/J0PLF6sY2r5Yqe2NZdp0PlpuWDROjoVj5Zg3Roo5o8VI1nBE0mgHJGo6IU7bBbO0nBAxygp+Aw3h9ndNKP4yFm5/0YLv3/UQPtAc0RrO/NqtMPBHpn4ol1e79MNxQH8ijupPQrbeZOTqqSOmdCYjR3sysojjupN45BXjhHYEsjX/Ca0ILrJOqiUWk1dfBRZPJ2RphFNRyGEpgmp0p+G0mjM601BMlOpNR7n+TC6tqhhGUagyjkKlSRSXVOXUlhpFotRwJrUz6fUsVJhGcdjyfpFVbRqDWtNY1JsK8uq/o385E1jnLPrFVTwuWsah3TIWHVZx6LCOJ+LQZhXL5VUra23i0WabgFbbeLQweWUbixb7BLQ5pqDdIRWdttS5sJuHy/YLcdFhPurEabgwYSXurD6Gt2fq0XfuHF4UZeHy+oWoTQhBZaQMVZF2hAWqZpkSJqiONkJNnCHqEgxwNkkPZ5OJFF1OfYoepy7FALUptF6yyZ9gKYR1KVbUWqMmyRrViVaoirdCZZwVyqOtUEL32eJoE5yJMSIMcTrakEdcMYqiDXA61gjFccb/JK7MUJ5girJEY5QlGaAsWR+liXo0Xw9lCfooTzRERYIxKmmdingzVMRZoDKWjhvNsEYltWWxFiiLN6d9mKM82RKVKSxV0RZVjGRbVCba0fZ2tK0dymibYroeRdNNcWqKMfImGeLERAMcnGCI3eONsD3ECFsDDbA1QAfbAjSxM0gTu8N0cTTSFtWrxuN20Vq8u3YGX1504kvP73RrfUC31gf42PsQH/seo6/3KXp6nqKX+Ez3Hna/63v1AM2l+Vg+axKCLHXhpz8U4cbDMMV4KKIsRmCFtxUOJwWictscQVw9buHiqu/TU7zrfYW3Pd3UduN9z0t099Bx6Jj4/IRu3w9w/UI5di+djWkyR8h1RkE0bgjcjMdivMgSkT6uiAt1Q+x4Ny6uYsKliI1gUVdyxEcIqYIJE5i8ckPKeA9OUpAbor1cMVFsjXCRFZKC3XFg1XzU5xxB2bGDWDs/DRPpN1tJv9liZzkcbKWws5HxVEFnJw+4OHvCyckdTo5MYCngYMeWu8LWmrCSQF/LEq4iFbbv3MHFFY+4OieIq+KzpShlIwpWl/I0weKqEhT1pwpWnkJJeQHKzpzEkU2rsHIq/a57ibHJXYS9KlcckUtxUiZFgVKOHFcRDthaYaeZEfaYGeOojaUgruwdkG/nyNMFC5xFOCVmhdWZtBJxaXWKHtqYpCpiUVYsLZD2VaiQIl8m5il/2RJnZImdcVzkiBNiR2QxISVzRja1WRImp1yQr6D90ANgvlxC5+HCYSmCHJYmyKKtlKJvNa7cJDw1MMeNFXF34ZFWWUxeSeyRJbJFjos9iuiYZa7CSIKlLs4ocXJCqbMTn+aInThlRIXICVW0frWYRVAJUorBJZYzk1Zi1DqLUUNU0TWocKTt7B3/RLEtk1Y2PLUvz9SCw8TVCSO6lgaGXFzt1dTBDo2xvEj77jHjePTVfm1dHNIzwBEDI84xQ2MebXXS2AzZRkJbYGHF982EWA69zmNRWFa2KHGgY9N7KnNhrQPKiSq6zrV0/ViNq3q6vrW0jEVcMXHFqHJ2RKWTA2rYSINSKU8R5DWupDL+ul4mpAqeY6OkyVU8fbDeVYo6kSvqnCWod5LgLHHO2RWNzlJcEMuF0f5YnSm1vGrhhdNVPCWPLT8v6l9PKYgGNuofHaNFrkbKRvWTolksQRNDJFYjoXmufFmLxJVPM0HFaKF99tPEhZULzjOcXNBInHcRo5m26a8rxcRYB4/eckenhwe6WH0pDzbSoYpHdjXTdWiRCTAZ1UbvpZ2lIMoJmTvaXN3RKmEF3ml9Mb0P+i5flAi08tRDJU+TY5FVQnSRIE+YcGHRXCz1kKfBsWgiJrV4ZBYb+c4PrTTdQufzTVx5cHiUk4+7Wp58g83r4GmB38GLrv9rXas/iauvIuY7cfVvIq7+JLE8WbQUK0Qu4yMmsmiwS3RujC5PT8ILl9mIfkzIsfpSTGCxCDl6713Usmi2Li967yyyitWzYiMJuvtyacXmsei2y37k5frAAAD/9ElEQVT+HCaZWMQZK+7+dURKVgvta9SVx9dIr1Z1iqIwaqSK1zJrURfkb5YL9bV4gX8Pd56++U1gCfKKXVsmqLi0oul2b+F684gyNoqgpxuXd6zQPS/GzmQek1d0HZnAuujJYCNossEIXHHWVULfI1ZfToZKsRgFdnZcXK3RHEv920GIHzwYscNHYNrwkQgbMAQ+P/wKj3/8Aq+faXrwKHgMGQXxT4Nh9ZefYfRfP0KX+Cqu/tdf8fP//Ct++r//iiF/+5VHUjEJpTlcE8O/E1e//H0ABv88FKMGaWD04NG8MDsTVGOHjOFySmv4ON6y12NoOZNWQkTWGBiONYCZnjksDC1hY2IHFysRpA5yuNrL4GjhyCOudEZq8e3GDhkLXXXEFRNXesN1YDjKgI8oyMSVzlBt6A7VgbGGEZdZFtrmvNaVwoFFXXnC25WJK0/IbJWQWsvh4aDi4mqiMhBTZKxAuwfixO6YJ/XECjd/rHELwAqZFxa7uGGBswrzadlciQfmSL2wkJav9A5Bpm8IdvqH4HBgKPJDwlASOh5VIeNRFxyGusAQXteKpQvW+PoRvqjzD8C54GCcD2PyKoxHXtXR67Nh43FuAj3zTZyC81NmoDU6HtdnL8Dvi5bi9sIluLVgEa7NXYArs9O4tLo2Nw3X0+bh6uw56EpOJebQ9DzcpHXvLV+NR2s34vH6rXi0fhsecLbjwYadnPuZO/Bg42482rwPDzbtxcNN+/B422E8230Crw/lc2nVw6KrskrRnVOBvrwafCioQV9+FXryK9FbQO2pGrw/XYt3ZQ3orW/BhwuX0NvciW5quxs78KGxE5/OdaK3shmvC2rxJruS9knbZFXSdBVeF9XhRWUjXjV14P2tO/j48gUPmGFRV9+Lq6+RV/8sru63JuHplXg86pqGe20R+L19Ev7oisLDa3Px9NYyvL23Cd33d+Hp1W24WLYceQfn4PDeJVi7eTkmpiTDYXIMjKemwSR+Pcz/SVyJEzZCEZ0B/1npmBkzF+mJCdiYMAlbZ7lhx3QH7J5hwYXVjulGhAlhhl0ziShjbI7Sxa5Uc5zZHoTfW7cC789Tx/I6vvT9js8fHvNInQ+f3qDnI3U8P93Bh89X6HUHPn5qxceP1Jn8eB5feuvwpbsaeFeBL6/LqANbDDw9DTwpAh4X4suDIny5R9wlfid+K8SHGwXovpqHd5dz8aYzDy878vGsNQ9PWvKJAjy9WITnneV4dess3j28iN4XV6i/e5vO6xFPhwP6/qn+/fc18f/d/O+WfxVX38srNV+ENLxPn3voPb4n3nE+fX5L89/QB/5akE9cQr2g9Z/xf+nFl8f0mjrPX5hEui0IJNwj7gty6TNbxs79KS2jbT7SNh8Y9Poje83mE5+fqff5VNjv54dcIgpy6ne+7y8fbuBj9xX0vu5Az7Nm9DxqRM/DevQ+Oku7a8SnV030WbQC3Z1Az2XiGnET6KXzogcLdNO+uu9QJ5/28/4yPrylL8ObNvS8bEb3s7N4/7Acb38vxOubJ/HqymG8at+NF82b8KRhLR7WrsLDmuXULsOj+mV43LASTy6sps9sDZ60rcWT9rV41LYG95tW4Pe6hbhRmoKugmi0nZiO1sOT0H4wAh2HiAMRaNkVirqNPihZKUfBYhHyFlInd7EYhUuok8zE0Qo3lK32QHmGN8pX+qF0qS9OL/JE/jwl8pg4YqQpkZ+mIpTInaPAyVQ5slOow85IlXG5VDCHQR3nORLkplJHOckRx+JscYQe8A5GmuHATBPsn2mMfTONsHe6PnZN08XOKVrYMWkctoWPxdbxY7AllAgZg60hY7EtTBNbw7SxhR7etkzQx8ZwA6ybYIDV9HplqA5WBlMbpIcVQbqEPlaEGmJ1uCnWTrHC+qm2WDvJHhkTHLAq1AmrQ8TIpAelrZP8sCUiEBn+9ANOnaxF1HFaRT/cm91Csct9Eva6TcNexXRiJnYTO1QzsV01A1vdp2Oz+zRs9pyOLV7Tsc1nBnb4zcIO/yhqo7HVOxKbaNt18snIcI3ASpdwLHMKw1LHECy1D8YSm0Ckm/tjkakPFpmoYdOm3lhg5Il5BnQT0VNijq4Ss7UVSNGSC+JqnCtSxkqQPFqMpFEuSBwuiKvEoY5IIpKZuFKTOliQV3MGEQMdMXeAMyHGvAGumDdQirSBrkgbIMWCgXKkD1Fi6XAVlo9wx4qRHlg5whMZo7yxRsMH60b7InOMHx+RcNOYAGweG8hHJtysSa1WEBHMC70zNvJoLYENRKaOkBq4RtMPGZq+nFVaLMLKGyvU0ipd2wMLtJSYpylH2jgZ5oyTIpW9x3EuSNZyQYq+BElGUsQYuWKKjgOCRpjB/VddSP8+FpK/jIH8v8bB+wc9jB9qgVljXDBX2x0r9QKw0XA8dhpPxAHjyThqNAXZhlORa/BNXOVqT8ZJLq+YsBLI0vxXcZU1Lvzr9MnvIrC4wFJHXxXoTkUhZxqKdNTofpNXZ3SmopgoofllejNQaRD5r+KKR1ypxZWBWlwZ/78TV/UmcV85a/pNXDVaJqLJMgEXLePRYRWPSzYJ6LRNRIdtAtps4tGqjrRqZa/tEtFql4AW23g0Exftk9DumIpL9rPRZUudC4eFuOK0GC3iRah3W4SLUZvwYG8xetvpd+/+HWprcfPwelTNi0DhLHoQn26JM/SdZ5FQJbOMUBptgIp4Q1QlGaA6WQ9VyTo0zdBGdaI2qojKRF1CHxWJBihPMOSRT2UJbNoIFQmmqEwwp30wLFAeZ0lYoTzWCmVx1iileSXxZoRQy+p0jBGnKNpIPW2sllcmhCnKEy1QmWyFyhRzlCXR+SXpozRBoIwdP1GIuKpOEtIFqxNtUB1vw6OuqmOsURljhVI6h5IEOm6KBcrm0L7m2qJqrj1q0hxRPccRVan0EJxiT+/Jns6VHpKjLHF6pikKZ5ggf4Ypsql/cHyGFY7MoN/J6fY4Sv2IY9NsCUscm2GJEzH2OJ3ujfZjc/C84xh1iOie85HuLx/v0y30Pj72PEBfz2P09VG/oe85unueobv7GT72vqT711t86XmN3y42Yu+yBZjmagcfgxEINRqKcMPBmGY8GIvdTLEvzgelm5Jwo3o/3ZMu4FPfHfR9eoJ3tI83Pe/wtvctTb/Au246Fh0TH+ke3PcED6+cR97W1UjwU8LNYAxctYfB21Ibk+R2mOVH399gJaJDFYgeL0P0d+KK1bn6XlwlhbkhMVSFhAAFYr1dMVPpjOlEjK8CK2KmYP/qdOzNWI70hHhMDAiGu9QNEhcFl1LW1q6wt1PBxcULErEvxCJvmvaAo6MStrTcxkoCG1rHxlIMYz07uMv9sHv3bpxva0TlhW/i6szZUhTXETVMWhXjDFFYdQaFFYUoqihAWVkeKouycCxzGVZF+GGFuwjbPSQ4qJLiGBNX9NCVRy2LhtptYYKN+trYrK+D/eYmyLa1Rb6DI/IdHZHn5IxcZxfkODsRjsgVOfOIq0IZG1VQEFZFDBXdqxVS5EhFOCF2wnGGxBnHXZ1xQkqw6CmFCMflhMwFx2neSVaInc4nX+mKHJmIzslZgJbn0Ho5bIRBlYQLq2w3Ns2Ktou4uMplta1YBJbcCVkSe2SL7VDg6oQSmZiLqzNObJQ/a+RbWaHQ1gZF9nY47WBH8wkXOxS72KOUqKD3X+UiRCN9rXflrI60UouramorHV1QbueEMltHwgFldg4otbFHkYUN8k0tkWdiziOiGExcZRmb4JihES/OziKtNo8YRYzEjtFjuLjax+SVlg4O6ehzuXVM34gLK5YmmMP3Qfsys0QBSxW0siVsUGhthxIHZ5TRuZXQ51LsSO/ByV4trpy5uKqTEhIn1IkcUU/wWldENa1TSVSzea5iNNCD9jm5nEdf1UlcaTu1vKI+BksnFOZLUOvCrgPhIEIdcdZRjHNOEjQycSSR83TBJqlAs1TJJVWLVIFmVvRcKhciYviIfyrORS6u2HIpLogkXFIJiP8srogWsUCzC8MVLcRFNS1sG2cRF1ccF4HzRJNYRPuX8MLobQo52pUKtKsUaKW/01YlqzclpXOQolmmjvASCzSLpbxg+0VXtZgSK9EqIlyUdEw5HV9GMGkmExDL0MyivqRCWlyTktWBYrWqhFS6r+mDTFp5sNpOrLC5l3r0PB9eCP4iq+fEhInXn8UVi/b5Kpa+pve5C1Kpv44VF1XKr+KKz/8/iKv/vsaVILN4uhyrhcVS5NzoGinouihYK+OjIbbSdWx3U/HRIS+xtDwm6NTRZSyts4u44umDqz7+uOrrj8ssqorJKw9BXrW7C1FoTOp1+fjisq8vj+hikV1tLG30K+48NZFfDy9PXh+MSTEWPdfOIrmUQvon+/ti0qqJyVJXdYqiQsGL/LO6WExcsZRBxmV/X1whLvORHFkNLE9h9EGOUMS9xVOFZneWFijlrSCu3HGRaGZ1vjzYciau2IiCcjSyaCuZjL57EvouOiGPfnMOmZlineY4zBk8CHEDfkX04MGYPmQYwgcOhf/Pg+D14wB4/zIUvmpx5fLTIFj8548w/I8foPtfP2HcX37CyP/6EYNZmuD//Rf89H/9BYP/+gu0ho2FiZYxDMbqY9RgDQz4YRB++Ycgr5i4GjloFC/IzupXcdFE64yhY4weNFItscbylomrkb+MoOWjeUSWsY4JLIysYW/uCLGtBDInBYfVoDbXN4d2v7gitIdp8ogrQw196I/Q5cLKaLSxUONqmA60h2jxtEGWPmiuaQY7QxtIaZ+eIg/4Sf3gLfaGysENChsFPKnl4koRiMmu3pjmrEK0gxxz6Pu2SuGLje4B2KDwwRqJB1aI3LBM7I7FNJ0u98Fyj0Cs8QnDZr8w7A4IxZHAUOQFh6E0dAKqQsNRHRSKKv8gIhDVfgGEPyp9/VBJ37saPz+cDQri8urChAloHD8BDWrOTYhA4+SpuDgzGpfiktCZQH3KuERcorYreTaupM7BNSauZs/BlZRUdCYm4nJiCm7OFSTXvaWr8Gh1Jp5lbsPzjTvxhEmqdUxa7cKDzXvwcMtezrOdh/Fy7wk83XkEf2zej3tbDuLZ3pM8yqrnZBmPrmJRVj15Vfh4qh6fT5/Fx6I69BXVELXoPV2H7uJ6vC9rQHfNBfSea0XvhQ70NtEzO0sdPN+JT2c70FfRhDen6vAqu5L2XUH7rqb9NeBjeRO6a1vw5kI73l69gb7HT/ClmwXnfPz/TVy9u5uG3icpePcwCi/vTsHTO1Px7G4cXj9YjPdPMvHx9T58enMUL+8dQOfZ9SjKTsehA8uwNHMxAmJjYDspBqYzF8E4YQNMU3bAInk7bBO3wjFhC0TxmyCPyoBfZDqmR83BgrhYrI2dgA0zFNgy1Q47Zlhg+3RjbGXMMMM26nhumWaKDVN0sWYqPZxTB7l4VxjuXtyGL28bgU838eXjH/jc94g6iy+EaKPPT9UROZeIVqKFoM4qzhE1tE0FdRxLQVcaeJMPvMgGnh4HHh0D/iDu0vTdEwTNv5sD/E7cycHn306i73o2eq5mo/taDpGP7uuF6LlZjA/3KvHp+QV8ed8BfKCHkI+3gM/3BAHEo5jeEu/VdZ56/ok+QU59+UjT6pa//idR9Z2wEuj7yhdWS4rxqUed5veGdvGCFj2lVR8RD/C5+x4+v7uDT69vUOe9Ex+eXkDfo7PoZSLpcSP6njah73kLPjxvxadXnfj8+ipxjaav4tNL4sVVfGRS7kUXQX+IL2gfzy/Rdm3UB29Bz6PzeHe/Hm/vVeP17+V4fquYOub5uN16AtcbD+BazU5cLd+MK2WZuFa+ATdrtuDu+T143H4YLy5n4dXVXKIAr68V4dW1MzRdjJdXSvCk8zT+aKP9NGfhZuMRXKvfj8vVO3CpbCPaTq1E88mFOH80BecPxuLcnpmo3z4RVZtCUZEZiIr1foQvKhkb6EdiE/1YbCG2BqBqexCqdwShfLMPTq9VIn8pdToX2OPEXGscn22BE7PNcSLVDMeSTHAw1gC7Z2pj25TR2DxxJDEKW6eMwc7p2jRfH3siqTMYaYBd0w2wfZKBIIlCdbAhVAubwnSwNcIAO6cYY9cUE+yabIxt4QbYGKKN9YHjsC5gDNYGjMY6fw2s9x+Btb7DkOEzBKu9BxMDBbwIzwE0fxAyA4bStiOI4cgMGkLbDaRtfqUfzV+Q4UV4/qpmANZ4DcIab1rHbyQ/zprAsVjuPwZL/EdzlvqPxVI/TTXaWBqgiyVBBlgaYozl4y2wIswGy0LssCTAAel+TlgWIMHKIPoRD/TAMrrJLqGb9zLqAKzxDsZGn3Bs8ZyELW6TsVk1BZuVU7FJNRWZ7lOxzmMq1noR3tOwzmcaMn2nYaPfdGzyn8HZ6DsDmWyZxxRkqCbTTWIiVriG041hPJaIwrDEJRRLnEKQbh+MRbaBWGgTgEX9WPtjkaUfFln4YpGZNxaYCBJrtq4SKVxgscgrVySPkyBpjBgJo1yQMNwJCUMdOUnfCSzOYAekDLJHygB7JP9M7Y/0+kdHpPzkhGQi9WcXzBsgwcLBMqQPlRMKztKhSqwY7o5VIz2xRsMb60b7YD2ROcYXG8b4CYzzxwZNBhtBMZCTqR2I9TrfYHWs1mj5YTUTVpo+hDdWaHlhubYXr0nFpBWLOEvTVmKOthyztWWYrSNDqq4UqfpSzDaUYo4Zzbeih1prFaIsZJik7wj/0RZQDNKF+IexcPnLaLj+TRMeAwwQOsIKUWMlWKDjjTVGodhqNhF7TSfjkPFketCZjGyDKULUlVpc5XB5NQnZ/fw34qqffnn1VWDpCAIrX2cKThGFOlNR9E+cJv4krnSno4JFXbGUQcNZqDQiWFqgcRQv3s6jrdRwcWUSxeHiyuz/nbg6Z56ARgsWbZWEZqLVKgEd1gno/Gdx9Z20ardPQpt9IlqYvGISyz4ZHQ6z0Wk3F1ft5uO6Yzq6XJbggnQx6nyXoXUO/f7l1qPvDt0r3j3Gp3sX8XvxHlSvmomcOFdkTzdDQaQxCmcZoyjKCEUsXS/BACUsqilRGyUJ41ASP5ZTGtePJsHS9WideH1OCU2XsHS+WEOhhhUr1E6UxZmjLN4K5axAe5I9KpNtUZFsxSOfWARUMa3DBJWAGYdFWfHoqCQLVKXYoGaOHWrn2qCSfisrUoxRlWqM6tlmqJtjgXr6LW1Is8O5eY5onOeMxjQXNM4l5tD0bGc0zHZC7RxHVKfRg+4CB9QsoofaRc6oX+SChkUiNCygB9N5NE3bNdB2Z2mbumRaL5FFYtnSedqjJMUJxaliQhjVsHKOOypnK1Ge4oryuVLUrqSHskOxeHhuC3oflVFfoZPuo3fp/ngfn+i++KHnEY+w6u57jvfE2x7i/XP0dr+kdem+/bGb+kG3UHHsAOZPDESgpRYCjYYjWG8AIgx+RZrcEDtnuaNoXSwul+3C63vUoev9DR8+P8G7vpd43fMGr3peUfuU9nuf9nuP7ssP+T8Gvb57CbUndiN9ajD8LXXhZqiBIAdDTPdwRpS/HLMCZYgMkmJWqCtiJkiFOlfhgriKZ+JqvArxTFiFKBEfpECcnwyxLFLLm/CRI8aH5tFvdXJ4IBIjQjA9KABB7l5wd3WDhB4EWCSVpaUEtjastpUnJCI/SMR+EIm8eMogF1ZqrMxFMNaz56Me792zFxcunkNVoyCuzhCnG8pwur4Up2tLcLr6DAqrTuNUZSFOlefjdHkeKspyUVVwBEdXL8DKUC/6nRdhr6ccR91kyJK74qSrmKcJHnOyxx4rU2w20sUmfW3sMNLHIQu6F9vZ4oS9HY472OEITR+ytsRBKwsctbXGSRcnXr+qkB5mmbxibYFSily5BCckzjgicsBh4qirE47JXHBM7oKjDIUYR1USHFOJ+TwmspiYylVKBHGlrm/F2hwur+gcaZuTSjEv0s6isHIUtExJ6yiZ2BKirk5KHZEnc8YZpSsq6P2xVMEiB1vkmJsjmx4ic+j95FlZIt/GEqfsrHDK3oqWW+OMo60gfogKRwdOpaMjH2mwP02QRV1VO4pR5eCCSnuGMyrtHFFmY4czFjY4ZWKBPCMz5DKMBZh8YtFTx42MubjaNU4TG0eOQOaI4dg2erQQccUYp42DWro4rGuAYwaCuGKF2XPNLJDDIreIXFak3dYexY4seswF5S4SlDmLcdrekebb4gx9RmVOTEgxcSVCHYu4ktJ3l67hWYkT6sWOqKXPotrFHlVqasVOtFyMczIpIeejCdbLBM7K2IO4nMMjriQS1IkIOma9swQNLq48/e+cSMpTAPs5J2IyS4ILNJ/JnBaZnNc8amWpgExUSb5JHraMiasmFk3FI66kPKqqqT/yiskqLpG+i7hiEVii72EyS4wmFxGaRCIuq/pppvfWL60EWPQVHYP+Zpto2QW6Thz6+79A618QMcRqmERj0V1SLqqYsOqXVk0uLMpLWNZ/fux9NNM1a1awouVCsfLW/gLznkL9q3ae7iYUFmfTQgF4NmLhtxHw2tRRP1/x+VaPqu07WlnRcG/lN0nlq+Kpgm3fz/tncfVdquA/i6vv5VXbd/KKzWtlKYMq+izZyI90/RgtdC3Z6Ic8AopFSH0VTR489ZPVEGMphJe9fDmsNhlLweSphDxl8LvaVB6evM7ZJS+hUH+bO703NxXfX//+2UiNrFD/JQ8h3bOT1UZj26uEgvD94qqZy1MFLxDPovpY1BUXV7794soPV/z9cC0wADeCg3A9JBCXA+he5eOBi15uXFixlkVUtXgoCQWPrGI1rtjIhM1e7jjvxurByXGeF2VXci4Q7DvD6uQV29sjz9oKRyzMqJ+pibmDByHml58xa+BAzBwyHFOHa2D8kJHw/3UofAcMg9+QUfAcqgHRT4Nh8V8/wvA/f4TuX9iogr9g9N9+xrD/+gEDWMTV/+cvGETzxw0ZDXNdU5jrmWHs8HEY+ONgLq5YquDgX4ZixKCRfMRBJqfGDSOGjsYYNm/AcC6xhMirsVxcDf95OC+4rjVCEwbjDGBpZA0nNlCagxQKFyUUIhXE9q48EktrpBaP4BrD6mIN04TxGAM+qqCRhgEMRhrAWMOYiyqWJtgvrsxYxJWW+Vdx5S3xQqAiEAGyAPiIfOBu7wYPexUCxT484mqa3BczXdwQYy/FXAc5Vku9sFUVgO1KX2yTeWGjqxfWunryf7RfReuudgvEWs8QbPIKxm6/UBwNCENOYCiKg8ejLCgMZQHBKPENQKkvPX8ycRUgSCwmryrou1fl68tTBRvHj8eFiAicD4/AuQlMXIXj/KTJaJ0xC+2zYnAxchaaZkTi4qxodMYn4mpyKq4lp6ArnhVqj8Wl6BhcTUzB7/MX4cGSFXiwbDUv7P58/Xa8YGmAmbvwmHiydT+e7zmKVwdOcN4eyUP3sVN4fSgXD3cewb3th/D8EM3LKUf3yXK8O1lG0HRuJfpO1eHT6QZ8PHMWH1i2QHE9eovPoqekAT0VjeiuvoCe+hb0nW/Hx+ZOfGrpwqcLxNl2QVwV1uHZiTI8PVSEl4fP4H1OFfpKGvGhrhXdTZ14f/kG+u4/wue37/Dl0wc+uuCnL0xe/W/EVe+TOfjwMh7dL6bj7dNJePl4El49icH750vw4dVmoOcgPncfw8sHB9F1YRPO5K/AvgPLMXdVGtxmzoDV5FhYxi6HceJGGKdsh1XqTtglbYNj/BaI4jZBFpUB38h0TJs1B3OjZmHFzGCsniTB+ggrbJ5qjo30gL9hmgk2zrDA5plWyKSH/VURWlg1RRM7qRNcfmAyfm/eio9Pa6jzd51HCH358Jhg6WUv6DWLKLqpllYXiPNqaVVPVBNlxGmgLw94y9LH9gMPdgJ3twN3qL29l1qa9/shag/jy+3D+HTrED7cOIieaweIw/hw8wQ+3c7l0Vl4WEL7qARY6mI3Ha/3IrWtXGJ9eteFj++vE7/h47vf8eEN8fYuPry/R/zB6Xv/AL1vH6P3zRPiMXpePcL7lw/w/sUfdM0Fup/fp8/j/p/msenuFw+Ih/SaePYQ7578gbePbuPt/Wt483snXv3Wipc3zuPFtbN4frkWTzoq8aC5EL83HMNvNTtxvWITrpZm4krpJlyr2Iab1btwu34/7jUexcOmbDxqpj/iphzcP5+New0n8PvZY7hTfxi36w7gt9r9uFG9G9fKt+Mybd9xej1a8leiMTsddUfTUL4vEYXbZuHkhik4vjocx5cF48RiPxxf5I3ji72QvdQb+asDcTpzAsq3TUHVzpmo3hWF6t2xqNoVh4od8SjfnoAzW+KQt34WslZPw/EVk3F0yQQcWhCIfXO8sCdJjp1xIuyIccDOKGvsjLTAzhkm2D7NENum6GHbZG1sm6hFaGLrJE1smTwOW6aMw1Zix3Qt7J6li12RtM60Mdg0cSQyxw9FZuggZIYMwPqQX7E2+BdkBPyIlb7/wArvv2OZ19+Iv2K5zz+wyu8nrAkciHUhbJvhtP5wrAsajrX+I5DhMxKrvYcjg1hD02uZlArUQGYAtQGjsNZvBC0fhlWeg7HScxAxECs9BhC/YIXbT1ih+hHLVT/Q9A9Y5f4TVnv8zMnw/AXrfAYg038QNgQQgUxkDUSm368CvgOwwW+QgO9gYijW+xC+w7m8yvAfhVV0LisCxmBF4DisCtIm9LA6SB8rgwywLNAQiwMMsTDACAuDzZEeYoP0YAea54xF/mIsCZBheaAblgd7YXmQH5YF+GG5XyBdi1Cs8ZuAtd4RWOMxkZhMTEUGscprCpZ5T8ESn0lY6juJ1p+M1f5T6FymYI2aDD/Ch607Gcs9aD1VOJbIJyBdOh6LXBlhWCQJw0KXUMx3DMY8h0DOfIZdABZY+2MhE1hW1Fr4YIGpN+YZe2KOgTvm6KmQqssElhSJYyWIHy1C3ChnxA13QtwwR8QNdUD8YGKQPWGHBI4tEgcQv9gh6Sd7JP0okPgDe+2A2b84Y95AMRYMkmDBQIGFA12RPkSO5cNVWDXKHRkaHlij4Ym1oz2xbjTd5MZ4Y904X6zT9OOs1/Ln8ILrOt/ghde1fNRRVl5YoeWJZdoeWEos1vHAQl13zNNzw2x6T6l6cqToy5BqKMdsEwXmmCkx10KJNBtqHdwx29kbSS7eiLJXItzMBd7jzOE6RAeOP4yGw99HQ/SLFnVUjBAxyg6JmkosMwzABrPx2GEWgT3GETioH4Hj+hNxUk9I9WPiKlcdPXWyHyaltCciW1uodZU97t+IKzU53xVxz6f9nSIKdaZ8k1baU3GaOKM9lacJMmlVqjMd5bozUK7HmCm0rO6VIcEirAxnosxgOjGDT1cYRaKSYTwLVSZRqDGLQa15LOrMBM7+d5jGoJ7DXseh0SIB51m0lVUyWog260S02yTwNEHW9kurtu+kVbsDreeQhIv2iZw2hxR0OqThqsNC3HRMx02X5egQLaUHssWoCl6JtuVH8bTyIj4+fsQjWr+8uoInF3PRtC8NRQt8kBdvj6IkG5xJtkFxsiXOJJmiJNUYpSksLU8HpcmaKE0SKEvURHmiFqGD8iR9lCcbopLWrZxNpJrQa4KNLphkjopkC8JSHS1lh+rZ9EDJxNA8F9TPc0T9fEfUpTmgdq49h807u4AeLuczaPk8Bz6vYYEzzi8W43y6iHAiHNC0xAEtS53RulRESNC+XEoo0LFciUvL6aFlGbFUhU6iYyl16JdSx3uZKxqX04Mma2mbxnQxGhfRPhfSg99CMVoWSXBxkSvaFtG+FsrQTi173ZQupWPKaH0ltR50bG/anw9aFnuiaRHte4Unru+dhmdVK9F7Owtf3jXgy5crxF0hRZBLq8d41/MMb3qe41XPC7zueYm371+hu/sVPvW+5f9Y1PfmBa5eqMfWhckIF5nBz2g4/LR+QqjOT0gR62DLNAXyV0XSPXALnt+uxoeem3wgke5PtL/eV3jx/hlevHuI1+/uoYf6AZ+7/6DPm4795Dray7KQmTQFYU5G8DQZjVBqI71FiAlSICpYjshgGWaFShEdJkPsBLW0CldycRUXqkBMIM0PpPn02xzHorR86TeO2sQAWu6vwgxPGSKUIoTIXOBPD8peEjmULgq42MtgYymBpYUY1lYy2Nu6wdnJB2KRL5ydPem1AtaWrrCidazU6xkZ2MODiavde9Hc3IjqhmqUNAjSqrChFIX1JSisI2rOoKCqCPkVBSgoz0VJRR6qS3NQdmIPDqSnYHWwB9a5ibDPQ4ZjbjKcZJFR9NCe7eKI4452OORgjb12dC83N8Y2Iz3sMNTHbhOWOmiCPRam2GVugp3GhthppI89NP+gpTlOONjTPlyQS/thLUs5zHZ1wRGRI/Y72WCfsw0OShxwWOaMw3IXHGIoxTjkJsERhkqMoywNkAspCZdeuVIxIfo2siBLHWQyi6azmdjiMssZ2ayulUyAvS6gfZx2k6KMHjYr3RUop32ddrJHgbUlcuhcT1qY8zbXypweLAkbc5yytUSRPX3PHWxRYm+LUlvCzg4V9g6otHfioqraUYQaNdUODDHhggo7B5RY2qDIxBKnjMxRYGjGyWfpfAxTcy6vsmj6qJEJ9urQ3+yY0dioMQrbx47FPm0d7NfU4eLqkJYul1ZZLE3QRJBWeeZ03maWfFTCk2bsPB1Q6iJCqbPAGUdnOn8HnLKxRZGtHUoc7XnUWC19FmxEwQa5COfoep2TMnlFvysutqgmqohK+lyqnG1R4+zA62DxGj0yVvNKzmG1ehrkAv3zGmXUSul7zyJapHJhtECx9Gvh9bP00F7n5Ix6Oq8GFv3ERJNUkFdc6rhK0CQRaCZaWA0rDhM/MjVSNEllwnasvpVMXduKp/KxdEOpgGs/rrjI90H7o+9ZM/3tMGH1faQVo1XO9ufKhVVTv6gizkvYeaoRsWgtkRoxT0FkEV7NLnQ+LnIBkQxNYoZUkG3sHOg4zUyI0XEuKlW8zlKbmzsvWs4ihFi6YDsvJK5OeWO1l3gUlgAf+Y5FG/l4coHyZ4T6Sv9eXBE+KrSx+lZ+hK/qT6MJ9ouq7xFSCr/xzwKLFyL3+bZvJsdaPeVcXrFaVy0KORdXzd+LK4/v8eCjLHa6C2KpXcUK2LsLYokJzP7IOzZPpeIwSdXmLgiriyo22qScp2+2MXnlpi7az/4GFAraF52zm7sgrjz6xRWrj6bk6Zps/6wIP6uzxSKy+IiU7Fqza+wtjBp5iWA1ta4EBOB6cBCuBbMC+b50/TxxkQkqL7evApGnDXqp1FLLHRfcWf03hfB9oHO6QMdmnCdYdGI1fQ/KHJ3ou2qPbFsbbDXQxYIhgxH780+IGjAQUcNHIXK0JqaMGovgQSPgP4DuaYNGwX3wSDj9MBCm//EDDP7zB+j99Rdo/u3Xr+Jq4P/6G37+v/6Kgf/5I8YMHAlTbRNYGFhAc6QWBvw4GD///Vf88uNADPl1GB9pcCStw0YT1B2lDV1ahwmrkb8MgwYt0xw6hqcHcnH101CM/Hk4j6TS1dDlgsrZxhkSR1fI6X4lc5bDydYFZgbm0BrFalyNwugBo6AzTBOm44xgqWPKRxXUG6EHgxEGMB1jwiUWF1ejDHi0lZWOJRyM7SB3kCFA7ocw91CEuYUiUBYID+ovq+ieFyD2xmS3YMxyC0SslPrPTgoscFBgrdgDO5V+2Kf0xQFij8IXW2Q+WC+jfr2C+vLuQVhP22xQ+GG3ZzCOB4xHXmAYCgNCcNovCGfoOemMbwCKmbzyD+R1r6oDQ1AbFExtICr9/FBF1PXLq3AmrybgHE03hoejadJkNE+ZiguTpuACi8CaEYmu2ARcTUjGlbh4dETOQtuMmbgcFYObSSm4PTsNv6ctxL2Fy/Bw2Ro8XrUJTzO249m6XXi+cS9e7DyMN4dOoierAN1ZhUQR3p8owttjBXhxOBfPD+fhzYnT6D5ZhrfZ/ZRz3udWo7eQCasGfCg5h77SBvSWUVvRiA/VTeipIepa0NfQio9Nl/C5pROfLnTi49l2fKhqRk/pebzKq8Ljw0V4uC8fjw+dwvMc2jeTXiy1sOsG+u49VBdp7xMGgPvy5d/mqH0tzv7hRRJ6Xs7A2xfheP0ijAjH21cx6HmzDJ/ebQV6D+Lz+6N4dm8v2hs3oCB3ObbuTkd8eirk02fAZloibBJXwyRlM4xStvOIK5uELXCI3QRRTCZkkavgM2MRJs9IQcqMGVg02ZcekB2wIsQEayNMsG6SEdZMMsTKCEMsD9NDepAmlo4fh42xpsjb4IPWojl42LYL738vxuc3HUDfXTqnh4QQfo8P94gufPlwjjqn1dT5rEDf+2K8f12A189O4MWj/Xjxxw68+G0jXlxdjedti/H0/Bw8qk/Bw9o5eFA7H/drFuFe9SLcqViAG6XzcOX0HHQWzsalU9QW0euSdFyvWInfatbhdn0mbp/biFuNm3Hz/BZcP78N189tx5Wzu3C5fh+6zh4ijqGrPgtdddk0fRKdDSdxidp2mtday8hFW00eWomL1blorshGE3Vom0pOEMfV7Qk00zSjqfiYGppffBLNZ06ihVF0HBfyDqIxexfOHduChiOZqN+/CnV7lqFmZzoqNs9H8bpEnM6YgaJVEShcGYqCZSEEfcFWhOP0qkk4s2YqStfPROXGaFRviiPiUbkhFmVro3CGtju9mh4wV0/CqZUTkb9iPHKWBOHEIj8cowetI/M8cXCOCnuSXLE1xhGZ062QMcUUqyOMkDFeH2vCdJARqkWM5aydoInMiTrYNNUAW2YYY8tMM2yNtMDmSCtsmmmDTTPskDnNDhkTbbFqgjVWhlnS34kZlgUaIN1XG4u9xyDdSwNLvUdiufdwrPQZhtUsYslvONb4DcVavyFY5zMIa70HIMPrV6z2+gWrvX9Bhs8vWOf3CzIDfsWGoIHIZAQOwDr/n7HG5x+0zt+wyvsvWEms8PrGck9qPf9K8/9Ox/mBjvEz1gbQdkxgBQ7G+sChWO8/HOv9RiLTV4BNr/MbgXVMHtH5rfMdSq9ZO4zWHYZMzlBiCDb4D/4qnjb6DcRG/4HYFDBYgJax19/mD8KWoMGczUFsWni9LXgYtgcPJ0ZgW9BIbAnUwObA0dgQMJrObwzWBY3DmhBtrAnVwdoQfcKQMEFGiClWBJtiSaA5FhELgqyxINgOC4OcsDBQTPNkSA9UYWmQJ5aGeGNpsB+t6490/wAs8QvGEp9QLPEKwxKP8UQElnhOoteT6TOahAU+E5HmG455fuFY5B+BpQGTsIxY7j/xG36T6HOciHQPWkc1HgsVYVggJ2RCO5/aNEko5oiCMcc5iAjEHEfCPgBzbfyRZu2Hedb+mG/li/mWPphvTph5Y56JJ+YauXPJk6QlRcI4MeLGuCBOwxmxIxwRM8wBsUPsETvYjrDlxA2yRfxAWyQMsEPSL/ZfSfxZaFN/dcScAU5IY6mEvwqkEfMHibF4iBRLhsuwbKQCK0YpsUpDhVWj3bF6jAcyxnkhQ9MLqzW9sUbLhwuq1VreXFKxguv9rNT2wnItDyzVdMcSVpBeU4n5xDxtJebqKjBbX4EUfTmSDQkTBVItVJhj7YY0W3fMs/PAPEd3pLl4Is3VF3MVAUimm3SkyB2hFs5woxu40yBN2P48Gva/joN0iC78h5tj5mgXzNP3RIZ5CDZbTMBOkwnYZzgBRw0ikK3PIqWEaKt/Flc86kpnErIILq5YxNV3UVf/VlxpTUI+7euU9p/FVb+0+pO40p6Ocp3pKNOZQe0MPl2uy+peTUMFk1Wc6Xy60nAmqoxmcaqNo1BrEo06sxjUm8fhrHksp4Fe/3tiOeeYtDKPx3nLBFywSkSzdTIuEm02SVxYtVvH89EDOTaCtGKyikmrdscUmk7mKYKsKHu742xccV6AW85LcVu0ErekGWhzXY5q5RKURaxF64ZcPLtwGZ9eslTrp3T/uoX3d6txu3wzLuyYhbrVfmjM8ETTWmKdO5oyqLO+hh5iVrugeZUDWlbZ4eJqO7QSbUT7anu0rXKkaWe0ZYjQvtYVl9ZL0blejo41CnRk0MNEBj0gZLir8cClNV7oXOOLy2v9cHU9wxfXMn1xNdMHl9d548p6H5qmeRv8cJ3ony8s61/ujasbPHFtoweub3Sn9Yj1DE/ONVr3+lpvXFtDZBCrvDhXVnni0kp6KFhJD2Qr6MFsGT1MpotxfqELGuc5oXGuA5rmOuLiPGd0LJTg8hI5ri1T4fpyFa6tUOLySgW6VspxaQW9t2VKXFqiwuWl7uharMClRa60f3fcPzgd3Wcz8Pn3E/jyhkVcd+DL59/xsU8owv6+5yne9DzDy+7nxEu87n2Dtz1v8P79a/QSnz92U1/iPZ7duY7cnZmI9hHD33QUPMf+gCCtH5HorIWNk2XIXTEDLXnr8ehaKfU3rlEH6zF6Pj/Dq77nePbuCZ6/vY/X735H97vf8PH9HeqjPMDH17dwo/EUdi2KwiSZKfysxiLM2QiRPs6IC5EjJlSJqFAFIUd0mByxExRfo63ixysRS+tEB0oRw6QVEe9Prb8rEojEQFon0A2R9MAXoZIgVC6BPz0we7iwEZqkcGJpgJYSWJiLYW4ugZWFHHb0++Fo7wl7ezcehWVrKxRtt7dXEUqYmjjDkzr1e3ftQ3OTWlyd7RdXJSisL0ZRbTEKq4Voq8LKUyiuLEBVRR4qcg/i5Mbl2BY9ie6xcmxSOmO/UoLjTFqxiCt6YGfS6piDLY652OOY2AEHHKywzUQfG3Q0OVsM9bCVXm8x0cMWI116rcvF1k5TI+yzNMNBWysctLPCYXtrHHO25+mBLNpqn6M19jpaYb/IFodcHXFY7iyIKxUTV2LeHlGKuLg6rhAjSyFEVjF5lUfky8W8VhYbxTCXyzEXXjeLCa1cGYvGckS2qwOPtDqlFKOEHrDLPRUoV8lQKpOgVMyikxx5Kh1LDyy0s8EpW2sU0Pnm2wjyKp8oZPKK5p22IdhIfVbWKLWxRYU9i7oSxBVPF2RRV1/FlQgVdo4otbTBaRNLFBpbqDHHKVY83ZT2zWpdsYLqZpY4bmaO/QYG2K6pia1jx2GnljYO6Op9FVeHtfWQxYqx07oCVshjNa1o+oSxGU6wEQatbHCGFYFnoxfasUgrBx6FxWDiikV6VDg7opo+03pXF0FccXlF06xou8gOtUQNUe1sS+/NGpUONqh2suV1sM5KWPSVKxrpb6NRIaMHdDmPLLngpkSTmwrNhBBhQtPEBXpwPy+jdZjMYoXeXV25vGogGiWuaGIF2PsLrnNhJVYjQjPR8lVeCbKqicktuSAtWpWssLcbL6replAJEVsKBa9XxUWR9BuCzHIVIqnUCNKKfp+YXFEq1OJKWI+3MmE7vr6r5FvLxBaXW+x8peoIMTmHF4KXCpLkIovoYefCz5dFJFGrEmRLuzv9xnu4Cyl0rL6SlyCuWNQQLzbu48PpYEXHmcRi63h7ooMVDmeyytudp6t9TV/rTxNkEVAsfc/P45u84uJKzf8h4kqQVkLhdQYrwt4vr3h01Xfi6iKtJ0DresmFdZnQ8WCpg0pOGxdO7t/VoPL8Os1S+drYSIp0nZqY6BRLuchsYlF4rMA+E1kKYR8dXHZ58JEl+aiSLJ1TJXz+7O+AR+pJBbHZwtNOFcIokazovkoY0ZBFcrHRJpkwY9FebATKS/1F8XlNMaG4Oy/wrm7ZPFbzqoulDQb6cXnV6U+fiy+TiF5CIXd1JBxL5WR1yJo9qT9A16CJzvWCG03TeTJpdU4u1Imrpb+ZChH9Frm4oMDZCXtMjbFkxHAkDRiA+CFDET96HKLH6WDyyDEI/HUofH4eAq8Bw6H8dRjs//YrjP/X32Hwn/+A3t9+gebfvxNX/88/8Mv//BsG/teP0PhlGPRH68JQ0xBjh43l4uqnv/8iiKtfhvKC7SN+HYFxw8bxlEITTSNosREBfxnO5RWTT2MGa0Bj4EiMoNcMFkmlq6EHK2MruNiKuLiSOskgshPDxswWxrom0B6lzQu+a/w6kosrM9q3tZ4FzDVNoD9cF3rDWJF2IxiNUo8sOFKfR2DZ6NE+zZ3hwfrCHsGI8J6ACfS8EqwIhpejJ9zonufn6IEIeQCi6D6XrArAPFcvLBW5YYPYg8uqw0pfHFX54aDcG9skHlhPy9a5emKjWwA2KAOw3pXmK/xwxDcUeUETcCpoPIoCWJH2EBQz/IOIQJTSc1NlUDDqw8bzlMDa4BBU0bwqf38ur85PmIDmiIm4EB7OpzlsOjwCzRMno3XqDHRFRuNKVCyuzIpCF5NWMyNxIzoOt+KTcDM+GbcSZ+PO7IW4O28J/li4Co+WbsDz1dvxctM+vNp1GK8PZuF9VgH6CsrQk1eGN1mnOe9yStCdV8HrV/XkVvIUwbcnSvH6eAnenGCjCFah+1Qtus8IUVa95Y3oq7qAvuomPqpgby1RfxEfzrXh44VOfGpWi6uGdnyoaUFfxQV0n67Hq5xyPD1chAcH8vHgaBFesBpZZ1vxvu0qen67i4/PWdYYq3P1Bfg/iatPrxPR82oq3r4Iw5tXoXj3NgI97xPwoXsFPndvoc71AXx6fxSP7uzC+boMHD+xCGu2pGHWgiQo6UI6zJoN25Q1MJ29BUYp22AavxlW0ZlwiFoPUdRaSKcvh9eUeYiYmoCEqVORNsETCwJssCTAACtD9bEiTAfpIeMw328M0rw06EF3LDZEmiF3Lf24npmNx+3b8OzyITzsOI4nV87gxQ26ADfO4/XNJry51YRXt+rw/OZpPL5+HA+u7Mfdzl240boZl86uQmNZGupOxaI2dzrqsiai9kgIqvf6oGK7EmUbpSimDn7RWjecWuOO3FVuyF6uwJHFrjiwQIx980TYmybGnnmu2LdQgYOL3XFoiRcOLSWWeeEgcWCZJ/YtJZb4EAFEGPYvnUTzpxEziJnYvyIS+5ZHYvfS6diePgXbF0/GjvSp2Jk+nZhB09OxbdFUbF0wBVvSJmHLnInEJGydMxnb507GzjRaf+4kbJtN81KpTZ2CHanTsHvudOydOw17UiZiZ0IodsQGYkeML7bP8sC2GUpsnSrDpggRNoTZY9ME6hBOtMCuKZbYM9Uae6bZUGtDr62wYxLDGrsm29I8B+yd5sTZPcURO2jedlq+fbIlYYFtk0yxOdwIG8YbYOMEQ2yZaIStk4ypNaTXelgfooU1QWORETCaR/us8R+JNX4jkOE3DKv9hhCDsTqACBxKDENGEC0L1kBGCBNbmlyuZIToYVWQAVYFGgmwvxM/bazwHosV9PexylsDa3w1sM5vFDJp/xsDR2FTkAa20H62hWpgR+gobKf9bg0Yhi3+Q7ElYAhNMwbS9ABsDRqE7SFDsTNsKLWDaN6v2BDwE9YH/IDMwB+xIfhnbAr5lbMh6Beax2DTA7j02hCoJmgwNgYNo+OPxKYADWym97yJ2Ejve4PfSGIETQ+neUTgCGxmUilkJLYygkdiW8gIYhg/F07wkK9sI7YySRU4CJuYtCI2+7PzH0THGYiN9D420nmz6a2BtD6dx7ag4VxcbQseQ/sfR8ejB6xgbWSG6GJdqB7WEmuCDQkTwhyrQyyxMsQKy4Lpuxhij0XBjpgf5IT5gSJCigWBCiwMUGFRgDu1Hljg70XfUR8s8PPDAt9AzPcOQppHEObSD/5ctxDMcQ8lwjDbIwypXmFI9glFil8Y0vwn0PbhtJ9wLGb4q/Ej6EaykNafrwrFPEUI5snVKEKRJqf9yUKR6hqMVHEQUkWBSHUKQKqDP1Jt/ZBq44vZtr6YS+08ax/Mt6JzY1h6Y565J+YYq5Cqr0CSjhTxmmLEjXVBrIYTYkY4IHa4PeKI+GF2iBv6TV6x6KukgfZqHAhHJBOpxOyBQh0sJrDmDHDkzB3ohHmDXHhh94XDJFg8QoqlGnIsG63E8jEqrBjnhhWabliu5Y4V2h6CnBrnjiUMTXcspfkssipdyw2LNZVYME4m1LAaK0WqJsFSAvXlSDVSIMWEMFcixdoNs+08MdeRPg8nLyxw9sZ8Eb1nuoGm0Y2WDeU71z0IiSp/TBO7IdDcEa6jDWA3eBzHeYg23IYaYvwIa8RpSbHYxA9rzUOw1SwMe00m4KjxRHqQmcwLtZ/UmfwnYSXUupoooEPraQv0C6x+aZXDEYQVR3MS8rUm4xRRqD3lW3ogE1ZqmLQq0Z6GUq1pKONMR7n2d+JKj6UPzhCEFVFlMBPVhpGoMY5CjUk0l1Y8gsos9qu4ajBnYioWjf+MOSMO54kL5vFoskhAE5dWSbhow6RVCtptk9Fuk4h26wS09kOv2+ySuKxi0qrdKZUXY29l8oraDue5uC5Ox23JKtyWrsVN5Xq0KFej0nslymdtRfveUrzo+g2f3j0XBsr4fAefXjbjdWcW/iheidtZSbiXFYOHOTF4lBuFR9nT8ShrEh4dn0CE4gnx9EQonmWF4jknDM+Oj8dTWv7kRAQtm4zn2ZPxInsqXmQRJ6YTkcQsIoqIxovj0Xh+NArPj9A84uWRSLw8Gonnh2fgyYGpeLRvMh7unYQHewTu747AvZ3huLtjAn7fMZ4Iw53tIbi9PRC3tvrixiYvXMt0x7V1AlfXeuBKhjsur3ZH10piuRs6lyrRuYQe5tKp87+YHhoXi9C0yBkXFjriwnxHnJ9rj3OptjibaIlzCZZoSrZBR5ozrtC9+Hq6FNeWEEsluL5ChGsrRbhCbdcSF3QtcsH1RWJcX0jrzrfHFZp3e2sAHhck4XnjWry6eQw9L2rxsecGPvY+Rm/PC7zreY7XPUxavcDLntd43fsWb3vf4d37V3j/5jmt94YPhtLz9D7O5h/FkhkhCHfQg7fWzwjV/RUJTlrIjJAgZ+k0NB5fibtt+eh+00UdrEfo/vwEL3uf4vn7R3j5/h7evP8N799dQ9/763wwkk/dt/B72xkcXB2HSA9LhDhqYYLYEJHeDogLkSFuvEqoccUiq8YrEMuirBjjiTAlYkPliA1mEVcyxAfKkRgkR1KQDMnBckKJxGB3xPh7YIaPO6bSA9AEDy9400Ov1FEGJxspbCxdYW4mgYmJGGamrlxe2VgpYWOjhIOjOyRSfyiUwVASUppmMsvPOxz7du3HhQvnUNVQjWImrs6V4nRDMU7XncGZ6tM4U1GE4opClFYWoqI8H+V5h5C7eSV2J0xDpp8SG2TUl5DY4xCrNSUVI4fIFjnhqKMtjvSLK5E9DjpSP8XcEJn6WpzNxnr0u2SALQwLQ2y1MODLt1kYYzuxw8KEMMZua1MetcUKsR8jDjhaY5+9JQ44WeOw2B5HJSxt0BFH5M44onDmIotNH2M1r5RiQoQsljaolCBP6cprXrGi7azYe6HMFYWuEnVheHoolLkgX+aMPKkTCuQiFKvogdFDgXJa/wy9p0J6P6ym1Wk7FonkgFInR94yicVSA0/ZWXJ5xShgWJvjlKU5Ci3MUWRpgTNWViijbSt5uqCQKiikC4p4yiCjktWZsrFDsYU1ikwtUchghdMtrHCKyKf5TD6dJE6YW+KgoTF2auti2zht7NDUwT6a/pO4MjDmKYK8uDsTV0QOvT5B2/EUQjbCoBW9JzpmkRW9B0sbFLJoKzpP9j6ZuGLpgpX0/mskzkKqIJNWDFcmphwFxA6od7FDraMNqhwEqul61dK2bATCBglb/5vEOq+U4QITWCw9Si5wgaEQOK9Om+KpUwoFT5dr4cWz3dGiUAm1n5jIkki+Q8yjrppZbSmpK87LpLRPGW0nRPG099cxYhFM6ogrJkHYyIMtTHAx6eSqhqYvsH3Qvs4zgSWXolXJpJUKl1iqGJMgCuW3/TBhwiJ9lCyCSMFlGUdBx2d1rxTqCCq5INJYLa6W/u2UgkxrV7kJ4oYLHCUvXM7xUKHdU4kOTxU6WBFzb09OOx8hz4PXcWJFwnmUFa/Z5MHhBc95TStBXrWr0wYFceUuSCv6TekM9OJ0+LH5TFyx2ksKtHLB9I3++lcMXvfqO/5ZXH0fbdWmjrZiNZ0YLaxl63LBRcf3ZULHi587l1QefxZX/XKIRZy1smL1UgWvgcZSR/vhElCq4CmkLDKq09OLwyK12tzcv6YH8n0ov9VDY4Xz+d+Sq0wtwNiokZ589McuL1ZHS6DLy4+up68wuqNH/zm5q6O6BJgkY5FeTMC1uKt4tFtXgB+uBAaiy9+fXvenb9I+eConwebRZ8do9SFoXgtdhyY61/P099RAf0/1dJ5V9HdYTn/bxcRh+h1ZNWYM5g4ditRRGkjR0kYMfd8nDBkJ7x8GwI3x61DIfh4CW1aY/X/+Dfr/8Xfo/e0naP3jV2j8/WcM+8sPGPgf/8Cv/+vvGPSXHzHy58E8/W/csLE8sorVuOLiivY1+KfBGPrzUIz4ZQS0R2jDko0UqGsOXZoe/etIHl2lMWAkRg8axcUVG1lwBBuJcPBo6I81gI2pLcT2Erg6Srm8crJ2hqWRFYy0jKEzSgejBo7i2/CIK01jWNK+LXXMYThKnxdpN6Y+LovAMhilx2tfsWk7Axu4WkvgK/PBeJ/xmOA7AaEeoQiWB8GX+s1etir42KgQ5uyFKHkg5niEYAn1nzNkXtjk6oF91B5X+SBL5YuDMnqudpZjrb0r1jkrsFnpi82qAGRKvbHB1RO73PxwIiAM+SHhKCSKwyJ4vatiNtJgQADO0HNTKbXVIaFomBDOqQsNRXUgG4EwCOfCwri4ap44UWjDw6mNQAtNX5w4GW0Tp6Bj4jR0Tp6GK1On4/qMSNyMjMatyBhqY3EzKh6/xaXiTmIafkuch9spi/BgwWo8X7EZrzJ348XW/Xi66xBeHM5Bb2EF+k7X4F1+Od7kleN9YTW9rscHxqla9OZV4e2JErw6ehpvTjCpVYnuohq8PV2Lt8X16K5o5NKqh3hfdQHdNU1CtBWrbdXcxdMFWeQVG22wr7YZPeXn0HumHj2FtH1OBfVBi6mvWoyXhXQO1c14d/4S3nVdR+/9h/j8jg0Gx8RV/5iC6v++fPkqtLi4+vImER/eTEf3qwnofhuOvp5p1HlLoc7eMnx6vwH4sPf/S9lfQOdxbHub+Kw1/5n533tPODEzyWJmZmZmNsqy0ELbsszMzMyWQZIFZmZ24CQnOckJsynG5Jld9b52cu935/tmtNazqrq6ursa3u6qn/beJelWvvxsNaeOz2TjlnqmzK9kxPgyokvK8S+dgEfNfOxrl2Mzbjn2YxfiVjQX3zFzCSyaTfCwycTk15JbUEpZYQHjc2JoTPNgaqo1U1JMGJ/QRwa6PSUdwMxsa9ZX+tO5NJuPOiZw/+N1PPu2ie8/2ML1tnkc2zaFtvVTObJuFsfWz+aEcHzDFI5trKdzQzmta8dwYPUIdi/LY/P8VFZNi2DpRF+WjHdnWZ0zy6rtWFphwdKxg1kyuj8Lhw9gbsEQZuWbMjPPlBk5JkzNNmFKlpA5hEkZQ5iYYcLELFMmZZkLlkzMtBBMpUzKpc7ETBMaMs1pzLJhSrYT03LcmZHnw/RcX6bk+NCY7SPrvaWeJxOy3GnI9aAxz5PGfC9JvWjI8ZR9uctx3JiQ5sqEVFfGa+sXdybLNlOzvaUtnkxK9aAh2V0G/x5MS/NmTpYfC3IDWJDtx/xML+ZleDA/3ZX5qU7MS7ZnXoItc+OsmBdjxvzYISxJGMzKlKGsSTcXLFidasbyJCmPH8RSzWCWJZiwIsmUlcnmmuXJpsJQVqQOZWWaSoewNHkQS5KkfsoglqcqkWQwK9KHsFJYIfllqYO0xc+yVIWy/umvhZtFyb1ZkNyD+cnKWqm7pEaLpdS+LEjrz4L0gcIQFqWZsjjDWrAV7FgiLE6zZFGKmezDhMXyzCxNNWF5uok+5soMA6syBrM2azDrFZmDWJcxgLVp/ViT2ofVcpxVSd1ZmdiNlUnd5Nx7yPperBXWpPeU7buxPKMryzO7siJL6mT3YFVuL1YKK7J7siyzB8syemqWpvcwkCb5tN7Slv4sk2uxLGWwTpWAtTR5gD73FWkDpY1ChhLV+ssx+kqqBKs+Ut5HC1ar5PiatB6sVKKasEJQAttyuU7Lk/+KHFdYJOewSK6jyi+Xc1uRqqyt+gsDZbshcmwTueZmLE41l2tqKc+GFXPTbQQHycszIs/TXHlmZmd5Mz1TntPMABrSAhmfEsT45FAhnAnJkUxMEhIimZAQLb/PWMYnxjNBXsDjE5KpjU2mKiqZyvBkKoRyoUwoVcjLvzRalmNTqIpPoz4pg3p5qY9XJGXKPjJkv0JcBhPkY1EfkUZdWOpfSKM2LJ2a0HSqQlIZF5TCuMBkxvklMc4nkXFeCVQLNUKdRwL17gmMFyYq3BKY4BpHvVM0tfaRVNmEUWkZTLlZIGUmfpQM8qZkgAwUB3hT1t+Lsr4elPRxp7S3B+W9PKno6UVFD6GnioXlw7ieQnfjTIQ6mLvPn0HdJV/f05f63n6a8X0DmDggmEmDQpk8OIzJQ8KZbCIMjaDRNJJJQ+V6StmEIQaLqpeooOt1g4OoGRRA1ZAAHaOr2jyEWhvlDhhBnUskdW7R1HnGUOcj5+Yv5xsg5xoQT0NQPJNCEmgIS2SiXPcJ0SmMj5VrF59OaVQS+fKxjbF2xkc+/h69BuPV04SgnubE97Qlr58bFaYhTLaJY6F9KqvtM9nikMdO+0J22wgWBdqyaqfCNJ8dprJO0KmZUbwyy9Oi1qu4VtrCyiBa7TctYP/QAg6Y5HNQiVZCi2nhX2JaGaysDJZWBtHqr8LVUdORHDMXLJVYNUpbWJ2wGcVJ2yJOaQurMZy2L9acUVZURisrjdGiSglVl7RA9RecFEqwKuOKUzlXnSu46lrBNbdKrivByr2KWx5KvJJlKb/qUs4VF6mrUjcVy0qJVjXc9K3lhqSKW3513A2YyN+DpmpLq09CF/BBxEIuRs3leMYizk7YxicHL3P/n9/K9/VXXvzxvXyDP+ePRzd58UUbT66u4/HpOTw9PYNnZ6cJU3h2eiLPTlTz7Fi5UMIL4feXHB+r0xdHS3naUcaT9nKeKjoUFUKlLFfxrL2GZ221PDusqONZSx1PD9VK56SKx03j+G1vOQ/3lHJvZzE/bh7Bt+sL+HJ1Dp+vyOKfwmfLM/hkSSofLUriwwVJ2kpLWV7dnScDh1nSiZ/qz6VGHy5O9NZcavDl0kQfLk2QsvG+XKyXtE7Ka724WOPF+WoPztco3LlQ7SZl7lyS9EKlC+fKHDhfas/lCmdu1Xnyvny735/gy53xXtyd6M6Hk934+3R3PpruwQdTPfmw0ZN/NHrx6SR3/j7eSeo6c3eGP3eWJXFj83But07ii5vbefC9dKp++47nz+7z+Mk97j/+VVtb/fybpI/v8+DpQymXdQ9/ln7Pr3o23z8e/sgHZzpZPamCkmgv0u36kmPdk1LPIcyXb+++yYWc3TyZf1zYzqOfrklf60se//Et9559x69PvuHek8958NtHPHx4myfC788/4Y+nf+ebD9vYvaSCsmQ3cvxNyQu2pijek9L0YC1OaeFK0rHZEZQIpYosIcNgcaWEq9LUUCrSwqiSsmqpW5MZIUQyLiOGkuQYRsmAc4S8q/Pjk0gKiyHMPxw/LxXjKgRnp2Ds7ZWAFYyzQwiuzlLuoUSrZGLi80lKGUFCYiFRUVn4+caTljKcDes2c+7SWY6eO07b2U4On+uQtI2OU610HmvmyJFDnDjeynFJ2/ZtYffimaypGCnf/igZAHiw0ttZu+/tCFCBzP3YK+yR/C4/L3b6erHdx4PNni6sc3NglYsdyx2tWe4gONqwQlgpZas8HVnp6cByVzuWOduy3MVWl692sdfC1UYPZy2A7ZR9bvF2ZZOnM1u8nNnm48p2Wd4mbPdzlzZInUAvdgR5syPYh52hfgbhKsKfvZGBNEUGsT8ymIORIbREGGJotYYE0xocSEtIAM2h/hxShPjJugDawgJpD/HXroEqhtU+Zwf2OTlwwNmJZjdXWj0McaAOe3nQ6ulGs5xns7S12cOJQ+6OHFKWVy5OHHZ1ps3NRVJX7TbY6eEpeHPEy5ej3n6aYz7+HBeOevlIHQ9todXi5EKLs6Su7rS6e2oOunqw19GZnXZO7BC22Diyzlyu5SBTlg2QvtIgE9YNNmHDkKFskQHtdjMLdltas9fajv22jkZXQ3t2WVuzw8qaPZJXQdpbnN045OAs6x046CjtV5ZiHsrd8U/h6rjc1xOBPpwK8uGMchXU8a4M4tU5f0/O+nlw1ted03LPT8o1OeGlhCxPTstzoFAi1imVqqDuAQpfzihLLo2/7Mdfi1vngoWQQM6FBWnrrCsRyhonmutRMTq9puI9aaubkFdo65mQEC1YXZL7qcSmi6HBWhjT22tRyWBp9UpwUqKVsrbRhBmsdoL+3O8l2edFHWMqTM84p62etPgVqcWvGzrGljEgvKSqXS9npruirMiUgKUsp8JD/oK0R1kAKVc1aZeyAroZaXRBU0HJ5Ri3oyK5Ha2shpRo9XIWOsNMdNdjwnWMqltGyx2VGoSfGD2bnY7hpCy0ZPvbMVHcVeJJYhx3ElU8pnid6sDhCUbhSt4pt1NiNTeTXgpXSrSSaxLzF/4iYGk3v1eE/ReUqPXSpTBaW1zdUMHYpeyKnM9LDHGeInRblFXSB8o6KVEFU48zClh/ClYqmPq1KMOsiuraassqFag/0HC/rr6chVHKNMq1T91r5VKoXAujYl9Zor2cRVDPMqhELL2/cG3BdTnIIFzdUDM/qkDv0UqsStQzNd6IjtPB76/J/pR1lYpzdS3S6JL4UmiMDNcB5pVbor7H6nmJU9c8We5Pkly7eK7KeSmuqaD6su5mfAI3Ew1cT0jghsonyfGkL34tPp7LUvecHONUaCgn5Hk8GhLKbg8vFpiaM6FPX2r6D6Ta1IziwUPJ6N6bmDe7aOEq4r2eBL7TA9f/eAfr//NvmP+b8PqbmLz1Nv3ffIuer71J139/g/f+7XW6vfYWfd/rxqCefRnYo78Wnbqp4OxvdKHLm13p/mY3er7VQwtXZv3NtXDlYGqvY1IN7DqAAV3665hWSrzqJ9v2ebc3vZULobK4GmSBq53bn8KVVxC+rr642bljZ2qHWd+hst8+GtNeJlgPsMJuiA0OQ+2wG2yDzUAVjN0aRxNbLVhZ97fAYZANPjYehLmHkCD94wwZa6TFpMn3MImUkGRSAxJJkv50omsEmZ7RjAlR/4zPYnZCJouk37w8KIoNQRHsCo9lX3QCO8KjWecfyhLvQJZIuiIinpUxqSwNT2RBYBSLg6NZH53EjqR09qVl05KZR1tWDm0ZGRxOTeGw3K82oTM5hRNSdjYnh/O5uVrAUjMKnlOzCmZlc1G2uZKdy428fG4VFnK7cBi384ZxM6uAGxm53MzI4U52Hh/mDefjwpF8VDBCGMnHI4r5bEwFn44dx8fF4/iktJZ/1U7mxynz+GX2cr5bsIqvFq/ju3U7+e1ABy/aT/Pk8CkeCSrI+tP289I/PMfz5tM8O3CCh7vaube9xeA+eKCT31qP80DRdpKHnWf57ch5HrSf4Ze20zw8dkELV88u3eHZ1feFuzy7ooSrGzw7dYnHqn7LSdnPcR7uO8r9vUowO8aDFtn2yCXun77Gvau3efiJml1Qze78XMf+/uMv4dn/B+GKhzXSSSvmxYPhvPhtJH88KxXqpe82TVgAL9ZL+RY+/2Q5HW2TWLqyjJqpReTXFBNTXklgZSMe1fMNFlcVS3EauwDvMXMMotWoGYQUNBCXX8Pw4bLdqOFMHZHEzDxfpqdbMylpoAyCezMz14xNdSF0Livg9v4JfHNxMU8+2wy/HoR7rfzr+moOrShmTnEEE7MDmFEQybzhMSwcHs2iEeEsKQphcXEg88f4MnO0J1NHutE43JmJw+wYX2ApmDKxYAiT8gcwObc3U7O6MTXtPSYnd6UhoZcMzPvKoLyfDKj7SzpA0gEyaB/IhKRBMtgeLAP6IYxPHSqpKXXJQ6mT8trkftQl9jFsJ8sTE4fSkGjGpHhzJiVY0xBvIz8Ea+pjralTxFlRlyBtSbZkQoqF7MtcU59kphmfIGmc6SsmJloyJdVWrpMD09McmJpkx5R4a6bKPmcm2jIv1YGF6U4sSnVkUYq9YMeSFFvpLNqyLNmG5cnWrBBWyfFWSZvXyTlsTDdlS6a5YMEmya+XsrXS9nXCWiPr5XzXJ5vIOiFVOjdpQ9mYYcqmTFNJh7AubbCBdKlnZIOUb8o0ecXGrKFsyJb9C2skvzpDiVv9WZrai8UpPQzxmpSbXHJPaX8fFqf1Y2nGIGEIyzPMWJllw6ocewPZ0mlVU59nWrI8zUwwFYbK/ozClZpNL3WgZlX6QNbKfjZkDpY2DGJj5kBpX385916sTuzOyriurIjvwsqELnJNurEqtQerlWiU2VOO240l6e+xOPUdwWB1tTSjq6RdZfklUie1O0vSekjaU85FSOrLYnleFiUo+rEwvi8LE/rq8qUpcl6pfVmWqvJK5Oop2/WQfHdtTbU8pRsrUrpqlid3YVnSe69YmthFs8zI0gRpS4JyHezOYrlui+VaLpVrtyxVWXAN1KLhyjQT2e9QliSbStsspI4NCzPsWZDlyPxsVxbkeGmxc2FuMPNygpmVHcy0zBAmpYfIsxgqz2GYEMn4pGh5pmPktxHFROkATYhXwlWcPOuJQhL1CcnUxCZTGWUQrErCkhkblkhxaDxjXhIWR3FkPOUxiVSp+okpmtrEVOqF8QlpjI8TotOoj0jVLm6aUIXUE2pCU6mStFI+KpVBcryAJCp9E6n0SaBKqBZqlXjlmUC9MEGY6CGpuyy7xVLnEk2NY4S2VhpnHUKlZSBlpn6UDPGhZJAXpQM9KRvgRZmk5f2FfkIfoZeXpN6GGQlVYPee3lrIGtfLm6rePlT39qVGqO3jR11foZ+/pnZAIHWDghk/OJQJiiFhTDARhoZpt7/6oeHUmoRqal7yMpi8SSDjhgbqoOu1NuGMd5RrL+fQ4BlPg088E/3k3AITmSgDzAb58DaEKhKZHJag/0s0Va7jlNgMJsWla1FwfFKWvJ8yKY1MJMszgDALe3z6D8Wr9xD8egwlrKsZid2sKezrRpVpCDNs4llin8Z6p1y2Ohay3U6wzGebWS5bTA1sFbab5bFD2Gmexy5ht6BcB19aZinXwv1mhphWB00LtXvgoaH5WrT6fyNcKdHqiHDUdATHzUdywvKlZVURJ+2KOCWcdijmjONYzVnHYs05p7Gcdy7RnHP609rqknDZsVTzUrS6ogWrl6gZBP+LcOVRxS33Km66KbfBSl1HCV0aFxWIvYob3rXc9Knjhq+kfnXcCZjA3cBGPgiazsehc/l7xCIZvCzkXOx8zoxYy52lR/jh4mc8+em+fJfv8+z3b/n9xWf8fu86Lz5p5vG5FTzsmMKjjomSjudBR610Eiq43zKGewdHCAVCvoEDkj+Qx69Nefy8N4/vd+Xx3fY8vt2awzdbsvh6S7akuXyzNZ9vNufz9cYCvt5QwFfrC/lqXSFfri3gi1W5fLY8i0+WpPHx4hQ+WiiDgrnSEZ8pHfVp0uGfKh3rqTJAmxzCuQl+nKxRs/3JQLPai5N1nhyvdqa9TM1AaEHLGKHIglahfawNR8vsOaZx4LhwQjhZ7sipMgNnyp05V+HC+UpnLo1z43KVGxcrnThX7sD5cnsuSf5mnRt3Jnhp0er2eA/uNrjx4RRn/j5dmOkqePD3GV78Y4Ynn0514++NjlLHgWuNrpye4kfrlBDaluRy9fA8vv/0LM8ff88fLx7x9OkDHihLq8e/8qu2uLrPb88f8ezZQ56pOFe//Sx9nofw5Fe+uHme3QunUp8eQZ6LCXk2vRnrOlDeqb60TBvB+c2N/P3UBu5/c57fn3/G0z++4dGL73jw9CvhH3Kc2zx4eJnfHqiZB29Kh+wOP/+zneb1tdRke5EfYkZBuA1jk30oywjRwpVyFyzOjGRsdhQlQqnipXCVFsrY1GDK0kMZl6EEq3CqM+TdlibvNmV9lRathauRMggcJgOwPBlMpUoHO0o61gHe4YY4Vq6hOLuE4eIcrnEVPKTjHiDv14ioLE2g5L29Y/X6pMRC1q7fzJnLZzl63iBctZ3roONMG52nWjly7JAWrM4eO8zx5j3sXjaPFeVFLEyLY0moLys8HVntbMsWd2d2+/sYRKugl/iyO8CHrV5urHW2Z4W9tcGCys1RcGK1iwMrlVWViz2rPZ1Y5eXICjeDeLXcVfoG7o6s83BivbsTG4St3m7s8HGX/SkXQic5ppRJuk3S7bK/XV6u7PP1YF+Ap7RFWXkpIctDi1i7pK1q1sCmqCAORIdwKCqU5khBi1fBtIQG0RwayKHQAG1ppcSr5jB/WoL9OOTnyX53F/a6OrHXxVFw+EtMK2Vh5cJBjTMHpS3NQou0q0WlUqZcBds9XelQ8a5UwHNXN1qVKCW0urnT5u5Jh6c3R3z8OObr96dw5eqq67WqbWSgelgFTJd0n7Mr22zs2GRpwxYbB7bYyvWxlGs2SPoF/QaxbMAgVg8awgYT6a+ZDGWLsNXEjB2mFuxV1le29uyztXslXO2zd6BZuSaq2QUdnGS9HU12dux3cuCQnHOrh7Td24Oj/t5auDqmU29OaesrIVDNMOjJGbn2yuLKgKcWqU4qocrHW7sMKk75euuykyr1U0iZn49xdkJfwSBgnTHG0zobEsB5uT+XI+SdpUSLqGiDeBFuEC90wGwj2nImRM38FmQgLIQrEVIWGa5FBG39pIK3G+NcveRakJFgJXxESD6CK0FGV7RgwyxyOhh3dIwOEH5TW/0Y3fq0a1+45kpIuBxXiVWyHB5hsA5T1jdaNAs1EmYUqyINVkDRBisgLYYZA5Ar4eqWEp60xZW0Sc0+Fx3MVXl2r0YFa0slJQbdTozV7mcqVcKVmi3wuhKFwkOMsaJCuSnb34qNNMwkmBDDnaQ47qYkcDc1njupcQbSFPHclvytlBhtgXUrSYlafwZrvx5r4MYr4SrsvwhX4UaMwpWyEItVQdmjNCqekwpKfkXac1XWqRhPygJMWVvdTjAIb1p8U0JcXKzRaiz2lZugwRUvhhtKzDJaPF1XcahCpY0hsr+XKJdLJWgFGUVIFfdKuRdGy750LKoYQ3B6JYy9FMf08xShA69f0W6oBpfDK7LtVR1XTAlVcVqwuqaOa2zHtSi1PlwLkdeMqFklrxtnR9TuicqyT8cgi5fzSZBjKoutODn/OLkmfxGuhBsJBuHqpvTDbyUna5RwdVGekTNynJMhIVq4OibPeJO3L8ssZRzapx81fQdQPdSMMS+FK6PFVfi7PfF7qzsuakbB/+s1LP79dczfeJMhb71F3zeUldXrdPkfhCslNvWlz3u96C7bdn2zG13f6Eq317vR/Y3u9H1XWVyZYTvEBssBFjpQ+8BuAxjUbaBGufspF8He7/TS4lW/rv0Y0tdEx7JSswgGewcT5BWEv7s/Ps4+OFs6YSp91t5v95R992FoLxPM+qj4WabYDLLCydRecMBusDV2smw/0AqbfuY4DLLG29qdYJdAYgJiSJE+ckJ4IrFBsSQFJ5IWmESqfONS3aPI8YqV8Us6jckFLEgvZLn0n1eFxbIpOJI9EbEcjE1kn9zfLfL8rAkIZVVQJKvlu7o2NoXVMcnynYtlUVAUK8JjWS/jne0JqexLSedgajotaWkcTkulLSWZtuQk2uWedaamciIz0yhe5RnIyjGIVxlZXMzI5lpuPrcLh/PB8JF8UDiSuznDuJWZx830HG4p8Ury72fm6/RuVgEf5o3k78PG8NGIsXw4uoyPx1bxRVUD306YzveT5/HVjEV8MXs5Xy/byP3tB3necpwX7Wd42qHc/87wuE1oPc2z5tM8PXBCx7q6v7OFX6Tuz7sO8kvTYe43H+Fh2wnpl56QfukJftzfyXd72/ip+bi2vHp2/ia/X/2A36+9z4vLKsbVdZ4eO8+j1hM8VJZdynJrv9RVAtbBkzxsOc2D9gvcO3GZXy7c4N77H/PkOzXB3OP/F8LV/Tr+uF/GH/fG8MeDsfzx2zhhgjBNdrBQKm6QTt9m/vHBQpr2VDJtVj6jq7NJLxtJdNk4Aiun4DFuPnaVS7ApW4zL2Pn4F88hZPQMQkZMIaxgAqnDaiktrmJaRQnzSzOZPzyQGelWTE4eyKwcU3ZNCuf2nhp+vLyS3z7ewbN/7eGP7/bAvUPw4wE+PDmXlXWxjAgaRLZrH0qDramPdKAh2l4Ga3ZMT7LT8XqmptkxMdWauhRLatMsqcu0oi7bivocCybkmjIpdwhTc/ozPas30zN6MT2tH9NSB2nLr8mpQzWNKQYmp5gyNd2CaVnWTMu2YWq2rWDH1Cw7JmdaMinDhMb0QUyTdHqGOdNTLZiaaMbkmKFMihZiJB9nweREOc8kK/lRyDZJ5jQkD2Vi8iAmJCtxbAATkgbK8mAmJUsbkodIXYWJtMuMmRlWzMm0YU6GLXPkvOYmWTIvyYIFycoCyZLFwhJZXpJozlJhmeSXy7qVRlanKMxZl2rKxjQTNmdIByXTVDBjS+ZQNqebvGJT+hCpM4iNqUbSBuuyTWpdhhKkZH3GINanDWR9qqDqZkgdLVr9yWZFlhKvTFknx1mTYcoq2dfylH4sTlLBw7sxL7YLc4zBx+fGdWdBYh85l4EsTRvCMiVMyXVfIeduwFKQ80o3Y6ncl8VyrRbJNVsk126RcstL6qdZkqTiO/VnZdoA1qYP1FZXGxQZqr19WSPHXiXHXhnfleXxXViW8B7LlPugcslL78HiNBXz6i3mxL/O7LjXdDo3/g3hLebFv8P8xHdZkNRFB0hfnGoQjhan9JZz6qdFq4VxA1gQ10/oYyChDwsTDfGsFglLkntK+3tqS61l6T3lfHqyUo67Kq27AZ3/k5VyjP+EsqxK6a1jWa3Klo5nrgmr84ayJteMtbmWrMu1YX2uHWuzpZOf5cjKbBdW5nqwvMCHZYV+LB0WyOJhoSwqjGJBfjRzc6KZkRlFY6oSqsKpTYjQ1EknQYlUExPjmCQdhUmyPFFQboIvRau6+GRq4pIZF51CeWQKpREpjA1Pkpd/ghavikPjhFiK5aVfKi/8Cvn4jpMPb1V8IjXxSXKMZDlGCuPjUhkfkyq/5VTqwpVwJetChOAkaoXqEBWvKZlKSSuDkqgMSKTST/BNYJxRvKrxNopXXgbxaryReo946txjqXWNosYpgmqHcKrsQqmwCqRkqC8lg70oHeRJ2WBvKkx8qJS0fIAs9/OktK83pf1kMNnPV/ChtI83ZVrIknp9falSyLrq/n7UDAigdmAgtYOCqFFWU0OCqVXufoJy96t6iWmIkdD/xDjzEMZZSrl1KLV2EYx3iqLBLY5Gr0QafZOY5J9EY2AyjcFCWAqNEWk0RgpRqUyOSmZqVBLTY1OZmZDJzKRspiVl0ZiUKe+TbLm3eYyXdKx8ZNPdfAkzt8Ov31B8ewwhqIsJUV3MSO9hT9FAH+rNw5llnWBwGXTMY5Ndvgx88thgls060ywhm41mOWw1z2OHsNMij10W+ewW9pobY2IJajbCA+YFHDR/OYNgIS2mBbQMNdA6tPDPuFamwzXKRbDTyBHTEQbRymwkJy1Gccp6NKdsizhtP4YzDgZeClWvcB7LeZcSLriWalT+vJPR2koJV1q8EpxKuexcxhXh6l+45lLOtZeugO6V3PBQboJV3HCt0vGurjpXctmlUrsTXnar1MLVda9abngr4apOC1e3AyZwO7BRmM6HofN5P3KxdMIXcCZJ0qpd/Gv3TR5/co/ff3vGiz8e8lwJV08+5tmXZ/jlzHo+31bLR0vz+GhJuqRpfLQsmQ+XxvH+kkjeXxTC3YUBgr/mzgJ/bs/35dZcH27M8uHqNG8uT/biwiR3zk1049wENy40eHJxkg8XJvpwfrwP5+p9OFMrgz81s1+1NyeqvDhS4U5HmQud5c5G/swfqXARZEBa5kxzkQ17C+U7nTdEUjP2j7Rg33ATduT2Y1t2HykfwJ78gewrGMyhkWa0F1vTMdaGTuGIcKzEluOldpwQTpXZc7ZciVRKuHLhUpWb4Cp5JWjZcbbCjgvVTlyf4M7tRm9uT/bh7hQfPpjuyfszXLgzw4FbMxy5NcuVW7PduaOY4czNqfZcnWLPuUYX2id4sG2cB1snRnN0ywS+uHuUZ799p2fgVcLVw8e/8uDJPR48e8Cj5w95+uI3nkv++eNf+P3Rj/D8V3j6C1+/f5n9y2YzPl06t46DyTbvTrGj+idLAMdmj+Xq1ql8dGwtv3yhYmt+LPf0ax6/+JaHT7/gwdMP5RhXuP/wFA/vHefZozPw7AqPvu3k5J7JTBkVwLBIc4ZF2VKW7k95VhilmRGUyDt5bFY0Y+X9XCKUZgtZkVq4GpsaooWr8owwqqVMiVYVKQEUx3ozKsqLotggimQgOUwGfvkyeMqOjiclPJ7IgGj8PQ3ClYpj5e4eiYd7NO5u0bjJ+9HdIxpP6cR7eEXj6ByCpbUv5hbemJt5acurles3cObqOS1ctZ/ppP1sOx2nD9NxsoXO44c4fvQQZzoO0r5tAxsm1LAwK43FUeGs8PPSwtNKO0s2ujqyK8BHBzrXwc6N7A70ZYuXGysdbVlibc5yOyvWSt0N7i6sc1Wilz2rnO20JdYqJVa5ObDaXcrdDelaD0fWuav6jtrSapu3G1s9XQyilbsz2z1c2CHLuz1d2e/tTrO06VCAN01+HuyW+juFXZLfE+htCL4eHsD+yCAORoUIyvIqWM9YeDAsiANhgUKA4C/L/hxSqWyzP8CLJl8Pmnw89DH2y/ns93ClSY6tcVc40+TmxH5XBw66ONCsLK1cnTQtytpKiT9eHlq4UoLVQScnDjg66LRZxZhy96RTBqNauPL2ocPDk8NuUq6ELcm3eXjRImmTbLvdVgVkt2CtsNHajs12TqyzsmOpDFwX9hvA0oHSfxg8hPVG4WrzEEHWbR1ixi5zg+XVPht7dlnZsNMoXLWoNrh5aFfEJjsHbZG1z96eJgdljeUo7XPliFzb4wG+nAj056RxhsHTIUKQL6eUkOWnArV7GjFYVZ1SsxEqS6rgQOMsg8E6YPvZwECdGgj8C0GcD5J6wUKo5LXFVQiXIsJ13B/FVSVahRmEKyVYXTaKTCpOkcHqyjhDXWSYDvx9TVBCzuWQv7gBahfDIO1S+DIelrK6UoG4rwVHGKyulGilYmkp4coY8PvaX2IjXQoMNljoKKst5boo214ICtHtvxJmECyUu95NbQEV/hciDS6LSghTwky0QbTS8aqUFZASusJC9Qx7ykLrWqQQFWwQraJDtCverYRo7iQq0SpOpy+Fq2tRKrC3Eu4CpA1B0ma1rexLCUZKWIqP4nZyHHfT4nk/I8FIInfTE7R4dSc1ntspcTq9I+mtpBhD/CtlmRUXYXQRDP+LUCXLMRHawkrxqlzeUdejI19xTZaVdZW2sJJ2vi/9zQ9TEnV6R1mKxUQY7pUW6yINcbtULC8jt166DKqYUsrNTlJthaUs3JR1lRF1/66+tJwLNcz+p6yjrsu212MNQdGVVZpyrzSIYzH6WDeMwdqvq0D4YWHa1fNymGEGwetaYDQKZsYg+CoY+w25t8oF9bJ6tpQbqNEd9JoSDVX8Mx1TzSBSavEsyhgbyxhAX59DzF+Q5WtSfj0uXnNVli9Iu07Jc3tcfi9H/fw54utPp5+8wzy8WSW/38be/ajp1Y/qIaba4iqzRx8tXIW/2YXQt7vj80ZXnJRw9W9vYPXaW1i89Q6D33yL3q+9Qdd/V8LV67z3b6/R7W9v0vfdrgzs3ov+XXvT650edFOilRauutHttW50f707fd/py5CeQzDtY4pJryE6hpWeEbDHQM0Ao8tf33d7G6yoJD9AypVLoK+LL6E+IVq8CvAIwN/NHxcrZ9nfIG3NpYSuIT0H6/2aSGrZzwwXc0fcrVx0wHbr/uZY9zXDqvdQ7Ppb4G7uhL+jD+HeocQGxRAdGE2MfAsTg+S7GJCghas0zxhyfeOlj5wp4//h8u0ayQrpN6+NSWFrRIK2tmqWMcuB2AS2h0WxMSiS9SExrJPv6vqYJNbHJrM6KlGLVqtkvLM2MpbNMubZIfX3ynjnQFISLSkptKWl0C50pKVqjqSlcSw9nVOZmZxTsaxy83Q8qwtZOZzPVJZXuVzLK+TOsBG8XziS9/NHcDd3OHeyh3E7q4BbGXncTMvR3ErP405WoayXugWj+GBECR+PqeSz8jo+HzdBW159OWkWX0xdwJdzV/Djqq082tnMs0PHeNZ2iieHT/K4RWg+yZNmWT54Use7ur/7MN9vaeJf63fy1ZZ9/HKgg4eHj3P/YCe/7Gvnh12tfLPjEN/sauHn5uM8OXGZFyqu1ZnrPD15lcdHLvCw+QT39rbzQHhy8ATPWk7LsU5L+UltcXW//Tz3Tl7h5ws3+fXO3/ntq2958eiR9NX+F8LVk6/KefxVEY+/HCkbjebR16X89m0VT39q4PeH8+D39Tx7uIEPbs5m84ZRVNcnkTU6nvhReUQUVxBYPgX38rnYlC7Aeux8XIvnEFg8i9CRUwktaCC6YDz5YyYwvnoiiybWsLK2kKWjQ5mTZcOsTFOWFznQuSiNL45M59GtDTx6fxP331/Ho0/W8ce3u3jx5U6uHBzP1EJXku1eJ8n8dYq9BlDjb8LEYBOmR5gxO86SOUnWOibStGQbJiZbMT7Fkvo0a+oyrAQL6jNMtVvflMyBTM3oy7S0PkxPHciMtKFMTzMXLDRTU19iyfQMG2Zk2wp2TM+yk+1smZxmwySp35BqIulgpqbL9rL/GWlSP9GcKTFDZVA5hMbooUxLkPJUFcvLmunplkxJM5XB5CAmpfajIaUPDcmKfkxKGcCU1MHMSB/CrIyhcl3knDLNBTNmppkxI0XKkkyYlziERYkmLJb8kqSX6VCWJpmyLMnMQKIZS+KGsjjWhIXRg1gQPYDFMf1YHt+XlYl9WZ3UjzUp/VmXOoB1KQYBakP6INanD2RdWn/WStsUKr8uXbnbDWC11F8tZatT+rJKkSQkKzc8VX+gpANYlarq9dOsSu7PyuRB2hVRsTRhIIvi+jI/tidzorsyO/JdZkS+zcyod5kd04P5Cf20ILUkVc5FrtGyVFMtYCnU8hK5R0tSlZugnL/UW5A0kHmyzdyEvsyT81Ez+C2Wc1gqLM9QrnkDWS35NRnKZVCd4wDWp6pz7ivnJddAxYNKUUHOldufcgXsxZLMHixM68K85Hdkn2+zQMe9ek/23cUQzyq9F0szZbvs/qzKGciqXIN4tCbHgjXZVqzOshYsWZVlziq5b6uyTFmdbcLqnCFSZwhrZdC3Ll86izK42zBsMJuGDWHrCBO2CztGDmXHKFN2jjZn12gLwYrdo63ZLQPGPWOMFNnKsjDGgd2l0hEvc2dXmQe7SjzZXeLDnhJ/9pUFs680jL2lEewsiWJrSTQbx8pLtjiGVUWxLBsZx8JhiczLT2JWdiJTpFMyQToptQkxVMfFUCMdhNr4OMbHx9OQkECjdBomC406tlWCFq6UaFUbpyyuUqiKTmVcdBrjotKpiEqjItIQW6kiIpGKcCEqngoZPFXKh3icfGir4hKoiUuUfSTJMRTJjI8RIlOoD0uiPjSB+mAhMIFaoTo4iXFKtAo2CleBiVT6K/EqgUrveE2VVzzVRmqM1Ap1noJHHHUyQKt1iaLGWQZ6jhFU2oZSbhFAqakvZUN9qDD1Y5x5AJWm/pQN9qFkoLfg8ycDvBnbz4sSobSfN+X9falQDPClUhg3wI8q5eKnLaaCqBQqTBSBlJsE6PhaZUOEoYKplJkHM04HWg/XVNlFSLsiqXONocEzgck+SUzxT6HRP4kGv0QmBiTSEJTMpNBkGsOVWJUu75gMJsemM1XuwXRhZkI6c5KzmJOaw2xhekoW01JymJaeL++sQi1ejZEPa4abDxFDbQjoZUJgtyFEdDMjuYcN+X1c5Fx9tdviXCv5CNtlstYul3XWuay2zGaVRbakOay3zGWrZT47LPLZKekuywL2CHuFJotC9gsHhWaLYbQIrRbDaTUfri2sWpWllXB46F/iWmnRasSrgOxHzUZyTNCWVkq0shzNaZsiTtuN4ax9MWcdDJwTzjsKysrKyWBldcGllIuuZQYkf8HZEMvq4iurqxKuKGsrJVa5KLHqL/xFtLqpRCt3Q5wrxXV3Sd2rue5ZY8CrxmhtVc9N3/Hc9FPUc8t/PLcCJnEzcBq3Q+dzI2IhZyPncyZzJXentfHTkc/5/ZsX8FR9ip/Ih/kH/rj3AfdvHODjzZM4NymFI6U+HJXf9fEKN05VuXKqxoWTtY6crLGV1IoTtRaa49XmHKsy42ilKZ3lpnSUmNJebErrmKG0jB5C6ygT2oss6BxrTUexjayzoU3eJS2jrGkebsXBQkv2F1rRJOm+YRbsH2HJQbWuyI6WMfayH3sOj7WnrcSR1mJ7vX579iC2ZPRnR85gLWLtKZB3V05/tmX3Y0/+YPYVmnBwhBmHx1jJedhx1Mgx4XiZvcHqSjhd7sA5FctqnAvnq1y4UO3K2SpnTpbbcrTEkuPlVpyrc+baNC9uzvLnxixfrs/w4sZMd65Md+DsFGtOTLHi2BQbjk2X/c5w4MQ0W45NtuRYoxUdkxzZV+fKqrEuLC0PZu/icj44f5DHv3zJH8rS7dkDfntyj4dP7vNQ5V884ImkTx7/wrPffuDF4x/gxS/w5Ee+ef8yB5bPoS41knTr/qQNfpcxtvINyAji9Lwybm6bzkedq/jxkw6ePfqAFy++4snzr3nw+B/ce3KLe0/P8uuDDn79uYVHvx6WfZ7i+S+dXDsym4U1kYxJsGR4tDWlaX6UZ4RSmhFJaWY0JVkxlOTEUCqUKZTVlRK10gyugpXK0io7gqrMMMqT/RgV7UZ+sBO5Qe7kh/qTFx5KngzGlHCVFBpLmG8kPu5heLiF4u4eoUUrL89YvOT96OERi4dnHG4eSrQKw9o2AAtrP2wktbYKICo6m+UbNnDq6hmOnjtGx6kOweAm2HayWYtXx483a2urg8sWsra4iKXy/VgTGspaL09W2duyytaKjcriKdCHvdI+JVjtCvJlp0LKtni7scLRlsXWZjoY+zpnB11/g6sj64V1Lg7aImuNiz3r3BzZ4OnCek9n1rg5sNLFltWudmxQllW+HuxUllTK8srLjV0+Huzx9aLJ35uD/j60+nlzWPKtAd40S70Dvu40+bizX/L7pR1Nwr5gHx2AvSnMn6ZwQVlhKffBiCAtaB2Q5YMR/hyStDkykEPhgRwMNcS+Uu6DzXJuzYG+sn85pp8XB33lONKOA97uHPBy5aCc1yEne8GBQ87K5c5e06LcBd1daXNzo8XVjUMuzhxwdhScJe9Ki7s7bV5edPr4clTo8PSS+u5GaytPWj2Uq6IbOx3k2llZs9bMnLXmlmywcWCDnaO8w62ZP2Awc3r3ZVF/6Z8NHMy6ISZs0qKV6SvhaqeZFXus7NhrY89ua1t2Wkvfw85O2iptcHPX6UtXwn1GyyxloXXQ2YkOb08tWp0ODeasDM7PyXN4LjyEs6FBnA0J5EyQvxarjvt661kITwQocStYzyCoYvVcMgaevmgMPH0pXFIViD30ZYwrFZQ9TAdn1zGu5BgqDtbFCBXzSpWHcznUGIBboaybVJyjgBAdpFuJSCpWlRYfXgY2j1QYAnOrmet0QHclXAUYYmNdMYpWhgDrhu21JZWy4lIWOHK8y6GhOsC7ind1Sepf0qJXsEG4UoHWgw2xldTxL8jyRbUfFeA7OtYQHFxZT0WEawuqm1ER3NJB1g2ClXaF0y5rL10M1TmGGCzGVDws5VoYIUT+KVwpqyZlxaSslW5pCyWVRnEjVglE4VrsMohWwdyIVLP2yXkrZLurynoqIZIbidK+5GiDi2BqnE5vJQtJcdxMUm6D8dxJjue2lN1JVgKZOk4kN2MjNAahKtIgBOmZ8lRMqkiDiBXzp2h1LSpCC0w3Vawto0ujFq2SEvggKUHH5roVE2UUrcLkOhjEPX2tVIB1uS4GSzTDNbos5RflXl4KD9OikRKmVLB1HWg/1GAFp4Ptays51Q5l7WUQra7pAPBhhuPI8ZRgdVsFtVcxwuQ8bsv62/r+ROj7dD0q4j+JaDoQuxbPYgyzCcar5Sht1XfppXClhEZteRWuZypU7TK4kkZo663rkQa3R8VVNTFBxF/Q5xfFJTmfi7K9+t2ckuftmL8/R+Sd0Obhra0z1QQKB1w8WWtpy5Sefaju3osqFZx9kIkWrqLefI+Q198h+O2u+LzVBefX3sHmtbewevMdzN96h0FvvEnv116n63+8ThfhvX9/ja5/k7K336Pfe93p8253er7Vla6vd6GbsrZSwtXrBuGqzzt9GNhtIAO7D2ZA94H07z5AC1MDexoY0GOAIV6V0fWvj6Dq2ZjY4ufiS5hPKCFKuHLz10KWg5m9djHs+WZ3PRPhoK4DGNJjEIPlGKa9BuM41A4vW3fcrZxxGGKDVV8zLHoOwUZSJVwFOPkS6hFEqGewnl0w2i/ylXCV4h1LikcUWT5xFIWlU69mQE8fJuPPAtYlZrNd+thNcak0x6doq6udYdFsDo5kU2g0myLi2BiVwMaYJNZFJ7A2Mo51UbFsELbI73pbTBy7YuPZJ8/yweQkWlKTOZyeQnt6mqYjPZVOSY9lpHM6O4sL+Xl6FsHLBYVczMvnYk4el3MLuJZfyM38YTq+1e3c4VqcUtzOKtSi1fXUbG6m53I72yBcfVg4mo+GGyyvPhpVykdFZXxaVqPFq68mzearaQv5et4Kflq1hUc7DIHan7coQekkT1tP8UzQ4pUSlvZ18t3W/fxz7Xa+2LCLn5sO86D5CD/vbeXHXc38sqeNX/e28932Q3yvgrzLPu4LP+zt1Py4u40fd7Tw8/ZmHuxu5+mhkzw7rGYnPMtj4VH7eR4eVa6CV/n1kvSX7v6dx19+y4uHSrh6YQzL/l9jXBmDs39+IYPPLybzxaUkIZ1/Xsrhn1cL+PrDsdz7poEXj5bx28+ruHl5KqtX5DG2LIKE3DAi8tIJGVlCQGkjbuVzsC6Zj3XxPNyKZxNcPIPQ4ZMIzasncfgEiqumM3PKLNZMb2D9+JGsHhvB0gJnlg6zYXWJE03TIzm3fgTXtldweasMOLaO5uaBcr69Modf7qzg+KYixiUMIdb0/0f84P+DEXbvMdahC9UuXZjq34dZYQOZHTWEWTFDZSBnRkOcmQyuTamIMaEkZiBjY/pTFtePcfF9ZZDei/r47oyP68rE2J5Mih8gg/MhTE2SbZPNmJZsLgM/C6Zp4cqaGVm2go0MAq1olPKJCabUS1tqZbuahP7UJw2kIUlZS8m2ieZMjTcziFcxQ5gcJ+WJJkxJlTRdyBhMY8YAJmX0ZVJabxpSezMxpQ8Tk5SA1VfqDZBjDmZGxlBmpJkwNXkQkxKkflx/psnx5imXNM1AFiuSBmnXsOVpFqxIs5S8BUuSzFgo5z5fzn2OXJPZUQOZG92b+bE9WBjfgyWJvaReHx0XaWVqf1alKRe7AYLk0/ux0sjqDCFTyjMHsjxdoeI0KVFokJHBss7ASmG5lKkA6Ut1sPL+LEsewopkC1amWLFS2rYi1VyOa6IDmKtg5iqo+eLUgSyV67IiU+op4SfHjrV59qzPt2N9wUuksyrpusKXSAdW0tUFNqzMt2aVPENrRkrnrMiJTUUObCmyZ8toO7aOsGWbrNsuA7TtBZbslHT3COmUyQBtx0hLNg8zZf0wEzaONGXrGAu2j7Vi21gLthZLXgZQO0ttNDuE7SV2gr3kHdhZ5siuMmf2VLiyr9KTpko/9lcEsr9cOrblKvXnQKV0bMdJB7ZaOrA1PoJ0lGu8BE/BneZaNw7XudMxwZMjE7042uAtgy5fjjf6cXxyACcnB3NqSginpoZxemq48DKN4OTUaI5Pj5VBWzxHpgqNikSONqbKgC6TE5NzOTIpl9YJOeytzWRrZSrrShJZMTqBxcMSmZufwszcNKZmp9GQkUpdcjLVCYmMi02gSqgVxscZhKspiQnyTCcwVZikY1sZhavYZGpiUqiOTqMmOoPamEwjGdSpgO1RKdQrYlTdRGqUYCWDmZp42b/k6+NlX5pkJkidCZFKtEqkXj4o9YFx1AfEURsQT3WgtCso+RWVgUbxSglXPvFUesUxTqj6L1QLNZ7x1GrxKpZatxhqXaOpcYmmyiGCSpsQKqyCqLAMZJxlkKbSTIlMvowd7POfKB7ozZj+nhQLY/sbYmNpMWuAl46VVaZiZQ30pWyIckH0Y6xQrFIVT8vU30gAJbL/UotAKmxCqXaIpMZZCWrSLrdY6qWdE3yVZVUqU4LTmRycxiQ51wn+CUwITGBiSBINYck0Rsj6qHSmxmXKeyZD3glpzIhPZZYSrlIymZeWzVwtXmUzMyVH3iF5TE8vYEp6vnyUMxgTEk26kxdRQ2wJ7WtORE9z4rpbktrVmrxujpT09qJhUBjzzBNZbp3JatscGXTmssIml5W2eay1zWerdQE7LAvYKeyyKpBBTgF7pazJqpCDQrPVcFotR3BYaLMaSZuFYD5CuwW+pN1sGB1Cpwq6bj5Sc8xiFMctRnNCOCmcsizijNUYztoI/51w9VfxynksF1xKtGD1EoNwNZaLDmO5JLwUrgwWVkqsMvL/IFxdV6KVEq88a7jpVcstn3pu+47nlm/9K5RgdUPS6z51XPcT/CdyPWiadETnciF0Hicj5nOhcCOfLT3Hwws/8scP8sV9pr68z+B3Wf72Bt91rOfyjJEcHuHHvkxrDuSYcyjfnMPDLWgfbUFHsTkdY4fSUTKY9tJBmraSgRwWWosH0jJG0tGDaB01mJaRg2keMYiWEYNpk/da+2hLOoqsaBfa5L13eKQVLcMtaS605FChErCsOCDvxIOjbGQ/drSNdaRdvscdJc6CpKUymB4rg2vZbleeiRatducPpWm4EruU1ZUZewtlWd6lB0dIm8dY06nEqvKXroIGjr+k1J4TwulyR85UOnFKOFHpQGe5Dc1jTGkaOZADYwbTUW3DmSmunJnuzskpThybZCvvRVuOTrWmbaq0d6ol+6bJu3ymLU1zZNA8147mOba0zXWifZ4vh2aFsbUhkvWT0ti/cgJ3zxzi4ff/5I+nv/Li+X2ePPmVR49/5aEsPxJ+e/wzvz36nqePvuP3pz9q4er3+1/x5c1zHFw5j4bMeLJsB5M+6D1GW/RkaaIMvqeN5tqGSdxtWcy3dw7x+Ndbsu8vefr0Kx4+/oT7T69z79kJfn5wiB9/3M0v3+/m+cM2Xtxv4+OLi9gwM4WKdFuGRVkwJsmTkrQgSjIiKflPwlUcZZpoSjMjdXB2NfugEq5qcyNpHJnAnLJ0FlTmMG10KuUpERSEB5ArA6R8GUDlyrs3MSSGYO9wvFxDcHcJxd3NIFx5e8Xj652It3cCXoKbZyxOblE4uUZKPgZv30Rc5b0Zl1jI8o0bOXH1NEfPHOXIiTY6hfaTLbScPETb6WaOStrZtJV9c6bJN1U6/dJx3yIDxC1e3qx3dtRs8fZgV7A/u0P92Rnsx44AX7YH+LBdCVe+Hqx2tmOprblBuHKRb7iaLdDLTce/2i6pcjVcr4QrqafcAjd4OLPWTVljyfff1Y5NXq4GYSzYl32S7g+U729IAC0hgRwW2oIDaZey9gBvDgut/l60+Mn3WOHvzaEgHw4GerNf1u2XtCnEh6YwX5oi5HcZ6S8oS6wADkT4G4SryECao4JojgwyCFgRshwRoONetcpxW4P8aAn0pUXOUe2/xd+HFl9PWj1dOazcA10NNMu10SKWCs7uotwGleufm46PddDVRXDlkKsSvKTM46V45UOnCvju4SGDVBU7S87F05N9Um+bvfSZrCxZY24hA1dr1tlIn8rOgRUWVswdMIgZPXoxt1dvlvYbwNpBQwyugkPM2CxsHWLODlPpJ1nascdaCVd27LSxZbedHU2Ozhx0UYHfnXUgdyVcKcurJlsDBxydteXXcX9lZRXC2bBQzkWEc14G3+dVGh6mB9pnZKB9MkD6OIGBut45JVhFRxuQwboSrl4RHqnFqvPBagZBIeSlcBWq40qdl3uqYl2dFc7L/i7omFMGV67LRtc87dKnZucLCtUCgYo5dVMJB68CoocYZpNTsYfCDUHUXwZhV/Gw9Ox9oS+DsyvRKsSYN9R9JVypeFmB/lwI8OdigGFmwJdcCTQIYXp2OyWeqZnpImLkeFF6n1f0zIQGroaGSNvCdHBwJcRcMwoy2qXQ6FZ4WVmYhQZptCWPEqJeCVeh2mVPC1dxfwpXWjiKjeJGjLLuUfG4QrgRGcKtqDBuqlhSUaHaxfBqrLQnOoTLwpUYOf/YMEPAdDXTX6xsq/YRH6MtuW7LoPx2QpzBhS9BzVqoRKpIgwugFrCitXijAsK/DBT/yspKWZkZZzu8K33CDxKN1lXKXU+VR0X8GQ/qpatdRKjxHikrtiA9U+M1uU9qxkeDBZpBzFSWeBdk/WUddD/MMINghHKvNKKD8BtmKtTClWpXTLTBtU/FntICU7C+TioO2C25ZreFO8JdI3diVVmEDoav6igBS1mRKes9FXT9una9lPNOMIhXqh1XjPHLdOyyl9ZWYS9ni3wpXhlin10JM05EYEQLt0qcVTMJhqjfkYwR5DlTv6XjfgEc8/Gjw8Obdncv2j18OOTixUYLO6b37MO4Lt0o692Xkb37k9alBxFvvEOwEPRON3zf7Ybzm+9h8/rbWL75DmZvvv1KuOquxKvXDOKVEq56yvo+73Sl19sqptV7su5dur3eRVtDKXq8qayiVBD2AQzsMZgBPQbRXwlVPQfST9J+3fvTt3s/HdhdWVqpun3e6c2AbgOwHmyNl70ngW4BBHsEEuQegJ+Tj56dULkX9pJ99327lw70PqTbQAbLNiq16meOm4UTvnaeeFg6azdB855DtOWVm7kTQUq4kn0GuvrJPv2J8A4lzi+KJN8YkjyiSHQNJ8MrmhGhqVTGZjMlOZ/FacNYJ+nW+Cz2xqZxKC6ZQ/It3RMew7aQSLaERrE1Mo4tUQlsEtZHxLJOxcCS3/PGyGi2RsexU57pPfJMNyUnciA1ieb0FFoyUjicmUZ7VjodQqdwJDOD49mZnMnP5dKI4VwdOVIYxdVhI7hcOIxLuQVczMrjknAtexh38kfxQWER70t6J7uQW5kFRtFqOB/kj+QjJVwNGy11RvG+8OHIYv5RXMm/Kifwdd1UvmqYxdfTFvD9glXcX7+DJ3taeH7oGM9bTvKi7bSOffWs7YxGWWHda+rg++0H+W77AX7a18Iv+w/zk2zz855WHh04wtPmE9zf08Yvu1q4v7eDH7Y188W6PXy1sYnvthzk521SvrONx01Hpe4pnrWf5dmRCzw7epEnxy7z6MQV7p2+ys8XbvDr7Y/47ctvePHw4f9auDq93Zczu7w5v8ePi3tDuLA3knNN8gPuTOLTGyO5//U0fvlyAZfPTGDZ4kxGFocQlRFEcGYygXIB/cY24F4+B7vS+dgVz8NrzGxCR08lNL+esOxqMkY3UD9pAUvnL2Lz3MlsaRjBxopo1hd5sabIkZXF9qyucGFDjS+bagLYUOXL+movdkwL5sLOkXx6fDLNSzIpi+hNktn/Tsrg/4NhFn9jlNm/U2b970xyf4sZAd2ZEdyHaSF9mRIxkIaoIVRFDqI4VH6swT0ZGdqDMRE9KYvuKYPzHtTF9ZBBc3cmxvViUmx/GuMGy+DchOnJpjLgs2BWmhWzMmyYnW3PnFwH5uY5MDvH7k8BK1XFpxpKbcoQ6lJMaEgxY0qasqyyY06G1E23Y2aqFVOTzZms3BDThzAleyjT882YUWjGTOnoz5QO/0wZBMyQAcG0bDl+5mCmZZowI9uUWdnmsi8zpqUOZaowM8OchdlWrMyTjkielXYNU5Y+q3MsWZtny/oCJ+kwurCuwJk1avbAXGdW5biwMsdVcGJFtqVgwqpcE9YWmLJBBh4bjWwYZs46ac+6YUOlXBhhqlGCzsZRUmeUFRtk0KPYONqWLWPs2VrsIKkDWxUy2HnJFinfVGTPplFSPtKd3aMD2CfPy/5SoSyYptIA9pb4srdUOpjlQoV0MiukU1gRKMtBkgZzoCqE5tpQWuoMtNaHGRgfRsuEMJonhAsRNE8UGoRJkTQ3RtEyOZrDU6LomBLJkSkRHG0M5+jEMI7UB9FZ68+ROn9OTJAXfUOQDIQC6ZzoT+fkAE7MDOX8ghguLUng0tIErixP5vqqNG6sSufa8hQpT+Ts/FhOzYmWulEcmxHJsemRHJ8RzcmZcZyekcTp6amcmZamOTsjjfOz07g0L43L81K5ND9ZSOLivAQhjgtzY4QoyUfpKe+vLIjWXF0YI6kwP05I4OqCRCGJawuShRQhVXN5Qbq0N4PT8zI4OVuYmcnJGdmcnpnP2VkjpD2jODp5hFyrYeyqyWFjaRorRiWwsDBOnuVEZuSkMDU7g8aMDManplOdKC/suCQqopOojE6kRhgvL+lJCUnym0hiujAtKYnGRIOFVF1cCrUxKVIvVUinNjqTupgs6oXxMSrYehoThUkxQpzk41O04FWfaCThpbVVEhPkgzAxRoiUZWVtFRhPvX8cdf6x1EpaHZBAVWCSkKwZJ/lxSszyT6DSV1lc/U+Eq5fWV55x1HrEarfBOrdYapyjtHilZ+mzDaXKOsQgXJkH6PhXY018KR7yEh/GDPJi9AAPioQxAzwpHugpqQej+7trivq5Ce6MkvyIAcJAD0YN9mKMqQ8llrJPmyDKbIMptwuh0iGMapco6j3imCCDxok+iVqwmuAv1yAolUkhaTSGpAty7UKSXwlWk8KVi2AKkyNTmSrXfFpcJtPjM4R0ZsanaeFqdlIGc1OymJdqEK9mKeEqRVlfyaA2NZfG5GzqYlMZExRNlrMv8WaORPSxIFy5DL4xhKQ3TMl/156ynl5MGhjOXLMkGUhmsdw+T7PCLl8GQIVssRnGTit5tqwKZWBTyF5hn7BfC1fDaLEawWElWAntVqPosBQsRgojXtFp8ecsgcdkveK45WhOWBZxUlCi1WklWlkXc85WsBPsx3DO4X/kvFMx552LueA8lovOJX/iJMuOxVx0KOaScNlxLFedS7VQZZgh0IASrwz5P4WrG+7juOZWxTX3/yxcKSurG1512k3wmlcNV1+l1Vz1ltR/ogyQpnEuaCZHA2ZyJHweV4t38e2WOzy5+YA/fpYvrvoe85jfH/2Lhx8c55OtszlVlUZrrgeH5NvSkmUueXPaCixoH2FO52gzOotM6BwziI5iYewg2oW2sQM5rBgjFMly0RDaRpto2kcPpUO261DC1WgrOuQd3j7SirYRVhweYS3YyLI9h0facmikNYfkvd5cbK9FqvYSg3ilRCxlbdVcZKstrpSL4G75dijhSuWbpG0HRlmyf6Tkh5vKfqTNxTZauDqisdUcFY4Jx7W7oCF/rNyOYxX2HKmwo73CmuYSM/aMHsi24b3ZNqqvfAdMaK63kne8FQcnWMg73pIjc5w5udyXk+uCOboxlLZN4bRujaR9ZwxH98h7eK+8Yw9kce2QdPoOVEp/ZgJn9szmSvsmPr99loc//Yvfn/7K86f3+O3Rzzz4Tc0w+IuBRz/y6OF3BnfCpz/w+8Ovefivu/zjfDuH1yxg3shsxnjbk2vak+EmXZgZbMf+yjROLS7n6q6ZfH5xJw+/v8yLZ1/w7NlXPH76CY+eX+X+86P89GAv332/mR++3shvv+7j+f1DfHVnJftXFDK+wJVhUZaMinelODVQW1yVZMZQmhVLaXbsX4SrGMqyomR9mJ59sFyoz49mUXU+B5ZP4uK+lZzctpSVE8ooSY4lTwalSrjKk/drYmisUbgKNQhXrhF4usdo0SrAL4XAgFT8/FPwkveQh08C3n5JBAanExyWhadXInFJw1i2SQlXpzh6+ghHj7Vx5Nhh2o8fovnEAVpPH6TzxH5ad65lZ2Md63My2SSDw53Boezw82WrtydbfD3ZHuDHzpBAIYDtQX5sC/AVlHDlK+u9WOvqoEWrlfbS33BzZIdss0fWNQX70yTpHh9PtikrLEfp7zjb6zob3BxY72rIK3fDnf5e7Av25VBYIIflGnTKwPOIDBg7Q4NpDw6kTY7bFujzSrhSotVBHw9BUlk+JOu0tVSQ7CPEl4NhvhwI96MpXPopwn61rPHnYHiAUawycEgtq5hXof60qmDtcqxW2ZfisJzrYX9f2nzVDIOeHBGO+nhpVL7D011bW7W4utDs5kKL5NXMhIeMKNFqv6srB9xcjeKVp7ZualNB33Xgdy9aBCVcbX0pXFmYs9rSktXW1oIdy5RwNXCwDGR7M7N7Dxb06sOqAYPZaGLKlqHmbDExZ5uJBduHWrLT3IbdVnbsVu6Ctvbstndgr6Mj+4S9Km9rsLZSgtV+OycOODhrSyzlzqjicB1XA2oZWJ8JDdXC1HlFuCCD7nMvCVeiViQXlWAlz+rFqCjt9nRBiVXK0krVD5V6QaGcDQgRgjkbqNwIlatdCOcCgjjj78cpFQdLx8XykWUlYCmLplCDwKVjWoVzNSSC60osUvGI9GyBKl5VkEH80MKVIeaQwX0rTMcgMoglxgDpxhnmrr2cHfDVLIFhf84OqISS4AAuBQa8srgyIHm5HpcClPVWsEE8k3Yo8eqSOhc/f87Ls3He708uBgTIvkJ0fCTtyqashqKM8a6U0BIdod0cr0SEaK5qqzGDy9/16DBt6XTzpcvbS/FKu9upeFnKnVG5qgVLO4K5JdvdlO1uRIXIvkO1y+FleZ5fciVC2h8exKVwOQfZ7rIOKB5piC2lLIyiorUbnbY8ijGKVjEG1HHVTIZ3ExK4bXSdU9sqDG6ScXwg/cGPk9P4OCWV9+Pjtch0WX6rlwL95foEaC4LV6Tspbh3SYmDcu9Velm4IuvVvVQueNqSLtwwU6NyB1VB+JUYqCyz3o+J5YPYOO4q18Io42x/kQZeioN621A5jrxDlHilLNJUHLCbKhWU0HdbrvGdmAidKvFPWa5d/StaBIzQAp+OMZYQq6/HK8s+LUwZnh31DClLsBtaVI3Qro1qdkwluhkwuCReeoksXwiR35U8H2cFJWCdlt/GKf8gTgon/II47hskv0V591rZM7t3f6rf605x1x7kd+lB0ttdCHv9bYLf6kLQez3x7dITZ8lbvfY25lJu+sZbWrjq8/ob9HjtDbopl8G/qfRNerz5Dr3eVkJVF7q+8S5dXntHW1zpeFXv9dYiVL/3+jKo+yCG9DJhcO8h9O81kL49+9O7a196qdhWKjC75Pt0kWWp3/vtXtqiynKACujuiJedB0Gu/oR7hRDiHqhnDxzcfaAWrfpJfSVcKdFK03UAJnIsu4FWeFu74WPjjqNyGexrpgUs16EO+Nm6E+zkQ7CrH8Hu/oR6BBLlGUK8ZwSJbhEkuISR4R3NiPA0ymPVDOgFLEwfwZqUQjbFZ7IrOoWDMUk0xyTSFBHDDnmXbAuNZHtkLNuj49kSGceGsGjWSfna4DDWy/tmS2QMu+ISaEpJ5kB6Cocy02jOSpO+XSqt2Wm05WTQmZfFkVwhO5NO4XhuNueGF3K9uJjbpWXcKi7h6qgiLuYP53x2AeezCriqrK2GF/PRqDKhhA+Hj9Ei1gcFo7WQ9X7+SMmPEkZyV7a7W6BmHyzi06IyPisexz9LavhiXANfN8zix9lLubdsIw827Oa3nc083d/J89YTOu7V885zvDhynhed5w0CVvNx7u/v0MLV93sP8fO+Vh4c7OBpy3EteD07cJRHyvpqWzPfrtvL12v38OPmg1qweri7wyhaSb32c1qwen7iCr+fvMoz4ZHw6+mr/HDuKj/deJ+HX3zF8wfSV37x/L8Vrl6KV//bnvnyAVokHdTlLhxe6UXbSh9aV3rQucmHK4fj+PJWOV99MJWzR8excH4KhaMDCU8NIDAtmYD8YgKKJuE9di4uYxfgWjQPv1EzCCucSEh6KeHpxQwfO4E5sxexedlCdi9qYOeUYWytiWZjmTfrpIO8qsSe5cJS6SgvG+PM8iInlo9xZFWlM62L5EW2p4T9M2UwG9uX0e5vUerehXrf3jT49GSKXzfmhvZmcexgliSasTDJnIWp1sxLt2Nqmg31slwTb0JNogn1qUOZlGHGjFxL5g2zZfEIe5YMd2RxniMLcxyYn23H/Bx7FuZKmXQolwz3YNkob2mPDyvG+LCy2Ffa6seqsf6sGOvH4mIf5o/xYl6RJwtGebFY1/VndXEQazSBrCr2k+28WFniycoKb9ZU+bKu1p8N9X4Gav3YKMsKJdptrPZn/Tg/1pX7smasl2wvHbpSXzZXhbC3PpKWSVG0T4qkbXw4h2qCaaoMYF9lIE2yfn9NBPtrIzlYH03z+DiaJyRyaHwiB+piaapR6/04ON6PlokBHG6Ujl1jAK2T/Dg0wYv99dI5Gi+dogZ3OYaHprnRTVCpdPAapUM32ZeWKf60Tw+kY3oQ7dOC6ZwuHcNZERybHc2JeXGcNHJqTiJnZ2dyZe4wrs8fxbUFI4VhXF1QwBXFwnzNZU2BUMglWX9xQaGg1uVxZZGRxbmay8KFRfLjXmjgvFpekifkc07y5xap5RwuC9eW5nJzWS63VLooU9qQyvUFKdxeks7d5Zl8sDqbv2/I4587RvLtwTJ+6qjll2MT+OXERO6dnMSDE43cOzKRH5qr+GL3GD7aNIzbq3O5tixT9p/GxUWpXFqYKu1Ll7ZmyTlJG+fnyfnlcU3afEPadXOppIuzubY4U0gXUrm6OIWrixRJsl0ClxfEcml+LBfnxXBpbjQX50jnbVYU52ZGcXZmtKQxnJ8ZK2XxmvNaKFOWVnG0NsbIvYuhRe7z4YnpdEzKpa2hgNbxwzhQW8jucfLiLcthVVEai5R7YF4Cs3KSmZ6VzpSMTBpS06lLTKUqNoWKqETKIxOpFKqV615cKo2JaUxJSmNqUqqkqTQkpEp5ivwODcJVbXSqwcIqJkvKsg1pdDrjhQkx6UyKFRIymJSUQUNKuj5eQ0qafBjSmCj7nSj7myjHmSj7mhglxwxLpD44njplbWUUrmqMVlfVgUk6rQpMoEqJWf4JjPOLY5yv4BNL1X+h2ke29Y6nVqjzkneHV6ym3lP2K4M2ZXlV6xxFjWM41bbKbc9gfVUujLXwo9jcV6PEpyITL0YPVmKUh6SeOh05wI3h/Vwo7OvMsD6OFPZ2Ir+3I3l9HSgY4MIIE3eKLX2pcAihyiWCKtdIatyjtfXXBJ94JgUk0RiUQmOwwiBYNYSmMSksjUYjk+VDOjlS7lV0BlPlOk/7C9PjMpkRr8hghlzjmQq5zrOTM5mbnM3clFxmC9rqKiWbaVI2VfJTknOYKNuUBcvg1tmXuME2hHYdTPDf+hHxtwGkvGVOQRcHynr5MHFQJLMtU1hom81iu1yW/UW42mU9jD3CPpvhNNmMYL/CejgHhGbrkbRYj6JNM5oOq9F0Wo4SRmqOWI3iqJQdE45bGQSr/yRaWY3htFUxZ2zGcs62hPN2YzlvryysxnDe0YjDn1yQ5QtOY7joVMwl57GvUMsXZd0lRyVaFXPFaaxBtHIr54a7EqnKue5exjU3wb38z3KPSq4LV5V45VnFDR3LqlaLVVfcqrjoUinHq+CCs+AyjksuVVxyreKyew1XfCdyMXCqDN4aOeDZQGvkXG7UtfDroc/5/e9P4YESrv7gxdNfufeva3x2ZAMX5hbTPiaMw7kutOfY0pFnRUeBFZ2FFnQMN6dzhCmdI03oHDWIztFC0SA6xgykbcwADo/pT+vo/rSMGkCrrD88arBgwuHRpoK55C1pHWFJ8zBzDhQI+ebaTbBVCVejHaSOPQdGW7O/yJomhcrrZRsOFNkKNnq5aZQV+0ZasmeYGTvzTdiRN5i9w0xkveyvyIKDo81oLbbiSIUjxyqdOKbSCgejxZUdJ8qVlZVQ6cjJcQ4cr3LkaLUDR6rt6Kyx4XC1JQcrhtBUNoB9FQPZVyX5OlMOTLKibbYzZ9eGcudgFp+eLeeLGxP5/O4UPnl/Gn//cAaffDyXf366iK/+uZzvPl/Pj19s56fPm/jhszZ++PQ0P31xjQfff8KTh9/y7Okv2rrq1wc/8fPDX7j35AEPjDGvfvvtJ54/UaLVlzz68hZfXWnnbtt2jq+bz/rqUYyP9GGYdT9yBrxJtctA1uSGyjdxGGfXN/D34+v59V+n5b5+Irf3c57+/iGPX1zi4Yt2fnq4g2++W8O3X63kwc9bpFO2j58/3cSJndXMLAlhdJw9o+M9KFUugNkxlGfHUpYd90q0Ks+O02UVWVGUp4dTmhIkBFCbE8HSuuEc2zKfz88d4tPTh9i3ZBbV0inOlcFRdkQ02dLhjg+NI8Q3Ch+PSDxcI3RMK0/3WPx9kggJTCcsNItQISg4A//ANAKC0ggKydC4u8USHZ/Hko3rOHn1JMdOdXL8aBvHjh6m41gzLScO0HLqAG0du9izZp70W0axNjmerTLA2iWDql0yoNwW5MfWYD+2hwRKpz+I7TKQ3CqD0i0BMrAK9GWbsFkLV86ssLdhtaOdFqH2ynYHZJuDUv+A1D/g70OTtye7PFzZ5ubMZjcnNrk6Cg46v1VZaKlYVn4eOoB6e0SoQbiSgXZHcDCHAwJolmMqcUqhhKr9vh7slWPt8XRjn3Ll8/emWda1BEl/J0TSUElDfTkY4i1tEYK8Oagss4KkLFgh/adQPz3ToArUrtIWNduglCvhSgllHQppf4cMtDv8fOiUcz2uxBZ/X04G+HFCIfkjvt5aiFKWVoc0fwpXSrBSQd6blPugstJSIpdR3FIuhMra6r8TrtYo4crKmhUW1iwaas4cZXHVuw8zevRkbs/eLOs7kHXKTXCoJVsVQyy01ZUSr3ZZ2rLbxoE9do56hsK9jk7skX3vUhZY1rY6DpZCW1s5SJtc3XWcrU41+6FfACcCgzgdHMrZ0AjOyWD8rAzKz2rBKpILEUqkiuK8IiJSC1gXIoyES/2QMBmYy+A8RAlXYZwXzmnxKoRzgSGcD1RpkCz766DtJ328OeGtxCtfzvgHavFKWWgpAeuSdumL0EG6r0lbDG5+Idr171posNFt63/EECTdIDIo4UBZVV01xjRSaCFLiTjK0kfNVCjPqhKuLivBRZ61i/5/ooQr5W6oZilUMw0q65qL0sbzcp3O+/lxIcCIv4GL/v6yPkgLYipulhKtlNugjnWlRBcdODxaW0/dMLrf3VQzCSqxRMeOMsSCUi5qSoxRFj9aNFKikJzzZRXfKthf2h0gbQrkRlgQN8KFiCA5J2lrWKBOlSCjRZlwZb2kZmEM4EKgpEGBejZFFeNLiW9KqLukLNRCDdZrBhErSlta3VWWVEmJOn89JsogWmlLK1kXn8iHCSl8JPw9IYm7Khh5RJhBAAzy1xZsF/X19DMIVIEBch2VNVuAFq20YBWsziFIW9Hdigzltgo2H2kQH5UAdt7XR3MtJJjbEeHcUTM/hhksnW68ctczziCprPCU+6Vcl8vyW74m561EvdvKbVC5VCr3Sim7rlwslcVahEEAVNfouly765HBOlC+DkCv3DK1hVqkFg3/nNExQrswKquqly6LysJOtUG3I9wgninRSlldXdGzThrEqz8FLGV1F8kl9TsKi5TfSQTnVfw0yZ+X5/xUQBjt7r7ssJaxbX8TxnfvzdhuPcl7rxsJb75D8H+8QeCb7xH4Xk+83u2Ow+vvYPG3NzF77S2GvvE2A15/U8e46vmaEq/epLvi9bfo8ebb9HjrPUnfo4ts8+7f3tHugkq46t+1HwO79tczCA7uPgiT3iYM6WOihave3fvS471e9Hy3pxau+nXrT9+uUvZ2T3q91UNvZzXAHCdzBzxs3Ah2DSDaL4JI33A8bd31zIT93+2jGSjHGdy9P0O6D2BI14EMeq8fZj2H4GrqgJ+dpxavXCTvMNAa58G2eJipcnctXCnRKswjiEiPEOI8w0lyjyTZLYJsGUuMjsqkMiFPxijDmJc2ghUphWyMz2KnjE8ORstYOjqefWHR7JB30fbgcHbK93VnVCzbImPYIvlN8n7bEBLKevlNbJL3zI6oGPbJc39QiVa5mUIGzTlptOSmczgvk478bDrzs+iQ8rbsdOn7ZXBmeCE3y8r4oKqaO+WVXBtTytVRxVwfVcJN4f0xFXxcUsU/ymr4R2k1n4yt5O9F5Xw4cizvF47mTv5I7haM4k7eCG7mFAj5UjaMD4eNEop4v6BIi17/qp7Ed5Pn8t30xXwzdznfL9/I/a1NPG1q50WLQbz6/cg54Ty/d57j2eFTPDzYaRSuDvBzUwuPW4/y/PAJnh48yrOmTu5vO8Q3K3fw1bKt/LRuLw+3t/LbrnbtIvhw3xGeHD7N82OXeHHqGr+fuc4f527w+7mbPDl3i/vnb/Dj+ev8eP0u9z/9gqe/3uOP59Jf5vf/Z+Fqw2QnNk9zYscsV/bMdaNprqs2v29ZKB3NzX58crKAz6/VcaptLHNnx5M/0p/ozDCi8vKJHFFN2MgpBIyYhc+IufgWzsA/qw7/hNF4haQSFJ7M6JFjWDKzkR1LJrFnYSk7p6WzbUIYG6o8WV3uyLJSOxaV2LJorB3LS1xZXerBmjIP1o9zZ/+0cE4szWDvxGDmZ5kyJ9mEFTn2bBnlza5if/aM9dXsLQtgT0UIuytD2V0Vyc6aaLZUR7K+Mpy1FaGslfJ140LZUB3GtvpomqYk0TpLHphZWTRPSWOfDP63V8s24yLZXhPDHlluakxj/+QM9k1O0+yfJg/erBxaZ+fRMiefQ3Pz2D8nh32yj30zMtk3VepOyWD/lEwOTsvm8Kw8OucVcmShooCORQV0LsoXpHxxNh3CkSW5nFxeyLk1o7i4rogLa4o4vWw4Rxbk0j5bHu7Z2RyXbc8tH8WV1cXcXFvMnbVjuL26iOvLR3BR9nV2fg7nFAvzOb94GFdWjOLW2hLubqjg1rpyrq0s4tLSAi4vy+HaqlxurBbW5nBzXZaQwc0NqdzamMz7W1P4cEeqIB+SHUl8sEM+KpIayjL4cHumlGfz8a5cPt6dzyd7hvHp3lH8s6mILw6M5avmCr45PI7v2mr4vrWe7w80yEM+me92NvLl9vF8vrmGzzZVaT7dNI5/bKjk4/WVksoPcVM1/9hYzQdrK7i9Us5TzuGmnN8NuRbXlxZyTbiyOF+f7wUlUC38k/OCugZn5mVzdl4W5+dlcnFeBpcXZHJtQRbX5mdwZV4Kl+cmcWV+EtcXp/L+qiz+uXUYP+wv5V5HLfdOTOTXEw38cryBX49JemQi3zdX888dRdxZnc3FBUmcmRnLialRHJ0cTuekUI40vCScjokRQiQdDZGyTmiIoH2CshQLpKUuwIh0aOv9Na31kq+VTrH8Bg5WenCg3J2D5W6a/aUu7C12ZFeRPbuFfcVONJW4sF9+G/uKndlZ5MzGUU6sGubAigIn1o6Qjn9xJNtKktg0Jo0NozNZNzqHNaPzWD4ym0WF6do9cE5uKrPl5TgjK4tpaSqAd7oWomqik6mOEqJTqI1NY3xipry8s5mcmkNjivoPRCYTEjMYn6Dqp1MXmy71FBnUyYu9Pj6H2rhsqmIyGBeVRk2M1InLoD4hS7bLYqLaR2o2jWk5TBYaZb+TpGxSkqxLyGSi7GtidKoMDFVw9kRqg+OpCYoTJA18KVwlCPFUBcZRFSD4xzLOT/CPljTqFVVGqv2iqfGNoc43ljofheS9Ba8Yaj2jqfWINsa+UnGvwqiyl0GjXQgVQoltIMU2ARRb+zHGypciCx9Gm3kxysyTkcKIoZ4MH+JO4SBX8vs7abEqV9HPgfxBjgwf6sYYax8qnIKokQ9jvRy3Xtox3j+eif6J2gVQCVaTQ1OYEpYqpDFZiVXhBrRgFZHGlMh0pkZnMi02i+lyfWdospihlyVNUEhZUg4zkg3MSslljiaP2akKg4ClLK9mKjFLlaXl0RiXRnlgBLn27sQNsCD03f4Ev9GXqLcHk/SuBXndnCjp5894kyimWyQz3yZLW1xttBvGdiVaWQ5jr9BkrYSrkZp91iNkeQQHJd9sM4pW61Ecth5Nuxau/uSoVRHHrMZw3HoMJySv3AOPa/dAZWk1hlPWxZy2KeGMXSnn7Ms471DKBXtlOWUUqRQOf6LEKS1QORVz2XnsKy69Eq5k2amEqy6lXFOWVR4VWpi67l7BNSVcKTyk3LOcG54VmmtS54pw1XOcUK2DsV90reSMfQknbYo5odtYxln7cdKGGjlOnRyznsseEznrNYlDLrXs8RhPR9py/r7gPL+d/QW+lK/tQ3j+2xPuffsPPj67l9NramiujaG5yINO+U2fGK1wEOw5XmTLMeF4kY2kVhwfY8HxYnOOjzXjeMlQjpUM4WjJYDqV9VXxYA4Xm0hqKpjTNtZKULGt7Ggb40Cr7O/QCDsOjrClZZQdHWOdOCrvmiOVbrRWOtFcKYPPcnv2l9lL6iDvJWcO17rTUScD0fHeHJngw1Gho8ZT6jvTUuZAe6USnhzorJK0yp4TtS6cmeDF2QmenBvvxbl6SWvcOFutYlk5c7nWjWuy/vIkb85P8uR0gxunGmWbaS6cneHE2Wl2nJ1qw8nJ1vJOtaR9si0nF/hwc1cKX16o4tfPFvLkl208f3yQZ88O8+R5J7+9OMaTP87wFOkQIZ0h7ggfSmfnE+ncfCF8Cy9+4I8XP/Li95959rtyDbzHz4/u8d2jh/zw5Am/vnjGg2ePefrsPr8//YFnP37I9zfb+ejwGu7uXcLVLfM4OL2M2RkhjHIaQGr/vzHcujuzE7zYOS5b+ic13G1exo+fSKfvyR1px4fSnls8/eMcv/3exi+PtvHNd8v5+sv5/PrjSp4/3Mnjb3dzvX02y8anU5biw9gEXyrTw6jJiaFSx7WKozQ7XgtY5VlxVGbFUpUl77j0cCqSgyhN9Kc8OZApIxJZP7WMo5sWcGLbSjbOaqSmIJ/CuHhyohJIj0oiKjCGQJ8ofOXd56kCsrvG4OUeR4BPEqFBGUSEZhERlkVYaCahQlh4NpGRuYRL6uEWS2RMNkvWr+LU1eOcMApXx48epvNYK20nDglNNB/YKMeuZ3FuCqtkoLdNBn+7Q4LYIYPKjYE+rPf3YpOysJKB5laFFq78JPXT4tUmX0/WuLqw2slBB2VXllNNoSrweSAHZZB6QAbzB/1V3ChfDvp5s8fLna0ujmxSIpeLEzvdXdnh4cp22Xa3t3xLZb+tyj1QWVrJALAtKIhD/v7sl+33BXhrmgK82OfvyR459m4fD/aqwOpy3INGYas50FvTIhySuof8PQxWWf6yPkAJX956WdVvDvY1iFch8n0P8pVt/DhsFK2OKGSQfUTO4aifL8dUbCclthiFq5NyLVRcqKPKIsvbk2YVR0qJVn8VruTa7Jfz3OvkSJNcoyZJ9+u8k5QrMcuV/VJ/j7Mz2xzs2WhjzVolXhmFq5WWNiwxtWTBYBNm9xvArF59mC0s6qNiXZmwwURZXBmFq8FmbJPlHebW7DRaXe1TMwk6yvHtDHGvVND2PVa2mn02dhyQ9a1uHnSo2Q69fHUQeRUo+kRgsBavToeEcUqlwhkZYJ8JVUiZcneSOio9I4O+s9oFKkS7QJ3yD+SsigmlZuKTgeBFSc8HhWouKIJlXXAQ5+TanVEB3v0UasbBIKmrZvqL0O6CaruLwWFawFIB2g2zwv0pXKlZ3m6Eh2rB5EaE0dpKxyMK4YqyvgkP1fG0lLuWtpJRgkNEBNd1IHZjkHRlBWQUW5SgckkJT34GLvkHaFfBl6LVDSU8BAZx3tefC37KOitQW2spwUQLaUr8eemiqAN3/1fhKlq7091R7nfxhln2biu3QCVgKTe1CKO1kaDard3OdMB6dR3lmgUp8cmXi8LlYH85llG4Cg2QfIAWs66FBmqR5k9xJkS3UZ+ftNcQvF725Sf3yEuuuZc3p729OOPtrV0ltYCl3PxionWspztJCTpVcaRUmbLUui3vqNux8XpGPhW43iDahBvFoyCNOqZGWU0FBXJN0hvqnhm5ERasRSuFyt8MVwRpMe6a2l6dq498k7w8uODrzWUlgClh0MdX35urch/UbJFXhSsBhiD8SuBS216W3/IVQQlTSrS6oayolEAVGaLzhusSpLkRoeoEcys6VLtd3ogJ026XyuVSxQ5Tbpp3lRtkQpzRbdBwP64ara60cBUe/gqD1ZjBrfCqitWlZrz8i3B1WcU6i5brFhPHpYgYzodFatFK5S+GR3M6IFQLV7tsnVk+xJzJfQdQ1qMPuV26E/fmOwS99ib+b3XB/70euL3VDZu/vY3Zf7yB6WtvMeSNt+lnFK56Sb1er79FT+GlcNX9TWVl9S5dZJt3/+Mduv6ti57xT7nzKcsoJVopBvUczMCeg7SLYK+ufej+bk8tXPXt2k/HvFJpD+Ve+EZ3o3Bl8Uq4ClLClX+kxsfBC/O+Znr/A97tyyCp+0q4Ui6DXfoztNsg7AZY4mMt2zr64mPjgdtQB1yH2Elqh7e1C8EuvoR7BhPpFUKMZxgJWriKIMUjgmz/BINwFZ8nY5Z8ZgqLEnJZE5PJtsgk9kUmcCAylr2hUewIDGW7vEt2hkexKyqGHZHRmu2RUWyR3/dGeddtkHfMFnln7YqNY39aKodk3NWclylk0CIczs+ivSCbjgJJ8zNoy0mnLTuN4wW5XB07lveravigqpa7FTV8OK6ef9RO4rM6RQP/lPwXtY18USP5ceP5pEzqjCnn7ohi7hTKeLVgNLfyR3IjdxjXsvO5LtzOH8btguHcypE0fxR/H1PBZ5UT+LR6Mp/UT+PTqfP5dsl6HmwxiFdPDx3jaesJnikBq/MsTw+f5P6Bdn490MrPB1v59eBhfmtVboJHeLyvjYfbD/Hdym18Omc1/1qwnl/X7eHh1mYebJe6Ow/z674jPGqTftrJK7w4e53flWh14RZ/XLrL88vv89vlO/xy6aa2uLr3j895+vOv/2vham2DL+sbfdg81Yvt093ZPUM+gtPtODzbhtMr3fmkPYMvr1RxurWI2TOiyC70JiYzgriCEcQW1hCSVY93Sh1eKePxSqjCPawARxkcOjj6EOQbRElhFsunlrJ9fjG75uawfVoMWyYFsl46tiurnVlUbsu8Umvml9ixVAboK0vctXC1uUo6KBMCOdAQIh1ETzYVOcrg3I3m+lBOzkzWosWlxQVcWJTP6YV5nFiYz4kFBZxcNJwTi0dwTNKjCxUqP4KjC4ZzZP4wWR7JmRUlXF43jusba7iyrorzK8pkexlQLRjFySXFnFtZwcU1Ur56HKdl3ekVpXItZKCyuoKzayoNrJOBzLoKTq8t59SqUk4sK+boolEcWTBSjjda9iEDItn/ra3jubmlnuubarm6vopLa2QwtnqM7Gs0F9YWS3kFH+ys56M9E/ho1wRubZY6q4o5u3QkF5YVcW1NKbc3VnJn0zje3ziODyT/keQ/3FTJ+xvKub2uhNtrx3JLUPkPN1fw6c5aPt8znk931fHRlgrurB8jjOKDTaNlvbB1JB9tG8bHOwv5Z1MhXzUP5/uOEfxwZLiQzw+d2Xwv/HAkV/KFfN8+jO/bFFKvfaSUFfPTsXJ+Pl7JL8fGCdX8eryOe6cm8OD0JB4cb+SXw5P4Ztd4PpM2f7ha2rZsNDeXjOD64uHa8uryvHwuzy3gmtyXG3Ldrsl9OT8zl+ONKXQ2xNPREEv7xBgOj4+ipS5SBnjhHKwJM1Adxv6qEJoqgwxuhhVBmqbyQJrK/Gkq9WVviXRQS6RzOtaT/aXukkqnttiRvaXOtNZ4cHKKfIjnRXNlcTwXl8RzbmEsZ+bHcnZeLKfnxHBsWhiHar3ZOdaBTcMs2ZBvzoY8C9bnmrMux+wVa4U1Ur4m31KzOs+clTmmLM8awtL0gSx5ScafLFVI2bKUQSxLkjRxAMuTB7AiZaCk/XQcsoWx3VgkLEnoybLkPkJflib0ZmF8H+bE92Na7ACmxQ9lbpojS3KCWJYXIwOHJBbmZrBYXoCLZAAzPz+XOblZzJKy2bmZks9ldnYeM9NzmZaSzZTETBoVSVlMTs5hSmo+U1RMpMxCJmcUMDEtl7rkLGoSMqiNz6A+LpO6uCwD8dmMT8xlfFKerM9mXEw6FSpQe1wG1QlZVCfKdknZsn22Dg4+MVkJVrlMSs3Ts91NSsmjIUlZAGUxITademXBFZlMdXgi1aEJVIckUKMISjAKWHFUBcoALiDGIFhpIoVwKv3DNCqvqPKPoMYvkjq/aAO+0dR6R1PjFUWNZxS1Cg9Zdo+i2jWCaucIqoRK53DKnEIpcQhmrH0gxXYBFNn4M9ral1FWPoI3Iy29GWHhxQhzL4aZelBo4kbhUDdZdpe63rKdH5WuIdR6RTDeN4aJ/nFMlPY3yHk0BCUyKTiJxpBkJocmMyXspXglhAtKsNKilYGpUelMk4/njL8KVwq59jMSc5gh135mSgEzUws1s4Q5mgLmpOVr5qYq8pgnzE9T5DIrWe55TCKVAWEUOnqQPMSK8B6DCe0yiMj3TEjqYk1eD1fG9vWjfnAEM82TWW6Tw2Y7g5vgHvNCAxaSV8vWw9ljM4Im25EcsB1Fs+1oWmxGc9i6iDarIjosi+i0GsMR4aj1GI5ZF3NcUFZWJ8xHc8JsNKfMi7SllUG0KuOMQzlnhXNKuHIYq4Wr/45LjgYuOxVzxXnsK9Sysra6pGcTVAHZy7nmVsFV4YrCvZyrghatvCq44VPJDd9KnV71LOeSeynnXUs551zCaTn+CZsijlqO5oj5KI5ajOGklbTPtpoL9vXSjolynAZp63iOOtRw0LGKw6EzuVqxn+93/YMXd56B0lB+fM6DL7/jy5sXuHpgOZ3yzmtriODURBnATJJBg3wXLzcECP46vTJJOtOTFdKZniKDianSkZ7my43p3tyY4cH1Ge5cm+7G5anuXJzqKfhwaaqfIPubGsylKdLhnRbFlakxXJoczcXGSC5PkU7vDBk8zJFOtLzvrsyP4tL8CC4I5+fJAHFhNNeWJ3JrdRrvr8uS700uH23O5+/Ch+vzuLsmi/dXpfP+8gRuzpMBnbTnwhRvSf24Ml0GYdNk4DNVBg6T5XwaZLBQ786VOjduTvTi7pQA7s6Qjv8MOacZUm+2PzfVLImLfXl/sRcfLPTg7jx3rs8WFvjz0dZUfjhby9N/reL3R03SjzkmHZmz0m+5LF0aJVTd0kLVH3/8Q8q/EL5GX2i+E1RAMeWb+YvwEyrA2O9//MyT3+9z/+lvfP/bE759/IyfX/zOw9+f8/z3R3KMb3jwz0t8cWozd3bPkO/xDD7ePY8zy2pZMSqGMV6DSRjw72SZv0djlCtbStI5Nq+SW7vm8v3tJp4/usgLrmkh7Smn5Fit3Hu0hW++XciXX0zjp+8W8PzhVl78sp+Pzixnw/SR1GSFU54YRHV6OHU5UYzLjtZWVmVZCZRnxlORGcu4zBipJ++rDHlPpYZo8WpsnC/FsT6USb5hWCIzywqZUjKaqsLhjMnMZZi8czPknRwVFEewbywBPvF4e8VpaytvD7WcSIh/KqEBQqAQnEZERDZxcQUkJ40kMX44vl6JRCvhau1KTl05xonTHRw71sbRI4fpPNrK0ZMtHDmylwNblrKquoh58eGskAHx9kB/dgX6scXPi1WeLix1c2S1hxubleugrFNslkGkEq82B/iwwceDNW7OrHdzYZtyEQzyZZ8MGvcHBxitrXwNwpWymPLzYZ8MRLc5ObDZ3pZdyoVOBswaH28O+vpwyFi3JVC57AVKahC/9vr7sNvfS7M3QAiUPkKQj3YvbJJ0v3AgUAgwBlZXMxAqfD045OMueNIsA+BmP28p89SB13UdJXYpF8UgdVwfWuXY7UF+dMpA/4gWpfw55ufHcT9lXWWwsFIcV8g1OBZgsMZq9ZL9u7u/wiBcub4SrvY5C3Leexzs2WNvRPK7BRWUfZudHVvtbNlka8M6KytWW0h/xFJSa1tWWdmy3NyKhUNMmNt/AHP69WeBmmFwwGDWDBrKxsHmryyulHC13cyS7VJ/h4W1Qbyyd9KxrXTQdiVaaasro3Al61pdPWj39NZWV8plsN3Lm6PK8iog6BUnlUtTYIjOH/Pz17MjHvNWwdrlmiihy9ef4z5+hjIfX04r1z81O5+2MHkZqD1cB2FXA3gdnF3NLKjjXAUKkldxpyKVO10s12RgqSxTlNugsr5SFkIqptRV7doXrC17lMWOEiq0m5kRFfvKEDvKIFwpyyVNuGH2wOvazSzKIF4pyxjl2ib3WllbXTa6rynx6rJwNUDehcYZCa+pGQ2DgrRF1QUlaimxJCREi2UvhTMdqD3yP7uw3TAezyBgRWmx6o5RtFKBy29FR+pg4TrGU7DBIkpbiCmBJCLSENhbW42FaCuki/Lb1MKVPKMvra6uK9Eq2P+VJZYSr67q6xJsFJNCtFulElZuRkg7ZOB+RVm/eftxxtOLU/K8npDn9ZSnB+eU5Zg6jooVFS3nkxCnuS7tVTP+qRnzbsbG6GupLMvOyv0/6+Ojrc4uBwe+Eq60mBdmEM4MYpVBoHqJWlZtvhyo3AZ9Bfn+yW/3ovy+L8v5XVHl/t6ck/fLWS83wZ2znu6c8fCQdss3S+7BZT9pp68SuNT9CtTC1fUwFVhfWb9JHbUfdW2UaBUdZrRsC9dWV1dD/TXKWk25XCrhSgtcKt5YZBCXddyxEO0+eSdRWZ8lGM5buSWqexNmEK+Ue+qNiHAD4QZLvqtGl8err1wfjVZXSohUgdtj5Nstz/hFuQ/aMlFZXYVJPjSSk/7BtLnLu87OmZWmlkwdMIiyXn3I6dKN2LffJfitd/B/tys+73XH+c0uWP3H25j++xsMfe1NBr/+lhau+mjeovcbb9NT6PHGW5ruQrfX39bCVZf/eIduf+tCrze70+/d3gzSLnyDGNR1IP27DKBvl3706dpPC1c9jMJV/+79GdRrkLa6UsJV9ze6a2sti/5mOJja42rlgq+Tjw6mHuYVol0HlXA18KVw1aW/Ib5V94GYCEO7D8KsxxCs+pjhYuKAr7UHvlbueJg64THUAQ8zR3ysXQh09CbELYBI2W+8VxhJSrhyk9QllAzvGIaHpVEaLWOWGBkLRWcwNyqT5dIX3yBjkZ2hcewNj2GPXN/dcn13yTXfHRnNbnm/7JJ3zS7J74qKZoegxKsNwWFsFLZJ+Z6ERJrSUjiYlU5zTgateZm0KeEq3yBcdeRn0injs/asVDqzMzg3fDi3yir4uFbG73WN/KthBt9Om8s30+bw5ZSZ/GvSDL6aNJOvpfxf46fyadVEPi6v5cOSKt4vKufO8GJuDx/DreFF3CgYyfW84dwsGM7tYSO4M2wUdwpHcbtwNO+PLOWjsTV8WDGRj2qm8tnUhXy/bLMWrx7saubBvjYeHzrK87ZTPG4+xj0dmL2dR21HeNTayYMDh7m/p5mHOw7y68Y9fLVoHR9PW8oXs1fz88od3NvQxL2th7i3q537B47zsP0sj05c4snZazw/f4MXF2/x+9UPeHHtI55cfZ/7V27zy60PeKAsrv6LcPUqsNVf/v63jZND2TwlmC3S4dw5w4emWZ60zHLmyFwHzq3w4LP2LL69WsOZ1jFMnxJKcoYT/lFe+MUm4R2Tj3NIIdbeeVh65WLtkY6FQzimFm64OLiTGR/H9OqRbJ5Xzp5Fo9m7IJNds2PYPj2IzY2+rG/wYvUEd1aMd2N5nQfLKz1YVuLGirGurCt3Z0ulJ9sqPNhe7squCnf21/jS0Sgd/TnJnF+Uw5Xlw7m6ajSXVhVxbuVozq4sEsZwRji9bLTm7IqxnF9VwtnlYzm1tEgLU6eXlUhZOZfXjOPy2moura7iwqpxXFyllmu4sr5Oc2FNNedWVXJ2VQWnV1ZwckUZx2VbzQpheTHHlslgbMloOhYM5/CcAlpn5XN4dgHHFo6StpRycU0ll+Q4F2T7s0tLOLVYBmqLhnNsUYHm1JLhnFs+mvPL5RykvScXFNI5M5vD09Jpn57BsVk5nJybxynh9Nx8zszL59wCJdgN59LSkVxZNpKryxUj/kxXSLpiOJdXFHJxSb5cqyzOLpAfxcJ0IZVzi+X6LUnk0ooErq9N5PamBO5ujef9bbG8vzWCu9tCuLs9lPe3h3N3SwS31svLdW0o19fIh2tdOLc2ykt4S4psk8adTamyPoXr61K4tjaVq6tTubw8RQZBSRybFENLVRhNZYHsLfFnd7F0akd5srnQlY35zoIrW4d5sn2klI+QDmyeK6sy7FiebsXyDAuWCUvTzVmSJqSasTjFlEXJJixIHML8xEHMSxgoneWBzBXmJwxisZQvTR7KkqTBzI/tz5yoXsyJ7MF8NXNhbHfmxnRjbmxXFiV2Z0Vab1Zl9mdldj+WZvZlcUZvFqf3ZkmGWu7P4rQ+zInryvSIt5kW+ibTQ99mVvh7zIroymxFpIFZUZLKvufE9xR6MFOOMSO6q9CF6cKM/wFZF9WFmZHdZH89mB3agzlh0rbI7syP6sG8aNlXZBfmRLzLXGFO5HvyEu0idGVeVHdmyznNiOnP9IShzEq1Y16GJwuzQliUE8ei3HQW5eezqHAYC+VlNS+vgFk5OczIyWRmThazc3KZk1PAnKxhmrlZw5mbPYK5uSOZkztK1o+UesOZmj2MxowC6lNzqU7KpCohg5r4TKOFVbaBBINwNSE5n/qkXL2+SlCi1TihMj5DMy4uneq4NGqUtZYsj0/M0oLVpORcGoQJUnd8rKyLkTpRKVRHJFEdpsSrRGpClQVWArVBBiusaiVcBcYwLiDaSKQQrgUYhcorqgIiqPaPpNY/2oCf4GMUrl7iYcQ9kmrXSO3ON841ggoXGUi6hGkBq9QxhLEOQRTbB1KkRCw7f4ps/Rkj+TF2StgyrBvrGESZczCVbqFUeYTJ/iOo941iQkAsDdL2ScGKBE1jSCKTQ5M0U8KSmRqeYiBCUDGsXhKl4lmlMU2ujbKyMghWBhfBmXLNZibmMDMpj1kpBVqwUsw2MietgLlKtBLma/JYkJb7ChUHa1ZyOo3yDq8KjmSkmy+p5g5Eycc/vKsJ0e+akfyuDfndnCnt7cvEgRHMN09hnW2etrjaZTWMnRYFMrjJY5t5nl7eZzeKgw5FNNsX0WJbRKvQZj2GNqtiOoROyR8RjtqM4ZjNfxauTgqnLcZwzqaEc7alnLVXwpWBsw7yrtbClSFW1X/lsra0MohWV51LXqFcA1Vcq8uOpUKZrC/niks5lyS96KxmIJRy91KuKSsrn3Hc9K/S3PAdxxUvOa5zEcfsRtBhWcBhU3mnm+TTZjqcTmnrUcsSTljJN8G6mrN29Zy3a+CC/SROWtXRalFOp/sEbuRu5JsFV3h6TD7CH/zBs388594HP/Ht9Q/555kjfNC8mptbx/PBxtF8saWQr7YWSJrHZ5tz+HRTNv/cnMfnW4bx5c6RfL27iG/2jOLbvSP4dl8h3zXl893+HCFL8vJ93pMtSNme4cJIYTTf7R7Dd7tK+GF3BT/uHidpFT/sGif5Sn7aW8Ev+8r5+UAZPx4Smsv4oaWU71XaWsHPHdX8eqyO+ycn8ODURB6emmSkkfvCwxMN3D9czlebMrgzXzrWM/y4NlPNABjE9ekyCJK+xPXJ/lzTwpUbV+pcuTnBg7uN/nw4LYwPZ0Tx4ZwY/r4who+XRvHJkhD+scSfzxb58/miQP65OJQvVifww/5RPL4yA/61CWksPOyER6fg8QX47YosX4N7N/njl7v8/stH/PHrP4TP+N3IH7/+k9/vSf7+p/z+SNLf/sXzJz/y5OkD7j/+jZ+fPOX+8+c8+eMZL57f48lPn/DDnQ7+3r6UmzukQ7erkc8PzOPW5ka216ZTEWxO4uD/IN30bSaGO7KxKJmO6fLcbZrCN1e28uzXE/z++3meoazAjvLkxUHu3d/A11/N5otPJ/LD17N49lDO5cF+Pru8mu3zxjIhP5qKlGCq00KpzY5gXFaktrJ6KVxVZso7LzOG2sxo6jIjqc+MoC4jgvKkQIaHu5Md4EB+qDvFyfLuys2ksmAYpdJZHZU5jFx5PyRHZxIXkUFkSAaB/sl4e8bj5R6Dn2ccgd6JQgLBfomEhaQRHZ1DYsIwUpJGkBA3DF+vBGJis1m6biUnLx/l6Kl2OpW1lVG4OnnqMMcP72b30hksH5XDgjB/lnu4slkGsNs83djg7swyR1sW2tuw3Fm+994+bJXB4mY/Pzb4erPBx1un67w9WKu283bXAdaVaKViWynh6mCQv+DHIUmbJVWBzg9I/T2uLuxxceGQDEDbAwJo9w8wpEKrv9T1UyKXnxaxDvhJv1bY6+fNbn/vV+LV7gAv9gRJeYifnkVwf1iAHFfyKki7n5dsZxCudAB3Gfw2e3nQ4iX9Yy1geRrFK6mn3A4DDOkhOYaKa9Uh7T8i7dfClbK08jVwQglYxrwul8H60QB/OmT5pXB1yMPNgLurATdjqt0GXdjr7MhuBzt22tlottlas8naig2WFqy3MGetpbkhxpWZGSvNJLWwYrWlDaut5D6YW7DIZCjzB0s/auBgFvUfxIr+Q1g30NRgdSVsE7abWWnhapuphU732NhzwNGJJjtH9ljbsU+7ChrEqyZZd8jRhVY3Ncuhh7a+UuKVssBSMa+OKkHKN0DOPVBzXJaPecu5e3kbkLwSqo57Gzgm2x33Ui6AyoLKIF7pwNTaeijSSASXVaDyiDA9q+AFSS9EqBnlZF10DNdj4rRFyhUZPCrhS4leV166+CkBQAVTD1CWN94GlPAR5K/jG6l4Vypwt3LDu6pc7iLDDDGllKCgAqT/Rbi6agwUrq2CjJZBVwMNXDNyRcWsUtZVct4Xff00KubV1eBQg8tahMHKRlt5hRmDdytR7CVKwNIBxV8Sya1ow8x2N6MMM+yp2FBKuHo5s6ESrgzb/TlLnWqvEsmuhgZqiyIlyiixR4s8yvpKucIpwSrEEFvqoooxpc5NzYSnXA6jjZZfUWomRNlvWISehVFZL52T3+FpeX5Py2/ktI+XtoI7K7/Xi8oqScXbSowzYIx1dVW7Lcp9k+twTp79s/IuOC+/UXXcVxZor8TEYG0ZpkXG4EAtVF3WIpWP3DcvLshv9JyvB+d83CV157xwwd/TIGLJ+vOy7oynK6flN3XGS4lWXlzy9+OKsh7zD+SCPGcKZR2nrK6uyHOg3AvPyXm8FK8uK4s0Ywwx5Tp5MchXH+OyvK+uybqbEYZ4YcoC66p2swzSM1bqmGPR4YZA9XGxWri6Hm28J5HGe6JFKyVehWrrP3UfLxut5i4bLf90XCzlRhgRxVV5vtUzruLBnVXWiyFh2pJRueWeDQ7Xca4Ou3kbhCv5HU+V33lpnz5kd+tG3HtdCOvSFf8u3fB4pyt2r72D2b+9icm/vcGQv73JwDfepJ+KcaUxCFe9tHj11p/i1etv01XFt3rtXbq/1lXWddNWV/1UYPb3+jPg3f70ebuPjl/V+11DXKue7/Wi13s9GdCjP0N6D2Zg9wH0fquntrjqI3WG9jHBZrA1jqYOuFm64G3vib+LL+42rlj0M9NWWf31/vsZrK66DdDClWmPQToYu2Xvodj2s8BxoA0ug+20tZXCY6gj3hau+Nl44G/vRaiLH/FeoSRLHz3JNZQE6bunukVQGJTM2EgZr0SmMzEiVcZ46SwPT2NdaAJbgqPZHhLF7vBYmqIT2B8ryLtlrxKswiM1uyP/tMDaEhbJJhXEPUy2i4pld3w8+1KSOJihYlylczhbuQcaLK3as9PoFDoy0zialcHZwkJuFpfxcVU9/6xr5KuGmXw/YyHfz17IN7Pm8/WMeXw9TZgyly8bZ/H5+GlSbwpf1E/hH+MmcHdMBXeLynhfWWGNLuHG8NHcGDaS2yNGcXfUGO6MLOL28CI+HFXKP8ZW80nZBP5eMYlP6mbwxYxlfLd8Mz9u2MWvOw7ycG8rj5rauL+3hV+Fh4c6eNpxnMeHj/DLngP8uFnqbdrNg427+GHJBj6btoTPpy7lx8WbeLiuicfbD/PbvqP81npaum7nuH/8Ao/OXOXphZu8uHSbP659xO/X/87Tqx/w4Mod7t36kEef/otnv0if+dlT+ON/IlxtnRbBtulhbJ8ezJ5Z0kmY60PbPFeOLXDi7ApPPmvP4durdZw6NJqGej/CokywdB6MiYMTg+0DhAgGWkcywCqcwVbBDLXwwtzMjqigYKbXVdC8aQHn9i/kYtNkzu0q5+TmQjrXptG2KpH2tcl0bkznyOZsjmzKk+V8DixMZ2tDKMuKHWUAbsGKEdasH2PPllJndpS7sbvSi71VfuyrCeTQxCjap0vncVYmh2dn0jwrg0Mz0jkwLZV9k5KERPZPTuHAlDSaGlPZMzGJnfWJ0gmNZ1tNHDtrE9hTn8LeCWnsnZjOvgZFBrtleef4FHbUJ7NzQgq7G9LYIekWqb+hOlaIYb2iKpL145RLYgRry8NYUxrKmpJQ1kq6sSKSrTWxbK9LYIeiJp7tVXFsq5IHuyqcjZXBrC8PZH1pABtKAzUbS4PYMDaAdWN8WVfkI3l/tkrZ9vIQzY6yELZJva0lAZIPkusQZoxr9Sf7a8PYMy6InRV+gi+7x/mzR67X7nEKH3ZVerJrnJsgHb9aF5rGu7B/ggNNE2wEc/bWD2HP+EHsmzBYMGGfLO+uHszOyoFsrxjAjspB7K4yY0+NdGZqrGV/0sEps2BLiQWbis3YMNqMdcNNWZNnyooMU5YkmbAocQiLdWrCvNiBzIxQgfR7Cr2YEdaPOVGDmadnQRws6/ozI7IPM6IUvZkeaSSiF9PCezIltDuNwV1pDOkqg/9uMvjvzpTw7rK+J3Oj+2rBaq5sO13WTQ58m8aAN5kS9BbTQt9mepjiLWaEv6GZHvYak0P+jYmB/xf1Af8n9YH/fyYG/weTQl/TTAz6DyYE/DsNgX+Tfbyh9zEj7D2hixHJR7zHzOiuzIrtzuw4g3Cl8po4VfZf6cGsmB7Mie7FPDnP+eGCnNuCaGVlJWlcLz0D5HzZz7xoJY51YVaEENmNuTF9mJswiPmp1izL92LN6HDWjIplWWE8i/NSJM1jxchRLJeX05Jho5mfP4xZOblauJqekyX5PObmDmd+3mgWFBTJ76uYxcNKWDy8hPkFxczOHcX0rGFMzsinITWX+uRsahMzDWjR6k/hanxCNhMSc2lIKZC6BUxIyaNeGJ+aT3ViNuUxaZRFJVMakURZZCJlESqOVhLjopINLonxmQbRStL6/5lwFZLwyn3w/6twVe0fTc1L8cpX8t7/nXAVRbVbJFXCOPmAvaTSNZwKJWA5h1LqFEKJU7ABx2DKZLncRY6rtpN9VMv+ar0VkUYMwtV4o3DVqIQrOQ9FozBZzmtyWJI8t8kGwUqLVikGseqvvBSu4jKEzP9GuMphVnIus1LyNLONzJF7NzctV1tXKaFqoSb7FQtSs5ibmsHM5HSmqID7EbGM9gwk3dyRmN7mRLxjQvTrJqS+ZcnwLk6U9vCiYUA4C81TWGudw2bbAjZb5bHRLJtNptnstJT3tt1IWhzG0GpfxGGbItpsi2i3HmMUrQzCVad1EUeFY7L+uKR/Fa7OWozhvHUJF2xLOW+vBKsybW117n8hXBlcAZWVVYmeMdCAEq5KXolWlx3LZbmCKy4VfwpXbqVcUdZW3srSqorrflVc9ZH1nqWcdR3DcdvhtJrmcGBQBk390zk4IIvWoYV0WCgBrpSjVuUctazguFU1p2zHc9a+gRM29Ryxr5HO5QK+rW7n6fp/wNEHPDv3kJ9OfM1nbXf4tO0cXx3v5Kcze7l3ag2/nZzD8+ONPD9Wz+OjtTw8VsuDozU8PFrHo2MTeHxqEk/PTtY8OzeJZ+fH8/R8jVAplPPsrHCmkuena3l+ajzPTk3g2ckGnsg+nxyb8n8z95/RUV3b2i56/nzf2WuvZeNMTgoo55xjKatKqirlDAKBCMqRoIAiCEVAgEQGIZJQlshJQhIIIYINNsY5G2ds4/je3scsYa/97XN3O+3+uT+eNmaqMWPNOcbben8HfrlQiV8vVBHV+PU8lecr8Mv5Mvx6rpTKIvxycQN+uVQkeHpxPX4mfmIub8CPxJNL6/HDMzbge6qbl33fl44P90ZiktoMoyVOuF7qjJvl7ri50Q3jpa64WeSC8fW0fK09bqy1w60NDni9xANvlQXgvUoVPtwSiY8aI/FBkwrv1gfhvToffFTni88aA/HFthB8uTsKXx9fQdeCjuH6FvxwqwlP7uzEj3f34qc32vDzG8fw0x1qNN08im9Hj+PrkRNEB74a6cSX107hy+EOfDF8Ap8NH8cnox347FY/vn04jKdfvoXff3qMX59+j5+f/oCnvz7BH38+wW8/f4qv37+Od0baMNlVifG2fLx+bD3e79mMRx2bMbBpBYpVNog2moYYg2lY62uKXcnB6NqwBMO7CvDhcCt+fXwaf/52Bb/hIn75ox8//3Ic3369Ex9/UIH33yrEFx+U45fvdgM/dOCDiVYcb0xDcTKLUJ7Ii5KhMD4AeQn/34Wr9bS+KFGKvlod6okkX3vE+9gjWe6FlZFqrIqNx/KoRCSqYhETEoe4sCWIi1yOCFUKggMThSG7m4sSbmzQ7hQKb1cV/L0jaF0c5PJEyIMTEBQQCz+fKDjaB0FBdWzbswMXx8/h9JUBDLK/1flBnL8wgCuX+nHmxAEcKM1DUyx9g6iT2GxjiT3mZthvaYE9VhbYbmGKBppvtrHFfhc3HKbO+wF3D+ylTu4eYi91Ive6UUkdysPUAT3BwhF1BE9pIq66qUPdQ/TS9JRwxZFPPS4u6HV1xaCHJ85Qh/OspzfOUXmOOsJnqDPKnlZ9RDdHaHm4SXi64ST9/gRxjKY5JfGojDp4fh44GehFeOMETZ+gDu8JOpZTHHUl0gNdhVAlCVfO6Kf999G6PvbE4pRBMYqhm4jU4lRC9rc6Q8d/zs8b56kTfIE6yTza3kWNaMWRRufcCU+a/ptwNUDXQohXLixesVBlL+ijDveAmzMG3Xm9M7qcHIR4dczWEu10jQ/R9WXRao+RIVoNDdFiaIBdBhI79bk0RquxOfaaWQrxaruxMRppu4ZF+kK42rZAF60a4eqIoTmOGlngmLEF2o1McYh+y+btx0zMhXDVxVFXLFiJVEFzmjZHB813Wlih28ZWiFccdXVa4Iazru447y4JV5c9ZbjMJc1fdvMUnlQSnrhCy69y6hndO/apuurpLUH3dIju6ZBMJgQsNqaW4NHjfDHKo8gF+uEade5HqHPP/lk3qFN/M1SJCYI7+JxadV14VWlMsf39NSbfHhjzcMUIXdtrDN3TMbpfbNZ+J1QaiU8YoSs47S1IGpEvRC48mlgUYoFhKpWN09LGhUjlhXG61+OejCdu0H0d42giVzfCXcDCFY9aKIlWwUIou66JHBuRsWAkCU/j/pLxuxChOM1QCE+Bz6LFbvhMpRn6aaLIJB8uIYaISK0pT6xQCRadhEjiL4zZb/nxcXsKI3T26Jrg9LcgfxFxNkb1jhBjLFqxSKai31MHnNP8+PxF9Bcbs8vlQgzk1Es2UR8Tfl0eGKF6r9H/djSA9iGnY1LxaIQKcf04ek2K/uLRHv3ouvloTO3/fk6+z0SrcfYP44g2HxabvKT7xveK/pcsTI3Rf5BFJIG3C8Zkrrju40b1uxMsSLLhvbsQJ7kerm9CRI8FiBEJxzUjP3JEHEdcsfh4XWP+Ps7XmSPROP1QY4A/HiAJV7zfcSpv0TlOalIUx305BdNTeGFNyiXRakIIn4HP/L0mxSiGIbjNAisLrZpIOBHZ5S8NGHBjKtpPE/EnBFMWuuQhIk2QR9285h8o0nBF+q1fEIb9JOHqsrc//e/ofWbjgF30vy/T0UXavLmImz4dytdeQ/CMWfCZMRtOL70G83++AP3/eB66/5gGnX9N+0u44nRBwYsiXZD5u3A14/mXiVdpejpmTpuO2S/MxNwXZmPBS/Oh9fJCKqURA+e+MkcSrl6TBCxOH9Sfrw/d2bqYT+tZuGKPLF1abrzQCGY6ZrDSs4S9iR1cLJ2otIXRfAMhXLEwtvBVjc+VRriSIq50YTxHDyZz9GE21xDm84xhucAYVgtN4KBrCVdDB7ibOMLV1AFels4IcfJBtLsCMdRuj6D2fTQLV95hWB0YheygKGwIjER1QBS2Ea1+KuyjfsYBWSDa/RXoDA1Hb3gUetUR6GLxiqOvAoJwnAUsNmVn0/agEBzyVwjhqo2mj9I9O6FUojM8DL1RkeiPicJATCQGosMxGBWG01HhOBcdhSsJCRhbloLbK9NwPz0Xj3LW48O15fi0bAu+qGnAF3VbBZ/XbMVnm5rwSVU9PizdjI+ILyuozUnl27lFuJ+RT7/Pwf20LLy+Kh33VqXh3uo0vL6G6l2TgYdp2Xg/sxAfZxfhw+wSvJtdinfyK/BuSR0+rmvF491H8EN7N3443oNv2zvx7dFOPOnsx9O+s/hl4BxN9+Hx4eP4Ys9hfL27Dd+1ttFxteKdojq8vX4LHVsLfmg5gd+PncEfPVfwy+AwnpwdxncXRvBkeBy/XL+D38df1whXb+JXIVy9/v9WuApEW6W/iII6Ue2JHo1wdbbOBpe3O+PtgUR8cqMQ5zuWIS/DHq7uM7FA/xXM0tHCbB1LLDR0h56ZD/TMvWFk7gELeticbO2wanEsug9tx7vjdJKvd+LzW3vx4cgWPKKG74Nzubh/LhtvU2P7g/GN+OR2NT67Sxf+3g68M7wFF/YuQ+MqS+rQTkdF1DzqlOth5zJj7Fpmgp3JxtieZIStCUbYkWyFfatcsD/DC3szvdGSzmbo7mhe6UodcifqmDtS6Uy40LQz6pc4oCbBluq0xMZwM5QTlRFWqIy0QgWVZeG0PMycGqimKCJKws1RHkXrY21RHmOD0khLFEWYE2YEbRNhgmIqS2i+VMPGCP6NBSqjrVAVY42qWIlNsTbYHGdLWKM61hwV0Ua0rQE2qvXpOAxRFWWMzbFmqKF1W4j6eEtsXWyL5mQHOndHiWR7Om9L1MeYCrbGm6M5yQo7kiyptKSSGoqJZmiKM0ZDrCEa4wyxLdEYzYv5upkRpuL67Ug2IPToeuqhZfki7Fq+EDuWzcG25NfQtOQl4kVspXJb8ku0/5fRvOQVquNlbEt6GVsTX6FjeJWgbeOnozF2OnWGp1MHeQZ1iGeiLnIW6sIJTncLW0hoozFMB03hukLAqlfpoEaxEFWBc4V4Vek/D5uCtVAXqocGFTWm6HrUiYgq3b+iqtQcVaWFLcqF2By6AJtCmPlimqOtamm7hghdbIsywPZIfTSxuMPrFPNQGzKXmIM65RzUqwnVbGIG6lSvYkvIS6iWP4+yABar/onSQJoOfhEVilck5K+gMvgV2uY1bFbMoOOeRb+ZQ/XOlZDPpuWz6DgktqhoX2HzUB+xQMDTter/gmZZvWoBmkK10aTQQqNiARpD56NROZ+uwVzUK2fT8c6m456NTfJZqAqikkU5FgBjLem+eaItKwId65bhWH4K9q5OwvaliWhethw7U9cQ6diWsgZ1S5YL4aoyIY7glMElqF2Sioala9AoBKtMNC3PRENKBrYsWYWq+OUoi04WKX1F4QnYEB6vgabVEkXqRBSxYBW+mP4PydgYzUJXCkqil6I0LgXliakojqF3hZJHAo1AWoAaGYFqpBMZNJ1FZW5wuBiVkP2y1oXGCp4JVyJdkMWr8GfCVQF9PPJ9lcjzCRXkPhOvgpHjHYhs7wBBzt+FK1qX7y1HAW1X6C1FXRW4y5HvRrgQzn+Do66IPC6dJfKIXKcg5BDZjrQPxwAJhwAhauXytq4cyRUieWi583QwESRY6ynHejrOYjruUjr+Un+1hv8iWv0twqqChaq/ExKDytBYMYLglGg1JVxtCkuQoPuzKSIem4kaDVsipNEF64VQlYhGQTwRJ2iIiqX/aQxtF02/p32rI7GWPrSpDu6INbBC6CwDyKdpQ/28HhJeNMHSly2RPtMZRVr+2GygwnazGOwyi6fOUDz2Gcaj3TgJXeYp6LdciUGLlThttkpwhpAEKxawVgmj9nNszG7Gxuwrccl4lZQmSAwbrcaIyRqMmqdj1JLTAzMxRoxOpQqyz9UU1v/OMx+rZ8JVBsZtmUxJsLLLwU37HEw45gpuOnE6IM275uKWG827ZmPMKR1XbenYLJfhrOkSDBomoUcnDqcWRAu6tRPQr78Mp03oXMzScdo0A4PGGThtnI3z5oW4bFOMYccyTMhq8OHiNvxcNoI/W97Gb20f4vHBN/FG8xDGt/fjzSOD+OrCefw61o9fh/bjp3PVeNJfiCe9mfiR6c/Gk74c/NCbg++J7/r+Rn8WkYZv+1fhm75lxBJ807sEX/csw9fdqXjcvQpfdq7GFx1r8NmJNHx6LAOfHM3EJ0cy8XFbBj48lEasFnzUthIfHV5O08n48HCyKD84kIR398Xj0d44PNwbK3hrTwwe7I3G/b0xeGNPtOBBawQebA/B5GYvjGyww9VCKwwTI+vtMErzYxvscWO9A8YF9oLJYke8sdEDj8oD8FGVEp/WROCjWjXer1Xg3S1++GCLDJ/U+eCLBn982RiIz6j+j3dH4aMjdFzspXgiFe8fT8XHx+ncTmbjs448fHwsD+8dysHDPVl40JKJB7sycZ+415yBu9vW4M62lZjYugrXtmbg2u4ivN6zE1++fhG/cTTWL1/g91++xO+/fgH8/jl+/voNfHC3F7dPN2LkWCFGDqXjdnse3u2uwAe9tbi2IweNyZ5Itn0N0Yb/QpabNuqiXHEkKwznG1bh0YUGPP20ixpc5/D7n6fx9NcO/PTjAXz7mBqY75fivQd5+OzRBvz0xTbgu2P4aLIFHVtXo3iJDzKUjsiNcMfaBH/kJ8qRlaBCRrwamX9PFYyj9wtHXCUEYz1tUxAXhMwIX6SGeiA5yAXJwV5YRh3DZHU4YoJVkHsEIJDeQ+qgaMSEpyAqfAVUoSxeJcFXFg13VxXcHEPg5aKEnywSQQFxCCRk3hFwcw2BM73fLC1kCAqOxrbdzbg4fhaDVwfQf6EfZy6dxsVLg7g02ImunQ3U5lqGhhB/bHd3xi5Lc7QYGaDVyBC7TU2xw8wMW4kdVjbY58QjDHriIHXk97o4Yw/BAtY+d1fsJ9q8OPrJG53UAWQkc3Yp6qpHRF1xKp6bJBqxiEMMuLthwI3arMQZdw+c9fCSoq9kMvSLFEEWrlwl4YqmT3hzuiBB5VEZQR3NY/4e1PnwpNITR33chaB1zMMFJ4kuTxcp6orq6HNzQT8xQNP9XlJKYL9mFMJuDex/xSMTDlDn9SwLV3T8F314lD0fXJbJNMKVG87RcZ/zdBfeV+eEcbsHTtP8aU9p9ME+V04VZCN2O/S7OOK0uwvOerpR6SqErU6OvLK3wTEbKxy2MMcBUxPsNzHRCFhGQsCSoHnqvO4zs8IBcxvsNqO2oqkZvcOpnWhM7USdRWhYqIsd2vrYr2eCY8Y8YqAtTppbizTBfxOurO1EWiALV8dNzAQnqK4Oc3NBp6UVeu0cJcHKme4Hly7uuODOaYDeuOIpw1UPGa640zQtuyIEKy8hUA17+2DERzMiIDHC5uw+PJKgjxCuWMCa4oqXl/CzYp+wK3QPrsioDl8fDPv7i9ELr8vlGA9RSMiJ4GCRYjVlsi7S6PxYpPARUVIshIx6uknRNSxSsFgjl8QqQWiQMNm+rVKIyJlbimDJMFsjILHww6PcjXpw5A7V5SYJVSMuroSLYJSmhXDl5iHM21kwuc3+VcFBYn+j9KxcY7GHhR8WcXx5lEJfXPfh1D4WbnyE2MXG5DwK4TA9g8P0nIzQfkeovmG6JiMcxUXneDckBHdZqGI/qb/DpunBAbRf2iY4EPfoHO8E+YtRBvkY2B+Lz5u5QduNBdO1UgTgFntocbqfMvSZaPdXCqM0qiCfy23hEcYj+0mj6/GIhzcYqmdcEYibIRy9xp5hvuL8xoVQFIBJ/wDh/TWhGZ1xSrhiAWdcmMnLhHgkBCRNeudUOqMUISaJPuMBtDzQi6B1QTJhls6j/jHsTXVLjJ4YILzAGI5Y49EF74jUx2AqCbofd4JoXaB0nTia7ZZm1Ebxe46gkgdIIh+POij8raR9cOTVDR9JuLophCt/zbYBz9JNJ+RBQriaZOEqJEREsl2n52hUjKJI58jCFQtdPPqjggmmafa0kguxi5GEq2AxMicPenCNTdk5ZVBj1M4C1iVvP3Q7umK3uSXKdHWxZs5sxLzyCpSvvIqQGbPhP3MuXF6eDvN/ToPef/wLuv94HjrPaYSrKY+rf/0NHlVQ43X1l3D1CvGaGFlw1rQZmDNtFua/yCbqC0Rk1Hxi7qvzhGA1h5g/YyH0FxjARMcEBvP1xQiELHjNe0USrgwXGMJY2xjmi8xhZ2wrjNntDK1hOE9fpAryqILCoJ2mF2mEK70Z2jCYoQOjWbowm2sAi/nGhImYNpujD9uFZnDRtxNRVy7G9nA3dUCgjSeiPUKwWBaGeHcl4uh7t1QWjtWB0cih7+WGgEhU+UWgyTccu3yU2O0ZiD0evjgkC8BJuRK9YVEYoLZzvzoCvQoVOoND0BGkwEkqjweHoj0oBIdZtArkCCwljitCcTIkFKfo/9OtVqEvXI0BYjBchQF1KAZVSpyPiMBwfAJuJC/DraUrcCdlNd5clY1HmWvxXmEpPi6vweO6rfh26y6iFd80tuDL2h34qKIOH5bV4vGmrfh68zZ8XLIZj/KL8WZGAd5Mz8VbGTl4KzMHDwRUX3Y+PsrfgC/WluHLdRX4vLASHxVU4v3CKrxfXEvtsp34euch/Hj4FJ60d+Gbwyfx/fEuPO3lUQTP4smpXnx1+AS+2NuGx7vb8PWuQ/iicTfeK23Am3lVeLtwMz6p2oGvth3GT4d68GvnBTztv4IfTl/Bt2eH8cPVG0K4+uPmG/hz4gH+ICTh6g18d+dNIVz9phGu/vzzjymHq/9TuGqjhuThCl+0lXvheKUbujdTQ6DGEYM1tri4zQVvDybh4xtrcfroYqStsIC9w4vQWvQitPV1oKNvAX0TF5hZe8HaTgZra2c42NhC4euGTevTMHHhCJ68dwk/f9CPbx8cwBeTjfj81iZ8casS39zbhB8eNeHnT3bh18/3UtuxDX9+1Ykn7x7GRGce6ldbYrXsP5EX9AKqo+ehIUEHDfE6qI1eiM3hC6jTpkWdMwM0JZihPtECm+PNUS0wQ1WsKSqjTVERxaU5qmIsBOWRZihRG2GtfBF1jLVRQBQG6CLfTwc5vlrIki1Ehtd8ZHjPR6bPAmT5aSE3QIeOQRe5RBZtn+GvRR1wLWQGatFDrk2dcB3qbOuiUKFHHXADbFAaoVhtTJigiKY3hBpSaYgSlTE20rKNtP8StT6K1Lq0rQ6KQnWEeCWEq5i/hKu6OEs6Z2shXm1bbIftRDNNb423QF20MXU6DQR1UYbUCTVAbYQ+zS/SoIstkbp0fXRRH0MNk1g9NMUbYFuioWBroh6xCNuSdKlubdrHAjQmzkZ9/HTiFdQnSDQkvIymxFewPWk6mhOnYzuxNY6Fqldpv6+gNpKIoOkI+l3UrGepdltjFqApWgvbonXRHKMv2BZJ+4zQkyKw6Nw58mpz8AJUBc5DddB81Ci0UK/UQ0OYPurD9J4JV3Vh2oJatZYkXqkWCli0YmqUC1FD8yxuNQpxjM5ZqSWEqwZa3qheiHr1fCFc1SlnETOxRcERTC+gMuBfKPP/T5T6/ROlAc+jTP4yKkNfQ7VyhmAqYqqGRanQ2ahh0Sp0roh8qguZL9ismI3K4OkoD3oNVZzKp6T1tL8tqnl0fHOwicWn/wrVVctClUIbTXI6bvkC1CuoTgXVHzKL1rG4Nk+IfnV8reh68GiZO5MccGClH47lxqK/NB1nK9eip7gAbVnp2LU8FTuXrcLO5enYsTwDW5euQW3Scvo/JKEiNh5V9FLcvHgpapNXon5pGhqWZaIxJQsNKZmoW5qOzUkrURmXgrKoZJRGaPynwhNQEiGl9ZUyLFaFJ2Nj5FKUR6egMnYF/WYFNsakoChyCcrjV6BueRZqidLYFOF7lRkUjmx5xDNYtMpTRKIgRBKunhESLUYqZPGqgH5TEEhoxKsC4XmlQh6LV77UkfMJQY5MQQQj2zsQWd4BgmwRfRWIXFkQ8mldvow6eLRdoSwEhV7U+fNg4SoYea6Ey1/8XcQS0VhuGoGLpvOIXNom1yXoGXkMLc931whXwgheIcSqQi851nkrhGhV5BeKEn9JtNoYECZB51UWJIlWFcFRqJBHS2iEqr8jRCulhBhBUEO1Og6b1PH0HtQIVZEStRrqiProePqfxqMxJp7+i3EaYrBVQ2NUNOojo+j/G0V1RKMslEdtDECqnRvi9KygnqmPsJd0ETVND3HTDLDkJXOsnuWIfC0ZygxDUGcage2mMdhjEo8jpixcLUW/+XKcNkvFGZOVEqZszr5KA0+nilEFLxCXTFJFpNVlw1RcJYYNV2HEeBVGzdIwZpGB69ZZIlLqOgtYVunCoP3/iTHrv4QrHjmQuWmXRWTjpn0ubjrkYcIxD7dc8okC3HIl3PKEeHXDOQsj9mtwyYqO3SQJPfqx6NGNQbdOLLq1YtC5MBqdWnHo0UlCn0EKBkxWY8A0Hf0m6egzyUC/WQ7OWK/FRYdS3PCqwTthrfg+rR9/Vozj99o7+HrTDby+/jQupB/EpbX78XB3N56coY/5uVP4/Gg1Hu5YjvsN4bhfp8BbdSF4WK/EwzoV3qpV4kFNKF7fFIJ71XIiGPc2BdK8P16v8cEbNZ5UuuPuZndMbvbAzc3UqN9EDfwq6hRU+mGswh+jZQEYLg7AlXX+uFAgw7l8T5wnLq6ljt8G6gQWeeLqBjcMFblR6UrH54jzBXY4m2+Ds1SeX++Ii0XOOF/shHMlhChpmyIHXFpniytrrTFUaInhQgsMF1jgGjGy1hJj66xxY70dbhbZCyaKHXBnozPul3vgEbU1PqwMwgfVgXhU7Yu3qj3xZrUbHm1xxft1bvi4zgMf13vi/QYvPNxK57kzCHdbqUOxizpa2/3w5lY/vL09CG9vU+DNRjler6UOVDV1LKjem+XUySmj8y/1wVgJdQBLPIR/WG8hNTjXReJ0QybePLsPP350A/j5XeCPj4HfPsAfP76Jb96/hDeH92CssxTD7ZkYObQSk0cy8KizGB/1b8Kdw+twOF+FLB9txJs+h9UOs1AZYoH9qwIwsDkJDwbK8cP7h/Hn0178/kc3fv65DT99vwvff1mLLz4oxQdv5OCT+/n4/oMa/Pn4ED69sxPdzatQmuyJ9FAbZIc5YW2CH/KTFMhOVCM9IQzp8SpkxoUiR+NxtS5RjvVJ9I6Jp3dctD8yI/yQFu6DVWoZVqj8sCJciWRqTEf4h4ihv91tPSBzDUKQbyRCghOhDF2GcHUq1MoUBPjFwcNFCVdHOdxdQ+HjHQFfn0h4e4bB1SUETk5yWFjIEBgcje0tzbg8dg6DVwfRc7Efg1cGcZHKsycOo72imNoFtE2ADzXw3bDHxgotxobYZaiPVmNjtLB4Rey0sMQeB0ccoo49C1d7XJyw29lRiFf73dxw0MMd7d5e6KBOXKc/dboYmu7yYZ8rD3R7S6bpfd5u6Ge8qJ1K+5OEKzcRrXSapgepngFPSVTq5ZEIqYN/wt0ZJzg1kEUpH0+0U31HfVmo8sKJABnBkVaeOO7rIQQt4YHl4YJO4WElRVfxvgap/n6NeMWiGR8DH0s3wcbuAk8pZZAFtgHqxLJ4dZE635fofC75ynCBo6yonvMeGuGK5s8SZ+hYz7KJuw+nF3rjNItXdH16nezRT9fqjCuP2Ed1UtlLy3mUwRO21jhmzVFXhKUF2izMccjMBAfoujMHTcxw2Nwabdb2OEzst7RFK3Vkd1rQPbKzww5bW9QZGaNGexGaFi7Cbh1DHDexRpeNozBkbzej+gypHj0DHDU2Q6eVHWGPE2ZWOEbzx4xMhXjFUVcnhXgl+V0N2NHxUqf5jBMLWJwO6IlLbl64LAQrmZi+6OohuOTh+SyqikUqFqtGfPxEdJWIsOLybwLWEG172ctL/I5FQE4xvMy/9/WljjunDQbiOhMoeWCNiuiVADGSmyBwyhA7UErR4kiYIE7R49HzfEW01QSLDSzgKKYIwnhwoBBgbnL0i/C7kkZ+u8FRSXRfRzml0ZNTzDxxjZ7vYTYsd3EhnDHMvk+uLhh156gf9pDyfeZnJUVbyTDm5yXBBuhTUVAyjSjGYhY9I6NihDw3CU6Po2dy2MsDV2ndJar7MpUcJcUj13HEGKc7ilTHQOm4b7FoFcyj7gWKkfLuKqTyljgvfyGYTIhRCSXRhCPNOFqK67gpBLYAkcp4w/+v0e6EWX2gdC1ZCJqUswfY364dG8ZrruFNRYAQstiXjAU5NrW/xQIe3Ys7gdK1GJ/yF9OUnKo4RteHrxGPbChELfa9omO6E0LnqQh8JkSxqHRL4S98pbi8o6T1Kvp2hPKoiwHSerkUAcVI1yNYCFd3gxV0LQgFEUKEhkjG9zwioFqB21TPbarvtjJQUwaJ+m+HBkn1h0r7F1FZLHIJk/ZAMcoj72s8SIqeYhHrlpy+WQopEk6kTcql54thTzA2sZ+kfd9W03pVKCZCJW4plYKboexvpRAC7ZicyxDcUITienAIPf8KQo6r/oHoo//GHisrlOvqYM2smYh98UWEvfgK1K/NhnzGXLi/NB0WLFz941/Q/efz0GWPq+eof/+vFzCXls/6lzSyoOB5SbiaEq9mPCeJV1K0FYtWM4VwxVFX81+aK0Qp4XH12nzMfW0u5rw6FwtnacFE1wRWBpYw0TaG1vQFmP3iTMyndYvmsHClD2MtQ5jrmsLBxA4e1q5wNLaF4Vw9aFF9C1+eC61X5gmfKynaipiuJTCiaYt5+rDRNoGtlhks51E9s/VgM98ETous4WJoC2cjO7gY20Fm7oII6gcs8Y/CEt8oJHmFYSl9IzOC41Eoj0cRLd/kS+1bnzC0eIdgt7s/9rjJcMDTl74ZcnSHqDGopvZEWBROqyIwoAxHT4gKXXIlOoJDcSwoBEc4TTCQfbCUOKVUoTOU0wzl6AyRo4eerX5lKP0uFIM0fSZUhUthERiOisNYXCKuxy3Gzfhk3E1Oxd1lq3F3ZSbezivG51V1eLK1FU93HsSPOw7g26Y9+Li6Ce9vrMNnm7bi8ZYd+JzmPymtwQcFG/FOznq8nZUvxKp3ctfivfwN+KiwGJ+tK8Pjoip8VboZjzduwSclm/Hehiq8X7QJn5Y34HHNTny3bT++292O7w6ewJOOXvzcewY/dg7g8aHj+LTlEL5oOYxvW4/g6+378VH1Nry1dhPeKqjGx5wqWL8XnzQQ2w/iq4On8OTUGXzfdwFf9V/Ct+dH8JTN2cffwJ8338TvNx/g14kH+IH47t5D/Pj+x/jtu+/x52+/PROt/tBIV3+Pvfq/2sr8cbjcB4c2uuNYuSu6N9EHeZMDYYOL29zw9mAyPrq+Dn2HE7ByiRHsbZ+DoeErMDenB8PcBpasitq6w9nBHXaWVnC1NcUyalS1NRfj0Y2TdCBn8MM7J/H1gz346o2t+P5hE356dxt++7gFf361D/j+MHGEOAn8OICnHx3Dre4C1K4yR4rH/0KG7z9RFjYTW2IWCNFqS+QCQps6aIvQEGOEhjgTbIoywsZwfZQQpREGKIs0QkWUCSqjzZ6JVkxltAXKIsxQrDZCUaghiomSUGNsUBiiMEgfef66gvzARSgI1hPkBy0SwlVe8CLqdC9CjpxQ0LIQWh+qj0JindIAG1RGKA4zQUmYqYi64oiuYpWxEKxKaXlZmBkhCVcbww1RzscYbYxKOvbqaJNn0VZTwlVtrAVhjrpYSzFdH2choq22JVigKc6UOqbGdA0MnwlXNeG6qFJqUSd3AXVs6TpF6KA2Skdcq7poXSFebU1g4coITfF6qI+layiu6TxsiZ6NzVEzUBM1nfY3E/XxsyQ4mir2NdofC1YzqJxBneEZtL/pqA1/FTVhzGsELYuYRZ3keWiKZX+ohdQxpjJCS9AYzkiRVywssXBVr+L0QG1sCp6PyoC5xGxUUVlN8xxdtClkHjEXm0NZAJr/N+ahWsHpg7NRETTzGZXBs7BZQecSSudE16BOtRANai0hXDWwcKWaS8wW4lWN/FVUBk5Dmd+/UBbwHCrlL2Gzms43ho45Xgfb4nUlI3VhrE7zMRzNpYOtkTp0PrpChGuONsTOaCNaTtcynMW1haLcGq2H7bEGaI4zEOVf6P/b/K5YY+yJMcNeekb3RJtiN823xhqhhda1xBthd5IZ9i21xb4UJ+xbTg37Vb44nq1C34alOFueiwtVpThXUYaeDcVoz8zH7uWZ2JGchubkdGxPzkBj0mrUxKXQM59I/4V4VMeyv9Uy1C5eRaShJmkNNiWuRlXCSlTELkdZzDKUcdRURDL9jxbTs5xIz3IiSsMT6XlOov/NEiKZntulVGcKquPYE2s1qhNWiair9epEUVdLVhH25m0UAhZ7X+XII5EXGv3M56pQKY06uFb534hWLGj9/yBcZYnoq7+EqwJfOaERrugDlO8ZjDy3IOS6/l2E+i/ClbtcErg8FMjnCC0iz+0vWKwSeIQICjxCUegZirVU/zqfUKyn4yvyV6IoQIkSJlCFUmJjUBgRjo3B4SiTR6CczrOCzrkiJFoiVEoLFNC1qRT8V+EqRlCtjsUmdRw2h8fROyCO/o8EffTqNTREcWRVLP0PY+n5jX0mVm0jtsdMEU3zUWiIjEJ9ZDTVFYmNChXW0jVLc/DEYn1rRM7Qg/p5LYQ9p4XoF/SR9KoZls9xQJaOF0oMg1BrQh92s1gcMU9Cp0Uy+sw5Imk5zhivEAwSA6ap6GdMaJ7WnSUumK54JlxdMUzFEHHNcCVGjVdhzCwNNyzSMW6ViXHrTNyw4lEFNcKVpcSIBjGvEa6u29JvnglXGtGKI60c8nHTqQATBItWE66FmKDypnMuxhwyMWTDnlspGDRKRPeiaJzSjsCphRHoXBiFLhatOOJqYRw6dVjUSkGfySr0m2Vg0CIbZ2wKcM6xiDpg5bjiUY0Jvwa8H7kP363sxk+5F/BN7nk8XHkKV+J2ozu8FpfTWvBRywB+G7yM7zsO4d6WNFzIlomR/86uMsPFlWa4tMIUl1dQudycsCAscTHFgqD1KaY0b4zLqYbEIlxK1cH5lTo4vVIX/av00LfKgDBC30pj9KWaoYfq6Ew2w/EEY7THGKAtRg/tcfroWGyErmUm6F5hTBiih+haro+TyTo4tnih4OQyHZxaqY/O1YboWGOAk+m0PtMQp7KN0UUMZBrhYo4prhWyUGWFMRasCs1xvdACN9Zb4WaRDW6V2EuUOmCy1An3ylxwv9wdb1a44fVyR0yW2WCiwgoT1Va4XWNF18MKD7ZY4606W9yvt8WtBjuMbbXH8HZ7jGy1xXiDNSbrrHCXuEPbTdZYY2KTNW5U0r7LzDFSaorhEhMMFRnh6gY9XFmvj3PrTHA00wo7V7lib0EohtpK8NWb/fjjxzvS6IO/3cdPXwzhg8nDuDVQhZHjuRg9uhrjbStwt301HnUU4MPejXjYUYzBGnoHRlog2eoFrLB5mf7XBtib6o2+yijcPZVPbZxm/P5DO37/7Sie/rgbP33bhB+/3IxvPyzFp/dz8PHtbHz9Zhl+/6QVX95txpnWVahe7okslRWywxxQECuTUgUTVP+9cJXE4hW9w2L9kBXpg8xIKqMDkRkdhLQoOdbERGB5ZAxi5GoEuvnC1cYVDtYecLb3g5dHGOTBixETtQYJcZmIiliFAL9YuDqHwMkhSERZsWgl8w6Hl1c4PDzUsLHxR7A8Fjt27cSV0QsYvHoa3Zf6MXB1EBfO96B3/04cyKfvTpQardTJPODliT12NthpYohmg0XYaaiPXSZG2Glqgp3m5mi1tcN+Zxfsp048i1a7nRyEcHVAeF954ih1/k/4+qLD1w+dRJcvC1cydMk8hTgkUva8XdGnQQhHHP3EKXYcCcURWCz4eHIKn6sQnU6JEQOdcNzLGUd93HDEh0c3dMcRjrTy88TJv0V3dfl6iX2xUCZS/ohBb3ec8fIQUVEsMJ3mfdEx97k4UcfQWaQQdnlI+zlF+xGlh7Mwbe+T0e+pzrNU/3l/X1xg4YpTA+n4OHrqDB3raTr+QRbFOJqK9iPhKQlwtK9B4oy7O866ewrPqD5nqtvRHh10nU/YWAnxqsPBFqcc7HDSzhrHrSxxzMICx8wJC5q3Zi8wZxyzd8FBG3u0sGhlbYv91Knd7eGBehtrVOsZoFZLDzu1DXDEyBKnrKguKxscpXvWZswRV4bCrP0ktfdPWdmLkiOw/hKuJJN29rrqZL8rS1sM2Dpi0J4FLBdccHbHJRavXFmw8sQFF7qenEKoMWa/wlFU3hJXvaVUwSEWsWS+GJnCx/dZBNZVmQyXvX3EyIOcfnjVm9b5B2CUR85jISjwL9P2az5eYiS96+yN5OcrUu9u0rbC6yooUERPSZEtgUKwmZwSboTAIcEeV2w0PsKG41wPp7Fx9IxGCGMR57qfn0jxEwIW3b9rbDhO95C5JsQmdyFAcUrYrSnDcY50YtHKx5OO0UOkn7FoJUzT6bhvivRDTWoc1cEj442xD5S3Jv1NpknJo22GfSSDehbrOKrndqhciDQs+lyj7RmOJmN/K/aykqKF/HCHR8wLlqKCbmpS2oSIpRGyOGpKiEfsCSaiv6iUcSSY77OoMI4E43RFIcpwhJJcuoZ8bVk8uxUiIV3bQOnaBfjjlr+fBn8RbSUiv1jg0QhL4ng0QqKoT64xLWc/qBC5JCopFeJcmTtKFnzovJV0H1lYUitwJ0whBCbhTaURKDmKi9MtGSnyjqO+gsSoj2x+f5tN79WhuBsWinsRSrwRpcLrkTQfTuvUXG8w7oUrcDciRKpfTftW0bp/QyHBhvQhcs3xB4rrMyn8wiTh6q5KKaLZJtm8XhVKSNN3wlS0PzVuh6nFMoFaKjmS8IY8GNcFckIhjNpZvLohZ0IwHByMfm8v7KH/d7muNtJnzkDSiy8h+sVXEfHqbChemw3Pl16D5XMvwOC5aTCgdQYvvgK951+Czj9fwNz/nIaZ/ySen4ZZz08TIwvOpnWMJFy9QOUrQrSa+9IszHtxNua8MAuzp82kZTT/8mzMf3Ue5oloq7mSMfushTBZZAIbIyuY6pg8E64W0HZ/CVcGMNcxhqOJLbxs3eFk5gCDuXoi0mrBS3OEeKX76gIRaaXPUVevLcSiV+bD4LUFMKft7HXN4axnCduFJrCcYwArwk7LFI60zNnIBi4mdvAyc0aokz8SfCOQ7B+LZN8oLA+IQY4yGRuUS1DkF4lN3mps81Jil0cwdrv5CeFqn4cPjsgC0BGoEJFWLFgNKiNwRh2JQVU4+kLU6Alh/yu1iMw6QfeiI0SJLpWaUKIzVIEuek576f71h4RgICQUZ0KVuKAKw5WwSAyHRwmGwqIwEhGDGzGJGI9bjOvUb5tckYFHBSV4XNWIn7buwc87DuJJ8wF8WbcLH2/ajs+27MAXNP0llV9t2obPSrbg/fwSvJO9Fu/lrMMHNP3R2jJ8Qny2rhxfFFXhcfkWqq8en1bQtjTPflkfr6vGp+s349OSOny+eSe+aW3Djyf68FPnIL492oVPWg7ho2378GXzQXzbfIj234r3NtYJ4erdknp8xaMKNh/Gxw178E59Kz5sacM3R3vxQ895fDNwGd+dH8FPQ7fEaIIsXP128wF+unkf3958A9+8/hA/fvgpfvvhCf784w+NUCUJV3/8zapdI1z54XCZDIdK3XG0jD6K1S7or7YnbHCuyQ0P+pPx/shadO6LwfJ4PTjaPgdz0xmwszGFrZU1HOhD5kIfKVf6GNoa6cLbzgAFqSqcObYZH9w6jm8fdlKDjg7+rb348b1W/EqNtt8/34M/v9oPfH8IeNIG/NgO/HSKGMST99owejyTGnRGWO71v5AV8BzKI2YL4aouRgsNsbpoijPA1gQTbEswQ2O8KTZHG9M2BkK02hhpiHIWrWJMURVjTh12C1GyaFUVY0nzVrSOiKbpaCtsirYW6YKlanMUhRpLKE1EquB6mi6Q64toKxau8uV6yA/RR34oY0CdcAOsUxlgAwthamMhXomIK5WxiLZaH2IgIq44AquEUbJYpodi5SJsDDeg4zREGR9zmB5KVYtQystVeijn9EGGpnnkuHKlvjDjrolgocpIiFW1kRxxpS+m66MNaZ0uKkMXoEwxhzq/c7EpbAF1RheKckukloi84qgrpj5GF5sj5qFKPZs6wjNRqZqBqrAZ2Bw5G/Wx89GUoEXXdQEaYmiexazI16hzO11MczpgY/RsQUPUHFo3F3URc2n9PFrGzKfOMP02XAPtv5GOY3uUFH21gzpQO2IMsTPWmDBFM927pnB9NKh1UafUEamEjXQujZHMIiEEbYthscdQsDVaXyxviOD0QG3aB0PHS/PboqihHGcsRJ+9S8yxd7EZ9izmaVPsSzbF/qVcGqM1UQ874rSp874QO+J1sHupEQ5S55EHATia64zjuS44luWEY5nU4M2k+QyaT3NG+ypHHEl1xNFVLtSR80Bnpjc6Mr1ovfszTmR6oCObGsB5MvQU+KG3UKK7gBrh+T7ozCNyZOjO9sVAtj8GsiT6ab4/xwd9ufS7XB/05PvT73hERXoZro1C3/oEnN1IHf6qAlyu2oizpeVUZwkd3zocWpmP3cnZaE7MwPaEdPpvpNF9XEn3MxmVYfGoUMehMjxBGnUuhpbHrEJF5AoUhyVjvSoRa0MTUBgaj3XKBKwnNhBFynh6VuNQHBKrgafj6RlOQGlYkhCwqmKWi6grjsDi9MEtS9JwsKAc7UWbsX1NAYojlzwTrgpVMVgXFifM2ddPeVuxgPXfCFeFQREoDCSeCVfSSIN5LF75hSLXNwQ5Pv+DcOUTjHxfjXhF23LkVR6PQugRhBw3wlUSsDj6iiOrJGg79sLyVCDfk4UuhYSHBlpW4BWKAm/lv1EoU2GdrwobAlQoDlShJEiNkmAiSPWM0uAwIgIb5RH0H2UiUR4SpRGsCOVfVAqB6t/FqiplDKo1bKLlm9WxqAmLQW14NOqYCI6gihE0REajKSoaW1mcYpEqOlrQTOyIiSKisZOW76D5bVFRYtt6QqQOqqOE4Jbl4IkkbQuETBBo3QAA//RJREFUv6ID1bQFCJumhciXFiFmuimWzLFDupY7SvQC0Wgchv1msThukYRus6UYMFmGQeMUQb/xcvSYEFT2EgO07AxxnpZdNFmBy0ZT0VapGDFaiTHjVbhuugY3zNMwbp6OcYt0jFmmYUSgEays/oZmXqQSsp8VR1mxaGXPflY5RC7GWbhyLBCMO+bjhmMeRmm7ITFSYCodTzL69BPQqRONk1oROLkwXNAxn6bnMVE4OT8Wp7Tp/AyWo99sDc5Y5+C8wzpccS+njlENRvzqiQbcDGjCm6E78VH0QXwS3463Yw9jTLUTgwFb0CffjPGM/fh63yXg9DV8fWQvrhctQddSOxxP0MOpBB30xmujN3Yh+mO10B+ni8F4fZxNMsa5xSYEl0aEAc4tWYSzS7RwNnkhTi9diMFltH0K/TZFF73L9NC7lEg2RDf95lSCMU7GGOE4fSeORxugI84IvfQ+HEgxx8AKU/StoHkWr1IM0bl0EU4l61Cpiy6qqyuVjit1EU6s0MaxlVo4nk7rc2j7HBOcyTLG5VxTjBZa4vpaxgI3Cs0xvtYcN9dbYqLIGrdKbAk73CRuFBHFNF3mgJsVdhirsMJQhTmubjLHUK0Vhustca3eAtfrLDDeaIUbxHCTFS41W+P8Lmtc2mWFaztpeTPtZ5s5xprMMMo0mmGkwQzDtSa4vNkQF6v1cL5SB+fLF+BchRYGyw1xuNACDWn2aKR3a//eNHx09zB+/WGYWkKT+OPJNXz59nHcu7gJoydyMHpkFW62r8Bk2zK83rYCb1Nb5L2udXivuxQjrWnYutwVK51ewQqbF1AauAj7Vnqit1yF8baV+ORmFX75shV/PN2LX37Yip+/2oynn1Xgxw+K8fj1HHxyIx2PJ9fht/e24Zt72zB0cA2a0mTID7dGTpgD8qK9kB0TiMw4pSRcJaiQGR+KnHh6F8UrUJggF6MQ5kT7IivKB1kx/siJC0ZWnBzpMSFIi4tCakw84kMjoKB3oIejJ+ys3Kid5gUXJwX8/OIQHpaK+LhMIV6pQpfC2ytcpAU6O8vh4a6i+TDIZBECR4dgKEMTsbOlRRKurpxGz6V+kTJ49swpnNxZj9b0VOyMUGEvdUQPeHqg1cYK2wz10LRIG9sW6aDZkL75JkbYYWaKXVZW2G1vjz2Ojtjt6CCEK04ZPOjmjjZPL7RTp5/Fq+MyGU760HeSOsZdRDd1ytlHSvKb4tQ9DWyQ7ub8l/cUTQshy9NN+E/xNl3uzuhwo++4G323aft2Wt7u7SZM4E9Qx7+TTd/9vDFAndlB6sgO0v4Gfb1xho3VfdmjyhsXZN64yHBEFAtK7EPF5ukuhKsTuqj+Thas3CThiiO1etj/ikcYpH0MsucV10d1nZWxMMURXC5C+BLQ9n103L3uLuim+rr5nGh6kCOyvHn/Mpz3kuGMmwf6nKh+ezt02FnjlL0tupzs6fydJF8sup7ddH277OzRacPiky2OEyfsnHHSia6xnRNaLazRYmuPw/4BOESd3iY3V1SZmKFGl9pYOoY4aGCKYyaWOG5miWPmZjhqyqMLGgvh6qiJBTosbYWwxQbtHHV1woQ9rqzQaWEj/K+6LG3QTfvstbFHH8Hi1XlnN0m4cvHERcbVUxi0X/LyFnDE1OW/CVciHXDK40rDlM8VC1pDPr6EH4Z9/IkADPsGYIQN2ANZtOJUND+M+ckwQvf2Gl3vYS93XCNYUBr14rQ7TvHzk1Lx/KcMsP1wU6TLTeGvEacCxDr2oLouRuzzFlFWYrS7II2fFJu0s/cURyOJ9EGZ8GoSpRhx0FsyfhcpbjJNiqK3MAFn429OUbwmIqjYDFwyS5eEKx6h0EOMjHedlvP2E+L3HHlEv/X1FFFaNzg1jyOOQqYEHCI0WJiDsyB2lZ6xIXqmhqkc8fjLcJzrvyVGFdSk5QVKpuDjmognySxeiirjCKnrMsbn37ghk1L+2KfpWUSRRryanBKuNGKgdHwKMRIiR2fdEgKWn0ZE8hHXX2ynZPFIIYQoFqde5xH5wlVieioajP3GeP7O34UrlUaoCpNrBCVJVJoMDRL3k9PwpPuhORdviRvedA7efsIsX3hJUZ23VBzxFCKEq/sxYQTtP4JN5oMIOe4K4Sr0mXh1W3h4TcHHwEKXEvfouO+plUJgu8PHGSKNDMkm90K4UlO9PNpgmEoIVpOaERhZuLoTLi1nQWtCGSKOiY/tOt3rUbrW/LyPsa9bID/7QbjOAxbwYARyhRCuer090WptiVKthciYORPLXn0Nia/ORPRrsxHy2kx4vvwqrKa9CKMXiFdehSGh/8LLknD1T0m4mvEci1cviJEF50x7hcqX/024mvOiZMw+7yVJuJr1/AzJcP3lOVg4fT4WzJgvhCseVXA+TRssNICZrokQqXj9nJdmYeFr86E3RxdGLFzxei0j2BtZC+HKxdxRCFfz2eh92iwhXum8QttPXwj96ZJopf3iHOjScpNZurDTMYOzvhUctE1hOdcA5rMWwYpKWx1TOBhYwdXUHt4Wrgi280WEeygSZJFY4huD1KB4FFCfqDQihdq/Uaj0CEW9mxzbXQKwy9UXe9x8sI/TBamfcdQvGB2BIegKDkWPXIn+0DAMKsPRz6gi0K+ORC/RrQpHl1KNTrrHXfQMd4dxmqEKA3S/T6vDcJa4GBaOyxGRGIpgwSoSV+g3l0LVVIZJAlZULEZiEzGSsBQTy9OEh9VnZbX4ekszvq5vweOGVnzVtAffbKe2JZWP63bRuh34vLwe768tF+LVhwUb8RFNf7S2Ah8TnxKfb6jCl2WScMWjFn5YVIUPaJsP84icMrybtRHvrduMz+taxEiDP5/ox3eHT+GznYfwceNefN64j/a9B59Ub8ejoi14p6gWn27agW+3HcQ3O9rw6dYD+HA7tYP3HMPX7b140nsBP54fwZMrN/Dk2iSe3nhDjCj4C0da3XgdX9y4i8f33sSTjz7F709+/JtwBY1w9VfklRCujpT6oK3UG4eKXNFeTB++Cif0Vzmgt9IOA7XOuNOVhLevFODYjnAkR2nD1f5FOFjPh5ujFZxsbeFGH0Ev+li6W5nC3mAegpz1UZkTjaGuOnxwsw1f3GvHl6/vx7cP9+Cn93bj6UctePoJ8VkLfvmCDU334rev9+PPb48C3/bgu7f24cqhVFQs0cMKr/+NvOBpqIyai9o4LTTE6VCnXE9Kd6MGeWOcCXXQjbEl1oQ60cYigqk8mksTIV5x1FV5pAk2hnPUkzHKIkyfCVgV7EMVSURYoExtTh1yE6xXGGGd3ABriUIijxqmWb5aWCObhzVec7HGe56YXu0zD2m+85EZsAC5wdrIV+hSp3sR8oN1kBugJchjAhltFATpYm3wIqwL0qEO+ULkB8yjZfNRGEwE0XTAXOqYzxHlusAF2BC8EMVybZSE6KAsVBflykXUmV2ETWF6qAmX2BKhhzpOlaRrsD3RVFyPhhgDEV3FsDjVELtIEqwS9LEtyQjbqQPEfldS1JU+Xc9FaIxfRPN62LnUGHtSzXFgjTUOpdvi4Bor7Fthgt1L9bE7WZdYhL3UKTqwghoxq81xLN0axzJsCXscTbdDe5ot2lZb43CqJQ6tsCCscGSlDdpX0TZr7HEygxp2WW6CzixqhOZ6o6/Aj/BHT64furN9hBAkyPFGV94UMnTns5DjK+hi4SdXWtfN6wTSdj203cBaf5wuCsbZEgXOF8txrkSO86VyXCxT4GK5HBc2BuFssT8GN8gEp4t9cWZjAM5W0nabQnCxRoXLNfTiqAnH0JZIDG+hF8qmSFyuCMP5klCcKwrFxVI1hquiMbo5HqM1CbhWE4fhzbG0HRMtymtb4nG9fjF1wIiGxRirS8RwTSwuV0XhUnkErpRFYqQsFmPlVAeV12h+qCwcV5mKCFytjMaVygRcqUimY1+B82VrqMym41+P0+tK6ToV48iKtTiQnIe9STloic/CjpgMbIuizlXkGtSHp2KzMhmVijiUBUcRnI6WgMrQZFSEpqBUkYwN8iR63hPoWU+g5zGOntVo5AVF0Xw01tP26wMjUeijRq5XCLI9FMj2UiKX5vP8w+k5jqT/SyyKWMhSJ9H/bSkaU7KxP28jDuaXoyk1B8URS5CriEI+i1PqWKzX+GVJ4lWcEK848orN2VnEEibtimj6/0VibRChEa8KA8Lov6Gm/4iK9q38S7zylRNByPYNRLZPILJkEjk0nUPLcgVByKPt8n00eBNehCdHVUmRVQUickqiUBZK5xwqzOALZP8FWsZG8cxaUUrG8Wv91Fjvr8YGOsZiIVqFoUQeJolXDE2XhoRjI3Uoy0IjNUTR/5qJllBJVBBVYTGoDosVkVXVqr8JVnSNJNEqDjXqGCIKW+hDV6sORx19ABsiIohINBLbIqOwPSZKRFY1R0URkdgRFYGd0eFEJHZFR2NXVLQQr5o5Gosjs2Li0EQd31rafxld52w7TyTrWiBqhi6UL8xDyHNzETpNG2EvGSJphhUy5rlio44fmgyU2G8SjeOmSeg2SUavyTJBl/EynDKS6KHpfpMUnDZOwVkqL5gsx2XjVAwZr8SIsUa0YkxWC/FKYMaeV1MCVZowaR+xTceobQZGbTJoPh3XaBkzYpOOMdtM3LDPxk0HwjEX4455NJ+H63a5tC6HfpuNIasMnDdJxYD+EnTrxOOUVjROzI/A0XlqtM9V4ejcMBybF4bjc8NxfE4ETsyLwqmF8ejRW4pB09U4Z5ODS07rqDOwkTpFNRgLaKQG4zaMETeJ14O246FiJ95S7MLtoGZcktVSR7oKZ+S1eCPvGH5sGwPOjOHzAy0Yyo/D8UR6T8bq4Hj8QnQmEgkL0ZWgje7ERehbbIiBZBOcXmqG08sYUwwuM8JgigFOp+jhTOoinFuph/Op+jiXqofTy/UwQO/r/iUE/bYvyQQ99G3oiTdFd5xU9iVSPcmWOEfv5zP0rh5IZfHKBP1UDqw0xZnVxCpjDKwwQM/yRTi1XAcnl2vheKoWTqQtQme2EfrzTHEuxxSXc81wLc8cI3lmGM0zwVieMW4UGOPmWlPcXG+BiSIr3CyxwViRNYbWWuLqOmsMlztgpIY6Ug2uuLzVFZd2euDybhmu7CV2Uwe1xRPDLR4Y2uWOy63uuLDfAxfaqGN7VIZrxFibF0YOUmf0gBuG9rtSKXF1rwsutTriwi5bnNtpTVjhYosdzu92R8c2P7RWB2HXZmpktmfgnTut+PnbM/jj1yv46YtuvHezCeNdubh2OAXjh5fiThtxYDHu7V+Ct9pW452TufiwrwR3juThUH4QvV/mYqUdC1c62L/SHb30fRnZnYB3ruTjxw/r8eeT7fj121o8/bwcTz8sxo9vr8XjyQx8PLQSn49k4+mbtfjh9SbcPJqJllx/rIu0QW6YA3KjvUQEVUacEhkJakKFrAQlchJCkZ9A76YExTPhKjPKB5kxfsiKDUBGbBDSYkKwJjYKKdTQjaN3jUImh7eLD5zsvGBn7S2M1j09IxAQmCRSBiPCVkAZkixM2N1cQ+HirBApgh7uymfilatLKMLDktHSuhuXr50XKYK9l/uoJPqP40hDNZpTk7GTGuR7qaO7jzrFu6wsNMIVtdV0tbFNfxG2Gxlgu6kxdlpaoMXOFnscHbDHyfFZquA+N1cc9PBAm5cXjhDHZd7oYNGKOtScLtjjy+mC7iIFr0sjRnW5O6GLRSOqg+nWwCJWv4ebEH1YxOpxc8JJZ3scc6I2Cq0/6uYiRhfs5Kgq6rj3UyeWxaoztJ+z1AE/6+NDSILVM9HK25v+xwSVbLLOkVdskt7t5IBOJ3t0OjvgFB1LJ+2Lj62bhStPNyFesXB12teL6vfGaR9PkVrY68HbOdL2BJVdHs4iaqvL3UVTh5MQ5Qa8PHBGxmKXTAhYp3nkQWcXdDvYo8vBTnO+TgJpFEKad3RCH9HFwhVHXFnaosOe6nXxQruDC1po2U47R7SHqHAiNhY7AvxRZW2LagNqR+qbYr+BmWTQbmKB42bmOGHOPlamOGZognZDU+F9xaJYhxXVbWouhKtTVGc3LeuxpX6D3b/T7+CEM06uOO/MIwZ64rKnD4Zk/rgmRkELwBW65hw9ddlbJuElGbhzOuEz3DXG7rTuipePiLC6KvPFsK9Uz4g/ddwDAiUfKxav2Fhc5okhugdDLAp5uQvD8FEhXLGBOL1H6HqO0r28xul1dJ1HaXuOfGKEz5W/jzSaHacQsu8Qz1O9bEAu0viEybe3FGkUqBFrmCB/EUk1Kcy/JW5RHbfE7zV+TD5SFJUYFc9L8tbi1L8RIVxpTMfZc4uegRF6nrjkEfLY12lS46vEHko3/KkeYjzI55mQc5ejfdhIPliK5hr15ogvV1yjZ+uau2RCL+qkeTamv+HpKkSxMT4nNgjniC0+B+FX5S+EJT7Hcb+/waKfj68wVr/px5FTUrogp2KKKDZxLYJESpxEkPBymjIn52U3p0zHpyLX+Dd8DmqOclJJhKvwOpX3I9W4HxVG02rcUYcIYWuShSAWrgQKIXTdVsv/Hb4WymARPcfnxV5SQoQTIy+ymbyfEDDHZVR6E/RMibRSFv2EeKUQ6Xr3IlV4I5qFKwUm1UFSRJeKUGsEsnDeTiG8wCZofzeJW3Scd8KV4pj5HO6FhQqRjVM4BSEKzUiDIVLUlSbySoq0YtFKhUl6r06oeKABOcY5XZW4wVF0QX4YZTFVM+AAj7g5wqmydF6j/gFiZM0rtOyUqyu2mxijaP5cIVytmD4TS2fORcLM+VBPnwOvl16D1fPTYPj889Cf9iL0CN3nX4TOcy9iPntaPTcN0597npgmhKu5L0wJVy9g+r9eEOmCM6e9JqKuZmuirWY8J00vZB+qOTrQmaONedOlUQXnU6lLywzm6UF3lhYWsHH7y7OxcPoCSbiarwfj+fowWWAAWwNLeNt5wN3KBUbzDGjfVD/VPf/FOdAW6YLzoUvosOcVLdN5cTYMpy+E9UJDOOiawV7LGJZz9IRwZTlHH1YLjGC7yAzORrZCuAqwkSHUMRBRbkokekcilftCsatQEbcS5SHxqPJSocYlCA0OPtju6I1WVx/s8wzAIZ8gtPvJcSxAgRPEyQA5uoNC0Efv035qiw+oIwT94ZGC3rAIdIeHozsiDD1Ef2QEzkRH4SK1ta/ExmOIoTb3EH23OerqMgtXSiYMl6meoXDqT0bGEfEYiVuCyZQ1eCtrHd4p3IiH6yrwQWUDvt66Bz/sOozvmvfj64ZWfF23C19UbxV+Vx9uqMbHxZvxCVO0GZ+u34TPiC+Ka/C4vA5fVzXgy4o6sf6jwgp8lFOGDzM34t00jtYqw0cb6/FN80E8PdyFp0d68M3uo/i0cS8+q9+Nz2t346PKbXhUVIv3NzbRvvfhh53teNzchk+3HcKnrUfxVVsPvjsxiB/7LuHni9fx5OpNfDd8C09G7+KXW2/il9tv4duJ+/h8/B6+nBKufvxJCFeYEq7+/FPw559/eV39X+0lMhwp8cKh9S5o32CPnjJHDFbRx7DSAd2bHHHzRDzevJiLtiYVktQL4Gr7ElzsteHjbg9P+nB7UyPEx9EGXjaGcDebh0gfEzSsj8fVjk1449IOPBzejrev1eP9G7X4aKIGH05U4r3xUrw9th5vjRTirbF1eHu8GJ/c3YInb+/DFxPbcHFPMsqTFiHV838jN+A5FIe8go0hr1KHewYqlbOo8z0bZYrZKA2eTR3DOShWLEBRqDaKVLooUi8S5TqaL5QvRF7AAuT4zaPO7Tzk+i+kTrEu1ofoY51CT4hJ7HFVwOmBmjTBvAApVZBFK/a3yvbTRpa/FrL9tQVZDC3PCabfhephQ5gRSiJMsTHaAuUMC2IxVqiOs8bmeBtsireVTNljaTqalkeZo1KkMZqgOtZUeHNtibdEbYIVGpJs0LTYHtuTHdC81BE7lzujZYUL9qS6Ei7Yu8IJe5Y7Yh+Vh9a44li2txhFsHt9IHo2BFLJ037oWudL+Ag61/qge4M/eosDiWD0Ef0lGkqDMVAaJDhdLsf5qlBcqlHjal04hoirNSpcqgrGhTI/nC/1FeWVymCMblHiZmMkJpqiqYzBjbpI6ozQ7+j3l6mey2VEuQJDlUpcq1ZhZHMYRmsiMLYlUpSjNZH0m1jcakrC5NbFuNW4BBP1i3GTmGigsjER4xpuMA00PQXN36Tf3dq2GLe30x+ZmKA6bjYlit9NiHVLcHvHMtxldkrcayF2LcXt5iW0PoG2jxWME6ONsbjWGI3hBiYGI41xGGtKwDjtY5zqGm9MwlhtAq6xMFVF21TFYHQTbbMlga5FIq7VJGCI5q9Wxwhh6mJFJC4Rl2nbq9WSoHWFfnOpPBLnNobhXLEK54vUuLwhEleLoqgMx8X1oTi/IURwsViJS6URuFKehGuVq4gsXN6YgzPrstGTlYMTqfk4nJSHvTE52BWRiR1hadiuWo3GkFTUB6dgS+BSbPZfjCq/eJT7RKPUOxzFXuEo8ghHoWs41rpHo4TWbwpbjbq4THr+MlAVtQqlYctQrFyM4tAElCjiUBQYjXU+YchzVyDTNQgZbnJkuMuRLghGhoeCOnEqFAZF0e8SUBWzAnVLeITCDOF9xaMP5iui6X8Si3XqOCFaFUUkElSGsdF7AjaoOPoqXowwuIFHGuRtQ6Lpv8niVQTVTccc9N8IV/4hyPGXC3L9g+h/GoQsFq98JBEr2zdAwAJWjm8w/SYY+X4KkTpY4BMiIZOEqrXeSg2hkjDlp5JGM/zv8JdYKwgTrAsIw/pAtWBDkBpFwWoUs3Cl0EAdyVJlBDYSZapIIkpQro56JlgJ1NGoCPt34WqTigWrGGwmapSxqKFrtIWWb1HHYAvVtYU+cLWqMNSpw9DA4hV9KBvpg7ktIhLNkSxWEVzSB3NnZDh2UgNwV1QEWiKjiBi0RMdgV3QsdtKHdAd9QJuJbfSRbKD6q+h81jr7YJWxLeKp8RD2ihbkz89H8L8WIuwFfSx51QJZs52wcYEMjYsU2GsYiSPGCdTRWYKTpksFJ0yWocM0BT1mKegnBmj6NC07x8KVSSqumXJ64GqMmbBotUqUzKhm+d+Fq2s2Gbhmm4ER20yM2Pw16uCwELAyMMpm7I65mHQpwB23dZgkbjjk45pVJi5TXedNVmJQfym6FsYLUap9lhpHZmuYq8bR+eE4viASHQujcUorFl3a8ejTX4LTxitwwSoDV+zzMOy6gTo6ZdTRqcaYXx01HptwI3g7NSibqYHcjHsB23HffxteJ8Z9m6ijW0sd1i24HE4f+OJePD0xgT9Pj+Lj3dtxMSca7fTub4vTwdGEhTixZCFOLtFGB0c+LTNAd4oxelJM0bvcnODUP1OClq0wQG+qPvpX6WNwtQHOrtTHueV6OLNsEQYWL0JfEq1LMsRAkilhgYFESw3mGCTOLLHA2WWWGFxhIaUUrjBD/0pznEuzxuUsW1zOtMa51aYYTDVCfyrti/bTtYZIp2PKNsJAnhnO55rjMjGUbYqhTENczdDDULouhjN1MJK9CCN5BrhWYIyhtaa4WGCCc3kmOL/OFsM1PhjfHYHJ4/Tu7l6BycE1uH0+G3cv5eEetTPuncvGvTOZuHs6HbfPpuH2pXTcGc7CvbEcvDGag/vXsvHGcCZeH87AvaF0KqdIw92rq3Hn8krcvrwKd66sFtvdHy3EreEiXDlfjItnizExVotP3juMX37oxy/f9+Dzhy24d349RtuXY+xAEu4cTsYD4o29iXhjTyLePMhRV+n4sK8Ib3WsQx+948sjTJDlNh1lwTo4uNKVvqWBGGoOx/2BVHz3dhn+/LYWv39dhV8/K8LP7xXi+zdy8MXYKnx4bik+Pr8KP96uwI/36nG3Ixv7CwOxPspaEq5iZCJ6KiOeUwX/e+GqMIFTBf2RHuGNFaHuSA52wpJgFywNlSGFOjtLI6MRr4yE0j8Uvu4BcHX0hYOtDxzsAuHiqoKnVyRkPjHw94uDv2+s8LbydFfDnRrwLGC5uYUK8crLUw1nJwXC1Euwq6X1mXDVd7kXp4mBnnYc2LwRjUvisZ06ZLupk7zHzQm7rMyFUMWC1VZdHUnA0tfDVmNDNFuYYZetDXY72mO3kyNaqf3YwumCrs444MHpgh44TOVR6tSf8KG2DXUye/x90SNM2j2FzxWn4LHAw6JVJ3s9OdnjlKOd8Hxiuqk9ytFX7BE1yMIVbXPSwQbH7W1xkvZ5ys2N6vBAvw+LST44Sx2+s9SJPSvzwTnivLe3gAWr88QFb41w5SWJVheoPO/FowC6i/3wCH8dnLrHAparoxCeOkUUliRgsXDFqYLMAEeNeTqjw52Oyd0BJwQ07UHLOK3RywWdRJe3i0iLZPGrl1Mf2cfL3V1KH2SPKydJpOqh/XPEV7ezgxDRuhzs0e3ggF4HWmdLx2Nli1PWVNq74KS9Kw5b2aPZ2BxbaVk7dZJ6UlfgQCx9Vzw8UGlmiW3GlthvRO8jQwscNbbAMRamzCTj9RPGpjhqaILjppZUpw1O2digw9IaHRbW6LS2FfvrtXdEn6Mz+ok+OoY+mmfhatDJRZi0X/KUYYiN1wOCxeh/1wKDxahol2XUrpyCRSwvH1zykGlGIZSJaf7tJS9p3VXaTkRcsf+VX4AkWvHIdhz5FBQovKdGvL0wxKl6nu407aEZtU72F5oR8EZY1GLxyFtTauCIJB5xj+Gopxuc5kdwqt4oj0RI93ZURC95CCFrXERh+UjC0t+4TdwJ8hPlBAtdHEUl4xHpqB4Wqlic4rro/k+NlMfilTCLF0IWLffm43EX6YEcZXXdTxKsrgfQdIAXbrIJeUggbocGSz5LgRwFpUkxZFHK0+3fhTCGnhsBPa8jIhrLRXhn8QiJbEh+VyHHXU45ZEGJR98L+Bv+AVK6pSbl8lZgkBCueBTEG36SQMSpkxzNdp2j0Didkj2yqM5xeTBuaDzI2HT8lhBwQjGpZD8njl5S4m6ESsDTLP6IyKVIadntsBAxQuEER2UJcUiKbOIIpzthmugntUJEPXH00y1OmQwJFumT/HyMs8AmRpekY6bncIKew1sBCro3wXTuAUL8vMnpo/w7NuL/W9ogR3LdUtHv2KxfGSzEMd4nR17dCQ8RwhWLVuMc4cX71xyfODaVJjJsKiqOR60MkaLRJtk0n721lByBpRT7u0XnIOoKCRLG9jfkARJsbk/3m73CxjVpqmN0rYfp2Ryiez1Mz/0wvdMu0jutw8UFzaYmKF4wTwhXqTNmYsXseVg6TwdRsxZAxsLVP5/Don/8J7T/81/Q+s/nof2vadB5/kUsmPYiZk/TCFf/el6KvHpOirR67Z/TiBdo3YvCoH2mxpx91vOScMURWDoztWGwQB968/WwYCabtM/BgunzoTNLC7qztKE1YwHmczrhK3NoWy0YzdOD6UJDmLJB+3x9WOuZi4gr9rkyoWVzX5yFWc+9hnksirHXFY8uyMLVa/Ogw+mDL8+BIdVpRb910DGBvZYRrOYugtVsPRFxZTnfEFa03NHAGh5mTvCz9oLc3h9hLgrEeUUgVZGEwpiVqEhYjc0RS1ETEIUa12BssfdGg70ndrj4YK9XENr82cNKiRPBRGAoTtKz0xkYgm55qPC56g1VC/qoTd4fJglYvdQWZ/GqK4zWUXk6KgoXYuNwOS4BV+MTMRSXiOFYmo6KxdWIGFyNpP5odDzGYpNwI576n8SNuMWivLUkFa+vpDZQWj7upBfgfkEpPqpswFcNrfimaY9UNu7GNxyNtakZX1RtFTyuJMqb8OXGRnxZWo+vNjbg64pGfE2//bK8Hp+XbMHn6zfji8JN+CK3Eh9mbMSjtCI8ytmIj8rq8d32g/jlUCd+PngK3+w4jMdbD+Bx0wHa3z58voVFLNp34wF83rgfH9Pyz3cdxbdHOMXwAn7uuYing1fxdEq4ujqB765N4qebb+DpnYf44e5b+Or2A3z94BF+/PRL/P7Tz/+zcNVW5I3DGzxwaJ0zjm5wQH+FC85Uu6Cvkj6E1Y64cSwODy7k4lCDErEh8+BgMQ3OdtoI8KabTy9uX2oYyBws4G27CAGO2lge7ohd5ctw4WgZrnVV4lpnCYY712KkKxejXdTROJWKS8cW4/TBKHTvDkVniwLde1S4cmwp3jpfgkdnN+Jsczw2LzFEpt/zKAh8AesCp2Gtz7+w3vd5bPB7gUpa5vsS1soIn1dRGDALa+ULqeOri9JwfZRFGgpKwgywPmQRrdNBQZAWCoN1UaQ0EJ5TpeEEm6WrTEXEVXm4JaqibbE53gG1Sc7UAXdBfbIbmlI8sX2VD3alBaAlPRC7MgKxk9iVSfNZAdiTE4j9eQocKlTS9QvHydJodFckUAN3MQY2SfRVJaK7LA6dJVE4VRyOzlJ6iMsjaHk0BjfH49yWJFyoW4LL9UtxpWGZRD2zVDBEXK1bjMtbEnCZo3tqE3B9azImW1Jxb+8avL4vjeCSGuv7V+P+AWYVTfP6VLH8/v50mpe4fyAdbx7KwFuHM6lME9vcbk0hluHunhQ8OLQKj45m4D3i0aGVeLA7Ga/vTMC9ZmJHIh60JuPhvhQ82r8CD/cuxxu7luDu9njcaozBREO04CZTL01P8HIWihqJhhjBraZE3Nm+RDC5dQlts5hIojqSMLE1CTe3JgrGm6ZErASJpgSxfHL7YkmEonJim7T+RgNHOUmM/5v4ResaeXkcRmtjqPMUgeHN4RjaFIYrxMWqMJytCMVgmQJ9pRpxj0W+IiqJgSI5BjYQ6+ToKwxGT14AurJ9cSpLhpOZMhzP8MbRNR5oX02soQZ4KjXEUxywfxnjiIMrnHB4hQstl2gjjix3RftSd7TTM9a+lOZpu/bljjhK2x6lbU+skqEvJwyXi5bj2sYcXF6fh76MTBxLTsOhmAzsC8tEa2gamoNXocl/OeplydjskYhqtzhUusQQ0ahwiUK5SyTKXSOw0SUC6+1UyDAORIa5HGU+S7B7yQYczarB4axq7F1Tip0r1qFpSQ5qY/nlnYJNqiWoDk1CeXAcSgKjsZ5e5oV+4cjxUiLTTY50erFnsKjlFYpsb+pgyVTI9Q2j/1oU/ediUKiIQUEI+1qxcBX/TLgqjkwShu8l4UnCS6uI4LJYnYBiJYtXMVgnpzqCI6S0QeF5FYb8AI72ksSrXH8WrxQEC1fByKGGR7aIvtJEYP1duPILQi6R5ydHvq+CCEGBBo6uWitTSkxFVLFw5a/+H1kbEPaMdYFqrAtSYX2wChvkKhQp1CgOCROUhErClRCvhHClQR3174RFo5yonBKv1JwWGC3YTNSoWKyKQS1RJ4giIgT16gg0EI1EE7GVPprbiR3hEdgZIbGLiZREq93Uwd1NH8jd9LFsjY4j4tFC7IyKw47IeDRHUIc0LA71cjpO+mDn2rghZZEVImboQfGCFpTPayPuRUMsf80SWbOcUDzfCzXaQdiuF4a9JnE4ZLYY7RbLcMx6BTpsV6LbJhV9lpxqtwwDJktF1NVl01RcM1+FMYvVGDOj0nQlRk00TAlaQrhKwzWrdAxbZWhIf8Y1m0yM2GZh1DYb1+1zcNMpH5Oua3HbbT0mnNfimnU2zhutRP+iZHRrJaJjXgyOzgxH2ww12maqcWROGI7Nj8RJ7Vh06Seg12gxBo2X4ozpcpy3WIXLNrQ/Ti90XYcx92Jc9yzDDZ9q6qhsoYZ6AzUem6jjsJ0a4c24FdSMu37b8IbvNtyjcpy44teEi4rtuL5kPz6suYCn3Xfx2+Aw3t3ZgDOZETgUa06dRx0cSViA40kLcIL9pZbooCNZH51L2YvKGF1LTQljMd+51BCdy2hdyiJ0LddF93Id9KRooy9ZC72LtdCTpI3upEXoTTJE/2JTDC6xIqwFA4stCQuaJpaao2+5OXpWWgj6V1nhfLotrmY7YjjHEVcz7XA53QaXMqxxMdsK53ItcTrXHIN55jhbYIVLBTa4mm+D4VwLDGUZ42q6Hq6k6eBqhhaGMrUxlLMIl/MMcT7fCKfzjXG2kLarluHOviV453QpPhnfgc8fUAPnnXZ8/n4HHn/cja8/6sHXH1D5XhdxCl990IGvPj6Jrz4/ia+/6CA6iW5880UXQQ2oLzue8e3jDnz3WCq/edxJZQ++/3oAT747i++IL7/qx2f0u6++6sHPTwbx25M+fPfxAbw9RvezcxVGDiVi4gB929qW4tHhpXh7XxLe2kscSsHDo6vwfk8h3unagOGdqdi10oPehVqokOviEL3rT5cG4kpTCCZPxuHxvXz88bgKf361Eb9/tg5P38nF97fT8fmV5XivJ5HqWYrvRzfgp8kavNmVTW0vFq4ska2yRU60D7ITQpGRGIY0IiNRjaxEFXISlchLpPdVogKF7HEV5481YV5YGuyMBD87JPg7IEnugWTq7LBwlRgeiwhFOLXRguHq5AsbHjzH2hf2jnK4skjlGQ4PdyZMiFZenmHw8qJpTzU8PFQS7kr6nR+Cg2PQvGsnLo+ek0YVvNyLs8RgVxv2la9HbXwktlLHqpU65K0ujkK4ajYxwnZDfWxdpIsmHRavFqGR5reZmWCntRVa7WzRYm+HXfa22Olgh90uTsKcnYWrQ+5uaCOO8WiAVGe3vww9/j7opbLX1xu91BnvoQ52lxtHETmJaCcWrzgCqYvq5GgkFnZ49D0xAp+TA07ZSR5QPdSR6/fwxAALTz4ynKMO9jkWrmQynPXyxjlafl7DBW8JIVppIq3Oe3pK8DStY+8r9tbqFOKVHU6xiEbH08G4OIjoKyFcBfjgrJ9MGMuf8nTGCU9HwXHGS/LfOu7tgpM+rjjl64ZOH8LbVaQddtA1PeXI0WScCsnm7G7C50oIV5p0xSnhqnPqGtjZC9Goz94JvfbOOGXrhCPmtthrZIEGXUPUmlvjEHWoThfkoSs3C9vD1ah0cESjuQ29u23QZmSFdiMLYch+THhYEaZmOE7zHGV10sJKEq+sbNFpTfuzpf3b2qPHzgF9Dk5CuOp3dBKiFTNA82fdPHBZ5oshvwBcCwgSo6EN+dP/xtdfcJW+1UM+/kKUmoIjs7i84uUrIrUuU8ni1rBfoIi0uka/G6X6Rv38hYn7dR4xkP2mqGS/KR5t7xqPuufpKUVbeXsJ0YrT+MZFGp+3EHiEOMVikiYCiuFoKAELPyxQsbDj5iJEHuaaq5MET2tEH95+nEeU8/MS5dT0rQCZSMm7KUQwd5H6JwQqDxf6vZOAxSTej1hO936MhSoZj1AnjVJ3w49HG3THsJcLhohhGW3n70HfHh9hPH6bjcd5JD9OHfTRRHNpBCsJaX+jGuFqjI77uptUCuGKzmWI/k8szE3Q/+JucBDuKYJxVxEsTOQn2YA94C8mhFgVJISrm1OCFd1f9vi6NgWPgMjeWAH+QrCaCFVgIoSRi/I2RxlRZ56ZpGkpykkuRJtJIVDRthp4npmg9SwMMbydEK4iJbHrToTyGbfDQsXvpZQ/Kf1uks3NFTwyItUtp/po+naICnepjXZbocJEcIgYgfKvUfxov6EhwqeKI7omVdLxTaUCTkWGvc6iWrhSLOfjk1A8O49JLkPlf0uZZKEqWESmSR5pfiLq7A4vF35gQbih8Md1uR9uyHlERtpGwdfQj46PRSsfiQBpYIAR9jij+zY0ZdZP85fovdZLz/teWxuU6eogc/ZMrJxBzJ2PFQsXIW6uNnxfmg7Lf/wTuv/7P6BF5cL/fA7a/2Th6gUsmMbpgRxV9Tym//M5vPqP5/DK33j1P6dh+r/YoP1VjXA1XaQJznz+L+HKaKEB9DklcNZCYcDOnlYsWi2arQPtmQuFaLWAluvRPKcHWuqawlzbBCbzDWClawZXS2eByUJDIXLNon3NfWEG5lP90uiCUtSVLpu7EyZUpy3tz3mRKRy1jWE9dxFs5ujBZh7Vt8AQ1ixoGVjC1cQevlbuUDj4I9wtFPE+kVihSER2xDKUxq1EXVwqtqoWo4n6Mg0uAWhw9Eazqx/20vf0CLXzj8vD0EF0ytXoorZ+d7CSCEFXkJQ+2C1XokehFOLVQFgk+uhd26VWi1EFO+kZ7FXzqIIROE3Lz0fG4BK1v6/GxAuGYxIxmkD94eTluLNsFe6lUD+eWZoqsXwN3lydg7cyCvCAuJuejzdyivBB6RZ8sXkHHte14NvGvYJv6nbjm9pWfEfld7Ut+Ka6GY8rtuGrSonHFU34orwBn2+swxcltfi6pB7fFdfj68LN+DizDG+vWof7KwvxZlYxPi5rwPc7DuOXg6fwdH8Hnuw+jietx/F0bwd+2d+JH1qO47PG/Xi3pgXvUfn4QBeedl7EH9TW/f3MNfx6dgQ/nR3FDxeu47uLN/D9lQk8Gb2DHyfu48m9h/ju/iN8/+6HePr4W/zx9FdJuNLkCv6pEa3+TbjaX+CG/YUuOFBAH9EiJ5yp9sSFLR7oq6IPZpUDxo7G4vWzudi3RYnIwDmwNvkXHKwXIMjXFXJ6GfvTS9vTzgReNjpQexujMCUQbQ1ZuNBegfPtxThzKA+DB9IwsH85evckontXJDqaQ3Ckzgd7Kp2xa6M9dpc54VhtIC7tScbo/pXo3azG1hQWk+ZhS6wW6mIWoiZsLmppvi5qIeqjtVEfw6luRtiaZI5tS22xfYUzdq7xwJ4sGdoKg3B8QyiOF4ehfZ0Sh/LkOMACU3YQDuYqcLggFEfWKnFsXRhOro/EqeJY9JQlor8qGWe2rMD5+lW4tDUNQzsyMbo7H+MH1mHycBEm24oxQeXYwXUY2ZeH4T05GG7JEozszsH4/gLcbtuAe0dLcP94GR4wJ8pw/1gZ3mgvwb3DtO7QWtxrW4vXj9JDcXwDHnaU4NGpjXiHeLejlKDpk6V4dKIEbx8rwsN22qZ9Pd5qowfocB41pHPw9uFcvNOej/eO5ePdY3l41J5DZOOdozk0z9D0sUy83Z6Otw6n4c2DGXhwIBP39zMZuH8gA28eysRDIVxl4PV9q4RwNbGL/jC7FuP2nmV4cDAVDw+twpv7luP1nUmYbIrBeF0ExmrCMEr3Z6xGjetbwqgMx8gmJYarFLhaEYwr5URZMC6VBeJCqT8RgPPUsL+wMZDKAMEFmr+4kaOyQnClQknbhuJcsRxnioJwZgNRHISzpRJnSng+EKeLAzBYFICBIn9RnqZlvI5LsXyDP/rW+Qs/KU4Z5PRCTic8leuFjhxPdGS742QWe1C54TjBZUeWB07meOEErW/PdMX+1Q5oXW6NHdSx25ZggqY4Y2wlmhNMsSvJAq1LbLB7sQ12xVtiezStjzBCfZgB6sL0UataJKYbxTJ9bFZooTJwHip41ET5QmwO0cYWpS7q1DxyIm2nMkSDwhD1cgM0hOijSaVPDUhCTQ18lQF2hlvgcBI11tfE4nzOGpzNyEZ3SgaOxqThoDINe4PTsMtvJbZ5paDBbTFqnRNQ4xCLzQ4x2ETUOGpwisEWFypd4lBuF4VsvQBk6AegyjMZR5aWobdgGzoLGnE8twZHsquxd3UJmpNz6bzTsDWG6o9eha3RK9EQnYrayOWoDktGqTwe6/wike8dhjxvNbK9QpHmGowVDr5IsZNhlQsLRmohXq1VxqFAFYNCVSzWqv4WeRWWIIlVTLgkYglYvOLIq5BorJvyuyLYrD0/4N/Fqzz/EI1wJSHEK468okbtFELE8mPxKhC5fsFCvMrzUyDfjzqCRKFvqBCspkSrAj+C6i8I+J8ppI/YFGuDVFgXrMJ6+pBtoEbQhhA1ikLDBMXKcJSoIgSl6ghsnII+amVhUf8HFeooVBJVqihUKyMFm1SRqKH5Lcpo1BJ1RAPRSMsaaZ1AGYHG0Ag0hYZjK+1zO9GsCscO2tdO+lC20IeyJSISuyOisScyFnuj4gV7ohOwJyoBu4nWyAS0RHKZiN2Ri7GL7slWuhfVPDqjnRdWGNgjdo4xIl5ZhJiX2bDdBCnTrZA20wH5c9yxUcsftfpq7DCNwz6rZLTZr8RJpzTqUK5GH4tXFsvQb8bC0DJcMFuBq+Yrcc1iFUbMeURBKk1XStD0qPlqjFmswTXLdAwRVy2mSBPzHGXF6X83HPKEATvD06M22WIbFqwGdJahc14iTsyNwYk5xNxoHJ8TheNczmdfq1h06SWizzgZpy2W47zNKly2o/05ZGPEKRejzvnUuF+H6+703ncvoc5FGXUKqqmzU4ubvvXUMWnEuH8TsZUa/FsxKWvCPd9tuBvQTA3LHbgS1IyhqL24k3UKX7TewC9nH+Cn01fxYHsNetLV2B9njgPxi3A0SRsdS7TQuVgbXUt00Z2sj56lxuhdZorepWboW2qKvmUm6E8xwcByYoWRSOfrX66H3hW66F2uIzyuelL0CCP0LTel9ZwOaI+zq5wI6jyupnK1I86ttseZ1bYYSLNHf6YjBrPou09czKFOWD51wAqp45NPHSeeLnDF9XWuGNnggqsbnHClyAFXqZ1wjebHiBvrHXFjrS3GCy0xXmCKm4XGGF9HbDDDWIkVrhZb42KpHa7VeNF3JwmfXdiE7+934OfPh/DL97fwy0938fTnN/D06UP88vMj/PbTO/jtCfM2TT/Eb788wG+/vUHcJ97Eb78/0vAQv//O87T+9/v4/Y/7+OOPB8RbxDvE+9TQ+ZCaOFTiLfz+5238+vsNKkfxx++X8fPXp/DJ6w24czoLo+1JuH4wnr7Ni+nbuhTvHSL2L8E7+5Lx1kH6FratwKMO+q52b8DdI/noKFKjOtwElXId7F9G17IkABdrqcN8QInPxtPx+2elwJdF+OOTAvzyMBPfj6/Gp+eW0nc9Du+cSMC3l/Lwy/UKvNeTg+OlwVgfZYb0ECtkRsiQFa9ERmIE0pLCkZGkRmaSCtlJ9K5LovdVkgJ5CfRei/ZBRqQPcuKCUJhM76Fl4ciibVNjwpEcGY0EdTQiFBEI9FXAzckPFhbuMDXzgJVtAJxclXDzCIO7Rzjc3dXC14pFK2/vcHjLwiV/K+9wIVxZmHnB1zcc23Y04/J1Fq760X+pB+cuduN0x0HsLSnAligVtgb7o1XmiRYWrqwt0GxqJEVd6S3CVh1dNOrSt1FfD01s1G5pgV021tjJ2Fpjl6M99rq64JCnp0gVbKOOV7unB45TeZI9qPxYvPIWwlUftTf7fLzQR/vqoY5at7srut1c0MOeUy7O6HVyEqJVHwtXtOwMjzLIyx0dxfJ+FxcMevAIfl44K5tKB5TS8M5qUgDP0XEwF7w8hVh16d+EKw8hXF2g6Yv0u4s+PvRbTyFedWkiv05poq86nKUILPbaOk3HzSbt3d6u6PB0wgkvR5zwdsJxHxccp3a0wI/aJH7UPqHpEz6uOMlClqczTlIdHRwpRucmhDcWrjTn2+cieXsJfytOlXSyF8Jdj72DEK36HVyodMEJSwccNLJEq74p6rT1scnEAvvpO3CxYiOu1NfgUNpKbJLJUGvriBZzexw2sUW7saVIDWRvq2NGxjhuYoqTJlL0VYeFJU5aWotUxA72tBIpgo5CuJqKuhpwchFMiVdn6LgvefsI4WrYP1DAwhWPfsZRV1d8pGirv/D9S8Si6StePO2Pa5wWGCgXcLTVNV8/4X91he7rFQ/qvLNQJfPBKBul0zmN0L0advck3MVofyOeHiLS6rpMQqT8yaSoqusisspDzN9kI3MWtjjSip61G570LiRuaBhzdxFi1qgmWoojpKZEL46QGn0WOSWl+QmxisUj9plyd9IgTbNwNUL3WYhiIgKLI6CchCfVNaqDI61uBsgwHijDqJ8Hhuk5YuHqeqA37oQG4g2VHHdY3PBlkc5FwNFaY1Ow8EZ1cnQVR1mNUb036NjHabkkXkmiHI9+OMyjH9J1vEnP9+3AANxVBP1NvCKCJG4FcbRSkDS6IAuGmvTBZ/5XPlNRV5wSGChSBG9Tx134N7HnE3s/hauFAfmk8HFSSmLPM+GKRaBgAS/jSKvbHNWkloSrGyGBuMkpezziHy2f5HVMRCgmI5WYjFDSvBK3I2gfEWG4EyEZnU+qJG6rOO0wHHfDInCP2lz3qC12RxWGSR69T6EQcCTYXaVSk8oX+hdq9q6SfLfuhUvTLGRJwpZCOqYwKVWQuS0irkIkw3yFlLoozPDFCI2+wnuLPcV4dMuJQF9JnAqma0jckNO8gq4tLeP7fT3AG2P+PAKlZOh/zZvFTDdRinRXemZ5JM1r8mCcpft3gN4dlfQezp03B+lz5iJtvhZWLNBB/Bwt+L88HZb/8U/o/q//G9r/+Ce0//k8dP41DdrPTcP856dhzjSOspqG6bT8lf94Di//x7+I58T0q/9g4YrTBl+TRCtN1NVMjrh6cQ4WzdIWRusGC/WhNWuhMGBn4Yqjq1i80pm5EAtf42XzoT9HVwhXFjqScGW60AiWNO1oYg8HU3uY0DotNnl/YQbmvThL+F0t1KQLLmJj91dnC0xmLoDNfD046hjBYaEBbGbrwHqWDqzmLBKRWDY6JnAwtIQLvd9kli5QOPoh0kOJRP8opCgSkK5OwoboFNQnrEJr3ErsoflW/3Ds9AxGq2cQ9vsocJja/ceovX+S2vtdwWr0KMLQS23+HhatAuToDFSI1EFeNqAMw2CYlDLYrVaLkQWZnlAV+pRq9NPzxqMSnqPn70J4NC5FxGKI2uI3EpdicmkqbjNLVuBe8go8WEb98eWr8HBFGt5enY1HGfl4i7izMhO3V1J/v7Acj6u24dvaVnxd24LPq5vxWdV2fLOlFU8a99PyFnxWziMO1uOLyq2CT8vq8XFpLT4p3oLPi2vxTUkDvi2qw+d5VfgosxTvrFmPB6n5eJ14lF+OL7bswk97juHXg51EN34hfmvrwx/tA/j5YBce72rHR9sP4eOWY/iKlj/tvow/zoziz/PX8SuLVv1D+KbvKr4dvIbvWbwamsB3Y3fw3e0H+O7BO3jy4af49bsf8edvv+PPP1iogmDKmP3fzNn35jhhT54j9uc54AQ1RM/XyHCpzksSriodMNIWg8n+LLRUKaD2mwVrk+fgYKsNeYAnQunP508vbDcbI3jY6iAm2BqV2VE4uWM9LrRX4fShIvTvy0F362p07krGye0xON6kQntdIPZXemBnsT2a11HjZYM9Dm70pP0paL9qdJUE4VCmC/auskF7phNO5tDHPNsZHbmu1MmmRst6X/SXyHGafYdqYnCxPhEXG5fi0rbluLojFdf3pOPWgVxMHi7ErYPUodmXh+u7szHWmoWRXdkYbc2mbXJpeQFuH1iPe4dLcL+9DA+OVeCtE1V42LEJj7pq8H5fPT4cbMKHp4nBRrzbX4+HPVvwxqkq3DmxEbfaizBxeB1uHlwrmDy0HneOFAnx6vbhDZg8uA4TB9bRsazDJHGb5u/QdncOF+BOWwE1ggvx+hEWsmj+YB4dSy7uMPtzcZuu2+SeLNxqzSTSMdGSholdq3BrZyomd63ArV3LcbM5GSONCRiqi8aVLZEawnG5JgyXalS4uFmJC9UqnK8Mw5myKdQ4TZwpV+NcBVHJqHCmIgSDZUEY2BiA/o1+VPrhdKkfNcr9cLbIF2fWyzBQ6InePLoHWY44mU6NM+JUhgPNO6Arm0riVBb7WdnieLo1jq6xwrE0GxxLt8WJDFqe6YCTtK0o6b6eyqYGX44b/Y4abenOOLLSDgeXW+MAdbgOploLDqyQ5vevsMT+5ZbYu8wcrUvMCFPCBLuTTcWyfSmW2LPUAi2LzbAjwVgyco/RQ2P0IjRGEZE6kuE7TTdF64v1OxJMhCC1c4kFtieZoI62rwpbiFL5HBT5z8R63+ko8puB0oDZqAiej+oQbdSE6mKzQhdVwQtREbgAZf7ziXnEXFqmhS3KRWIbFqyKvGdgncer2OA1HSWymdjoNwfltLwyaCGqA7VR5ctoYVOAFmqpE1QfQmXQAtT4zUddgD52htjjUFQQTsTH4VTCcpyKXYPj4Rk4HJyOPT6rsNMjBc2uydjuvATNLoSm3C5YjG2McxKRKKYbHJJQYqjCWj0FNtHyvZGFOL6iiu5TNdrSKqkBW449qRuwIzkX2xMysDM+DS3x6diVkI4dienYlpCGhthV2BS+DOUhiSgNjkdJcCzWB0Yj3486T16hIo0w04M6WH5hGuEqVghXBWJUwWgxqmChGFUwVnhccbpgcXjiX8JVGKFKQBGnDLJwFRyBAiYoHPmB/y+EK38JFq2mkCKv5IJ/E658lYL/fxGuytSRKFdFokIZiUplBKpDI7CJqCG2hEaiNjQKdaHRaCCa6HpuVUYRkUK0alSEo4nYGhKO7URzaDh2UB07ad8ttL/W8CjsDo/Bnog4uv8J/w2JRBL20L3YG76YysVopXu0XRGFGh8lip38kW7sjMXzzRA30xCx0w0R95oJEl8zx7IZdtQ4csM6bX9UG6rRZB6H3XbL0O60GqccVlPHJhW9Vinos1iKQfNlOGu2HJfMV+CqRSqGWcAyX0VQaSZNj1isFmmCw5bpuMKYpwlYlOLIqxGbLIzZ5eDGM9P1HFq/Bqf1lqFrfjyOzYhC+6uROPJqBI7PisYpWtajsxi9ekvQZ7AM/UYc/ZWCM+apOG+9GpfsaB+OWdSAz8GIS54QrUac83DNuYA6Fuup4V9Mjfwy6sBUUYemBjdltUQ9dXQaaJ7wbMCERwPu+W3H3eBduC7fhUuhLbiW3Ia3Ki7i+1Nv4tehd/Hd2au407wZ3TkRaEuh726qJXpXm+HMGlOcX22KC2vMcZHenZfSOOrJAVfSnXA1kzoVWdSxyaGOBb2Dx/JdCOrsFNhjaJ0drmxgHAkXXC3ywFCxN4bp3T1C39IR9mDaqMBYeQiuVyhwoyIYYxVBGK2g5VWhGK1SYqRMjmtF/ri+wQ+3qLxTHIB7JQF4nb4Hr1cE4E6lP25WUkO6kjpzFTJMVPjhNi2/V+mHNyq88aDSHW9VueBhtRPeJO7XuOL1ek9M1FHHr8EXb+yPwufnNuDpg6P488vrwI8Pgd8+pNbIp/jjzy/x65/f4Nc/fsAfvz/Bn7/+CPz6A/Ed8PvX1Fp5TE2Vr4hviScavie+oXVfEl9oStoW9BvQ7/GU5n8hqJ4/PqPybeINWn4b+PkKfnj/CN69Vo7JrlUYb0uk73Ei3jqSjHcOJ+O9A8l4fz+XS/Hw0DLcP7wcbx7LwDvdG6hdsBGXGpZh+xJHVNF3oJVTMNfJ6BvqjaFdAfhoOBW/fbwB+Gwt/vgwB7/cT8P3oyvx6eBSPDoah0dtcfhmMAO/DZfi0/489FSGoiTGAmlyK2o4y5AVq0JGYuT/KVwtpvfVYgWyY/2QFu6BgiQ5mtan4mhTKQ7UbkBl7gpkLonHsugYxKujoQ4KQyC923xlofDyUsLdUwU3rwi4e0fCg9MDqfT0Coenp+Rn5ecXjcDAOMjliVAQ/jRva+0Hf/9IbN2xHRfHzmLgSi/6L3bj/IVunD15APuL81FLHcQm6my1yjywmzrfLbaWaDY3wjYjfWzjFEFdPSFc1enSt9fQALsszbGb0wXt7YTP1T4WrTjaiv2t2JxdxiMLytDhw1CbkFMEiR4/b2GiLsQr6pyxeNXrydFX7uh1d0Mvp9A5OwvT9H5nJyFcnXN3F7BoMkjzA67OGKRtz3h6SCMFensSXoKzXp4ivfA01cdpgCxiXRDCFbWHZYSPj0as8qZpGS77+uCKn68oz1FdbNje4yyZpPe6uQhzdR5xkEcmHPCl9jR1MrtkrjjFgpTMCSd8XHDCzw3HA9yfcczfHe2+rmiXueCYt7MQrzhC6xQdd4eTEzpZvHJ2FsIVj6Q4oBlNkQUsjsDi0QZFuuBUxJWDM7ptnHDU3BYHjal9ZGiOBl0jbDaxok5ZGLUNK3Bjfyu6KkrRQJ37GlcPbLN0wH5TOxym7Q8bmOKgniHa9A1x1MgYHWbm6LJiPytbEW3FBu5HTcyFgDUVcfV34arfyVmIVnwsAzR9zt1DRExd86d3UmCQiLwa0ohWwufKU0oPvORJ19jDW6QJ8siBV701vli+gdQpZxNquTCj5lTBq97sgeWGC3SNmMvu3IlnE3Vf6sT7SiP9UR2jnl4ECzvSKH9TjPIofcQ43aebMmk0Px7J76YGIWIRExpusaE5G6ezwOXNBueEJrKKxS4eEZDT+li0uubB0ViOhJPwlxpxkyK0uBym/8qwqwOGXCSGnR1EBJdI5/N0EaLVEDHMghMLX8KE3RvXA6UUwfEgGSZD6f2rluMeRx8FyES0ltgn/2Yq9VAIVxxlxaKVoxCurrNwRfsRIpzwuZJGKxyh/8ow/Y+GXPi4aR39F4VfF/tQBWpSAznyioWoII4Y0nhYsZ+VJvqKo7EmA6R5sU2QtM2kQi6ZkYdNCVYqIWIJ43EeTU8ppdpNKoOFd9RtkfLH08Ei5e+Oxk+K13GaHvtMSV5TLGwF46YqEONKgsUujtaKVOJ2JO0nKlxwO0IlCWRqRk11h9GxROL1iCgiWkMk7rGopQjBpFwhjfwXEoK7dNx3QpVCxLqjDJVQ8YiAocKTi9MI73JaoFqTVshiFr0XX49UC48rPlfebipdUIyuGKwRr3gkxQAfMdoje5Ld8JfEKSFSBcsk4UpOz3CAFz3/bhj2IWRuGPFxp+ebnmcWr+h54/I6R/UF+4tIsZt0rhcUwdjv6CCEq8KFC5C7YCGyFmhj+VwtxM5agMCXZ8D6P56D3v/6v6Hzj39Ch4Wr51+A1nPTMI99rTg98F8sXE3Da//5PF77x/N4lRARV/+QIq5mPv/qM9FKEq6mY+6Ls6E7UwuG8/WgN1dXpAUueE0SrrRnLBTiFQtXWjPmQ5v9rWbrwHDuIpESyMIVR17Z6FvAwdgW9sY2tMwYupxayEbur8yF9qsa0Wr6fOhxtNXLs4iZMHptLqxma8Nuvi7s5urAmvZlyaMN0j7MaTn7X9kbmMPFxBreFs4IcfRFjLcKi4NikBISjzXKBOSHLUZV5FLsiFmBA1HLcDAkDvv81NgnU+CQXyiOBChxlPoex/1D0RmoRK9cjb5gKoNC0M1+V4EhQsTqDVKiT04olOgOCUWXPASnguXopOeKo7EGldQXD4vA+XBJtLpI7f7L1C4fjooX6YG3ElMwkbgUEzQ9GZ+Me4nJeCOJWJyC+8tW4s0VaXgjNQ13UlbjjVU5+Hh9Bb6r3opvOT2wogkfrK8R5upfVm7Dt1ta8HnFVrxfVIMPSrbgs8qt+KSyER+W1uLjEmLDZnxYWIVP11bj88JN+Ci3Ah/mbMT7WSV4J209HqwswJsZG/DBxjp823xQCFe/H+7F04Nd+PFAF35u68XPR3rxw6FufHOoC98c6cP3J8/iae8V/H52DL+fH8MvZ67hSd8VfNd1Gd/3DePHC+P44eoEvr52C49v3sO3b76Dnz/7Er//+DP+/P2P/1m42p/njL15TtiXQw3odS44v5k+zrVe6K1wwKlye1w7GIXx7jXYTg1Ytd9sOFi9AldnI8iDfKCgl5iMXoIudsaQuRpRo8kDjcXL0LOnDBfaa3Dm8EYMHliLvr2Z6G5dgc4dSTi5LRJHa+kPVeaJlg0O2LXeHntLXNBW7Ikjhd44xubbhX7oKJDhVB41TmjZmQ1+ImqHzbUvUiObBZphTgvbsQwTu1djYm86bu7LxM392bh5IFuU4/uIvUyOEK7G9+YK8Wp4RwaGmtMF13Zk4XpLLm605mN8dyFu7inE+J4CXNcwvm8tbuwtxLXWXFxpzsC5ptUYqFuBnpql6NyUhFNVCThVGUfXKRanymLRyemAZfE4WRKNYxsicGStCofzlYL2QjVOrA9HR1EErQ8j1BJFKhxfF4KjhXLaRo5jxPFCBZUKHC2g+bxgIogIxIk8f8IXJ/NkVMpwNNsTh9JcsG8lNQJXWBOWaE0xR8syM7SkmKJ1uRkts6BlNtiVbEvYoWWpraA1xRa7l9uK3x5YY0/1MLY0bYndqUbYuVQPO5cswp6lhji8wgzHVlnh2GortK+0wKEUE+xdbIA9SYuo1MPBFCO0pZriyEozHE41wcHlRti/zIAwxAFad2iFKdpWmuPoGmscpX0c0Zi4t620wtHVknn7kZV0LMl07IksKBlIxOujOY4QpR62E1vZdD5SG3XhC1AbNh/1EQtpmY7Ybhutb4jWxZYwLWxWzqcO/9xnbCI2K+cRC7BZtZC2oToiFqEx2kCY2tdGs2ilhY2KOdgQMBPr/GZgve8MIWCVBM5BWdB8VMq1UK3QwSbqsEgsQrVcl9ARbFHqiYirxghj1Kr0UBm0AKV+cwUsbrHQVSXXxqYQXdQo9FATrIfNQXrYIqeGPdVXR/XX0TZ1fgvR6G+Abf7W2EmNlN0B9NIMjsPx0FScCMmgl2c69nuvxm635UQK9rmvwEGvlTjovQoHqNzvsQJ73ZdjD61rdV6KFsclaHVailbHZWiwiEe1SRQ228ajwWs5tlN926Ny6RrnY1tiLhrjs+h6pKEpZg2aY9dgJ9Ecs5qu8Wpavgp10anYHJmC6rClqFYniwisqnCJ8rAl2KhKQpEiDuvlMVinkEYNLFD+JVwVhEYjP4RK9rGidZJ4FY/isASUhCVKTAlXCjaKj0S+PAL5weHIo85YXqAauQEqQkmEEApCjhwi2z8YWdQoFqJVQIAENbaeRV+xeEXbsMiV708dQfr4FNDHqNBPKdIDWbTKp4+SIOB/piBQ9Yy1wSqsk6uwXohWRKgaRfRxYopV4ShRRzyjdApqOG2kD9cz6OO1Uc1phBEoU0agPDQCFURVSAQ9axHYTNQQW0IiURsShQa6hk10DbfSNd0aGoVG2q5RHo4mYqsiHNuJ5pBw7KA6dhItyki0qqKwWx2DPWFx2BueIBH2F/vCE7GfRSt1EvaomETspvuxWxmPnXRPG33DsNEpAJnGzliqZYnYOSYIn26IsNeMEDXdHEkz7bBynjvytPyxUU+JetNY7LZaiqM2KThFdFmnoNdqGQasUnDGcjnOm7N4tRxXzVMxNIWZBItZw5arMWSZhisWaX8JV5bsa5WJazZZAp6+bL4G54xWoF93CTrnxeLojAi0vRImRKsTs2LRo7UEZwxW4Bx7XVmsxgWrNFzkkQVt0nHZLgNXHDJx1TELQ07ZGHImnHJE1NUVe8IhjzoWazHqVkIN/XKMe1ZTR2czbnrVEvVEA8Y9CLd6TLjX467fdmr8tmAktAUXInZjJK0D7zXfxM8XP8VvE5/iu6vX8eBwMy7XrMT5jWEYrlTgRnUAJmv8cacmAHe3BOHeFgVer1Xhjbow3K+LwJsN0XjYFI13tsfgvR1xeH8n0RKL9/bE4NEBWnc4Bg/bEvD2kSV41J6Cd46txLvHVuGd9jV4tz2NSMf7R4lj6fjgeBreZ05m4v0TObQ8Gw93L8ftLdGY2BiC26UK3C8LwUP61j7apMTbm5W4v0mBO9XUMammhjEd653NdHw1oXhQQ9vR8T6q9cV7td54r84T7xBvN3rjrWY6F+L2zhC8fSwZ34xswm/vdwHfTgBP3gJ+fg/49VP8/sfX+PXPJ/j1j6c0/Sv+/O034JdfgKc/Et8R39I88ev3xBOJX36g5d9QHV9o+FKaF8t/onn6/Y+/0n6ojh9o3Q/v4c/v38CfX1/H0/d68dnoNrzRlYtbbcm4fSgRb7YvwbtHl+K9w0vxLotWzMGleNTGEVfL8YCu3Ttd6/FhfzW1N3LQlhmIWrUxdkSboDvHFYMlrriyTYYPLibjl3fz8edHefjj3Qw8vbsK3w2n4rP+ZXjncBwe7ovBl6dW4peL6/DlQD7O1ISjIt4WGQpbpKt9kRWrRnpiJNYkhSP934SrUCFcZcX4YU24B4pSVNi/OR+nDzXi2PYKlGWlIC0pBivi4pEUGQclvZOCfEMRrk7E4sUZWLIsD5GxaQgOSYZvQBx8/GPh4xcDmW8U/P1jIA9OgDJ0CcLUy4gUKORJcHNRIiQkAVt3NePcyGn0X+7BwMVuXLzQjXMn9uNgcT59Q5XYFuSHvdRpP+DpjH1ONmixNkWziSG2G9A3bJE+GnXo+6atjUZ9PbRYWuAAdaYOu7mizcMdRzw9cMTLU0RaHfH2xHEfb3T4+Qh/q1O+3uj08USXwAvdnCrIKXe+BG3X5+0liVdUV5ezE7qo3i5HKVVwUCNcnffwFILJGdpmkDrtA24sXrkKkYoFLBasmDPUceflg24Sp6njfo6jrli08vXFJT8/XBb44DLt/7KPjxCtGDZu50gsFrxYEDsr88JZOl42Y+cRBQeIXva3kklpgB0sWvkS/m44EehBeOJYoDvaaf6IL10XmQuOejvjhLcLOrxccMrdBSfp/E45OUspg3Rug1PClRjh0El4e3FKZIeNDTptbNFrL4lIHVZ2aDen9paZNfYaW6JJzwS1ptbYxZ2njfQ+a9uPs7ua0Lp6BWrpu9lg7YhWU2oH0rYHDExxQJ/adoZSxBULV92WNujVpAaeMLfCESNTtBubocPCShjCi2gvFque4ag5FgcMOlP/wsMbQzwKIAtP9H2+ytdxamRBT40xuztddzcPwSW6d5fpHrIpO48iyOmBHGV1le8LR77RfbtI1+eihyvV4UHb+OC6f4DwMLohvIwCNFFBAcJknA3IR+k5G6bth4RhueRVxZFWIsqKjdPZrN1DSrUTy2UeQrSSxCxJyOJILCFo+XlhkvpCt+V+uB3sJ4zTJzg6ysdDSvvzdBYRVH8Zo7sIeHrIxVEwrBG0+DhE1JePh4gEY5P4MR8PkSI4IsQJd+FpNSH3xV11MO7x6HkceeTvLaK8/oq2cpG8sThaS4hXLlLElYcUITamgSPIxHmIlEkphZJTKofpfzBM/48RjkzjUfimDM192dzcX1xPjrZiX6Z7SiXusajDIg91zKe4HRQsRWhp/K9uMcG0TKQISkIVpwze5LRBThEUXlRBRCAmlYG4rQzCHRXtQ0W/YYFKKS2fDA0U83eUbOQuCVosYHFU0liwD8aoHGdhKzwUtzllkH2xwpW4pZYEsgklITy1aJ1SLaKsOPKKuUe8rlKLc5kMouMSPlgswMlpXoHJYFoeTMcqlwv4XIS5Ohu4Ezz64Rvh9M1mQ3YRiSUJW7zNJPuPhdL5CIKFabzkScbXhp4ZFq78vCXhihAiZZC3iLy6ESTDiJ8HhmTOuErvhCFOJfWXvM3GOTJLI3axST9fw0na53iYCmcD/bHbxhrli3SwTnsh1uroIldLFytmL0DsjHkIemUm7P7zeej/7/+ADvtc/et54W+l9fwLmPsvzaiCzL+k0QVnsK/Vf07Dq/Qb5rV/sufVlMfVTGHOzsx/eS50ZkiRVdozFojIKh5BkAUsThGUhCstsU6bluvOWCgwmKMrRCo7A0s4GtvAycQWDobWsNQ2gR6t13p5DnRZrJq5QKA/Yz70X5sLvZdnQe+lmTB8ZRYsps+FzawFsKX11rRfy1fmweyVuTDl6bk6sFtkAhdja3ibO0Nh74M4mRrJ8jgsD43HamUCskKoPxISS23seLRQu/dQaBwOBYbhoI8CR6i/cJy+qyep7d/hF4JO6kP0BoaiT0DT1BfpZeGKBSy/YHQRkpgVLEHPUg89SwMhSlwIj8SV6FgMx8bjWgwRFYdr9N0eZeEqJhETsYsxEbcYt4jbxGRMAm5FxeJWdBxu0fQkL4tPxt0lqXiUlocv1lfgq5JN+HR9pTBZfz+3DO/llYtIqi9K6/FBYTXeW1uFT8vr8bimGZ+xefvGWnxeWodP1m3CO9mleJRZjA/odx8VVooRCD8qqMDHOWzUvg4Pifc2bMJXjXvw6/4O/HGkBz9R+U3rUXy77ySetPXgx2MD+OnkGfzUeR5Pey/j14Eh/Do4jJ/6LuP77vP4vusCnnRfwc+nx/Dz5Ql8P3QLj0cn8XjyPr5/70P88s13+OMptdt+/4ONrSTRivgdf/FMuDpc6IZ9eU7Yk22LY4WOOFvthQs1Hugus8PJjXa4ui8coydT0Vjki/CA+fBwmgcvD0sE0h/Nj150bk52cHc2h1rhhHWZUTi8dR0uHmvE8KntuHyyDhePV+LC0SKca8vD6f1r0NuyGB2Nahyp8sOBje7YW+SEfRuccajQFQczXHB4tSuOpXNKlztO0vyJNEecyqAPc44buvM90FXohU42Ht8QgF5qYA9UhGGgMlL4RfVVxaCXys4y6qwUqXFsvRLHN9CDVhyBjpJIHF2nFqmCezIC0Jrmjz1pgdifGYxDOSFoy1MRahyi8mBuKA7QsgO5IdibLceu9AA0r/JB4wpP1C51RfViJ1Ql2aMywRZVTLwNqqnxWZPogFpatyXRUZiyV8VYidELmeoYa9TE2aAu0Za2scWWJJpPtEJNvCU2x5ljc6w5rbfAFqI23koizhJ1sRaC+jgzNMSaojGWR1M0wtYEHh3QBE3xhrRcTzOSoDaVWoQ26mO10RBHjcU4XZFWWRtpSBijPppHH+Tf8e9NsTPZFC0p5ti9nDGhaQM0L6HfJcyjbeZiR4IW9iUboG05NVBWmqNthZmYb4nXxo7Y+dgVtxB7Fi/CwRRDHE41JoxwcAULVgYa8cpAI16ZoH2VpRCvDq+0wP4UU+xNNsGBZWZUpxUOEweWmmF3khF2JmqEqwSNaKWBhattscwiIVY10XlyuZ3OcUe8HrbTNk20ri5SR4hXW8IWojacrkcEi1Q6gtrw/w9jfwFdVba1a6N/u63952wr2bsU97i7u6ysLI27OyQQJcSDJkACRHC3EIgHCRYXIIEEtxLKXXcpRdV7ex9rhdrfd+6559Daw5hzTB9zrjlHf9N7H1rEvA62hulSm+ihJlwXG1i4Us1FBSf8l83GasVcrFXOwzrVQqxXLkKVagmqiU0q9qqibQL0sZkR0xwuSPcihO5PqLEoawP1sUmti420vhC6qNyk3a5WbYhalYEQr4T3lWQuqn1nocZ3Lur86Jr8jLHD1wY7vdywm91UvSLQ7JeGFlk2Tvnl4ITPCurwZ1JnPxMnvDPRTDR5LiNjIAPH3AhXwiUdR5zSccghjaBpx6U4YJeGndZJ2GodhyqbGKxzisMGn2RUKzOwMXApqgPSqUyjNkqn68hAA1EXkoatoWnUrtS5JWrC01ATRutEpNOzuVRLBjZHpqM6LEWIVxX0IShXx6I0IFp4WbFgJVD9CQtXYlRBoiwgCuUsYjHqKJSpIkWS9iIelVCpEa9WasWrAhav6ANSQB+JAn8loUA+kSeVI5c+DrnUYc31l2qgTlaOn4ZciRR5fjKspA9MoZQMQRaf/AJQJGU0XlTPhSn//zOrZIHPKVYEokQZiFIVERBI1xMkBKuKIBat/it/ClehWBMS9icsZAVxAvcQrA0Ixjo1GbWqEGwgqpUh2KgIwSZiM03XUptsU0agntqpgaHpBqproHZittP0TmKXilBryj1U7mUCIrAvMIqIwX4mQMMB4iB9rA8FxuFgQBwO0P3bp4zGXmUU9tP9ZPbII1HnE4y1TjLkm7sjUccWwbONoXjDAKo3jREywxLRM+yQMtMFOXN9ULlYja0GEdhvEkMGVBxaLRLRbZ2CHps0XLJOx2XLNPSZp2HAlDBL1WCqYdCUBa1lGDTPIlYQ2Ri0yMaQpQYWs/pMMnHRIB3ndJLQvSAWHfOitcSgc34cTi9OxgX9peg3W4EhqzwM2eRh0CZXg20uhuzyMOzAYlW+YMiRljvSMsd8DNrnYcCe6hxWYcy5FNfc1mDCYwOue1QTmzDpUYtJ922Y8tgmyknXrZh024op7wbqRO7EoHo3eqMO4VrROXx47CF+HacP88Nv8PPte/i8vwPvdm7Buy1l+Ki9AJ90LMen3cvw2dlMfH5uBb7oycWX5wvx1cUifH2xBN9eLsd3veX4d18FfhiowE+DlfhphLhSgR/HK/Dv68TkWvwwuQE/Tm0kaokt+HFyK368TkxsxU/jxMQW/HSduEFMNeDnyZ345WoDvjxdgUf8h6C1gbhepsDtShUerg/EW1UBeFSlwt311CFeS0bBOl9cX++HqSo5blUrcbdagQebpHi4yRuPNroTLjTvjPu17rjfQIZcIxmMOxS4fyIenw+txdO3TgBfDALf3AC+v4tnP76FX3/9CE+ffoXfnn6PZ09/wB8sWP30b+CHr/H7d5/it68/wG9fvKfh8/fx22fv4dln7+LZp28Tj7Q81sx/8gS/ffQBnn74EX59/xM8ffIhfnvyLp6+cxc/3h/F1+NdeNLTgOsHczGwLQLD1BeZ2huBt5sS8cHJVHzYnIYnR1Pw7uFkvHMkBW8fT8XDpnSNcNVRio97NuJhcwXOVUZhR5QNGkMN0JJlizOlDhio88CTCzH4+WE2fn+Sg98fZ+KXqQx8N5xB9zYVbx+Owv3dofjweAK+P5eHz07n41JNKKqp35CvdkB2EL2nooKxPPZ/Fa4K4lUoTFAiP0aK7HBvFCUqsbkgCTtWZ2NDfhIyo1RIClUjPSYWKdSpDZIHQy4JQHRkKnJzV6Ng1UakLS1DaGQWFAHJkCnj4S+Pg78sBnJFLFQ0r1YlCPFKrUyETBYLD7dghIQko3HvblwY68GZwW709Heh92I7zjftxeGSPNSFB2A3GZtHyGA/7uuO4x6OOOxog/1W5thjbIIdugaoX0zf2UWLUK+ni30WFjjm6IgmN1ec8HBDExnIAjKiT3i64SQnZvf2QJuWdg4XJAO6iwz5bjKez0h8cZpL6nue9fbCWTK0Wbhqd3RAm72dCNXrcnAQeaDOU/1FNzdcdHXFeQ4TdHbAORcHjXjl6qwVrzTeVRdZcGLhic6LRSv2vLrEXlc8qqC3j0h2zKGBfSJhu6fwxuJwQhZPBqZHHNTmxRIhiBJvXKY+8gWJp8hz1cUjIpLR2clhgGSAnvRxwikJTcvc0Sr3xEl/9/8iXDV50Tqc+8rdCS10vq3OTuh0ccFZup7znKjdReNpJbyttKJdKxmpLRaWIlk6C0Xddg5otbTBCXNrHDOzxn5DM9RxjitDC+zwU6C7jN5pzYcxdOogmteUoDGMvin2rthlaosDRtQfMzLHMWMznDK3FMJUm4kZYY4O2l+nlWZkwWaqOyFyYZmh1cyCjm0tRK0ukazdEaftHUWyeOGJJRK1u6LX3QuD1J6i3aiN+zjMj9qRvasGPag93dzR7+qGPhf2pHKhknGjeg8hYrGYdZnu6SW6v71uLhigPtIwh0iJJOBK3FCoCCWuyzSJwDlUjZNy32AvFznnwfLGGG/DHk0umhxVnMScvaXYw+rqtHDlqRGQhBcWizh0ruyhdeU/ckexyHTD3xs3lX4iXI/Fq0n2oOE8V0KActN6YLk+H91vTIhlGi+nCS9NSOINX82Ig8yN6REN/SW47q8JJbtGzxILFNdlPrilkuFukBK3OQk41YsRCTlflrs2RFCEK7o9z9N1VSSn14phPHKip+YaOFRy0s8XU9QunISdSxb3rrKAReteofPiHEoa2IONhT+/5+LVlEIhhJ57gYG4o2LhSo6b1NZTPMqinx9uSOj8xeh9Phin39C4L4fE+Yn7wCFzkyqFgEcInGLRSiGl+yYRwhwzSdOT1K43FLwNfXdkGngdzul1S80ClkyIWbwe531i8WpCJRVeWOypdUMtx3Xa9w2lJhG8EMvkMm0ifwU9GzKM+3PSdrkQpW7Ts3NbTudF/cQJbz9qOw5/pOv1obbx5fbWwIndWdBi8Y49sO4EBuBecCDuhwTRvQnQeFZpk69zYvgJueb8OAzwBj8nAZpzv6li7zWJxuOKnxm6xxwSOiHTCFYMz19ljyuJG0Z93TAmoWeR6q+rqF1U3GZ0vVQKYUzk2VJjTK3EGXpmd5gaY/XC+ShbtADlunooWqyLZbPnI+bN2VC8+iYc/vES9P/yVyz661+x8B8vYBF7XBFzhXD1It5kXngRM158SSRmf+PvL+P1v70kErS/8Q+tcPXiG8R/E61mLBIeVvM4KfvrczUiFYtWIjn7QuhwyfOc9+rNBdDhBO1zdGG+iMP5LEU4n5ORDWx1zWE2Tx+6r9O6r86B7pta4eqNudB7Y44QrvRenQn9f82A0SszYU7Hs6Z17AgbWmZF25i9Mhsmr82BxZxFsNMxgauRNTxNHCCz8kCEhxpJiiikB8RiGfVvc1VRKFVEYIM0FI2ycBwju6RZHkrfNiVOSJRoo35/tzwQ3f5qdPspcZo4w0i5pHcqC1b0rHR4S+l7JUePPACX1EG4TFxSBVAZgP7gEIyER+JqVAyuRcdiPDoO45GxuBZO82FRmKByKjION6PiiTjciozH7SgmFjcjY3AjLBoTIVFUxuBObAreSs/GB9lFeDdrJR6l5+CtpSvxfjb1VQrW4ovianyych3ezS7He4U0X1WH7+v24Jutu/D5+m34rKIGnxRV4UlOJR4vL8W7eZX4qJS2qeDRB6vxOS37MLcCT2j7j8o345tte/HL/pP4valLJGv/du8JfLGrCd8cbMOPp3rwtKsXv50ewK/EL90D+KH9Mr440Y0PDrXgQ1r/a5r/6fI4fhyaxFejk/jixm18+84T/Pzl13j20y/449lvgMhv9X8Qro4WOOJArh32ZlvixCobXKyiDzZ1PjtWW6N1rT36D4Sh/wQZs4XeCJYsgo+rLnw9bSGhF6KHsyNc7CyglDghPysSR3evwZXzh/FwrB2Pr3bgwZVTuDd2DHdHD+Du8C7c6t+KiZ41GOsowHDzMlw+FI+ObUocKnPCzmVmaIw3wo4YY+yOM8W+RDMcSDTF/nhD7I3Vw+5YXewkGmJ0sTVKF7WRetgSY4htCWbYlmiBLQmWqI23RE28BTbFmKMqyhQbIkxRFWmKjdGWVGdF0xZkIBqjVK1HhqYOSpV6ZGAbkrFognWh5lgfZol14ZZYG2aOtaFmgtVERYgpyoONURZshOJAA6wK0CNjWgcFisUokC8mg3oxVimWoFilRwarAcoDDFGm5sTwulTSMQL06RiGWBdkhA2hxqgKNxFsCKf5MCOsD6UyxFADTVdT3cYwY2yicjOhKQ2wOVSXWIKaMI0YVRetr0VPtEldtA7q2SuJ2quB2ypOR5T10QZCrKqjNqmPoXaONcX2eDPsTjbH3jRz7M9gqK0zjLEv3QB7M/SwN506mWl6OJjGHlcmaF5qgZOZFmhaao4jqUZ0b3SwN24R9sYvwsEkXRxJ08exDANabojjS41wNMNQK17RPohDQtgyRRPt43imOQ6nmwrh6mCyCa1nStub03om2JdkhL1JdM+p3JdsTOU0Rtgj0EzvTTTUrmdIdQbYnWiAnQkG2BFngMYYAzRQuzDbaXoHhw6y0BdjhPooA9RF6mNrBD1H4Szo6VF76qI6eBFWq+ahXDYLpdIZKJPOxGrlXKxVzcda5QKsU2rFK+ViIV4JMWoa9p5SaQUpuv8sYG2h+81lTaAeNrN4Rc9btWwJqv01VEkXY71kIdZ5z8VqdzqW65tYT2Wt90I0Sug6pdT5l7rjkMQfRyVh9NJMRIskE21+OWjzzaVOfS51gHO0ZKPFczma3ZbihGsGsQzNLoTzMpxwysRxRyYLTY7LiRU47JCJnTap2GwZh3XWMVjvHI8qr2RU+aUQSXR+idisSMYWJZOEWkUiarkMSKHrSsOWYCI0HdvClwovrK2RS7ElMgM1ESxcpWJtUCIq1bFCvCpRR2MVe10pIzQjDKoiNYLVNOxVpQwTydhLaTnntiqjslSpEa54+SqGPa/kISic9rp6Ll6phYCVT+TRxyN3Wrz6/yFcZUukwiOLPbRWSlWEWitgadCIVpq6Qn/1fxOqNHUrtfwpXAX8KVyxaKX+r8LV/ypahfwZKijCBf8bz4WrEKxTB2O9KggblEGoUgShmq5/I7GJjNLN9DHdSm1Wx+KVIhL1cirpQ1svCxNsl4djJy3fRW23S6FhN7XhHjlBdXvpA72H7s1eYp8qBvuJA8oYHFTG4hBxWMUl1dNHfZ8sEvvl0WL5AQVtI4tCozQc1Z6ByLf1RaKhI0IXWiJgrhkCZpgh6HVzRLxmjYQ3HJE50xNF8/yxUUeNXQYhOGIWhVabRDJiUnHBLgO91hnos0hHv2kq+kyS0WecrCkJrhs0X4ohy+UaoYoYYLHKlL4dJktxgQUr3WScXpSAzvkxAk7AziLWRcN0IWoNWORg2Dofo7aFxEoM2uSj3yoXA9Y5GLTNw7B9AUYc2aNqJYYdmQIMOeZjiOedCjHsXIRRlzJc0ea3uuq+HlfdqnDNdSOuu9Ziym0bbrnX4ZZbPW651mHKfRvGPbdiyHcbLim3YyCpCbc3DuOL7g/x9PZP+OOdb/H722/j6b1B/Dp5Er9N7Mbv17fg2fUN+G1yHZ7eWk/rVREb8fRODX67sxXP7m7D73fr8Ps9hqbvbyFq8ftD4lENsQm/PazG0/vV+PUulXc3E7X47e5W2n4b7bMOv05txS83thA1RC1+mSSmGugcduLnsTp81l6Cu3VxGCv1x+hK6jSvkmCqhIyDUj9MlVKHu9gTV4vdMVpCxlu5F65VkkFS4YsJmr5e4YbJSidMVdrj5mobTK6xxo319pjcTIZTrQfGtpEhti8I73Rl4ZvRTfj59iH89KAV/37Uha/eOofP3+3DV+9fwbcfXMf3H0zhx/dv4qcnk/jxnWv49uEgvrx9AV/dOCNEp2+uduKbsTaiVcOVVnxNfDlyCp8NncRnA6fwaV8bPu1tx8eXOvDRhQ58crEDH/ecxNtte3DrwDoM1qSjs0iBtnw3XFxNBkB9IN46HIcPmlPx0ckMvNeUhrePpuDxEeJYqshxdb85C293FOKjnnV4r536MFvTcTTdDTvCDNGUZoFu6jsNb3PD+2fD8MvtDPz+eBme3UvHT+Op+KYvDR+3J+PR/kjcaiDjZneYONaTlixcqAnFpkQnFAQ6IUcIV0FYERuC5XGBWBGnRm58APITAoXHVWGCCgWxcuSw11WYD5YGeyEt0BMJSlfEyN2RQEbL0rh4LI1PQXhAOOR+AQgOjEViYg5S04sQm5CPkIhMBIZkQBWYCqU6CSpVApSqeMgVcZD5R4sQQR+fMBE+6OoSiNCwFGw/sAcXrmiEq/P9XbjYcwrd+xqwNy8TdaEq7AugbxQZWke9XXDMwxFHXexw2N4WBywssdvAGNs5XHDRIjToUp/C3AxH7e1x3NkJx12dcdyFcHXBCXcWslzRTJwiWsj4biWDu536mR1UdnFeKx9O0O6Nbm8qvThc0AtnyTg77e6GTmdOku6EDhZxpkPq6BhnqY96lvNeOdhRaYdzTvY4R3VCuHLlPFguuEjHFvmt3Bk3jYClFa4ue3JCdk8tHmKZWJ+9uVhgoboBOpcBkQtLI2Zd0oYhXibD/6KvJ52jG7o9XIR41eXjQt9uTsbugFO+zmj1d0OrzEMjXEmpDSTUFj4a4eoEteUJFwc00bk329mina5NI1y5P/e04tDELrq+VhtrnLQwxylzC3TY2OK0A7UB0WZjj2ZLO3rvWtO9MMGWhbrYRMZbvbsEpwqoH358P8ZOn8Dp7TU4kJaK7R4S7DC3xx5DSxw2s8JJHp3Q3kGIYa1GZjhF97PV2BztPJqgtQ3aLK1FyCAncWdaTM01ydstrNBprRGvOFn7Oc63ZetIONC0Ey66uFD7uaCPofYcpHYbIgapzQfpGgdcXNFH97SX7mMv3c9eurd9RC/VXaK6i3RvWbjq59HU/HxwRe6PCZUK18kwnFCqcc1fjjH65o9xonZ/f4yzUMHCDBn5EzJfXJV4itEGeVRAznl11dtTA81zovUxd673FJ5IEz5eYkTBKx7uon7MnXNluQrYG2qcvaDkPphkUYJH9GPPGR79TwhXHhpBQsL7dxeC0ZjWs+qGxAe3qI/CuaSmpH647ucrRicUSCW4LmPBRqoR3FicUHASdhluq5Ri1L8btA7vZ1TksNIgBDUWrET+Lg8RfnZdiGB+z8PTJrR5la5THY9yd5u9hhjO38Qj6Sk0eZhEe9HxJ/w1Se81HmxaqE05nE6E0SmVmJLRvsX5s+eWlwgzHKffxDVOik9tdsVNKwZym0p86Vyk4tjsjXQrgEfYkwkxakouEW04LtF4mzHj2vYbp3bltmWRh9fhZPSTtP5NhZ+AQ+6uipBKb1HPiDr6HV6jd8e4xFfklBJeZGJ0SW0eNC8qvWiZNx3bl7531E+c5BEGPSUYc6Plrt703aftPFnAoudIIhejEE5SP5LFqxsyOd0rqWjbKYUmDJBHtrwmjicR7Tch0yRWv66UCJHpplqLSnvNUh/NNWoT8V/T5rG65uchhCv2rrqukGhQagUreu/yCIcsznH4pEgOT215Ta3AAJ1LG70j6vXJ/pw7B6UL5qFsyRIULVqCZbPnIu7NWVC9+gacXnwZBn/VCFcL/vEPLHrxJY1w9cJLmPmP/yZc/eN/J1y9TuUbmPXyDCx5cxEM5upBd+ZizHt1Dmb/a4ZIzD4dIqgzaxH05iyG/pwltM6i58IVhwqaLjCE5SIT2OpZwMnQGo4GlrBeaAwj2teSV+ZB55U50GWPqzc5r9Vs6Lw6UyNavToDhq/MgClNW70+G3Yz5sNx5gI4vDkfNq/NhQVtZ/b6XFjScR3o3edhbAMvY3tIzFwQ5CRDon8ElgbGIUMZhRXUby4j26Oayh3EcXUEWqi/fdJXgVN079tZpCJb46xMjXNUniM74hzVnZUocMZXTt8of8FpXxkuyAMwEBiB0dAojIVRGRyC4cBgjFA/fyw0HFdZvArTMB4WhWsh4Rijfv/VgFDcCInE7YhY3ImMIxJwNyYR92ITcSdGI2JNhcdiKiyG6pPxVnIm3kldgUeJy3AvJo3Wy8CjpBV4klGAj7KK8cGyIry7tBBPskvxaUU1vt5Uj++37MLXVfX4qGgD3s+pxAdM7mp8uGodPi6rxodlVfioeD0+43kWrbIr8OXqLfj31j34Yedh/Ly/GT8dOIlvdx/H5zuO4vM9zfj2aCd+br2Ap119eNrZhx9aLuCLw514f+cx3N+6H3cbD+FJUze+ujSG76/ewre37uObt9/Fj199hV9/+gm/PeWk7M80QYF//B9CBQ+usMaB5ZY4mE0fnBI79G2mD+8mZ7RT57ONRawD0dRJSUXJUk8oPHQgcTGG1J1uuos9PG0t4OtgjvRoJQ5tX4tbV7rx+XtX8cOnkwR1Qj8dx7efXsE3n44QA/j64/P44kk7Pnt8DJ89PID3b1Anv2MFjq/xQFX0fJTL38A6+UxsDJiHrWGLUB+5BA1Ri2l6PjYGzSJD7k1U0Dql0tdR5PcGillkUM5DqWo+ihRzsUo+R1Akn0cG73yUKBdSuZDKRbTOYmKJoFixiNZZhGL5YkGpUkcITDziYHmgPhmdumR86lKph7JAA5SHGKEi1BAV1EmtCKfpcGOaN0I5E0x1RKXAiAxTKmmbStpXZaAe1lJ9VZgJaqIssCXaCttibFAXZ4uGeDs0JGioj2dssS3OGttiLVFH1MdYoCGWiLNAY7wlYU7TLDwZCi+rhlj2ujIQ1MdoxKvGOEPsTDTB7mRTKo2wPV6fMMD2OOo8xpljR7wFdiQw5iIB+R7OC7XUAgeXEZnmOJBpioNZJji0whSHs81wZIUZjmWZ4zgtP5FpKbylTmRZomkZdT4zjHA4zQCH0liU0qNpFq90qV4Px5YaUMnLdHEgZQn2JxMpOrSePo4sNcHRTNr3UjNazrmpTHAg1Rj7ko2wO0EfO+P16Nz06BoMsCfFELuTDLBLy54UI+yl9bncnaxZxuxI0NOIdHEa0a4xVp/aRE+0yTbOcxVFZZQmJJC9q7aEazysWLDaFKKDDYGLUKmYhxLJTKzyfgOFXq+hyOd1lPvPwmr5fKxRzMdaxQKspen1VK6Xa1jnP59YiA2yxRrxSq2nYdrDSsn5sGgZPWPVUh1USZZgg89irPNeiDWec1HJghWxzmMONnnT8y6l61LYYL/CBYfpQ9WkCMApZQw6VOnoUmajyz8fHT75aPPMQ5u7Fg8Nre45aHHLxinXFWhxzUaLC80707xTNk46ZqOZOOGQQ+TimH0ODthmYbt1OrbZpGCrQwq2uKRgs0sSNrrEosolGlVu0ah2j8JGj2hs8oxGjXccav0SsVWWgm3KNNQFpKMuKAPbgjOEd1ZtKHtipWNjWBrWBScJ0YrDBVcRhYIIUa6ijwOLWaVECYtY8jAU+YegxD8Upf5hKJMR/PFQRAghq2QaRbg231WwVrzSUCALIgIF+dIA5NGHJJc6FDn+MsJfkE0drWw/fyFc5XAOLD85racQQlc+hxr6/YlG0FKhkPFX/wdULzy8NAjxShYgWCUPRJHyT+GqjChXB6FChAkG03sgBKs5v1UgjyqoCQNcq9awhj5UgsA/+S/ClTKInjUNG+i6qxi67mpiE7VbLbXXFv9wbJGGY6tfGBGKbUSDNAzbqX4HsZOW7fQLxy5avpuhuj2ySOxRRAn2yqM1wpQ8BgeJQ8RhRazgINfLonCAjNqDMs0yFrYOqOOwk57NTb6hKHZWIMvSCwl6DgidY4mgN0wR/JoZQl6zfC5gZc/xwOrF/thmGISDVjE4ZZdMRk0GLtpkoNcyHX2mqeg1SkavYRJBJQtY7H1luRRD1suJbJpejssmGegxSMZZvSSc1klE9xJiUTy6iNM0fU4vBRcNM2jbLCF0DVrnCbGKGaDpPstcXLbIQZ9VDgbtWLRahVHHIow4rMKwPcEl1zkVY8y5BGMu5dR5rcSI2xoMu6/FsNs6DLtWYdR1I6661uKGWx1uuTfgtpuGKc86jHnW4JL3ZlwK3IGJvNN4f/89/Dj4NZ7d+wG/PfwYv96Zws83zuGXa4fw9EotfhtbQ5Ti12tl+Hm8Aj9eq8SPY8RoBX4aXY2fR9cSa2i6Aj+MluK7kSJ8M7ISX4/kE7n4Zmg5vu5dhi/Op+HTMynCu+ez7nR8cZrqTmfh8+4sfNaZhY/bM/Fx21LBR63L8FHbCnzQkoN3jmTi5rYoDJVJcTmHDMkVThha4YLhFc4YXu6IweX26F9uh4EcewzmO2FkFRluRR4YW0VGU4ETRlfa42qhLcaLrTBRaoHxMnOMV1pifJ0trlU54MpmMtTqvXFnfxDeOZGCjzrz8dGZMrx3phKPzq7F/Z5qPLy4BW9dbsSTvp34sH83PurbgY8ucV7JTXjcuQZvt9L6zavw4fECvH80F+8xx/LwhObfPpqP+/uzcXvXMtzcsQy3d2bhzs7luNWYhRt1WZjYthxjWzLRtyEJPeWhaMv1xpFUSxyj709PkTPGa5V4tD8G7zWl4MOTGXhyIg2Pj6Xg4dEUPDqWjgfHWLhaikfty/H+WTqHM+W4e2AFulZKsTuCvoPxxmjPMcPoFid82KXGrzfi8fu9FDy9mYzvh5PwxblEfHAqHg/28Si7ARjfSsbe3mjcPZqOnpoIbE51R0GwE7I5VDBSjZzYAKyIVWBFDL2n2NMqKUgkYS+k6Xyqy47wQ5raA1HeNgh2NUO4lzUSVT7IiAjB8oREZCWkIjY0Ggq/AEh8AkSCdT//KMiVCVAHpiIwOB0BVKpUSVBRHYcJSqVRQrDikQXd3APh5hYARycVQli4OqgRrs4OduNCfzfOnz6BUw2bsX1ZMrYGyrCXjLFDEncccLPHQWdbHCaO2NvhsJUNDpiYY7eeoUjS3qijgz0mxjhobSWWH3VyxDEWsMjAOsEeWESzOwtXbmjlUQWfC1du6KTpTi8PDWQMd7GnFRnB7FXAiJBBNzfhfdXl4oTu6aTlnLDczhqdtpbopvK0gy3OOtmLsMHzWi66OuMihwZqc2LxtPDUYvGKxSwyui+5utN6Go8sIXZReZmWCY+raeGKRS53recWXcMFOq8eb3ec9nKlc6Vz43BBH1e0ezuhhfNcTYcLSt3QzKGCRDOLVyxcsWjl7ogmOtdjNlY4ZmmBFjtbnHb5jwTtLprk7Bwe2WxhhiZTE5yi9TjP1WlnTuDugg4HZzRbO+CQmRV2GhqjdoEuqhcaocbeHYczM3H50C5cOd+K3mN70FJciH303dpp54rdJtY4YmmLVhYDiVYWqAxNccpAm6TdVOPZxZ5VQtQy04pXWu8rFrBYvOKwwh46h/MOLjhr64jT1vZUZ4tzdI4X6f70ujmjn8P8PFwxxND9H2IvKron/XRt/U7/lT5nFq8IXk7PxLDUF1cU/riqlGNcRUa7QoFR+t4Pevug38MTg17eGPOViJHtrvlLCF9ck3prPZi8hYgjBCOtoMFhhKPsVeXpIcQOsczXRwgx13hUQhZjeNqHhRVOhu2uyTnl74UJqddzwWWM7vmoGCHQDeMcguinyWM07qvZblzijUkWjoTg4ye8kq56ewtvJ87LxR5O4yxmCdFKJjyUhMjEOZdYKKL+jdjGS+MhxuGN456a5PLsXcXCFYtILBBNj1Y3xd5N/wGPlndLJEvXJA/X5GvSltNQvUbMYk8lueAG57XiUDk+D4VCjIgnxDD20GKPNU5876WF2vGqh0a0YuHvKs1P+GivnYUrtUJzbizKybk9/ITHGl/DtCcZe5Hx6I488iOPAnmdxSuJ1/NpXn+Kk5qzQMWhlt5uIoSTYQ869m4bpfcCM0a/2yuurhjjaVGyqEb3xJ22JcaJ6x4+mPSmtveiZ8bDF1fd6HzcJbjuTfeB+ohT1Gec8lOIclIqp3b2E2GVozwCJQuG7KHmPS2W+QjhigVA9gwT4Y+cn0vppxWjfKkd/YToOS7EVH5unDHKpberEK9YiGMvLQ6jFKGUapkIl7wRwEnqpfTM+z1njBiWSXDRxwvN9BvbpquDijmzUTJvDkoWLkThgoXInDUX8W/Ogvq1N+Hy8j9h+Le/aYSrv/+HcEXM5PDAf2iFK5GknUWrl0V+q9enRxV84VXiNeJ1zH1lNgzm6Ink6jozFmH2P2eKMMI5r87GQg4HnMmi1RIYzteF0Xw96M1ejMVcP2MhjOdrRhK0Iqx1zGCvZwEHXXNYzTOAAXtbvTwbOv+aA/035sHgzbnQfXUWdP75JvT++QYMXnkTxq/OgMXrs2BHy5xmLoDLrEVwpuM50v5tX58HC9rOajbNLzaCp7ENfEwdIDF1htLGB3HUh80MSsBSsk0ypSEolfMgSLHYGxiL48pwnPRT4ZSPP1p9pOjwleM03XsWrViYuiRT4yI9Bz0SOc76yHDOV4bz9IxcUgRiICAMI8FRGAuJxNXQCFwJDsUIvV+HyU4YpnKE7AMBTbNgNaaiabkao7TPcR7pMjgCd8JjcDciDneiEnAnmgWsBNyPTca96ERRx9PvJFGfhcWrxGV4FJNG6yfjVmg8bocl4mF0Ot5NWI53krPxdlou3lleiPcKK/D56s34as0WfFCwBu8sK8aHy8vxWcE6fMYeVsXr8W7hajzJL8eHuWV4P7MIHywvwZflm/DdxkZ8XbMTX2/Zi6+27ceXdfvxWcNhfNJ4FB/vPI4vD7bi381n8UvrRXzXdAaf7G3G+42H8ajuAO7tPIq3Tp3FZ8Pj+OH+2/jlo0/x8zdf45eff8QvT3/Br7/9ime//4Y/8Dvx5wiCf/w3NDmusqgTscIKJ1fa4MJ6V1zb7oeBbdRJ2GCPzhofnN1NhsrmWCyLcYWvkz4kThaQudpD6mAFibUxgj1ssDYvGaPnjuO7z+7i2c/vAr++gz9+fozff30Lvz99C789fYSnv93H06e38PSXcfz28zCe/TKAn77sxLvXNqFlswylQTOQ4/43lPq+gvXqWdgcOv95yNvm8PlYHzQTlao36KF6HcX+b6JIOgsl8nkoVy1EmWoBipVzUaSYLcoy9QJUBC0io3ExygIWkTG5iOoW07wOVgfrY02IoYYgAzIm9ciw1KX1dVEZpCnLaL1SggWsMq4L0UNFKBGmj8oI2i7SBOujzFEVbYGqKAtUM5E0H2GK9WHGmv3StqsDdLA2SE94UHG4X12sNRrj7bA93h47mAR77ExywO5kZ+xJdcGuFAfsSLIRQlV9rBnqY0zREGeGHYmW2JVsRaW58EpjoWprpA61z2LUhC3EppAFVC4S9buSTLE31UKUjXEGQsBpiDHA9lgTOiZ7WpmKEMNG6mzvZO8lDv3LtMDhbCsczrHEkVyNiLk/ywT7lxnj0FITHOG8VsRx9rjKssSJ5ZZUmuFYpjEOLzXAoXT2zNIhluAQlYczdAUH07lOV4serUfrsuC1zISg47KXVxqHKhrSudA5xmsFqPgl2J6og8YEXdTFLMKW6AXUdovE/A4WqhJpPV4Wu5jadT49H3OwKWwOaiIW0PwSbIvWQW3kYlSHzCPjfzbWqmZhrXoONgTMQ1XQQlQH07LgJdgYskSU6+gZqVAsQKnfXBRL6Lkiyv3n0LaLUE33fzPd/03BdB8DaX2q26BkAWse1svmYwOLUko9bA5gLysD1DLCy2oJNquWoEZF90nNIweaoE5lhm1Kc2xRmGCzTB81MjpXpT72hFDHNJo66YlydCUGoyM6HG0h0WgPTERnwDKcDsjDGUUhuvwK0e65Eu3uhNtKtLmsRKtLPlGANtcCtLuuRIebhjaabnUuQItjHk455KLZLhcnbHPRZJtHHeE8HLLOwV7rLOy2XoadNumot0lGrWUsqsxCscYkABUmSlSaqbDWKhBVdqHY6EgGlmsMtngmoF6SggZFOhpUGahTp9P1pdGLPh2bg9OofVOwNjCBfpcxKJZHYpU8AoWijKLfZwxKlDEoVcXSb5aFrSiU+IehmD4WJfzBkIainKiQhaOCtitXRIi/fmjQjjIoD9EkatciwgflwQL2wsrzD0SuvxrZMiUh10CdvGwp4SdDzn9BrhGxJNPIkK9N9M7hhM95LlopkS9CE2mePi6F9OEqlAdilYIMS1UQiokS+giVqjWJ2SvUIaikD9LqAGpTFqlUhDIEaxWEnAnGGtqWWa0k6IMmUAZSXSCt96doJZAFY72UkDBB2OAbhGrfYGwkw5QFpM0+oaj1CcEWKuvICG3wDUMjldu9w7DDKww7vcOxyzsCu30JCSGNxB5iLxmt+4kD0mjBQS2HBFHaMhqH/WNwhIzco8o4HFHF46AqAbvkcdgiicRa9yAUWPshVd8FkfOsETLDHKrXTSF/xRiqV0wR+Zo1ls12QfkSKbaZhOGgZTxarFJwxjIVF81T0WuSgj6jZFw2SMIl4gJNXzRLxWXLdPTTM9pvxbmplqLHMBndunHoXBKDLp04mk7EGb1kwTmDVFqeTtsuFbmses2z0GuxAr2W2YLLjEUOTedhwLoAw/ZFGHUsJkowbFeMQdsiwbAd1duVYMyhDGOO5RhxrsAA0eeyBv2u68m42ogxz1rq1HJC9nrcdG/EbfcduOOxA5Ne9Rjy3IxLfrUYiTuEt6pH8H33J/j9+k94ducb/DBxD59cPo232+vwThN1Io4m4eNjkfi4KRIfnYzDeycT8S7nWzoah3cPxeK9Q3H44HA8QdOHOZ9VKB4eDMCdA3LcOiDF7f2+uLfXBw92euFuvRtubnXBVC1R44JbtR64vdUHd7b64c4WMmBqyTjYLMEUcWOTHyaqyeDbIMNghS8uFrjgTKYNzqZb4jyPRphmhfMpFuih78jZRBOcTTbF+QxLXF5ui6F86vQXkmGx0g1j+U4YK3DAtZV2mFhlhYkSC1wvM8eNSktcX2uF6+ttMLHRDuObHXB9iytubfPF/UYVnW8I7u2OwK09kZjcG4Op/Ym4dTgVd49m4MHxpXh4PA0PjyTh7oEY3NkXgft7Q/H2riC826jGW/VKPK5X4WGDGvfrA3FrawBdiwyja3wwspqMhnVkZGwgY3CtL4bK3NFT6IL2HCecXO6AU8vt0MQexvSNOZSgg9P5tri6UYZHe1m4SsWHp5bivVPpeNycJkIEHx+nzmDTMjw4mYYH7Wl4+8xyfHyhGO+1rcTltYHYG22KPeE6aM4wwMhGGzxp8cGPV0Lw7FY8nk4k4dveeHzSFYsnJ2LwYH8kJuoCMbRJgSsN4Zg6nIHz2+KxNdMXK8OckR3sgbwoGfJiFMiJ9hdwiGBxSjCKk+n3FUvvtAh/LA/1Q0aANxL8nRHtbYs4PydkBPsjKyYcKxKSkBmXgoSwWARIg+DtoYCLswzuHoHw84+GSp2CQK1opZDFQU6/a3+/SPjSe8JLJGsPErgTTkK4SsX2/XtxYbQHZwe6cLG/Cz1dx3F8yzrUpcSgloyuvTIfHCZj/ZCrA4462eO4kwOOcR4razscNbfGASMz7NTVE6MM7jIyxD4LcxyytcYRB1ruSOs5OuCEszOayZg8SYblKXcWrli08kCHN4tVnuik+U4PDR20nGEBq5s47aXFw0Mkau/m5Ohaup0d0Glvgw4bC3RYE7ZW6KL5MyxgsRcWcZ7O4aILe/BoxCsOLbzo4iqEqotCsCJcOE+WG+H6XOTq47A1Dm3TwiIWe2ix91YPGbGnWXDzdKVvNj1/Pq7okNC5+7mhXeKKVomLEK1OESelrkKwYvHqJIcLerI3Gj2nzgSd53E65yYrSxEKeYbzWtHxz7rR75Wuj8tOar9mSwscNzPFKWsrMX/GlcUtOqaTC5ptHHDY3BK7jUywdaEeqsiwrLJyxL5Uesfu344bl7txtasZ52o34khiEnZ7Salv4Ej9BA6/dEGbnYMIF2w2NMEpA1MhXE0LU9NJ2Vm84rpTHFpoolneZmaBbqo/R9v32DnhrK2DELJO0zZnbe3Q48DtzuKVE/rdnDHo7qIRr4SA5SLmB90YZ8EAr+eqxYPqyKhnQ30iQIFxtZwMdxmu+Ekw4sMhhxxSyOGFbhj24ATWHrjCohEj4ZHZtMKV1Fd4JE1wkmxinL2YODRP4itGfeNE5OytpBFmvDVIvIVXlCahtpcWrSglBBdXOibBoYHslSVyRfloRDL2pPLX7Je9c6bkMpF/i0fhu+KtEaw0o/ERdPwJbVgdJzdnTysOybvNHlG8XCumjXt7akZH9NUgEsRTyaGGt6hdbgVo8kddV9K1cA4kmueQsptBKpEPiUfBEwnPOcm72l/kX7pDy+6FBOA+523iJORqpSapOJ8zlVN0DjcZTtDOidv9fYU4NyHaxluISM/x0XitcXmd2oFDCDmckK99clr0EmGSXphksY2FKb4WDm30ctd4kbGXGv2WJqaT4fuyAKZBMwLkNB5inQn2hGPR0NNN5PK6Ss/RGIeFOmkYdnAUjDjS98uZ7F76jQvodz7u4oEbHr6Y8qbvpa8MN6lveIv6hLepX3lHFoDb1Pe7Rf3Am/4Kug65SFrPYZDX2NNMohE7r0t8xT3iZ+e6gKbZC0wpFeGqV+mZGfVxwxUW2DgUUiER3mLD9FwPEaOc28zP83l4IXtZidEG/b1FHee+uirzxRjNj9C+mGHann8Tl1ksp3fDMXpnbNNZgjXz5qB8/jyULVyIooWLkD13AZJnzUXQG7Pg/sqrMP3HP7CYQwX//ncs1gpXc154WZOYnXlBk+PqDZHjSuNx9RqX//gnLXuFeBWzXnpTiFCmC40Fi16fL0II33zpdcz510wxeiB7W3HCduMF+jCapwe9WYux5I0FQuTixOzWuubC28pGxwy2S8xgt9gMlnMNoP/qfCx6aQZ0/sUjB9IxZi2A4euzoUP7Zgz/NQOmr82G1ZtzYT9jPpxmLoTbzEXwoP17zFkCZzquzcwFsJw5H3bzdeFuaAWJmTP8zVwhs/BElEcAsshmyWHI7iiRhZE9E4N9QXE4SjbHcR85mr390Obrj26672flSpxXqHFJGYBeBSFX4yLVX6Bn5BLZBv3Ubx+iPv9IQBiGA8KpDMVYUCiuBodhjIUqFq4IUdI+hmj7Eer/s3A1RtuO0TN2leyKCWUw/S7DcDMkErfCY4T31d2oeNyPTsQD4n5UAh7GJOHt+FS8m5iOd+PT8DgqGQ/CE3AnOAa3gqJxLywBj6PT8FZcBt5KoH5VUiYepK3AO9lF+LhwDT4qWI0PVpThg6xSfLSCharVeJJXibdzy2mdEjzJXIV30wvw7rJV+GjlanxaVo1PKzfji3V1+KKqEZ9Vb8cnm/fgw5p9eG8L0XAYn+1vwXfNZ/BNUzc+O9iCzw+14rOmLnzSeQlfjF7Hvx+/i6dffInff/wBz57+jKfPfsHPvxPPnuLpH8/w7I8/pas/5av/+u//OZZti5P59CGppB93gz/uHwnGtd1+OLvZBd1bpWjZSjdxlQqxalt4OxhC6mwNhas9/O3MILMxQpLCHfs3FeOdycv442ceJegj4NkT4Le3afpdOjIPS/2ETuRt4iGdyB067A1iAr//3ItP7+5E+7YArFS/jkyX/0nG66uoCtGIEDWRGjZFzkdV+Fysp/q1LEYEL8I69pQJ1ceGMEOsD9PHmlAWpRZhdcgSrA3TxbpwXVGuDuF6XawJ0cNaWn99uDGqIs00hJvQtoZYF2oglq0hVofooiJYB+VBOigNWIKSgMUoCVxEUBm0BGW0v4owWj/CGBsiNaGITDUTwWGARnRutK8AHWIJVqsXkyGvg410jC1RZmiIs0JjrA0ao4kYIs4GOxPtsTvFEbuT7bAzyUp4V9XFGGNblCG2RrGHlRFtZyzCAmsjlgihqipwDjaoZ2G9eqYQ+jZyovLIJUKsYq+rHQnGGo+sGH1sjzXEzjgj7Ig3FqPn8fJdZIjsSTPFPvZ8Ws6ClQ2O5lFnMtcK+5ebYddS2k+aHvamGmA/hwammuBgugkOZ5ji6FJimQmOZhnjWJYRjlN5fDlPG+LIMn0czNChdZfg8FI9NC03QUueJdpX2qK90B6tPHplgR1O5lGnLNcWx3JscGSFDQ6vmC6txfnszzTDnnRj7EhikUoHO5L1sSvNCHsyTKiezp/OicWr2uj52BwxB7WR87AtZgka4g3QmGCE+jh9jXgVPB8bAuehOmShSMC+LZqWxZqKNt6eYIHtiZa0vjXq462FsFgXayXu0Y5EW+xJdcSBDGccWuqEA+mO2JNsi90JVthF2+6mbffSdnsTHbAv2Zlwwv5kB8GBZHscSLLDQeJwEnXiU1xxItUbJ9P80JwmRVOyBMcSvdCU5IG2DAnOZQehvyAOI4XpGMpZhoupy3A6cim6gjLRpc5Bt2IluqSr0OFThHaPIuq0F6PDrRjtLqvQ5lyIVueVouxwLUIn1TPtNN3iVIhTDvlCtGqyyUGTdS6OW+XjqGU+Dlnm4oDlCuyzzMIeq6XYYZWCOvM4bDYOw3qDAFTqK1BpIMcaYyXWmQVgvXkQNliGoNo2HLWuMdjmnYQ6vxRs809FrSwFm+Up2KhMwXplIlYr41Ami0axfyRWSSNQSGURzZcoYlHGy1QMTSuiab0IlPmH0e8+DGVEBVEpC0clfUAqFIQyUlBOlP5vhSsNBf7ByCNy/QORLZsWrwjqYGRLFaLMkcqFYPWfAlau5E84wbsQr0TS92lUyBdohKt8mQoF9LFZSR+tQvrgrFIFoUgdjCL68BRTWUKUqkNQrqbrISpVodQmhIKQB2O1LAirpUwgKv2prelDVSEn6JyZcvr4VfipUOmnxlpaZ50gCOv8grFOEoy13oRXENZ6Uj0ZpOvJyKzyDMZGMjxrvEKwxSsUW73CsM0zDHUeoah3D0WjWyh2uIdjp0cEdnkSQsQKx26fcOzxicBeYp9vJPb7ROKAT5TgoG8UDhGHfaMFRyUxOOYfi6OyWBwmo/egLB77iV3+caiTRGMDHWeVrRzpBh6ImmeLgBnmkL1mAvkrJgh42Ryxr9oie5Y71iySo9EgHMdM4tFpnowLLFxxqKBRCi4bcE6qJPQYJuGsURLOmSajx4Sg6bOGiTitx6JVLNoXRaFjcQwRhy6dBEE3e2Bxrqsl7I2VjDP6qThnmIEe46W0rwycMWCW0r6ycNE0B5fN89FrkY8+i5WCXksqiX6aHrQoxLBVEYZtSzBsX4YB+3L0O6zGgPMGjHjUUEe1njqnZPT57MBN71247b0Ht313U0e9AQM+NRgIaMTtnE58ue8Bng38ANx6imdTX+Cr/qu4e3wPhmuzMLhahStlTpistMHkWnuMb3DF6AZPjKz1wEilG0bK6JtcTp1v4lq5M66U22O4zBr9pWa4WGqI86W6uFC2hOZ1MELTI8V6GCrWxeAqXfSvZPRp2gTDRRYYLbbGSJE1hgqtMFBggV56J1/IscTZbDJ0My3QnmaCtiQjdCYYoCteH52x+miP0kVrxGK0EK3ROuigZWdTzXA5yxaDuU4YyXfBlZVkTBS54kaxE2GD68UWmCy3xM011phaR6y3wmSVFSaqrTFeZY3rG2xwq8oedzc5406NG27WuuNGDRkfW3wwWU/GzHYyFHaQobZDislGMnLqPTHZ4IlbjV643+CNe3VeuLWVDJxaMhJqvDC20RMD69xwoZQM4pWWOF1gjvN0nZdLbHFxlSW6cgxwLHUBdsfOwa7ouTiQsBiHEpdgD03vi56HtixzjKyT4OGeaHxwIgMftWbh/dalePtUOh7R/OMTmXjcnImHp9Jwvy0JDzpT8dGlQnzWU4qr22JxhL4Ju8J06B1P7b3eHA+OOuKbAQWeTcbht/FkfN+bgE87tcLVvgiMbwvEQLUcY/URuHUkC73b07A9V45VES7IDnJFQaQfCmLoPRTtj7wYf+FlVZoSLDyuciL9kRHojaWBPlge6o+ccDlWhEmxnMiOUGN5TDgyY+ORTp3a+JAYBNL70c8nAF6eAcKbivNWqUR4YBIUigTIpDHwl0TCzzccvj6h8Kb3Bq/nK4mAN5UuLgFCuNqxdy8uDp/Hub5uXO7vwrmOIzi8uQxbkyKwhQyuff4cJuiBY2QYnnB0xAl7+ubZ0LfdwkbkVjpsSt9KIyPsMjQQHlf7zanPYU19Dlv65ttRv8POFscdNOLVSVcXnHJzRYuHVrgiY7DTyxudnp7PhatOrXDV4eEuPK9O07HPkPEuoG3OUv05AQs8zuh2tEenrbUQrdoZO3rm7aw1Hlh0/HP2tjjvaIcLzk64yHmxBBrxSohVbu4iPI/zXp0XObHccJlzM3l4os+dnj93jXDFOa4uenFoIJ0XGZ7tvu5olbjh1PTogf4eaJF5ipxWLQIPqnPHSfa4YgHLzw0nfamv4O6AJicbNDnaUFta4yTR5mCLbjq/c3QO5+j4Z/na3DV0uzij1Z76VDbWwiuLwyW7XDShk6ds7XDcQnMP9huZoXGJATYuoj6zpT31XRLQt3877vSfw9RFurf7d+JYXg520fdsr5MnGb5OOGlhj1Pm1mg2s8AJE204oFa4atUmZOf8VV12dmi3skKLuQUtMxO0mXI+LAuctrTGGWs7ESZ41p6ugUMHHTjflQO1uQMuuzqJBOvseTXk5YZBLw4d1DDMoXC+9DtnbxRfD2HQD5NhPkxtO+Lvhauc20glJUNPglGJN0Zp/RFPendSG43QczRM93KEjPgR9t7h3E/emtHYrolE2P8hXMk0wtWEzE+EfV3nkfPkMuFRxCWLWBrhykvwPBcVe9R403nQ/Rej8tHxhl3oOuj5YYY50TmHGHp7i3C7G5ygXMmhcUpMcUJypQITcs6zJMU19rzisDztObBn05TwSlLiFo/Kp+DE53ROLH6xOOQzLVh5iTA6hkcfvMbCjswHtwPkuMceVIFK4aVzgz12OB+U1lvnRoAmxEx47ih8ccXPQyumaLbnnF23lf64rfCn40pxk9qIPaKYKWqrm+w1NY3WW2qK1hEjEfr7im1uc2ijQibCISdZCPxP/DXhkSzAcQgh5+ISyfB9PIQX1U3eD4c5svjF3lbeGtFqgu69Jn+Yu0a80opV1+m8b0g13ljj7AlH95qX8/ZTfL9YWGIPMPotjzm7CNGKRawxJxdcdWbo2WDhytVTeF1N+fjhNvUX7/izaKWkaWp/4ibnt5L403Ho/Dms0M9fk4hejLYoFdfFgtUUtxkLj0L49BGiFj9D7Nk3Ru+sES9ua28RvsqhoOwJOEr374qURxOkbaj9J+j5vib3xVV/b3F/xui6rkjcNdMSHmmQ9sO/BWKI2mDAm0Oc6Z3AfzywNEejPntYLsDqBfNRsXAhShcuQcH8JUifsxChb86B16uvw/yFF6Dzt/8mXP3jZZGUnUUr5vW/a7ysXtd6W/2ncPXmi69h7r9mQXeWjhCtDOfqY96/5ggvrJkvvyGEK85xZThPFxY6prDUNYXJAgPoz1oiwgR1ZyyCyXwDIVo5GljBjsWrJaZCuLJeYARjzpn1zxnQ4xxWsxfBet4SmM2YB33at+6Lb8Dwn7Ng9to82NB6DjM0nlaehO/sxfCbrwdPul77WfNh/sYsWFLprGMCiYkjZGaukJq4IcTBH+lknxQEJ5ONn4g16hhsCYjFngCOMAjFMYkKzRI52ukZOKNU47w6ABdValwm+tXsWRWEPlUg+hSB6Cd7YEgVghF1KEa5JJtgmBjlEEAWroKoXutlNS1gDZMdwcLVFbIZrhJXlMG4Qvu6ohWw2PvqRmA4pkIicTM0Gnc4RDAiFvcj4/EwKgGP6Hv/KCZRTD+IoDqqfxRJ9ZGJeBydjLdjU7Wk4VFcOh7Ep+NhapbIicUeVR/lsHBVgvczi/EkswjvUMkJ2d9bUYr3uG7ZKlq3CO/RuuyF9aRgNT4qrsJnlVvw2Zo6fLS2Ee9v2IH3a/big2nh6lQPvm+/iG/azuPfp3vx0+VR/DxxG0/f/QC/f/Md/vjlZ+D3p/j991/xlPhZ8BS//vEMv/3fCFdN+Q5oK3JCb7Uv7hwIwXutsbh9RI1L1EE8vVWKg2tlKE5zQbDEBL5OxpC72UHFwpWtKVQOpsiPDcDpQ9vwxVvjwNOPiA+Id4m3gGfvaMSr39/5czjqZzeB3yZo+hr++OESPrm1HadqyChUvoqlzv8vSiT/wrrAmagOnYOqkFmoCp2FDVSuD52NDWHzUBW+CBsjdbExij7AEYY0Tx/hcH2sC9fBmtDFqAxZJLytygMXoCxAQzmHggUtIXSEV1VlkD5WBxtgNZdBelgTTISwaKUnqGQPK1q3RL0IqxTzyTidR4bpQhRrxatSFraCWeCifQXrCrFrXagu1ofpoTqCzivSEJsijQhjVIfp03XQ+XIS8GgTbE+wwo4EG+yIs8H2OGs0spAVZ4nt8RZCSNmRaIHdKZbYk2qFXSlcx15XRqgTXlZLtB5W87AxZC42h84TydjrOTF5vCHtdxojkXR9H+eNyrDC4aU2OJxhQ9PWOLSMOpMrqJOY64zmAmc05VNHs8ABx/PtcKzAFkfzbHCIDJoD2WY4kGWKg0vZM4o6munmOETlYZoX4X7LTNC0gjoo+dQJLLLHGTLAuksc0FpgRfUmQtBqzjETdZfWe2Ngkz+GahRUynG5yh/n1/nh7BqJFj+cW+uPnvUynN8gwzla1lXhjdZi6uytcsHJQme0kHHUWqyBp7men132FDuYZYFDy9lzkK4hxwnHc3mZK5XOOLrCCUeWO+N4DnUO873QUuiL1lV+hBRtTLEM7SUqtJcFoKMsEJ3lQegiuiuCcbYyBOdWE5WBOFOuRleJAl3FcpwukeNsmRI9FYHo4XUqw+j6g9FdqsbpUhUtU6OH1r9A+7xURi+18jAMVEZjsDIOAxXx6CuJQ29xLAZK4jFakYKrFctwrXQ5rqzKxuDybJxPWIGu0Cx0qFegQ56HDmkhOiTF6PAuRYdnKXXeCfdSjUDlUoQ251UCnu5w1YhabTR9yrEQzXb5QrQ6bpWN45a5hEa4OmyRi4MWK7DfIgv7rJZhj3U6dlqloNEqHtsso1FjEY6N5sHYYBaAdSZqrDZUodKAMFZTpzcY1fYR2OQSjU3usaj2ikWVTxw2SOKwVhKDSkk0ynwjUewTgVW+BBlHRdJolMhYrIpDuXKaGFTIo1Ahi0S5PxOBCv9wrXAV/qdwpYoSI32UKsNRTB+SIlkoVhGFDM2LUQc5eTsZavmyYOTJyMhj4UquRaZCtr8KOfThyeEwQj9C8ie5/0GenxL5zHOxSkV1/wHP077z5QEooI+LRrgiw5I+OEzxc0JRqg5DmYpQhqJcHqKBzq/cPwjlfkwgyqQBKPMPQCmdX6lUiVKJEiW+CpR4K1DmrUSltwqrvdVY4x2AtV6BQqxa6064Ea5U56LGOjIwN7gGoto1GJvcglHjFoItbqHY4hqKrc4h2OYUgnrHEDQ6hWK7Sxi2u4ZhB+MWhp3ELi273cOwl8p9buHY7x6BAx6RgoPEIY8oHPaMwhHvaBzyicYBYr9PDPb5xmCXTywaaL7WKwrrnEORZy5D0iIXhM+yQeCbFgh8zRzBL1sg+iVrpP/TAYWvuaN6jhx7l4SjzSgRPaZpuGxCGKbgkn4yzusl4axeIrr1EtCpF4+OJTFoXxSJ9sVR6NTReFqxaNW6IAqn5kWiZR6XxFwNJ2drODUvFm2LEtChk0RlIk7OjRO0Lkik7VPRuSSdygx062binOEKXDDNxUXiknEueo3zMGCSrxWwijFsXYZhm0oM268nA2UzdZbrqUO6i9hDneW9VO6nzv4ejMkaMaiox0TCUby/fgQ/tXyMP0Z+AW79ht9ufIrPzw3gxs5aXCiJQc9yF/QtNcRI1hIMZevicp4xzuWZ4Qy9N8+sMMVZev+ezzLDxeVEljFNG+Lccj1athhd2QvQlTMX3blzcC53Li7mzUffysUYWKWDgUJd9BfooS9fn0ojDKw0w2ChBQZXWqCf9n9phTF6Mo3QvcwYHfQeb6P3eXu6MdqSDNEWp4uWqMU4Gb4AzWHz0Rw6X1PS/MmoRWiJ0UFnoiF66HvQm2WD4TwHjBc540aJIyaKrDG+ygwTJeaYrLTE5BoLXF9rgYl1Fri2wRLjGywwucEcd6vN8WCTJe5ussJUtRWub7TBjVonTNV7YGo7GRg7qJO/nQyZBjIkGlxpmgypXWQg7qHO/R45xnYrMLxDib5GJS5so/fxJgna1nriZLkzTpY5oq3CBZ2VrmgrtcfxPBPsTaFvZMSb2Br0KhpC38SuiFnYEToDu8JnoSlVH5dK3XB7exjeP54uhKv3WjLw9sl0PG5i4WoZHp/MxINT6bjbkoS7rcl40pOHT86X4fb+ZSJc8GCSJY6mG9C3wASTe63x2UUp3es4/HE9DT8NpODL7gS8f4I6mnvCca1WhYEN/rhSH4G7R5djZPdS7F9Jv/9IV+QEOKMgzBcFWtEqP1aGogQ1SpKChICVGeyDJJkrUpUeyAmnd0RiqGBlbCCyIwOwNDwE6ZHRSImIQ0xwNAIVYZD7h0ImjaAyFnI557JKgIwQJdVJJRpvK2/vEPh4h0IiiYDUPxoSv0i4ugUJ4Wrnnj3oHTqPC32n0dvfhbNtB3CgahW20LHrlBIcJCOVRwRsIiOw2Y7a3Jr6GxaWOGyq4ZCpBQ6YUn/E1Bj7zUxxgLGgPoWlBQ6zgGVjJcSrJkdHnCSj/xQZ/C1ubmgnY7bDxxud3j7o9PSi754Huhh3Fq80ItZz4YoM+LNkoJ4jo7DH2xvnyRg+T0ZwD4s8HDbo4IBuB3t02duh085G0GVnI4Srs0K8skGPEK8chPfVRTcXERLYQ0Yg7+Ocp5sQpM6R8czhfxfomCxSXfT0xCWGpi/QOZymZW3edP4SN41IpfLGKaUnTiiofYgTNN2s8sJJqm+h8hQnZpe646TEVYhWp7ypv+PugGZnWzQ72tI3nHNb2YmwwHPuLppzEYKVy3Ph6gx7mblwgnpHtNpTf96BSrrek7a29L2n9jU1p/tAiLBNY9TqGGOjjSMOJidheP9O3O/vwa3+cxhsPoLmNRXYTc/Qbg8J3R9HHDe2xgkTS5wws0CzmRlOmprilMl0LisrTbigrZ1o2057Olcba6qnZbReK63XRnTQup08GiHnt3J0wXlnTpZPJbezqxMuuzmjl66nj9q635Pw0pRDnBNKSu8CMurZkB+X+eIaGfBjfmSwSz0w6u9FsMeJB63rikF3Z5FwXSQpp3YR0D1kOK8Uw0nSRe4kkUtI4ynFeZAm/KcToPuIED1NMneZEJp4BL0JPz8R+nXN21MThifC1LxFGOE1DzofF3cMO7locGEBy10DPaejnpzo3Efsk0Ptpkel44ThExziqJBhnPMi+UuFaDUu9xNJvTnvFCf6vhuoxh0ejY9DBoXY4/NnuJwWvhb22OHR5vh6bqr9hWh1h0fe4xHsAjQhajwyH+dHGpdLhCDCwsiEQiKEkCFP9mazx6CbA0Y9nMVIhTwyISd7HyfE6IosBPn8ObqigL27hJDnLbzQRA4qOkcWre7TuTMsuLFYJbyQpH/CwhWHPHLOKY14pcnNxcLVLZkUtzlxPAtiUl/Ch+q9hVA17q0RrjgJPo/iyCMrMhyuOcHCj1QzQh+3FQt9d+RS3FHwvlho4rA/WofuCyfcv+buhmuubhqPKw/a3pPa18sXN7wlmPT1E3Duq+s+EkxQ3biXD7WJF654eIjyOufF8peLkRTZg4y96lgQnWSRj5PesxA67bHHz5CPJiSUwwg5L5ZI4K6k7dgbi8MAg1S4GcKjICpxTSnVelXR864VrDhRu4DzYNG8ELGIEQndQ2o7DqE950L2Hb1X95oYYYuuDtYvXICK+WQPL1iMVfN1kDl3MSLenAvvf70O83+wcPU3LNTmuFrw4suY/cLLmpEEX9R4XXF44Kt/eVHw2l9f1IYK/pOWv4KZL72O+a/Ohc6MxdCbpYNFry/E7JdnYuaLb2D2P2dg3quzoTt7MSyWmMDR2Bb2RtYiCbvBbB2RlF1/5mKYzTcQghUnZOeRBG05XJBZbAzLuTowfH0ujF6fDUtOsE7nbz1rAYz+NRN6L74Jw5dnweyVebB5YxEcZy6BK+3Pe+YiSOcsgWKBHiQLlsBpFocLzoTljLlwWKgPHyM7yMxcIDVxhdrKG/FeQcgLTMCaiHRsDk9FfXACdsojsJf66Ud8VWimfn8b2Q/dcrL7lCpcVCpxWUXf8oAADAYGYjAgCAMqgkMEiSFihBhjTyp1sAgFvBKk8bwaCwz5U7wSAlYQRtnbita7Mo3W++oKC1q0fDwgFOOBoZgIDMNkcARuhUVrxCsOF4xJwN2oONyOiMEdqnsQHY/HHEIYl4p3ElLxdnwK3opNwuOYZDymuscJ1LdJWYa30lfgnWV5eJK5Eu9lrsL7WcWifLK0EO8vL8bHueX4OL9CwJ5ZHxWtwXuFq/FOfiU+WLVejEj45YZGfLJuOz6s3o3Ptx/H14c68H3Lefx8dhC/XhzFz5dG8Uv/VfwyNolfbz/E0w8+wrPvvsMfv/6CP/54imd//CKEq19+f4pf/vgNv+J3/PYf+az+t8LViQJ7MtydMFgjxePjUfj0dBIenSJDe4cfurdIsb3IA5kRZlB66MHPxQxqD0eoXOwgtTFGqLs1NmQnYuzMEfz749vArx8CHCr481vAL4+Bp8RvNP3bI+DZAyppnV+uAz+O0rqj+OObHrw7Vouja6XIlf0L6Q7/H+S5/w0lfi+T0foKVisJ9atkuL5CvIY1gTOxPpS9r5agKkIPG8I4h5QO1gQvweoQFq0WoiyQ81txrqtZZNhqWKWYg2IF1Ss479WC5zmvOHywnKgM1HhlrQ0zwPoII1RFc2J3YxE2WKxaKEQrFqumQwUrww2wOlQPlVTHrAmhF0OYjjinGk4CnkwvjGWOOECGyb5MB+xKtcbOFAvsSbfBwUwnHM5yweFlLtif4YjdqbZCrGrkEL4EU+xNs8bxHGe0FFKnp8gLJwrccHi5HfYvtcTedE6mbkaYYl+6Ge3HCidyqaO+ygPtRZ44VeCCo8ttcSjTCsdW2KG10A2ny3xxttwPp0sl6Cz2QXeZBOfXynFpgwqXqpQ4S23fWe5FnXzqaJW4aCh1QWs5dfzLiCKaXumCtgJntBJtBdQpomembaU9OooccbbCVQhT/Rv9BBfXeeJMmTO6ih1xjpb1V0swtk2Nie2huL4jnMpwMkbCMFofhpE6LsMxWheO4W1hGOayjssQDNQGoXdTgKBvcyD6a4KIQJrW1F3aSOdfTS+QagUuVMlxfgOxngyZDbSsOojWC8VATQSGtkRheGuMYLBWw0BNDPo3R6NvYxQuE32b49Bfm4iBLUkY2JpMx04UDNYkEPEY2ByLgU0Mbb8pGkPM5hgM1cYRCRiqoe02xaOPlvM++zdFadarjsZIdQzGquNxdWMSrm1MxdXqdFxdn4Fr65djcn0+ptYX4nrlSoytJEM5KwcXElegOzwLbapMtMqz0e6/Ep1+peiSVKDTazV14Cup815OnXemBJ2uJehwLqbObRHaiHZnDa1Oq3DKYSVO2OQJ0eqYxQoiB8ct8qjMxxHzXBwyX0EsxwHLTOyzzsAe6zTstknBTtskbLdNQJ1NFGosQ1FtGoh1BgFYradGpb4Sqw3VWEt1a82DsdY6BGvsCKdQrHYJQwXjHoZyj3CUekSgyCsChd6RWOUbhWK/GJSRsVQhj6PfN6GMRaUiBpXyaFTIolDOApYsgqYjRKjgn8IVD1EbLXJeiZxYsjCsIgoZml+lCBfwdIEQr4KQKw9AzjQyNXL8GRVy/JTIkfxJru+f5NH8c3FKqn5Ojp8auf8J7StPFoB8eSBWKoJRqAzBKlWooEjN0DmqwujdQYalMhSlilCUyUM00PmV+wejXMoEoVQaiGLaXxEds4iOX+RDeClQ5EGGqbsCpW4KlLsqUOFK7e6iwhpirRPhqGGNA90LhwCscwzABodAVDkGYiOx2TEINQ5BqLUPwhY7wjYI2+yCUW8fggaHEDQ6BFMZjO3EjucEYSeVu4jdtM4ex1DsJfYJwrCP7jGz1zkEu51Dsds1DLtcw9FI93wLzW8m1tP+i8wUyFjojtiZdgh7zRIh/zJH2EsWiPmHFVL/boPlf7ND6Utu2PqmDEfmh6NTNx49LFjpJqFHJwlndTX5qzp04tG6KAan5kfg1NwQtCwIEyLWaT32rkpAxyIWr6KJGLTMi8HJOVE4MSsCTTPCceyNMByjsolFrHmxaJ4TQ/PRRBRNx6FlfiLtNwkn5ybT9mno1s1Cj1Euzhvn4oJhLi4Z5KDPIBcDxgUYMl2FYbNiDJuXYdhqNUYdqnDNcyt1TnfgmmwXRvx3YVi+B4OK3ehX78Ro9AE8KurBt/sf4ffz3wFjvwA3f8bT8Q/xadcljG/bgPP5oehJc0Bv4hIMJs1BX+o89Cxbgq5MfXQu1UdHqh7ak3XRlaKH06n6OJtOZOjhzDJdnF2+GGdzibxFOJe3ED0583GeuJy/GAOFehgqMsTwKmOMFJlipNicSksMF1lhqNASfXkshJng3DJDdGUYon0pi1em6Fpmhq40E7Qn6qMleglORSxEa9QitMcsIXTQSpyMXoymyAWC1lgddCcb4sIycwzlWuNKoTWuFlrgykpjjBUaYazYCFfKiApjXF1thivrLDC+wRK3NprjQY05HtaY4c5GE1yvMsX1Gmvc3uGBewfluHOUjJxjAbh+VIWJIwpMHFXg+vEA3GgOw3hLLK62JeNaZwaudmZhrHM5hjuyMNCSid6mpbh0LA2XjqSgl+g7nITLe+lZ2aLCyWInHEzTx86o2dgRNkMIVzu5DJuFI4k6OEvfsomtarx9KAkfNGfgSXM63mpOE8IVhwk+bF6G+yfTcLclGbdbk/Ggazne7l6F+yfo2diSiPZVfvS9tUBHqSGu7rLCJ+f98Ou1WGA8Hb8OZOCb08n4sCkO93aG0XdAjt419E3cEoK7h5dhfH8WmsrCsDraHdkqR+QGeyIvwg950TIUxCqEcFWUGIj8GAXSAz2Q4O+EFIU7ciOVKEumd2xSGPIiVcgI8kcyGTrJIWFICotBTFAUgpThUMrCofCPglIeD4UiETJ5AmSyBMjlGuHK1ydck9fKLQAe7oHC48rPL1IIV+4eIQiPTMeuvXvQN3QOl/q7MTDYjXOt+7F/TT62xgejUe2Ho2QEnyKDvlkrXB2ztsYhC0scMLfAATMWrcyxf1q4onKvsRH2GBmSUWWMgxbmQrg6ZmcnhK8WMiBbydhvI6Oww8sLnWTUsnDVRdMir5WnO7qnBSyt91WXhytOk7F21scLPWQcnvP2IjzRQ0bweTKGe2ids87OOOvIicIdcUaMcmeHM3a2hA3O2v8pXJ13sheCygV3F1wgY73Hy00IVefISO72dafvMJ0DGYxnGF/28nIXuau6fTTLWnzdcMLXBU3sRaX0QkugL04FeuOEyhPH5O7UVu44RvevSemJk7T8lMJLeGJxiOBJ2u6UF/X93KmP5eaANjdHdLo54YyHiwg9ZG+vcxwiyEKci6PIc6XxwOLQIDd0UPu1UvufsrUXnlYnbWzRZEX9SQsr4XV13NwK+43MUW9ojq2OrjiWlobRg3twr78Hd4YuYvxMO87Ub8WhNOoL+ClwwNoZx0zt0GzGid+tcMrcHKeEcKUZQbCN9tduaY12Fq/ouKedqF0dqF/I4pWZ+XPhikcjFMKVDQtXdM5OLjjn7KQRrqidL7MHmyfnDHPBJRax6HoHyQC/wnmLyKBncYU9TthwH/FxwxC10aDARYQM9rnSe9TZFn1OthhysceoqyPGqN008Ch+WuGKva44OTrd0+kcVGO0jyvsZeTroQ0jZPGK82BJMM6hg9rE5OwNdY3D+Hy8hHjFnk4a7xnOM+WNKx5edAwNPH3VU5P8+xqPxCch2JuK9yHxE6GAV4krEvZyIqS+uCrVhgfyMWUa4YqTlgvRigUszkfFo9TJpZqk5Fqus0hDz+K0BxmHnd0OVOBOEI/UJxWj0rEnj2Y0O07qzUIVH1PrxeZH5yr1EkLIGD27o9QeIseSuxNG6BkconYdcLTBoIMNhp3sMOrsgDFXp+dwWzMjPEIj4+Gi8W6je8pizS2FTDAtUnHJgg57Jt3wl9L5S4UoOEHtMcF5vXw1yel5VEUWfDSjHWq9ueTs0eWnSWTuqxHsJv3ZM0yTnJ2TsU+PPMiwGMn7mZRKhIfY1LSQJMSk6dEPfYXX3A16z9zw9RVhfzckhK9ECFXXhWglEUzQ/Lg3PQN8vz2pvTw8hHjFQhZvw15XkyxOsoeVCAmVivxfmuv0E4LWDeFpJhXLpkNRp6ZHVqT3962QANwKDcRUiBrXAxS4ynmr6B6ySHuFPQz5fsp9BJqQQZrn0RTpHo5qhasBbw8xYmqrA9mClmZoNDLApiWLsXbBQlTMX4Si+TrInqeDmBnz4fPyazD/yz+g85e/Pheu5hOz2NPqHy/ijRdeFMLV6/8hXL361xfxGidnf+GfmPHiq5j98huY98psLHhtHha8MhdzXp6FmS++KcIHOe8Vjy5oOF8PNgaWcDK1h52hlUjErj9zCXTfXAjDWUtgQfPTwpUj4aBvKXJcOeqYwm6RISxnL4b5jHmwmjUfdnMXw3bWQpi+Ohv6dAz9F2fA5J+zYf36QjjTvjwIX0I2Rweq+frwp+t1n7MAdjPnwHb2AjgvNoDE2A4KS3coLT0QYOWNaBclshXRWEvfu1qChat6P/q+ucuwx9UPRzz80OQpQYu3hL4Dfuih5/aSXIY+hQL9Sg4PVKOP7IxesjF6/ZXolyoxJFNhhOpHVYFCqGKvq9HAECFc/ad4NcrCljpEhBEyVwQhuBoYivHgcFwPiyAiRfJ29triukma5xEG73HOq4Rk3I1NxO3oeNyOiRdJ3B/EJeEhcZ+mObzwTiR7acXgPq3zMCEVj1Kob5O6jMgiqD+Tnov3MgvxwfJioggf5Zbis8LV+KJsPb6sqMJXazbhqw1b8Nn6Lfi4sgafrt2Kb2p24fu6g/hi6wF83ngM/z7ahV84MfvFMfzWP45nQ9fxbPgGfiV+GpvCj1P38MOjd/Dzp5/h2Q//xh/PfsHvfzzFb39wiCCLVs/wFH/g2f+NcHWy0IE6XM4Y3iLF2yei8EVPCt7tiMLIHjk6ayTYmu+I9BBDKNx14O9mgUBvZyjpZcbCVbSvA7YWL8XVc0fxyYMRfP3BBL56bwzfvj+G7z4kPiI+HsW3nwzjm48H8OWHF/HFu9344q1WfPekDV8+OIwbp0twqMIH5WFzsVLyT5RIXiGj9VWsVb2BDUEzUBU6ExsEs7CRQwdjdLEl3hBbEkxRG2dK88bYHGuMmgQTwaY4Fp70sSFSD+sjuDRAVRRjjI0xZqiJM6f1rLAl0QbbkmxRR9Sn2KGBjIjtGTy6oQt2Z7lS6Yr6VHvUJlkLtqXZoX6pExoyXdCY6YztSx3QmGGHxnRbbE+zxU6a3p1lj4M5Lmguos7WajnOrFcTSnRVStFe6iPoqpCiu1yGzlIpWgq90ZTnjiMrHHEo055KB5wqdMeZSn9c3hiAvppgXNoUgJ71Cpxd409IcY7gsmetFBc30I9mcyDdu1AiBL3ValruR/v3wdlKPyFMDdI+Rnh5bSiGakIwUhuOK/VRuNYYg6uNURjeForeGjUdR0HIcXmzAr219OPbQj/ELQHop2V91fTDpH31b1RiYKPiT2j94VqlEKau1AXgan2gKEfJWBiuUdCxlLhaFyTEqsnd0ZjaE6slDpN744kETO5JxPVd8bi6PQajDZEYqY+gMhyjXBJjjZG4sj2Klkfj2g46Z4LnedkVOn+uu7YzWtSNNUQTsVQfT/W83xRM7U3H1L4MOk46xnek0n6Sadskuu54DNbG0vXFYqA2QSNaEX21xOYE9G6OQ++mWEHfRo1wNbiZYfEqCv3VkdTekbhcHU3EUFtH40JVBC6sD8X5dSG4sDYEl9YQq6l9K8PQWx6B3rIo9JZGo7eYjl2cQcZdHq6sKsRQTgEupWXjXGwWukOz0K5ejlZZNtpYtJKWUkd5DU5L1lOnfT111Neiy70C3W7lRJkQrtqditHmuAot9oVocdBwyn4lTtrm44R1Ho5Z/odwZZZH5OOoaS6OmK7AEfPlOGyZhYPWS7HfOh17rVOx2zYZu2yTsMM2Ho02sai3isIW0whsNAxFlWEwNhgGYp1RoBCwKoxUKDdRotScsFSh1DoAZXaBqHAKQblrOIrdwlHoHo6VnuEo8olCqSQG5dI4lMvi6Hceq4XqWLjyjxShgyxelT8XrqJQoYoRObNKabqY6ovIGFtFFDI0v2o6Cbw8Eivl4ciXhSBXHvQnskARPpjrHyBEqByJ6jm5vn+SJ2GvKharApDLgpWWbAmjek6On0os53xa7OFVwKGKCkIVikJBGAqVYcILbBXBXmIldE4Cf87lFYIyPyaY3neBKKR9rvRVYqW3AoWehDsZrK6EsxzFjnKUOMhQbi9HpZ0Ca4i1tkqsE6ixzi6ACMR6W8ImABuIKmKjTSA2EzXWgahlrAKx1ToIddbBqLcJRoNNEBpovtEqCNunsQwkAp6zg+Z3ErsEQdhF+9hB93i7hRKNXNL+G2jfWyzVqDaj8zFVoMKEzl/XF0tnOSPuX1YI+7sxgv9qiLC/miLur5ZI/asNMv+nDVb+xR5r/+6Guhcl2PeKEsdfD0LLjDC0z41C5yIO/0tEp24i2pfEo21RNNoWRqJjcbTwwjpnxLmsUnHWIAVn9DkkMAWndVPRvSSZtk1Cx0Labn4ibUPTS1LQqZMmPKzaFqbQvlKEp1W37jJBl04mTustx3mjPFw2L0SvxSr0mhaiz6gA/YYrMWhUiGGjVUQRBog+oxL0mpWj13YdLrtuIoOyhozqWrT5bkGbdBtOB+/A1cxT+HDbOH7q+BTP+n7E05Hv8fv17/DzlXfwQdsZjG0sx7nlgbiQSoZBkh6uJC/ESPoiXM7Sp3ojnF5mhO40A3Ql6+N0ij7OphmiJ8MIF6j+wnJDXMwxwKUCA/QWGqKvkMqVeujNZy8rfQwVGWGkxAxjpZa4Wm5D2OJKqS1Gi21EmGBfngUuZbMnlzHOLDNGd5YZzmRboifXGheyrdGzzBxnUk1wNsUY59NMcGkprb/MEheWWuI01bcm6KA5ehFOxS5BR4IezqUboW+FGUZXWuJakSXGi8xwtcgEV0qMcaXcGNdWm2J8nRXGq2wxuckOd7fY4WGdHR5stcFUrRUmaP7WXl88aY/Bx33Z+GhsFT64Vor3rpXgiaAY702U4cmNNXhnaiPevrUN797bgfce7MF7j/bhyaMDePfhIao7ooWm7+7Hk9t78Pa1etzpqcTVA8no20DfzVWO6M6zEXTlWKNrhSXO5pNhVumFWw2heO9oKj46tQzvNWfgraY0PGrKwMOmZbh/YinunUzDnZYU3GpNwc22pbjbvhJvn1mPRx3rMLY7A23lHjhRpI/L24zxdocHfhiKxB9jadSBW4bvT6fi4ybqUG6nzul6+m6XeWKoWonb+1MxdSgbnRvisDHRBzlKB6wIcENOmO9z4Yo9rQrj6V0TLUdGkCeSFS5IU3kiJ1KJ4gR658QEICtYimSVLxJUMiQGBSMpJFoIV8H0DlL6TwtXcSI80F8WD5m/RsRSEXJZLPwkkfDyCoGnR5AYTZC9rli48vQKQ1TMUuzZtwf9Q2fR29+NoYEunGvejd3Fy7ElUo2dKgmayEhsJWPphKM9jttY47CVBQ4yNlY4bGOLw0LIMtd4XRkbYZe+Hrbr6mCngT72m5ngiLUljtva4qSTE9rc3Ak3UXZ4eGrCBIkuL090e00LVxrxistON1f6JroI8Wo6UXunmws6nJ3Q7eoqPK8uenujh/bX4+SCHgcnDfYOhD3OOdgJwaqHzv0clZz76rQjwV5OZJCf9nDGaTLmu7x4NEAXtEg4mTqdI9FKhv5J6g83ezuh2ddFMzKgwlN4Vh1n1DQd4EV44rjKQwhWR+SuOCJzxXGZG5ppXSFcsccVb0/7aaXjdBDd3q446+OO874euMCjE3p74gJdM4+GyCMlnnFyoNJJhC+yMHdahAY6ot3OHq22Dmi1cxDeVy0M56iiumYbOzFS4A4TSzQ4uaEpPR0jB/fgTt853B25jNu95zF45AD1QQuxhwyq3fZu1DdwwAlLO5zk5OzCk8pMAwtXZpbC66rVwgrt1rbocqBzctJ4t3XQ+pzjisMF20wt0GFhjW4xyqA9uhkHe3Ed5900Izpy+OVFN2fhgdXPwpI/Gf4qTfLpMaknhr2cMeDugAE3B/S52qHPxV5w2ckWvY426HO0xoBWuBpxccCIsz2GGZpmRlhgcXcWwhULVsOezhhyd8QQ7W/Qjb2MHEV+IQ7hYvGKc2BxiOIItfsIPXujPl4Y8/HGFQ5rY3w0ybeFcOXLoxT6CpGKhSlO1s1iDIsyN9hzy59H4pNqBCsfX43QxaPZ0X6YK5zMW+IjRqBj0YNHEuSR6abhXFi3RMggJ1n3F6PvTaMRa3zESImcO4m9q+6FcLJ1ufBOY6FvxMf1eb4kHpWOBSwxsqLUS+RY4mXX/L0wzvhpQg05pHKM2miE24jadJB+G0P0m+C2ZTGQR0e86ukmylGtp9uQEK5c6Zrc6fo8RXgc59liOByT8zyxYMWeY5wfi/NkTcpkon24rTT4PeeGyJ1FpRC6/IRox6KTCL+TaXJFcVL32/Sc3KHrvsXeSjwyIcN5o8TIglqxi8NAp4Uz2v6WUq5JWs9J77l9qbzNCesVSkz6y0QY4ASLVSxcsZjlx15TfkKEvDadSN9L8yywkDXh4yuWCyGOzpvv9wR7X7HXHl+jCCP01+QGUyrEyI3Ty6fUnG9MjZvBAbgZwqJVAG4EKejZ98dVFhkVdDylL8aVEqqj86J3rkCpgcM8WdAapXsn8lzRc3vJk4Vsexy1MscuUyPU0bt2k64u1i3WRdkiPeQt0EPCrPmQsHD1P/4Onf/xVyz82z+w6IVp4epFvPH3F54LV2/8/SXhaSX424sidPDNF/6FmS+9JryqOBxwzsszMfulGUK0Yub8cyYWvD5PjCZotEAflnpmQryy0DGB4Rxd6L25iPivwpWzkQ1cTOzhYmwLJ31LOOqawXGJMRzm68Fu1gLYzpxL5Xwq58HstVnQf+kN6L34BoxfngWb1+bDZeZieNH+/GbrQjlXDwF0XMV8XXjPXQSXOQvgNG8x3JYYws/EDmpLdwRae0Ft4YkwOz9kSSOwNiIdtURdYBy2+QZgm5Mvdth74ICjJw47uaOJ3pttrh44S/f8Av3uL9LzcUkixWWJDJelCiFc9ctVGCSGp1GpMRwQKBKxC9EqKEQTMhioFa5YqOIcWCFhQpwaD43ARFgkrkdEYSo6FrfiEnCTuEHTE1HRuBEVQ/VxVBePOwlJeJCSjvvJabiXlIK7iSm4J0jGnfhE3OZted3IaNyMiMRN2v52LPVFklJxPyUDD5KXEsvwKGW5SN7+7rICPFm+Ch8VlOHzsvX4av1mfFVVgy+rt+Kr2u34cstOfLZ5Oz7ZtB2fb92Lb3cex7f7W/D98dP4pbMXv12+gmeDN/Db8CT1eyfx2+hN/DoyhR/HpvDttZv48sYdfP3gMX74+BP89iOLV0+Fj9Uzgv9/9n8rXLWWOKOzzAVDtX7UWYvAlxeS8cHpGIztV6Btoxdqcx2wLMwUak99yN0tEEQfWIWzDfxtjZEgc0F92VL0tuzA9d4mTA6cwNTAUdwl7g8dw73hY/RBPII7I4dwa3gfrdOIqz2bcO3sBkydr8KN05W4fDAdx9fJsHOFHRpTzLA90YQwwo5EA+xM4ZxGxti7zBT7ssyxf4U1DubY43CuM47ke+BovieVRIEXjq7yxvFiHxwr8qFpHxwp9KbSF8eL/NBULMWJEhlOlinRWhmA9jUh6FwXhq514ehm1tM00bkuFB3rQohgtK8NRtuaILSuJoNqdSBa1wSiZS3Nr6dlG2j7qmDqcAbRNgHoXBtA+wnAmaoA9GwKwqXaEPTXhWOwIRJDxGBdKPq3BKG/NpDKYPTXhKB3Exku61U4t1aG06ulAvZ+ulClEB5GQ9tCMVI/7YEUjpG6cOGdxF5KLDYN0X6GtoRgZCutty2MmK4LxmCtBl7O3kxX6RyuNURhvDEaEztiNeyMxbWdMbiyIwpj2yMw2hhGJbEjXDBC06Pbw3GlkbavD8NVuoZrDWG0j3BtGYaJ7VxyfQitE0RlMM2HiPpr9aG4so1+kFtDNNs30HaNEQSdixCiIoUoxULVEJ1/f61GpLsgvKhUuLRRjcub1BrPKoKn+2qo/WqDRMnzvZsDNF5YRC+1We8m9tIKxuWNtK/qECpDaT6MCKfpMFysCsV5un9n6V6epufgdEWAKLsrg9BVGYyOCrrnZUFoKwkg1IRKhBF2MMVKQoGOIjnaOcRwpR9aiGbieIEEx/KIXG8cy6EO6gp3HF9OndjlHmjKJDKoLtkTRxOJBB80JcjIAAzH6aQ0nE/Oxrn4HHRFrEBH0HJ0qLPRrsxDh7wIXbJyjWjluwGnfaqpo16NLtf1RCV1yssFnS6laHMsxim7QuqYFmiw1ZQnrPPRZMXCVQ6OWWTjuHkumszy0GSaj2OmuUQ2jpmvwFHL5ThqnYVD1stwwCoNe6ySsdsqCbttkrDXNhl7bJOwyyoBDWYxqDPViFibTUKFgLVaX41yfSVK9OUoMpSj2FiBUjMVKqwCUG4XhGKHEBQ6k4HlGooijwiUeHEYYSzK/GJRLiX8GaqTRhGRKOOQQVkkKuSEIgoVHE6opHWIUkW0SPheJIvAKqJQpk38TutpiBYjFxbIw5AnDyGCNciCNLB45ReAXIkaub5/kuejhedZtKL1cqjM9lMLVviqsNxHSSiw3FuBFTSd7csCFo9iGIh8/yA6ZjAKWLzikEWiQB4qvL9W+tP1S0Owyi9YgyQYRb7ULj4aVnmpUeCpQL6HHPnuchS4yVHookCRE+FA7WknR6mNHBXWCqyxVmIdsd5KhQ3UvlXWgai2CSKCNVhr2GQVjM1EDVFLbNGyzSoE9VahaCS20/QOy2DssCDMCTPCNAjbTQM1mASQgROAncQuk0Dq/GjYaaLCdrrHDcZKNJiqUEfztUYKVBvIsVbPHxW6fli1wAvL33BG0ktWiPyLMSL+hxGi/2KOlL/bIetFJ+S/6IKSv7tg7V/dsPF/uGPr//DEzr/44tBLCjS/GYL2BTHo0k1Ct0GK4LRBEs4YcI6rFPQYp+Oi2TJcMs/EZQtOvr5cJGC/bJ6NXvMcLbnoM+cRBAvQb70S/VaFInfVZYt8Qa8F160iiohiDFiXYsimHMN2FRixX40Ru0qMWJdj1LIcYxbluGJGJTFsUo4+41JcMClFj/VqMiKrcUayFW2KehxX1uFYUD06EvZjvPI8Pj7yEP8+/xV+GPgeP4x+g19vfI0fr72N9zpOY3hjGU4vD8TFpS64stQMk1lGuJ5jjLECSwwW2KA31waXV1jhcqYl+pZbo3+FLQazbTCYa43BfCsMrbTAUJE5hkvMMVpqjrEyxgJXylisssK1Chs6B3tMrHak0hFXy8jYKLHDcBHtYyUZeAVW6KP99PGxCu3RX0xGYQkZc8wqMkIKyAAhrhS6YLzYHeMlZMhQObjSCRdzbHAuywLnMi1wnsreHCuMFNrgOh3j1hon3F3niDvrHHB7vR1uVxObHXCn1gV3trrhzjZ33G8gtrvjdoMbJurdMbFLiodt8fjyagV+fm8Pfv3qBH75ro3oEPz8XTt++r4DP/27Ez/+cJo4j59/6sUvP/fjl18GiRHiKn79eZyY0JZjePrjCH7+4iK+vncM759fg4eHU3FvVzTu7YzE/Z1ReEDfn/v0HbtbF4IHOyLx5FAyPmtZgc87cvFR63K828zeVkvx8ESmGFHw7sk03G5JwRQx2boM986U4ZOr1HG7eQJPLm9BL31Dm0pN0bleB1NHHPD1xVA8G0rF772Z+KE7HZ8eT8D9xmCMrvXFeWrjvjUSTO1KwN2jubhcl46GpfQOUDtihcoF2SHeyIvyR0GsHCvjlIRKCFeZIT5IV3uIHFcrwuXC6yorWII0lReSlT5IUMqQQJ3h+KAIRAaEI5DeSXJ698jpncojB3KooNQ/Dv6yOKjVKYgIy0RM1ApER2YhOChFrMPeVtM5rtzcQxARlSGEq6HhHgywx9XFFrTvrUV9VgJqAqXYR0bTKX9ftHvS987eFkfIUOK/8h+ytcRRMnZPcMiKsxOa7OxwxMIC+02MsYuMqB36uqJk76sDpqY4YmmJZnt7tNL6Lc4ugnY3Dgf0RJfnn6JVl4ebgEWr055a8crdFR1uLuiikkWrVkd7+v5Zo5X2x/muLvh44zzt47yLG847uRDOhJMWR1xgAYU4S9vxCIQddO7tjIMtOpzt0eHqQMaKgwjhO+HtiBN+dE1+LmjyccIxLwcc9XLEMYmzEKyag3xwIpj6nYFeOKJ2xyGlGw4TR1XUJ1CyoOUuRKsmFq44x5XMQ+TAOunlhFZPJ3R4u4pwQw5JvODjgYsckkjXyd5WPSzEubrggpbzrs5C+DlH06fpOjpZMLJnHNFOtGlpJVq0HLe0xV4zG2wnI+xYaioG9+3EzUtnqJ/ei3tDlzHe0YIzG6txkIybHR6+2G/rTP0DOzSZW+MkhweamKFdm7+qleCQQZHXysIKbSxe0TFOOzppErZb2ghxi+FE7ixmdVhp6LRlgZDanK6px12TP+wi3b9eus5hFnI4dE4bJjXoSe8nV3vCTtAvhCuCvazYI4gYcqb3mwtjLzyDhhzpncmeQtPQOuxBxN5EI8QwtbWA7mk/2TO9jta0LxuRGJuTuHPuoSEvd/RRG/e5sGjmiiFPzkvEYsV/JFFnTyl/P8G47E+xQpTTnjVa75oJFqYYiQb2MJqQaGFRxV/jjSNEGfb4YlGMhRFqD/bWEZ5HCr//EK78NQKNFk78fVMkV/cX4pQIq+QE9hJNeBl7X3E9j27H3FBKxMh2E3L2yPKhaUKmDbOTeAoRS4TesTcXjxQowvM8RFggezDdkvkJJoUo5CM8vkTi+eeim1SITn8iFeINi1Us4NxSqeh6FBrh6n9B+qfHEu3rukwTusmCFyep57xfU2KkRKpTyUQ+r2luqrlOKkbumxJCHwtactqHxhOKz4MFKzGiIecPC+CQSjXuBAdQnYqOo6D1/DUhoyxYSf21SLVecxLhfTcu7p9ElIJpzzptqCnnLpsegXGSQ0Q5XFI7zyGjV+n6rvJzwh5XgWrBZKAmRHCC7uE1lZ8QrIRopWIhl85FTc+Y2u9/Fa7o3omQQik9txIfXObBLPgPCVYW2GdmQn05Y9QZGaNG3xjrdI1QuEgPiTPnw+/lV2H5P/8O3f/3r1j0l39g0T9ewoIXXsKsf/yHcPWCNlzwb3+KVjw/48VXMOvlNzD7XzOEeMUeVv8J573ipOxLZi6E/lwdGC8ygOliI5GcXX/2EujNWAT9GQthMHMxzDlUUMcMTgZWcDW2g5uJPZxp2knXDK5LjOFG27jN4fxV8+A4cy5sZsyG6aszoP/Sa9B/8XWY/nMW7F6bD1fapzftTzZHF0ELDBG2yBCB83XhN3cRvOYvhtcSfXjrmcDPyBoqM2cEWnhAaeJKpScyfEKwOiwVNeFpQriq8w1EnaMvdtp54ACPwmpP73x7Z7Q60TvazQM99E3p8fRCj5cPvav9cFkqR79cjSH2sCLGVJy7Si2EqyF1IEbo2yxCBYM1jAZpPbBCyD4Oj8D1qBhMxsRhit69UzHxomTB6mZCIm4mJj3nVmIybiWl4FZyMm4np+BuahrupWXgPpOaLrhHdXdTUjXQurdpH7fiaJ9xtH8qb7G4lUL9m7TleJyejcdp2XiYsgIPUrPxaFkB3s0vw6fsabVxK76orcdntY34vG43vmjcj8/q9+L9ml14b8tefLa7SYwe+FNXH365MIJfB8aFYPXr6BR+1vLL2C38dOUWvr16E1+M38SnN27ji/sP8cOnn+LZTz/ijz9+w+94puWP56LV/79//097KX3wy+nFXOODh8dD8cWFJHx0Ng5XDihwqsoNNdl2WBFliWBfIyi9qKSPrMzJEjI7I/EXwJ1rstDTVIvLbQ241LINvS21GDy1GUOnNmGwZRMGWqrR37Ievc3U0T+6Ct37V6B77zKc2Z2Os7tScKYxDh01oWhdp0RbOecc4hxEnjhZ4ILmlc44VcQha+5or/BEW4UX2it90FHpj661KpxZH4izVcE4Wx2Cc5tCcb42nIggIgUXtsTg0tZYXN4Wh966BPQ3JGGgMQWD29MwtCMDIzuXYpQY2ZmB4R3pVJ+KPlreS+v1NyZhcEcqhnZlYHBnOnVMU3CpIRGXqL5vRzIGdhI7EjGwPY72G4uB+mgMNkZjaHsUhhojaTqcSqIhHMPUQR5uCMFwfTCG6ohtIRgkhrZSuTUYA0LUYg+rAFEObAmk+kBtnVoLh8yp0btRiUtVClxYz3mippGK+cvVSrqPQRim/U7DgtZYHYtNERinc5vYES08rcaei2KhdF50LnV0DlvZy0olPK4ub1HTfAAGtwRgiI4/zWCNCv2b6DjEEE0P16oFPD20WYXBzeyJpUBvlQwXWYhbI8X5tRrYS4w9xs6slqC7whvtpZ5oKfbAySLqxK1yRRMZSscLnHEsnzpYxLE8exwig+0gGW+Hs21p3kHk5DpOJXM0lzrDZEjxsiM5xApaP9MO+5ZS5yzDlko7HMh0EOxf5kDz9tiTbifCM3el2GFPGtc5YS8ZkHuXumEPsTPdFbt4hMdUZ+xOc6LSETuS7NAYb43GWEs0xGhGe6yPNkUdlVuiTbAx0gjVEUbYGG6AzWH6qCG2hBpiS4ghagMMsEmmh2pfwscQNb7mqJc6Yq9SgabABHSELkdnSB7aA3LRpqRSsRKd8mJ0ySrQJV2DLu916PTcQJ31jehy20SweLWWoOUuFehwKqOOaTFO2hTiBBnqTZYsVuXjhFUBMS1ccXhgHnU+83DCjJaZUr1pLo6b5qDJLBvHyfA/brUCx6yycNhqKQ5YpWOfVapgvzWV1ik0nYzdFonYaZ6AHebxqDeNRq1xOKr0g7FGV41yXSVK9OQoJljEKjNQoNREhSLLABTaBaPQKRTFbhEo84hGmXeMBp8YlPpGE+yJRfhFCc+rCg4fVMRSSSjjBJwTq0QegyJavooMscJp5FEopPVXEUVKKpVRWKkIR748lAgR3lf5/sHCM4oFpjy/QORKApDrqyGPyPfRwNPCM0sWhBxO8C79U7jK8lYi00uBTE85srzkWO7FApZKI2Dx/qQsjPGx6LhcksGY50fHlASjwIdKr0DkewYICjyoTdwZNQpc5Mhz9keukz9yiHxHfxTay1BkR+1oI0e5jQKVVkqss1Shij2bqD03WgYKcarGKoQIQ411OGptmAhsIbZZaajTUq+lwSoS262isIvYQ/N7LMOxx4IwJ8wIkzDsNgkV7DEOIaNSwz7jUA1Uv880hNYLwk7jQGwnGo0DqEOkxlZDNWqIjQZ0rjpylM6TIG+GO7JedRZkv+aOgjd8UDLDD2tn+GPjmzJse02O7a8osOefChz8pxJNrwejbW40upYk4LR+CroNU3GGOCfEqkxcMs/CJYssXLZYjj7rHAza5WHIroDKlRi0LcSQ7SoNdkVilMARx1KMOpZhxIGwL6WS5ml61KEcYw4VuOK4Blec1+Oq8wZc0zLuUo1x142YoPI6ccNpI6YcNwlu2G/CNYdqXHGtwTXZDtyIOY6p5acxXngeA4VncaGwCwNrz+Pu3hv49MyH+Hrga3wz+i3+feN7/PrwR/x892N8fLEX13ZU42JpLPoLpLhG77Oplda4XWyHqXIX3KDv3Di9F1kwmqB342SZF6bKfGmZD6YqvXBztSdurnHD5Bpn3FjjiMm1jri1wRm3N7rhjpbb1e64ucEdU+vcabkbrq92wXiFM66VO+FqmRMmKlxxfY0Hrq8jQ6OKOsTVZCAQk1VkdKyX4OZaCW6v9cNd+qbcr5LjfrUCt+l9foOWTazzFaP1TayhcjUZPGvofNZ74v5GH7xd64t3t/niSZ0PntR740mDN95u9MbjRl883u6LB8Q94s52Mh4aqVPeKMPV/WF4eDYHX99twLNvO4HfB6hbck0M3vIH8RvG8SvNP8UV6tZcobpxWnadykniJk3zYC/3iQfEQw0ilybVf3cFPz7uwGd9m/H+qRx80LQUHxOfNC3D502Z+Pw4zR9Jx4eHU/HxsaX4rDUbX3Tm4dMOWrclC2+fzMLDU8vx4GQm7jSn4mZzEiabqdPYkY23Bzbjm7c68OyLIfzwqA03O1eiYxP1Vdbp4upeW3x5LhTP+tPx+6Us/NS9FJ8fS8TDBuq4UpudL7DH5XK6t/Q9ftSUh7HdK7AvLxjFwa5CuFoe7IXcSKnW6+pP4Wp5qC8yAr2wLMgHWSF+WBroixS5GxL8nJHg74FYMhRjlAGIVocgVB4MJb27pJJA+EvDIZfFQMbClSxOhAsGB6cjMS4fmRnlyFpWjpSklYgIXwq5Ig7ePuFwdQuErb0cgcGJ2L1nF66MXcBw/2lc5MTs1SWojg1EjdwLR8iY7iRjlUf3a3Gww3EbCxyztcRxRzucdHNCq4cb2ogWJ0c0WVvjiIU5Dpqa4AAnaTc2wm59A+zS08NeQ0MctbTASU4y7uBA6zuhw81NhAR2ixBBN8Fz4YoMs2kPK55vd3FGu7OToMXBHs22NoI2Jwd0cx4oHumPva5cNQJQj4uL4DxtxyFrPS4a4arb3kaIV5y8vdPBFp1O9uh0dkCHiwNaXe1x0sMBJ70JXycNPk5oljjjhJT6L0p3nKD7cyLYG8eDvHBU7S5EqyPEcZU7mlUeOMVeVjIP4Z0lErazB5e3C9o8XdDpxaKVG50rna+rE86wZ5WjJqyx29YWZ+ztRW6oXh4xz8sTl+i6Wcg66+RM6zmi094B7bRum609Wm3scMraFs2WNtQvoLawstV6XjnhqK0L9rj74Fga9Xf3bMeNi6dxe7gXd4b7cPPCWQzt34eWgpXYT0bVAVcvHLS2xxEzK5wwMkOLoSnajDUhgBwKyPmuTpqZodnMHM3mlmixskEnjx5o54Ru2q7D3Bptppba0EJLtFkQllbosLHFabpXZ905D5mH8Cbr8/Yio9sXo1LGh/DSJJ32dMYg515yscWQG2NH83ZiXtQxzrYYdrbDCJdONhhy0IS3DThZY8DZmta3EdsN0/0b8nTAsJcjRohRmub6fhdal/fj7oRRHhnQx1Mkhu+n9u2lZ4TLITrHMR8WKKRC2BDihIJQyQTXRQJ0Ddc5b5HcX3hPsVDCTIe+3ZJpmOIE3lI/kYNJhLKxqMIilsj55Imr9NyL0EbO1UXPPo9ayPmcOPG5SIIukrhzYnmt6KTwFfCIcxPa+Yn/Nq3xuNIwqaJjqljIkgqxi+F5sa4/vdtZ6KL1WRwTYXpa76WbnHRdIcMdusa77Kmk1I4wyOGN1K9lDzEWrlisEmFzYsRGPw1aYYe9kG4qlSL5/XXhkUawZ5Jcm/9LIBfJ66dUSlFOclJ74rZaLfJ/seh0U4hPChFWyaMn8oiIk5yEXiUVubwmlf4i7JJFLk6ALpLv87lxnZoFIxVuBQXgNotWIYFiejJATdsq6R7KxTlNw+LZdW05IdUIWjf8Zc+FN64b9/cXXJPJRO6yielrUGhRaq5vnPYxQvd6hMNSFfzsKLXQMek5mqB7Mq72E4LVNEKomp5X8nb0nCi4lBB+uMIDFNDvhj2ueOTTTnuNgM+5BPeYmVJfzQR1hmSv6BmjZKEukt6cA+lL/4LtX/4Ow7/8DTp/ewGL//ESFr7wEua88CLeZPHqxRfx+gscGsghgi8IXv8bL3sZM198DbNeeh2z/vmmSMI+4wUNnNuKPa5m/3Mm5r86R4hXurMXwWC+LowW6osk7Qazl8CQMJqtA6NZS2A+Vw/WC41hv8QMzvpWcDW0gYuBJdz0zOGlYwLfhQaQzF0CH9qPG3tevTEbpv96AwYvvgpDOgeLf82C0+vz4TljESQzFkNF+4tYYoxYXVOELdKHYt5iKHQMoDaxhMLYEv6GllAa2SHQ3A1qUzcEEImuZMOo48iGS0VdUDy2eQdim4MPdtq446CdO447uOOkoytaiS5nN5xl8crDE+dZuPJl4UqGPpkCgwolhpUcIqhhRB2A4YAgIVyNBIU8ZzQ4FFdCI3AtIhITMTGYYnEpKRm3iZvxiZiMi8f12DhcjyPi4zHJAlZyshCsuJxKShLw9O3UVNxJS9OIWCxcpWfgPpOhKe+mpWvJwJ3UDFq+DI+W5eDdFYV4P7cET7KL8XhZIR4sW4mHK4rxKL8c71ZU4bPaBny9cz++2XcE3x5owveHT+G7Q6fw2e7j+Hh3Ez4/0o5vW3vww9kB/NxH/bTRm3h67Q5+Hb8jxKqfWLy6chs/X72NH6juuxv38MWN2/jkxi18+egxfvzqCzx7+qvwsfrjD01K9v+TaCWEqy7qxLJw1bfJA/ePBuLLi0n49Hw8xg+rngtXOTGWCPc3QYCvFYL9nCB1NIPK2RT5cQoc3pyPnqbNOH+qFmebqtFzbD0uHFmNi4cqcP5gKc4dLMKZAwXo3puLrj1Z6NyRgfaGJHTUkXHSmIjzO5NxYTuVWyJxvjoEFzcE4cIGNc6tlaO7UoLu1b7opo5y5xpvtE2LV6v90EXL2cPp/KZQXKyNwKWtUeitj9FCRkFDAgZYfNqejKEdKYLhnalUpmlJx9D2NAw2pKC/Pgl9dYnorYvHpW3xuLg1Dpfr4tDbkIh+2r6X9nOBlvVsjcH5bbG4WB+HS/XxuEzHulwfRdvQ8beE0TmEUBmEizVqnN+spHNT4PxGOSEj/NBT5YueDb44TwbCxY3+uLxZjl4OzaPyEs1fqJKiZz2tRwbC2bU+dP2e6Cx3R0eZK9pL6AfDicpXOuJEnj2O59hSaYfmAg4vdERbMQuQnji3RiKErIsb/AmZ4BJxmQyPy2SAaIQvuRC6OAn6WWrbM3Ss06u90FHhjpYSZ5ET5BTnuSrlZOguaCmkzuBK6rjRsbk8mU8duDxbnMq3ow4O1dPytlXOAp4/QcuOr7DBseW2hJ0m79Yya+zPsMDedDPsSuXRAg3RkKCHrbFLUBuzGDXRi7BZy0btSJIbI+ZhQ9gcrA+ZjaqwuTQ/n+ppGZdEtRhpcjYxS5TrgmajQjkDJbI3UCJ9HWXyGTTPdXNQLp+Fchkhn41KxTysVi3E+sAlqArRp30bojrMhEoTbAg1xrpgQ6wN4pEhdWm9xaiQL0Cp3xyU+MxEsTft2/tNmp6BUslMFElmoMDnTaz0fRPFfrNQIZuLStl8rJYuwGqfBSh3m4sS+9kotp2HCgddbHSzRL3EHftlwWhSpKNNlY8O9Sq0K1ehQ1GCTlkZuqWV6JasRqfPWnR4rKcOfBU6hWhVg24qu9nryqWSOtUV6CBDvNW2hDqpq6iTulKIVwKrlVp4nkoLwnwldS4LqaO5kqB601ycMMvBcXMWr7LRJMSr5ThinYlDNktx0CoDBy3TccAyjUjFfotU7DVPwR7zZOwyT0CjaSy2GEVgo34INugHY51BICr11CjTUaB0sQxFOjIUGihQYBaAldZBKHIIQ6lzBEpdI1HmRnhEodST8IpEqQgjjKZ7xKJVHBGPCkaZICgnSuRxKPKPwSppFAoZ/2gUyqOxUh5D5TRRKJCFI08WSoRoxCRpsBYWrggy5vJ8NeQTBT4aeDrPn0MLgwU5NJ1D23Co4HJvFTI9Fcj0kCPTXY4sdwWWMx4KrPBUIts7ANk+tL6Atvdm6FheQcj3oNItAHmuauS5qJDvTDgRjgrk2fsjx84PObZS5Nj4Id9ailVWMpRYKVBhpcQaKzU2WAVio2UwaoitlqHYZhmmFaQiqYxBHYdzEg1Eo00ctlvHYYd1rGC7FZVadlrFYRexl9hvGUP3NBoHLAhzwowwJUyiNBhH4aCWQ9OYRuGwGdWZRWKfaTj2mIYJdjFm4UQkdppF0HMRgW1GYdhEz0W1XhA26YXQMxJKZTi26EagQTcSe3SjcWhJLJoWx6FlUTw6FiWI0QDP6aehxygDPSZLcY4xXorzppm4ZJmNXqtsXLbiMgf9tvlknBQSRRh2KBYM2Rdj0I4poelSjXDloBGuRh0qcNWpEtdc1hBrcdV53Z9ClQsLVcwmXHfdjOseW3DDi9mKKc+tuOVZhzvEPe9GPJTtxjtRJ/Bx3mV8ufkmvjnwHr5q/ggfnXwf755kj6p38dnlz/Ddte/x/Y1/49+3f8DPj3/Fbx89w7MPv8d3U7fwTvcx3NhZhCtV0bhWQYZBpRvurfPEo2o/PKyW4/4GOe6tl+NhlRKPNwXgnc3BeKc2BO9uCcZ7WwPx3jY13q6V4dFmXzzY5I1Htb54vM0Pb9VJCX883uqP+zUS3N3ogzvVPrhd5U1w6Ut1EjzYTNtuVeFRXSAeNgTifn0Q7m0LwL0tKtyrUeIB8ZC+X49rAvD21iC8vY2W16pwu1aBB7Tue3tj8NHBeLy/NwqPafuHW2V0TCnepeM/qZPgvXpfvNfgiyeNPninwQePaf4RlfeJOzR9q4E6/A0KXG0IwBXax52OXHx6owG/ft4J/DpC3ZIprSB1F89wD7/R9DMhUk1ql/H0rT9Fqz8eUb/nIfCMeErzP7FoNYVf3+/D59cO4+32Cjw8mI639ifiyYEkfHAwBR8fTsenRzLw0eE0PNmXhLf3xONtWv7esXR8eCoLH7Qsx7ut2XjcugIPTi3DnRMpuHksAZNUPjhbjE8n9+Knz/vpfG/h968H8eG1evQfCEH7BmMMN1jhs64Q/HY5A8/Or8CPHcuog5eIh/UsXHnhQoEdLtO39Xp9GB435eL6/jwcL47C6kgv5Aa4YkWwF3Ii/ZArvK6UIlxQhAoGeCBJ7iKEq6KEYKzOiBF5rrLD5VTvhUiJN8KlckQoAhHsHwgFvbek9E6TSkLhT+9LqTQWEmkM/GRxUCqTEB6yDHEx2UiMz0NszAqEhaYLrytv7zC4uAbA2tYf6sB47Nm9E+NjFzF0sR1tB+rRUJCB9cFS1JMhfJIMwnNkCJ7z8UaXK/UDnNlrygEt7tQfIKO7k0fYY9y4w+9IhpQNmqytcMzSEodMTLBbVw+Nixdjh44O9hsbUr0FTtnZ036c6ZvnJhKxa0IDNcJVt1a0+v9S9tfhVWRbuzf8/vOes6Vtt+IaIJ4lcdcVd3ciEIc4xEOIK0GDW5S4GwmBuBAITje0u+ze3b3b5f7GnLUC9H6e837P4bp+16yaNUtW1UzVHDdjjNlNx+y1MkcfS4hOy8zjqtVQn4tWzXq6nEu6OoQ2F9TajQ35NfQwTy06Zq8pMzxMeKJzlg9m0NSIi1f9hnpcwOplYYO81EevoQF6jAx4XqlOlnfK3ABdVobolhmjx4bGz/amaGM5rahscDRFvVyoqncxRZ0TwwSNVNfsZIY2B3NqS9AYoE1G4zorQbDqZQmVLU150vVuOmenjjY6tLTQLmHhdiKeJ6pLqokBA0OMmJlj1MKCeygN8NxdhnSddD36hly8atWmsaFYgjrap05dzHNbXdLU5eGDy8LVKQtrNMREY+xMDW5c7sXSxChuTYzh9tVRLLS3YaC8AvXhO3FaZoeT2no4py5Bg4oGWpTV0UbGb6uaGlqIS2QMs9kGG+gaGSyJe6tUG13a+jynVadUhwtXzDOLhw5KpGhnHlf0fHpNjNFvbs4ZZMKVTIYJO1suXLGQp3E+W5opn+lu0twQk2YsabjApKkeJkx0MPGscEXlpDETsLQxbihHLnZNmDHRShfj5noYt9DjotU0PcMZKwNMWdLxOMwLy5i2M0xo3QxTVixc0IpKGWa5YMWStTviur3gVSUIVwTzYGIz9bHSRY6THa7zUD7m5cOEJhsuOLHZ+Viy8esySyxYWvBZCTm0PEd9c4b65oyJCQ/Jm6K/KRbmOMlySpkb81n3FpmAJU+CvmAreEbN2QnhfsswkWpZoFp0tuYsC1vLMOFqyc0Ot9ztCQcOW2f7MNFqWbhiXlwsBPG2qxBed0suVt1m3k/y2Q6XuCjjyGFiHROr5u2eEayWkYfSMeGKiThshkWWAH+B30+6r2T0Lzq7EM50fc646eaKJXc3ui5X3HQlXFyoJNyeKZmI5ebMZ0i8Qdf45P5z2DNhsyc6CYIiPa/rTnJhkQlXHoJwxcL0bno85QYXsFy4N9R1Z4FFZ6cnAhoXowg2O+QS8xxjdXLB7TqxQNvmmZcXa7/chl07RxDFZh3suGfhAjsH/RZWCiKoHReurtOzuE7PhpULcrFqGSZazTrIc16xiQtYWKGzLReurrKwYhPhPcImaaind+BZeq/W0Pv2CP3tViqpI2ezInauWAPHF/4B/b89B42/PwfF517A1udf5OGC64iVz8tFq+eexyt/fR4v/+/niL/j1b+9wBOzs/xWLDE787pa9eJT4YrDcly9JIQQrn91NRRWbXwiXCmv38Y9rphopb52GzQI6TolaG5QgfZGNRhslcBEWQumylJYKolht1UDTptV4bpBiWNP+xuvXA/RP16H0vMvQ+3F16D98mqYvbGRi1aOK7fAc70igrepY4eyGEFbVOC2XgGeimrwkWhz8cpBUQQnZU24i4zhKbGAl9QSocZO/D/Ay3wiUO0eiioav1fryXBEaoIz2vRuNzBHi5E52o3oe0b0m5hjyMIKw1bWGJbZYNjaDpdt7DFKffkqE6/oWU/Kva2u8tkH3XHN3RMTnt6Y9PLGtI8vZv38MR8YiPmgYCxsF0QqVs4HBWGO6mcDAjAbGIC5oEBevxgWhhuM0DAshoY+ga0zmPi1FBqOOzsj8CAyBg9jYvEglojbhTcTkvE4ZS8ep6bjnb2Z+CB9Hz7JLsKX+8rxRV4lPs2twMc55Xg/txyPs0vwaH85Pqo+jm8uNOKn5i781NpL9BMD+PelPnzbMoDvOkfwbe8V/HtoEj9dW8Qvs3fwy/V7+HnxHn5cuIef5u/gZ1YusPX7+OnWmzQmfogvb97BZ3fv4esPP8DP37GQwV/xx+9MvPqD+B8IV300YO7ONcLlEmPcOe+ILwa344vLdAPqPdBebomKRF0kBkvh7ySCu40ErjIt2Buq0yBJD/nxAWg+moXBxjIMNJeht6EQfbV56D+fjf4z6eg+SUb58QS0HotBy5FIdNZEoedYFLoO70DP4XAMHNuJoaMRGDgQgp5ib3TnuaB3nxN68xzRs88eHdkytGSY4lK6Eer26OJckibOJEhxNpH+EBN1cCHFEA3pbDYhG7RQ+1barzXPAe35TugscEdXoYcczyd0FniiI98DbSz8L9cFlzId6Bi2qE+zRt1eGS7uscIF4mIawxq16TaozbDFRQ4tZ9qiLssO9Vm2aMiij3+WDI1ZVmjMtCTM0JhBg5QMI4F0AzSm6RE6aNirhfo9UjQQTXtpMJVBg7NMAzn0gsnQ53XN6fq4tFcPTfR7G1O1UZ+shbokKWoTJLiwW4yzsRo4FaWKk5EqOBOjhvO7aHCSqIkGateYooMmGhRfStUT2EPHo2M1s5LXC7A2TSm6aKD2tbTvhXgJ5xwd/0S0Ko6xRLZRyqiJVMbR8G04tH0zDgZtxGEqj4ZuwbGwbTgSooBDwZtwIGADqgM30bYtOBqmSNu30fJWPtPhoSAlHA5W5mV1wDZU+G6ml8IGlHitR7HXOhr8rkGe2wrkOL+GLMdXkLmMwyvIcnoV2U6vIdv5dUIoc5zfkPM6h23PdHyV2r+KDNonzfZlJFu9iATz55Fo9jySLV5EqtUrnBSLl4lXsEf2OtJtVyHTfi2yHdcTG+lYm+lYWwgFuo7NdKyNSLNbj702a7FXtpr2X4kU8zeQYvoqkk3oOESqKR3L7DWkmL2KJCLF/DVkWK9Grt0G7LPdhBwrwnQTsg2o1NuKfPqbqaCB0Qn6qNd6+qLFIxLtzqnodMwksolcdDnkcS+rbut8Guzno9OiAB1mRTQoL/mzcGVcgE4ywjv0c9Cux4SrLLRoM/EqnQaoTMAiNJ/C6i5R3SVJOpqJFg4TsFK4eNXAPK8khGYi6rUSUKe9G7Xau7iAdVEzFhcY0hicl0TjrDgSZ8RMwNqB46IwHFHfjgOqAahS9Uelmh9KVb1RoOiOfVuckUWkbXVGipITklWckKrhijSpBzK0PZFl4IMcE3/kmAUgy9wfWZYByJYFIscmkO5hMHLtWQ4sJl4x4SqMnlEYPesQpNsH07MJxF6GfRD2OAQhlUHLKVSXYuuPZFsfJNl6EZ6cZJs/w72grD2x5z9IZdvsvQTBiwlf9oSdNxJtPBBv5Ypd5k6IM3VEnIkjdpk4YbexowCtx5s6E65IMHUj3DmJJu7UX9yRYkwYuCFFzwVJOo5I0nZEopYDEqR2SJTYIlFMRqrEDiliO6SJHZAldsI+sQsKJG4olnqiXOqNKqkvDkn9cFQagBppII5Lg3FcMwQ1WmGo0Q7nHF9GawdOaIULaD6FhYCepPK0ZhjOSkLoecoRE6IQXGBobBdQF7hI1C5D9RdFwdQumNoHcc4RZ8WEJJgf86w0lAjjnJaGc0+9M8xjjzilSaUkgvaJQJ1GBJo1otCpHoM+9TgMqe/CsMZuXBYRYkKyG8OSeAyJBYYlCVy8ukx9dFQrGVd0UjGmm4ZrTLDSz+Rc1c3AmLbAVR2q083EhG4WJulvZFp/H2YNmWhViHmTIiqLab0Yc4YlmDMqxbxRGRaMy7FgUoEF8yoyEA5g3qqajIlqLFocxE0mXNnW4D2fOvwzaRQ/HXiA3xu/wO993+O3Kz/jl4mf8fPMT/j5+s/49fZv+O3B7/jt0e/4/V36GH9EX9oviK9+xW8ffozvlibxUf9J3DuXiutVfrhR6oR7ZY54u9IF71S44lGpK94sdcPjCk+8U+WNdw/44r2DfvjgsB8+PsLwwQcH3fF2lRMeV9rjrSo7LlYx3jzggDerHPCg3A73Sm0IWzq2He6X2+NhpSO1ccbbB93wzmFPPD7iiTePuOPBYTfcP+iK+wdc8KDKhfZ3oWO64NEBugY6z1vU/k6FI5YqHPDWcR982RyFH7oT8U1rDD447YeH1Q64VyHDgwoL3C8zwb0SI8IQd0sNcafUCLep7k6FKW5XmuFWhTmV1liqsqXf7oDZQ2QgnA/H24M5+NetU/j1oy788a9R/PHvCfz+/RR++2EGv/4wjd/+PUlMcH7/bhK/f0vbvpnBb/+aw29fLeD3L+bx+2ez+P1javfuGH6614/Pxi/i3qUCzB2JwHS5B2ZLySgqI0OowgN3Kr1w94A37lR5YZHu90yhA2aKyfA67IO3zu/Au02xeLc1AY9a4/GwOQZ36sOxdDEUS01ReHskH/962Ixfv5kXBLOfFvH140Zc74hBZ6kWRstF+KDJDT/2R+GXvnga4MXi4/NhuF/tgak8Mir26GAkywhztP6wLh43z6XQ+GU7ikNskOpphgSvp8IVCxVMC3WlZQeE2RsiwFKLhwpWpESh8UA+mqoLUJkajVgvR/jIaABOg2cfe1d4OXrA1d4DTnZesLf1hR0PAQyAzDoAVtb+sLLyg8zSF9ZWPrC19qPtAXCwDxTayXxgYeENfUNXeHrvwOlTxzE3OYSRniacr8pHaVQQSjwdcIIM9VZ3Z/SRIThoa40BJiSxROXEsmDFRKYeJjSZmaLDyIjnXWrWpbENm3lQQwMnFRVxbMsWziklRV7XrKPDE413Ghujiwx4lquqi4tYgnDFjtezLFyRkdZLBj/zumo1MkCTng4adbRwicpmfT3uwcXqmgxoDGRsiBZTI7SZCV5bPXyWQHMMEkO0PGTOQvAMedhgP7XvY3mY6Hr75QwYGGCAeWeZGlJbIwxbmuCyNe1na45eGzO0W7ME60ZosKFxqZ0xGu1pLOhggiYHYzRT2WpvinZq1yEzQ6cVuz8sqbyQAH7Y0owLaL1sdj4mWElZeB0LsxNz0YrNzNejqYV+MkSZWNXPBCtDAyHhvIEhweqM0WtohHYdXdRriHBeSQUXyFBtlGjSGIHGmboGqBdr45RICzVmlmiKj8NE7WksXRnE0vgV3Bq/ijuT47g5OIDREyfRGJ+IE/ZOOKqli9OqItQz4Yp5XNExW1RU0UQ0Eg1q6k+EK0YTy30lF6+6aF+WxL1VQ8K9rlrFErRpavJ8WDyxvJk5eug599DvGaBnPGrJBCsrTNhYYsLanHtcMeFqxsqEMMaMpRGmLdjMgfqYMNHlYhUXsGiZiVmCoKUrrBNTtD5lrsc9qyaZp5WcKSsWEkjHszbEtMwAU/Tcpm1MMUHnukrPliV9n2QJ2FnImqMgRtxwciGccd3BUZ6w3QazdtaYsbfiyeMXmEjlbMvhidAdbbjn0hyb7Y/NZEjMycyfzIo3w4QpIzo//f5penZTdA+mqd9Ps9KYthkbyJOf0+9lSebNjDFH/XaBjsFm02Ms2LDZEc3pWgh7Fg5oyUP/rjvJ5GKVTB4K+LTuhosgWt10ZcIV87iy5eu8PcGSt7OwQkH8suWzEd7isxM68fA6lm+L5YO6Jfck4mFwLAG7kzysz1HwbFpgs+kx7ya+zQE3mLDFwuJcBC+qJVcXDhOgmGC1wEL0WMnELFdnLhwtsRkJPdxwi4XSubniBgvlc3PmsO3MY4pxw92J6hy5SPUEN0GwYuIUQxCvHLlodJ15YLGE6Cy31LJYJQ/Ve5ZFNxd+nifIr5cJaeyabjNvLQ933Hana2Qim5v8Oqkt/w0spJHa33J1fbKd/SZ2zluetJ+XJ+cmHeO6GxOvHLlwxcSqRXe6Zx4EE6+4xxU9GxeBeSZcyZO1zzs/Fa4m7QXhinlcMcG9w1B4J56TSnBcTQ1HldVwQFkdeVuUEL1qHZxfeBkGf3uOzyyo9PyycPUS1hEr5aLVq39/Dq/89Tn843//ncNErNefe4nPKLjyhde5aMWFqxdWPGHVi4JwteblVVj36mpsWS3kuVLbpMyFK8XVCjxEUH3NNkg3KEN7oypHZ6M6DLaIYaIkhZmSGNZKIjhvE8FTQQMBRNBWDXhvUYNs7WZIX2bC1UtQf+lV6L2yGlYrNsF51RZ4rt4K/w1KCN2mjkgVCUK3qsFn41Z4K6rCR10CF2UN2G9RheM2MdzVDeGrJUOgvj12mLlij2Mg2ac7ccA9HNXW3qg2sMUhiTFOSIxwQYfe7wb0/jYyJxvMHP2mFhg0t+Ti1QDD0hpD9P0dsXfEGPXjcRcXjNNzH3N1w4iLK2fM3QOT3j6Y9vXjotWsvz8Xp2aonPL1xYSPD655e2OcmKT1aT8/vo21mQsKwvXtIVgI3o4FJnSxknlkBQksBAZjPiAI834BPOSQ5bt6EBmNh7FxXLR6Ny0LH+0rwCf5Jfi0sAyfF1Xhn6WH8V3lCfxw6Dx+PFqLH47U4pvD5/FZpRAO+OGRc/j6Yit+bh/AL13D+LnzMn5huay6x/Bb/wR+GZzCd/3j+IaWv78yj5+nb+Pnhbv4iYtX9/HLzYf4belN/HLjIa0/wC+0/OOdt/DN3Tfx5b2H+Pqd9/DjP/+J33/6CX/89juNp/7A/yRW8P8ZLJahO5c+xvl6WDwpwye9fvhyNBR3mn3QVWWNA8kGSAnVRpCbFC5WGrA1VoWTiQZifKxxeF80Ok7tQ29tIXrqC9B1cR86z2ei68xedJ5MQuvRWFw6HIH6A2T0VASisTIQLZVBaC3zR0uxDy4VeKI+xw11GY6oS7VBLcsPlGCE2gR9PpPe2VhNnIoW4US0Go5FKeLgDgWUB29Asd9aFBHF/htQFrQFFaFKqApXxYEdapzqnRo4Eq2JYzE6AtF6OCrncKQODu7UwoFwKSpDRCgPUkNJgDIKfZVQ4LMV+723IM97M/b7bkFhgBJKt6ujLEyEih0SVOyUoHyHGGXhIqrTQEWYGirD6ZzEwR3qOBShhsMRqoQyDu9UxKEdW3B4x2YcjdiEmigFnIzdilOx23A6TgnndtOgIl4N5+PVCTXOhUR1QoSLjAQxIZQX4hkiuicaOL9Lje6LKsFKdZyLo/13afCS1Z+OVsbJSCWcjFCkUhGn6L6djmRsw6mIbTixcyuOc2iZ6mvoOg+HKhCbcThMAdXbN6EicD3KA9ahzH8dSrxXId/tVex3fhmF7q+hlNYr/dej0m8dij1WIt/lVeQ5v4oCtxW0bQ0qfDfQtk2o9FVAhc8WlNP9rKD7WkH3k1Hus5mOuRHFXhtQ6Lke+z1WI9d1hSBEcd7g6/vcVtO2tSjwWkespeU1vC7XdRVyXFcij5YZ+9xWUd1KZLusQJbTCmQ4vIEMe1p2WEmsRrbjGjlrkeu8AXmum2g/BSo3I8dpIzIdNlD7DdhruwF7bNYh1XotZy8tMwErk0HbM2xp3XYN0q1XI8N6Ffe4yiDSrFZgryVjJdKt1iDTcj0yzNYjzXAd0vU2IltPCcUm2jgsk+GsiyeafELR7heHLq896HLMQbcdE6vyiQJaLkS3TRF6rIrRbVlEg/4idJox0YqFB5bSQL4MnUbF6DDYj3b9XBqI5hDZRNZ/iFcZRLqcDKojWCnNQAvRyss0XBIzr6tkwfNKQmgmo0ErCfVa8agjarV2C0h3oVYSh4uSWFwQReOcKApnRBE4pbEDxzXCcVQ9lAtYh9WDcVAjEFVq/ihX9UWxsg/2Kbpj7xZHJG22Q6KCLZK3OWCPqjMyND2RY+CHXGN/ZJv4I8vUj89CmGXhx0WsLFkgsuy2I9shhJ5TGCfLMZSe1Xak2QVhL7HHPhipRArDblm4CkAyGWpJNt6EFyd5GWsvpBCpxB5i73/A6lJtfeThflTaEew4Mk8kWLhht5kLdhs7Cxg5I97QEfEGToQjEgydCVckGrgJ6NOyniuSiRSGtguSJdRezQbxqtbYrSIjrJCgYo0UVVvsVXdAJktuLnLFfrE7isSeKBN7oVLih4OSAByRBKJGGoyT0hCckYYS4cQOnJLuJCL+R5yWl2ckO+kZ7qBnKXCRQc+ylqEeLqAmUEfUL8PqNcLkhHIuEhdEy4ThvDgcF8R0PAlB56rVjKQ+FIVa7WhcZGjFoE4aQ30vlgyzOPSId2GQCVPiBCIRl6nkcKEqEcOSZWi7lNCkNtJkAc09uKKdzkWqqzoZtJyBUer/DLZ8VTsL4zrZmKC/kym9PMwY5GOWCVfGxZgzKhFEK8NSWi7DvFE5FowrsGBSiXmzSsxaHCAjqRozFtWYNT+AeeK23XG8F9CEb/eM4/fqN4G6T4GOf+GPgX/jjys/4o/Jn/H7/C/4fek3/HGXvrzUBO8QTLj6nPiaiVff4o8P38IPS4P4dPAw7p2Lx+JBP9wqd8Wb5S54XOaMN4ud8KDIGQ9LXPGw1B0Pyzw4b5a7461yDzwud8Mj1q7UgdrY4n6JNe7Qd/xWsRWHeVfdKpRhqZCWi2S0zQZ3S+xwv8weD8od8WalE/e4ul/lhDtVDrhdZY87lQ60TtsOOONRtavAQbqmamdef7OUjJpya9yvccenTTvw7+7d+FdrNN4/7Yd7B+ywVGqOpWIj3MjXweI+TVzPlWKeyvk8LSzs18X1IgPcoO23igxxr9AQdwpovcAQ80VmWKTruHcuFB/2pOOfk+X47mYNvrtzGt/cOYNv7p3Fv+6exT9vncFXN8/iyxvn8OXieXx1/QK+vF5L1OGL2QZ8PknlRC2+uHqO7utxvNtSgZsn0jFWHIqBLEf0p5lhcI8JhveaYGSvGUb3mlJpgst7jNGfpI+eBD0M0PJEoQPu1AThcV0U3muJx2MmXF2KxZ3acCydD8Odpji8P0bX+E4PfvueeX49poHWXXz/aS/uDaeht9IIQ8UaeHTeEd927sD3nbvwVWMU3aftuF1JA9lcMzqPFoay9DFdRc+gNhY3ziejNT8EpeF22ONtjkQvSyT5LQtXLkgLdePCVYitPnxMxTw5+8H0Xeg7ewiXa2twqiCNtrvD31bGhStPW2d4OrjDw8kbrk7+cKbBOEvCbsdmEbQJhKUVm0nQC+amHoQ7LAgrCy8+wyBPzG7tCxktG5t4wNs3EmdPn+TC1UBnHWqKspC/ww9lvs446emEZndH+o7Zoo/OPWBjif4nM+7RsswSfebm9M0yQpu+Ps85xYSrNn0DtOjooYHNPKikguNbtqJGYQtOKyrigro6GqVS7jXUTu07yfDqMjRCFxn27DgdJrRsaiwIWMx7Sg4Xxmhbs6EeF66a9LTJyNDHJUN9NBGNRvpoIOqJJhNDtFuYotfGCkN21hhm2LAE6CxJuDGGjA0woK+LPhaep00l0a+liwEdXQzR77hsZIgrJsYYo3NetTTHmMwCIwQT7TrYrIAWBmi2pN8oM0KrjQna7U3QYW9K33gzPvtgj4UJephIZUZ9j2CC1RD9pgHm2aWtjU6pJtqZwMOSoYtE6BBL0aOlI4hnTKwyMuDeFCzBOcsT1W/IRCsT9BvTMdl9ovvbSPucU1TGma1KuKiqgSaJNo0BdHFeVYwjKho4bGqGpqTdmGy8gNtXR7hodevaNdyZnMLS6Ciu1l7EpfR0HHNxw0EtPRxXEaGW9mtVE6GNjtesrIIGJWXU0/OrV1Wjb4MGp06NSjUxvd9ZHu3Q+SMAAP/0SURBVCv6PbpkPGvq0O/Q5Dmymuj5NkskXLhiua36TOme0e9o16HfrUu/kX7fKD3Pcbqf43Svxq1MMMFm/qNyztoUsyzRON3jKXMDnjh82Qtrmu75tKWhAFuWw9rO0HOYJqasDDEpZ1pmjGkbY0yxehnVWRvzWQsnrM1wjc41zsIF7ZiIw7xznLm3DQtjY6FhC3yGQSH/1JSlGb++CUu6LhtzHrbHkoYz0WqRhfHZWtI3hH6DiQHGmeeUmRFmqe2cJf0Wqp8xJei5MeFq0sAQU/Rcp6l/MVFrlvriHLWZszDjnlZsnznqtwtWgvi1LFpxHCzoWi0JJlBZchadrThsmW93ZPWsTibgtFxSG0eWnJ3lwjLHnIMlz5u0yAQtFj5If+M33Z2wxODilfMTmAD1VIxy4GF5LAyPiVQ35ALVTeenQhUTezhy4UdYdqO2rnJPKyb4uHBBSRB2PDhs+ab7srjkwmfgW2Jhfp6unCUuTjnjxjPc9HThLHmxxOeuXOBiXlbci4p4ch7mcSX3uvrvRKwn+aeeEbBuykW123Rdd+j67nh68OVbHu7y4wnnuykPaWR5tLjIxX4TcZf2uevjhXu+3rjj7U3n9sAiHW/BVS5cudphke79DTc7wpauV0b9UPakXHASZhScd2Qilh3mnO0x42yDKXsZxnmoIPO40kMb0aCrySfBqFFRxlFFFVQrqiJ/ixJiV62Dy/P/gN5f/gb1v/4Nin9/Dlufe4HnuRI8rl7874WrvzyP1//+Ek/OvuKF17h4xVjxgiBerXphJRetVv9jJda8uhqbVqznYpVoizo0FNSgvE4R21ZuhuLKTdzbSkdBHXoKbPZAdehu0oCBggjGW8Uw2yaCzTYNuBH+tH3HNgkilaUIonW7dZuh9cprUH3hRYhfehWGr6yB3YrNXLQKWK+I7RuVsWOrGmJUaB8lEYK2KMNfWRU+9P5yU1GH/WYV2NH53NUMEKhngxBTZ4SbOmE32QD73UJQ7bkDRxwCcMjEEQc1TXFEZIBTEgPurdpiYEq2mDl6TAhTNqMrYWqBfgsb+o44YNTeiQtX16h/XXNnYpUbRqi/j7i64aqnJxeomBjFmPb3I/y5QDXJRCsvL1xx98BVYoL6xQzVc3HLP0AQrwIChWV/YZnBxKqFQILKWb8AIQTRyxeLAcG4FRKGe5ExeJS0Bx/m5uPz4gp8UXYAn5dVE4fwz6oafH/4PH49dQm/n2/HH+c78eu5dvxwpgVfnWjAJzV1+PxMM75t6sXPHZfxa88V/Np9Bb/3XqNx7xR+6p3E55eG8GFjH77qvYofrt3Az/P38PPC/T8JV7/degu/Lr3F13+48QDf3HqAf959E9+88z5++uqr/3vhqr/IAh3ZuujKlmDqsDHe7/TAV1fC8LAjAN0HbFCdYoC9O/UQ6qUFBzMVmGtvgadMG3nxAWg5vg9jbQdwrfMArvYQ3ZUY6yzF1Y5CjLXm4nJDGgYvJtEAKw7dJyLReTQMzRV+uJDthJoEcxyI0EPpdk2UB2uiOliK6iANVAcq4UDgVlQGKKCCzSLovx7lgWtRHrQGJQGrsM/jFaQ7PI+99i8g3ekfyHR+FZmurxNvECvkrEK2xxrkuK8l1iPXcxPyPBWQ57WFUMA+Ws9x34hs1w3IclmLDMfVdLxVSLVbQYbvG2T4voZUhzeQTtuyPTYi14f29duKPP9tyPXdgmyfzcjx3oRcr03YR+V+n00o9NuMEv/NKA3YSGwg1vLrLQtYiartq3F4x3rURDEBazOORyrgZDQN1GK34UycEqGMs7tUBPEqQZ3QkItWcgErUcKpSxQTGqhNEDi/Sx1nYpS5OHUychtORNAAcIcCjoZtwpHQjTgStpGWN+IYcZzqjoczj6kNOBi8ju71OhwO3cQFqwNB61EVuA4HgjegKoiunwmD3qt4Wc4EQq8VKPR4HUWeb6DUeyUq/dcR9BtZmJ7bCuTT/c+nsthzDcp9mHClQGyl5a0o8VBAKd37Ct9tOBCgjCp/RRr0bkEJ3cMium8F3uuR77UW+Z5yvNdR/Ua6lwooo35QTpQFbkGxH7X1Ws/FrDx6tvme6zl57quR7UzP3PF1ZDmtRK4rbXfbiP3um+RsRoHHFhR6bePk03KuyyZkOaxHht1apNmsxR7ZGiRZrka8+UrsNn2deAOJFiu5kJVuL4hX2UQOK2k9x34DcuzWIctmDdKtVmGP+RtIMn4NCfqvIl6LkNCyeCX2aiqgwFALR2zsUesaiFbvaHT4JKDDcw+6XFlIYD4XqrptitFjzSjhSdh7LEvRa1mCXosSGpAz0aqYBu7FNIgvQrt+Ptr09qFNNxdtOnLhSmdZuMpCs3YmLmn+mWatzP9GuEqnweUeQbgSEZJkLlyxWQjrtRJRp5WAWjl1LHm7ZBfqiIuiWJzXiMFZjSic1mDi1U6cUN+JY2phOKK2nQtYR0QhOEQcUAtCiZIPcre4Yu9Ge6SwvEcbbJGsYM+9sPaquyJd4oZ0HSGJe6axL7LM/LgHVqZFIDKtg5FpG0LPKpSTYR+CNNtg7CXjaw/DNoj+XplotSxcCeJVso0/kqy9CS9O8jIyL6QQqTJv7LH2wd7/YI/MB6lktKXYyrEhrOg4ZNQlmnkg0cQNicauSDRyRYKhCxINnJGo54REXSck6TJvKjckazNckazlgmSpMydFQmg4IknZFru3WiF+iyUSqEzcJkOqog0ylR2Qq+aCQg0PlIi9USb2RYXIF1UavjwZ/jFREI6LgnGK7ulZUSjOicNxXryTiOAecGfFUf+FM/8fnBVF0TOMxEXiAlErp06dUIt4imoEGSURaHiGWvUd1I7QCOfUEhcZ6uFkdNJ1ycuLXOTaiXrRTtTRddZJo1EvjUG9Zgz1tVg0i+PIINuFHvFuDBCDongMiRI4wwwxLS+LVssCllSoGxQlYkCDlUm4LN2DK0yo0srACPXxy9SvGaO0PMaTrmdjQjv3qXBlWIi5ZU+r/w/hao4JVpYHybg4iGnTKsyYHcBNuxN47N+EL+Mv49+58/i+bAnfHLyLr2se4uuzj/F13Tv46tK7+LLjPfqIf4R/DX+O78b/iR+uf4tf7n2P39/5Hvjwn8DHHwDvXMcP8y143LIfs9XbMZVPg+lcGZZyLXEjm4yMTAvMZ9LANMsas5kyTGdYYSrDAtPpFphNN+cJ069nmRFk2GSQ8ZWuj4m9upypDDJ+qG6Wti3kmmMxj465fxkr3MwnCmW4UURGTAnVlVriVpkM9yrt8Ga1Ix4fdMXbh1zx6JAzHlQ74HYFGWKlVlgoo7YH7fHwlBfeuxiE986yBOc0kC8ng6jICIsF+ljI08J8rgRzOSxZvDxpfK4W5vL1absB7uTr4EGuGPez1HCbuEHtbrI8XSzs8ZgX3rkYig+aY/FB6y68x4nDOy278KhpF95qSMSbDSl42LAHDxr24n59Ou43ZODexUzcOZuO26f34vbxFNw8uAuzxeEYzfBCT4I12mIN0BqrRUjRFiNFOyNKjLYIMsB3qqEhjAzwMBW0UP1QJv2Wah88uhCB91sT8E5bAt5sisXdC2G4fS4MD5ri8dH4Ifz7/WH8/sM9GkK9B6ZQ/vT1KB5PFGDokCWGCun3nbTFF82h+KY1Fp/VReAdNqtuOQ1mc0zRv0cTA1n0rCod6LiRWDyfiLaCEJTtsMceH4v/VrhioYI7nU0QZK2DnU5myI0MwIm8VJwtykB5SiSSAj0Q4eWOEHdP+Di4wcPeFR6OXnB3DoC7ayjc3XbClXB0DuMClq1NAGys/WArY/gKpW0AbO0EbOgdypKz+/jRe/7sKUxPD6G/pwEnKvahIDoQRb7OOObpgAZ3B7SRkd5tZ4UeMtJ7bC142WdjxcMHe8goZ7mW6jREqBdL0KyjS98wI7TrGfI8TPUaYpxTVsEZRSWcU1Gh94Y6tRVCz5q5gKVFbXXQQQZ9uyEZYkSHsQG6mWHGPKdMTLlXFoMnZqdtjbrafHbDBuZpxYQrqrtkYogmEyM0GNF2otXMmItrw/Y2GHGwxYi9NUboui9bsdntDDHIZhnUZeKVLnrp+vuk2ujT1Obi1TBtG2XilbExrpmaYsLcHOOWlrhiZYZBSxO6LgN0mumjy8KQvucm6LU1Q5+cARkLjaM+QNfKkqoP8CTrBB2vn822p6WNDvrdXLSSiNGhqYkefT0MGBvx9n3GQu4rloy9m35bL/O+ouvoZd5p+sKsgm10jc1SLdSqquPcNmVcUFJDvZoEjeqaOKekgaOqIhy1ssSl1ERMNF3E7WujuDM+jrvXJnF3Yhq3xq5iovkSWvL24aiHF6q09HFYWYOekzqa6JjNZPhdUlJBAz2zOkVl1Cqp8nMx0eqiKgtPlOCSRAedOkbo1jUUhCuxFJdETNASoZ2eTR/9niELc/TRfWjXpb9NLQnaNSXo0tHmOcfGLEy5eHSNh+0x4YnecyzJuMwMM3SPp9gMgBYCzBOLCVqz1nJkAjMMWp+2ofZUTsmWhSpjXseYpGUOPZsZe0vMsCTXDizRtYzWbTHnYI85lrPIzlaYPVDGZpOzwIy5GaZMTbgYdc1Yj0p9PlvhPPOmsmGzDppz7yqW0JyF+DHhis28N21hzK9/xtJUgPoCE6+m6PlN0nOdpL7KPKvm6Xdet7PEop0Mi2x2PjsWGmjJj7/APa0snoQJMsGJC1YucmGDi1dWzwhXzBNLELeWtzERa4GJWRy6Tjv6/bZs9kEzQbRyt8dNT0fB48eDlU5cGFpaFozcBBFqadmLiIs5QsL0GyzvlNsznlJyDyUW8icIO+6Cl5KcW2SkL7m5Uzs32p+FBbrhNr3L7np7El64S8Y822dZQOLnp+u47eHCE6ozbjPxSi5U/UmweoJclOIClODRtSgPNeQiGr9eJip5PBXLiCVPd7mY9VTAEnCTe0154A6/Tk9e8v2YcOUuCFfsvtxaFq6o7g730HKTJ4N3l+/rxc+1SO2Z5xSbPZAJUwtcoLKSC5IWAo7seVtw7zouMFJ/nXOkvunIclxZc4+razILPnFDp74u2tgEGfraOCfR4BNhnFRV4+GChVuVsWv1Ori9+DL0//I3qP3lL9j6179C4W/PY9PfX8Ta5wThajlU8LW/C/mtXuF5rl54Rrh6lfPG84zXaZ+nwhXztlr/+jpsW7sFoi1qkCqJuXCltHYbF66UVrOk7ErQ2SKIVjob1aC3SQNGWyUwV9SEtYomnJQl8FWSIHybBLuVtRGvqo3QreqwW70B2i+/AvUXX4T0H6/C5JU1cFqxGX5rtiFkgzLCN6sgcps6dqtKsUtNinD6zUH0jvKld5S7sirsNirCbhMLHTRBhKUbIq09EWLigB3G9kiz80G5WwgOOwXhkJkLDmpb4rDECDViQ5zVom+InjFa9I3p3hqjw5De98ZmZKvJMGjtQN8RZ1xxdMGYM0H9a4ye+yj1rcu0POzqilF3dy5OMW+qKT+/J0zLYeLVVQ9PLlxdY+KVp5c8rJB5XjHxKpCzLFpxAYtgotX1wCAuYrG8WdNevpjz9ceCH407Qnfgwe5EvJe5D58UluLz0ip8VlqNT0qq8WnZYfyz+hR+ON6A3863A7Xd+ONiN34lvj3bhk+P1+PDo7X47EwLvrvUj1+65d5WPVfxR+8kfuy8io/OdeHx6VZ81jKEH65cx6+zd7l49SPzvLrxAL/eehO/33nM+fXWW/h+8T6+un4Hn9+ksfOjt/Hjl1/+3wtXXXksAboELemquFqli3fbXPH1WDgedQWi+4A1qpL1kBahhx2+OnCyUIO1oQp2+tjgXFU6FgbP4u0FGnwvXsLbt1vwzl3iziW8e7ce7yydx6P5E3g4fRgPxqtw73IxbnRnY/jkTpxMtUK+nyoyXDYj3Wkzcly2ocBtGwrdFFDkvgHFnkIoWTHLbeS9EkU+b6DYbwVnn/vLSHN4DumOLyDb9RXkur+ObPcVyHRbQeUqYjUXrtJdVmCv4+vEG0h3XoUs13XIoWMz0Wqf52bkejA2IsdtPbJc1iGTCVhEJrXLdFuHLPf1yPak7V6bkOuzGXm+CtjnuwU5PgpcuGJ1+5igRewnCnw302BuE10jE102oDRwHcqD16Jq+1ocCl+PoxEbBeEqkqDlE1GbcTp2K87uogFbvCouMkEqSYw6ojbxWSRUL+XUcfFKxMWri/HM42pZtNr6H2zB8QgFHN+5GTU76Hzhm3CS1k9HbaNyCxezDm1fL4hbTLgKXo+qoHWoCt6AysANXLTa7/EGSnzX0LaNqCYOBG3g4lal/1pU+K8jNnDvqnKf9Sj1XosSel6lXutR5s0ErU0E3Q/3zdjP8kk5rkWh60YU0z0vdN+IPLrPOfRMsp2Zp9RK7kG1j55dnudq7PdaiwI6BruXTAhkFPluxH7Pdch1o31c3kCm0+vIcl5BvEEvmVeQLHsBiRbPIcX6ZaQzbyunNZxM5mnlTOd324x8z63Y57oZmQ7reE6qJPPXBCxWINF8BXYTcaZvINb4dcQZvYY449cQT+vJFquw13ot0m2pTzDBSi5g5ThsQBbzwrJag1STNxCv/wpiNV9EnMY/sFv9deyRbMJ+fSkOWtngonMQ2rx2odMrFe2uaWhzyEC7XZ5csCqlwW0peq1KBLGKC1alAuYl6DErQpdxIToNC2jwnk+D+DwamO4j5MIVg4zzVqKFaGaQwf5f0MzkolWLpgATsVi+qwZRChrEhCQFjdKUJwnd6zWTUMdJRJ00HnWSeD4D4UXRLlzQiMM5jRic0YgiInFKIwI1qjvogxiKI6ohOKIRhsMaoTioGoQKJT8Ub/PC/i2uyN7sgvSNDly82rXGEjGrzBCzzgzx26yRInZGhp4XcoxZ+GAgsiyC6N4GI8N6OzJsQ+j+h2CvTTA9uwCkWPojxYpKGROpgpBsK4ct2wQiydofSTIfJDHR6RmSCSZEpVr5YI+VL/Y+A1tPJVLIiEu2FmDLKRY+SCYDLtnEA8nG7kg2IiPSgNBn3lQuSNZxRrKWM1I0XZAidUWq2AWpIkKD6tQcOakqDkhRtEPyFmskbbZCKpVptJ6l7IQ8FWcUqbrzWRoPiPxRLSZEATio7o9Dqv5kZATihFowDTq246xaCM6pheK8WjguqO3EBXUmQEVzIfE/OfcsIjnP1F2g/S7KqWWoR5PhQahGPUUlCvVEwzNwQUtj538geGpdZNelGkbGSxgZMsxLawcaGNQ/GsTR1MdiuWh1SRxHhgz9PYh3o4f6VD8xoJGAQTnLAtagOBFDkiQMSeVIEjEgSkS/RiL61BN4OSxJxagm87LKwGXq10OSdKpLxwj17zHNLFzTysG4di4mdfMwrZ+PGYNCeYhgqZwyzBmVY96oAgvGlVy4WjA7gOsWh7BoeYTKw5gzrcac+SEs2Z/CW76N+GhnNz6JG8CHu/rxNvEocRCPUofwZtoQ7mcM4E5WP27nDeFO0RXcr57CO6ev4+Pm2/hn/z18P34Pvy7dBx7cxM8L/Xi3tRITpWEY3muNK0n6mEjSwbVEHVyJ18FIPBnJ8foY2k1GdBwZz7Fa6I/RxCAxsksLV+MFruyWYni3CINxGhiIU6dlMUYTtTC+hwlYxpjLNuUi1kwmGXrpcrLIgMo1wmw+GUmFxlgsMsWtUkvcq7DBwyo7vFlljwdVtrhTaY2b5WQ4ldEgmZgtp7KKDJuDdrhB7eZLqK7AEHP5erheoIvr+7UJLVznApYmn+VwNlf7qXBF2x/kqONBhjLuZSrjTrYGbu3TxhITr4rNcbfSFg8POePhERfcP+SE+wcdca/aEberHLFURcYAC+074IuFA350HTRoq6LBW0UQpksCMJ7vhbEcN4xlOGF0jy0G483QFaWHlggJmiI00BhBBjfRTMstOzXQHK6KhhAlXAzaivOBW3AxVBmdiWSAlrrirXM78WF7Et5vT8TjphjcPx+Ge+fC8WZTEj4ZP4rvPxjF7z+yZPAfEm/jl28n8f5cBa4ctcdQgQS3jtrg4/rt+Ko5Fp9cjMDbxwXhajzXFAN7tbhwda3CFrfO78DihQS0F4WiLMIRe3wskehtxZOzP81x5YqUYCfs9rVGlLs5Il0tEOdliwQfe+zmSdpl2OXrjNQdIUgM34lgd1942LnCzd4DHi6B8PHaCT/fWPj6xsHTOwbuHpFwdd0BJ8cQONoFwcEuEPaEgz0tOwTBnrAjzC194OMfjRNnT2F8dhhDw61oOFuN6vRYFAW5o9rdDhfcHdBMhlYHGVCdDlboJGO7y9YK3dZW6DG34LPbNWhIcF6FxjgsH5KmFtp09cmoYvmYDLhnVRPPx0TjH3V1ATU1ev8wsYXaa2igSSpGs64mWgx00Gqog3YjPZ5Pq9tULliZGHPYrIJtTJzS1cEFqRQXNGnMpKfDPa0umRqh1dwMraamuGRkgBZjA3RZmGKQzcDlYItRJl7ZyXDZms3itxwyyAQsQwzo6QsCFh23j4zBAUM9DDH09TBioI+rRkYYp+NeNTPFZSZIGVN7YsDCCEMyUwxbm2GQykErUx6SOGDGvKOEcL9+Q0MBfeEc3TxMUMJFKybwMM+qPrl3ViddczsZomy2MCZadTMBi66xy5DNHqiLJk1N+p6LeX6rSxJNDgvba1SXctGqSU2T3stinNbUwSlHB7Rm7sFUSx1uX7uCexMTuD8+jfuTs7Q+genOTnSWleIEGUcVugY4oKSGE0wEU1RGPdFENBJMuLrIIGOQeXZdVJPQNWijRcsAHTpG6NDS56JVC899pYl2HS300vNgsyQOsQT7dJ879LT4LI6dOpro1tXmecZGzIxwzdIU45YmhDGmrU25cDVHz4cJPtMWJpi2EpiheztL93iWCVsMtkzM0D7T1oJoNSkTRCouWnExyxRTBMuhNUnlNAuxY3mF3IXk2HNOdly4mrG1wYyNNZ3HClPUfybpWUxSX5ug+36NnsFVeh5XDVh+LX3MMA8pLkYZy/NSMRHKiHtczTJvKZkZT7A+x8U3+W+wYCLcMnRtzBuLhQE6WvMZ8W6y5OJsxkCWVJ0lWmf5qzhWuO5A61y8sMCC8zPC1bJHlbNMLlKxMEI6N5XcE8tJEK2Y4CVA98uWrtHWlAsmSx70vvVxwS1vZ0G84ggeTEvcu0ke7saEKHd3zpJcEGKiFReDlkUgJvy4uz1t7+H+jHhF28lIXxaullzZrH5u3ANL8EryFPD05KF4S25yIchd4LZ8JsD/FK6e9bhaFq1Y4nVBkHLn1/8klI/nnxJyUPFwPnc3LijdXRaj6Py35OIVF6o85L/B0+NPPBW7hOPf5CGC8lkL/4MlFyfumcaTxtM9Y4nh2XXdcHfmYX9zLG8V836j58Gxo75jb8qf0xyt837NwmdtzeXhgjLM0Ltr2s4KE7aWGGMh0NQ/mXDF3hmt1A9ZnquL9D48J5GgRkOMIvpb3r1mPbxfeQ3Gzz0Htb/8b2whNv3179jwtxew+u8vYsVzL/JZBV+Xzyz4Oq2zGQWFWQX/wWcVZHmuVjz/yp+Eq9UvrMSal1Zh7StrsGnlRqhsUoJUWQJNgoUKblutAKVVW6CxQQmam9WgvVkd2htUob1eFXobNWCmqAVbdX04i/XhJdJFiJo2YlW0kaqqhxRVHYQrqMJuxRpo/+NlaLz0ErRffg0Wr66B2woFBK1VxI6NKohUUEOsohhJ6lpI1NBCpJoYIeoibKd3UKCmNtyVNXgIYoCOBWJsvRBj58OFq2A9K567dr+9L6rs/XHQ3A2H9G1wRNsMx7VMcUbbGBd0DFGvw2ZppW8OCxkkG2/YzhEjjq4YdSKcCRYa6OyMYSdHDDo6YsCJ4cQZpr52hf5mmPcVDwn08cU088Ly8+chhJNePhj39OI5scZcaDzj6s7XJ1nYYGAg5oKFMEGWuH0+MIgLWCy5+yKtL7KE7vKwQVY3T9uuB4fgdlQs3krei/ey9uHj/BJ8XFiODwor8F5BJT4sOYSvqk/j+5p6/HKmBb+cbcePp9vwdU0jPj18AR8cPIePjzfg6/pu/NhxGT93XsFvXVfxR88Efum8hs/Od+Pdky34rGkQP16ex28zd3iuqx/n7uCnG/efCld338ZvxA9Lb+LLhdv4cH4RH9+5i28/+hi/fv89z3HFE1z9T4Srjlx9tKTTwCBNCaPlUjxuccQ/r4TiUWcAuqqsUJmkjbQIXUQG6MPbSRt+zsbIT92BsfYT+Oz+MH78ZAr//mwC3389je+/Jb6ZwA/fjdH6MP79eS+++6gd373fjO8e1eGrpRO43pyCE0lm2Ou4Dsks2bU9GfguSih0U0KxxzaUsdAyP+ZtRfAk3KtR4rsSpQGruAdTvvdryHZ7CTnur2C/1woU+KxGvu8a5PmuQz61L/TfTOubkOO5lgtYma6rkeW2Gtnu65DjsRH7vDZxryvB+2oz9jHxyn0Dbd+AXE+2XQgT3O+3hYtVTKDK9t6IbK+NyKLtmZ4bCFqm42R7bqbzKHBvrnzar4B5XvmyUMYNKA1aj8rtG1AdtgGHd2zkwtWRnetxOHwdjhBMvDoVswVndyk+I1zRAO5P0MArSQt1yVqoTdaUC1fM20qdC1cXdqs+A8t3tbysgnOxSlyoOhGhgBM7FXA6mgbncco4F6fExa2j4ZueUB1M18q82gIEoTDHmQlAL2Kf66so9V2NyoC1cuFqPT2XtSile17ivYae1ToOF64816HEYx2K6D4XuK5DntNaZNutRprl69hj/irSrF4jXkWKxT+QYPoC4k2fQ7zZc0i0fB4pNi8h3fFVZLm+gRw3JmKtpudCz5SeIStzmSDpsgLpDq8ildomW7/Ayz12L/MySfa8cBzrl6nudaQ5rECa/UrstVuJTBYi6Ep9zGMr8ty30LIC1W1Ami0LB1yNVNlqpMjW0DHXIYWFC9puov02E5uozUZkENmO1E9ctiDffRsKPamfeilzSjwJd2UUOm7DPhsFZFtswj6zrSg010ClzBBH7e1x3sUfLR6x6PRKR5dbLtod9qPdJh8dMhYSyASrMk6fRSn6zAV6zUrQa1qMHtMins+qy2i/kNPKIJcGeXQMnWVyniy3aeeglYz0Fk72f0MWWph4pSXAhKwmSRoaxKlokMhhsxJqCtRrpqCOzUjIxCtpIuolQhL3WtFuXNTYhfMacTjLPa+icUYUhZMakahR24Gjqix0MBxH1MJwSHU7qpUCUaXkh3IlH5QoeXMBK22dLWJfNUbIc1oIfkETO1YYIG6LDKkiV2ToeCPT0A8Zpv5IswikPhOENOvt2EukWgch2SoASeb+SLTwR4JFABJoPUEWKGAVyNcTrfwIH+oTfyaJSJaTau5L/fIpbD3FnLYxocpKIIXapZh5I9nEE8lGHkhhGLgjVZ/QdUOKDhmUWi7coypVwwmp6oQaoeKIVGUHpCraIXWbHfZsJRRssGezNdI22yB7mwP2q7qhWMMLlSIfHBL5c6+qGvF21IgIDVpWDUCNUgBO0P07pRKMMyohOEecVwnFBeUdZChEkKEQTYZCDC6qx+ECQ+O/cv7/wAWNWIL2JWoZ6jGoo2PVqcpRiebUEw0qMXKYsCX3zFIX8lQx6llJz75WJRy1ymGcOlpuVN2BRqpvpLZN1E+axHFctGoW7UIb9aNOUTx6RQnoEwki1ICcwWVESRgUJ2NQkowhThIGxEnop3rensph6V6MUn8epf59mfr0oCQDw8SINBNjmtm4ppWLce19mNTdj2n9AswYFGGW57Uqk1OOeWNBtLpuXIXrJgdw0+wQblkcxR3LGty2qMFN86NYkh3HPcdzeOzdiPeDWvFOUAse+pDR53GeBswXaHB8ngb3ZzDrVoMJ18O45n4YV7yP4krQSUxEX8D8nibcym/Bo8Md+KJ5GD9duYafx/rxfsNhTBREYCBRhv4YKYZj1DEUo4GBaDF6oiXoipJyOomOSAk6I0ToJvojxRimNiOxEozESTAcJ8JArAb6aH9WXo6XYiyZDKq9ZEClGWJ8jx6upuhgjL7nY8nauLpHB9fSdTCeTW1ytDFJ5Wwu85gyxI18YyzuN8b1/UZY4OF8xpgvpQF0mRmmSsiQLCbDjeomC00wsd8QE7namMnV5N5WTLC6sV+bcz1PG/P7tDFHzOTpYT5PH0t5OriTK8HdHA0qxVzIupVvgJv5hlgqMMHtEkvcK7fhObPulFjgbrEZ7jBRrcAYNwtMsVhARlohDewLZZgtIKOywA5T+Q64mmODoT2m6E3UR3+8HgbiddAfR/ctUh3NO1XRsEMN9eGqaAxXQ/MOdbTuFKGFyqZQFdQGbcVZGjOcCVBAU5QIV/bb4cHpMHzUnoQPO5Pw3qVYPLoQjjeZcFWfiA9HD+Hbt4fxy78f0vjqY+I9/Pb9HD5aOITxYy4YytPEYrU13r8QTIO5WD5r4Vs1AYJwlWeKwXRtDND9Hiu3xo1zYbh+MR7tJWEoi3IUPK58rLhoxUgJcuJeV0zASgp0QIKfPeGAXd522OloAh9jMbxNJIj2sENOXBSydidgh28w3Gxd4GzjCk/XIAT6x/Dk64GBCfAPiIev7y54eETBxSkUDnZBsLcN4Mnb7e0DuXDFZhZ0dA6BlcwffoExqDl7CmOzQ7h8tQv93bWoP1yIg/FhqPJ1xnE3e9QSLWT0t5LR1UbGdTsZUR0yK3SamnGRqlEkRa0aE6ZE3MPqklSLz3zHQto6DQx4TqZmTS00isW0nXlbaXDBql5Njd4p9HzUVVAv1UCTrhStBjrc86rTUB+dRkIeLC5cyROvd5qZoJEMtnMSMc5INHBOR4qLzOvA2JCLVq0mJmim/Zpp/w6WlJ0JV/Y2PFxwiIUOyswwZGWCYQtTXKbjjZiZ4TLtM8SEJjbzoIkAS97eo62JXk0J+skgHNbRxrCuHgaZlxYTX2j7sKkRRq3MMErHvEzH4+GA8tkCmRdVj56eMGOgtg66tLXQpaXFPazapBJBtDKk85gxDy5jtBjqooHN1qgtRpOOJlrpHG16OmjR1kaTlOrp99bSPbugqs7vdQMTirR00EEGVoe2AR1TD61iHfrOa+OCgTEuktHUnZ+L+c5m3Ju8ivvjk4JwNTGLOxNTmO/vx8Cxo7gQFYVqEzNUKqnhiMI2nFKgcaTCFtRt2YbGbUpoYKGCyqr0vlfnnlYsh9YlTZYgnu63lgGa6XyXWH4rsRTtWtr0rHW4Qd1jpI9eYya8MRGO1oleeq7svvXT8rCxPsbMjbl4NWFliikuTFnI80WZY4bP/Cckbmei1rSNGQ/VY0zLzOSw7YJgxcL5mHjF2s4y7ypqz0IDp8j4n2LGP8vv5O6A626OmHe2x6yDLWaoX8yyPFY21nQ+JlzRtdAznKC+NC4Xrcb0dXBVT5vno5pnM//Rtc6YGWHSRB+T9BumTQ0xY2GMWbpeFtLHPaXsmKeUpYCdJebsrDBvLyOYyGTNc2TdcLXHTVcHPkPeorMdlbY8abqQWF2YJXCRzxRI+7JQQGeGBWeBlhddrGgfweOKCVaz9iaYI5j4wTysnoULInamuE7HuuXhgHt+bhwmXi15OeEmh5a93XDLe1mcYULOsvjkIfeIcnmSM4qJOHe8lj2QnhF+WDgdD6nzEAQr4ibztnITErA/8X6SeydxzyR2vOXwwj8JV8zjisG8pZz/FCrIRKtbTLBi1+zl9kzYoVxY4sndhVDHJ4nT5QnWeeJ17iXl+iT075b7fyNcyb3AWB4slp+K58NydxbCEVkSeEch5xfL/3VDPtMig820OGcroz4oo/tu/UTAYnm6FphwxTz/uIegIYeFuc7YGNM+LFzWhIe5shxtrG+zfj9ta0F92ZznhLtG/f6KhQn6jdi7lf7WqA+2UR+8RH21jt5XXLii93DRFkXEr10P/xUrYfbSi1D/KxOu/hc2/fVvWP/X57Dqby/g9b8xT6vneKjga889x2cWFEQrlt+KCVcvy4WrV3nIIJtJkItWL67Cmn+sxrpX12Lr2i1Q36oGbTVNLlypblDk+a3U1ytBe6sIeooS6LIwwY3qXLQy2CSCuaIW7NT14S4xgL9EHzvUdZCgqosMVX3sUdZG+EZlOLyxBvovvwrpP16G3iuvw+r1tfBatQVhG1QQraCOuK0a2K0kQbKaFpI0tBCtJka4SIxd9E3KcPPAbmt7+Er04C01wnZjO4RZOCPE1AHb9WWIMrBBpqUbym19cdDKE0dMHHGM6o/rWuCUtjF9Uwy511WHqRUG5F5WTLQacXIn3DDs5IohR2f0Ozig184W3fQO6ba1RY+DPXqJfkcHLmYxAWuU+hXzsGKeVVNePpj29sGsty9mfAhanvT0FjywqLzm4/NEvJoPDhZmG5QncxdmHQzFzbAwYaZB+YyDPFl7+E7cjYnDWwkpeHtvJt7LysN7+wrxdl4RHucV4538cnxUchhfVp3GN0dq8e+aBvzrcB0+qzqDjytO4pOD5/Dl6WZ809iDf7cO4oe2YfzcNorfuyfwa9ckvrjQh/eOt+CTi334fmAGv0/fwa8zd/Azm11w8S5+WbqP326/id/vPsYf99/Bz1T+8+Y9vD93He8t3sSX77yLn775Fn/89pugSv1PkrO30wCqLVOM1nRFXC4V4c0mW3x+ORAP2nzQUWGBMhoAp4ZrISrQADsCLJEW54+mkyV4vDiAnz+/AXx/B/jxFvAr8fsSnZTN/DNP5QzwywRtu0JthoF/9eHX95pwtzsbxxNMkGy9ggzJFchxUECRmxqKPVRQ6qWECj9FVPpvRVXAFlQGbES5/1qU+a9GWcBqFPszoeo17PN6hXj1qXDltxb7/dYRG1DAQsqIfV7riXW8zPVcj2yPdchi3lVEtvtG5Hhs4qJVrvsGHk7IhKsczw08v1W+nyBc7WOeVV6bkEX1GR7rke6+Fnvd1mCvy1rscaZlx7VIc1yHDKd1yGZeRG5MZKHrYZ5izCspeAMOhG3kwtWh8HU4GLqGWI3DYWtRE7EBJ6MVcDKG5b1SlIcLquHcLnVciGceVSzHFQ34ErVQS8ZGXRJL1C5FQ7KEEHOaUiW4tEcTzXu1eNmYsrxNhLoEdS5knY1RxploRZyL3YYLu5U5Z2OVcCp6G05GbcVxLmJtxsGQTagKWo8Sn1XIc3sNua6vIt9zBcr81vBQwkO0/VDIZu59VRmwgYcKVrJQTr+NPOF6qTc9K+9NKPdR4HmtSjy30nPdiv1OdJ8d6P7arUGmzQrssXwFSWYvIdHsBXr+L2Gv3SvIclmJ/d507gDaP2gLsRVlRAn1gSLmcUXPk1HoTc/HQxCz9rOQQqor9pfjp0DttxGKhBJKA5RRGqhC/UYV5YHqqAwS40CIJg6G6dDz0CX06JnoojpUBwcYYfo4uMMYRyLNcCzGEseiLVATaYpjO41xLMKI7pMxTkSb0PMywelYU5yNM8OFXRa4GGeJC5GWOLfDAufCrFAbZoeGUDc0Bfnhkn8oWr1j0OGZii63feh2KkGXbTm6ZJXosqxEj0UFei3KOVy0MmOUoNekCD3GBeg2zqcBeh4N0NkMgjnoMMhGhx6VurnEPiKPBoL7OG3auVy4ekruf5DDhSseNiiHJXFvkOyRsxcNUkJzzzPClRxpMg2MCXES6kQJuKgR/8TriglXZ0UxOCOOxSlRFI6rR+CY+g4cJY4wAUs1BIdVg3BINQAHVPxRquiFfZvICHvDHDte0MH25zUR9oouItYYI1ZBhgQVR6RI3JCi64kUI+bt5I9ki0CkEEmWgUg0D0AC1cWb+WE3scuc4Y/dDIsAgrZZ+CLB0kfAwgeJcpLMqTT35iSbCqQwTASSTbyQZOpF52NQnbm8zsgDyQZMtPLAHn137NUldNhMia7YI3XGHpEz9qo5IU3ZUUCRlrdRucUe6UTmVgdkb3VEzhZH5G1zRpGKO8pFPqiS+OOoNAinpCE4Kw4lwnBGFIozaiE4rRKM08rBOKO0HWeVQnFOOQznlcNxgbiovBO1ypFEDGpV48iw242L/wfOa/x37PoP4SqWjhGLOrXYZ4QrgfonopVAnWo0GSiMKNRpCNRryD2xVHaQERPOaaDlJtUduKS2E5eoT1yifnKJ+gyjWX0XWolO6ke9Ggno02BeVElPhKsnApaI6kTJGHhGvBqUptByKpGCYekejFA/vqKTTeTQcjYua2ZxRqm/j2nm4ppWHsa192NSrwDT+kWYNSjhXlbzxuVyKohKLBgfwHWTatwwPYjbZkdwz6wG902P4775CTywOoW3HM7jHbcGvO/TjA+Itz3qcd/hNO5YH8ddhtUx3KJ9F1nIoVEx5kyKMWFWhDHLEozaleGKewWuBFRgKuYAHuSfwdcX2vF9azveP3UYk1lR6I+1Rs8OEfp2KmMgSg390WJ0E13RUnTFkBEbp4PuGCJaC73RmhiIZiKXBCOxUlzZpYnReE1c3q2JoV0SDMaJcZnWx5j3VioTrHS5B9bwbgmGd4m4d9blRNo3hdrtoeU9GrSsjtEUDYylinCN6sZo+UoqkUZ1WVJczaNjFerjWpEBxgr0cCWPjLZ9ehjN1sJIujq1U8V4uiqmMtUxmyXCQq4UC/u0MJ+njTliKlcHUzm6mKV95vfpY2G/ARYKjHG9mAypYjLeisjwKpLhRqkdbpU74FYZGW8FFrix3xSL+wwxn6WDuUwpZmisMpkpwXimJq5lauNaFv2+LAMM7yXjN0GMjlgVdMYqo4u+qd30be2I2obmSCUuWl3czryrFFFHNGxXRkOwEmoDt+KMzyYcp293jec6XAhRwlCWFe6dDMXHbUn4uDMJHzbH4d3aCDw+F4E3L8Tjnf5yfHm3B99/fQ+/ceHqA/z2/XV8vHAE40ddMZAjwXy5JR6fCcCH9dF452w4HhzxxfVSB1zdZ4JBuu7BHB1cKSMD9FwoFmrj0V4WhtJoR6T6mP/3whXBvK5Sgl2QFuaB9HBv7m3lYyKBu54aIlxkyImNQm5CEiLpu+Ni7Qx7Kye4uwTA3zcKgf674O+3G76Ej08cF65cXcJ57itH5mllHwh7e0G8cnQKlgtXfvD1j8bxMycxNjWEkau9uDLSgf62s6ir3o9jyRE4HOKLk/6euEgGYj0Zkk1uDmh2skWrrTXazc3QpqePS2Iam2hIuGhVpyaIV01STZ6EvV1fHx0s/xUtN0klaBSLcInNLEgGVgPzvlJWofedMr2fVNGoKUKrriYdUxvtRAf3KDDkYYM9ZqboszTnCddbqe6ijiZOS0U4oy3BOV0aQ1HbegN9NMhhydrb2ax8ZEAO2dtgkMp+ayseyjdoxcQrc1y2ssAIw4KWLcwwSAYhCwXsNzNEDxmCHVIx2jTUOF103X1SKQa0tdCvo40BPV0MGepjmK6FMWRogH49PXTrkjFJbToYTKjS0qTjaKJdU8pFKyZYdVCbHuaFRfev19wUbWSEsjw1F6U0NhRTPxapoVbMYGIgQfeU3VcWrndRmdqo0DY1dTRJ6JjaunROA54ovU1LD7VSXZwztkDTdjaL9gEsDfXi/uwE97i6Nz5J5QxuT05hcXQUY3W1ZBek4zgZYdUiTRzZpowTCttwRkEB5zcroG7bNjTSuRrovPVcLJPSM2TeVvqcZjrXJQmNTcVS7m3VpqWDVm1BcOui+8/EKzZTIxOw+k0MMWDCZnZkyef1MGyiT+9OE4zT82BJ0qeszQXhioz0WWtBnGKiFRO0puTeU9PLYpRc0OKiFhn3U1YC09aCuDVray73uGJ5rCx5iBULz2LeLrP2MjomnY/OOW1tSee0wjwTGGSWmGazDFqYCt5RZsY89G+crn2CELytzIR8VqYsn5UeL6fMDXloIBOu5uRhhEIeLBs+6+ANZzs++x0Tqjj098Nmx7u5jKuDHNbWhntZMRblLPBZBFnYGP0uBzPOvJM5rjtbPBGuWIjZHNUz4WrO7hnxytGchxDO2pnxpO5L7g646+uGe/7uuOPjhiUv5sHkzD2Z2DITge54e/CcTlwIYmFynp5P8zt5ykUiL/cnHk58WZ4/6panm7yd4HG15C7PW+Um5K3iidjlYYC3mCeSXJy67Sl4V93ycH2S04rBvKzueLly8Yolj382pPE2XccdH+F38Gt6RjzjAhv3tnKSIywvOrHZDe3p/tjz8rqTozzM8alwxUMG6ZqW5CVL+M4SqjOxk7HAYDmnHKzpfltzQXKB5Upjs0gy6L04T++ZaXpXTVoI/WmW+hubhZGJlDfYjIIs8bot9U1rYy5SzdiYcs+46yysk+UgszEVQmBZKCwTbJn4avs0P9uomSEXfzv0tdBqSH+PRrpcuKrVlOC0mhqOKCqjaNMWJK1dj6CVq2D1j5cg/utfsfUvf8HGv/wd6//yHFaxPFYsLPBvz+GVv7GE7H/Dq3/9Oxev/qtwxUSrN7DmJcHTirHu5TXY9PoGIbfVVnVoKomgsUUFSmsVoLxGAZoKajBQ1oSRshb0FcRctDLcJILxZjEstmrCTlkbHuo6CNTQQaS6NhJVdZCuqsuFq8hNKnBfuR7mL78O/ZdehfGrb8B25Tr4blBE5FYR4rdKkLhFhKRtYhqXayJFpIUYVRHC6V2Z5eSMi2mZOJG8F7vsXOApNSSMsd3YFjvMHLHD0BbRetbYa+qEYmtvHLD2whELVxw1skONvhVO6prhooE5Ws2s0WfjiMtcsHLj5ZADwwX9Ds7osXckW88OnTY2aLeWocPGGp12tlRvx8WrPnsmYDliyNkJl11ceAL3a24emPDw5DmqmIA1J0/eLuTCCsCkvx8m/Xwx5c/EqwAuXi2EbBdmFuSzDTKxagdu7diJWzsjcDsiEvejY/Fm3G68FZ+Ix4lsVsE9eLwnA48zcvAoez8e5Rbi7X2leK/gAD4uPYYvKk/jywNn8UnZCXxQfBQfl5/EV8fq8N3FDnzf1IvvmvuJAfzQMoRfu8eJKXxZ2493a2hcfLYL3/ZM4vfJO4LXFROurt/Fzzfu4ZelB/jt9lv4497b+JX49s6b+GjxFt5fuo0v3n0PPz4rXP0P/v0/zen0UcmkAUGGIoZL1XG/0QofDvrgZpMHLhWZoiBahEQy+qP8DZAcSQ+wJAWzw/X45oN54Lt7wE93iVugKwN+uwH8sSgIV5gFfp8Gfp2gbVeBfw/jp3cv4WZbOo7GGZJR+TriTV7FXqu1yLHbgjzHLShwEULJCt1Z4u+1PFSwxGc1SpnXld8qFPq8xj2u9hP7PF9Frgcr30Cu5wpkeaxAhtsbyOA5rlZyclhCby5cbeAeV5kua3hIIBOvmHCV57kZ+wnBA0uBjquAfF+6Dv+tHC5g+QqeVzxU0I+FCW5CNhOzWI4sl43IIXLdNmIfC4Hz2IB8Ol+J30ZUBG/GwfAtOBK5DTVRW1ETqYBjETRAjtos97TahnPxSjgbr8LzWzHO7VbjohWbQbA+SYvP+te0h80yaICWNAO0ZdAgL5PI1kdnNg1Gcgz5jJAMtt6WoYuWdBocpGlzMat5rybnUqoETck0sEhWJzQEcStFymGeXSyP1jkyZk7HqqMmQglHdyrheLQqTsVp8HqWHL42UUrtNHGejJ+zZBid3SXFOTKYzsZp4TQZVqfIoDobq4MLuw1QG2+MukQz1CdaoT7BChd3m+NcrDFORemjZocWDoWIcGC7Gg6EqOHwThFOxGnjfLIh6tNM0ZRJg6pMSzSkW6IuzRy1e8wIU9TvNaft5qjbSy+OVBOhLs2M2pmjkWOJpgwZGjNsqbRFc5Y9LhENabaoTZbhQqIMF5Nt0LDXHs2ZLmjP9UBnnje68nzQtd8Xnfv90ZUfiN6i7egvCRWg5d6CAL6dt9vng24qe/f7YCDfD5cLAjG6PxijuSFkwIXhSlYEGXAxGE6IJQM0Dt1B8ejyYqJVFrqdCtDjUIFe2wPokR1Ej8UBGpRWos+8An1m5egzLSNKiWL0mBSi2ygfXYaCp5VALjoMcuhjlItO/Tx06edznohX2vtoYJj7FO0/06qdw72umrWXyUSTZrogVnHS0KDJEMSres1U1EmXSUE9Q5KMOlEiajWYeLWbe+4IoWixOCeJw1mJXLxioYPECVEkTmrsxEn1UNSoBuOwSiCqlQNQpuiDvE3O2LPGGgmrLBC30gxRK00QsdoU0RtofYsN4lTtEStxQayOB+IMvBFv5Ev4YbexL3ab+GAXEUfEcnwRZ+qHXWb+BLUx90G8hTcnQS5UccwYXkg09USisUASw+gpycZeSDVleCPVhDD0RIq+B1KJvUS6nifSddyRrumGNLq+NLEz0jWckanqghwlVwFFhhtyt7kij8pCZU+UqnijTMUHFaq+OKDhj4PiQByWBOM4m4lPEkYGSTguiAgNFgYoR5VQ2YELyjvlRJAhF4E65UgiimBC024yWhLIUPkzF+VcUP9P4ondTzyyLmow4YtQi6PjEKqxAioC9UTDM3BRi3lmqUc/oV49igyXSGobgQa6Tkajyk40qe5Es1oEmtUjcYn6ySU6zyU1gRaig66jm/pSDwv900ji4lW/XMTiQhYTrZ4IVykYor44TH3zslYaRrTTMUr9eEw3F1f19nHGdHJxhf4OrlB/H9NmglU+Z0KnAFO6hZjRZ6KVEBbIxKo5o2c5QHXVuG5yCDeNj+Cu0THcIx6ancS7dhfxsUczPvNtwye+rfjAvQFvO57Hm7ITeNOyBo8tTuCx6TE8MqjGWwaVeEzHfmxehYeWVbhlVYl5WQWm7Epxld4B13zzsRRfhU8qzuKfJ87jUQXVJ4ejN0KGrlAResKV0Bephj767nZHS9BN79aeWF307dZH3y4iTg/9sWQYs3xMMWJcZh5Xu7QwEq+NkQQdDFM5RO/ly1SOJuniSrIuRhK1MLhbjD56v/fHqmIgXg1DSRoYTtHAYLIaBpJU0Z9A9YlqGEwSUZ0Y/VT2UdlH347+NCEn0/B+Q4zSmGC0yBjDBWSM7yeDM1cb3eka6NlL+6epYChdBSNpyhhLV8VElgjTOZqEFiYzpbiWroWxLD2M5ZhgLM8CV/NluFZojasFNrhCXC2wwySb3a/IETMFtpjMtcBENhmCmWQI0ndtIoOOkSXBWLYEo3TckWz6ndn02zI00ZMiRvtuZbRGb0VbtAJaIzegjWiP3kx1SqjfoYrzQYo4S9/0s/QtP0/leSrPem/CCff1OOqyGsdojHA+WImOZ4l7x0PwcWsCPulIwsctu/B+XTTePheNB+fi8bCjCB/ON+Obz67jl9/f5x5Xv3+/iI+vH8PVI27ozhBjotAU92q88M65cDw8uR23DnrR77LBSA4Z55l0zbk6uFJKRuiZEMxfiEdbWRhKoh2R7GOOBB8rJAfYIznQgQtXzNtKEK+oDHFD5g4v5EYHIj3Ui+e7CpLpIcbDDhlRO5EZF48I/xA4yxwhM7WFi4MPfL12wtc7Gp6eUXBzj4SrewRcXXcS4XB1CYOLcwicHIPh4BD4xOuKhQuamXvB24fe46dO4trEEC6P9mB4pBNDl1vR3XEODSfLcGr/XpxOjsP5GPq7jwhDc3gwmgK8UE9GWIPMjAwmPTRKaKyhIeaCFfO6ukgGBKNWpIFGTU206OjQ94h56tBYRZPltdKkbxaNXyQ0TiFDq15Fld4xqmgQq+KSVB3NmhoEjVm1pfRN1EW3iSF6TI3RR0Zgn5U5DwFkea0u6GnjnA6NURi6mlzAuqCnw0UslueqnQzHPjImB8ho7KeynyeYt8KAlQX6ybAcoO0snI2FtbEE6gNm9OzMjdBnwhKj6/CcTG1iDU4X87zS1eb5ry4bGmDIgP4+2GyE9Nv6tLTRq6mFbqkmOthMgQw2a6DmU9o49Lt1mKjDvLpMaFzAkgAboUWPJZzXRL0W3Q8p3TcNFZxXVcQ5FWVcZLMGqknpPauJJhUxn/mvTpWJVyqoVVVBswZdm1QLnVoslFAXpySEpT26kvZivr4Od66N4O7cJG5PXsPt8XHcnpjErakp3JwYx1RHO3pLSnAhIJiMNhP6hotxYpsSTm7dglObN+Pcli1cWGQhnSwxOwtTbJLQmFOq/RRNJmRp8d/FPOva9VioI/O2YvfRGL0mRtwDjeXu6qflPiZiGetjmO71mBUzxi0xaWPJhStBdLIgo92ci1I8zI8M9im7ZfFKEK6m5aFUPJxK9jSUcMZavs3aVMh5ZUPHsrfmOYLmWF4rOj7Lp3WVnu+4qSHPWTUtz0fFxKpJc2OqYyIY8+YyxyTVL9dNM68wanvN1ABjJnq4akrHMGcJ4ZnIYIFZ+g1z3MOKhfcti1byZOYuBPOuYqKVuzAj3g2W6NzVHktUf8vNEbeYqOVozT225uWJ2dmsgvM8PNKMi09cnGKCFE/MLiRnv/4MPD+SgyBWCct0XSwkzcGSJwO/7e2Ku34euO3jhhueLlh0d+YeRFyo8RQSojNhiXtCsXA6Tw/c8/Qk3Hm43lPhyu3P+aU8BQThSuCWx9OQQ54ziotBLtxz6glMkOKeU0w0cxXwYZ5g7k/xdhfCBLmnlSMdx4nvc8fbDXe5cOX+xEPsTwnWWY4rl2cStS/j5ETPx1HAyZGHE96U5+diohXz5lp0d+LPicNnMmQJ/JngZIt5RxsuWjEBdNbOkrDgfZYJrixR/wL1g3kZ1VlSH+IiqDEPF2W50Fgyfy5Qutlh3smKPxcWCjjPZ4QUPOyus1kE7Sz4LJIz/LkLua5m6FlO0N/CGPXfYWN65xho0XtECy1Ek6E2GvU0aYypgROKyji0eStKNmzGnrXrEbpyJez+8TK0//4cFP/yd2z8389h3f96Hqv+8gLe+Lt8VsH/FK6eZ/mt/iHkuHr+FS5crX5xBda+vApr/8FEq9XY+OpabFuxCWrrtkG0SQUamxShtHYTtq3aAJV1W6C9VQNGKtowVtaG/mYxdNepwXC9GsxpWbZFAodtYngpS7FdVRPRatpIoLZ7VHQIbbIP1OG/ehPsXl4BsxdfhfmrK+C4ZgMCtqoiRkUTyUqa2LNFjL3bRMhS10S6WAu76d0VpqSGXCdX9BZXoP/gURTuiEGAgQU8JIYIN7VHtLkTogxsEatrjRRjR+RZeqDMygMHLd1wxMQBRw1kOG1ohSZze3TbOmPQwQVDDs6EEy07ot/eEX0EF63sHNDJsUe7rS1hg3Y7G3TZ23HPqz4HBy5cDTgKoYQjPCeW+5PcVtc8PPnsgyx8cC4wEAvbmUgVjLngQMwE+hN+mA0MIATvK+51tT0EiyFhuBEaTjABKxIPY3fj7YQkzuPEJDxKSsFbyXvwKC0Tj7Py8HZuEd5hwlX+AXxScgyfV5zEx6XH8fb+ajzefxCfVp/Dt6db8AMLE7zUh++5cNWP71vYLINj+LV7Al83DuH9M+14/3wXvqb13yZu47eZu/h59g5+mr+Lnxbv4eebD/Dr0pv4/fYj/Hr3Eb4jPr/zEJ8/ehvffP4Ffv7hx6ehgv8T4aohVR2XaJB5KWMLBiuUca/ZAu8MemHqohvOZBkiK0QN8b4ixPkbIifBB40n9uPhfBd+/uoG8APztrpJ5SKV14GfiV8WgF+Zt9Uk8NMEbbtG28aAry/j2/t1mK5LRnWUPnZbvIYY/Zewy+BlJJuuQoaMCViEw2piJfY5r0S+2yoUea5Bie86lLAk4b6reN4lnjzcdzUKvFdyr6t9nq8jy+01pDu/gnSnV6l8DRnOr/OwszyWxNubJQFXQIGPAor8mFeOCsqDNXAgRIzqUAmqw6Q4GC5FNXFwh5ydcmi5mpWRmjgYrYXDMdo4Kp+p8HiUwIloXSp1qNQmtHBmlzYuJOqgLlkP9al6aNiji4ZUbU5TGn3IM+kDnq2Ljhw9QhCiOrIN0MmEqBz6mOeaoZcG9v37LTFYIMNQoQ0us0FvsTVGS4lyGuiX2xJ2GC2zxeUSawwVWaI/3ww9+2j//cboLzDBYLEZhkvMaZspBmi9L58Gd/mspEFZgSVhRftYUXsrdNP5OnLM0J5ljE46f1+RNQZLbGl/uycMFdmjv9AWvWRU9JGBMVjiiuFSD1wu88RIhTdGK30wdsCX8Me1A0GYqA7B1MFwTB/awZkixqlutMIf/SWe6C1iLxFX9JfRMaq8ceWgH64eDsS1I8GYOBaKqZowTBKsnD4ejpmTdIzjYbzNaLUv34cxwvHFKJ13tCqIymBcqQ6mNsEYrgig3+KNzjwPtOW4oT3XHV37vdBT4Iv+4kAMlW6n6w/BCBkOo2XhGKvYiatVkUQU50pFBC6XhtFvD6FnEIIxWh6voN9UGYG5yhgslCVgsTgViwVpWMjNwNSeTIxE7UVPQCq6PNPQ5ZKNbsf96LErRq9NOXpllei1JMwqiHJBtDIpowEbo5QooUFdMbqNitBtWEgUcLoM8+lDtAzVM/QK0Km7Hx06eRwmXj1BJ/dPsFxYy3mwODpZ3OtqOYF7k2YGF7KWaWQilnSZvbROUFkvTUW9JAV14iQyPBJwQbQL50VkuIipFMfhrCgap1nidvUovsxmIDwnisAZtXCcVAvFceKYWggOqQahTMkX+Vs9kLHREUlrZNi9ygK7Vprz3Fc715ohRMEKIap22CF2QbSWB2K0CR1C3wOx+kIZRUQbeiLWyBtxxj4ElSbe2GXmjd1EvKk3EuQkmngJgpURQfskMQwIfU8kE6n6Xkgz8EW6oS8yDPyQoe+HdF1vpGt7I4PI0vFGjrYPcjS9kCPyQJaaK7KJXFV35Ct7oljJm/CR44tSZT+UM08z9SAcFglJ64+K6fczJGGoIU6Jw5/O8KfB2ElGXSQZeFECatECLCxQJQa1z6IcR/W7iXhcVCPU5fDlBCIRFzUS5cvLyNuI4vnzY9SpM/FrFx1nF52DjslQFqgj6p8QSwjhg/Xy/Ff1T/JgRaJBmVCKEFCOIEMqggyqKLSox6BZPZaW49BM57ikGocWKtvVdqOTronRrc7yViWjXyOZl73qSeij5UFxKg8HHKH+yGcLZDMI6mbjmm4ukYcJ/XxMGhRgkv5GJqgc1y3ANZ18TOgWYVqvBDMGJZii5UmdIszosyTsVVygmjU6gBnDKkwbVmLagEqDakzpH8Q0MUssGhzELaPDeFN2Ch+7N+HrwC78K6gLn/q04F3nC3hkcxpvWtTgEfGO2XG8Y3wMb9M+bxtV4l3zCrwvq8Z7tofwyPYw7tkfxE3HCsw6F2HWtwB34yrw4f7D+KC0Ejez9mAwxgdd4ebooG9RZ5gaunYSERro2ClC+04JOiI00U3fnV767vQxj6soMXoj1AgV9Eex0EApBnfrYChRXyBeD8MJZEAn6tG6DgbipejdpYGeXaroi1fBYIo6LqeJCDGGkjXQn6SBvmQJBvfSfplkrOfSuz/Plr4N9L4vsMdAIQ2uip0xXO5C71Y3jBx0xeAhGqgdskV3lRXay0zRUWKMnlIyPIv00J0rQddeOhcxykScdCkmUkW4SucaSdXCUJohBjNMMZRljuFsCyotMZRtheEsK1ymcjRHhivZlhjNMsOVLBNM7KNBegkZBAccMVfjjrlT3pg7403fBBroHbTHcLEFerPoG5okRnucCjpildAeo4COmM3oituKjjg1tESL0LRTA/WhqqgPUUVDqBqaaGzTsF0NtUEqOOeviPOBitRGhJFMGe4dC8ZHl3bhk/Z4fNi6G+82xOHRhd24cz4Jd1ry8fbEBXz1/jX88ssDGms9xB8/zePTpRO4cswHrXs1cZm+5TeqnPHguD9uHfXFfKUbxgutqZ6+zZna6M/SwUghGSXHg+i3xPEcV6URjkj2tqDxlg2SmXdVkDMXrbhwFcwELOZ95cyTtWdH+CE70h+p292REOCM5BBfpEXtRGpUDHb6bYeTpR0sjGRwtvNCkF80ggN2wcM9Ag4O22FnL+SwYiGBLi6hcHbezr2u7HmuqyAOS9RuauIJb+8IHD91CmNTwxga60HfSCd6r3Sgb7QNXb11aG2oQVtNJTqritFfUYChkn1oS43DGX9XnLA1wRkyms5rSug9w5Kzi3nJErCfVVHBGWUlnFejZyCR8JA35nXVxmaX09NFl74elbSupYlLtE+DBhOvlKkkRAwVNIpV0aIl5t5X3IOHCVhkDHZb0d8SGYbNpkaoN9TDeV0ak+lIcV5PC3Vs1kFq12puii5rSzI0rMngsOEwAWvAltatLLinU6+pIKz08Fn82PVocy+GTn1tThcdr1uHoOOzEDc2G+EI7XPFzAyjJqYYMTTiydx7pJroEtHfNsFnC/yTcCXhoYEtci8zlpC+TVeXe6G10z1opeVL2jr0/ZWimYUI0jkvabP7SP1WVRWNZJC1kmHXoUb3SlWL3rNSNHHPNlXUKSqiWUkFXRqa6NBkHhc0TtUzwQXPAFwtq8L9gX7cnb6KW3PjWJq6hqVxKicmsDQ9jaWZKcz092Ho0CE07ozGSVMZjqlLcGyrImq2bMHxjRtwauMmnN26DReZeMWFKxHPV9bEErGzHFvMq05Lm/8eJlZ18xkiDfj97DMRks33sjr6nez+soTzzPuK5b0aoGc3Ym6Cq1Zmcq8r8ydeVwzmXTXJkqvbmWLSnpZtWa4qQcD6s3D1FMH7ygiTLMyKhQyy8DwuWlnzY18zN8IVY12MGupgjMoJU33OVUNdjNDzHjVg9XpckGKzCHIsjOl4JpwJCyM6hiGuWRjS9bIcRHStPAzQmotV1x3lOAnCFQsB5IIH87ri3laCGHLdxQ7zdE3zDoJgccPZFjedbLFoL+P5sXi+LCs5Mpb7y4wn7Gbi1A0XJn7YcNjyoovsKctJ2R0tnghXc8yLx8WGi0J3/Txx28eDh9kxcYbj5iRPZu5Ex2dhi/a4RcvMA+quhzvuebjhLvOMYp5Sz3hELf0JF3lid9bGRfCGYjDRyUvw1BKELSZUOT+BeXlxvKnel9r7Uns/Dyo95Xhw8YoLZZ7L3mHOXMTiHllUf9tbyD31VLgSuPnMDIHCLIVCMvnb7kKurRvOLvKZB52F7Vy0EsQ84d4Iz+qmHCYysufKZvljIijLOzVnb4U5O0GwnOOiFd1rawue52xB9nSZeeKxRP4LdlY8HJQJV9fdCSoXXGwx7yzjea+YSMWS5zOPQQFapuc+68iEK0uM09/DiKke+vWl6DPQpL8xeo9S/2020kGtlojG4Ko4uVUJRxUUUb5BAWlr1mPHytVwfvV1GL74D6j99QVs/n+fw7r/93ms+uvzeOO55/H688Ksgky8YmGDK55/CatefJl7W63gPBWu1r2yGhteW4ONr6+DwhsboLRSAeprt0FjvSJU1ylAcdV6bFu5ni9rblHj3lYmitrQ3ySG9mpl6BMWm0Sw2yqFq6IEfiqa2EHvtjh1HcTTcpKyJlJon93bNLB9rQKcX1kJCzo/87xypN8SuE0Nu6j9XlUdZClpIYfa7xNpI1uqixR6B+7cpoq9ZjLU78lC/4EjOJyQhnAzO3iJDRFhao9YEwdE61ghVsuSbAI7ZJm5oNDcFVUWzjhq5ogaEzucN7NHi8wF3XZkt9o7o9+OxkF2Duizs+NhgT129uixd0A30cUELKKDiVe0jQtXDnbocXRA/3LOKwcHzmUnZ4y5uXPB6hrLfcVyWnn7YIKFC/r6YDbYH9fDt2MxPAQLIUGYDWKeWEJi90nf5QTvrI4lbQ/GfGAIrm8Px52IaC5evbUrAY8TkvAoORWPUvbi0d5MPM7ch/fyivF+fgU+KKjGp6U1+Lz8JN4vOoJ7GaV4kF2Jzw9dwI8Xu/BzUx9+ahnA980DPEn7v4mf2kfwa/c1/NB5FV80DuHj+n78q2scv11bwm/Td/Dz7F38NH8PP8lnFxSEq7fw85238N29t/D1W+/g208+w0/f/Ru///IbjaP++J97XNUmqaBhrxIaMzZi8IAi7rWb4WG/O/pPOKAiXgtJ3sqI95IgMcAEhUl+aD6Rg9uT9fjy3cv49tNRfPPxEP71wQD+9SGVHw3jnx/044v3u/HZ26349K1L+PTNRvzzcTO+fbMZH07VYOx0PI4nWiHPSwW5Lluxz3krCt1VUO6tjkpfNVT4KqPcVxGVAUo4GKyCwzTQPLpDHUcjmDeQOk5EaeBklAjHI6lupzIO7VRE9Y5tOBC2FVWhjG2oDFWkddoWroajkRIcp0H/yTh9nIk3wvkkc9SmWqF+rx0a0+zRlOaApnQiwwGXOPYCmYLHTnOWA5pzHNCyzwlt+53Rke+CrgI39BV4YLDIiwbN3hgu8cJQsQeVDE+MlHniSoUHxogrFW4YLXfFaJkrL8eqXHDtoDMmDjljknFQYIqYPuSCmUOumD3khtnDNEA/4oGFo15YPOqNxWNeuF7jiYUaDxrsUnncC/M1Xpg75o1ZajNzxBNTtN9EtRMd1xHTR50we9wZ8yecMXfchQb8dNxjdNyjHrztzBHa57A3Z+oQ/ZEc8qR9Pei6aDs71ykf3DjtR/hj8VQAEUjHCsRsTSCmjwUR2zF3IhwLpyIwT8yd2onpk2GYPBGMyZogTB3ZjqnDoXT8cLrGCCyejMHS2V1YOrcbN87GYv50JGZOhmP6BNsnBBM12zFOxsK1o0y0CsPMCTru6WgiCrMnd3Lm6DxMvJqgc48dDuBC19ghf1w97E9lAMYOBgqC1YEgjFQFYpgLZGQU5rujJccJjel21Ndt5bDnT8873QWtGW7oyHRHZ6YHujI9qZST5UWlNzoyvNCW5omuNG8MZPlhOMcfI9l0vswQjKfHYHpPCmZSMjC1OwdjO/dhwC8bna6EQx667ArRbVsiJGC3LBOwKOF5rHhoIPOyMil9Rrii7UalNLijNoa0j2EJp8ewGD0GAl1EN0OvEJ1kqHeQoc5o186T81+Fqw6WD0uexJ0jF7Jal3NgaQsJ3Pnsg1zMykCTdJl0Whdo0JKHE8oFrFpxIi6KduMCJw7n+ayDckQxVBdDg2yWh4klEY/COY1InBNF4oyYDCLxDlSrBqN4qxdy1jshfbUtkl+zQMxLRgh6QQeeL+vAY5Uh/BWsEKrsQB8xR0SInBCt6YoYLTdEERFarvSxcUOsHvPM8iSYqEWlkRd2EbsNvRBvIJBA9YnULomFIep5IZWhS+h4Yo+OF9J1fZCt549c3QDk6hDahCatS/ywT+KL/VTmi/1RIKJlVS/kKXlgP1Go7I1yZX9UKwejWkngoPJ2HFYN5fm+akQ7cUISgVPSSAHJU86y+6EeyWf5u8CJ4onSWc4pDgvj415Ru1CrtltAdZcQIshKtXjOfwpXteoJRCLqNBJ5WfsfwhXznGOhnzz8UyOBDJ3dXAS7qLKLDBFGHGdZvOIoxaJeKZqI+i80KEUKKEY8oYnWm9Vi0KIeR+xCixpjN6eNrrGDrqdDLRHtqgnoJHq4cJUqF65oWZSCy9I0XNHKxFXqn9d0sjGhtw+T+nmY1MsXwv8MCzFrXIJZ+huapr+Zcd1CXGNeVrrFmDOqwHWWaN2kCnOGzKuqCvMmhzBveoTaH8YMMWvKOIIZ46N0rGN0jGN0vKNYND+Cu7ITeMflIj73b8PX27vxZUAbPnSvxyP7M3hLdpILV28xTI/hTaMjeGh4AA/p7/cty1I8tqnEY/tqPHI4jIfOh3DXtYoGpCW4EVCIh7vL8W52OQ0MsjCREI7uHTS4CTNGe5gm2sPJEN+pgfYdInTsoOVwMnh3SNETpY3+GOZppcm9sfoilQlFWlZFXxwNVHfroS/BAP3EYLwBhhMNcTnJEMPJ+hhM1sFAshSDqWIMM8Eqk6GBwTR19KVqoG+vFobzzDFRRd8Wer8u1ifhZms6bnRkY7Gd6MjBjc4c3OzKwq2eLNzsy8T1wXTMDe3B9EAyJvsTMNW3G3N9u7DQGYmJi74YrJShL08PQ5la9I7UxiydY26vNibT9HAlzYiuwwSXiZF0MvIzLDCWZSWQbYmruTLOtTwrTBXIsHTIHY8ao/DeUDbenyrDBwtV+GCxCu/NFOPNkUwsNcfQN8sHYwXWGM0ywbVMY4xnkgGZRUZnJp2P1q9ksvNY0jktMZJG58mwxTh938fp+36NGEmzpvtjjuE95pjJd8ZDJlw1xuDjNmF2w0cNcbh/YTeWLiTj5qX9eDB6HJ+/1YNf/j2HP36/Cfwyjc/unsLoqWA07SUjPE2fX/uNKlfMVbpiotQRV5hwlWdK3xB6Vpm6uLyfDBf6bs3VxKA9LwSl4Uy4skS8ry2SQlx4WGBqsJDfKjXQAclspkEiJdAR6WGeyIoKQFZ0INKiArEncjtSIncgfsdOhPsGcuHK0kgGd0dfRIQmICo8FT5e0bCzDYDM2g8yGz/YOQhhgcy7is0yyLCzlQtX1gEwM/aCj08Ujp05jZGZYQxc60H3SAc6R9vRPdaOnrE29A01Y6irDiNtFzDedh5TzWfQe6QAJ3cHo9LFHAeMtXBSTxO12lpo1NJCvVTKczGxGQTPKCrirJIyT8jezJKS6+hxr5wulqjc2BgDpib0bTREhy7z3GFJx9XQKGGwMDh1XJJq8PpWLSkPr2NJy1noYKeZMXqszOmba4lOSzNcMjVEvZEemkwM0GphjE62zUZGhoe1ABmMbIZBtk8vMUD0WzDhyognQOcCmrYmn/muVVvCk4mzvEzMM2iQjjlEx79sZoTL5tSfab9RC+prLD+WiQmGDQzRz8QrTS10MlGKJ15nicoFwapNLlwx7zIWJtkoEtFv0uRCHvNUYrm/WFhlg1iMS/Q7W/S00aQjpe+vmAtUbeqa6CbDrkddF53q2mgVSdFMbZvpnrYqq6JdUR0dylI0kQF3RscQF5zd6e8+C7cbmvDm+FUszV7DwtxVLM5cw83JcSxNTlLdNG7NzWDh8hCuHD+J1l2JOGVlh4PqEhzcuhXHtm3B8c2bcGLjRpzcrICz2xS5iMbFK6JeXUSliM8MeYkJdLr0+5mHFT1TJl6xHFddzFOOJZjX1xOeHd3jbgMh7xWjjyVwZ0KgPEn7pDUTq6y45xILFWShf+NWRhiXEdb09y4jrIwxQTDPpylL46chgqyU57diIYLT3OC3xBzzjnG0FZJay0xx1ZzNFEnvCyNdXCWjf9zUANfI8L9iqIPL9My5eEXbxpiYZWbIhSsWqsiON21rKp+pUBATFhyZUGSL63T860x0YgnWXWy5uCEIV7Y8ATsXO5xsuLcOy2214GSNGTsLLnwxMYx5hs3ymQOFZOzXWclyYdlaPZlZkHnhcMHK3ZawwxJx043lyaLzUv1y0na+zBO2C/CZCJ2tccvLiXtaMSHoppcrFj2c/kO4Yl5JDlzkWyCWXB1xx90Fd1n+KSZauQmhfRwPQcD6L8KVp/MTrypBUHITvKV4SCHz0nIVPKu4d5UAE6y4cMUSxbOcW/6euOPvhTt+Xk+Eq1tMuKLjLHm7Cm1ZWCMTydh1eLo9SZp+28uTtnnS/fGg3+P+ZFZAnreKroHl47rr7Y17Xt48/JGFBy7yvFX/B+Hq2ZkWWU4tJjjy5yd/ns7Cs16kZ8zDQh3ly/YCNxyssURtbvFcZva8Pwj5zaidm51wfE9HPrvjPD2jaepTk3wyARPuGThrbyWfUVCGWXqOM47Uh+3Ye0cfA4aaGDTSxjD15376O2Chgufo3XlKWQmnFVVwSkmN/o6VkbtxM2LXrofXytUwf/k1iP72Irb8v89h/f/6D+HqOZbn6nmeqH3Vi//AmpdeofIVLlyxUMFVL73BRSsmWG16g7EeCis2QHHFZqiu3gq1tVuhumYzlFeth9KqDXxZslEJhkqaMFPWhZGCFDqrlaC3ShEWGzXgsE0KD3pnBapqIUZsgBRNY6Ro6CFZWQspyppIVBRj50ZFeL6xFrKXXoPly6/Dec0GbKd3XaJIF1liQ+SLDFFI++ZL9bFPUx+ZVCaoayHd2AqHQ6JwOikdeUE74K9rBk91PUQa2ZKtYIc4TQvEis3IRrBBlpkzCi1dUGXhhGMWjjhl4YwGG3d02Hug09YFXdYO6La2Q7fMBl0sp6O1Fc9nxYQr5nXVzT2vBOGq094eXQ726HakbY6O6HN2EsQrFi7o6IRRFirIxSpfTPn4cdgyE7GueLjjqo8HpoP8sRAajOuh2zG/PQhzQYE839VMgFDOBjFBKxjzwaGYCwyhemoXFIqb4ZG4Fx2HB3EJeMg8r1LS8HZaNt7N2o8P9pfio8ID+KT4MD4vP4HPK07hvSIa+2aU4n5OFb44WoefG3rwa8sgfmwZwL+ZxxUTrpr68VPbZS5c/dR1DV82DeGj2l583XEVv129id+m5R5Xc3fxy+ID/HbzLfzGhKs7b+FH4pt7b+G79z7Ez19/g99++YWLVv93wlUifXD2KKEhcwMGDyribqcpljod0VRhhuxQZcS6bEWijzbSQ6xQmuyH+sN7MN5djTtTZ3F//izuzZzC3akTuDd9GncnT+HmtWNYuHIQs8PlmOwrxHRvAW4OleHByAHc6irA6EkyXPL9UJfmjEaiJd0V7ZnUGTLd0JbuhOa9dmhKlXEu7ZWhmQaZjJYMK7RlWqE9W06WBVozzdGSZYbmbCpzaD3XEq37rAgZDQRt0bmfOlaBC3qL3NFf4oXBMl9crgjEaFUwEUKEcq4wDoRhrHqZUIwdDMHYoWW24yqVnMMhGD8SiqkjYZg9Go75Yzswd4yJM6GYrwnDwvFwXD8ZjsWTYUQorVPnqQnmLJzYTtuo453yw+IpX9rui+snfDiLx72fcKOGoPLmcR/cOu6L2yf8CF/cPOlNbb0wLxet5qndQo0f1QXQsQIJf1qmOmqzeNoT10+7EfSyPUUv4VO0Tvsv0DHnaJA/e5Q44ou5I3685Byl9Rpf2p+dx5OzwM/nQ1C74wGYPhaIySNBmDgchHFirDoQQxU+6Cmm55hvh9Y8K+EZZMnQQsZA8x6h7Mh2QG++KwZKPDFc5o3Llb7cS2rkgB+GKr3QU+JC+9ujJZeF+dmhLdeJ05zFRCZL1KWyMEFzNJLxcSmTjpljQ+exQcd+es503o799tSe9s+m/pNhg4Y0GS6mWOBsgglOxhmgJloPRyN1cCSC2MnyXBHhDKoP18fxHYY4wQg3xPEwQ9SEGXCOh1JdGB0jzAxnwy1Qu0OG+jAZGkLot213RHuwP3oCIzEQmIDBgL0Y8M1Bn/t+ekEV0UuslF5sZTSALkevJctlJRetzIvRZ1aMflPCpETAuJQo4/RxwYpB7Q3LOT203GPAoGPqlxBMuCpCly4Tr5YFrP1ymAdW7jPkCMLV8iyEz8xG+CytWllo1czk8JkH5TAR65KWQKOWPJxQuod7X9VJklErSuQePGzGwT8TR9viUMdg4gsLTRPF4oI4Bucl0TgjjkKNejgOKAWgRMET+etdkLXCFgkvmSLkbzrw+Lsm3P6hC59VJgjaaIUQBRnCt9kiUsURUerOhBMiNZwQLXZGrNQFcVquhBvitN2xS9cDu3U8EK/tiQSGlieSND2QTKRqeiJNyxsZDE1C6oVMKnO0/JCnHYh87SDkaxJSWhYHokAUgAKNABQTpaJAlLFSzR8lKn7cq6pSNRCHuSfZDj67IuO46k6cUGczLkbhlJh+qzQGZ6Wxf0YiF/eezTVF1D2B3bddxG4iHnXqCZxa9fhnSHiKhhzWTkMQrepFSajXSBIELI2nbepYvThZgC0zkYuFGarQc1TeLRevdqGWqFvmGeGq4f+EYuQTGmn9kqogXLWq7yYSyNBKQDudq4PopOvqVE9Ch2oCp0edJV5PRZ9GCvqoHJLu5aLVNeqbE9RfJ3X3YUovnydZn5LDhSuTMsyaVmCK/mbGtPMxqpmHqyw00KQSi5aHsWRdg5uyGixaHcWCBWFJy9ancMvhPO461+KeawPuOTfgrlMjrTfinks93nSrw7teDfjYrxmfBrTiY99mvOtWi7fsT+OBNct7dRz36TgPzI/hvslh3DU6hLuGVbhjUop7liW4T3/3920rcN/+AO45HcAd1woaABfhRsB+PNhVjMeZhbibnoKJhGD0R9FgJtIU3VF66I7WQW8MGcWxZLjFGWIozggj8cYYSzLDtRSGMaGPa8lahBRXU8igStbFcDIZ0EkGGE4yxEgStU81w3iaBSYyCfpGTuSQEZRHxlw+GVz7dTCaI0ZfhgZ6c7RxudQKc2cD8bBnLz6cqsRnt8/jq0et+OrdTnz5DsHKdztovR3/fJfq32vHFx924PMPO/Hph+345MMWKpuoroHancdHS9W415eCGfq+XSsmQyzPArf3W+FBoTXuFJLhlm+DGXpvz+TZYJa+0/P03l8sJGOgiCghY6CcjIQKV1wvd8LSARe8ezEM31wtwM+PavHz5z34+Z/9+Plfffj5q0788EE9vlo4gHc6UnD7eBBuH/DCw4PeeHTYB28d8cL9Q2SUHCSjjOruHgwggnCPvucPj4TjcU0U3j4Rg3dOxtD6DtysoO9nCRlD9D17VBOCDxui8XFbHN5v24W3GuNwt3Y3lupScaN5H+4OH8SHtxrw/Rcj+P3XWZ7P8/P7ZzB2LgyN6YboSNXBWLYpZopsMVFsh7Fie4wW22Kk0AKDuYYYyNTHKH0rF6oDMHc4Gu0521EaxoQrK8T72SEpxBXJ212RSuwJdkaKvx3iPS0Q52GOBF9boT7cC8lhXkgI9UJ8qB/iw0MQFxaGML9AuNo4wd7SAf4ewdgdmYr46EwE+sVxzyobW39Y2/jBxt4fdg4BsLUPgI2NgCBcBcPWJgiWpj7w94vF0XOnMTQ7hP7xXvSOdqB7tA3dV1qpbEHv5RYMDjbj8sAljA01Y3y4Ef2Nh3E6dxeKvW1QbKaNEyZ6aDAywCUDfTTq6NA3Q4IL6uo4r6rKZxtk+ZguSaT0/dHmdOjqodfYGEMWFjzXVK+pIZ9Nr1VPm3sctenroIPPrKfHvXW6mIcWC0FjApM8aXkXCztjApS1ObqtzNBpYYwuK1P00HofGfx9Npbos7ZAL633UH2nmRHa2GyFdK5BlqCd6gcsTbiI0s1m8tOTe1kZaNO3WI/nZBrmYpUxRixMOEy4eoIZYWrCxavLTIQzoOPo6qKdCWCaUu5hxWDLjGYp81QS4ZKYCXFa/B6wROatmixHFG3jYXgSNPJE7CJ6Z4vRLJKiS6RF70t6Z6jT9anR8TTEXBjromP2SrTQrUb7k7F3TqyLs1ZkZCUkYunseTweuUxj9nEszF3DzNxVKsdxc2aCe1ox0er23Cxujo5g8uw5dKWm4ZSdEyrp2FXbtqJGaRtObtuCkwqbcWLzZpzeuhXnlZS45xWHPVOWZ4vlv1IX0VhCi56TAd03I+5N16oliIBshsEOHW1eCsKVHp9xkCVpZ8nvBS82PVxhHk4ylotJJiS1lpERT/ebhfUx76arFgaE4OnE6ngi9mXhajnflbUpF4RmmeeKHCZYTdlaYZL6A8sPNE7tmccUC/NjgtUEE6foeONUN25mQNA5GKyOi1ZCmB3zeJllM/cx7yUnK3kCdWsuTC0wry47SyzYCTMBskTsPBk7wTxseB3B8xRZm3Lhjf8mOh+7loll7zDanwkhS672uM3C4Vj+K+aJ5WzDw8uWPBxw04Peo262uM4EKznXXWyw4GLNue5qQ3U2T7Ytsv3cHXDHx5V7MzGh6AbPFeXEE4UzbnJRxonnXxIEOBt+7jtUf4clR3d35sLVE/FKHk74Z+8ruQDl9Uzd8mx/POG7+5NQQCZSccGKlT6uAr60zY/a+HviNhOuGMveVt7LuAnH8JKfj51neSZBNjugjw9BtpSXN/1mT7pfLE+XJxe07vowvHDPxxv3vL25iMUSz99wd30iWv2ncHXD00kuxsmTwss95ZZZlAtS7HndcnPgLBE3eR4rgVu0zx26Lwwe6kjbrzPPLTeCnicLfVyk58O8rmYcZZiyZ6GtlrzvMmGMnYPNhDlHfWDWSYZpRyuM25hy8eqyqR4uUz8doL+DViNdXJBo4IyqCs6ra+CCSBMnNSQoUVRG8qYtCFy9DtavvAHNv72Erf/reWz4389j9V+fxwomXBGvyWEzCzLharVcuGKzCq568TWsf3U1Nq/YwGHC1cbX12LzG+t5qKDyKgWortnCxSqV1RuhSqit3gTRum3Q3yqGuaoezJV1YLhRHUZrlSHbpAYXRTG8laUIUdWmcbsJcoyssU/PEhkiA+xRYeKVFHFb1RG4VgGOr66E7Ssr4LZmE8KVNJAqMcB+HTOU6VqgUscCpdrGKNA0RJ6WMXJ0TFFo5YQqv1Dk+4Vgp4UtnNS14K6mi0h9ayQZ2iNRywq7NEyQpGWJHDMnlNq4oVrmwoWrMzJXtDiSreviiy57snetbNFuaY02cwu0mZmhzcIcnTIZ2X126LF1oNIRXTZCuGCXgyN6nJzRy3FCr6MjwTyvWI4rV4yxBO1eTLQKwIx/EGfKx5+LWSPubrhM/fAK9ecJf2/MBPljNigQs8FBmGPhgSwJ+84I3IqMxu2oGNyJiuVi1VxwGGcxjOW7isHSzhhqE4sH8Sl4NyMXH+0vwadFVfik6CA+ZcJV2XEeKvhh6TE8yKnEw7yD+OxILX5s6MEv3NuqD99e6sV3l/qeeFz90n0N33eM4bP6fnxwoRv/ZMLVtVv4beYeF65+nruLXxcf4Pelt/D7LeLuI/x49y188+Axvv/oE/z63ff4/bff8Af+L4WruiQ11MmFq6FDirjTaYK5ZmucydWiQdQGRDpsQqq/HvZF2qM6YzsaD+/BYFMhxrpKca2nGGOdBRjrKMDVziKMtRViuDkXg5ey0Vu3F53nEtFLjNTvwbWGdFy7kIrRE7sxQgO10YNRmDgSg/nj8bh+IgHzx2IxeXAHrlZux2hZAEZK/WlA7YehYm8MFTHvJjdadsFQiQuGS11wmXswuWG0wg0jVR4YOUBUEwdZ6Ykr1T64eigAE0e3Y6omHFPHd1IZgemaSM7UsSjMHI/G7Ik4zJ1k7ML8qWViMXcqBrMnozF9PALjR8NwjYtX2zF+JASTR8MxQ8xS/fShEExUB+JalR9duy/GD/hh4qA/pg75Y/owww9TB6lDHvLDzBF/2s+P6jwE76iDbhivdsF4lTPGK50wXuGIa+UOGC+zF6DlybJl7GmbLd0ba7ov1jw88HKJDUZKHHClzBljFc50fifCgaC2VbYYq7Sk+2OGKxUWuFIuw0iZDYaLZRgstMJAgTUGC+wwXOiAy0WOGCWDYbSUylJ7Oq6M7jkN+vJN0befQYO9fEv05tMfZZ41uphglGODlkwZ6shAOrVLD4cjNXAgXInYhoPMEy5cFQeDVVHpp4QK3204EKiMI2EaOBHFQin1cZ6Mq9pUU9TuMcfFFBOc2q2Lo1EsbFMN5UGqnFJ/JeR7bkK28xpkOK5ElvMq5HttQFnQNmqnikMRajjMiFTDoZ3qOBiujqpQNVRuV0UFnbssQBnFfooo9NmKQu+tKPJRRJEv1RGsLPRWQoGXEgo9VVDsoYoSDzWUUlnqTsvuVOeujBI3FZS60jW5inDQTQtH3fRQ42KAE87GOE8fjwZnbzQ7haPdOQ6drinods2iF1Q+euxLaJBcjh5ZBXqtKtBnWS6fOZCJVkXoMy2iwW8x+o1LntBnVCrwn8KVQbkgWukznhWuitGlWySnEJ3c8+q/E64E2uXi1X+Ldg7atLKJLM5TAUuYgZAndGd5sbTTuXjVuJwLS8rCBpNRy0IH2ayD4vg/UUfUi3Y/oU68i+rjcEHM8mLF4JQ4EsfU2QyEwahW9kepghdy1jgh4Q1r7HzDAttXWCBkjSXC1lohZK0FJ3yjDBEKNojaZodoZQfEqBAsJ5aaA310nJEgdkeyxAMpDLEnZ4/IE3s1PJGm4YFMEZ1D7I19Ih9Onsgb+6ksEPujSBKEIul2KrejWBTMKSHKNIJRoRGCakkoDkvDcFgSjiPEUckOHJdG4JQkCmfEMTgjegrL+3VesgvnNXfhguZuXOTE/4laKd0TCd0b8W40ymkQPUu8nATUMyGKk/T/lwZRsoBYKJcFrHq5oFWrwfKVpVB9Cm0naJ1Rr5aEOhVqo5LAqScallGm61OOJaL/jzQoRqFxGVoXhKtdaNOIJ5LQIUpEJ11PF11PF11bF52Ti1dqiYJwJU7lDEhYLqt0jGlnY5z6riBasZkBCzFjUIhpOVOGRZg2LsOUcTmuGZRgVKcAI9r5GNMvwqRpJWYtD2PR9gRu2p/CDfuTWLQ7iZsOZ/HQqwnvb+/BZxGX8WX0VXwRM44vosf58pdU90V4Hz4P7cKnQe1436cRb7mcxz2bE7hteZTPOHjb/CjuUHmXeWaZEaaMg7RciXsW5bhHf/d3bWjZrgp3HSpxx6WMBtOF+P+R9pfhVSbb+jd6zrne8+69V7vibgHiMuNuMzbjbkgCBAkWIO4uECWCexLi7u4egkvT0LbavaFp6PsdVc9MoJfs/97nfPhd9cx6XFJV484Yo675xuPe/iR8HJWAu1FHMBlG/dJhV/QctkbXEVN0BZugN8Qcg+FWGI2UYCyaBs5xNAhPpMF5IpUJElxPssKNJAsqzek3GUSxhhiKIuMswgCDEYYYiSQjJ5aMmngaMCfa4FoyGSfpNriZaY1bWZa4Rv3BULIOOpN00Z1rjYlSfzzqi8V3d07ht7/X4Pcfu/HHk3E8/30afzwlfp9lin5PCMvPaEDy7DYPlXtGy8+esbox2q8fz75vwQ+3zuJhQzimizZh5pgzHmQ649McN3yc7Yp72S64neWCO1R3N9MF97Pd8BH1jw9y3HE/1x0PCrxwN98TN3LJmMhzwSdXduDX/hTg8VXgpw7gaQ/wvBd41gX8UI/fbhbh8/ow3D+7HR8VbcFnp/zw9zP++OLsVnx6djMendmMj09vxaPT24mdeHx6Fz45E4jPzh3A5xeC8MWFg3h0ag/uUH9+/ZgnrlMffjffF48vbsdnlbvxWc1efFyxH3dLD+JGaQimy2NwrSEV9waL8M2jKjx70stzeX575wz6L2xDaZgOKoNU0Raqjf5YE/QlitFDfWs3vYNO6n9bYnTRHKGNzlgzjNHYYSRHEK7S/CQ45GaO/Z42CNpC7dYWJxzZ7MjDAw96WmC3owEC7PSwx5kG124W2Okihp+DKbY6irGdjLs9W3ywz98PO3w3w83WGU7WTtji7o+Du0NxYE8EfD0DIbH2hYWFJ8zE7hxzC3dYMAGLhQ/yMMFNsLYiLH1hbuwJb+9AFJw/jbbhVrT0NqCloxrN7ZVobCtHQ2sZp7GFUU7rKtDWWYaaikKcTAxCooc1kow1cZIM8RIjfZTq6eCKhjouqqpQH8DC3ZSoLVLkXjpMnClXYSIOy28l4jMONpAxwLyfGkwMUGOoT+hygamOllni8hYyFJqpbGSePNpaXBQqU2GzFiqiTF0FlTpCqEwtS6ZupIt6YwM0mhmiwVQf1VRfQesr9DRQqa/JRasKHXXUGWhz4apVbMxnGGw2Yp5fOpxmBh2rxUCX02aox8PZOowJ5m1lZPAX4ardkIxIQyNaZ0SGpAGa9OjamVeYBsv3JBIELClXpaGCFSpqqNHUojGAHurZrItq6qhQVhXCC5knFi2XKCqjlHlbKamiXlGERgUR6mWVUbVRDpWKiqhjieH19dCsS89MXQ+X1HRw1sgcpX7+6M/Jxv2mRtwf6MXkYDeGR7sxNNaD8bF+TI8M4NrwIGaGh3FjZATXOjsxdOECGiOicNrOkfo/JWSsZcKVDE7IrEXR6lUoXLkCJ1avxum163B2nQzOrJXBOTKImWjFcm0ximm/MhXBo66Ki3F0H6qC11m51OusSl0IwazRUuf5wxqkwlWTjoiLV2yGwUGeJ8oco8SQuQkG6P0woafXRBCr+qQhe/3SmQb5LIOWxhhkohCbbZCWByyZSGXAk1gLGKDXjIUjGqDPTCqGMdGICVVG2nRcXe71NMRzZxkKyeDZDIcsBIwJTlZG6LPQQz8xyGbnszbmic6ZEDVI+/Wb6NBxNNFryIQwbS6G9dO3OJuwfZjOz0S2biMtdBqoExroom15uKGpHj8vOw/z5GHhaK+KHTMsJM7RmotP0yy/k6MgXI3ZvxSvxmeXmRcPrZ98hSnaZ4Ydy03wdhKEGCbISHjI3TUXW578nIXwsXOPScU4lkCciTDs/NdpOyZeXXeYFbDsBBzt5xKqT0tzZM0y5WzPPbtm3J1w3cOZe1DNuDtiiq5j3NUW4y4STLrRtXjQvp4OAky4Yvm3/kG44l5bs7gJnlxcIJOGCV7nopULbri746aHB5UeVOc2xw03wp3hysWr664ufD+WQH6aM+sNZs9DKF/OWigw63XFc5M5WHExSQj7tOLPiEPrpufyYVlh3I55UVnSe7Hm4uD0K8caZzML0rZjTtZU0jOn44zaWxIWGLWz4ELVGEvgTuUEHVtYb4ERYthejAH69rpMdanN0UYHfVetrK3T18YV+vu6QG3jFZZLUItNXqGJLGp3w1atw9aFy2D97nxovP4uNvznW1jxn29i8d8E4WpWtGKeV/PefBPz33yZmJ3luFr09odYNX8Z1i5ajVULlnPRauWHS7mItW7hKmzkwtVqLlzJLl4JecYixmqorZCFwQYRzBW0YUal2Wp5WK9R4LmtfOVE2KGggSMiAyQZWCLDyAaJGsYIk1NHMA8bVIb/qg1wmr8UNu8tgOOCFdgmo4BQNT2k6JgiS88CuTpiZGoaI01NH0lqBkjUNEGquT2Oum9GtLsP/MXWcNU1hKeWEXbqWyHY0A7BmhbYz4QrJQNE6VognbbPNrPDcSZcmduhTOKOekcvsvGcUGVuhQpjM5QbMuHKiAtYlSamqDIlG9nMAjWmhJkVapiIZSNBva0dGggmXtVZ26Ce5cWi5VY7B3Q6OqPHyQ19Lh4YcPcWhCt3L/S4uKLNwR6t9LfVRrTT31MnfZdd9F3zWQY9vTCyeQumd+zE7b37aGx5kAji3lXXdwbOMb19N8Y2b8PIJn9Mbt/DPa6+Tc3Cj5kF+CYtD58nZuGLlDx8lUFjqbQC3InNwk3icdZZ/HihCk+uNuKnq/X4vrSWygb8Ut6E36ra8KS2C0/q+vBDdRe+Lm/HT42D+KN/Bs+Hb+HZ6E08G7uJ55N38Kc0TPDZjfs0XruPn+49xJMvv8bzJ08FbysALwT5Cn/+D6YV/H9dOqiAS4eZcLUSLTkbca1KHwOXjXA8WA6BDgvp5S7DIQ9NxO+yRUHsdlQURaCpOBHNpbFoLI1AY3EYmksi0FoShaYrkai7EIya84dQfnIvrhbsRPXJPWg4sw+NJwLRmL8Lrfm70XtiP4ZOHsDYyYO4dvYIZojJE/swkr8T/dl+6Dm2Cd1HfdF11Bsd6R5oS3VBW4ojWlPs0ZIqCFftLN9GhgO6jjmiM1MQrtqyHNGWSRxjYpYzOjJd0ZXtSfigM4uFjxFHfbjXVVs6HZvO0Zm5WfCwknpaddK52+m8releaEpxQ12iEypjJCiLtEBZhAXKoyxRFW2NakakJcpDzFB8yACX9lNjsE8blw/SIO2wPspCDFERZojyUANapt+h+igPM6A6fVSE6qA8WAtXQ1jidU2UHlFH6SF1XD0kwtWDaig9oIrS/Soo2auM4kAlFO+hwd0eBVzeK4+LLIF7oBzOsRkIdxO75AkFWlagejYboTwhh4v7N1K5lrZbjbN71uDM7jU4FUCDjW2rUeC3GoX+NPjYJoszAQo4t0sJ53cr4dxudqyNOLVzLU5sZ9usROE2xhoUbpch1qPAfwPy/Tcib+tGZG1ajzTP1UhwWYpohwWIdvwQcS4LkOS+BMluy5HktBxxksWIsV6IGMkixNsvRaLjciQ6r6B9WN4xKc60ndNSxDgsRpTdYkTQtmHWixAsnoeDxu8gUP917Nb9G5V/Q5DpWwi1/hCRdgsQYTcPYTbv0+/3EMpKm3nEfIRJFiLclo5jtwThdktpmc36uAzR9ivpGlcjxmkNoolI+9V0rlWItFmFaOs1iLVehzgbxlrEStbQta+mulWIFa9Gotk6pJkrINtcHcfFejhlJcYVWxdU2G5Fpc1uVNkcRLUkmBqoKNRaJaBOnIJ6s3QaJDPRKgNNZMw28ZkDk7lo9W+FK51/I1xp/W+Fqxgp/xvh6iUshLBcVaBMNeIV4SoMJWphc3mwilVmZyU8TAQRB3FF5RXod7HSAVxR2se5rMyEmkBcYIKOMvM82oVTKgE4qcrYgUJlFj64CYkynghb54KDqxywb4UEe5ZZYecic2xfaIqAxWbYvUyMvautsH+dDfbJWBNWvAzaQJ2PnBN1cCwHFSHrTKUzoogYFt5HxMu6IlHODcny7kghUuU9kEakK3gjQ2kz0pW3Il2JUNyCDOIokamwFTlK/ihQ3Y6Top04rU7Xrr4H5zQCcV5zLw0E9uGi2l9FqUuq+3FZdIA4+G+5QuuLVQ+gROUAGVz7OSXKhOIsB+YoVqRnqRhEHH6FQ/8apZfMileCODXrgRVEZRAXrYTtD6OEoUDLcnQO2YOcklco3UjXtzGQ2PNvKdmwew72m+W0Yt5WFQoHUMmFqyBU0/lqiFo6X60i4xCnngtWwWhWCUELfVtt9M110XfZpxEreFppM9EqGUM6KRjWTcYg0auTjG6q66a/lx79dAwYH8OQWTaGLfLIeDhOxkM+GTtFmLA9TYP8C7jpchn3Pcvw+bZG/Li/D7+HTuKPmFt4HncPz2Ooc42kjjZ4HL/uoY54Sy0eu5Xgju1ZzDDxy+Q4JgxzOZPENaM8QbwyKcBN7oGVj1vGObhtnIXbdA23xFmCcGWTgev2KTRAT8LtHUl4FJKKzxOS8VlyJB6mHMSd5B24keyDaymuBA20U91w+6gX7mX64EHWJjzM2UxsomUvPMh0x8NsNzzOccWjXCdatsP9TCvcO2aJ+8esCBs8OGZH9Y74ONsZH1F/+CDTHh9l2+PjPAc8Om6LBzmWuH7MDOP5NLgvD8Snw0fxy6MSPP+hnedqevHHdbx4cR8v/nxEg4lPaBjxKQdzfA78+TXxrZSvCKp/8QB4fgP4fZKqWvHjWCEelR3BvaKt+CjPG58c98In+V54XOSNT0/64PMTm4jN+IJDy0W++IzKT07RPZ/wxu3jbly4un92C75sCMVvU0X48/Nq4MdWOkcX8FsrXnxxFd8NpuN+cSBuF9AzyvfFo8JNhA8eFnrhoxP0zE564z4d937hFsKP8Ce2EwG4VxCAu8e34Wb2JkxluGM02RHDCbYYTbXH9Xx3fFTsh89rA/FFXRAeV9G9VIRiuiwcY5XRmGpNxeOb5/HkhxZ+PT/eO43hS9tQEa6DqoMqaA3VwkCcKQZTrDB41A59R23RmWSG5ihtNIVroiPGBKOZgsdVVSy1MzvsEeJJbZiPAw77eeCInzuCt7ogeLMDgrysEehsgp0OBgiwN8QWa124GKnCVkcRDgYieNmYYpevB4J27sC+bTuwycUTrhJXbHLdiv07Q3AwMBKbvPbC1nrTnHBlau4GMwt32Nj6ws7eDxLqy2xstkJiswUSq80Qm3rDx3cvCs+fRcdwK9p7G9DZUYvOtmq0t1agtaUczURDcznqiYb2CjS2X0XplVzkRuyhPt4SaWS4nzbWQ7GxPk+YfklDJAhXysrUF6hQu6OMUkVlLshUqqqhgmAeRyzfVZWODmoN9flMgXUmLIzPmPpTY548vcXUBG0ME/qtry948jAvJmVFXFVRpGMooUJDBZUsJ5W2CDU6GqjV0+LCVLWeBq6qs0Tn8iihspzWVzFvKz1N1BvqcE+rFlMDtJkZEgZoNzXkdPAwQDZrlz7a9HXnZgxspftq1WXooIXNIMjW6euh3eClcMVKJl41Uz1LRM7yObEQuXKR2pxwVUH3XatJ34aeAR3HEI1auqgTaaBGVYRaNYEaJRG1n2qoorJGVR0NqhpoVFJDg7wSamXlUEfHajbQQyM9l2qiXGyFcmc31O7Zh+7MozS+L8fdnk7cGOzF6FAXBke7MTzei4nxAcyMDuL60CBuDA/j1sgIrnd20vd8CS2x8TjnzGbBVUXG2nU4vm6dkOdq5UoUrVrJRatz6zfgPHF23XoqN+KSnDDT4Kx4dUWO3ouSNAE9CwtVUxVCJZXpPZFBXSVSpefBPK/U/iJcNWiKCDU0a6ujQ58JSvroN2aJ0Q3RZ2LAvaR4yB6bZZDNNkj0mxsStGxhjAELI2G2NTLiuzi66DTSofehzctuqmMCFheuWLJ3VlIdE7B6jQWPJ5YEniV95yVL8i4N3WM5h3rNdembEKHNSIQuY026HiZ2Ma8sFk7IwgpZeKEqoYYuXRH1U+ro0dVAP32Lg4a6GKTz9LPzmGij31SHjq/HhTIW0jhCx2ceTtxzZzaXEvPaYUKINAn5NSYyOdlIhStrLpgwBBHFkpfs9xTzyHK2EXC05r+naZmJU9POEn5cJoQw4Yr9nmGilasdbvBZ+1iCcmsexjYmDW9kXl7M8+sG24YlQ3eU4iBww5GFEb4UrliYIBN+eL4qN2muKk9n3PBywXWCeVRNujtg3N0OEx60rZcDrvk6Y2YTrfNxxrSnE64RM17/Xri67ubEc3RNuwrhf9zTyp1tS/2IhyBccfHKTRCwbri5C55Yrq60n1SwYjmxOMIx5zy5XO2kApXgkcaFJmcWMij1jOLeUlJvq1eY88Jiwp8d856ywoitJYYlFrwcs6d92eyE9JxZQvxxYoyOzYSrEXpvIw4WGOU5r6x4Xi3GGJ2LiVmzotawnRiDtuYYkJih18oYXWZ61ObooN2I2iFqexuM9FBFbU6ZthbKqU0t19OndlgLeQqKiFu3EbuXrITTewug98Z7kPvPN7HqP9/A4v96HfNee53ntXpVuJr35ltCcvY335kTrphQtXr+Cl4uf18QrtYsXImNLDH7svVQWiYDxSVridVQWroKCotWQnbBSiguXgudtUqwUNSGrRKxQRVOMkrw3qiKHUqaOKCsgwiREdL0LJBnZocsA0vEU13YRjUc3qAseF0tXgmH9xfCed4y+K+RQ4iyNpK0TZClK+bCVa6WKTLV6RhqhoinYyWa2SJnawBORcbgVEoaChKTkHrgMCI9tiLc0hUh2lY4pKiPIDkdRIqMkW5sg1za57ixNU6YWOOS2J7sPWfU2TqRnSdBpakYFcamAiamc8vVxmaoMTYXxCsLa9RYS+Y8rupsJFy4arCxRZOtPdrsHdHl4IxuR1dBvHL15KLVoLs3el3d0eHoJIhX9nZopb8tVnY40j7OLuihb3jA2wdjfv64vnsP7rI8VgcP46OgYHx8OBSPgyPw0aEQ3Ny9H1PbdmHcLwBjVN49FMqFqyd5p/BTVhG+TMnBl2nH8V3WKXyTdRqPUgpwJyEH99Np3alS7mX1U3kDfiirx08VTfiluhW/1Lbj1/puPG0awJOWYfzcPITfOsbwbHAGz0dv4/n4HS5avZi6y72t2KyCT2/cx6+3H+CXh4/x9Nvv8Px3IUzwBY0qmd/Vi/+VcHVoPYrDV6M1Vx7XKqnhvmiA3MMbscduPraaLsZBVxESdtvhVOJuVJ+O5sJVY3E06otD0XAlGE1XwtBcHEFlOGrPH0bFqX0oPh6AK7n+KM8PQCUtlx3bgqupPqhK34TmrO1oZ2T4oYNoS92Mpnh31Mc4oTrSDpXhNoQ1KiOsaBBogYowcx4mWB5ujLJwQ5SFGRB6uBqqJ5Theighimm5OHQWGiiFGaIk1AhXgo1x6bAxLgQRB19yMcgEFw+Z4fJhc86lQ6Y4f8AQZ/bq4eRubRTsUMfxbarI3aaEHH9F5PgpUClPJbFVHrmb5ZDtsx5HPdcgw30l0oljXqupXgYF/hs5x7euR/bmNcjetAo5m1Yjb8taHN+yBvlU5m9l0LLfGhRQWUj1hZsIn1Uo8F6BPI9lyHFbgmznRchyWYgsd8KTsQiZRAabcdFpAVIc5hPzaHke0lznId3tA+I9pLm8hVSXN5Di/AaSHN9Agv2biLd9A/GSt5Bg9x6SaZ80x4VIc1pI+9IxHN9HsuO7xNvEO0h2egcpLu8i1fUDpLrNJxbS70V8tsdE58VIcFqMOIdFiHVYgBg6FkuUn+hO1+S5DGkeK+jcK+i6liOJCVYEE65ibRcj0mo+QsUfIFj8Hg6bv4MjRIjF+wij+kjJYkTbLSWW0fIShFsvRCjbnmH5IW0zD+ESwuZDhFi+i0NmbyLI9A0q38JhOt4R2ibEZgHCmHBF54twWIFIx5WIcmSi1SpEO60m1iKKiHRYjQjb1XSeNYiRyCBOsgFxtuuJtVy0irNdhVjrlYgzX4UkExlkmKjgOA2QzlhIUCLxQq3jTjQ5BaHBLpgapHBqjKJQbxmHeosk1JulccGq0fgop8kwHU0GqdLwwEQBvSQimdOgm4IGHYH6OeEqVRoeKIhWtVy0mhWuCM2UOdFqVriqVo8TIGNfIGaOqn/Ie/VPiKLnkrvz2QilMxS+FK8iUMoSunNeSeauEkIEE0eIw1T3Cuy3yiEUqxwkDpCxcACXVfbjoso+nFcJxDmVPTinugfn1ffiguY+LgSdUtuFPOXtSJPfgvj1Xohe64aINS4IXemAIyvsEbySDDxaDl1jjzAZKmXsCTuEUBm+3hHRG50Ru8GF9nVBAsFyUCUTKRvdkLrBDekb3HFM1hNZcl7IJnLlvJHLEqgrbObiVA6dO0dJIJc4TuQTRcyrSnU3zosCcYGu95L6PlzW2I9iTbo3zSAUqwfhitpLikVBZBgdIg7TukP/khLap5S2u6pK0DNilCgTSrMESTkkCEtK9IyVgl9BKjgp/3vmRCzuXfWqiBXE6/j+9O5Kiau0fFXhEK7Kv4KcQJncQZTJ7if2/bdcld3LYcvlciw88AAq6ZwvRStBsKpTPCJA99RA31ATfUstqmFope+L0S6KQDfztpJ6Wg1rJ2OY/iaGddMwzL2sUskQSEYH0WNwFOM2RbjrdQUPt5Tj/uYyGpRepkHjWYxJztBA/DLu+VTgE/9GfLWrHT8e6MPTkDG8iLmBP5Mf4M+Uj/FnwgO8iLqFZ4fH8cOOdjx2v4pbkrO4ZlGEaXEhJlm4ofFxjBvl8XLKJB/XTAsxY16E6+ITuEElE6/umBzHXXPCMhe3bbJw0y6DDIAU3N6SjIf7U/FFdDq+Tk3CV0ej8GXmEXyevQ+Pcnbgo9wteJDrS2zGw7yteHTcD4/yGFvxMHsTHmS+FK4e5bjica4TYYfPjtvg74USfFVkRzgQTvjqhDO+KHDGJ3n2+DhbQvtY41GuNf22oNIM93LMceesDx63xuOnm8V48VUX8Ms48OQmXjyhQcbTR3j+7HM8/+MrvHjxDQ0uvgEY+BZ48R3w7HvgdwYt//4V8Snw9D7tfx34lY7zVQeezJzD3+sicfekP25luXEPq/tMTDtO117kgU+LvAhvfFZAZb4nPj3ugY/z3HFfGuI3k+WAyWM0qM92wo3TW/C4Nhw/jObj6b1L+OOzMjx5eBHfjBzDndJ9GKFnMpJChlEqGRkptphIokF/ojmGk8UYSaXlFBuMJNkS9lycGk12pvXOGIh1RG+ULbrCLdFO44zmI0aoP6CD2gOaaIs2xGSBEz4u244v64PweW0wPqoMxXTJEQwWH8FwTSTuj+bi58/L6Z4b8fP9kxi7sg1VEYJwxTyuhhLoGlJtMHTUDr1p1miPN0JjOBnkoepoizLC8DFPjOTtQm2CH7J3OyOC5bTa7IJgf2/CCyH+7gjZ6owjPnY44G6BXY5G2GFrgE0W2nA1VoMzGcyuZtrwJcOFCVeHdwfg4M6d2OzmDQdLB7hI3LHL7wCCAqOwxWcf7Gw2wULswUUrEzMXmFm4wd5xK1xcd8LRaQds7fxhK/GDxHrLS+Hqwll0jrSho7cRXR116G6rQVdrNdpbqtBCNDazXFdMtKpEY+tVnD+VgZR9m6m/N0emiR5OG+rhsoEerpCxzoSrCyxZu7ISLrPQN5bIW4mJGCJUqgkw4YrleKpg+Y/0dFFjZMCFqwYTYzQY0/MzMqL+1JD6UwPubVWnpU37qfEQOZbwvFqkSv2hGqdag4WjMS8uZVSoq/D8VEzQYrMSlrAcWSIlVOmoo1ZfG3UGOqg3YMnBtdHAPK+Y4WeiLwhXJoZcsGrX10WbrjZa6NqaNNTRoC76C42a6mhk67S00MxmFtShY+jqzdFC19tMNDLvK5bvSVODe1+xWRRZ2GMTGZWtBkZo0dVHgwZdk5oGp15NHfX0jLiHlSL9VtZEnUgTDZpaaKJn1ayiihZlVT6TYZOxMaosxSh3dkRtwHZ0x8dj/MxpzNRV40ZXG270d2NqsBujw4K31ch4HybGBjAzMogbQ0O4NTyMOyMjuNnVhdErV9CWkIRLZEhl0/mOrduA3DU0hl25EgUrl+PU2jU8NPCKNL8VE6kubpTHJTkFLlxdpt+XWcgg1ZWwsEH2jtRU6R3Re2G5ydSUOdX0jti7qtEU0ftkwpUmGokGesZ19D7raJt6opGWW+kZt2troIO+py5DJjAxLytDHk7YS++qW+pJxeg2Yd5wumin99mmr4V2Qx10SkWsWdGqx0xfEK2YV5bUO4sJXd08DFEQtzg8RFBIxs6Esn7aj4lVrfoqaNJVRKueCjoNROgx1ECPkUC3oToXr7oN1NFroIFePU30EQP0jQ3RdY3QsUbFBpiwMcaUnRmm7ZkwZMK9tlii7mkHK1xzsuFM8bAxS2kOJUvuwTMnWjm9TBTORK1ZkWuSiVRSj6xpZ0GUmpaKU1ywchQEFxZ6xpiUegjNONsK0LYz9Jt5ek1JE5Az8WqC5Wea9f56VbiSckNazszOSMjELxdbXHO3xw0vZ9z0ccV1Lxb6x8QoZy5KTXs6YtrbCdc2OePGFjfc9PPAja3umPF1wTVv2sZL2JblupphOa7cnHiC9zmkwtVs+OF1FgLo7oIbHlLhyt1dKlbN4krjAjq2s9Mr3lXCrIU8EbybA79mIXxS+jztpc/USRCtxpiHm4PgETVCbfDobJioNFE7T9JO5agt85iy4ozQO2SMMrGLiVZ0rZN03ZN03eMu9lLhivorOs+wg7DdhLPg6TVG73xEeoxReh/DdhYYsGGClQm6xNRG0XfcYco8QXWoHRHy7zUZ6aPeyBA1hgao1NdDqbY2jbnVkE9/j+myCghZvR4+85fA5PV3ofB/v47V//E6Fv/na5jHZhH8LyEp+4evCzmuWLjg7KyCC954D4ve+hBL312I5e8tFuDC1TLubSW/fANUVstBdcVGqC5bB9Wla6lcC+Ulq6GwaBWVa6G1Wh5msmqQyIvguEEVHuuV4S+rigPKWghX00eCyAhHtc1RYGyNAkMrHFU3RKyciMb6SjiwVgF+dEz3ecvgMX8F/FdswCE6FgsLTNc0RramKfKIXCJT0wwJWqaIpz6xYF8QOktK8OjGdXx6/x5G2jpwMSkDSZ7+CDGwRoiqEYKZcKVigAx9C7L5JCg0tcEJYyucMbLEFTMbVFnbo9baFlXmlqgwNZdihgoTM1QS1SbmqDERS4UrK56kvZYjJG7n3la0f7OtPdrtndDt6IIeJ1f0OLuh18Ud/W6eXLhiZbezK9odHdHm4MDLTicn9Li6os/dg3tcDbAcV76bMO6/DTM79+DW3gO4f/AIHodE4LPwaDwKDsf9A0dwd/9hHiY4E3gAd4JC8EVcKn7OKiCK8N3RfHyfdQK/5F/ALwWX8E3OWTzOKMID5oFVdBk/ltThl8om/FzVjJ+ZaFXXgV8buvBbUy+etA7hafsoF61+657A04FreDZyE3+M38Yfs6LV9ft4dl0IE/yFCVePPsHT77/Hi2fP8OLPF1y0mhWu8D8Rri4eoI4maD1KwteiPU8R1yoN0XveALmH1mO3zfvYYrwAh91ESD/ojPPp+1B1inlVRaP2fCiqzx9GzfkgWj7EBavac0dQdZqMrYJduJjlh/MZvjiX4oVTsS7ID7HB8SALnDhshXMhElw4YoNzB8Q4HWiCwh16yNuijhwfJWR6yeGY10Zk+sgiy1eOh5vlbGJJ2gm/9cQ65G5di6xNq3DUeznSvZYijUglUhie9Nt7GbEC6T6rkeGzBunea5HquRZJrmukrEWK+zqkeqyn+o10DFlkeMsRsrwu0WU1Yh2WIcpWEFESXFYg2WMNUjxWI8l9Jf1ehgSnpUgkkpyWzJHishTp7ivo+lfRda8l1tDyCqR5LOGiT6rbImR4LKV7XIZsur5snxV0z4TvCuT6rkSeD+FFeC5DnvtS5LhKRSvHhch0Jmj/TA/67bEYme6LkeEiCFfJdvOQZPshku0/QDIXn95BosMbSLD7L+JvSLR/nWC/30Si3VvEO0iyf58LVykOtL/9PCTavo8E23eJt5Hk8A5Snd9Dmuv7SHNjfED3NQ8Z7guJxbRMz9uNnrXbMgF3Bpv1cRGSPBbSs1qMVNom3XUlXeMqpLusRJrzCjruMi5cRVsvQJTVAkRSGWkzn1iAaKpnzzzBiXlgrSbWIJFK9i6SXFcjmUh0pnXMi8txCWLsF9L7mUf7fkDH+QARknmI4F5YixHpsBTRjssR47QC0U6rEE3HYcRw1hBriXW0fh1indYjzkmOjquIREdFJDnK0bOToWe1hp7FKsRb0TnN1iDVWA65pjo4a2GHUpvNqLENRJNDMFrtI9EsiUajVQzqLeLQYJ6IRvM0NJsdRbPJMeo0CMOjNMhmwlUKmvSTaXDKRKtENHCSOPW6yXOJ2Ou1U1A3i1aq1MsqlQZ1KXPMilc1Gi+9rqrVE6TiVTyfbbBaM/YlGoIXVuV/g+ChJZ2hUP3lDIXMA6tMNZIG+xEvmROwhETus8nbS9VCiOCXqAoIQtYhFBNXVINwSfUgF684avtwSf0ALmkewAXN/TivsRenRYEoVNmJXPltyNroh0y5rciQ3Yy0jb5I3eCD5PXeSJLxRKKMOxJk3JCwzhVx61wQL+NCda5Ipbq0de5Il/HA0fWeyFzPkqfT4Hu9F3LX++A4HaeAjldInJDdgpPyW3FScTtOKAWgSHknTrAwRpXdOMVyUanuxlnVPTzU75LafhQzLynRfpRQeVXjIMq0DuOq1hFaPoxSEd3nLOoCpepHXuHwX7hKlNG25fRcylWCUEaUKr3KIYK2VaZ9lelZKofgqnLoHEIdoRKMq/8CVl9C+3KY6PUXby1BCJvbn8oy+l2meATlClTOIi9QTlTIHyKCUKHwVypnUZTWyR+c246LVnQf1UQN87JSEsSqeqVgIoSMsBA0qYWhWU0QrdpEkejQiESXRhR6NWN4LivmaTVCfw8jumkY0UvHkEEG+vXT0aOXRgbCUUzYncLH22rwQ0gvfgofxNdBXXiwtZYGqiU0eC3Fx1vr8NXudvxwoB+/HKaONngML8Km8GfUdbyIvYXfo27i1yOT+GnvIL7Z3oFPvKpw2+48pphgZV7AhaspcREmzAowxnJlmeZj3LSA/55k29C6a2ZFuGlSiHumhXhgSZ2+JB93HXJw2zUDt7yTcW9nEh4Hp9CAIQlfpETh87TD+DxjHz47tguPsvzxEfOqyvXBvRxf3Mv25R5Xd4964066J26nuVPpirsZTrh31IGww4NjEjzMtMTjbDN8lmeKL/LMCDG+OG6Jz4lP8ywFoSrPHI9yTfH4uAk+zTcg9PAw3wgfX/DG122JeHq9BPisA/h2BPjhGv784Rb+/PE+/vz5EfEp/vzlc+BX4pfPBFjdT49pm0d48eNHeP7DHWKG9pvAn98N4M+v2vHso3L8NJqHT6oO43qhFyYyaPCfSkZYmhVmMqxxnbiZbo0b6Ta4lWaNW7TuVrIlphPMMRZrjKFYI/THmaAnzhid9LszwQJD2Z64dWk/Pq6Pwidt8bhbF4Kxs/7oTLNDc4Qx2kLIUA3WR+dhHbQEaaDhIBm8QQw11B0kA3i/JuoPaKMxSI/WGaBunz6qdumgbIcGru5Q45RsU8J5Hxmc8lyBSwHr0ZFkiFsXfPBF3X78nc73uDoU10sPY/jKQQyXB+N2Twq+u3caf35fjp/vF2C82A/VbJbgIGV0hOlgOEGMwRRr9KVYoSPRHC0x+mgMV0djmDraol8KV3WJ25C71w2RW51whAy24G2+OMLFKw+E+LshZLMT9rtZIsDOkLPP3Qrh2z0Qv88fMXv9eXL2g9u2IGjnduzbvh0+zu6wooG2lakEfj47EbQ3An5b9sPOdhPMzFxhZOIEQ2MHmJg5w8HJD+6egXByDoCtnR9sbbfC1mYLLMwE4arg4lm0j7ajtbcRHR116GyvRUdbDVpbq9FMNDLxqrUSTe1VaGguxemCZMTv9ES8xAw5JgY4Y6CHi3q6fEa/Sxrq1I6q4LySIg8X5B5Xyqo8lIzlcyqbRaTGZ9Sr5F5X9K6MDVFroM+9sKqJGm0dHlJXLVJHFUt8TlSpqPKyViTM9lejrsrFkXIVJWoLWSJ3BVSIlFCpwQQsVVRqCt5YtbqaXLTi6Glx7ywWtsZyWzXqkfFnKIQFtujSt0PXX0/XX0vHrKF7qFZUoHaNSvpdy+rVGPTNqarSbzWelJ3DhCcNNuMXHYMMxwYdLerztamv16Z+XovPrsfErBZ9Ax7i16hJ60T0vapqcBpU6JtRVkezojpa5NW5gFWtKkK9lgZatDXRRsfuUNdCi44+6sQWqPXxQlt4CIYK8jBTVYab7S243t+F6YFuPoMgS8Y+OtKD4bFejI73Y3J8EDOjQ7g5PIzbIyO4S9zu7sY4GXjtySm44r2JDEBdZMlsRN6qNchfuRIn1qzC2fUy3LuqmOXgIphYdZF7WSng8kZBtLq8QRZXqCyhdWWKUnGRiVdMsOKocOGqVipasfxWLz2uBOGqVpWet4oi6ug5M/GqWUMNrVpSLywTIdyvm8pOYz0uVLGyy0SfoDoqO/myPrpZWCDLaWVhzIWqfgsB5pnFQgmHLE24cMWO0aKngVZpji0mgHVR2WWozeG5rlgyd0MNLli16CihXV8VPcaaGDDTxaC5wICZDvqNtdBnpIUBI20M0jGG6dpG6LrG6FrG6VwTlkaYkphixl6Ma2wmQBsTacJ1Sy5cTUnzJbHfLGRwxMqMz4gohA9aCp5W3Nvqr8LVS88sgSmpwMVm7Jthnk8uQl4llkNpjCeIF/ME47OhgAy2zD2+mDfW7Mx51mZcvBK2s+E5r67Z22DGgSHh8NxXTgLXZmf748KVHW54OeKGtyBaMfHqhq8rZ8bHmXtZMdHqNrV7t/w9cX2zKxezpmkfJmxxryuPl8LVDVfHOWZeyXPFvKV47ioWAughhANyoWrOu0qKizP3zpp2dpjLxXXNjfZ3Y+GMNnxmv1GeJ0wsJE5nuaXsLITQSXsxT4w+bGvGc0yxBOnDxChPfi88TyZaDUvMMcKEK7YPPSMhFFCCcWcWFumASTdHTNC9MNFq1MkOI44SjNDzZsLVKPPmYsIfE7eoHLG3pvNZcm8tJoKxZSZc9dC322Gmj1YWHmisy4UrNrEBy8PHhKsGI0PehlayfyBQG3aG2t1CBSXkKqggYaMidi5ZBas334fy//0a1vzHa1j8n69j/t9exzzGa0Ki9vlvvEm8xWcWFISrd7HwzQ+w6M15WPL2Aix/dxFWvr8Uq5hwtWAlNi6TgcLKjdzjSnnJGoiWrIXGchmor5CBiEqNlRugs0oWhoQ54bBaDptklLFXXoQwZS0kqOgiQ80AOZomKNA1RaEuE6EMkaqkgagNygiWUcRuOsaWRauxaeFq7FixAYc3qiJGRRtpGkbI0TLDcU2GOXIMrHHM0pFs100oOBKKwfo6PPnxOy6C/PD3LzFUXY+CAyGItHBClJ4lotSMEKdqiAwdM+SbWOOUuS3OmElw3sQGl02tcVVsiyoLhjUqxVaoMLPgwhUTrVioYK2pGPWmlqg3E/JdsWTtPGG7Jct9ZcXrGizZjIIStNk6cOGqz5UlZPfgYlU/T9DuRaUXF7JYDqwOJyd0slkH6Rse8PTgCdkHvX04TLga3eqHiW0BmA7Yg5t79uPu/kO4d+Aw58HBYHx8JBwfB0fgweEwHir4aXQivko6iq9TsvBVag5+zD6B3wov4NeCi/j++Dl8mXsGn+edxVcni/HDlRr8XNmIX2ta8GtdO35r6MKT5h783jaIZx2jeNY5gafdE/i1h+ibwm8D1/Bk5Dp+n7iNZ9fu4Q+pcPXbjXv46dZ9/PTxIzz57ju8ePb7nHD1vwoVPL9PHucPCMJVZ74yrleZoPe8IbIPrMMO8dvYajwPUZt0cTJmKyoLw9B4Pg7Nl+PRUhyD1tJItF0NpzIcLVfC0XQpHA0XglF1aj8qCnehOMsPhVEOSNyphzBvJYR7KCDOWxkJDE9FxLvKItZRBtG2axBlsxyRlosRbjGfmIcI6wWIlixCrO1CxNoRDvOJeYhz+IATY/cuIm3eQpjVGwi1fgNh1i/LCMnbiLJ7HzGOtI/TQsQ5LUK0/SJEsDxJdNwIG/ptu5SOsQyx9isQ77hKEEmIOIcViLJlnj4LiPlcvGLCFROtUplw5SYIV0nOy5DqtgIZHqtw1HM1jnqtRpbPGuRsWss9rvK2rufeVjmb1yDLdyUyfZYTK2j9KuQxj6uta1FAFM6xDie2rMWJzcSmNTjhsxpF3qtQ5LUShZ4rUeC9EvlM2GIiFzuO1wpk0+A602MFjrnRsd2WIdN9CY4xccntQ6Q5v4MUp7eQ5vI2MtzfwzGPD2nbBcjyWEgskm67lPZdhgyXJUh3XkTb0r6uC2i7hcjxXoxcX8YiYiFyNy2mcy+jZSa2rUImXVum1yoc8xY4StfDRURP5nG1iItbx9xXIsttDV3bahxzXSUVr5YiwX4JEh2Y6LcCyc4rkeyyCkku7B0QTLhyWsVJoveRxIQrJlg5LkOc3WLESNh3Qe/F5kNEST6kd0jfhD29Z3uqt1+ISLtFxGJE0Tki6N2F07sOtV6EECsG895iYYj0fm2WIdJ2Be2zlr4rWcQ70PdoL889rmIlqxFttQIxFnROs+VINpFBpqkIpy2tUG63FY0Oh9BiR9++bTzaJElotUpCszgJDWbJaDRJRZNpBlpMs9BinIVmo0w0zwpX+ilo/otwxUSrZM5fhCutFNRpSnlVuNJIEfgn4SpZKlwlSklAtUY8qjXjpMTy8v8oXEnFripNQbyqks5SyLyuylSjaOAf+RI1QiSUZWoRZGiEC6gzwl4iCpMmeg8lQqQi1hFcUT2My6oHqWThcoR6EC5rHCTD5gAuqe/HRdEBXFDbj3PKe6mTDcRZ5UCcVtmDk8q7cEJ5JwoUdyBP3h85sluQvWEzsjduQuYGHxzb4IWj672QtcEbORt8kUv1ebKbUUDbFchtRaHsVpyQ9cMp2ve0wjacIc4pbMd5xQBcUN6NCyqBxD5cZKF+dH7GFZEgVl0VBdE9HUa56BDd80G6t4Mop+uu1KQ6rSMo0wimbej+REcE1AVK1YP/LVeJMtqnnJ5JucphMuAOScWqQy9FKyUmKoWgTDmUCKPtwucoUwmdo/xfwOqvcrFLihK9A06w9Liv7E/ry2lduWIIKojKf0GV4hHiMKqUGEfmqJ5FmX4rB//ld43KETI8gsnoYISgns7FaGCohqORmBOuRBHo0IhCl1YMetjsgVosGXsShrVTMaqTjlH9oxg1OIYh+pvqM8ggg+AYDRKL8LF/DX6MGsOLY3fxR9pNfB86iIf+DbjjWY6Pt9Tju729+O3IKH4PHccfoROCaBU2jechE/jt0Ai+29WDzzc34aFbFW47FGPG5iwmxCfIsCjEFPO4sjyBCYtCjJjlY8gkD8OmhMlxDJkexzALRzQXRKwbJoW4a1qE+7T9ffsC3HPLxV3fo7i7LQX398fjQUg0PooKwb3oQNyO8sOdaB/cjffC7SQaXKfQAD3FAROJdhiLtcVolA1GImlwGk4D1QgyLqIsMB5Nhk2MCWGIyRh9zMTr4laiJu4kqeFOoiotq9Gx1HE7VQN3j2rjo1w9PCrQx+MiPXx6Shd/P62JL06r4/EpTTy6IMHfawLxQ28Kfp0sxK83L+K3u2X47X4tfn3QhF8/aic6abkLv9zvxM/3OvDTnTb8eKcV399rwrd36/HN3Wp8faecKMG3dy7ju1tn8M1UHj7vTcBHdQdx/bwPRrNtMJhChmGiAYYSDNEfa4ieSF30hJMBGKqJ/jAtukdtDIVqoeeQCK37ldC0TxH1B1RQd1ANVQdUUbFfhNrD+miLsUZPmjO6MpzRmEjtcYgeSveroXyPMqp2kXG7QwHV22RRsUMWVwM24HLAelzZLoMr/htwxW8jlfIo2aaIYn8lXNqiiPM+8jjjuZFYT8jgpNsq5NjOR7rl28h1nYfKYGVMFjri08pd+HvtYXxaE4I75YcxWXoQo+WHcKM1Gl9MZeKPv1+k55NH9VtRG6WJmiBldEmFq/5EMTrjzdAaZ8yFq5YoLTRHsOTsJly4Gs7bidrEbcjZ546ILU44tNUDh/x8ELTZC4c2uyPYzx0hW1yw18UC/tb62ONkjmOHd6L+TA4Gaq6g4eIJ5CVEICxwJ/Zv98POzZvh4eAEcwNzmOiZw5fludobDv+t+2Er8YGRkSP0DGyhayCBkYk97By3ws1zDxydt0NitwU2tpshkWyG2MwL3r6ByL94Bq2j7WjqbURLRx1aO2rR3FGDpvZqNLQRrTVElSBcNZXgdH4SEgI8kUgGXa4pE650cV5bCxc0NXBRXYTzKio4q6jIxatLZEAVs7xNVFdCZamKMJMe97jS1ES1ri5q9PSp1KG2V51vx2bbqxCpc+8slvupUokJSWqcGhVVQThSVyNEqGEhaCLahuW80lBFtTbV66lzj6omIz00mxighWjm6KOR5dDS1eKz3tVoqlNfrIkmHW000/kbtTS4OFWpII8KeTmUy21EmaxAuYIctXuKhBK1h4rUVirQdoo85xSjgozESrpXLqypa6Ce7q2BiVV0f816BD0jlgOrUUcXDVraqFfX4sIVCwVsUKbrVRKhiWhRVEerPPO8YqGVdJ90Ta10nFYNOpaaJvVFeiiX2KE15AgmLp7FzfYm3BrswbXhPkwM9WKclieH+jBOv8dG+jA6RuX4AKbGB3FtdAg3RoQwQeZxdbunG+NlV9Geno7irf44rm+ErPWyXLgqXL0Kp9atwfmNG7hwxWYQLFYQZhMs5ijhCgsRlBU8ra6yPFeKytS3KKNSmf5WVQiW20qVnosKQctMaGRCHPe0YqKVFoPeAb3LWiZw0XZ19P6b6L220Lo2HU10GuhwwarHzAjdpoboYl5WVPaYs9xTpui3NEO/FUtsbY5BazFhjgGq40nZmUglzXslCFiGVM+Wjbnw1aKnhVZ9bTqeAfqYF5Yp87DSRRcLMZQKVz0sMTzzrDLWQJ+pNgbFehixNMSolSHGrAm2LDbAsJkBRkwZVGfOBCtjTFqaUp9ijDFaz7YbtzLGuCWbKdCIMOGzCLKZ6PhsgtIZBUfZbIgsybylEUasTLh3DxOvuDeQVLi6xma6c5S8FK6YeOQkkXpgCcLVDVcHnr9qSpp3aVIqjE3w2fDMBXFGOgvihFTMYswKV4J4xdZRPTHFsGPJyK05XMxyFDzF/iJcudphxsMe1z0duXDFBKybvq646eOCGR8nzDDharMbbm2l/lAqWk3S9lM815UjrrEQQXdn7lnFwwNdHHCDwWcoFHJ1zXDhiu5vNseVq5CEfTZROy+dZ3Hksw9OO72SRN7VlodUstxgIxIznnx/xMaUzxTJBLsxPiOjOa8bsqZ1ElM+89+seMX2GZcmT5+Qhm1yjy0eXmjHhagxhgvDnotX43QNY3QNI462GKZnxxhlXl10H1N0r4wJeo8jdtaCx5UtjQsklhiUMI8rMfroujrpW2ozZaHN+uhksAkjDKWzsxK1hmyGQW1cpPbzFP1NFhGFCqo4Kq+CoFUycHh3HtT+4zWs/c/XsORvr2PB64w3XvLGm8RbxKxwRbz+Hha+8SGWvrMQqz5YitXzlnPWzl+JdYtXYwObUXDRaiguWgXR4jXQXC4DnZUbobtaDvpr5WGwWhaGVGe2dC2cVqzHNhlFHFEQIV5ZC+nKOsgT6eOEljGK1PWRr6aNPDUtHKP2MIW2iZVXw+F1CghYug5bF6zGruUbESqvgUR1AxzTNcNxXQsc1xQjW8MMWcYSsqVp3L//MM7GxqOnqhLff/oJXjx9it+//wF3evpwJiKGbEIXxJnbI93EFpkG1jzk8LihBU6ZSXCWuGgq4R5XJUSZuQ0qxDaosrBBtYU1qsSWqDIXo9rMArUEE60azC1RT+vqrQTqmGjF6ogG2r6R1rVY26LD3hG9zm58JkEmXvVR2efMZhV0515Y3c4u6KZvuMfFBX0sPNDDA4OeXuj3IDy9MeQzK1ztwNSO3ZgmprbvwoT/Dl7eDjyIB0EheHgkDA+DI/AwLAofhUfhXkgkbh0Kw93gaPw9KRM/ZLKZBfPxOCkbj9OO45v88/jxfBl+uVKDX1leq+pWPKlrx9OGLjxr6cPzzhE876IxNfGE+JX4uWcCP/VO4ufBafw2dhNPJ2/j2fRdQbi6fg8/3byHHz96iCfffIMXvwvC1Yv/rXB1luVK2ieD4vC16CpQxc1q+iM4b4zMvWuwzewNBFguQXaQHRpPRmCkJg8TTUWYbCvEdFcBrvfm40b/cdzoy8NMdy6m2nMw3nIMo/WpGKlNQsflMJxJcEOYjxJ2iBdjh+kC7LdajiBrwnIZDlksxRHxUoRZLufCVbTNUkRaLyIWctEqzn4JEhyXIN6Rlh3mIdaOCVbvIcae8S7xNqLtCPt35mD1cU7vI8F5IZKYV5DHcmIFklyX03GWItZ+KR1rORdGErkwsgYprmuRyjyw3GWQ6raOiyXMuyfJdSVS3JlgtQbpXoQnW6Y6t5VI92BC1Trkbl7PydkkQ7Df65C3RQZ5futxnMjbSr+3riXW0O81KPBfy/NLFbEcU7P4EVtlcIrK07TPabZMxzm1aS1O+a7BSeKE72oUcK+s5chhHlsey5BF95blwQSslchheNFvz8U46j4fGa7vI8PtXRzzeA9ZXh8ix3sBsRC53kuQ60XvlHl+ceHqFdwX0/aLeChijtci2pa2912A45sYTLhaihw6P/MWy/JcQdsux1Eiw30Z9yRLp3OneSwkFiCdeZe5LsVRl+VSliHNid6Hw2Ik2C1CvO1CKhdzESvObgliJIu5B1aE5TxEWMxHpNUCxLJvgLZhZRQLERS/R7xDvI1Qc4LKSKt36bt5j74fWmfFwg0/ID7kYYVHzN9DkMnbOGD0NvYbvIX9hm8jyOhdHDb9EMHiBbTNYkRYs29vLaKtNyDaaj0iLdYgwnwFIs3oezRdhgTTNThmpoQTNMgpsfdCk3MQupzj0GWfii6bo+i0OoZ2i6NoFWeg2TQDTSZH0WR8DM3GWWgxYmSihYzsZv10GqCmEIJw1TQbJqifggaiXjdlTriqk4YB/pV/FK5eFbME8aqaiVecRNomQcpLAatKI/YVoSr2nxCEKylsWZozq0IUg3IuXr0C88ISCZSz/Fjqka8Q8RLRbLJ3AZ7snc9QGIIStWDipcgjhM9JQ+xEhwSvJdVDPNSwlJU8BO8gLqsdEPJJsVBDpV1kBDF24rTCDpxQ2IZCeX9Okfw2+r0DJxUDcJo4o7STb8v2YSLVRZXduKSyB5dVA3FFdR8d/yBK6bxX6bxX6Zquqh956RFFvytFwfRMQsgQCqZ7OkIcprrD9IxoWSMYZRohtH0ISv+Bq38h9C+UEeWiUFSohqBchY7BPJ+UXoWJTa8KVvQ8VSOlsOXwOcrnCPsrKv8dtC8njIxAug46VyVRpRSG6n9JCBHMqVEO+WdUCNVQMvBCUacWSsZXOBrUw9FI30IjfQuNai9pIppFkQJq4Whh3lb0/XRqxqBHOw59OgkY0E7CEPO00knDmP4xjNPf1CgxaHgMfcSwOB93va7i++ABPDv2AH8ef4ynqTfx96Be3POtxn3PSnzp34Ynh8bwPOwanodO4fmRCc4fVPfr3gF8s60dj9yrcVtyBdPiMxgzLcKwST6GzAp4fqxxq5NkWBRhyDwf/abHMWiWj1GqH7M8gTErwprWs+Tvlidxw+wEbjNo+7uO+bjnk4t7O47h3r5k3D4UgetHDmAqeBvGDnli+KA9hoOsMXbECqOhlhgKN0NvKBlNhw3Qtl8PrXt1CDJKA8mACtRE+z4y1A5ooOugiFBBd5AS+o8oYjhYFmPBMhg5shZDwWsxHLYeY7FymEpTxs1cEe4XqePj0xp4fF6Ezy6q4LMLCnh0XgH3L2jifokFHla54VHjZjxqDcDjjn143H0Ej3oi8Kg3Fo/64vFxTzw+6orDg85Y3GuPxp32KNzqjML1jnBcaw/BTNthzLQfwvW2g7jeFIipKn+MXKJB2Akb9GQboytVCx3xKmiLVEZTCBmoB5RQHiiPyj2yqN61Hg27N9D9yaKNfjft2oC6HetQRVQErMfVnbIo2SmHkgB5XA1QQsVuESr3a6J0vzou7FHCmR0bcX7behT7r0fpVtqe+s0yhv8GlGxfjwvb1uGC31qc37wW56i/Pucjg/O+63HOewPOeG7ASTcZFDitRr7DCuRRP5RJ/UyyyRuINfwPpEnexOXA9RjKssajkm34omo/Pqs+jPvlQbh29QDGyvZjup6e1UACnjw8gV/u5OBGuT+aY3VQz2Z8ZMJVvDn6Eszp/k3RGm+CtngjtMXoojVKhwtXQ8fcMZi3AzVJ/sgKdEWwjz32erti3yYvBHq7Y7+XGw5vckcIGXGBXLgywAE3G5xNDMN0cyUejfZgqK4MpzISEbl/N/b6bYafpwecbCQw1TOGobYJfNz8uHDlt2UfrC09oa9vC30DWxiZOsDMwgV2jlvg7LYD9k5+sLb1gZXEB9YSX4jFnvDZHIjCi2fQNtqG5r4GNHXWcRq6alHfWYO69hrUt9WgsbUaLe1VaGoqxdn8ZCTv8kaSvTlyyWA/ra+DcxrqOEcG0wWCC1fKitQOK1I7rExtsArPd3WFC1hq1NarUd+hgRodXdQx0YrlZVEXoZh5aCmycDMVLlpVqbBcTyqoVlRGLZU1DFpXR+dg4XpMbGrW06G+VkiuzkSpRiNhpq0WlrvKwgRd1uacTisztItZ3ixjtBobotlQn+ejYqISC+9robJJRxN1TPxSVaJzMxSpvVRAuaI8ypUVuAhTw7yHVGdRFTyLqKyke6yka6tWYaKaVLjS1kYj3VsTE8W495UWHZ+dg0omXKnRNioaXLRqUKR7IpoVBfGKzRjIjl1Pz7VJnfZRUkOJrBLOk2FX4uaBrowMzDQ34MZwH6ZGBzA+3I9xJlgRE2x5hBjt50nZJ8YHMTU+hOmxYcyMDuPG6AhuE7f6ejBeWY6OrGP09xeAAhMyADfII3flGhStWo3T69Zy4eqinBwuySvgMlEizVdWRu+iWFYBxXL0fFj+MnpXPMm8kjKhxKlk+a3oOyhXkkcZPUMmZNWzUEsmXGlp8GXmcVWvIaJ3Su+Wnnm9GguH1EQHPbMOej9dZJxzocrMGL1iQahiAtWQDbWnEivCUoB+D7M6K7JvzE2F7dlMgmJD9FkY8tnYeoheJmDRWK9PbIwec2PunTVgZUrHNOXiVp801xVLBM8Sw/eb6XGvqgGxLoYs9DFsYcAZsZCKUZbG1H+YYJy+tVE2C6EprTfRx6iZISbYTIEWxlSnj0ETXUKPrx+hdRy6vhGxEUY5hgJ0rUwYEzCivsdUKiyxMDYbLlix8DweoscSfzu8hIlUfL2zHRd7rrOZ9/g2UpFJGg44KRWtJm3Fc2FvXKDiwpb45ayJs6KWlCnbl8IVx0FISs5DE2fDE5l45SYIV9e9nOaY8XDANeK6t+CBdZ15X3k5csFqVrSa9nDiwtU1Fg7IZiSUzlDI7oPfDxOsmHA1G+boLCSIn8PZQRCqWO4tBztCKKcdmNDHxD07Lnyx62SJ7ZnnFBOnRmzo3c0KV1y0M5Ui1I8zLzkHS54Uf0QiDRdknmrseUpDMnnIoYsgWrHwQO5ZJWXU0Q5jdE0MJlwx2HrmgcVCCKdcnWg/Wk/vkAlXo3Y2vGTf9CD7tum5D9pZoYe1Y/S9dtM31UPfjCC+svaF5dUT8lyVaKnz9vcU/V2elFOksbEacql9CV8nB/cPF0Hzb29A5m+vY+nrr2PhG7Ni1ZuviFaCcMVEq/mvE6+9i0VvfsjDBNfMW4E185lwtQxrFqzE2sWrIMPEq4UrobBQEK60l6+H3kpZGKyWh8k6JZiuU4D5qo2QrNwA79Wy2COjgEg5NaQqaSFXWRun1PVxQdsQp9V0UEDXmqeoilwVdeSq6yJTXQ+x8iLspWP6fbgCu5dtQISiNlK1TZFjaInj+pbI0RIjTWSMNBMbXAw8iIZjWajJO472S5eo/2zDre5+Gsv0oPviFeQdPIIIexck2bmiwNEbJ63dkEPHyNU1QxETr4wscd7Yak64umpug3Jzay5csRxWHEtrVJszccoKDUSjmEoLwtIK9ZaW3Bu23tyC1lnQOoYlmi2s0WZjSzalI3ocndHr5MJhy11SmHDV6zKLK/pc3KQCF8HyYXn5YmyLPyb9d/DZAyf8AzC6ZRuGN/lhfOsOzOzci1t7D+L2/iDcOXgYdw4F42bQYUzt2YeR7bswuWsfHobF4vP4DHwUlYwbIXG4G52Gb/LO4rcL5fjtcjV+K23Ak4oWPKluw9OaDjxt6MGz1iE876Cxdec4nlL5K/Fz1zh+6pnAzwPT+G3kOp6O3cSzydv4g+W4un4PP9+8h5/uP8STr77Bi6e/v5KcHf/DQMG/CFfr0F2ojtu1Vui/aIrs/euw0/IdBHvIoiJrF261n8ZXMw349k4L/0/rt/er8f3DavzwSQ1Ri+8f1eI7qvvmdjm+vlmGr2+U4l5PPqpydyDCRxm++u/BS/MNbDf8ALtN5mMvE7FMFuCQ6SKEW61AnMMaJDisRoLjSk4S98RZiRTXFUh2XYok10VIdJqPeMcPEe/0PvEeJ8H5PSQ6v89J4ILVB0h0nYcUNyaisFDClcQqWqbj0bF4YnDu1bOSjid49aS4rkGq21qkua9DugfBSve1xGqqW4VUIs19JZUr6LjLafvltP1KHPVcxXNasfIoHf8YE3O8mHcV4bsKWZyVnOxNK5CzeQVyibzNzHNqJY77SPFeiQKfVdzT6tTWdTi1hWCeV8zrinlceaxAvvsy5HosQbb7Ip7rKtNdCB085rqEi06ZnMXc4+qo2zziA6p/l7ZjvEfLjPeJD4n5OOqycI4MZ8YCpDvPQxo9xzSnd4l36PfbdJy3keXxLrI9PyAWcFFLCFUUPLaO0nkz3JbQ81lIz2YePV96L47vIMHuXSTZvodk2w+QYkfvw54MArv5SLSdhzibDxFj9R6iLd5FpPm7CDV7B0dM3sFh4zdxyOB1BOm/jiOGbyLSgt6t3SKkspkE6d2lubJyKVJZfi3mgSd5HzE271L5HmJtadmWeWDNR7QtC0P8EKHmTKR6C4eM38Jhk3cRYv4BIi0X0LZLaX/2ja1BstM6JDtupEG2PF2bAhIkskiw2YBkm41Ilygg11YDp+3NUOrshjrX3Wh3jkS3Qyp6bDKpg8hFp3ku2syy0TrrYcUwFGghWjnHaBCcQQPoVKlwlSSEDBqkCnmv9IXZBOeEK+1Xc1il/EWwqtFM5SJWLc95lSYsS8Wtl6GELHF7EsFyXwneV1UasXNhgAJx/xrmqaUhFb2kebMEr6tYlDNUY6REczGrnOXC4t5a0QI8EXzUHCzp+z8mfq8QRXJBq5woFbHwQibihHEPJCZWFasdwlW1I3T8EFSohqJSNQRVakwwCqF9mIfSES4mMQ+oUrWDKFE7IGU/LquxmfsCed4sPpsf+60mDUcUsWTpAsXqtL0G7atBx9A8hDLmNaUZTPcQSoS/QhjdRxg9hzDUzBGOGhGVdN1MpKlm10nXViYVoti9vMpfPNDUw/9COdVVEJVqAhUMJiQp0zqCCVZlbFmFCVXRnEq1WSLpuURSGcERhKy/ill/Qbodg+1XLRJgy1W0vorOW0XnqiZqiNpXqJkjdI5a1TAiXChVQl9CdXV0jgb1SDTRN9GsEUPGBkFlM30fzfQ9MFro+2il34wWuo5Wqmunbbq04tCrk4B+3SQMskTsOmkY1T2KCaMcTJjmYsQ4GwMGmdzz6brjBXyxux2/J94E8j7F85xH+DF6Ao8CWnDXgwx7rzr8sKMbzw9NAiHXqJzA08Bh/Lp7AD8GdOPrzc342KUSNy0vYNLoFMYMizBsXIgB03z0mh0n4yafDJ0C9LFlYkBcgAm7s7jtVoL7PhV44FOJu17l/Pdt5yu4a3sBd6zP4JakiOqO455/Du7ty8DtI3GYDg7CyKGt6Dvggq59VujYY4KO3fro2qOHzr26aN+njea9ZKjtVkPtDjLUtqmgdjuxjQxifwUqFVAfII+mXXJo2SOL1sAN6KC+u3PvanQFLkfX3mXoPLAC3cGr0Re9HsOp8pjMUcb1IhXcOq2E22flcOfcetw7vxZ3L6zFzYsymL68ERPF8hgvUcJ4qQjj5ToYrzLCeA0ZKLXWhARj1TSQrpJgtFKC4QobDFZIMFBpi95yG3SXWaP3qg16yyToLaXfF8XoOEWGf54m6jPISE9WQF38RtRGrkXZoZU4t2Mp8rwWItt1PvVpC3DGaxEu+yxCqe8ilBOVm5ei2m8VqnesReXO9bi6ayMZzRtRul0W5dvkCHlc3UFGcoAczu/YiLPbZHDBbx2uUL9ZSpRvYchw4ap423pc8F+Hs1vIyKY+9oTbChRRP1LoQtD4ooDGALl2y3HMahHSzT9Eiuk7iKf+J1rn/0KU7v8HyVav4XzAGvSmmePBpa34vGwvPi0/gHsle3Htym6MXtmJiYq9uN8Rhp9vZeO3G0fxoCoA3YmGaApSRXeIFobizNCXIEY30ZFgis4EY7THkkERpYO2GDKE013Qn7sNNUnbcGyPKw66WyPA1QE7Pd2x08MVezxccNDbDUc2uWC/mw122pkhyF2CgvCDaD1XgO6ScygvyEJWVDDCAwOwe7MPPMkAsjQxgZ66Dgw0DbHJww+H9kVgi28gxGYuMDCQwNTMCRJ7bzg6M9HKH44uW2Fj5wOxtQfMLT1gYeMFsaUnNvvtw6mL59A13Ib23ka0dtWhmWjorkVdVy1qO2rR0F6DlrYatLdVo7WxFBfzk5G6yxvJ1G/mkGF/Sk8LZ0RqOEsG0wU1ES6KRNQuq1D7TFAdM6QuKKvgsooqtf8iatfVUa2lgwYDQ+obDVGrrc1zQF1VVhJyJNH2LCywSkkZVQpKhCKqecnC95Sp7RGhlQy1ThNjdJnSMzczQbuZEVpnMTdGm4UJOsnQ65FYoJtg4lWHhSltR3+TRKeZKbqITnqOncaEkSH143rUb2uREahJ16VNyzo8lLBRl+p0qY7us4nqm/V1+ax+rTwZuz4Xv5p0mfClI4QKslkDCRY6WK+hgTqiVkMdteoEE67UtVAnovUqGqhXUkeDIqEgCFfM66pBWcQ9y6pVlXky9hoFZZSS4XlqzUac0NRFid929Jw4genuTkyPDGGcMTSAicF+TAwRIwNUR79HB7hoNTExhMmJYUyNj2B6bAQzxM2xYZ7Afay2Eh3Hs1EauAeFZGxlbpBH9vKVyF+xks63Buc2rOfCFROtmNdVqZIKD/u8qqjMwwOZeFWprEbvTPCOK1dknlcsZJCJfoq0TpGLfkwAZCGDXKzSlnpasVxXWkK4YL2IhVyyHFdqaNfSQhc9005D5lVigG6W24qLVmIM2FgIQhUz5smw77Okd0zres1N0UdlH73bbmMy6o0MpOGEujzHVa+FIW1Lf4/WJui3NqN9WRiYldS7xULwprEWBKwhKyHp+wBP5q6HfpZY3VgLAyY6GKbfw2wWQiqHzHQxQtuMsmTuYmPudTVA5+xnSdlN9GmdEcZYvakhBql+gM82+IpwZcY8tQwxas4wEBAbYNzSEBNWTBSjdtraGBP07U5ImMeTDWYcbQURh3kQOUgwaWvNmbaX4BoL4+MhfMKsf4J4I+HeUSyP1XWWz4rntGIeUwwrnoSdwXNtsXpHoY4JW4JgZkHntaDjW/Hj8BkGmZcXF8Ik3NOLhy5KYZ5XM+4OuMnyXLEwQSZcscTrbGZDJmhR3WzuKyZkMfFqxpvltnLiCdxnuHDlyHNYCeIVE+CkXlfO0lkW2fVKr2eGCXWOL2c6vGZvS8/DBpMS65dIBTf2XFhCepa0nolRXLRiHlVcuDLhopXg/WaKcRszun9zLu5N2lvwGR2FWR1fmVlQGsI5xhOo03dJz2vIniVcl3CxaoRDfStd25iDPYcv0/1MsNBAYsLFEeN03aP0/kbouoclLFTQmi+P0PsetWf722LQjvpha+pnLM3QS/SwiSWoLWrkXovaqKf2p5LN6qqphnPUjp5VUMB5ajcuqGripJo24jcqwXfhMui9+Q42vP4Glr/xBha9+apY9Rbmvz7L21j4xrtY8Pq7mP/ae1j81jyseH8J97Riidn58vzlkFmyChuWrcaGRSuhsGg1NJfJQH+VLIxWycN4jSLEG9RgtVENknWKcFmjAP91Sghar4w4WTVkKmigSFkTF0TsmvW4IH9SSZXqVHFSUxtnDExwwsAMGSI9HFkjj4D5q7BriQzC5DSQqmWCLAMLZOuLcUzbjM9GmGrpgJrYBEyXV2CguAR1OQW4GJGIvD2HkLVzHzKJ5C3bkeS1CZleW2lcsg1n7LzoGBbI0jJCob45Thta4JyRJS4ZW6LUzAYVlraoIqqtJKi2lsLDAW3QQDRTPaOJ6hotmYDFPK3EaDATo5Ha0iYmWhEtTLiibTqYeCWxQ7etPbrtHcnOFOhyYDmwGGxZ+N3r5IpBdy8MefhggBii6x7ZtBVjm/0x6uuPYV8/jG7expOxX9uxhwtX1/fsx8yefZgJ3ItpYnLPHozvZKLVHtw6cBiPwqLxKCIe90JjcCcsHo8TM/Fd3ln8cqYEv54vx6+XavCkuAG/XW3GL8SPpc34uaIdT+v78bx9HM86aGzdKXhdsZDB3/qn8XToOp9d8PnEbZ7r6g8+q+A9/HL/IZ7+/yNcnQuUx7l9G1ASsQHdhZq4XWuDgUtmyAvagCBHGtDRwHqwNB7f32zEn38fw59fj+H5V33446sOPP+mHS++78SLH7vx54+9+PO7Hvz5TRfwdRf+/KINX01dQsup/YjZIoKX9ttwVvr/wlf9NfjrvI0duu8ggOr26DKvmIWIsF6GGNvliLNfhnjmEeVIOCxBnMMCqmMhgh9KeQ+xDu8ixuFtxNi/RbyJGLs3pLyFWLu3+TYJTvOR5LKQJxJPclki4CQkCOfePZbzESaeh1Bz5skznycMj7ZZxL1/EliuJQ6d336RlIW07wIelsZD02wZH9A+7yPK+j3E2LyHOPqd4DCPC2yJzvOQ5Dyfzs9YgBTXeUKCcyrTXD5EmuMHSLV/D6l27yHd/gNkOi/gwlShDw2wfVfhpC8LFVyJQq/lNMCnwb7rYuS404CfhfF5LkSu5yJaZsLVIhx1IajMdBMSt2d7sVC/+cQHtPwuF56Our6DDJd3kO7Cyvfp93wufvGwQS6Azef1qY5vI8nudSTY/hcS7f4TqQ7/hWMub9C530Ou1wLkeS8hw4OxDMd9aQCzmSWaX4O8LauQvWkpjnkvQJr7h1wAy6B7zHD6EMfoOWTSM8hk18iENu6JtRTpzovpfIuQ5LAIifaLkehA0LNOtKX3Zs/EsZU4SYZK8UFtVIUZoy7KjDBBZag+rhwU4cxOee65VkiGS6H/ehRt24giMnAKycA5vnUjcnxlkOmzFpne6+jaNiJ/qwJOblfF2d0auBCogwt7dXB+tw7OBejjzDZjnPE3w1l/c5zfJsal7dYo3eGIyu2eqNu6FU2bAtHqEYwOhzh0WqWjyzybBj156DDORatxDqeFDOtmw5w54WpWvGoxPEYD2gwa2KZKk7G/9Lbi8BkFU/4iXM2KV0ywqv4n4YqJVukCmrPiVSrqNKWJ3LVnxawkQbiam23wVeL/BVQviuehhjWaiXx/FnpYSXWVagIVqnFErFCqMW+sOFSqC95cVRqx/zSTYZUoRuBV0Uwk5NOq1Iji4YUsX1a5egQXckpFgidWGROsqL5aNQI1DDWCtq0mKkVhdN5QIphg3k4ClZpUElc1D6NY8xAuE1eIYq0jKCFKpWUJrWfLV7XoPNohKNehY+mEoVI7nO47gu47igyIKHp2jEjUqEeSURHxCpFkWERycYaJNNWqguBUTtdVri7cy7/jr55pkfTsIjhVs4gipEISrWNilTLtQ2WlKj1LtVhONSeaU6MWRSUTn+g4qrOE/5VZsYqOXa3OYPcUTfchUEP3wmDHqVYRqKHz10qpe4Vauh4uYHHBihHBqVOhZYZyGC/ZtvWiKDTSe24imunbaGFoxnIhi4tZVN9K30MrlS2iaLTTd9GpEYcurQT06iSin88cmIZh3QyM6mVhwjgP4yxMzygbg/R3NmVzBp9srcMv4eN4kfERkP0YT5Ju4fP93TQorsBNp6v43LsJv+0cwJ8HJvHnwUk82T2E77Z04guvRjx2q8Z9h6uYEZ/DmH4hnScfw1QOmhShx7wAneJ8dFoUoMeqiAyZkxh3OI8bnqV4tL0BX9M5fggewo/Bw/ju0AC+3tfNk75/5deAT72v4r7HGdz2PY6bO49i5mAcRg8FoSdoM1r22aM+kNqx3Xqo30UGbAAZZ9tUUedPRvc2MsC3y6OK2rwKP2KLPMo3yaLMdwPKNsmgYrMMqvxkULddBk271qNlz3q07VmL1l0r0bp7Gdr2rkDH4bXoityI7ng59KYrYiBXBcNFKhg5rYjR0xsxfkYG0+dlMHNFBlNl6zBcvhJ95cvRzVmF7op16K6SQ0+tEnrqVAk1Qp3QRG+dFpXaVOqgv04PfdW66K2i5Up9DFQaob/cCD1X9NF1ThvtpzTRVqCBtjwR2rLU0JxGBiqNMYoCllP/+AH1ua8jxvxvOGr7Nk44f4Az1PdccH0PJR7z6D6XombHWtTs3oCKQFmU75ZD5S551OxUQF0AGbi76Fi7FXB1jwJK9sijdKccygPkUL1DDnVEzXY5VFA/ULJDFpe3b8RFembM4+qs9xqc9lyDk+6rcdKNSre1KHSmvst+BXKo38+xo75TMh/HqD/PlLyP49Q/luylZ5FijrtnN+HTkj34pGQf7l7cjWsXAjB2cTvGS3fiTmMQfphIwW+TyXhctRODqaZoO0LPLVQbw3FmGEiwRG+iJboTzdGVaCIVrrTREm2InjQahOZsQ02yIFztc7WCPxlQ29zcsMPDDbs9XLHf0xVBPi446OmAfS422O8iQeQWd6Ts2YZEIna3P2ICtyNs9zbs2uwFVzJqTPX1oSvShJG2MbZ6b0fQvnB4uW+Hob4EurpWMBc7w9FlC1zc/OHgvAXWdt4wt3KHidgFxoSZpTuMzVzhs3k3zpw/i/7hdnT1NqKtqw4t/0K4am2rEWYbrC/GpdwEpAd4IMXOFNlkzBfpaOCkqgrOqKjgkroGtctkkGiIcE5NlYtX51VVcZGWr4jUUKKhjjINTVRr6aJezwB1OnrUBmtS2yWiNk6V2kUpzHuJhd4xlJWpTWKool5VxIUhNoMfE556LCzQY2mBLgtzdJBB12FpinaigwzQLhsxemzpvZDR30nLHZa0jdiM/ubN0W0h5vvx/cnI6Dajfc2M0WpqiBYzI7SJTWhbUykmc3RamKKLjtHNjkPnbzcxRpuRIdqJNkMDtDDxiolVdD817H7omZRLPZDYfdWKNFCrpkn3Qvcrr4IqWSVUk1FZs1ERtbRcKyeIdSzcjglX1YqKuLpuI86tkMHxVRtw0tAc1YdDMFBSgsk+5l01jPGhIUwSU0ODmBoewNTIICZHGVQ/PoLJCWJyBFOTI1zAmqa6G1TeHO7DeCO91xPHcfXAfhRZWSNzowKylq1A3tIVOLl6Nc7I0N/WBllclJXjCdmL6dpKWd4yKktkFVCmwK5TyENWrsRCBRW5aMXEq3KiQlGei1ZMwKphQpxIVZhJcHZmQS1hZkFWX6+mgiYNEfe26qbn2WNqQga6CRem+uid9UmFq0Gi38qcnr+RkJxaVwstetroMGQJ1tkMg8boNWEJ2PW5cNVtSm2ZpTHtZ8pnZxuyFXPBiucjYmFbEnMMSsMKB61MeC4slsR9kAtX1AYaaqJHjyVf18QQHY8JVMx7qo/NFkgMmjIhy4CX/Sy5OzFIv4fMDDFsbowRM2PuaTVE1zPrcTU6K1hJSx5OaGHAxapJK2NMMayNMWljggkmonDhiglGdty7iJVMrJqitmDazmZOuLrmYCusc7DDlL3tnDcWE5pmZgUnLvoITDsI+a1mnKxx3VnC4eKQw0vPLCZksTo2+6CQrF3CQwSFMMV/Fq6uswTtntIE6O6CYMVmG2QwUWuG/yaYkOXhKAhcLB+WuxPPa3WNhwU6Ch5XjnbCPbEwSfpbHrcRwilZiOU1e2vccLIl7DHDtuHPwxrjVhYYpb91xriNILrdYDMk8lBDlgTdEmN2tM6WhUyK6R4FpiRiTM9iy/Zj9y7FwZLuU5itcTa/GAsPHHdgXn/mXAzttzbnnlGzwhUXrxwE4Wrc0eElTixBO/PAssUw86ySMKGKeVpJMCKxwaitBOP07iYc7ekcDvSN2mHA2pLaKjNOL9FtasRz8jGPzDpqb5lwVa2nQ+NeDVxSY/8oUMJFakMvqWrgjJoOkmRV4Ld4JYzeeheyr72O5W+8LhWuXjL/9Vne4sLVwjfex4LXP8DitwXhatUHy7Di3SVY/u5irFmwAhuXr4XcirWQXbwKiotXQ3vFBpiuVYD5WkWYEVZyItjKq8NeRhnuVL9jnRKObFCha1FDroIIp1XoWkVauExcUFHHGWU1nFfXxGVDYxSbWeK8qSWO6xgjjo5zYNl67Fm8FkfWKSNJZMBnIMzSt0C6thkSdM2Q7e6DnqITeNzbi4mqGpQlH8Mxvz0ItaZ+1cwWofZuSNq8DfmBB3Bu3yFc9A/ECTtPZOmJkalhiAIdU5wxtMQ5Awuc1zNDqbElqqxsUWNjT9jRsgTVlhLUWNigVmyNeqmnVSPLY0W0WAk0W1iiSWyBJupTmqlsEVui1cIa7Uy4spZQP/RSvOqycyDs0WFrhw6JLdqJDjs7LmINuHtilIUH+mzGoKcP+j280cdELM9NGPTegpFN2zC5bRdmdu3F9d37eN6rie27MLZ9J8Z2EAE7MbGLxjF7aTxzOBgfh0bgoyNhuH0gBPeCo/BpfAa+OVaIb3NO4bv8c/j5dDF+O1eBX85X4fszFfjqVBk+P1GKz6n8+mIdfqrqwtOWYfzRNYFnvVN42j+FJwPXuHD1x+htvJi4g+fTd/H8xn08vXUfvz34+BXh6sX/Xri6sJc+4ANyuBpJA7RCbdyulWDgghnyD8si3HMljh+ywERlCr69TgbCRzRYv9eGb+/U4Zu7lfj2fjm+e1iJHz6uwU+P6vDzowb88rAeP9+rxrczJbjdloXyTD+EeynCS/NNOMr9v+Gu9H/BW+U/4KPyn/BV+g/4qfwNu7TeQpDRBwgx/xDhlvMQyXJLsaTdLOzL4i2Eit9EmOVbiLB+G1GStxBl+yYibd9ApOQ1RNj8jcr/Iv6GaMkbiLGdFa4+RJLzAiSzkEGnRVSy5OnLkcRyJUkWIcJiHkJM3sNh43dxxPg9hJp9gAjxPJ44PNZWCFFjwhULVWQkOi4mFklhItZ82uYDHqbGYB4/TLRKdhGSsKe5L0K6x2JkeC7BUS8GS8y+EOnuC5DBZv5jnk2O7yGdrvWY84fI9ViEQt/lOL11Nc75rcMFfxbmwKCBgd9aqluDs9vW4Mx2ggb1Z3esw+nta3GCti/asgpFVJ6k9afZup20/a7VOLtrBS0vw5mApbRuKYr8ltB2i3HCbxlObVuFswF07F0bcC5gPR13LU75r6T1y3B800Lk+XyI474foGjThzjjtwgXdqzEpV0yuLxblkoyCMiYuLKXBigHRSg7rIHyI5ooPSzClSBFXNwniwu76drp+Bd2yOAiHf/Sro20jzyuBCqjZJ8aSg+oExooOaDJhamSg9SoBuni6iE9QgdXg3RQFWKA5jgahBxzxmShL26c8SO2YuqEDwazndCZYomWeFM0xhqjKY6INUVzrBntI6Y6MeqjzVEXTUYilQ0x1FDEWaM1gRqAJAd0JDuiPdEOLbG2aI5yRHOkB1ojN6Ej2g9d0TvQHb0HfZEH0Rd8BN2BIWjfEoY2lyhqPBLRYZ6BTuNsdJLx3G4kFa3mhKtsNBlmEZmvcAyN+hlo0EulwXgKMZvTKuklr+a4ks4syAQoJlZVa7ykRkMQruq00l8h7SVS4UoIN0ye85r6R5FKSOT+V6q4QCWIV2w/QfhKot8Jc1SqvoKaAKt/OaNhLBHzCrHS+vhXEEIRqzRiuPdVORNWmHeWeiT3wipTC+eeQ0xIYcIMo5YhFVjmRB71cO4NVcm8ojRDydgJ41Rqh6FMJxRXCVaW6YahXDecc1U7FCVaIdSBh/DlMh1hXQVRqR1BzzsSdRrRnFq6ppdEzlFHvxn8epjYoyr1eBL9szD1z0JV1F+Y9UxjYhJnVkBSpftUYdB6lWj6HUPniiXipLDf0XPPh4tXdB3/Cn48qYdVDRetov5BuIoSYMdSFagl6qTUEw1S6ul6alUipWIVI3JuG7bMhC3GbP3c/nStTMBiwlWLZhynlb6BVvW4OfGqnUomXHVrJaCP/iYGdFMwqJeOYb1jGNXPwZhhHkYNczFslItxcRHuu5fhx319eB5/E3+m3cfz5Dv4PmQY97fW04DxMmbsSvCFdwueBFCHumccT3YN47utXfjUvR537a5ixuoSJsXnMGJUROfKw4DecQyxZfEp9EpOo8+J1rlfwTXfctzxr8PjPW34+sgAfomizjnhBl4k38WLlHt4nnQHf8TdxB/R0/g9dAg/BDbiY//zuOGfjck9CRg5FIzuQ9vQGOSEqoNmKN+ni4q9GqgJpEHlHuZdpYxKPzmUbVmP8q0bUOEni4qt9HuTLEq8ZHDFcw1KfNbQ7zWo3LoWtdvWoWmnDFoDZdAWuI5YjbYDa9B+eB3aw2V5WF5XugZ688hAOmOCkWIxxivIyKgyx3S1OW7Wm+N2ixg3usww2WOIkV4ymHqIXgOCjKh+c4wMWmJ0iAbLQ2S8jdhibJQG1GNOmBh3IcPWBTeIWyPOuDXkhNtDrrg76IE7/Z641e2BG+1EqyduNnvjVpMPbjX4YqbKE0MXXFB/zBonD2oh0X0V9e/sHzfv4yT1kZd8lqLUdwn3uKrbthqNezagab8CPTNlNB4SoeWQOtqDNNBJtFN/03yEjNpgMmqJRlpuOaSJdupPOvapo2UvGb571VBD/UzVfhGqWX6s/fSsD2hRnRaq9mgSWqjeo0Poomo3lYE6qNuvi4YDOjyJey2DztMUSQZomhVuUp/z+NJufHJlLx5c3IObF3dh+lIApkp24nb1XnzTF41fBqLxuHw7htPN0RWmgf4wXYzEkrHyj8JVnP6ccNWd7oQeJlylbkfmXjfsc7WBHxkk/m7uCPDwxB5Pd+zzZOKVCw6QEbefDMNAMiR3k3G9g4whPzKod5MxGOq/CaG7/LF7ixfc7W0gJsPeUEsXYkMx/DcFYN/uYDg7boK2phiamuYwMXWAtcQDljbuMLdyhYmFC4zELjA0d4YRYWjmBE0dGzg4b8aJ0ycxONKJrt4mtHbXo5lo6K7jwlXdrMdVe63gcVV7GRczY5Hu74pUWxNkk+FeoCXCCRUlnFFV5aLVFS0yRNSlwhVxQaSGS/SbCVfFVJaK1FEmojEFQ02d+oLZGQfVeF6nSuZtxfJZ0bo6dYIlTNegb0Ga/JyH97EZAJlnjTkZcZYW6CZjlQlVnWTkcyRUT8+whwzJblsrMhYsab0lOq0FuqzofVmz8Btr2tcaXZZW6LAQo11KBx1TgI5pJUaXNZ2D9u9hsHOJzdBmzIQTfWmooR6ayZBs0KBvkQlOyoK3UZmCPIo3bkSprCwXr2pU2XoNVCuqokJWERXr5VAhI4tKomLdRpQRpRs2opwlhKdnUcFC9FavwykyEvPWyuOcDY1rUtIw2dCA6aFBLlxNDA7R8hCuDRMjtDw6zD2rpsdGcW1iDNOTY5iaYjABi9ZNjOAmcWtkAJMt9eg+XYirhw+i0NoGx2SZcEV2AXFyNY1F18ngrAyNIddvnBOw2OyCpQrKKFNU4eGBVez9kZHMBSsFQbBi4ZVl8tTGycvyfGBVzOOKiVcsjxV9E+w58RkaeaigmjCzoEgFTfS7w0BP8KCi5y8gJmPdnNPPQgGZ4c5EKzY7pLYI9ZqqaNKh9sNAh886OCg2wTBtMyg2Rq+ZMKsgCxkcsDKW5igyxyhLWG5vyWeDY4IVy2/Ftu3nYpXAACtN9dBjqIUeA030GUlFKnM6B5vl0Jiu00SXzz44RMcfEhthiOWnsmKePGYYpr/dIXNjQbwyNxJg4YDME4t7YxkKWBhyL6txKyOeuH3S2hRTDLrWSfqOJ1hYGheG7DDNZqlzsMWUvUQQq5iQJRV3pmeh31Mc2zlYCCETrXgeKz5roPgvidlnnGz+Sbj6J2+s2STwPFG8FU8EPzuL4Wxi+GkX2sbVljP9SsJ4FlInhNXZSpPL03Wx5O4u9rjp6oibPBG7E667OAohf9x7ira3tcYU/e1OWIsxZmXGwyeHWY4wer7TdlZS4cqOJ4+fZuGUtO04bcuFKysmTNE2Lra47c6SuTvwa5hwssK4Iwv1sxTum66HcYOeww16HtdpnxmWmJ4Ld+wYLM+YmK7XShCupKIdeyfjDsxDinkBijHMZhWk+2Ki1KiTvSBe0ftgIYITTo6YJMYd7Lgn1RBPui7GgLU59yBk4YHjbFs7FsZohwlHB0w42GOclodtbNAnNkc3F3JN0UNtTxctt7LcVjraZEvo8NlKGw0MUEvtULmWJi7R39h5JWWcUVBBkaI6kjYqY/vilTB9613I/e01LH/9NSx6kyVkfx3zX/9H3sTCN9/Forfep20+wJK352PFu4ux8r2lWPH2Eqx8dylkFq6G/EoZKBIKS1ZBZclq6K7aAHMZRYgJ83WKsJZVgZ2cKhxklOC+Rg7bqf0K3qCMVEURClU1qW/Q5MLVRVV1nFOifoLKUl0Dngi9TGyFi8ZmOKFrhKOq2ohYp4CDS9fh8Cp5JCjrIdfQBseN7ZCpb4V0c1ucDdyPycpyfDo6gtHqGtTk5ONKQhrORSbhdGgcThyJRH5QCM6GROBqeCyK9xzCSScf5BnbIEfbBPnEGX0xzuuZ44KOKYoNzVEhtka1tS0XrmqsJKi1kKDO3Bq1JhaEGapNTVFD/U+DhQVaqP9oo36knfqTVisrtFgwwYpB9Vy4kqCDjtVlYz9HJx2XeWG1UbvLYMIV87rqd3PDsLcPRnw3YcjbF30eXuhm4eEsbNDLF8Ob/TGxfSemd+3BtT17MbVzD8a27cDI1m0YJka2BWCC6mb27sddGps+DI3A/cMhuLZzH6Z27MOD4Bh8nZqD77NP4KusInyZfRI/FF3Er6dK8P2JYnxx/Dw+YeRfxKPjl/Bx/mV8dqYSP5S34/eWETzvncKz4Rk8Gb6OJyM38Gz8Dp5P3sGzKeL6PTy9/QBPPnqE35lw9dsT/PniOc9r9dccV3/+H2YV3E+DiUNKKI9WQm+RPm7V2KHvvCBcRfuupdICvZcicbvtJG50nMNEUwFG6jMx2piOidZ0TLdn4FpnJq535+Jm93EatNJgvS4V/cVkxOQGIPeQJYIc1mGTzjvwUP4PeKn+B3xV/xObVf8GP9EbCNB8C3v130ew6XyEWy6QilbzuHAlJOB+n3gP0bbvI9b+A8Q5CmGCiS7vI8n1faS4f4h0z/k46r0Qx3wWI9N3KbI2LUfO5lXI3byGoA59swyOb9mIfD/miSOHXF9ZZHltwDHP9TjqIUOsR6bXRmR7yyJ3kxxtL0/by6PAXxGF25VQRJzYoUgoSJldlhcIUMDpXUr0x6GM8/tUcfGAGi4H0UCMBtvFNPgtPqxOy2pUr4wL++RxMZA6+D0bcXH3Bi4EleyjjvygCqoOqaLmMEtCK0LdEeqwj9BALEQTzaE0GAvTpkE0dcSRWqiP0EIdURumieoQGuTQ4L06VBM14UJ9fSQN5qOo049RQ1MsddqxVMbQYD6aBgNRDBqQR9PAOUYPrbEGaOHoozlWF80xdJ5oTUJEy2poi6EOP1YTHbE66IgzoEG3EdpijTntcTQATKQBW6o1etMl6M2QoDuDBm2pZuhIMiIDSp//d7mDjs327Yg3RleCGXqSaHBH+/SkStCTZoeedEf0Zbhg4JgrBjNdMZDpTL8dCHsMZTtjosAD10/74vb5rbhzwZ/KLZg+4YHRPCdab8cZzqFtsxwwnOmIUdpnNNcNY7nuGM1xw0i2K4az3WiZ9snxpPVeGM5yR3+GM3pSHMmgcENf0mYMJu/ESMo+jCYHYSQuBMORkRg4FI3ugGi0ekaj2T6OGp8UdJodQxcXrrLRZpSNFlpuNs5Bs1EOF6oamVD1Cg2GR9FgkI56/TTqOFKJFNToJKKGDPRarXiCSjLU67STUa+dPCdc1evQ9rPilXqyFCZeMS8r5m2VgTqtjH8tYPEcWMxDK0kQr3jI4KtCVeI/wQQr5knFxCvudaUx63VFiASq1P6ZahHdC9tePV5KHBErJU66LvGvSK+JzVpYxQQT9RhONffSEoSUWlpXJ4p9Ca2vY0ILE5UYmrSsFYVqrUgBbYEqHUI3CpUEK6v0aBu9aE6FdgTKNMNQphWGcu1wVOhE0HaRqKR9KrXpnFrRqNOk82jE0DkEmMgjiD1SweeV+mq6Tnb9lWrSsEiq+++ompu9UfBMq5Yyd3yRVDxSoWtmgpUKPRMVeo70XmrV4jk1qvFktMQS0Vzg+m9h4t+sMCWaFeEEwUp4njHCbxGh9pI6Ona9lAaiUUqDagxfx0UpFQbbJgYNarEctizsx7aLkR5HEK6Y91ULE6s04zltDCZciWK5eNVOy50a8ejWSkSfTjIG6G9lSD8Dw/qZGDHIIfIwYpiHcbNC3Ha8hC+3NeP3I2NA3E08j72OX0PH8XlAOw1AyzFqfYEGmFfxd582/LJ9CD8T327pxmeezbjnWIkpq0tkKJzFkNkpDJgUkQFSiCGLUxiVnMe4SzGmNlXg9p5mPAruxVfRY/g+YQa/pNzC7xn38OfRB0D6fSDtwUtS6HfSbfwZO44fDjXgQcApGjCkYywoBqPRwRhICKA20QNNiTaoizGmdloPTeFkYIdQm3tQE/W7qf2nvqRquxz3uKryV0DlVnlc3bQBpb5C3qbKrTKo9pdB/Q4ZtOxej/a969FxYAO6D29AV5gsOiJk0RKtiJYUDfQUiDFe6oHbLQH4eOgQPpkOx+e3YvD3O7H4+i5xLxpfPIzE40cR+PhxOB4xPmVE4tFnUXj8WQw++TyWiMenXyTis78n47Mvk/H51yn48utkfPt1An74Mg4//D0eP/49kUjGj5+n4odPUvH9x8RHafjxo6P48WE2lbn44V4Ovr6Zg4+Hj2KsMhyVKW44vkud+tkNKN6tiMaDaug6IkI/MRiqgSHqywaidDAQo4/BOBOMJpphMoEMhARTjCeS4ZdsiqEUMwylkkGQLMZIPBkjUWYYjSBjMNwYfeFG6Iqk/iaGDNwEC9qGjIg0MgzSnDGW4ozxVFdMpnlgKt2bM33UG9ezfHAz2xs3qY+4QUxSPzJ8lPqXo2Qk5Xvj43M78dmlvXhM3L8ciFuXd2HmSgBulu3CFy3B+L49BI9K/DCWTsZ0uDYGw/QwEkvXGG+JXroG1vexUMGOOH20RuuiNYauMc0J3TnbUJu2A1kHPLDXTYItDg7YSoPQHTQg3e3pib0ebtjr7ox9ZMQFkjG0iwyhHWSk+VuYYCsZvTvJKDu8yQuHt2/Gzk3u8CQj1MbMBOYGRrAxt4Gf7w7s3n4QDnbe0NOxhK6uJQyNbWFkYgddQ2voEHom9jA0d4Kh2AVGVOoZ20NBxQjmVi7IP1GAgbEutPe1oKmnAY1EQ3c96rvqUN9Rg/r2ajR11KKVlTWXcC49CimbnZFqY4wcMtwLmXClSuMj5lWlrclhYtV5+n2Ryssa6tyQuqSizLmsTJBRdVlRCVeY5w4tX1VRRZmqKp95kFEl0qR2WkdIZq7HckTpkJGmw/NGNbCcUfr0d2VogFZTY8GLyop5WJlzwapLYkpQScZ5Nxne3WSEdtEz7eSeVwxrdNvSeMbeHn30LnqJbjtmVNi8hAyQTjJAGF3WhI0VuiVW6GEw4YsMyVYjQx4i2KilJYQHsmTxqoqoVJJFhaIsyhVkUSpLY0AZGVxZvx5l8gpcuGpgSdnVNFCnrIZaBWXUyiuiRlYe5evob2XVWhSvkxFELpGIC0HnVq3BiRU0VpdTQbG7DwaP59NYvR3XhplwNcQ9rqaonOaiFS0z0Wp8DDPj47g+OYGZqQlMT49janoUU1OjmJkcxa2JUdweGcRUWwO6zxah5NB+5JEBlrFBHlnLVqNg+RqcXrNuTrSaFa4YzPOqRFFlLtcVS8xeKsfCBjeiRFYWV+XlCFlOhYI8ati9sMT2ivKoZEnulRRRqyKEQTbQ98FELOZ1xXJdNdG302FkgF4xC4ligpWYG+q9Uo8rVnaZGqHdSI8nVm/R10KbvibaDbTQyZKps3xSTCCyNMUwwUL+mCDVbcLW6aDPnNazxOc2QsLtERsz9IsNhITsxiwZO0MXvcxzinlQSXNd9fHjMlHMaA4WSjjABCuWUJ0n9RbzGfyEhN3W1NeI+TUMi40xypKxW5kKsLxYFgwjIRzQylgQrCSErSBWTdqYzyVRn2Lhd9L8T1Ms+TcXoyQ8bxNPOM5wlMITkNtz+LZM6GLJ3GcTuLOZ7+YSslthis0uyJOsS17mjmLCjIO11BuLYEKWVLCZdLTiSc0ZTMS55iLhoXezsKTnrH5SGlrHRK5ZDyUhmbytNJm8Hb/+KT5LoS0PfRQ8p+x4uN81W9qe/lan6G9t0tpCCJfkyeIJiVDy3FsSCy5WTdta0T5WXMxi8ITydK/sfm65OeIW9+Zy4MnjmefXlKuErt0G111Y6KUdbtKzuknP9AYTrdjx2Dn47IEsbNCEC1jsGfB75Inx6VkSE8xrz55hjXFaHufJ2R14OCBLxs7yXbHfUy6O9C7seSjgALVVffTNDFhT30HXP8aS6vP3ZM89rZhYNUYwz6shanv6xfQ3YGoqMCtcmZuhzcSY2kBDNBuQ3WZojE4TU7QZm3Dx6opIFaep7SjYqIBcWWUkyihi5+LVsHj7Ayj87Q2seO01LHz9dcx7/W//BBOzFrz5Fha9+S6WvPUBlr41H8vfXogVby/C8rcWY9V7y7F+4RoorJSB8qp1UFm+GurUXuiv3gCTtXIwk2K9QREOdG5nOrfnGlkEUF2EgiqyNHRwRlcfF7V0qY/QwDklFt6ohmJq76uMTFFtbomrpua4oGeIU1r6yBFpI4navvCVGxGyUg7x8trINZDgJPVlBaZOKHDxQWVcAm62NeNjateG6uvRc7UC0y2duDs4jo+GpzBZ14KKozk4HRyBy8GRKN0XjIs+O3CS+r8CA0sU6ZrjjI4ZLumZo1jfHFeNxCgzFaPCwoqHCtZZ2aKe+toGUys0mFigzsQMNdQH15iboI76ggZ6J03m5ly06pDYoN2aeVgJXlZMnOqwtqM6oeywomVLO7RZSLig1ck8sFg/5OKMfneyjz3IdqVxQZ+HB3ppuYfKHvbb2xdDW7ZidNt2jO/YycMAx3ftwuiOAIxQ3ej2HRgP2IXJ3YGY2XsAt4OO4MGRMCIUN/YexMiWAExt34dPI5PxfUYBF66+zjmJL3NO4KucU/g29zS+Ir44fhZfnbqCb86X4e9nyvBJYTE+KSjGV+eq8XNFB35vG8Yfg9fwbOwGfh+nMfPkHeI2nk7dxu837uP3uw/x5OFjPP3iS/zx08948fyZVLZ6yf9RuLp8UITiI6qojFVF7wkD3KiyRc9ZUxSFKCJ5uyyV1mg+EYSeywloPR+PhtMRqDsdjIazh9B4/gDqzwai5tRuVBXtQXUhLefvQWX2dlxN24zzsW7IDbJEkr8Wor2UEOUmh1gi3l0OCe4KSPZURoYPfaib1ZHnJ8JxPxXkbaU/pC2yyN0qizx/ORQyYWinAooC5AlZFAZsQNHO9TgdKIsLBxVx+bAKSoLVcDVEHaWh6rhKg96roVr0WxtXg3UIXZQF66MsxBDlocYoDzNFZbg5qiIsUR1BH124FaqksN81kdac2igrMjAsURdriXpGnCUaiMZ4K8IaTQn0XJIkaE22RVuaPTrSHdCZQRylQc4xB/RkOXJ6s50IR6qjDzLDCu1pYnSmmqE7xRy9qdTZpllgkOpHjtlg5KgNhjOsMZRmiUEakA+lWtIgmBr2TGpMc6mjyaXGKscGQ5nUWB21wADtN5hhg8GjEgzQ/v0ZluhLF1NJDd4xGsTnUOd2XEoedZx5ZMzkWRLWGMulxjRHIkDHHcujBvQ4NY4F1FkQ00XUWZ2ghruQOo58qsulgX+2BKNZtoQ9RjPt6ZodMJLpgFG6x/HjZAgUumOyiMoiZzqOPSbzbDCRQ510tjWVbNkWk7kOmM6jDjbfBZP5bnROd4zne2KCDIOpQl/CB+MFTJRyxUguGRl5LvTblR93+oQ7rp3yxMwpDzqXC23jgGE65ghd22guldn0fOh6JnKcMZXnjul8D16OZbtgLMsFE7nuhAfdhzuGj1EjQO+tJ4m+9wQnDCT6YCRpB0aT9mI4LggDYcHoPRCOjh1RaPGNQaNzHJpsk9FqmUGdQhYNdLJpIPSqcJWNJiMmWh1Fg2HGX6g3TEedQTpq9dNRo5eOajLIq3QSUU2Ge41mnCBgaf9VuGqQCldMgPrXwlUGcZTWz/LvhKtXZh3873hFuCpXieOeVC+9rug47LwiQm0W2odDxxYR6kmviFJs33gBLloloZauvVZDinSZX5MojnsS1anH08CUUJcKVBqx9DtOqCPqGPSsGLWatE6L1mnTsg7trxOLau1oVGlHoVInCtVErW4MrZOi+5JqLdpGMwKVWhG0fSTftkY3mo5BaNM22rHCOejcNXPE/gOzHmNCsvsKtRh6XjGCCMc9zP49gpAX94q4Jwh2gpDEvJ8IVUIqWtWoxnKhqpbeR61aIqdGlb4dLl79D4Qr0avC1Usvq38lXNXRPdTPwsQoKY2vINTNClQMJljFoZG+nSZ6h6wUiOP1gqBF+9Cz+f9NuDqKYf0sIgeDujkYNsjDjNVZfOZTg1/29eGP4An8ETqJXw8N45tdXXjoVUcD2xIayF7GbccqfLGpA9/691HZiYduDbzumu1VjFhdJKPlLPqtzmBAcg6jTpcxw/JV7WjCo4Pd+CJqBN+nXsdvuQ/wR9GneHHy7/jzBJFPy8c+wrOkm3gWN4M/YojoGfweMY3fwkbwU3AHPtlbgpkdORjfn4yZhETcP5WMj8ricK82BLdq9+J65TbMXPHFtTPU9uU4YCjRAj3hNLg8rI025jl0kKGN9gP0+wAZXvvp934NdBxQRycTeA6qoI/6vYFgZQyFK2M4lpYTVdCdpIK2ZA10UVs/VbEVj0fi8N2DIvz2VSme/liL339twbPf2ohWPPulGU9/bcavT1vw6++t+I3xjNFCNOMJ448WohVP/2jD73+0E214+pz2f96M58/r8ecftTTooPJ5A9FEv4lnxNNm/PmkGaDz4Ek70UV0U30/nv/cj58/acT9rhy0FwWgKlaC5hgxBukZXE+zxj3q/x5QP3if+rPbxI1M6oMyybigPudelh3uZklwm7hO/dY1avOv5dnTsgNuHCXDJsUONxKpvyKmqF8eT6M+jfrjaWr/b+V54V7BFtwv9CP8iW14UBiAhyf24PHpQHxyhpWMnfjkbAAen9uB+6f9cK3Ai96RG64XbKK63fjyykF8UXwAH1/Zh7tXduMGE65KA/BJ3QF8WX8QDy9uwUS6JQbCdTAYqovhKBMMxZJhESfMLDgrXLXF6vFZBjvTnNCV44/aozuRfcgbez1s4WvvgE1OHtjm5oXdHl7Y6+6Ova7OCCTjZQ8ZMXvI4NpNBtQuMsQCyGjbQwZpkDdts8kDW8j4ciYDztLYEGIyVuwsbeHnux07/ffB1WkzxOZOEIudYWHlClMLJ+ibSKBHGJg5wpDqDbnXlRP0TO2hrG4KKzt3FJwqRN9oJ9r6W7hoVS8Vrhq66rlwVddejcaOWrRQWV95ASeTwpDo5YAUMrrzTHRRpCXCKVVlnCdjqVhbk8NmF7wgFa3Y9OwXVJRxVkEe58mYuqBIyCvigpw8F0EuKyqiWFkZpUy8UhNxL6xKdS3q33TQoCvMmtVkoId6XR1qv7U4dbraaDTQpX7ZAG1mxjx/Vae12T8IVxbopmf5Uriy4J5XPXYS9Dk6YtDFBYOuruhnszk52HPxqltC4wVb4h9ErC4mdtkIolWvFR3Xwpx7fDXr6vJE7LVqaqhWZjMLygnCFVGuuBFX5dajZON6FG/cwIWrKmVVaodZTicNaofV0Uj320Q00v1XyDDhajVKZNZT36BM7bkaSuXlcGrlahSuXIcTalqo3r4Tk+fP405vD64NDWJcKlxNUjk1wkQrYnwU0xMTmCH+KlyNY3pqHDcmx3CbDLxbw/2YaK5F5+kCXDm4FzlkeDHhKmf5WhSSIXpy1VqcXiuD8+s34oJUtOLCFb07PkMkS7bPZhjcKIfL6zfg8gbhPkvlGBtR9opIxZ8NCxtkYhbdE5u5sYa+AyZeNbIE9NqaPGyQJW5vN9RHN8tVJWZ5yEz48qxw1WdpxoWrTh4GaMBnBGRiVY+pHo3ZdLnw1Cf1ghJyVAmiVYeBBtr1ROjQV0e3kRb6zPWofzDksH07qY4LVzwhOxOkjDBoYYwh5jVlZYphKxpzW5qi39wQfSwskHlWWUu9t2zF3HuLed9MSEPIGGP03Y3aCLP0cS8nJkSxsD+WzJ3NMGgl5LBi4YBTtmaYtDPjAgkLW2NhbDwJOPN2or/5G16umPGgcS8TpFwEcWpKKkoJwpRQx/JDzUiZcnXgycLZbHXMu4l5S7GcTCyxOPNEYrMQMuFqbnbCuaTnttw7SxCvrF8RrqylScrFc8LVq6IVgwlWHGlo3ZygNStcOQteVgwm/ozTdUzYMu8uljOL7kPqOcW9rJjHFMNaTM9IzPNy3WACkysLV2ShgxYYo3fDwgav21vjFh2PiU836V6YEHXL1R63WL4tPsOiHU/uft2N+hGqY+U1qXcZO+4ME6xsLXHN2pzPBjnO85YZ8eT5zMtrgt7PNbqfGWdBtJpwEJjkApatgNPsrIIOUshGksJEK5bHaoB9wxZMtDLBCEuEz7zX+KyM9oJwxTy2WHghtUXD1OawvG5MsOo2ob8DEyrZsjm1dWIzdJibodWUhSuz0EH6+xBb0joxGvT1cUVNFSdkZZFDbcqx9WSPr5XHnmVrYfPeAii99iZW/NffsPBvf8O81/5T4PX/ekW4eg0L3nwTi958B0ve/gDL3pqPZW8SbywgFmHVu8uxgQlXy2WgtJIJV2uguWIt9Fevh+Gq9TAizNZshLWMPOxlFOCyVg6+xH45ZSRr6uCksSmumJmjxMCY+gktnFNRwyUNLVTQ7xomFrH1ega4oK2HM1q6KNTUQ7aqFhLXKyNqjSISFbSQq2+N0xauOG3jieId+9B74iQejgzg/vgwumurMdTQhC/vPMCfv/7OhZAnX36L4ao6nI2IRWHgIRTvD0XF7kM45+SLIuofT+hb4IwunddAjHJTS85VupYysQX3tmqwtkOjuQ2ajK0ICzSa0XMWi1FP7VI9vYta6oPqmJBIdczrqt1GwsP/GJ0sFNBGEK6YUNVuKRFEKwvBA6vP0RkDbm4Y9HRHv4crul1d0OHkhE5nZ3S7u6Hf2xsDvoJoNeLnj9Ft2zCyYwdnmJcBGA3YyXNaXdu7HzcOHOSi1d3DIdzj6ua+g5gKCMTo1p24sz8E3ydn4+esE/gu+wS+zz+Lb46fxpeZhfgyPR9fZRbhuxMX8fOVSvxW0YRfKprxQ0kDvjlfjS9PVeCrM9X4+koTvq3pwi+dI3g2egN/XLuLp9fu4Ldrt/H7zZfC1ZPPvsDvP3yPF8+eSgWr5/9z4erKQXWUHBGhKk6E3iIDzJRbo+e0Kc5GipBHA+hL8S5oKQpCCxOsCkNRe4I4eQQ1J/ejvHAHLhzzQlGCI/Ki7JEf5YQz8R64kuKL8oytqDzmjwoqK9I2oyLVF9VEfeomNNBvRiPRlLIJjck+qE90Q22sPaqjrFAVKUZVlDlqYi3QkEAfQpI1lZaojTNDdawRauKMUE8DwJZUGhxkWBCWaE8Xyo6j1ujMsKHf9PJTGbZoowGtgAM60lzQm+mJgZxNGMrdgsHszejP2sTpy/SlkuGDviwv2s6dcJNCH022O+3ngcFcTwEaDA8d98JwvjdGCnw4o4XeGC3yIjw5Y4VUFnpguMANQ/nOGDnuiLHj1Ggdp4aImMp3oMGxI64XOeF6oTNmCpwwTYPxyRzqTLKpEc91wK0CF9w56YqbJ2hdgR3G82z4FONjtM1EHnVAdNxJdlwm4mRZYTSHOsnj1DEUUWN7ghrbE9SJFJAxUyAmLAnqQPKpYT1O5FHDygSrfDuqp86tkIlW1GCfpEb4BHWKhdS55FGHlE3HPUYd7TFrjGXaUWkv/Dc6wxZDR6kRJcNihAyIUbq3sXxqYNmxcyxoP+pYsqkBzrbAaCbDCmNZdO3ZgtA0eMwOA0dZ6UA4YoDKPjpeHxkwfUetuCA3RNsOM2GKi1SCUDWcY4OBTBokHjVHb4YJetKM0ZNCA5hEGjwkkSGUYoXhdNo31QZ9yVboJwbpexhKs8VAig16Ei3RGWeOjmhq4CNp8BrphP5IHwxEbkdvSCA66Y+5ZXsI6n0iUe9GhrhjClpsM9BmlcXzWwnCVRbajISE7E3GmWg0PooGI0Goekka6ogagzRU6zPRKh1VummoIsO8WisBNVrx/yRcMdGqQSeNloX8VdUayf8gXKVz0eqvwtU/el6lzolXL5O3J/9bqqUhgX8VrpJ4uCHfn4UoqqfSYDlVELBEUsGKlmvVUwQxiglUXOxKeAk7hkYK6jRYDi4GW56F9qFz1oni0UD7NWoSGmw5jqCS9q/XSuTUEdwzjT+reNTpELrxqCVqdOLoecagQicalUyEIhrod6N2LBqIeu2YOVj+Kp63iuWx0o6m41C9bqyATiy9A8EDjiWnr54j/h9IQBVRScsVGrGoEMXyBPZVollx6t/DBLG/wOpmxTomIokIFhaoKohWtWpx0mdEz0BEz1ItSRCuVOKl3lhRr+Slknprqb0C91yTelSJYubO86+op+tvmIUJTnT+RqLpFRrVBARRKu4V0Srhn2gUJcyJWI10j03qsVLhSqCNhwsKolUb0cHyW9Fz7aG/hX4WJqifhmGDY0Q2BvWy0auVSXW5uGV3Ed/6t+DZwWE8JX7a04evt3fgU98G3HWqwDXJFaIEd11q8NinHZ9u7sQDzybMOFZizLaUBoTFGLK9gkHHKxh2L8Xk5irc2dWKT0MG8V3iDH7NvoffCx/h+ZnP8OL8V8DFb4hvgTNf4XnuI/yaMIPvQobw9YEefLOPCOzGlwF0nm31+Hh7KW74F2E8IANTYWn4uCgHP7SdxpNrZ/D0QRGefJyLJw8y8Ou1OHzTeQgfFfvhWq4TxlOpXaU2aZyYoL5uMoEG54nUDifbcZgYM83q40wxGWuI6TgDXEvQp3U6mEzXpHZVA4M5OhgsogF8+WZ8NpKAXz8vxh+/duLF83FiBn88v4Nnf9C9PbuHP36/jz+efYQ//vgIz58/5Lx48RFtd4+4I/DiH3h+W8oN2n5Gyg1ad/Of+JPxXODFi1vC/n/eo/q7+PPJNfzyuAkPe3Ixfv4ABrK8MXbUCbezHPE4zwmfU3/3WaELHhU440G+E+7kOuIe9YP3c+xwL0eC29T2XyeuUT9wLc8W12ndzSwH3M2g7dKdcJe4edQFM5kuuMZEp1x33D7u/VfhqmAb7udvx4PCnVyw+uRMIB6d3ImPirbh4Ql/fHTKH/dO+eFG0WZMH/fFzcKteHx2N766EoSvSg/hk+L9eHAlELeKd+JWKR2jZh++IB6c24SJVAv0h2qjP1gbg+Fk/MaQ4RBrTv0NGRTxxoQBDxdsizdBZ5ojOnP8UJe5CznBvtjrZQdvO3t427tjq7MXdrp5IdDNA3tpsBpIxsteMoT2keG1l4y83WRIbbc0x24y5vaT0Rrg4QgPMjolZoYw09eB2NAIDtb28PPdhh1+gfB084PExh22tp5wdN4ER9fNsHX0hqWtO0wsXblgZcC9rpxgbOkCA1MHePjuwOn/h7m/AK/r2NJ14XPv6dO9907sgMOJmVmymJmZWWaUJTMzy5JJZpJtMTMzMzOZMXHMzN8do9aSLGcnu7vP/194/LxPTZ5zzbU0Z9XrUaNCzqOkOh+5ZVnIKMlAWkk60vrEVYoYWTCzQCKuUuOCcHrHGuxyscJeavQf19PAGVVFnFeQo0aIAqLUVAUiyopHClRRFuLqgqwMAqkhdWHKFITIyCB0qixCpkxF6JSP4ipGQQFxikr0vFVGgpIyvbNU6Hmthgwt6ZDvWhpCXjE8namjiWw9bZGQvU9cWRhQY4DFlRGK6P6VUIO2uE9ecfQV1TvsqD5CjYIqJydUsrhysKdtrEUUVpGlJYoZCwsU9cLdCXvFlZmJiAQq5pxaUnHFSdcTZGURN3WKyOmUJMcjENL0tMmI48grmcmiy2DcVBnJaHuy0wSJ9JnTFBWRyd0guVvg+AmIGj0GCXSf0jgpuzwnQJ+A08NG4gQ1Cs9rUp2YGiQdsXG4WF6GpopyIa36xBVHW1HDrbG+Fs0NEmnVxmVjPZqb6tHUXEdlHdob69DVUIv2ihLUpCUi78xxRK9ajpPmFjgio4CT1Og8zeJq2CgEjhiD4LETETJ+EoKpEcwSK5zFlayciLoSIwtOnELXOUl0iYyaPFFIq5ipE8Vogjw6I0u4BPr+Rb6rqZOl8moSkuieCHHFXQZ5lEHuEkrTOfTdFurroogag4WGkrJE5LkyJAxQbKRL6KCES0Ntqqvx6IMaQjwV6aqhUEf1Ewq0VZCvqYRcdQXkaiggj6bzeR1vL92Xpzkyq9xET0RP1VjyqHOmQj7VcZQS/XYqTA3E+UpYXJkZoMaaJY6Z6HYo6XpoJkQEyyuWWGJfgqOcGmykI/ZZSJN/m+vTtB7qpVFWjUJYUV3axliMeFdnbUznpGkWK862Qlo1uVD7gBOXu0jFlIi+shRwpBVLq1baro1odaHtOfl3r7hiGeVn6RjkAAD/9ElEQVRoJaKmepOLc1QYi7EGlkrS/FS98krkrhLyqnfkwI+RVCyvGBFV1Zv3SUqvuOqNxuqNyBKJzEVXQmp/ONF1OFqKc4v7Zs0RXJL7zNfVaGMuIqYaLCXCqkHkmzIXydk76V50udigw4m7CFIbhu5VGx2729Fa0EnX3Unn6eJ52rbTWSK5OOm8EFS9CertLUSOrEaO3KLnBsuqBhN91BtzN04dVPPokJyXjL5rFlecpP2juLIQkVYSSWkpxJNAKq4a+gkrIa14VEEbS9RYmaPS3ARVLDOlkXl93SilAlIirixF10FJdJaJ6DbL4qqQMdAXg1EUiFx9xsgzNka+kbEQVqXGJigwMEKapibC6e/qND07AsaMxf4xE7FrzGQsHTEO1t//jGmfD8Twv/0NP/39b/j+H1JYXA34h+CHzz8TOa9++kIqrr6URFwNG/gThn7+E0Z9NRQTfxqDqUPHQ2boWMgO4YirMdAaOQ7aw8dCb/g4mIyeBKtxMrAdPRlOoyZi7vip2KykjmP6Rogws0S8qQUSDIwRrU7XqqSCGA0tEW2VqGeIaE1thKtpIFxDG2Faugii594ZNV0ckFHBrgny2MsjEmoY46yRHS7YeiBlzWa0JibhXlc7euprkBkTjbzoOFxraMXLe49BFRO8fvQUbUWliPTdj2M+KxGzbhuyNuxEmMc8nDa0wlltEwRpGSFKzwTxRmaIMzJFrLEp4szMxWiCaaaEoTkydE0JE2QYUEnbZJiYIJ3eBan0naTS95NhaIRs7h5oZiHkVZ/AElFXH8UVU0jv7lIbB5Q7OAlxxdFWxY72KLC3Qz5R6OiIUnc3VMyYTswgZqJi5ixUzpmLqvnzUT1/gYQFC1HLSdi9fdC8lMXVSjGqINPG0mqRNxrmLya8cXXtVjzbfwLPjwTi4ZGzeHQyCPeOn8ft/cdx2/cI7h06g2cXovA6NhVvUnLxJqMIb7JK8DIpHw/D0/FbYCKun4rF5TOxuBufi9cVTXjfelEIqxetXXjV3iMRV5ev48WNW3j94D7ev34Jqijiw4f/rrhaq4SkHcooOqmNxih6AQcaInynOoK20A/lwAzkn1uDrDPrkHJiLVLPrkfy2dWIPbEYwfs9cXSrJfxW6cF3mR4OrjZF4FYnxO6fjYzj3vTCW07HWomyoNWoCt2AuvCNaGDCNqAhZB3qgtagirYpPeaFwoDZyN/vhrx9TsjzdyDsadoBBQeIgzS93wY5+yyR7WeKrL0mhDFy/I2Ru4/+OP1NkL+P/igPmKHwoAVhhcID1ijYx9hQ5dBWULjfHiUHnVF51BM1J2aj/uRc1FEFtobK6hNzUHVsNq2jL//IdJQf8UDZYTfCVVAawLKLhZW7EFblR1xoGUswBwFPlx2mH9gRR4J+bEfsUX7YXuRiKj9ih3KqXFcQlUetUX2MI4TMhWBiao/SA/k4PYyP08PumLmQPLUB9GI6RC+mQ/Twokp6E0cvHTNB9WEjVB4yQMVBQyrpAXeEXoRUeW84Tg81OkYdbVN7nF5+x+nld1yPoAftMS3aThPVAVqoOkQP2kO6qAkwQC0dq/awcT9onpbXHKb1R7TF9pUHtFDhr43SvToo3cPooczXCKW+JrTMDCVEEc0X7NFHPuNLFfO9VJnYq4USXzXaTgUlu6lyQL+v3K1KyN6sSCgja4sqsraqI3OzOjI2aSJjszaVOsjcoo3MrVoErRPbqCFnhwZyd2kib5fGR3Yz6sjZpYrsHUq0vTwyNsghbQ2xmio7axWRs1ENeVs0BbmbNGheXQJ3u1xLFaGVikhZrojUpXQNSw1F4uScJe7IWTwPGXN9kOKxGomOm5FqtxuZNvuRbXkIOcYByDM4SJXSgyjQP4hc/UPI0juETJrP0NuPdL19SNNlWeUnxR8pLK6oES6klVRcJWn4IVl9jxBWfdKqN7+Vmp8gVaU3Obtvv9EF/UQ3wY+y6o98Kq76IyTWX8DyKlFxN+Ll+osrX7FO7M95tZT9+4mrXmH1UUJJoM+isrsfvkJYpal8jARLU5HC+9E501hyqOxBlipB+2Sq7CJ2U2V1jxB5qX3sEaRwN0t1uj6NnUhSJzR20D3dTuygZTuo4bIDWbQ8W3UnHXMHMlW307EIjtTiSCPFLSK6KY2XqdF62pbJUNspJFmKKnfj3IMkKgVSUSVQ7WU3EqiMZ3klTXifJI2kSvkXcGTZp+wQpPV2h+ToMxZWAlqnwNvwPaJ7oUj3QJ6+Ezm6vmn0uadtI7b0wVFaDIuvPhS2SY4phc+T1r/7pXReyColFkw7JbCMUpCQ1Qet76VPVknKrP4oS8ik6+7dJkuZ2SHElUCpX34rms+l9QUqkmirEo620uBoq32o1gkgjtL8YRQpH0C55hF024bj8fw8vFpSgccLCnHHMwPXXJJxySEeHdbRaLaIQKtlNDodknHRLRMXPbPR7pJGlb54VFhHocI+BlWuCWiYm4qOpXm4trES93xb6WV9GW/PSmVV+D0g4gHxUELYfeDMbbz078TdteW4PD8DHR7x6HSNRbdLHFWCY9HpEoE2j/NonH0U9T4H0LnzEO5GnMHb6gjgWhRwLwx4cAH4/SQ+XNqHR6XrcClqNpqOO6D5kA3aA+zRfcQJF484E664RO+bK0c9JNC76OIhR3Tut0YHvQM7/YzR6W+ItgO6aDqiQe8xTdRfMEJHoiduV2zG8+tBeP88H+/fN+IdLuHNh5t4+fY3PHt1H89ePsKLl0/w+uVjvH31kCoO/L9eD/HhzX18eP0bPry6LeG1BEj58PqW4C3xkuZfvPkNr97cw5u3vfyON+/u4s373/D2/a9U3sHr97fx6v0tvAJNf7hN13MdeHsRH57U4vmlFFzPPYimCz6op8/aftgBV+he3DzJ2OPqCTtcPm6PS8TlYzR9lMWVOW1HjQyikWg4TI2Fw1booHfsJXoHXw1wxuUAF3TT/Wqne9hy1BVtx9zQecwDXcdnoOfkbCGnLp9maTUfl4W48hHi6urZhTQ/l5hDFa85uBQ4D11n56L1xEw0H/FEF9UZbgX54G7UKtyOXoGrUUvRE72Y8MLNpKW4k7AEPec8UbvbCMVrVFC8Sgml6zRQsoXeidsMkL9DX3SXL9ilQ6UO8nYaoMCPKqKH5yDtkBeOrZuBJW42cLe0hpuVI2bYuWKeoxsWs7hy5sTt3F3QFksdJHmuFlEDh8UVR175ONpgLjWOnKhRbUmNKRMdLZjrG8LByh6zPOZgzoxFcHaYAROqzBsRNnYecPecDzfPebBx8ISBqQO0DWygZWgrpJWxpSuMLVwxe95SBIUHo0REXPUXV6lI5yTt+Ski6kqIq9xEpMaex5ntq7HH1Rr7zHRxkhr+Z9WUEKwkjwhlRUSrqiJaTRWRqiqIUFFGFM2zuDovOxVnJ07EuSmTETR1KkJlZBEyVUYQRtORcnKIZQHEido5eTvtI1BREhFWLK+ydLWRo6dD72Rd5BroIc+IMCQ4abqpoURcmUvEVZEl1WGoEVxOjctSO4m8KqaGagk1CsvsbVDpYIdKRwchsErtWVzZoNiKpZUFiqmxUWJh0YfIgyVyYUnEVbGpMQqpMZmjo410+nyciyqOPhN3jePcTknyMkhWkEGifC+ySGB5I4VzQUVPniLpOignL+QVJ5+PmzAB8USarAwyFeWRyJFp48bixLARODpuMoKNLVC0dQcupaXjSlUVmsrLUVdRgbrKKjRUV6GxtgaNDZzTqg4tjQ1oI9q5bGpAS3M9mptpeVMdOhrr0V1PZUUZatNSUHD2FBI3rEMo/Q4D1bQROEEG51iUjRiLC6PGIWTMBASPpvlRND9mHEIncp4rGURMlkHkpCmImjwV0VOmSJgq7SooM1mMJpggPrusGGEwXpqsPa5XXNF0mqIk31WKomQUxRT6HeVoslCSCKsizlNFCFnFEstIR0RZSdAS3QNztSXdBfO1VVCoI4Fl1Z9RqK0smdZRQ6EuCytNcSyRA4ujq4RUMBVdvySYSSWUGSrN6TdlokfbcaSViegaxt28qq0lo8rV2LK4shCiqM6O2gAsvISMoTo8ixmWUZyzin6bDRxNZWmAeu4ayJFWQlgRtnxcCSytmji6ysUOjc62aCB4utnVQYy+xxFWEjliLSKx+sSVm6MoG5151Dpa7yjpHtfMCdHpGdIrrPjaqqXCrd5WIpb6clVJk65zbqwm+4/iqlEaTdXbXfCvBJaItGJxJe06WM/Ci8WWI90fRzo/J0i3lVBnyzmejFHNUWZC4JkKySTyTjlYooOuXQgrZ6mwcuCk7GbocrLERVcbXHGldwNt00X3q83KGK10rDY6ZjvPU9liYyQi2uotDKTSUBKl1UjfdSN3QTShZfQsqaXfVy09W2t64Txk9Jvg70tcj4gWs5J2mZRIKxaCjZzw3dGq73to7O2maSf5HYjoLBvGQvJbsO3ffVKSL4yj3+rF74wTtdPvydJUjHrJI2dyXjceoKDISF9EW3EkIg8uUWRmikJTUxQIYWUoRkfN1tZBEv/HgYKciLgKGD0GB0dPhO94GSyjv2mb73+G3OcDMOJvf8fP//g7vmc++xt++Ozv+GGANNpqwOf4aSDnufoCg7/4BsO//hGjeCRBznH1xS9CXE3+eSxkhk3A1KFjMPXnEVAaMgraI8dDjzAaNVFIK4eJCnAaKwN3mveZJIe9Gno4T8+wWHNrJBqbI1HfCPGaOohR00KspjbitXQRR8RoaSNWRxfxtD5W3xgRukYI0jTEMUVN7JuqDH9ZVRxW0ccpQ2sEOc5E1va9uJSXh+c3r+FqWzMyoqORfCEEddn5uFTXjOsd3eipa0R5Ygoi/Q8gcMNWZO4/grL9xxC3YCnOmtrinI4pwnRMEGtghgQjM8QbmyLBjK6R3gUJpuZIMDBBoo4xUrSNkUak6hJ6NG0o6SaYTt9Lmj5jKEYSzJN2ERTiytxK5LMqJAq4uyDnuyKKONrKxp7eP44o4f88oXdSCdUBSl2cUc7CysMd5Z4eKBN4otTDE2XTZ6BizhxUS8VV1bz5qOKyN+rKZwlaWVytXovOVavRumQ5Ghd4o36elxBXF1dtEhFXTw6dwaOjgSLi6vahk+jZfQAXdx0Q+a5ehsbjXVwG3qbm411WCd7nleNddhlephThSUwOfg1KwZWzcfg1LkeIq3etPXjdcRHP27rxoq0LLzg5+8WrVEe9gVf3fsf7l8+B92//e+IqbPk0hFNjP3mHMopP0B9huBUKz5gi1tcA0XuskX5kLvLPrkTWqVVIO7kG6YHrkXh6FSIOLcDZ3W44stEKh9aY4cg6KwRuc0b0vrnIPrUMpUEbUBG6ERUhG1AVsh514ZuEuKoNXYfa4LWovbAa1YErUHbCB4UB85G3fzpy/V2Q4+eAbF87ZO6ic++0ROoOU6RsN0YyVfyStuoR9Ie3RQsJmzWRuEWDpjWQTKRu1UTaNi0pOoQu0rfpI3O7IWEsEnbn7qI/Yl/6QfjZoGSfA+GIYqJwnxMK/B2R52uP7N22yNxphfQdFnQM7i5oQqWJ6CKYvccCOb4WyNptitQtukhYq4rYVcqIX6uG5A3aSNusi7RNVG7SQjqRuUUH2XQtuTt0kbdLym6qsO7RRO4eNeTsViYUCQU6twLyfeWlyKFgj7ygaI8iivdSJdiPXqh7abs9coLCvbR8nwpK96uh/IAGKg5povKwJioC1FB2SBElB+RQ5D+VmIKivZNQsmcyindNQtGOSSjeMRklO2VRulseZXsUULZbQjldQzmds2y3LIp3TqXK9mTkbpmErM1TkLmJKkubpiFrkzyhjOzNVCHYyrk6tJCxWRUp6xWQuJYqXmuoIrJmKpLWTkTymnFIWTsGSavHIH75KER7j0DEomGI9BpJ02MRu2Qi4pZMRqwPVWgWUwXHiypr3pMRv3QyEpdPIiYicel4JCwbT9PjkbxyHEHlqvFIXTsB6esnIm0dTa8Zg8QVIxC/ZDjifUYiYQmdk/ZJWTEZaaumImO1DNJXTUYKLUtdPg7py2nfpROQ6jUeSfMnImmuPJLn6CB1jiXSZrsgY9ZcpHv4IMVxNZJttiDNag8yLfcj2+wAsg0PUOV4nyBXfz9yiEzd/cjQ3YcMnX1I1/WXRFlp+0nxp4eZP5I1peJKg1CnaXU/JPPIgWq9owj69o0mKEYFVPXrGy2wDyGfOO/Vvj8kZ/+UNFVJtJZAOi05Zn9Z5fcp3B2Rc1jJ76bKJHcblERKpfSKLxZPPIKhkt8fhNVeqZzq5VNxlUbL0unaM+g6MtSkqPpJoHNmKPtS6YtMVV9kS+HpTFqWQdeZ1nt+IfP2ClLVfYW8+sguKXROIoPIJnJUqVTdhSzVnXTMnXSeHUhX2i66rYlSmWWWZB2TrrqrT1ylqO5BsipHxXFXSrofvahI4OWJRAJ93kRpAnzO75XSj9Q/Q5HOISVdlDslsKCS3ykRVfK97CJ2S+QefR9pCoQ83V85uj45+rxyOz4hlfNgyUvKj9Cxe1HY2e98O/pIZwml2BsptRtZRLbSHuRIyabzZynsFvIqQ0om7SMRVbztR3K4VJaQRfsy4ljKDK1X3kXbEHS+XCKP5vNpeQGtL6R7WUz3tFR9r2Q0Qa0DqJGKq0otqkioBYg8V91Wobg/PQNP5+Tjd490XLOLQ49VFDqtI9FuFYlWos0mFh2OyehwTUeXZxbap2ehwSMN1R4pqJ2bieal+ejeVImbvs14cOQSXgbexvtQiaz60Curwh8BoQ/xgSOtTlzHK78O3F9XiSvzMtDiFEWNjCDUmp+jiu4FqvgGo8U+FG3uF9Ay+xRafALQs+0g7p4/jtf554GW8/jQcwbvuo/gdetePC7dgBsJi9B6xgUNh6lBcdge3cdccOWEO66e9MS1E9Nx7TgzA9eOzcDVo564fNgVPYcc0H3AGt37LdCxnyrdh6jCfVwXDReM0ZnkhjtV6/H8Gp3nSTrev6nC2/ftePXhGl68v4vnbx7i6ctnePriJZ6/eI2XL17gzasnePv6Md69YR7h3ev7ePfqdyn3xPz713RPXj/Ch7cS3hIv3j7B87fP8PLtc7x69xyvBc/w5v1TvP7wBG8+PKbyEfGQzn8fL3Gfyt/x9t2v+PDmBvCiGx9+q8D9mmB0xKxHPX3epsMO6Dpmi8vHrenzWuEKce2oLW4cc8Ct445U2tNyG/QQXUTHMRu0E13HqWFywgnXTrrhxkkPXD3hiUsnp6OL6KB72XHCQ3QVbD/qho6jLKBmoefkXGIeuk/MR8+JBcR8OvcsdB6h/YjuY8TJmWin76DxoAsq99ighuol3cdn4nboEtyJWo4b0UtxOWoxrkR54XbCUtyJ9UHPWU9U7TRE/ipF5K1UQME6NeRv1kbuNj3k7NBH3k49Ia/yd3COSCN6p9uj8NAcZB1ajFPrZmK5EFdWcLG0h6etM+Y4umCRiyuWuLpgiYsTfJzs4E2NHi9q4CyghtU8U0N4UUOGl80jnC1MYE0Negt9fdhR5djT2R1eVCH18VqBWTMWwMLcHjrapjA2toaLkyfcXefAxsYNBlTJ19a1gKaOObR0LaFvaEvz1nDzmC8irkprC/9ZXBV8Kq5ychOEuDq3cy38PWxxyEIfZww0cU5NCWEqiohiUcUoK4mSo62EwKL5YDlZBE6ZjLOTJ0nl1RQETZkq4AisCLlpiFFSRDxtyyQoU31DSQEJSvJCXnGOqzx9XRRy9zFj7iojGe2P5VUuNTBzeHh4Y6p7mRCmukJgFVsao8Sauwaaooi7DVqboYQaj6W21iizJ+xs+3JcFVtbS8SVhTmKzWk7KiXiSjJfZEKNQyMj5PPogwb6yNWT5LdKU1ZBsoKCiJ4ScmbaVEGiHNWR5DlPlRy9d+XonUvr6TMmKnBCcx59TxJ5lcxJ6OUVRMRWwmSqw0ydikzaL0OBtuH7NHYsjo4YjcNTpiHMwQUV+wNwJScXl6tr0FxejoYKjraqRmNNrege2NTUIGhtbkB7c6OElkaar0dLf3FVV4fuqio052ShNPg8MnZsR9zseQjVN0WQjBJCJ8ggfOwkhI6ZIMTVhZFjEUjXcW7UGBF1FcEjDErFVfTU3pEEZRAzlecnI4oFlizV/eg+xMnxfekVV1OFuGI4YXu6kiTHVaIc5wabQu9QOeQKcaWDQgMdaqjrCmnFcqlQX4sa5wRHSRloidECC/Q0RH4rkedKSwkF2oyyiLwq7s1ZJZ3mPFXcdZDLEu5eqK8lIqjKTA0kybUtTcRogzX0t9cHz/NIcQSvr5RuI/IZ2fWKK1rH3QJZCNlbSaKcHK1RK13P4osjiljO1HDeJI6k4u6ALK9YqPAId6L7nbFEWNlz90BretdIJBTLqnona9TRMVleNbpI8l1xRBVHYDU52YpugaKboIsDWmgfllu8bZ2TDa2TjOzHsGRhIVZnR5/L1hTVNpxjSRIpJokWMxPrP0qsfgnW+4krjgpjeFqIqj9Iq95IK96et+PuhbV2tJ8jzTtS6WBK5zBDo4O5oMHOVHz+ehsjMZpfK52PhVW3C70PXG0FnY4WQkKJrpVEG92rblp20ckCXXQdbXRvGzk6ikdnNCaorCcazXTQYMbJ73VQQ+slUFuYvvdGM462ou+E5RU9T+qMJfnHeB1He3G+rBYxIqGtSCLfImQhSyvJPWrgaCmWWSKKzFp8F0IQ0rSQWr3dOKX5vDj6ro67OHI+NM6LJnKjGYnIPIYHC6ji36KFsURgWZmhgspScyMUm7Kw6sVIkG9sRM9FA+Ro6yJLXZPq0qpUZ+VnsALO0/Po6NhxCBg7GX4Tp2HFqPGw/f4nyH/+OUb94+8Y/DnnufoMP34mRXQR/Bw/DeBugl/g5wFfYvAXgzBy0E8Y+8MwjPtxBMZ8Q+U3wzH1l/GYNmISZIeNhezgEVAeOho6IyfCYNREmI2ZDIcJcvCYooyZExUwf/w0rJumhgAtY4QYWSLO1ApJRmZI1DVEopaeIE5dG7FqWojT0EaCji6S6DNxt0EWRtF6xgjTMUKguh6OK2shQF4DhxS0cUzXHEH0fivYfxg3Kirw+v5vuHf9Cipzc5EcFIL4U4GIPHoK5/0P4fi2XTi5bSfC9h1A7oUQdKRSnTEsFllrtyLMzg2hBpaI1jVDvJ4ZEvRMRDRYipk5UuhdHWdkgghtPURr6iNBywjJRJKWAU3rI4lzihkaII3eDWkGhkg3NBaJ2llccdSVGFHQxFJIq2IrW1HmmVog11SS/6rI0gbFNnYotrdDqaM9KlycqQ7rgdqZM1AzY4YQV8VukhxXJe4eKJWKK85nxaJKyCuGpmu8FqNhyVI0L1+B1hUrRPRVk/cSNC3yQfPCJWic74OOJWtwa6sv7vkdwb2DJ3H30Clc33cUXXsPonvfEdw8FoiH56PwIiIZbxJy8D69CO9zyvA+vwLv8ivxMqsM9xNycSsiHfdSi/CmqlWIqzcdl/CivQfP27rwjMpnPZfx7PoNvLx7F+9fPAPe/TfFVciySQhbNQUpO1VQdsoEdaF2KDxljSQ/SyTtd0HmsfnIObUEWaeXIfP0KmScXYukUysRRRWtEP+5CNozC6F75yDm4CIkHfFB+rFlyDm5AvmnViHnOO1z2AvpB+cj48B8pO2bjZS9nkje447k3W5I2umKxG1OSNhqj/gt9APYZIa4jUaIXquPyNU6CFuhgZClKgheqoigJfLENAQv4QTnjCzBI9jJIGzpVEQQkctlRBm+lEsZRC2XQ+wKRcStpIrOGqpArFNH6joNKZpIWqeFhHXaiFung9i12ohepYUIOmfoUjUEeSvjvJcCzi2SwwVvOYQuU0DUamVEr1GmbaYhaME4nJk5DCc9h+DcnNEIWzQZkd70MqcybOEkRC5iIUMvW7qm5FXTkLZmGlKJ5LU0v34KkjZORtKmiVSOQeLGEcRQmh6ClM1DkLZlGNKJjC3DkbllJLK3jUXO9rHI2jaalo1E1tZRyNs1TgipQsZ3ooS9E5DvOxa5u2ifHcOQtX0wsrf/gtytv1Dl+RcUbCI2DpawYTDyNwwlhiF//XAU0jUUbxmFkq2jUbxpJC2j/dcMoWsegqTVw5C4egSVo5C8eiyVLKWmErI0LYv4lZMRvXQ8IpeMRYTPGGIUMRQR3j8RP4oy3OtHhMz7HkGzv0fI3J8RsWAYoheNRozXWEQtoP3mjkU43cfIuaMQs2AU4hePQsLikYhbOIzmByNm4S+07BckeA9Gos9gpCyja1sxlMpfaP4HOs43dLxBiFvyE5JWjETySrqvy8YgYekoJC4diaSlQ2m7n5Hs/TPSlwxFjs9o5NK5s+dNRsZsFaTPNEb6DCdkTJ+JLM9FyHJdgUyHDci03o4Mc19kmvojy2gfsvSp1JWQLS0zdPyRru2HdC0/pBGpmp+SoumPZI19SGLUCTV/wg/JfxkBJRFUqUI67fsnxMiBqv59Mql/bisWVemq+5Chvl+C2n6ki/2kUVgqvfh/CufNUvT7iJJkGa8T8osjpf4Ujsjy/QN7+kin9Zm0fxZdQ7a6hCx1fwl0D/qTLYWnM2k/Flt90Vl0rnQ1CRnclVJt71+SQWSp+dKx9iBbdTeyVHfR8XYJSSW6ISrtkHZH7O2SKCFNZZdUuO2Rfo690vxiez5FeY+ki6Wqr+Q7FF0pOY/XbhEd1UtafxSlKOxGupQMLuV39ZH2T9D2cv2Q70UisdKJjP4o7hHH7X+MdPndH1HoD63rk1C7kK0oEUwSYeWLXOW9yKP7zvC8RF7RfZSSJfaRCi5lyfZiH7GfhN5luf2W5TPKEgoYmi8kiuk8TAl9z2X0G6nUPIBqrUOo0Q4QIwnW6h5Hrc5xNOmfRrd5MO44xOO+Swp+c0rEVesodJqHocMqHB02kWi3jUaHYwI63dLQNSMbl+YV4tLiYnQuKUbbylJ0bq7BFb9W3Dl2CQ8Cb+FZ8F28Dr+P99GP8CHqIT6EPwBCiAsP8P70r3h98DKebmvC7ytKcX1OJrqcY9FkFYIG8wtUeb2AessLaLQJQZtTBLo8iTkX0Ln4GLrX+uPm/r14GOqP56m+eJa9A48yNuDXBO5SNgetx51Rf4AqukTrIXt0HnZE92Fn9BxxwcXDrrh4yA0XAzyoJA66oeegC3oOORL26D5ojfYD1Ag4RJXcE6ZoinDC9YLleHrxGN49SgZel+LDmwa8e9eN1xzx9OE+Xr1/ildvX+LV61d4/eoV3rx5jrfvHuHdh4d4z7wn3tFnfkP34s0DEYX1/u1jWvYUH97x/4q9oPrEC9qW9vvwlI77BG+Yd4+JR+JYb9/T8Qg+1ocPDB2Hzv3u/e90nLsiogsvbgFPLgF3qvGgNhydsRtRc8ITtQE2IndV9xFzXDpsjisB5rgWYI0bh2xxM8ABN4hrHJV11BGXiUvHiBMOuHTSAZdPOhEuNO2KnhNu6DrujvbjHmgjWo+6opnuW/0BO9Ttsycc6Z67on6/G027om6vK2r3OhOOqNtDjUCBLWGD6p0WKNlshOzVmshbp4t62v/qhQW4HbkEN6J8cCV8Ea4Sd2KW4leav3hmBip3GSNnlQKyV1Eje70KsjdrInOrDjK364m8Vnk8sMlWYpsRCvdwFPhc5B30wbl1s7Ha3QaeQlzZwdPWEXMcnbHI1RU+7m7wdnXCImoYLaLGjpedJRZRI2eBhSEWUUPXm5bNs7eBs6kJLHR1YU4VZmeq8C6cMx+bNmyB725/7Ni2G0t8lsPV2RN2Vo5wtHGGM1XK7aycYUvY2brD0twJRgbW0NOxgJqKERwdZ+BsUCDKhLjKRkZJOtJLeFTBFGSwuMpLQVpeMrJYXOXEIzUmEOd3rcWB6fY4Qo3uQEMtBKlTnUlFCdEsqqSjBzLhNM1dBplQBU7AK4tzU6cIcXVu8iScp/ICESwzFWG0LkpBDjGKVKcj4mn/RBYaHI3DuY801ZHPUTgsrVhWGeggR18b2USmria9n9WRqaeGLAMNZBtpCYmVb6qHAjMDKhmOxjIWIwwWW9N3bmMpcl1x98Bia6s+acWjExaZGgtEdBWPPkj3nJMhszjL1tFGlrYWsrj7orq6GOUwXUVVjHqYQtecRJ8hQYwoOFV0k0vmSCL+TDQfIztFRCAl0b3g7oVpSspIVVQW4ipRlpbLyCCV7kO6PJdTETt5skiOfmTMRBxR0UDcfC/UBwbhckERLlZXo5Uaa82VVWiuqUVzXT2aGxvR3NxEsKiSSKsOpqURbS0NQl61NtWjo0Eiri7V1qCjqABV0RHI2ruXjr8IIYbmCJ6misgp8oieRPXdcZMk4opHNhw5GmdHjMKFseOFuBIRVxxtNVUymiATw9JqCost2mbqRESzvJo2RURfxcv2iivuOjlJ3CMeUZATsyfy/SIypKMKCnEl8lhpfRRWUlhaFdP3W2qii1JjaXdBaZ6qAo62orKYfge9IwSW6kuSq5cb66HCRB9lVJYac1dDbRFBVSUSZFsIUVXdHxZWvdEvVPZKrVrOzSSgfWi/ahspHIHF0VYOLJlsqKRpex7FzkLaLY7lmCEd01BEFtVaSbGWJHXn9RyBxBKkw4PeFTPd0O7hjEYXeq5JxRVTL6Kv7EREFUstEZElSonQYmnV5GovtmNx1cAixZmxRoOjpYh8qutHPYsYR8l11gt59ZHefF1CZIlE6x/llZBWNC1EVb88V31dBFnusLQS+bokn7ne3gTNTuZodbZAq5MFWhzM0SKSpPOohjRtZ4pmG2O02JqIqKoOWtZhby4kVTNHp5nzCIxaqDPRkogpUx000rImc10hqOqMNVFjoI4qfTVUE7WGGmigbXldo4WeiLxqtDYWXf8aLY1FEnaOvGroD3dNZGFly6MsWtN731aMesiwlGJZJRFX5kJiie6Pzlbi/ra42KKFJSFHuNF31SxNRs9dLutYetLziEefFIn+RbJ/HVqmL0QWCy3Ol1ZtyZhKpCm9A6qIMlpXbG6IQvr9FhhJugvmG9D7hrsra9MzUF2T/pZU6VnD0l8JsWrKCKXnzml6hhydMAX+k6Zh9egJcPjhJygO+ByjP/s7hg74DINp+pfPB+BnZgAxcCB+4Ugrzm814GsMGfgNhn/1A8Z8NwQTfhqBiT+OxOSfRmPakAmQHzkZ8iMmQG7IaKgMGwv90ZNgNGoSLMZMgfNEecycrISFk5WxYqoqdirp4piWCUL0zRBvZIEUY3Ok6BkhRdcQKTqGSFDXQZyqJhI1dZCso4ckXX3CAAm0TRwRqWuEMI680jbEaXV9HFbUxhE+nucClJ04i1+bGvH2yX28fPQ7rre3oyQ5FSEHj8B/9QasmjkP3k7uWDd3PkIOBaC9sBhPO3rwa34JyvcGIMFjHqKN7RCrY44ETWPCEInaBkg1NkWahaUY5ZDFVRQti9c2QqIWR4rpI1ZLF/G6ekKypRoaIc3ImNqRZsjhUQLNLJBF+2XqU13BiAf4kIgrjrhimZVlZCpGHmTBVUTv8XInJ1S7uRCuqGFxNX06qgkWVyXuboJSWl7GXQZnzxaRViyuONKqepEXar190LhsOZqWrxDyqnaxN2p4OW3TvHgJ2n1WoGXRMrR5r8SlNVtwY9te3KHPfmffMRFxdev4WVw/dZ7qXWepXnYGv58Kw4uwFLxNyMU7llcFFXhXXIWnOSW4E5+FmzGZeJhZhrc17aKr4NuOSyLq6kV7t7i3T3qoTs3i6ve7ePfiGdUvWVz1Cqv/wqiCwUvHIWL1ZKTvVkPlKXoAhTij5JQj0g44ICNgJnJPLkbe2aXIDVyB7MBVyAxcg7Qza5Byag2SiVQi4+w65JzbgOwza5F8cDHCt3vg7CpbHF9ihsNeBghYpIcji3RxeIEmDs1VxcHZyjg4S4lQxKGZ8oQcDs+ehqNzpuH4XFkcnyNDTBXwSIAn5k4kxtP0eJyk8vS88Tg1dwyOzxqBY9OH4sSMoTg9ewQC543GufljqCTmjkbgnFFCKl2YNxYhCycgzGsSwhZNRMiC8QiePx4XFkzE+UVUUfKSEQQulMHp+VNxcg6PLEiVAc9xOOw5RoxMeHLuOJxZyIylc4/Aiem/4ITHTzjp8QvOzBiGC3PGIGjuWATNGYtgurYQmg6bT/d20VjEeI9D/FJJ1FDiyvFIWs2RSOORvm4sUtcOR/Lan4nvkbruO2Rs+B7Zm34kfkL2RmLDT8jZMBh5m4YiVzAEeVuGomDbcBTvHIminSNQsH0oVYQHI3fLz8RPxI/IEXxPfEf7fIv8Td+gYPN3KNz8A4o2/4iCjd8hb/23yFk7CNlrvkEunTt/448o3PQzraNzrv0Baau+RQIRt/IHxK/6haaHESOJ0YhbMQYxS8cgymcMIr1HI2LxSIR7j5RIqyUjEL74F4R6fYfQRd9S+T3d++8RuvB7hMz7AWELfkbEwqGIXDgCkQto23m0H31fUfTdxQiZNRKxi4dTORRRtG3k/B+p/IGW/Yg4n5+QsPQnJC//GSkrf0Lisu/o/n6F8IWf03f7OSKXfoOYlb8gduUwRC8dhgjvwXRtPyJ68beIWTwIsQu/RiJdR+ai4ShcPAlFC5WQN0cf2TPsiVnI8fRCjvty5DjTb9p+G7KtqMHO0spwP1V8D1AlWBJZlUlk6fhT+VFaCXGl+Udx5Y9UjX1IUd+PZME+JKv5S/hj1FM/eqVVOu3zCWrSiCqVfqh+REgrNbpWjQMS1A9I5BVHYvG2yr3s+ydSlfrBy1T2E/vEvul0vb3i6I9IIqH8/pQMIaL8hbDK0dgvkAgs/38Jy6sMFT8RrSXgiC0pmXQ8lmF/CZ9TfS/hS8fZQ8t2CzJUdokcWhnKuyTCqpd+4ipNZY+IEkuTRntxpFuyku8/IaLRVD5GpIluj7Q8rR/p/VGUIpVMmVIy5HcL0v+UPX8qrnh5hrwvHccXmYr0OZX8BJlKe5EhPUd6n9jy/QtYnO0SMkoIKNqPBRVLKCGiWDTR52JYPPVGXvWS0xeRJZFW+XSfeimg74DJV/lI7zKBioRChuaLiBL6jTGl9Psup99stSZLq8Oo0TmCWt1jqNc/iUb9U2g3DMQls2Dcso7Gb7ZxuGMbiyuWEeg0C0O7VTjabCKpQhuNDvdkXJyTjauLinFreTVub2jAzW1NuOnXgV+PXsGD83fwLOohXsU/x5uE53gX/xTvYx/jbcR9vAv+He/P3sXbY9w18CIebmrAbe8iXJmZhm6nOHTYRqDNKozKcHQ6RKLDmc7nGoMuj1j0zIzGxfmhuOh9EhdX+ePq9q24eXAtbp5YgmtnFuDyqdno5BHr/GxRvYsqnTtNUetLlX5/qsQye6lS62uDFl9btPnao9PPGZ3+zuja54zu/U7oOeiAiwF2IlF550EzNAeYoe44VZwj5+Fu2R68uRqJD4/ygRfVwMsWfHjDeat+lUqpJ3j/9hnev36O9y+psvD6MT68fUCVhvsS3t6j7YlXv+PDS+LFPTrGPcn0y/s0LeHDS6psvLyDty9vE7fw9vlNvH12g7iOd0+ZG/hA01QzIa4BT67gw+PLdF2XgfvdwG8twM1qvOvJwr0S+k7Dl6EiwB4VfkZoOGCEtoOG6DxgTJ+Z8DVGx05jtO8wRftOaqjsNkf7Hmqo7DFD217C3wyt++k+EE37qaGwnxqM+6xQ42eNqr3WKN9jhXLap2wnVey3G6FwmxHytxjTO9EIWeuJdUbIWW+Cgk1mKN5ihpJNJihcp4/clZrIWaaGDB9FJC2QQfSciUj0moYyuo6LgbNwO9IbN6O8cTV0Aa6FLsSv0Uvxe9QyXDk3B9W+VDldq4jM1dOQtUFJdIdP36qNjO16yN6uLxmRd6se8ulainbbo/TAXBQeXILg9XOw3sMGM60s4UqVWBZXs52cscjNDd4e7vByccQCe2sspIaODzWWllAjaTE1eBdRQ2uhtSk8zU1ho6cHUy1tmFOF2c3eAct9luDggYMIDw1HbEwcwsMicPTwMWxauwXzZy6Au4MHPJynw3vhUmxcuw3rV28R+bBcHGfCytwVC+YtRXBYsMhxlVOaJcRVRkkaMopTkFFI5CUjPTcJWXlJyM6KQVLEKQTuWIWD9D49Sg3R89T4D9FQERFW0crKiFRURDiPICgvj1AFHuJcvm90QZZXnKQ9WFYGQTJTpeUUASdsj5CTRTRHGinJI5GOl8JDvfeNIKiJfH0daqzpUmONk7Vr0HJap/0RIa701JFtoIlcI6m4MuVRB7lboT7yuNFnTt8JNQpLrC2oIWFB0zzCoLkYMbDQlKOqDJBPjcI8Hq2Qc8lwImQjajAaGghxli2VVlmaGkJcpbO44lEF1VSpVBE5mnq7vSX1iiv6PDHTpiJq6kQhr5JoWZqqMr2TVOidoiQitpLk5CQJ2adx98EpSGHRM5XuDzU6j06Rx2lTK2Rt2Y72hCRcLC1DZ1UV2ior0VpVjdbaerTWN6ClqQnNLRJamhvR1tyADqalAe0EyyvuNijEVX09LtXXoau0BDXxscjy30d1MC+co4blOVllhE+RQ/RkGUTQ+cPHT0bw2AkIHDUGZ4aPRODoMSJJeyjntpo0BZGTp4jRBCVMoGXjPxFX/JljCc55xXnAYjniihO30/1JV1US4ipBfG5Zqj+oiW6CxdxNUL83yoq+e10NIa2KDaXCir5Xlk4SCUXbG2ujiBOxG2rSNlpCTPGIgpxknZOpc4RVqZEuba9P6/RRIvaheTMDIadEXqFeASWklbmIdqmk30qlpSTyhdfzdiyuOIE2T1cTVf2otmPo+UR/xxKJ1Zv/iEeeM6HjGKLKwkCUnJxbyCobU4HI98RJzXmUOw8ndHi6oMnVAXWOtqgXAkoiogQsr1zs0OBqh0aBPZrc7IWwanZzEPByIa9YdrGY4rxSDhZCVPXyacSQlZAwjULMWPRFYYkE4nbSJO220tECbUwFvIyTnLc6WIr8T73wcl7PSea5e2SNhT5qOJ+XDT3/Hc3pncrdADnvlAlhKvJVsaRqpflG7tLHkVNmemg010cT0cAJ0k1ZWmkLak20UMOSykgTtVSyxGJ4WbWhBi1jWaWLVjp3qxVjIOlCyBLMyVLky+KuiC29n8lGMgoh5/PiHF9ipEG6z22cGN/FnuC8YXZCSHF+rkZpV0jRHZLuncDZqk9a8T0UXTJZRlnQd26qLxmNkn6DFfQbrqDfZCU9oyrpN8riihP4c/QV51eromcUy1QR8ccRfUSlDUeBGqGAnmHiuWRApb6eGNmURXqmmjpSOC8gPX+T6NmSqMm5BpURRM+Uk1NksX/yNKwfNxmuvwyGysABGPPZ3zF8wGcYStODBwwQ8kowYCAGD/wSQwaytBpEfCtgeTXuuyGY/NMIyA4eB4Xhk6E0eqoQV7K/jITa8HEwHi8Ds7FTYT1mKlwnyGH2JAV4T1bG+mma8FMxwClNY4Ry8nM9U6QamSHd0AyZhqZI1zdGkoYu4tU0kaSpjRRtPaToELr6SNE3QiKtj9Y1QqSeMSL1TRGiZ4KTavo4rmOKiNmLUXM+DPc6O6ie8ghvnj3Co9u30FNTh7zoeIQFHMfx7b44sGEL/NdtQMiRo2gsKMLzKzfwpK4ZDUfPImXmYkQZ2SFGwwyJaibUdjNEkpoeklmqGdMyIs7ABPH6JkjQJXToM2gbIk7HgD6LIV0fJ2fnLoMmQlxlMTSdrmeAdDoGCyzuGtgbcZVrak6f2xiZRsbIMTNHsa0dKl2cUePuJsRVtbs7ajw9hbiqnO6JCpoWXQWZ6TNQOnMmymfPQcW8eSjnroKLFqFuyRI0rViJhmXLUbt4MSoXLEAlR2UtkIqrJSvQ7r0crV7L0OazGj1rqd66+wB+P3QSj04F4/G5cNwLDMfFAyfRuv0Aru47hQenIvE0JAkvE7LxPrcc7worcT8lF1dC4qlOlIiH6aUScdVyEW/bL+INdxfs6MHj9h486r6EJ9evU3Xyd6pLUl30/X9bXI1F1NopyNpLf+RnbdAY6orS087IPOSM7KNzUHBmCQoDlyP//CrknJOIq8zAdcg6vwnZ57cQm5F7YTMKgmn6zBqEbffEnlnqWGY6Gj4Gw+BtMBRLjYdjhelwrDYfjrUWw7GOWG8xjBiKdWa/YK3Jj1hv9iO2WP+CnXZDscdhGPycR+KA+1gcmTEex2YxY4VAOjJjFI5MH4HDnkMR4P4LAtx+whGPn3Fi5lCcmTtSyKvTc0bhxIxhOOYxGMc9B+PUzGEInDtKyKwzs0bg5PQhOMHCa+YInJgzBifmjiMmCI7NnoCjdL4jM1hajUYAcZjOeXQWnXfWcATM+BmHPH7A0ek/4eycoQhaMBrBC8YieOE4IcfCvSYhfPEkhHlNROgiWuY1GmHeoxG1bCziuavbqnFIXzUWOavHIX/tGGIE8tcPQcH6n1G44UcUb/wRJVKK1/+IorU/oHjtTyilbco2D0PZ1uEo2ToMRZsGo3DjTyjYyBLqB+Rv/J6O860QUoWbvkfRZgkFm79F3qZByN3yFXK3DUL+Dtpmx3fI2/YNcjZ/hcwNA5G+ntjwBTI2fIWM9V8jbe0XSFr5OWKXf4ao5QMRueJrRK/8HjErf0bMisGIXj4EEUuGIWzxUIQsIhYMRfD8wXQfiIXMTwia/y3Oz/2K+BIX5n2FoHlfE4No/hucm/Mtzs3+DoEzv8Npz29xyv07nPH8ERdmD0HIfLqn83/Gubm0bPbXODXjS5ye+QXOzv6CvtsvcG7+QJxbMBBBi75AiPcXCF78Oc4v+gfOLPwPnGYW/x2nvQdS+RXOeH1Dy+gY8wfg7Lx/0HV8hpC5AxBFx05eMAq5XvIo8qIK6Fwb5M6YhbzpS5DnsRq5LuuR40C/ZxtqpJtzpNUBZOnziIGHkK59kCrBB6lifJAqqPuRqfVfE1ep6vul8uq/Jq7S/l8RV/s/IsTVAcF/Jq7SRRfAfRLUPyWTlv3viat9Qlxl9tJPXGXR9fxL1Pz/QlztFtJKIq76oSIhTXRt/FRcpf5BXKVK+TNxlfYvxdVeQaYCXReRLSVLSKg9n8imT5Dvx5/IqExFP2Qr+QsylfyQwedR8O0jg87xz/hKu/7tomvojZzy7ZNQfeJKGnElEVe+QlTl8jZEXm90lYie8kOBigQWV4X0HXxEIqcK/oRPxdV+lBJlagdQoXEI1ZqHUaN9FDU6x0S0VYP+STQbnEGn8XlcMQ/FTaso3LKKxnWrSPRYhKGdlrVZh6PFPooqkHHomZOFm8vKcHdtPR5s78Ajv4t4dPgKHp+5jWfB9/Eq+gneJb7E+5Q3+JD8Gh8Snoloq9dBv+HVqZt4FXAVz/Z04f76WtxcXIhLs9Jx0S0RPY6x6KZz9NhH44pbPG7MSsXN+Zm4Pj8Dl+cm49K8GFxeFIKrS0/i6ho/XN68Dl3b56NpuzNqt1PjZwdVMreZoHSTIT3rqZG0mRop26mBwgJrBzVOthFbqEK/lSrLO6jCv9sW7XtZYHHScVv0HLDBxQBLXAowQ0+AMdoDTNFy3AEXQxfjfp4f3raG4cPVVLy/lYd3d8rw5m4d3txvJTqJLry5R/zehbe/Eb/S9J1uKTR9uxOvb7Xj9c1WvLreQjTh1bUGvLhaSxW5ajy7XIVnlyrw9GIpnvQU43F3keBJV6GEzgI86SjAU+JZez6etebiWXMOnjVl4WlTNpUZeF6fgGfVoXhaRhWfvH24FrtKjP5ayaPo7tZCva8WmvfqoGWvPpp3U4Nkux5qNumgar0OqgVUoV+nhYp1GqjYQGzSQPlWDXovaqB0KzVct+qgcIsu8jfpIXu9LtLXaCN9tTq9c1WpVKN3mybSVmvR+00TsUvVEOujjsSlWrReD1lraJ/VushYRpV8LwUkzZNB3Ex6p7uPwgXnoYiYSe/sDTroPOmB2xHeuB3tg2thC3GduBu9DPdjVuD6hfmo87dEznolZK5lcaX4B3FlgLzt1KjYRtD3XrTbDiX75whxFbZxHjbPsMccGyu4WdnA0+6juFrszonaHbGQGryLHW2wnBqhK6jh6U2NxLnUgPM00ISNphrMNTVhT5XiGY5OWEkV1AMcKRMTg4qyCrS3taOn5xJam1tRkF2A08fOYP2K9fCauxhrlq/D/r0BOH38PI4cOoXdO/Zjw9pd2LsnADHxsSgoz0FWSSbSi9ORUZyKDBFxJZFWadmJyMolMqKREHocZ7Ysw34PGxyhhuh5Iy2EUyMpWlVFIq6UlCTRVgoKQlwFy8vhwjRZQTA1okJpPoxgucWSK0JeHmG0vDfiKk6ZGl5qKvRepXuqrYlMHcmIgiyqcnQ1kaurhWwdibRK1+LE7Wq0jQayaF2WHpfqyNb7M3El6VKYZ8xRWEYotjBFsSWPFmiKAnNuWHCSY/ruDHSRywnf6bzZdN5sHT6ntkjEnkeNRF6eoy2BE7NnqH0UVxnqqvQ+VhUj46VJ8zYlKxHKCoiXl0W0zERET52IeAVZeu8oSUUXR2qxvOLuctNEd7nEaZOQIsddCeURNFkOJ1W0ET5zHspOnkZ3QQG6KivQJqhEe1Ut2msb0Fbf+C/FVeefiisqKyrQkJaC3CNHEE0NnLNG5jglq4QLk6YibOIUhE+aIiKrwmg+aPxEBI4ei7PE+bHjETye6sKTJiNi4mRJYnYBjyxIcJJ2mSmImSYjxBV3IeRoLJH/arJEXLGsy6B7kE73gqPUWNzlaLJ4MkCpsaFEXkm7CDKckL3UVF/IpjJTHmlQTwioEmr8F5tIRBTDObFYbpXTd19uZiAEV19eLEMdaXJ33s8AFSKnFed7skC1lbkUM1TTb4NzDPWKq0peZm0hRoYT8qqfuPpUXlmhys4a1USNVFzVCyyFlOI8TtWWhqjiksWVlSSxe7WVBI7iErmq3JzQRM+DGgdbIcHquDsgLedIq3oeLVBIK3s0un2kye2jvBK42Eu6CzrStdqbC4S4cpTmZpJKNRYxDULCWPXxibgSCdx5BEKJ4OFE8w10zQyPOijElTThuUh6biuRViIZvcjlZSjkVa25ARqobLEx7Uus3kjzDRaGaOI8UkQjbVNL312NEYsoHdTTdL1Jb/c9wpxHYDRAE0dO8UiMYn8+rgHN0zGsjUXEVpudKbroWrrp2jj3VQddeztdVzt9Nh5psIPuX7uzdHRBkYtLQgvLKlrH63tHH2yVJsPnrpb9ZVULJ37nKCuRP8yqbx13t6yiz1QmlaYc7Sei/ohyTvhOv71q+jw8ImKtuSFqeHRKM30RjSWklblxP3FlIaIBWZZyl8EiUwNJxBWLKz09EQGaKY3+ZBGexn9P9GxMoWdinIaqGCDj7DQ5BMjIY9sUOcwaOQpaX3+F8Z//o09cDRkwAIM/Jz7jciCGDPwKQ78YhGFiRMFvadkgDB3wDUZ//SMmfj8EMj+PhsLwiVAZLQO5YRMx5YfhIuLKbNI0WE2cBvvxsvCYKIc5E+TgPUEBG6aowl9JB2c0jBCmbYQ4zg9lYIJMY3PkEOn6RkjiLoJqGkjW1EKqtg7StHWF+Mk04G2NEatjgGg9Q8TR8ynG2BJBuiYINLZG/KIVaI6Iw+NLl/Du5VO8ef4ET+/+hov0PCxPzURpcjrqC0pQX1KO/KRkxASeQ3JIGLrLORq8CU1nQqgOsBhnNc0QpGSAeDUTas8R6oZI1tIXyeK522C8AQs3QtcI8VQmcs4rQ1OCSyMhrjJMTIW4yqT3M+e7SqHPwBIug46Ra2wmpBV3DSywsEKumTlyzc1RwCPY2tuhnPMtOjsJgVVF9QEWVzXTp6OKqCDKPFhcUTljJkpmzCBmonT2bJTOmYvKhQtRt8QHDcuXodbHG1WLFgrqvRejmXNe+SxDu89ydBBti5eh2Ws5Wpeuw6XNu/Hb/uN4cioYzwMj8ORMBG4fDMSlPcdwze8UbgVcwG+nIvAoIhmvUwvwNrMED2LSce1MJK4GxuBBUiHeVbbhfSPVL1u68LKjB087e/Coi+ril6/g2Z3beP2E86u+xIf37/774ip67RTk7qOHwAV6mIW5ofSkEzIOOknFlQ+xDHmBK4W4ygpcg6xz65F1fjOVm5B+eh0yTq+hdeuRfnwZTq+hSpX5GLhN+xwecgMwW20QFmh/j8W6P2CZ4c9YbTYUay2GYr3lEKwzH4w1Jj9ipeG3WG30DTaYf4+tVj9hh80vQl7tdxuNw9NZWI0juGSRNBwH3YfgkPtgHJk+BMdnDsWJWcNwau5InF0wBoELx+L0vFG0fBiOsaCi9adZaNHywPmjcWr2cBzn/WYMxfFZND2Htp07lhhPTMCxORJ5JWE8zTN07tkjcWjGEOxz/x7+rt8gYMYPODt/GIIXj0GID72kvScgdAm9pJfJIHyFLEKXTUHQkvG4sGQMLiwdjeAVYxCxiuXVaKQuHY4MnyHIXjoEeSuHoHDNYBSv/RlFa75H4epviEESVtL08m9QtOI7FK/5GSUbh6Bk61AUbPwZmasGIXXZAKQt/wLZa75G7nqOmhpEfC3lK0H2+i+RtnEAUjZ/hqStnyF522dIIZK3fo7kLZ8jcdM/EL/h74hl1v8d0Wv+hsiV/4uu//9E8NJ/o8/wNwQt/ZzKL4mvEeT9DYK8vsMFrx9wfsGPOD//R5yb+wMCZ3+LMzMH4dT0r4iBxGc46fkP4u80/Xcxf2r65zg5YyCOeQ7AUfcBOOI+EAEuA3DQeQAOuX5J38u39P38gBNzv6X7/RUCZg3AYeLI7IE4Oncgjsz7HEfmf4ajC/6B4150/CUDcGbFFzi3+muco8/OnF37FU6vZr7FubU/IYju64VVPyBo+bcIW/GDiMRK5txXS5WRsVgX2QvoITF7OvJmsLRah1yXTch22Iosm53INPejh8xBZOoHIFP3MFWUDyNNMwDpRAaRqXmQyn1SYbW3jz5ppcF8FFcSebVP5KgScL6qP6G3y9+fiyuJhEoXkqqXfZ/w1+Kqv6ja/ylKUnrnVXifAxLU9ktFlP9fsI/Os1+QRef8BF4m7SL4qbj617C4+quIqv9UXImuiZLugkym6p4+hLzqR3o/+qSVyt6PXSE5t5gYMVFCKuf26s3vxSMkSgVXOk2nK39KRi8iEkqCiJDqL65YPrFgUvzXZEr3/SMcaZWt7C8QUVeKe/8gtv5sPxZXe4S8yiZyFLm736dd+/6K/pFVfRFWf4io6pNWav8JtE0RUcyRVlJpVa5+EJX0t1WtdUSIq1qdY6jrL65ML+CqVThu2EThmmUkesxC0GYahBaLELTYRaLFJQ6ds9JwY3kpHmxrxVO/y3h5+CZenbyDV+fv4nXYI7yJeoq3Mc/wLu453ie8wAcqP0Q9xvugu3h16jqeH+zBk91tuLe+Bje9C3FpdgYueibjsnsSrron4opLPK64xuPGjBTc9crF/ZXF+H1lEa77ZODSomhcXHwOl5cdxuU1O9C1YQka1ruibI0xCldpIn+1OvLXaiB/HU2v00LRBm2UbdZD5VaqnG6hxspmaqxspgbKFlM0bjdDyy5LtPlaodPPEt37zNFzwASXDhniymE9XD6ii4tHDHDxuA2unZ+Fu/Gr8TRvD15UHsaz2pN4VB+I+/UXcK8hGPcaw3CviWgMoWVBVCkLxoOqKDyoSMLD8hQ8KE/Cg7IE3C+Nxe8lUbhbHEYE4beiQNwppEpK/jHcyD2M6zmHcD3rAK5nHMT1dAk3aPpmxiHcSj+E22lE6gHcSt6Hmwl+uBHrixsxe6jci5txu3ArdgNuRXnjRthsXDnnhs6jVKH3p0aFrzYa92igcbc6GndpElQf2amHmm10b+j+lG/QQfk6bZSv0UDpajUUr1Kmd6ISitYpoXC9EgqYDarI36CO3A2ayFqridSV6khcpoo4HwXEek+jUh4Jy1WQtFIDCSs1Ebec5ZUG4pdqIWm5NlJWUKWYlqUtU0OajzJSFtI+syYizJ3qFg6/IMh9BNJXqKA5wAk3wxbhTvQSXA9fhBuEEFexK3AjaAHqeUTj9coScbVRKq62aCNjm0Rc5RMFojRGwS4bFO2bicKDPojcsgDb5zhhHjVq3a1tMMPeAXOcnbHQ1RVejLODkFZLqJG03M0By6ihtNDaCDONNOGupw4HHU14UkV3zSIvHNq1B+HnziM3Ix0tjU24dfMWHj9+ghcvXuHli5d4eP8RmutbEHY+DBtWbcDieT7YsGYzTh47h7ioZMTHpiEiNBFRkUlIy0xHTkkWMoszJKMJSqVVRh6ty0lEWnYCsjnqKiMasUGHcXydF/Y6m+OwqTYuGGoiUltNJGSPUpaMIBiupEANJgWEKsojREFOMqLglMmCC9wtUF5eSK5YVVXEUmMrhqZjVJQRp6ZMDRhVpLKUos+aIYUFVZqGCrKozKF5hoVSFgsrIltXU8iqLN1ecaWBPGowFlCjt1dc5RrqIoe7FxIssQpNjVBkbiKkVR5N51JjMEdfR0irXD2WVnQsTTWqA6iKkoVKrpZEWOVqaSNPW1ssy6IGIzcaMzW4pO3pPjCSUfIUkaKsIEhSpN/aNE5aPhFxclPFMhZcIlKLR09UVEYiNTDjxUh8k5GiwDmxFOl+KeG8kSVS12xCXUwcuirK0VZViRYhrqrQUV2LjroGtDU0ormJGmJ/Iq46peKq/Q/i6mJDA3pqatBWkIfy4CCkrN+ICzaOOKWgisCJLKomIXTSFIRPlUWkrBwieCTIyVTvnTAJF8ZPRAiV4ROl4koacRU9ieXVBERPnoRYWZZWMoim7z1q8keiJ3GOqylCXInGNn3/YrTFadPEveSR00pNjMVIgiyaGCGjzAxRxgnSqSwx0UcxNf6Le6UVTxv3yitJNBZLq3IL3p4TWuuikI5TQN8/l7xNmZkRqqzMhbSqsZaIqioLCSyuPsorCbwty6taGyshrmo4SktKr8BiYVVtb4MaolYadVVrbykEUG9UVR9WJtKcRkaoYGFhZYZGR1u0uTmhxdUZdQ72dDwbEXHV4CTpGtgrr0SElbsDmj0cRcniSogsprf7oJBc3GXR8hNxxZJKRFlJ4e5u9SI/laVkhDuOFuoXbVUvkodLR0bk0fA4R5cUFlTNHHUlpTd6qeEP23H3uwZOhC7NK9VsaSJoNDeU5JMiRJJ0+l7rOP+UmaHoxte7XRMjkrabiS6FbY6SxO2t/eig52W3uz163Bg79NDn76bnaZcdrbO1QBvD0VQiispWCCqBEFhSpMvaCZ4XXf4IEYkmTabOXSBb6PytREtvAnopnLer2pJHvuSBA3gAAHWUGGiinKOr6DdYRb+7avqMLK3qLejeiFxXhkJaVZtxxJWJ6CYo6SpoLkRpnR2PVGgrogFLaJtCjrjS10Oerq4k2kqTnlVaGpJnFIt1fW2k0jMwjp5d3IU7WFEJJxSUsXuaIuaPGQu9bwZh4oDPMIIYNnAAhg0YiKGfD8CQz1hifYGhX3yN4V9+gxFffUfldxg68Bva7huM+up7jPvmZ0z6fhhkB4+F4vDJmDZ4PCZ+NxSKQ0bDdLIcbKcowHkydxNUwLzxclg8WgZrx8nDb5oGzmoYIULXRAigZH1jZBiZiS5zqToGSFLXRJKaBrWrtJBGz9c0LR169ushS99IJDyP09ZFrB5tZ2KBFEtbRJlYIszKCZkrNqI7IQ3Prl0TkeZvXj7Dw1/voK6oBFlRsajLL8K9G7fw6ukz3KN3ZEFaGi4cPoLM0AhczClCS0gM4havRoCWGY4p6iJCzYiuh0cPNKPSCPGc20pLF5GMJqMnJBoLqyRjUyQaGf+TuMowMqF99ZHM3R41WcJRvcDAWOS2KuJcV9a2IsqqxN5ewOKq2NYWpVRWODui2t1NdBWsnTFDiKsyD85z5Y5iznFFy0pnzULZ7NkomzOXmCfEVa3PYtQt8Ub14kWo9lqEhqU+aF/NSdpXo3P5qj5x1eG9Am0+q9DiswbtKzfhynZ//B5wGk9PhuD56Qg8OxWFR6ci8dvxMNw4GoQbJ0Pxe2g8nsdn4VViLh5HpOLW6ShcPR2Ne/G5eFPegjcNnXjZ3ImnHd14cvESntJ38Zy+g1ePHuDdS6p7v3sjpFV//nNxtYSFykTk7ddFcwg9EMPdUXLCEekHnJB9bC4KzlKD/sxS5J1bidzzq5Fzfi1ygzchL3gbcoO2IIPF1clVyDq9CokHFuKwtxG8dAfDZcp/YKbSF1is+yNWmAzFKtOhWGcxAhutRxLDsNFqCDZaDhblJmKL9WBstR2M7cROuyFCXPm7jMBB91EI8JQyfQQOeQ7DQY/BOOT+C454Dhbi6hgzeyhOzB2Bk/MI7so3V1Kemj8SZxaOxmkWWvNH4fjs4TgyY7CEWUNwZA7Nzx1FjKHpsTg8eywCZko4PHscLRtH5SgcmjEU+zx+gp/7t9jrNgj7Pb+h/X/AiXmDcWrhCJxeNApnvcbhnPcEBC6ZgDNLx+P0krE4tXQUTi6ja1kxAmdXDEfQkl8QtmAQwmcPQMScgYhd+CUSvb9C4uIvEL/oH4j3+nckLP4PJDFef0Oy1z+Q5j0A6cu/Rtqab5Cy7lvEr/oS4Yv/HcEL/k9EeP8vmh9AlYqvkLRuIBJWf4bYFf+BmGX/i/h3RK/4d0St+3dEbPw3hG76PxCy6X8gZOP/gdCN/xPhm/+XIIzWhTAbmH9HyHop6/6GoFX/wPnln+Osz+c4vZhYNJDu5Vd0Twfh7PxvEDjvW4LKOYMQOPsrnJ35Bc7MHEh8Ljg96zOcoc8aOOcLBM79Gudon7Pzv0Pgwu8RuOgn4me6b4MR6D0EQUtHInjlGASvGY3g9SPpmkYibCv9PreNQ+QOYhexZxxi/Mchdv84xAdMQMqJqcg8p4D8UDUUhWugkMq8YGrABNMLIUwPFRH00g81RMUFPVRdMEJTEL20T7qhfKcrMpc4InW2O7JmeCPPYwNynbchx34Hsqx3IdN8L9KNDyBd/zDSdAhqSKdpHkGKOpVEuvphZGgcQrrGPqmw8hWkavgiRWOvBHXGj/CXCKs/IpKm/zV/Kq6kUVf/iv8tcdVPWH0irVR5/wPSnFn7/pT+wipb8+Cn8DL1/YIcms7pN/+v+Ffi6l9LLF7uJ0nw3ovaRzJUfcVohX9GOq3jnFzpqn6fiMG+JPT96M27lSbdlqPD/khftJiypBtfL1n95JWYVtz7yfo/o7c74D9Bx85W8RfwtBBX/YXXXx1PcY+Ac1uJKCrOSaUiibbKUfqU/tFXBfS9CP4iiuoTgUXbFdF3+ZfQ77JIdT+KpdFWQlpxtJXWYdTq9EorCfV6J0R+qy7TIFyzicAN22hctghHm/F5NBgGUqU3CM2OMeiYmYIrSwpxb3szXh65gTdn7+N98GO8D3uC95FP8SH6Od7HPpeIq+ineB/1BO/CHuLt+d/w+sR1PDvYjUe7W3B/Yw1uLy3GlblZ6PFMFtFWV92TcMMjGdfdE3GNuD4rFXeX5OPphko82VyF26tzcdEnEh1eJ9C5xBftK9agYeUslC+zQMFSqjguVUT2cgXkrFJC7hpV5K1VR8E6dRRvoIrrJqqwbjZE7RaqrG6jCvt2UzTtNEPzLlO07jERowh27zNAzwEdXDqkiStHVHHtmCqun9DE9ZOGuH7aGjfOsVDxxO24ubiZvBDXUhbhIpXdyYvQw9OpC3EpdS4uJ8/GlYS5uBK7DFejtuJa1G5iJ65FbsOViE24HL4OlyNW4XLkMlyK9MbFiAXoDpuFztDp6AjxQGeQB7rOz0DP+Vm4eH62yNd1JWgurgXNw/Wg+bh2fi6uBs7C5dMzRJL0SyeIkzNwmZ67V07aEsa4fEwHFwM00LVPFe2+qujwVSc00bpbC027tFG/Uwc1O/RQuU0fZdsMUb7VABUs+DZoo3y9JkrXqREqdO+UUUQUEgUb1QhN5G/UQvY6quCu1kTicjXEeMsjcuFURCySQRRNxyxVpXekJqGN2OVaiF+uTdtpI3mFFlJoefpydaQvU0HqYnnEzZksxNUZe3pPOQ2hd7Qsqvda4cqFebgd5YMbEV5CXP0WvQS/Ry+jzz4PdX6WyKNry14rj+yNysjcrIH0LVTR3qqLbPo8BUQhjzK41Qh52y2Rv9cTBQe8Eb1tEXbNd8VCBxtMt7HFbAdHzHPm5Owu8HJxgpezPby5iyA1mpZQo8mbGmMsrhZaGcKHGk6rZ03Hvk0bERd0AVUFhehpa8OdWzfx+NEjvHr1Cu/fv8f7dxI4/+nDe49QUViOg74HsWDWAsyftRC+u/cjITYNBbllKCmqQVFhBfIK85FZmIGMonQhrtKKUpBekIT0vESkZycQ8cjNY3EVhciz+3FoxVzstjPCYWNNBFMDLVpHE9FqKghXVECYIncRlBPCKlh+muBCX26rKUJccdQVJ3BnaRWroop4NTUkUcMrWZtRR6o2iysNkbuKEV0BWSBpqYuIqzw9bQELphxdDQl90Va94ooajpznykQXeUa6IhdWFm2fpacp5FUBJzg2M0YhkUfTvIyjtliIsQjLYSGmqYYsPq8GiysN5FLDMEeDUJeWPE8NrRwhtKQiiz5LpspHcZWqrCBIUZJDosJUxMtNoVKG3i+KIjoriyWXsgrSWFzJyUtyQdF6kRdLTglBcuqIsHNDod8hNGdmo622Gk01lWiqqkB7VRU6a2rQWV8vRhDk3FZNzU1oaWlCa0ujEFW90Vad0ul2llm0bVdDA7obG3GxoQ49lWVoSkxAvp8/ojxnIVBdB4GTZXB+wkQET5qMUB5BcBp9Z/LyhAIiZOUQRsvCJ00V0ipiAsurSUJeRU+cKORVtBhZcCqipvC6CWI9j6TIxPCIigTLqhRFRbo3ivS5ZREry5FoysijRnkJ5xgzMUShESfk16UGuyHKqFFfam4spouo8V/EkVR9sMgykGBqKNne3Ij2MUIpY24ohFeRMf1titEJ9Wi9sVREWaLaygJVFuZ9VFtaEJZSedULR2VZosaauxVaoYrKaili2oZlFgsrW9TaMTRtJ03SLkYYNO2jzkaSjLvOxkyMYsh5tOpsrdBKz4FOD1c0OzvTsfgYdmh24VECHal0QKNUYDW7O6BlujNaPJ3Q6G6Pelc71HES9365rproGcKJ4sX57aTiql9OK9E10MlK2vXNUow42CjtKljPoyPaSXJbiXxXottfbwSVFCsj1FsZSaKvbEyEtGL6JBbnvxJdBs1EzqhGut/1xgaoM9RHo+lHedVkwYLKFM1WZoIWa+4yaIE2eysp1mijz9HuaIMOZ1sRKdXmbCMinVoJFk8dbvbo9nDCRbonF+me9Lg5oIvuUwfvQ/u323Jid74ulk28vx3aXR3Q6Sahg6Y5h1Wrs12fxGrhZOsOVmJERZGQnuUb3QNOHs/dG5s4kb7IU2YgSSzPyedZXFlxxCAPHqCBUiNtVHEOKwsjsb/A0liMaijEFf2mOfeVBDPU0++xnn5LtQILOi5Hv9nS92InfmclxkYopL+PQl0d5IloKy0hr/L0eAAD/m3r0bNMC0k6qojRUEa0ugqiNDQQqKqB3bLymD18BLS//gITP/s7Rn7+GYYPGIARAwdSOVAisAZ+iWFfDMLwL7/FiC+/x/AvvsOQAYNo3SCM+voHIa446mryjyMg8/NYTPlhFCYOGgylwaNgOkkWtlMV4DpVEXOmKGH+uGnwGjEZa0bJwF9WA+c1jRHJI/fpGonE7Cn6xkhjMaVrgFQtXaRqaiNdSwdpGvRup2dsBs1n6ehT+0wP8fQ543T1kGZmiWw7JyRZ2SHWnp6L66lek5aLFzdu4cObF3jzWiKuaotKkBufiLaqarx4+LBPiHQ3tyDq7HmR/6o8Mg7dKdkoOnAMp5xmIEDbhK7RCEkGlsg0tqS2oYkQV1F0HRGaOohQ0xZEa+jStegjXt9AkKBviGRD+izGptSmNEM6R4lxd0fu9qjBEk4XGfR5sw1NRZfBMjt7VDo7iQirUkeHT8UV/f1Xe7ihdsZ01BCVnOPKjT4n1REKXd1Qwnmv5sxB5fz5xEJUzF+AykWLUO29GDU+i6n0EmXzimXoWrsG3WvWoGvFanQsWYGOxSyuVqJ72VpatgEdKzeha8NO3PI7iqcnQvDybAxenY/H85AkPAhNxK0L0bh2LhK/RSTiaUIWnsVn4l5oEq6eiURPYBRuJ+XieVUzXrC0au/Ck+6LeH7tOl7d/Q1vnzzC+9cvpNLq3f+GuPIZjZDl45Dtp42WUGe0R3qgItAV+VTZLA9ahtqojaiO2oSq6K2oiN6GUqrcllIlt4wquyURO1EQtBn559Yj98wqxO2dgwPztLFY9ydMl/sH5qsPElFW3D1wg/VIbLJhaNrqF6y3+JnKn7HFdih2Oo7EHpfRxEjsdhqO3Q7cXXAIfB0GYy9VFv2dh2Cf6xAc9BiKQ55DcMjjFxxw/REHXH7AQSr3u/2Afe407/kTDs74GQEzB+Pw7CE4OncYjswZhkOzBmMfrfN3/wF73b6Dr/M3dJ6vsdt5EPa4fg9f2tfX/Wea/hk7nX/GDsef6Jp+wm6Xwdjj9gt2u/6AnU6DsM3hC2xzHIDtTp9hh9M/aNnfaZsB8PUYBL8ZP2D/zJ+wf9bP2DfnF/jPo3LBz9jvRXj/hH1LfsTBJT/g8OKvcXz+5zg+5z9wfO6/i+5t5xb/AxcW/x3nvP6d+J80/T8RvPjfEOL9vxDm8zdELfscMWu/QsyWbxGz/XtEbv0GIeu/QPD6gTT9NRL2/IgU/1+QtPcHxO0ahJgdXyBq20CCyp1fInbv14jd/yWi9w1ApD/hR+v20fIDg5Bw6FskHPwW8UTCoe+RFPATUo8OQcaJEcg6MQqZh0cjff9oJPuOQvzOEYjbSmym6U2cVH4skjeOQ9rmCcjYMhFZWychh9lG7JiEvF1TkLd7Kgp8ZaliJY/i/SoopcZK2VFdlJ+ihshZE1Sdoxf+BXqpX6CXerANasLoBRtFL9h4BzQl04s33Q2t2R5ozZuOtsKZaC+djc6KWeiqJGqo0dQ4D9favHC7eyl+u7gMd3uW4tcumu5agd971uLBxY142LMJDzs341HbDrxs3IcHmb5oDViLbJ+FSPL0QobbeuQ570aOHTXmrfYgQ0grf6QbHkKa3hGkaBEah5Gi/pFU9QB6gNL6PxNX6nv/wH9TXKlL+P+euPpzWFwJQSXE1aFP+b9BXEmk0L8WVxJBJeGjuNr7T+v6019cZfTrmii6AfaHo6tE3i0/6bbcrVFCVj+ye/kviKve7n5/5C+F1f+N4ooTrmdxMnbOZaUoWdcnrOi39Edxla/6J1FYveJK7b8nrqqk0qpXWNXpS0udY2jUOYlO4wu4ZhOFG3YxuGQZjhbj86gxOIsa8yA0ucahxysHdzbV4FnAFbzj5OoRz/Eh+jUQy7zCh9iXeB/7Au9iuGvgU3wIfYjXZ2/j+eHLeOzXjvvbG3B3fRXuLCvG9fnZuDIjDZc9koW0uk7lTc9kXHNPwCXXWPR4xOGmVzaebKbKzy7ab2MhupeGocnrAJq8N6NhqTcqlzqheIkBCpapomClIvJXK6JgrTIK1qtSpUqNUEfxRg2Ub6IK7CZd1GzWQ902AzTsMETjLiM07zFAm58eug7oouegFnoCVHHxsAIuH5XBtROyuHlKAbdOa+D6SR1cPKqFzmOa6Diti45ztF+QAVou6KE5SB8twfpoC9FBe4g6OoJU0XlOHV1njdF9xhE9Zzxw8aw7Lga6oOesA83bUGmJbno+dwcaoCtQB52BGug4q0aooPO0GrpOaqL7hBYuntDBpVO6uExcOa2Hq6f0ceWEHq4c1xVy6tJRbQlHGA1cPqJETMPlABlcPCCDHn85dO9VQtceOuYeLXTs0UXLbn3U79JH9U59lO+gRup2fZQRFSIqjZZv0UPVZm1UbKaK/yZVFPVC80WbtVBA9zJvow6y1umKboEJy1QQvVgO4QtlELZIFmGLFRDqrULvVjVELFUXAitxlQ6SiZSVmkhdrorUJUpIoX3i505BmMdonLH/BacdfkHknIko2cb3bSZuhi/G9bBFuBayEHcivPFb5BJcCZyL2r2WyF+ngtx1isjdpIbMzZoSccWjDG/VlYorfeRtNkD2ZlPk7HJB3v5F9G5fCN+FbvByssVMatjOdXTEAiGtnAkHibiihhOLK29qNC2kBt9CaiStpkbq/lU+CD98ECWpKbjc1orH937Hmxcv8P7tG7x79xbvORT//Xu8efUaL5+/xNvX7/D25Vtc77mKqJAorPBegTnT52H3Dj+kJWejsqwOjXUdqKttQVFZsRBX6X8hrjJz4pFfkIystAgEH9sDv8XTscvGAEdYXBlqIVJLXfzPfqiQVXKiSyATJLoIyojRrc7LTBXyqk9cKSmKSKs4FVUkqql/FFc6Gkgl0nS4q6CapDsglVna6iLSisVVDssrIldXk0oN5OoR+pqCHIbFFTXe8qnRmG+sg1xDHdGYy6Z12fpaQlLxiIQsrwo4aTuRb6QnidoSUVx8LnXk0ufKEdDxtaTiSp3WqzLqyFbTEOIqT0dHdNvJpwZWHjVWsunzZKhw4nV5ETmVojgNSYqySJSfigT5KUhWmkbvXCVkcddCVVWkK6kgTUEqruRkEU/bJyoqIE5BDWGq+kicSQ2TU+fRWliEproaNNRUoamqkhplVeioqUZHfS3aGuvQ3NzQJ67a2hrR3vbP4qpDKq46e8VVUwN6qivQnJaCooAARM+ah7OaujgzRQbnJkxE0OTJCJnCyfOnIVJBQRIdp6iMyGnyiJwiK0YWjKZtoyZPQcTEiYgYPw6RE8bT/CRaPgWRkyYifPx4RNCxoiZNQQyPQjhpsoAFVoIYaVFeRGdF028jUVGRvl9dFHOCfBP6bvh74pxUZiygTAhjMV1E35nA5CPF3AXUzBjF5iYosTCVbm8k9im1NBYJrsW+xgZCipVzdIu1hYClVJXFR6otLCVYfqRXXIl5Kyuat5RgJYGX1dhYo9a2V1zZimgZjuj6M3FVb8Mj7vGIg+ZCVDQ52KHDzRXt7q5opAZtjY0t6u3t0erqhHaihZ4PDTyqHQsVV3u0eNAyjrhys0e9C52LqHf+ONJgAyeJ5yTythxRZSm6K0pyWkno3zWQEcnEpdFFTZxQnPZvFuLGUkRbsahiYSUiqKSyikdH7I284m6CrSI/lJUk55W9hGbu/kifscnSFI1mLK94JD/uGmiGFiteZ4E2uk/tDraCDic7dNLzsMvVEZ1EB33WTpZMRJcbzzuKvFMiOsrVDu0sqTyc0eXpgm6G7gtv2+5oi1Z7a5FkvdnaHI1W5mi2petzskeHCx/bCd1uLLmk29PyVt6H7rFIyE60OdmghSOtWDhxdJg5vbssJNSa66LKVBuVRLWlHuo5P5eDGX2fJpI8ZjyCJHeHtKfz9rsXDZxTjX6HteZ0Py1YZJmhkX6DjTb0vbCoIlhY8W+Cy3r6HTGVFuYo1Ke/B3reFHL3ZV16trHA0tdDkRH99rmrsz5H+KgiTl0B0WqKiNVQRQI9m8J19OEnr4hZQ4dB44sBGP/3vwlxNYLF1RcDpXyB4V98SQzCiC+/w8ivfhDySkRcDRiEkbRs7KAfMf7bnzHh28GY+O1wTCKmfDMEyoNHwXj8FNhMloOHjBIWyKpi4Xg5eA2fhHWjZLGfxZW6IcI1jRCjbYh4XUORfD1Fx0BEXKVr69GzXhfp9PxkaZVGz9YMDS0xn6KhiQQiUVcfGRZWyHdyQYa9E5Kdp6Nksy+uZxTg5a07+PDmpURc3f0NzZWVKEhJQzU9MzsaGnGlqxt3b99BT3MrksMiEbiX2iAXwnCzuh7XikuRuz8AobMWIMjcDnFmtnQeO2SaWomRDWN1WF7pIEpdG1GqWnRftRBD1xWrrYs4PX0kGRgJcZWsbySRcXrGyNAzQgZ9vnS671xm0ny2gYnIb1XKOa2cnUT3wGL6XpkSO4m4KndyRBUnaJ/uKcRV1XQPlLm7o0REXLmjlLsOzp2L6gULUbXQS4wmWOXlhWofb9Qu9SG8UUc0LluC1hXL0b58BTqWrkDnkpXoXrIal5avw7W1W3B9ww5c2bATFzfuxs09Abh/9Dwen43G45BEPIpKwf34NNyOScb1yAT8GpeCRylZeJyWg3uJmbiZkI6rqdm4XVKOR81teNLZjSc9F/H0ylW8uH0bbx/ex4dXPNgP1cnxFh/wvyGugnxGI3jZGGT6qqM5hP5YY6ajIXwm6iN80JO+GzcKj+BawWFcLjiKzpwjaEjZj5pEf1TH7UVlzG5URGxHWdgWFJ5fg5g9M7B3pgoWaX0LD9l/x0yFf2C+2kAs0f0GK41/wCqTH7DC6FssNxqEFcbfYLXZd1hv+SM22/6CbfaDsd1+CLbT9HbrH7HN6ntstfgWW8wHUTkI260GYZfdN9jjQNgNIr7GXodBOOD2g0RUzRmGI3OHUTkEB2f+ggPEwVmDqfwZfh7fY5frN8Qg+Hp8J9jj/i12uX2D3e48/SNN/4jtzj9gs/232GgzCBusv8ZG20HYZP81Ntl9QdOfYaPdP7DV6TPsdB8I3+lfwn/GVzgw+1scmv8LDnsNw1GfUTi6dAyOLh+LoyvH4NjaMTixcRxObh2P0zvG48zOcTi3awyC94xEqO8IhO0dgXC/EYjePwrxh8YQo5FwaCQSiSQiOWAUUg+PQfqx8cg+OwW5IfIoiFJCYTQ1fKKUqVRBaYI6KlO0UJWqhYpkNZQl0rJEZZQkSChNVkFFmhqq0lUJFVSmMTytjppMTdRlaaM+U0fQkKWL5mxq8OSboLPIEheLrHEpzxoXM63QlWKJ9nhztEQaoymYXkTn6cVy3gTtF8zRE2qFy+E2uBZlh5vR9rgZa49bCY74NdkFd1Pd8Xu6J+5lzcKDvPl4WOSFx2VL8bh6BZ7UrsaT+rWCx3Xr8LhhPR43rseTpnV40raBfvCb8bR7M55d2oJn13fg2Z09eHbXF8/v7cHz+8RDX7x8vBcvn+zFq6d78frpHrx+shuvH/ni9UN/4gDePDiEN/cO483dE3h7MxDv2y/gQepRNPpuRca8FUhyXot0hx3IsaXGv5UfMsz2Is2YMPBHmv5BpOoFIFmL0DiEZGpYJ6sfEKQQqRr7JV0BRffAXmn1UVwl9+FH+AtYWPV2G0yl6bT/hD8VV/9CIvXJpP8dcdVPWGWoHqT9JGSqHxTHEWj8M59GWv3/R1z1yqv+UopllYhmYkGj7C/m/2viaq8gS/3jiIV/RoZAIq0y+XxS0ul8faj0yqqPcqv/tv2vJbsXlU8FVLaihByRn0qKtLvfv+LPxBUfO4fOkdPvPP+VSC3OadU/r1VvIvY/iishtpQl4qqQvpNCtf1CSPUmWc8XkVgf813lKUnzXklzXbGY6i+viuk39AlqB1BC9OW20j4iibDSPY56PUL/uERcaR1Fg+ZxdBqeF9FWtxzicNkmAq1mQagxCqSKYTCapyfiyspi3NvTilenb0uirKKo8R7zCh/i6CUZ/5rKl3gX85yWP8P78Ed4G/gbnh66iN93NOHOhircXlmKWz6FuLEgB9dm0gvYIwXXiZueKbjlnoyb3FXQNRYdjhFocQhDz9xkPNhUiRd+LXiwswwXV4ejwccfdT5rUbNsPsqX2aF4mS6KVqqgeK0SStYTG+jZvJGjhVQJNZRuUkP5Zg1UbiI2qqN6iwZqd2iifo82mvy10XZAGx2HNdB5RJmYhs6jk9F9fBwunxyHq6cm49ppBVw5qYLuo0poOyyH5qPyaD6piOazSmgJVELreWW0nVdCx3lFdJyTQ2egLLrOMAroPqOOnrPauHhOG5fOaxHqhCrNK6GHtu0+PxXdF+h8FyYSE9DDnJ+InkBadmYKMRU9Z2QI2u40Q9OnZHDxlCwuniZ4+iRtc2IKuo5NpmufRJ9lAtoOTkCr/yS0+sqibTdd4y41tO7UJji3lREaiJpdBijfqYuS7Voo2aqN8q16qGZ5tY0q/dt0Ub5FE8V0HwtEtJUKCkXElTryNmggZz1HXekgYy3LKA0kLFVBtLciIrwVEELlBS8lnPdSRtBiFYQtVUf0Sk3Er9BA4nJVJC5RQqKXHJIWyiJh7lREeI5DoMMQnLL/GaEzx9LxddF6zB1XghbgMnNhPm6GLsadcB9cloorFpO565SQu0kdWZu1PhVX2/VQuE2P1ukhcwNVWLc7Is9/AeJ2LIL/Ig/4UMNyNlVU5zs6YpEzR1o5wosaYl603JvKJdRQW0wNwHnUSJxnYYi1052pfrEJBTGRuNLchGcP7ktG6WFZ9eY13r5+ibdvXhFvRDfBZ4+f4dWzV6D6Ip49fIqywjL47fLHUq/l8NtN7wGqhFaW1aKpvhMN9W0orihBZlGvuEqnMlWS3yovCek5icjMTRDiKj0xBIH+m7F3rjP8bAxwzEQLQQYaCNVURpiygkRcSaVVn7jqJ624q+B5KkOnTUO0oiLilFWEtGLiVZURz10FtdSRpqtFjS8NepeqIIWWpVPji7vuCWnFXQRpm2wWStrqQlzl62si34AacobUiKOSBVYeY6Al5gWGEnJpmsUVdx3MI/KNdEXCYzFalyF3FeSoKz62mhBXLKzy6Nx5XGrS705dXUirLBU1CWrqIuKKu+0U6nEkBB1XU5PeXcpIUeCE6zJIlONIq8mImzZJlBJxpUzvKzXRVTBN2lWQRxtMkJ8mxFWCogJilTURqWeOdJ9VaAiJQFtpKRpra9BYU43m6iq0Ee003VZfi1apuOJugq2tLK6a0NHW+Gm0VSt3F2xER1OjRFw1NVFDjuYry1CbEI+svX4IdvXEUSU1HB0/AafHjZOIq6lTESo7DRF0fdFScRXF4kpGFtGy3KVRHvEckTVlCsInjEP4+HFCYnF3QRZXEbQsYsJ4RE6YhCgicvxEYgLNT0SsjAztP01IK94/gc7xUVwZ0fdiQEikVAlHW1mYCDnVO/Jjf8QokOamtI0ZSgVS0UUUS0txDILXVVhJuv+JaCoRacXCSoq5lD/Iq09F1qfiSsgra5ZXNqgT0oqw7S+uzESEVa21qaDOmuatOZqJI3o4esgB7a4uaKZnAu9bS8dpsOeE4PZCWjU52qCe82bZWYpIqkaR90oCjxwopBYv45LW87YSPkZXiSTijpIooia7jyMFiiTrnKOqN8G6vaVUQlmLkoVLo7XpJ5KK6e0ayHKnXURFWUsTn1uIZYyIwOKoKytTIa/qOfLKnEcJpPW2VnQ+WzqPPdqdJPKonaWVO0dOuaKH6HJ3QqebowSa7qB1He4u6PRwRqeni4ClVaeHBJZYLLzaHOne2Vmhge5xA52ryZraOA526HJ1EtKqw9kBnVLanexoexZdNnT9NiK6q5PuJdPO0okjxizovWWujzozXdQSNWY8IiCjK6KumuzNRPdB7kpYz6Mu2km6FLY5W4v7yPe0iSWlGF2QuwhKoqwa6DfYaP1RWomIK7reGste6LdFv8MyE2MU6NHzSkebnjU6KDRgYWWAYmP6fRsZiTx8mRpqSFZTomepAuLUqdRUR7KhEWJMTHFITQPzRoyE1hcDMaFXXA38VFyN+OJLQiKpRn39I0YN+lHSZZCjsAZ+TcsHYTTNj6V1EwYNweRvh0Pm++FQGjwaemMmwmqiLGbIKGOxrBoWj5sGnxFTsHmcPA5N46gvXYSq6yFG2wAJLK609URXuhQiVUOb2ktafdIqnSOuNLSQygnbVegdQfPJeobI5BxRTq7IdnRFusdslG7Zi2ssrm7/hvdveTTl53j84B4915pRlJ6J9Ng4RJ+7gNBTp5ESEYmMmFjEBJ5H1PHTKE/JwIMr1/Hmt99ws7wc1WcCkbFqHZJmzEWygxtSrOyRaGqJWEMe1VAXkdraiNSUoq2DaF09xBkaItGYc14ZIV5HHwn8meg60w1NReJ5ztGVZWCCbEMT5BiZIteUR7W1QRl3EbS1QSE9L4psrMU0U2LL+a6cUMUJ2nlkQY664iTtM2aictYsVM6ejYo5nJh9PioXLpLA3QOXLEbtMh/ULfOWyCufxWigZU0+Pmhdsgydy1bh0qoNuL5+K25t2Ylb2/bixnZ/XNu5D9f3BuDG4dO4dTaM6jjx+C0+Fb/SvbmVmombqRm4k56Fezn5eFRUikflVXhQU4v7Tc2439GOhz09eHL5Cp5evYpnN27gxW938ObxA6m4egN8kIorvJci+fdf6Co4FqEccbVXE43B9AcaPR2tMfPQlbIedytO4GlTKB7VB+F+XTCul51FS0YAahL8hLQqj9yOyoitqAzfgsJzqxCx3QU73WQxX+1LuEz8H3Ampsv+TyxQ/QxLdL6Ej/ZAeGl+Bh+9gVhhPAhrzL/FOsvvsNacpk2/wlqTr7HBdBA2ULne5EusNRiAVbr/geVa/4YV2v+GVXr/htXEWv1/w2bTv2Of83e4sHg8YjcqIWknVU63qyN8nRzOLhmPE16jcXLxGJxeMk502Tu9lCqfqyYhZCO9ULepIHK7KsK3KCJ4vTzOr56GsytkcNJnMg4vHIf9s0fB13MofZafscPlO+x0/Ra73L/Fvtk/4viS4QhaPwGxO+SQ4qeKrENUmTlGD4xTFig6Z4eiECcUhbuiONoNJfFuKE32QHm6ByqzPFCV44GafDfUl7iiqcINLZVuaK5wRWulOzprPdFTPx2XGmfgMtM0U3CFuNo8C9fbZ+Nmz3zcurIIt68sxu2rVFG+5o3fbnjj7k0pNxbjt+uLxbJfpfx20wd3by/B773c4nIp7t1ehvvEg1tL8fAGcV1SPr6+HE9urcCzW6vw4vpKvLy0DC87luBFiw+e1XnhUelc/JY9HbdT3XEnzRP3M2bhSfYcPM+bhxf58/Ayby5eclk0H69LF+Ft2WK8rfDBu6qleFe7Eu8a1uBt0zq8aV6P1y0b8Ip40bwOz5okPG1aiycNq/C4YSUeNq7Cg8YVeNi8Eo861uJRzwY8urIRj69uxNMbW/D09lbBk1ub8PjGerp22ubqWjy+vAGPL27G4+5teNyxA49bduFRgx8elO/Hb6n70XV0JzUm1yHFZQ2SrLci1coXGeZ+yDD1RZrhHqToETq+SNbxQ7L2PiRp7qMHoz/hhyR1Xyr3UrlXKqloW41+/FFcqfn9Af++HFepfxBUfcJK7U/oJ7EkUU4H/st8Kq7+WVilcwJ2KUJYSclUOyRB/RCyNA5K0PzvIRFXEnLUDwp65/9Iltr+PrKlCHklFVh9UVfK/v9CXPVu109KsawSIw36S1Dz+1PEdn/SBVEizHqRdgP8pLui/8fr7Ee22l+IKyk5Sn8QVyr/TA59Z738qdD6g7gSgkvZ7z+N1MoRSdgleau4C2C+iJzy74u6ylLaLWCJxct4XUG//FT9I676i6v+ydvFyIHSXFd/Ka6IEqKMuwlqBUhGENQ7gQZGXwJLrF5x1WV8Abcd4vCbSyKu2kejzSKEKojnUWMXhra5qbi5oRKPD3Tjzfm7omvgmyjuFvgS71lcJUjE1duIJ3gT/ACvztzB04MX8du2BlxbUYIri/NwdWGOiLS6MScTN2ak46ZnKm55SKWVSwKuOcfiklM0VXDDqJFxHi2e0bizrhgvDrTh2cFa3Nwej9bVB1BDFYGK5bNRtpwqHcu1UbRKAUVrpqGY3k/F6xRQvJ7m1ylSqYTSjcqo2KSMqs3EFiVUb1NGzU4V1O1VRcMBDTQFqKHpiCIhQ0xE89GxaD0+Ah0nhqPz5Ch0nZqIrtMy6Dgpg5bjU9B4YjIaT09BU+BUtJyjZedl0XpBFu1UdtB8Jy3vPDsFHYGT0H5uIi2nMmgSOoInozN4EjGRppnx6AgZh47QsYLOsLHoYkLHoTNkAjqCaF/mwiS0XZiI1vMT0ErHaz1H8+en0PKpEs5PRhudq/nMZDTQtdUcmYLK/ZNRvmcKKnbK0WdVRe0OLdRt10P9dgPU76SGy24j1O7WR9UuHdpGE2XbNFCxTQdV2wxQSduU03TJFg0U0L3Lo3uZx9FN65SRs5Ya/GtUkLmaGv2rNQiq3K6kyu0KDSGm4lZrInaNNqLX6CJilS5Clmnigrcy1SMUEOatiOglVJn3URBdAhMXyCBhngyiZkzEOcfhOGX/C4I8RiFjpTrqDjii68xsdJ+dQ8zFtWAv3A7liKt5qPejyvN6dWSvVkT2eqojbNJCxmYdZG7RQc5WXeRvo8bFVqo3bKKGxAZDZG93QL7/AiTuXoyAJTOw3NUec6iSusDBHgupwbaIGm6LqIEkoq1cHbDMzUFEXM01N8B0fQ0spgbQgbXLkRkWRHWGRrx8zF0f3lPd771UXHEXiRd4/folnj9/jqePn+LV0xdik3ev3+JS1yWEB0VgHVVc163eiFMnApGanInqykY0NLSipKoEmSIpO3cXJArTkVmQhvT8ZKTlJSEjPxHZ+fFIijyNk5uXw9/DBgHWBjhlqoUgIw2E6KogjBpKwQrThKhiYSUir2g+SJ6jrqbigswUnGdxNYVHEKR7riCPeBVV8b/piWpqiFGUR7SiHBI4Mbs257XSpHcorecud7QsW0MduSyvOEn7J+JKEwX62iJ3EYunfJZVepIoLEmEloQ8fS2J2KJte5O8S9Zp0PZ0DANtkbC7iGUWdxXk41OjL1dTA/kajBry1NXoWalKz2G6HmWCp1XV6N2mLroJ5rHAomvP5dxYqkpIUZomRsuL5STlUycJ4qdNQQp9zkzxmTREbixO8M5JlVOVOUm7PBIV5BDP3fJUNRFuaoX01evREBWDjrIytFRXo7W6Bu0M56eqq0NLY71UWjWipbUZrW3NaCM6iM7WJqIRHQRHYbVxybKqsRHdzU1EAzoqSlEVHYWULTtwytIB/pOmYf/wkTg+cjTOTZiE4KmyCJOjerWCEn1HhJwCojjnFYurafSdKSgigZbHce4yWVlETuGE7tyFcIKQWGHjxggixo1DJEdkjR1PjPtUXE1lcTWVPrsSfXccYWUmJBTnISvuw1SUnJ+skBrxTFE/hLiyMBPiSsASy0wiunplFwuxUjpGuchZZSHB0rxfN0Fabk6Y9YOjsCz/WmCJ6Kt+4qrWViKuOOKKI7A4T1GNdDRClk5CZFmbC2nFNNiwLLJDh7Mj2pwc0cjCi45TZ22NBluWVzZCRjU60DyLqH7HqBXiS0IDnaPR3hrNjtyNzk4keW9ythFRVg2cw8pBkp+Ju/BJclBJurrVWxqJJOec3LzJWtIVrsnaRIz4x6PucS6p3lH4mlhAEa120oTsUjnVRvNMCydrtzZFkxWLKcJaQqOlMZ2DMUGdiDSi89haoJWjmlgyMc4OYvS+do6GcnfBxenu6PEk3F3R5eYilnE3yk5a1jndA10zPNBNdNF2nZ6uknUMbdfh5kz30kFIsSY7KzTTPWQp1uPhIoQYdw1s5ntF65rsLCVdCLlbooOkW6L4fHx94nNxfixOJm8mEss32RiLe1VP96zeylDcw0ZbUyGtOlxs6DNZSUZe5G6TDhIZyPKO83zx567hbqHWlkJWNjJSWVVPvx9eXiN+fyaoMjVBJf2uy42NUWZshGJDfcmIm9yV1pDzwBmh1JRzwRmLZO2cf4/z7KWrqyKNnlcp9HxM0tVBsqkpos3McVBNCwtGjIL+wC8x5W9/x+h/fIYRnw/AiAEDJQz8gvgKI1lcffUtRg76AaO++RGjvv0BIwZ9i+FffiXE1qgvB2HMV99hwqCfMeW7YZD9eSQUh46G9qjxsJwggxlTleE9VQXeY2SwcuRU7J6sguNK2jivpocwdT0xIl+yjiFStOjaWEhxUnYVNSRJSVZRl0ZcadNn0aZ5zn+lhWQ9I2Ra2CLPwQ1ZRIbnPKoz+OFmThFe/XoXb9+8xMuXz/D86WP8ev066krKkBASiiO7dmPXytXYtWIVDm7ZhuAjx1GcnIEb7d14/egx8JLqkL//iodtbehJTkWRrz9i5yxAiLUDwsysEG5iijAjA4TQuyGY3jMS9BBK30GEsSGiiSie1mGhpYkYXT0kGhgjxdCUMBGJ6FlkZZlYIMfcEgXWtiiytUOhjS0KrakuQX/nXBZaMbYotXNEpQuLqxmonTkT1bNmombOHNTMm4fqBQtQTmXpvLkoWTAPJYsWoMx7IcqXLETF0kWoJKqWeVH9lEXWYhF91bBsGVpXrUbX+o24RJ//8vZduLzbD5f37sdlv4O4dOAILh47jUvnQ3A1Og43U9NwJzsHvxYU4NfiItwtLcP9qio8rK/H49Y2POnuxpNLl/HkylU8uXYdz6/fxLMbxK1beP77b3j9VNpNkEcSFKMJ/ufi6o8p2/9HyLLxCF85Abn+2kJctUZ6oDV6Hi6mb8LvlSfxpDEED2qDcI+4XnoGTWkHUB69E0Whm1FwYR2Kg9ahlMg/vRTRO1xwaJ4qNlmNwkqDH7Ha6CdsthqGPS7j4O85iZgA/+kTaBsZnPRWwtnlqghcoYKTPnI4Mn8KjsydhONzJ+PEPIKmj80ah4MeI+DvMgT7XAaLpOzM4elDcWbBWCRsVEHFUWu0h8/ExcQF6EpYgMaw6Sg9bYeC49YoOmmDsnP0JQc7ozrcHfWxs9Ga4oWurKXoyl6GjgwftCQtQmP0XNSGzEDZWRcUHLNFxn5zJOwyQPRWLYTTOcI30st4K1Uc9umi5KwFmqJccCltDm7keePXkpV0n9bhXs0m3G/Yjvute/Cgex8eXj6IR9cO4PHNA3hyZz+e/rYPz+764dm9PXj2cCdePNmBl0+ofLwDLx7twGuafvtsF949303swbsXuyU834l3z4jnO2h+O7FDsuzFTuk0L9sqRbr+Ze+2vfRuLzk+n+fN0514Ted+9WArXt7bjJd3N+MF8+smPLuzEc9ursezy6vwtHMJnjZ74Vn9QjypXoAHRbNwK90VVxMccC3eEbcTXXA32Q33Ut1xP8UND1JccD/ZBfeovJfmhvvptDzLEw+zp+N+zkz8njsLv+XNwp3cmbhF3KRl13Km40q2JzEdl7M8cDHVBd2JDuhMsEd7oi06kuzRlUYNhUxndGe7oCfXFZcKPXCpeDrhiYtF9PIq4OX00skiMtzpGDNwKWkuLiUswsVob3QGeVODzxvVO7xR6OODNNelSLLYgGST3Ug19keaEUurnUjV34kUnZ1I0tqJRM1dEjR2I1GdoWn1HcR2JPWxE8kau/rJq71IVfcT/EtxpfpRXKX3k1L/j4krlX7Cqn+U1f/XxBUnalf/Kzn1r8RVP9QkfBRXfyWa/KmhIeHTyCmJJJPwcZTD/5a4Uvbro1da/ZfF1R/E1L8UV6r95NW/oH8y9j+Kq96RBXvpzXFVQL/fQjX/vsTqfV0FOerqvyCu/kxaMaVEOUdb6RxBvf4JNBqcEvSKqwaOvtI6hkbtE+gxC8Zd10Tc90zDdcc4tFmFUWUvCPVOkejyysJv2+rw4sgVvA++h3eR1EAnXkQ8xWsq30ZRGf4Iz8/9hkdHr+K+Xyd+3VKPaytKcXFhNnpmp+PSrDRcnZWOG8StGWm45ZmCm25JuOmcgOsOMbhiH4mLjpHocAhDjXUg6lzoZb4iB88PtOLN6TY8OpKLi9uPo2bVKpQu80TxCgsUr9RE4appyF81CQWrmSmEDArWTEMhi6yN8qjYJI/qbfKo2SmPyp1yKNshi5LdMij1o+n901B2cCrKDk1AWcBYVB4ehZpjw1F3fCjqTwxF3UmaPj0SdWdGo+b0KFSfIQJp+twY1Jwfh1qi7vx4NJybiKZzk9EcOEXQeGEC6kPGoi50DOrCqAyj7cJoWdhE1IdPQUOEDBojp9H7To6QR3OUIloESmiJVSPUBc0xGmgiGqPVCU2a1kJzrC5a4vQIfbTEE7F6tNwA9RFUMQ8xQ2WgGcqPm6LiiDlqAqgRdsAGtb7UsNtlhppdJqjdbYjaXbqEJs2rUwVUDeX0Puaoq7JtuiICq2izuhBX+RsUkbdeCTlrlZBNfBRXPJqgJtJWaSF1tQ7S1hsie6cVSg66ovzEbJSfmoe8Q+6I32qK0BXqCF+mgtgVVDleoYrkpYpI9SEWKyBhnixC3cfhgusohM2cQMfUQOVeW7Qcn472U7PQeXo2rpxfiFuhS3D13AI07bdHwXpqJKxQpOtQRtYGmt6sj6wt1Hig689nebVFG3mbdJG90Rh5O5xQtH8RUv2W4PjK2Vjl4YD5dtZY5GiHRQ42WECNo4XUMOxNzL7U1R4+TrTcyhgzjbQw10wf6+dMR+C+PajIycLv16/h3SuqGL59jXdUQXz76jnevH6O1zT94gVV3J/R38Fzzi/Bua4+4MnDJ6gqq8aRg8fg47UUy5asxOFDx5GbU4yGxhaUVpcKccXJ2TOLMpFZSBRkID0/FWkcaVXIIwtGIiLwAI6smIeDzuY4YWWAsxxxZayOMAM1hGspI0RRDudYUMlORbCCnCQ5uxLnu5qGEHlZBMvKIFhGRnQ7i1FURKIKfQ8aGhJxpaQgSFRTRqoWNVpYXmlwA0ZVjLyXqaoiutaxTOLop1xaz5KIuwwWMEJeaYvoK47C4q5+2X2CS0PkxMrn5Oucx0pLTbqOc1ipUKlC+6iLUeuKecQuPR1xHiGkGCGqlOk5TijS74+uPVtJSbKMPkMWreeugWlKivTuVaB3LeevUhZlMt2TeB5Zb4okcTmX8XR/OLcTJyLP4rxYmhqisSnElbwckuQ5v5UcwlTVEWppjcxNm9GWkIiLFRXo4ITsVTXorK5FZ20d2hoaRCL25tYmtLRxtBVLq1a0Ex1EZ2sLOllitTehrb0RrW0ScdVJdLc0C3HVWV6K2qgopG7cjpPGttgzajL2/jwUh4cMx5kx4xE0aSrCZeURLa8opFVvovZwqbiKU1BEHN2bOEVlxCooIUZOHlEytM/ECQgZOxrBo0cJQkePRviYMcRYRBBREyYiQXaaiDSLk5VFzNSpSFLiHFcGKDW3QImFuRBRPAJkETXki6ghz4KqkPP8SPlEXJlKI65YcPGokWamkmVSxDZEKR2rwtIclVYWEiwZmheJ2U1RSftXmn1EiKw+UWUl4CiYGtE98I/iylqS54qllR0n1LYmLMXIgLX0t17Hidt5ns7LUTV11hy1xMLEDu0O9mimfevpePV0/AYq60ROLe7OaEr7mIp8WCw+ePS5ClMDVJjoo8qER6fjSChztHLEk7OdEEAtnO/KyVqMcldrY0TnMqDjGYhR/urMuaubvijrzXjEPl1BA0030POGI4vqzfXo3WuARmsjEUHVwSPusezhUQPpOgQ2ZqIbIOePYllVb2FIxzMQNFpIRvyrN6dzcjc7zuvE4sqCuxwai6ivNnrWdXg4S3DjLpHcFZAjrLjbnxt6PKiu787yiiUWiypPdM2cjs7pnuj0ZGnF0DKaFkKLtu90d0MXw7LL1Vl0C+xyk0RwXZ7Jx3EWowVyV02RZ4xFm62km2O7kyRijCPEuHsgJ4RnYdXG1+pgKUYl5G6QnCSeZVXfCIsiSb2F6FrYynnCuBuoSEwvEYT8matN9VFhrIsKM0ORv6qRvvNmR/rOHWzpWL3yykIIqwpjQ1TS77uCR9g00EexgZ6g1FAfZUYGKDMxQjn9jsv4N07b5dEzK1tLU+Ti4wjQLCJdRwsp+npIpt9vhJk5/FXUsWDYSJgM/Bpyf/sM4z4biDEDvsQoYuTnX/SJKxZTI7/+Tgir0d//hNE//IRR331Hy77GyC94/dcY89W3EnH1wzDIDB4J+eGjoTVmAmwny2OOrDqWyqhh5Tg5bJ4gj0MKWjinZShGFIzUMkCCtiHSdAxF7qdUDf4PCg0k0XM0QVkFCUoqSFRSRQpdK4urTA3aRlWH3hVaSKR900wskWXjhDQ7F6RPn48a3wO4U1yG1/fv483bl3j18hlev3hObfBHuNLWgbykZISfPIVzBw7i2PadOLx1O0KPn0JTeQ1e3n8CvHyN95xA/NVTmn6GFzeuoz05BXFrN+C4vTNOmlsh0MwM5+nv6xz9js/S3wVzhn7fgfR3d85YH+eMdHHOgD4jvXfO0XsnWFcb4fr6iDQwRBSjZ4BYHjmR81/R8zzbxg45dvbItbMT5NjaSrBh7JDv4IgSV3eUT5+BypmzUDF3Nirnz0WV1wJUeC9C8aL5KFg4FwVehM8CFC5bhILlCwWFKxaieJUXylZ7o3zNElSsWYqqdStRu2kt6rduROPObWjy3Y2Wff5oCziEzmNH0XPmDC6FhOBSTDSupCTjBtUxfi0pxO9V5bhXX4P7jfV4QO+VBx1teNjTjceXr+DJlWt4eu0Gnt24hRc37+D5zdt4dpu4/xtePX+Cd2Ikwf8fxRUnZ+dRBRuDHdEc7oamiDloT1yLq7n7cLPoKK7mH8GVgmPoyglAXaIvSiK2ouDCeuSeXYW808tRdIZZhuyAeUjc6YTYTdaI22SFlB32yPF3Q+GRmSg+MQelp+eiInAeVVy96BxL0BqzHG1xy6lSvBg1QfNQfXY2qk/PQvWpGag+OR2Vx91QepgqdYfsURJgj/Ij9qg4ao/KE46oP0cPrJj5+D1rJZ6VbsaL6h14WbcbT2t34WHVdjwgHtbswOP63XjS7Iunbf541nUQzy8exgspz7sD8Lz9AJ7W++Jh2TbcyVuHq2nL0BG7iK5vLhpCZ6I2yAPVF1xRG+JK1zoLN7K98KB0JZ7XbMDL5m143b4br7v24k2PP95eOoi3Vw/jzc1jePPrSUn3tN+P4s3vAcRBmvfH67u78fLuNry4uwUvftuC53c24/lt4tYmPLvJkUTr8eT6OmItsQZPrq2ScHUlnl5ZjqeXluPJxWV4fHEp4YPHPYsJLymL8UjghUfdC/GwS8KDbrrmbh9iKR50LcX9Th/cbV+MX1sW4XbjAtysn4+bdfNxvWYerlTOQU/ZLHQV0QM/1xndGTboTrZAT6IFuuMt0RlFL6Igesmc0UH9KR00naYGyhl9tJ/VR8cZXXTS8s4z2jStTct00H5OFx0X9NEZZIB2opWmOedKE003BNNxQughTdQwoUSwAWoCdVB5UoMaNmooO0ENltPUUAjURNV5LVRd0KbvQwfVQYwuqoOJEMl8baAu6k7RS/AEvWyO0YvnqDPqAzxR6z8TpVs8kbvUHZlUwU9zmY8Uq+VINdomugSm6+9Dmv4epOptR4ruNiRrb0ei5nYkqG+TshWJfWwmNknZLJVYu5CsvpuQiisNyYiCKRp+km6CLKxUe/EXiNEDOQG7SHC+nx7CBwScM+uPCdr/SVxp/DfFFe8j5NWnsqq3K2Bfl8BeUSUlSz2gHyyvDv1zV0BCSCqNv+AP0krCASmfSiwxAiHLKlUJQl71dh1U+5SPcuiP63rF0UcJJhnZ8I+jGf5Z90SpbPqn4/5hxMI/oW+/fsfLYWj/PqnUK6OU/ZGrJCGnN5/VH2QUC6heIfWvxBWLrVy6V0zftir7/lSC9SdXmmy9P/kiesrvL+FcViyuRNc/aZdBIbC4y6Cy35+Kq/5J2kvo+y7R+AO0rEw6kmCNztE/iKuTaGR0T6BB+ziadE7iskUo7nuk4tHMTCGT2q3DqLIbjGbXWFxZWoCHvq0iyfqH4Pt4G/YYz4Mf4NG53/HgzB08PHUT949dw2/7u3BjeyOurq/CleUluOyVh4tzM9EzMxUXpyfjimcyrrOw4pxWbom44RSP6w6xuGofhct2EbjoEIF2uxBqKJxBlf15dHql4OHeBry/0I3XwZW4eSgYdevXUYXBHfnLqNG0Sh2Fq2RQsGo88leOI8ZLJNaaqShcL4vijbIo3yKLqh3EbhmU7JyM3K0TkLl9ArL3TEXeATkUHJFHwbFpKDohi9JTsqg8K4uac1NRe2ESPTvHoSpsNKrCRwkqI2g6cgxBy/8v8v4COo8jW/eHzz1zzkCSCTM5iROzJdliZmZmssDMJIvBDJIly2xLlmSLmZmZmWVmJ46Znee/q/qVITAz5965d31rfTPrl2rufrtbXVWP934qZRZaU+agPVkcnUyESpZBb7IcelMU0JOhiK5cJXTlq6ArTwWdeWrozKWOSa4OuvOpsV5gir5CKwwUUYehyAFDxdT4L6YOQakbRqo8MFrjRXhjtHYhRjiLiCUYrVuGsfqVGG9YQ53pdZhoWS/Q7EPzfhhrDKJ9gql+CcRocQDG83wxnroWQ8e80R1J3+xd1EjfoY/u7VRPbFdF9zYltG+mOiBMHU1hzPeKGudhGmgIVSNUUB+ijLpgZdQGqaAmSBXVgeqoCtBAZYAWoYMylo7nr4/KMAu0H/DCRIYfrlTtwbXGfThXvg2diStRHk6N3c2GKA7RQ0WoLqqCtFDjT2zSRPkaajwvlUX2Emnkr1ZEVaAu2nZbo3e/CwYOuWPo8AKcjqF6NGEFzp1Ygr4IarP4qaN4tQyK1sqhZJMaSgJ1UBqsS89ViwtXVYFqdG0aqAjQR9VmO9SFL0HRrpU4vNETPq7WWGxtxiOsllFHZ4mVCRYTS6xMsZQJWGwddX5W2Vlgg7MN1jtZYwN1uHZsWo/cpJPUIO/D49s/83D8Z4/u4QkbBpxKJlw9omWs8f7k4QM8f/IEePacR11dvnAZZUXl2BK6DcuXrkJoCNVnOcXo6upDY1vDa8JVSRVRWYSiinwUVudx4So7PwEnojcjYpkr9loZ4KgJa7SrIE5HEYnaSnxkwVNyMly0ipUQ46bsTLhiKYQcWZqWlkSilCRSZWWQqUAdFAVFLlplcRSQo6woGlFQFcUahJoK1W2KVJ/JEnSvFWTpu6sgpO2JhKtKdRVUMZh4pamKSuZ5xUQrNcUXAlU5rWcdOyZelTLTdxUF6hApUD0rT9DzU5VFORsBTEeNmxsz7xjWASxVYqmAtI2MNAqlpDhFr1AsLY1ito7KXMn5yJQQR+Z8ceTSby1SkhfOQfvn0X3IoHuSPHsmT6VLojJDQhCvihQUhYgreXkh2kqSeWHNRxqRoKCAeCMTFPv6YygzE6cbGzHyK+FqsKsL/b3dovRAJlr1YXBgAEMDg5xhJl4N9mFokNYN9qB/oAeDfT0Y6e3BWF8vxqhTMlxbg47EZBT7h+KorgV2fi+GPV99h2jq5B6ZNgOxM2dzM/bU+VJCpBWLwBITR6K4BJ9Pk5JBGhOsWESWtAwhjZT585AoNgcn6ffGT5+G+GnEDz/g5A/TOKeYcDVTEK5yWcQWE+vmSyBXjglXWqg3MkKdkSjqykAQq6p0dQhtVOsy0/ZJ4UqACVIsuqrO0IAjRGeJxCvRdA2PvmIG7wZoNDZCo4nxKxihydgQzUy4mhSvJuHLRVFXpqaClxXDzJRHWLW8AheqLMxfgc2bcuGqgwlXlmbc3J2ZvjPxqtOcRTGZoZfoZhE31EluJzoMjdBF19jORTRdNBjQd5GNlEg0sFETqbPcoEvfSz11Loh0mhqgj74dQ2xEPPqu9LEILTaaoYUhnYeNVqcpSmsTYGlu7Qbq6CA6GfoahPoL2PI2fTW06FGbnErmbcWEnSFbC57yxsQaJj69ajjOxKk2ZkRuwNLptLmI1SESrVi0FRODei2MecQWE71YaiIT2Vj637iLI4eLTaLoqlFnB4w503JnZ0y4uGLCzQ3jC1wx4uaCIWcnDDo5cdFqzN0do66ugnhFy4YdHLhwJQhfDpwJVyeccafjuDlyM3ZmvN7NvL+4AMVEKzMM0rd40M6ce3TxSDIWZSVigH7zS+8uU55myXyrumldJ0v9ZPeA/T6RlxUTEdl9aaff3WZE9Qndj2b2DPXouelr0TtkwEeQ7Le3Rr8dE6/MuYDJUhpZGmGLvg6nmYlULLpKdxKa19NGo4EgXNXT+13DhCstDfrOCaOdMkpVVVFEZb6WJnJom5N6+tguI4eFX38H43c/hMLf34MElXPf/xgz3vkAPzDxivHO+/j+vQ/x/YefcNFq2udfEJ/T9Cf4/oMP8cN7LNrqA0xnwtWHX2Dup1Mg9sU3kJwyFeoz5sB2vjyWyqpjo7Q6AsUVsWO+Eg4r6eCUtjHSdIwEY3Y1bRQQhaqadI3qVKohT0mZ/0MGE64YLOqKRVu9EK7k1JClrIU8OkahsSXyzG1Q6L4Q7eFRuNbSgid3blJV94j/A87TR4/w4PZdXBybQFtdPZqrqtDT3IQumi7LykLWqWQ0ltfg2tlLeHSH6s6H93n9+cuzR/jl/h3qK7ejKCICB1zdsY/+Lg/S3+FResaHzfVwkDhgpof9JjrYT880mp5nlI4KorSUsE9TCdEaSjioqYIjWuo4qk2wUp2JWuo4Sd+sFPrWZNJ3IdvaArk2lq9jS7/L1goFDrYopve+lN7zCg93VC70QPVSL1SvXITKVYtRtnIhSlZ6o2T1QpSuX4JSn+UoJop8lqHIdxlK/JejPHAVKoPWojp0A+q2+KJhRyAad4WgKWIrWqN3of3wXnTFHMDAyeMYz0jEuQJqB5cV4kJVGS7VVtE9bcCPXW242deNmwNMtOrHzdEh/Dw+hltnzuD2mXO4MylcXbqC+5cu4+4VJlxdF4Srp48EKwMCLzyt/jg98DfCVfzqGUgUCVc9IuGqK9EDnSmr0ZsVhP7cregjenO3oyt7G1rSN6MhOQS1Cf6oOr4BFYdXcdGqJX4juk5uQu/JjRhO3oQzGYG4lBeGa8XbcKNyF36qC8fN5kjcaovCnfYo3OuIwv32SDzojMTdtj242bAdP1VvxY2yMFwtCsTVQn9cKfCjY2wiNuJS7jpczl1D5WpcKVxL2/ngVo0/7tcF4mFDMB40h+JJxzY8HwgHRvcB4/uJaDwbi8bTCeLMfjw5ewCPTkfjwehePBgOx/3B3bjfsx13WsLwY7U/Lhavw5nclRjJWILBtEUYTPFGf7InepPc0ZfsiuGsBThbuBBXypbiRtUK/Fi/hn7TBtxq9cXtdn/c6QzCne4Q3OoJwU3ix94g3Oj1J3xwrWcdrnStwuWOpbjU5oVLLR642OyBC01EowfO13vgTJUbxsroY1tiT9gRNhgtscZYKcMKE8WWOF1ggYl8c2rsm2EszxijOUaEgUCuPkZy9DCcrUsNGS0MEgNEP8335RiiL89EINcY3dn04cyiCjBDH21pRKo+dXT00XiKKvl4LVTHqqHmuDLqj8qj8bAsmg8xFNByUAlN0YpojJRHcyTN75VHK9EWIYO2cGlCUiBiPtr3SqI9UgptRCvRRMsawqnjRWUdzddFSaMuWga1RA1jvyxq98mgfi8zcp+P6l0SqN49DzXhtH2EJOojGbQfHbeWjlGzZx6q6Xg1EdT5o3M27ZRFyzYVtHJ/FHO0hdmjOcAV9evdUL7EBUWuziiwWYBCM/oDNvBBsfZWlGiGo1h9D30otyFPLRS5qiHIUQ1GtnIwspQCOZmK/tRwnsSPlvlyhOW0reJm5ChuIZh49XqqYI4iocDY+Rq5ItGqkIlQ1IEvVhHgUVeKu/+twtXLyKtXoqq4d9Xe13hdqPodlCNRqvJbmKDFha3fhYlTTKza+wqTAtbeV6KwIvi2JXSNJQrhL4SrMprnKL3OP/fI+r2orn99fdmvKH01gur3+CPh6hXxapJy+d2okBMolxOErF+LUb8WrV4Tv/5AuHqV39v/VSpEEVb/U5gIxXypWKTUpMH6C/HqlcirSYP2SeHqRYSVcjjq6D3n0HtfT7BoK27KztIEtQ6gS/sQurUF0aqXiVhMuFI9gF6NwzhrkoifXQpxZ0EJLttnY8j8FDWSEzDonIXL6+txf88onjF/qxM/4lHsDdw6fAVXI8/g/M4hnN3Si9PBXRjzpc7dmhoMLi3D8KJSjHkVU4O3EOOueRhzysaEA/OxysZ5hyyct8vAeZt0nLdKEwlXiRi1TECfWQxajA6hyfQIej3ScCW0CU9jR/A8tQc3jmWiJzQYVWucUbpKB5XrFFC9XpyYgep10wkqN8xG7SYx1PnPQ0PQPDSGSKAxTAw1YXNQHjoLJVSW7ZJCzUE1NMUZojWJOj2ppmhPN0NXFnUOcq0xVGCF4RJTDFfoYahGkzqYagJ16hjhaGGkXgcjDVQ31JtgvN4Cp+ttcabBAWcbXXGO6qFz3UtxtmcFsRJnu1fjTNd6nO3yoeUBuNAThku9O3Clbw+u9kfh6uABXBs8hOsjR/HjmRj8dC4WP104QcThxwvx+PF8An46fwo3Lybh58tpuHU1E7euZeP29Vwij8gnCgWuEZcKcPt8Lu6Mp+BOx2FcKwzFeNxi9O+3w0CUOUb2mWA0Ug8jEVoY2qONvj3UiQinxjuH6rBwI8KA07WH2G2Izt3U2dhtio5dZmjfZY72nVZo3m6F+u02aI2gjk3SRtxuiMbjsRQ8u5CNh+OJuE7tkqH09VS/uaE5yg5d0fbo20fXsNcWfbus0bHZHE1BhqgPNETTZnoGu6mdtM9ZEK2OeGDkqCcXri7EL8e52CUYiLBHvb8mStfKoWidPEp91VEapIuyED2UB2tTg1EDVQFMXNNEVaA+qrfYUX23CIU7l+PwxgXwcbXkAtUq6mSusheiq5bbmnHBajF1ohZSI3kxdYh8PZwR5bsOUX7rELp8EbasW4WU44cx1tuBR7d/wi+P7+E58eTRXTxmAtaT+0LKIDXEH9+/i6cPH+CXR0/w7OET3Ll5G+PD4yguKMGhA0cQFbkfWZkFaGvrQn0rSxUsQHFNIUqqi1BaSVQUoriceV3lo7AqG5nZsTi2JxC7FzognBrv7F+dT+iqIE5TASc1FJCipogUJXmeHhg7T4ynB7JIKyZYJcpKC8hIIZl5NynIIVtJEK1YumAWi7xSYmbsKiihBn4pdcJKNdVRos58ThS4aMVG4SuSF4SrchZ1pSIYpldy8UqVYFFYiihTU+D+VCyNkMFSC1lUVqWWMBIh98iiZcWqiihUkad6V5bqaBlapiDyxlKn7dW4ITsTrtg586UkkT9/PgolJTkFNJ3PRsCbJ8HLPCJDTAxpYnORKclGxpOhelye+82UKNPvUqTOmCQzMmej6zEPqOlInj0LGSzCiB1bVoaQRS7dn2zubzUfaSxijZbFqGshc+EStB49hhHqgI22tWGovR0DrR0Y7OjkxsNDvT0Y6u8l+niU1dDgIGeYGBkcoJItY4JWDwb7adu+Hoz29GKiuwdjra3oKylG45HjyF3jg8PqRgj/QRzR383g0VYxM2fz0QUT5oghWZx+g8R8Llgx4SpJbB5SJCSRKikjEq9kkCItjWT6TUnzJZA0T5y2F+PRV8lic3Bq1kycnD4NCdOm4eS06dznKp2Ok8XSDSVZeiTdVwV5eg4aPEKKpQJWMcFKh/6mqPNeqc18yDRRTfOMGh0dHm1Sx6OoDNBoZMhpYKIXTxdkEVsCda+U9SaTHlhGr0D7UdlE65pZGuErMEGria8TRWlNjibIRhZ8gRkvmyexoGWWZmgV0WZpykcYZCMHtjPzbRZdwz2N6HvPordYlI22Nho0NdFMv6tNTx/tBoKA0aSniSZ9gUYWFaitilotVS6CtPOUOyHSShCtLLiA1cW8tEz00Gqkg1ZDLbQaaBBqAoaEvipa9VToPKpoZ8IUh6ZpGYem2boW+htv0lFGMxOzTPX5sblhuchovJuZjbNz0bo2Y2qX0/naCSGqSpePwseikwZpv2Hab5iP8mfK0wr7qWReUqP2Njjr4oSzri6YYIITSw1kwhWVo3zeCWPOzjziasSFCVb2GHBg3lYuOL2A+lWenhh3c6N9nDFk50DXZ0v3wY4b2rNoq1FHO0y4OOK0mxBtNchM3W0t0M9+B4tQo+khNgIhWy4atZCNXjhsT9iZ8ygrJlzxVEn6vWykwT4mctG3e8BeEAmF0QdN+fGYuTtLQ2QpiF3MfN+U+mGmBnzkwHZmzM78sqxMubn8oIMVF+/YvkxAY35cHSYG/LnytEIDXXoHdLl42ainjTodTU49E6/Ye8/+TnR16NumiQp1DRHqXMQq0dBAIf3NMA+mWHVNbJGQwqKvvoXlh59A+5PPoPj515D85HPMevdD/PCWKPLqnfcxdVK4+vRzTP/8S+ILTPvkU0z/6BPMpOWzGB98itlshMGPv8QsQvzLKVCfPhsO0opYo6SDQAVdbJFWR4SMOp3bEKl65sjSN0W2lgFyWcSVmjaK1LToGgktmlZnaYPKyGa+h1Qf5HOPK3UUKalT/0gdeYoayFPVRaGuCYqZcGVmjXw3b6rzqd3S2oInd3/EL788wvNnj/H86VP8fP1HDPf2oqWhHgP0fbx54zoe3LmD8aEhFOXkIT0+GfVlNbhy/gLVlw/wlO0H5sn0CD+dGUNNQhyOrliOvbbWiDI3wQF69tHWhoiyNkCkpT4izHURbqKN3YYa2Kmvgp26StipQ2gpYRexW1sZe7QITSXs0VDCXqpb9tPf8SH6uzhOfy8nrI1x0s4MpxwskeRIOFkh2dkKKS7WSHOzRfoCe2R4OiLL2xk5S9yQu3wBcld70TfaG7nrvJGzfiFyfZYg338Z8gJXIDtoBTKDliMrdCVyt6xBwfb1KNm1CeURAaiODkXdoe1oOLIbjTGRaE04gPbkY+jKiEd/fjJGS7NwtroYlxoqcaWpFlea63GtvRnXu9twg+qLH4f68NPoIG5OjODn0xO4dfYsbp87jzt07+5euIT7F6/g3qXLuPPvFa6mvyZc9ZxyQFuCGxrjlqAhYR2aE33RkuyPpqQA1CcGoCExEI3JwWiksu7ERlQdXoXaI6vQnrARg6kBOJ0Vgiv5W/BT6U7cqtiD21V7cKduL+63RuNh10E87DmIB137uFh1q3knbjfvwM+N23CjNgzXKkJxuSgQF3I34Xz2Bs65rLU4k7kSE6lLMJbkjVFiPHURLVuCc9lE5mKcyViE05kLcS53GS6XrsW1ah9cr/XDtVpfXCYu1fviYr0fLtRtwpmaDRivWIOx0pUYL1qGsZyFGEnzQN8pF3TGOqLtmD01AuzQcsyOT/P5Y7ZoPW6JtlgLdMRZoDvBAr2nqAJIoo9KKn0E0+yp4euE4QxXDGe6YSDdGb1pjuhOt0dXug1B+1GHoz3VCO1J9ME5pYXOBE10xBNxWug4oY32GPoAHdZC4wE1NO6nyuAAQ4mQJ2TRtF8WrdGyaItiyKAtUhotkVJo2TtfxDyaJ/ZKoHmvGJoj5qCJaIiYi7pI6jRFz0f1ASlUH2RI07Q0qg7IoHK/NMr3SaI8SgpldMzSCCkUR8xHUfg8lBIVERKoDqf9d0ugZvd81IfLoDFCDg3h8mjcI4fGndJo2CGJhm0ShDgatouhcYcYmnbSNewS57Dphh10HdvnoGbbLFRvn43qnXNQvWsuqnYLVO6eg0o2T1TvpJK2qdw6G1XbaB+23/a5qKXj1jFoum4bzW+l5VtmE7NQGzoXjUFSaA1QQ2cAfeADHNC+yQMNK71R4emNYifCdjFKLFag1Hg9SvUCUaa5HaVqu1GkwiKktiJXORQ5yiEEi6wKQpZiIBerMhX9XsH3FUTClUIYchS2EHQMxW3EdoF/Qbgq+pVwVUSdeyZO/b8Wrv4V0ep/T7iibYjXhatIES+XlU5eA13X/08KV5Pi1f8/CVeKv4WZs78mXDHDdqXXPa9+zT8VrlT+WLjqYZFXPFUwGn0ah3HeLBm3XItw270El+yyMGx2Cr1mJzHmloeffFvxdO9pPD98CU+OUCV54CJu7j2Ly9uGcTqoC6M+zRheU4eBZVXoXViCXo989C/Ix7B7PkZp/zGXXGoEZ2PcgSpqR0G4umCXiQu26bhgnUak4oxVIkYs4tBjfBQthgdRb3QQrQ5xmNhQhnuH+/AscwC3k0oxsmc3Gny9UbmeOkQ+Kqj3lUKjH30L/ei76E/fxQD6Vgez1EAZtG+j7/k2adRvlkBFGH0Lt0nykVe7k2wwVrIY5xqpPuwIwcXuzbjYuwWXB3bg2tAe3BjZjR/Hd1JDajN+uhBI+Alc9MVNjj9uXgrCzcthxFbcukx18mWWuh5J7Mfd60eoIRGLezfjqTxJJOLujRQiHfd/zMaDHwvw8KdSPLpZSdTi0a1GPL7F/vWyHU8fdODZI+JJJ9GFp0+68fRxD5497sPzJwPUQBym9sgYNRbHidPEGRGnheXPhvDL037gaQ9wvxG4kIP7zftwMXM9Ro+7YuyoPS7GOODyMRtcPmKBi0esce6oA04fc8YExxHjxxwIO9rWFqOHbTByiGFHOGLkoBPhQrijP3oBOvctQO+hJbiUE4onPXHAtULgbhVwsxjPz6bgRv1uDKWsQn+sF04nLMalU0txNWEpLh1fhLMHPTES6Yr+cEf076WO0X6q5w97YOSYF8ZiFmIidhHOxS3F+bhlOHNsEW1nh4ZALZSvV0DJBkWU+Wmi7FXhKkAQrmoCqKMdzIQrG9Ts8UbBzqU4tMENPs5mWEKdOSZYraaOyxpHa6x1ssF6Z1usoo7SQuoELqQOn5+nCw6H+uPoliDsWLcC2zeuQXrsUZwe7MGT+7fo/t6n53GPGt538OjhXTxmIpZIuHp47zYe37+H5w8f4un9R7hz8w4unbuI3q5eFOQXIeZ4HNLTctHY2Ira5moU1+b/SrgqQHF5HoqrmHiVjczMGBzbFYBwb3vsNdPFMQNNnNBWwQk1OcSryCBFVQHpqopIUpDFCUlmyD4XcfMlcEpqPo+ySpSW4mUylWlysjzCigtXCgrIIvKUlKgjo4pS6myVaTLUaVqV6kwlqr8UOCz6aZJSUdogE66q1NnIfmyEPwWqr+S5eFXO/K9YVJa6CipFaYIMLl5pqKFYXQkFynJUV0ty8lnkFR+NkPlkaQjilYpodEAmLknOR6GUIFwxoSqHiU7iYpxsIn3uXB5FlSsrzT25WOofSwEsZVFjyorIkpZEijgbaY+Zlgspg2z7HKl5yJeVQqGcDPLlpJArNx9ZcvOQISuJJCkZxFBH8ISxFfICgtGalYnhthYMdXagv6MDA52CcDXS04OR/l6iDyP/RLgaoo7ISF8vxnuIjk4M1taiJS0NBdt2Is7JE5HSqoiYOheHp81Bghg9P3EJxM2Zy6Ou4mfOwck54jg5l2ARV7SeRV8lM2N2SSme/slM99kzTmIjR9JvTqf7kUW/LUNG8L9KoXuVKs5EPnbPxAXoHJm0LnP+PLp/MihWUxaJVNqCaMWmJ2GjqlEnncHM8Gtovk5HF/X6+i+EKxZN1SASpOo4xiLByljEK2KVEW3Lxa5J4cqIpw1y36sXwpWBgAlhSuvNjdEyCRuRkDq2LSyyytKUSlMeYcUFKyszIUXQ0hztFoJo1ckRvI16LMx5tFUXXR8TqhrptzDhiglYrbq6aNVj0LS+FtpZehnRYiCIV436GmhlUUwsCoo6v8OOVrzstWaCmAHaTYQonzYW3aOvKQhXL6Kt1NBmoErrVDjtBtSmFtFBywXUOCwqq43KFrY/i55iKXEspY4JOw5WXATqY0bwFsbceJ6JWCxNjolpvSJ/LCb+jNpbEZYYYabnTLiie9ZvxjDGEN2HcTtbTDjYY5TKIVtrwhYjosgplvo3SNN99rbosbVCpxX1zWj9mJsbznl54YyHBxetBm0d0G9jR9djzem3seIjCI7YUz3raEd1vy0foVAQpyz5CIUjbERCR+sXv4WJSGybUfoej9P3eMyJ1jGBiacAMu8wCwyw/Vwd6PxUBzFvLWYW72DDTeUH7KzQb2vJPcb6bKgfybC24MsGad0g9/Fighcts7Pg95KJf+yZdXLfMQMhnZJFszGhy1gP7Ub63NC9hYlX+to88qqRiVkGBtywvVpHEK74qKbqGvTtY8KVOn1DtVCkpc1HxTskq4DQWWJYPmUqnL74GqZffwu1r7/B/I8/wcy338UPb73zQrj6/v2PMP2TzzHz868wi5jx6ReY8fFnmPHhp5j10aeYTcz56HMqv8DMDz/HjA8+h9hnX0H9h1lwklHERlV9bFYxwHYZTUTKaiBeyxgZBpbI0TdDnrYRCjX0UayhR99gbZRoaKNUW4fmtZCnosqjcHMVlfhogpPCVSFRpKxN2xigRM+U+neWyDOxQr6r10vh6g4Trh4LZuDPnuPHq9fQ192DtrZWTJwep7rxERdEHt1/gM7Wdpw4dBzxh2PQ096Ju3fu4Cme0f+f0hZPcOfqRbTlZSPefxMinB0QTn/DkbZmiLA1wh5bA+y01sd2Sz1sN9fBVlNNbDZSQ5ihCqGMUH1lhOgpIURHCcFaCpxQmt6ir4odxprYZaaNcNo30sYA0fbGOOBkhsMuFjjqZoXjC6wQ42mNE962iFtoh/jFDkhY4oRTy12QuMoNiWs9kLzeCyk+3kj1W4S0wKVID16O9NAVSAtbidStq5C+Yw2y92xE/l4/FO0LQunBMFQd34H6hAg0Je1Ha9oxdGbHobsgCb2l6RiszMFoTQFO15fhXFM1LrbU43JbI650tuBqbzuuD3Tj+lAfro8O4MeJEdw8M4Fb587i9vnzuHNBEK7uXbyCu5cu/XuFqwSRcFXBUgXjrNEZb4vGGEdUHfVE5bHlqIldh7r4jaiJ80Fl7EZUn/BB/Ul/NBK1sRtQdXglqg8uQ93hZWg9vhK9cWswcmoDJpJ9MJG6CRNpm3A6kxreef64yESpEn+cLfDBSM5qDGYs4/SnLaVG+iI6tzfaj7N0QXe0HnYlnNF80IEa8dao3WuK6nAjTk0EVTR7qWKJpMqEaNxnjMb9xEFTNB82Qws1dFuPWaE1hoizRWuCPVqIpgRb1Mdb02+wRFWMOWqOmqLuIB0r2gDVe6lRuZsalzt1UL5LDxV7DFDJzkfnqaFz1ETpEdqojqIKcR81OvepEaqiks1ronafNpVUmUZSw2YvNYKi1FCxjxpH+xRRES2P8n0yqIyQpN/AIomYGMSiiqRQvVMGNTvkULNNoJamG3bKE7Ko3z4fNVvnombzbNRtnkOdGzHUb2HMFdg65wUNW2ejcZJtszj122aiZvtMVO6ciYpdxG6a3j2bmIuqPWJUitHyOSjfyZiL8h1iVLJl4qjiYpUEaneK0zHEUbt9Hup3SqFhF10XXVvtVmnUhM1DTSitD6VrDJ0tXCedv56xhc6/eSYv6ybZOgu12wRq6Nqqt05H1dZpqNzyAyo2C5RvmYayMCJ0GnXkaP3mGaim49SE0X5EPdEYRr8xbA4aQ2ehIXg66v1nodlHGh0bNNG90RI9G9zRvnIpaj1WoNh2BQosVqHYfB1KTTagVN8XZdrBKFPfghLlbdSQZIITi5oKRbZSCDWYmRgVRA3mQCKAGs/+r+D3CmxdMLLkaT/5zYQgXuUobBNQ3P7PI67+YNTAf+hx9S8IV7+XtsdHB1Sc5HXRqlQpCqXK/wCVP4aLWv9A9Cp9IVT9DsoiRNsxAauUrq9UMZzzR8LVP6L0/4DJY5T/Cr5c8fcFof8t4UpEOfexet3T6jURSlHEK2LUrz2wyuX/Z8JVOROumMH6P0Ppt1T/yp+qhhBGG9z9h/zG30r5pYBVTzSpRvLRBJlw1aF5gPtadXME8apDfT/aVfahX+soLlmm4Y5bMRevLlilY9j4JAbMEnHOowh3AjrxPOI0nuw7g3t7x3Fz9yhubBvBlZB+nPPtwMTaRowur8bgogr0exWjf0EBBtzyMeSaRw3NPIwRLOrqDHGBuOSSi0uO2bhkn4nLtum4ZJOGc9ZJGDF/KVzVGe5Hg9UR9C/Nxo8RbXiSMYAH2fW4ePQoendsQFuIIzrCjNC5RQ3dWxXRt00B/dsVCWX071LBYIQqhqie6Iukxv8uRdTvVkT7YUOM5Xjjemso7k0cxMNrSXj0cw4e3y7C47uleHK/Ak/vVxM1ePqAeFiJp4/KiVKiGE8fFxD5QvmkiKBlT0rw7EkZUUlUE7UCT+vw/Gk90UA00bIWWtZO0114/qRXEKGeMpFphBgjJoCnZ4BnZ4HnxC+Mc8QF4iJxibhMXKXmxXXiBnGT+FnET8K6Z7QPHQ/PBoEHrcCFXNxpjsS5zDUYjnHB2DEHXDrhgmsnnHE91glXY11wMdYd504swLk4KuNccTbOBWdOOGEi1p4LWKNMwDpij7Ejzhin9sP4YXfCC0OHFqJnvze6Dy3G6TR/3G45jKfnsvDLz2VECV1yJm62RWEkfQ36Yj0xHr8QFxOX4NqpFXTeZbh4ZDEmohdgcK8TesMd0BPhiN59LE1wAUaPe+Ns/FJcSFiO8yeWYfyIN3p226AhkDrUG5RQtlEZ5f5aKA+i9gVLQxQJV9X+1GYInBSuqH2zxwtFO5fiCNVbPo4mWGiigyXUYVlJnZd11Ena5OaAIC8X+Lo7YDl19phwtZo6opuXL8TWlYsRtNgTO33WIj8pHhfGhrhgxVIbnrMoKyZcsairFxFX9/Dw/m0edfX8EW3z6Alu/fgzRgZGUF1Zg8RTydgXdQDxJ5JQXl6NyroylNTmo6SmEKXVRCVRno/i8lyUVOUR2cjKjMHxXQGI9HbEPjM9HKcOdJyWMk6oyCBeUQrJyvLIUFNGmrICEqTnIVZiDuIkxHBy3jzuaZUoKZAkKcmjctLl5KjuFdIEWfRVnrIyN2QvEsHEixI1FS78MMoYqsrc54oZm7/wuxJFXHHTdiZc0XWUqb4qXKmiUpOJVhqccpYuyNMQlZCnJIMskVCUy6KuNJVRpUvtPz0mkmjyfUuYx5aMFPKl56NQ+tfCFSEhjmwii4tQ81GgIEd1uCLV4Up0/aoopWMwo+RM2jeV7kf6PHHuecW2zZeV5tFkxcwTi0VpvRCuJJBF50uTkEa8uByOqerh1KLl1K6Nw0BzI4a6OzDQ3cnTBJnJ+khPL0b6+jDa38+Fq2EmVg0Ncl4Xrnp5ZNYobXu6txdjbe3oLi1FdewJJK33QSR1CnfOlsLeqXNwZPocnGKi1DxJJMwVQ+yMWYidPhMnZsxG3Ky5iJ8zly8/KSaGUxISSJaSQpqsLNLouaZyaFqejRSpwEXKLJrOovXZRB7zA5NnKZSyyKJ3gwl4jHRxMX5vculelLB0UA11PlJaBcHKSg2COuaVamq/Ql0QsnS0X0ZgGehzLyuWbjiZPlgvEqdepdHI6BXBy1CULmgomLQbGxD6aDLSE6DpZjYSobmRgJlAq5kx2lg0lZUIS8HLanK+k+aZWMXoeiFamXE/q15zc/SYmqLbWEgTbNPX57QbGKDd0ICPvtdlqIduOn8XEzGMddDGUvCY4bmVMfdqGnS05PTZmvLR7NpMdPl2LEWvw0CbjqWJNgMNtBmpc9qJDupsC6jTOTTQxTDWQCfDSIP7W3GMtdBlqs1NyNtZyiEdm6XEsairUUdrjDJPKjtBvBLS5Ix5NBbziWIjDE6OzDdkw/yxTLkXVq+JIXqMDNBNz6iLnlUXlX3GxhikezFoaYl+S+b3ZSNK+XPmaYH9jmy0RRt0WVvw+9lvR3WCuztOL6BvtLML+m3t6Pw2dB22POKKMWRni2EmWjlQvcF8s5jxux2LcrLk6YJMyBpztuMilTBqIROwrPmIhGzdiKNoNEMHETTP0g/H3V1x2nMB4c7N4Zkx/BA3hLfHgL0tHx2y39aKm80P2jOxzI5+h5CyOMq2c7Diow12Wb4Sqcael7EQqcYESiY6thvpCsIVg6UcEi3GzNtMB830TjD/tQbm3aajQ38fWvT3Qd8sNQ36DrKIURaxqol8NU0kKShjv4QktsycC59ps7H4+xmwmvIdlD/5FGLvvIvpb76FaW+9jR9omqUCTv/4c4h9/S0kpkzF3C+mYNYnX2LmR59h5gefEB9jNpVzaP6FcPWhSLiaOhOOkvLYqKKHbaqG2CWjiX2yWkjUMUOOkTXyDM15xFSpjhHKtPTp+nRQrK6FYrr2QnU2wqAa9c2UedogF65U1AXxSlkDxSpMuKJ9dI1RSsfJN7JAoYsn2vdE4VpzC57c+gm//PKEEISr2zdvYXxsAn30PRwbH8OP167j3s+3cefHm/SdHMSpY3E4tDcajbX1uPnTTTz55RkXr9hQvPdv3kBfVTlStm7GXncX7LI2Rzi9y7ttjLDDRh9brPWw2ZKw0EOYmTZCTNQRZKKKQCLAWAV+hsrw1VPCJh1F+Ooqwt9QBcGmGgiz1MFW2ncHE7/sDbDL0Qi7XUwQ4WaGSA9LRHta4YC3NQ4tscWRZfY4ttwBx1c4IWa1C2LXueHEBg/E+3ghwW8hTgUtRmLIMiSFrUDK5pVI27oa6TvXIjN8A/Ki/FAUHYSSg6GoOLoNNXF70JgUjdb0I+jMOYGewkT0l6ZjqDIXo1Tnj9eVYKK+HGcaq3C2uQ4X2htxubsVV/s7cX2QCVe9uDbSj+vjw7h5Zhy3z53FnQvncefiRdy9eIlHW/3bhauTa2YixUcMVeH0EYplYo8lqg9Zo/SAK0oPLUHFsdWojFlHrEfF8Q1UbuAiVi2LtqJ1FQeXoSzKG6V73VER4Yb6qAVoPeCNziOL0HVsMbqPL0Ln8YXooAZeBzUK26jh2XzcBbWH7eg8Vqg5bM3PVx5thbIIC5TuMueUERW7zVC+i17EHQYo2a5DpS5KqSzZqoWizVThhyqjKEwZpduoAttJf5S7NWl7DYHd1FiM0EZ5lC7K9umiJEoPRft06KFpISdSEzl76Y82XB3Fu9VRtpP+iLeroXCzGvLDVFCwmU1rEPRHsVWdzkuwbXbQ+bbLEzKENCFJ6xlSKN4uS8dQQAl1TIq2yNH1yaJ4K1Ww26RpuSTtK0HlXJRsmYmSzdNQEjqdmI3SUHGUhc6nRq0UqkLlULtZAXXUwanfqoAG2r9us6QgDIUwYUhMmOYpJWKoZWyeS8whZr8OE4g4M1GzdRqqtk5F1ZZvUbmVQdNbf0D1tumo2TaD1k+nxvN0VIqo2jKD5tl+LJqJnXcOqgkmTtWGStB52TVJUqN7HiqDxFEZOJfKWcQMapgTQT+gPHAqyvy/RZnfN6gIoHMGTaV9pqF+8wzU0fHrNk+n4/xAy6aiOuRbOtY3tM0U2vcblIZ8h+KQqSgNnkr35QdU0n5VdL+qg6ehNoiOETQdTXSe5uCZaKZzNgX8gOZNs9C+QQbda3XQs8oancs80ey1ElWO61Fs4YNCY/pjNQ5Akb4/CrUDUKIVjDKNMJSobEa+wmbkcOEpjGAiVAg1DoORKRfEyZALfIn8K9A26XIhyJANpUZXGCGIV9nyWwUUthHbaXoHsVPEDg4Tr3hUFZV58iJeeF/9H6YKKof/rlE6j+z6nfTAf0Wc+r8nXEW9gItnk+KVyP+q7H+D/1PhiglVFb+iXOmlgPRbkegVP6w/FK4E2PYVRKWICpGQ9Lqw9FK0enF+xd8XpX7vev4VKv9AmHopUO1BtfJvqWGCEyfiFfFqzz/k19v8I+GqXXM/OrQmxStBuGpXi+bC1ZBuDK7ZZuOeewluOuXjjGkyhgzjMGKehMveZXgQ2IWnO0dxb8cQboT14FJAFy76duH8xnacW9uE0ytqMb64EiPe5RjxLCGKMLKgCGMLCjHhUYSznsU471VCxyrFVe8SXKf119zyccUpG1fsM3HJlvlcJWHYLI4a1kfRanSIOj/7UWd2EJ0edA3b6vAotR9PC9rwU1IKTh/cguGIJRjdS43SSGOMR+ridJT2Cyb2UXmAOKyL0cP66D1AHLfAmdwluNW+A48vnMQvd4qAxw3A8y6qtQepyh4lJoizxDniAnFRBJs+Q4wRQ8SgiAGinyr9ATyn+ee07gV0zOe/DAlgWAQ7xzhxWnSes6+cj3FeOB8Tqfh5LxNMqLr2Uqz65UdiUrC6Tdwh7grlc1r+hPZ5RL/jQT9wsw6PR5NwtSIMg6e80H2QGvYHrDB+yBZnD9vj7EEHuk/USSGGDlLD/iA19g9Sh4jaDYOHLDFwiDo9B8zRF03so47NPhsM7LPD4D5HwhV9UR5o37sATRHuaDu8FCPZwbjcEI2fhhJwazwRtwZjca56KzoSFqMhygbNkVboZseIcsRwOB1jlz26t1mjJcwM9SFGqAk2pHrLGI07LNEb7YKJ2MW4kLAC5+OWvyJc6aBqI3WufVSo/tOmelEfFSEGqAzWRWUAdaL91VBDZWUgzYdZonaPJ0r3rEDMJk9scjKFl7E2FpsbYKWtGdY7W8HX3R7BC90Q5O2CdU7WWGJphIXUOWUpg0sINtIgE65KMpJx5QwTGB/yf13Gc5Ya8RDPnj3EU8aTB3jy6D4eP7rLTdvZqIN4+hQ3r/+I9uZ2JJ1Mxu6de7A5dBv27T2I1NRMFJUXoKyuAKVMuKoqRFklUZ6PkrJslFTmEFnISo9BzM4ARHk7Yr+ZHmL1NZGgoYw4JRkkyEshWUkOGarKSFNRxCkZST6KYDwXriRwat48JM5notV8pLCR56RlkCYrQ3WsPLKUlJCjooJ8VUKZpuXlqP6URS4bTVBZkftclTFhivm3aKhxMYmLWCqiUf+YwKGqLMwrK9B3WY6LV+WqiiLhSu2F+MGiEJgYVsR8tFRYlBeLuJKhOlwKeSqyKNVS4cJVlR5LS9PkkVpC1JUMCqWleMRVwXwhbZCJV7n02yaFqxzJeTydkY0SWKxC7UgVdg4lbjDPfkumjBTSJCWQITWfi1J5stS+VGTXKlxzkZwUCmTnI1d2Hq0XQ9Z8CWTOkUTSHDnEKRsg2XsF6k7EY6i5CcM9nRhgdHdhsKebp8QMvyJcjQwNYGR4kDM6SNOTwhXzuhrowxhtd6aXypY2dBYWouLIUcSvWIVdajrYMXMe9k2bi6Mz5iBhLvOxmsdhkVbxs+bgxPTZiGEC1sxZiGMphHPnIpHuw+TzTJOTR6qsIFpl0e/Pofudwwz4FRR4GhAzYS5QUuT3qVBRkUeoMbN65gGWLj4X6RJzkSk1D3lydH94pJ2iKNqOoGlmll+uJIz2WE7vTRkTCBWZmKnIzamZ2FWtzUQsLerQC35YPKVQV4jKYmbWDaK0wiYGTTexND2OHqEroM9g6VjMl0iTl02G2lw4aDXVR6uZIWGENjNmfG6CTkszdFuxlDELXnZZCiJVp7kZTwnsYCPHsdRAM4FuM1Pua9Vnbs7pNRUirxidJsbc74pvY2YsEnqYcKUjjADIo55oOfNisjPj9IiEkDYzJnAIIkgXXWuPkQ66udG6Bi0T6DTRoONrElp0Dm0qX8JEqi4TbW6qzkYa7GIj5tExhVEI9bjQws7PxCmW5jdsa4khGws+El8fH2VQ8IRiI/INWJhwellqnLE+OgyZKKOLNj0dtOtqEzpoo2fUpq2NDl099JuYYsTaBiP2Dhh1YGl9Lhh1dcOImyuGmSk7M2J3dsKQI62ndUy4YuWAHYuysuHC1YCtHU8tHGfrWYqhoz0XrsYcWfSUHcZd7THuZi+ULvZ8lEEmXo25sGUOvOQm8fbCCI8DdoJZ/AjbztUJE+4sPdEdE54eBJ2f5odcHLmw1m/PTN+ZcGXDBStuMM9HOSQcHbiAxSKy2H1i0VVMrGphaZwsMs6IoYU2A5rX0+QlS7mc9Mdi27CItxZaJryXOjzqqp75vGnroFKD6iD1l8JViTIb3EIV2Yoq9D2Wx6F50giXkMS2eTLYMFsCNl9Ogfzb72DOG29g5ptvYiZNz3j/A8z46BPM/uJrSH8/A7Lfz8S8r76D2GdfY87HX2D2B59h1nufEB9jzvuf8PmZH7BIrM8g9umXUP1mGmznSmKdghZ2qBohXFYbh+R1ka5vjUIzOxSaWKHYwIwLV6UauvRtp36+miaKNJjApkbfCRVksREGiQK69iIVweOqWEUTJaosnVAXhZr6KNEzQQEdp8jRHZ3b9uB6dQOe3rjOxZInzx7h6fNnuH//IS5cvIQeli7Y2ITmqhpU55egprAUVYUlOHHoGGIPHkNbcwtu/XyL9nmOp78I5uGP793BRFsz8iIjEOXlgZ2W5thN7/Eu+vvabqWPzZa6CLXQQYgZQxtBphoIMFWDH7HJWBUbDFWwXl8JGwgfmvYzo/WWOgi2oX0dDLHNyQTbXUyww80UOxaYYaeHGXZ5mWOPtyUiF1lj31I7HFjpiEOrHXF4rTOOrHPBsQ1uOO6zADG+XogLWISTIUuRGLYSyVvXIHXbGmTsWI/s3RuRt1cQrcoOhKLyyFbUxu5C46kotKYcQmdmDHpyE9BfnIKhsiyMVuVjvKYYp+vLcbahCmebanCupR7nO5pwqacN1wa6cGOoBzeGe3FjtB8/ioSrO+fP4u7FC7h/iflbMXP2y7h34TLuXiZ+vMajvQXh6qkgXv3yqin7vyhcnVo7C+l+EqiJ1EZnrAUaj5iinBqAJftdqMJajqqYtVy4qj6xETXxfqiN90UNE62Or0XF4RUoi16EoogFKNzljOIdDijf6YCa3Y6oD3dCfSSx1x7V4TYo32WBkp0mKNphhPwdBsjdrovcHdqcnO1ayNisiYxgIlALWcFayA3VQeEWPRRvZdBLvFWbYIKVBvJDVJAbpICcQDnkEvlB8igMVURhmCLyQxWQH0ZsVkL+Nmrs7FBF3g6qHIms7cpI366EtO2KSNumQOekRlCYHPJC5ZEXQhUnHSczgCrUAHlkByog018WWYGytE6ejsu2kUZO8DxCDDkhc5EdPIf2mU3MRW6IBApCJek6pFAUJoXizVIo2SKJUsbWeTQ9l5bNQGHIDygI/h4FQdNQGDwbxbRfaYgUykNlUL1FEXV0zfXblFG7RYGQQe1madRvkaJlkqjdKolqOlb1VglCHFVbxVC5dS4xh6fVVWxhzOKUc2YS01Gx+TtUhn5FjeYviM9RFfIlqkOnUOP7Gzr+t1R+i+qQb2j5FFo/hYtINSHfUQN9KjWyf0C53w8o85uGcv8ZND+bmEuNcYHKQDo33YOK4JnEdJQH/YDSwO9Q4vcNin2+Ir5EyaavaP+vaT86D62rCWLQeQPpPEF0HUFf0TRdk/+XtA1tS8tKgr6h8ltUBNE10P2qouNWBUylbWhf/+9R7/8DmvynozlgBlrouto3iaNzjSI6l+qjxcMK9c5uqLJdjlKLjSg2CUKxYRiKDMKQrxWEXPUAFKoH0UcxmD6AIdRYCkW2bBixWQQToUKQKSJDNhjprxFChCJdRoAJV5kc2k9uM7Lkt3CyFUTilfyr4tWkcLUDeVy02o4cWRFsubyw/P+NcBX5Urj6l4Wqfb+hhPYvUfoj/plwte8FpUqTRInEq/8LwpXiP6ZMJBRVvsIfCVcVCuGcMoXw/5FwxQSrKhEVvxKfXohRiv8e4ariD/inwpUyE5giXlAjolYkWv2RcFXLifgVr29TJxK/mGjVMClcqf9j4apDNRqjhvG46VSAB57lVOZhwvgUBg1OYMwyBdcXVeC+XycehPXhRmAnzm1oxviqeoytIJbXYWxpNUZpmzHvcox7lWOCytPeZThDnF9YjkuLK3F1aRVuLK/BzRU1+Hl5NW4tofN4FeK6ay6uOGbgom0KTlskYMjkODX2D1Oj8SB1cA6g3uwg2l3icT6oFPdPdeNZQQfupGXhwrHdGI9ehdPRrjiz3wLnog1xbr8eoUvzOrRcC2cOamLikDaGD+tj4Kg5xlO8cLMuDM8m4ngaGx42Ac/7RSLSJZEwdFMkBjEh6D7xQASbviWKcrosEpjOiESoUar0x/Cc+EUEm37+nJY/GxF4zmApfkNCJBTj6QDRK6T0Pe0GnnTilydd+OVRD3550Cuij6DtHgxSOYTn94l7w3h2d5QYJ07j6Z3TeHL7DB7fOo1HN8fw6EY/Hl1pwcNzZbg7kIjL1TswkLwYLQcs0bjHAC279dG+yxBdu6iztsME7duM0byNOpLb9dFIbYeGbdqEJuq3qhNqolITDVuowU5thqatdIytJmjZZkH72VLdaYuyLTYo2W6Pqn0eaIpbhc4sP3TnB1Lpg4a4RSiNsKY6Xgd5fqoo9FFC6Ubq6K5TQ8UaNZQSxUTBGmVkLpdD6lIZZFN9U7vZBEOHPHA+fgX3uDp9dCF699ijMVAfVT5qqCSqAnR4ZFVViAGVulRnaqDKX5VQpzpVG+Uh5ly4Ko9YifgAb/i7mmERdQ6XWRpgjZ0p1jtaYKOzDQI9XbB5qSdnk7sDF7actVRgr6GERZam2M6Eq8wUXD5Nz/EJexde/ZfMZ1y8evTwDh7cu4VHD27j+ZOH9Ewf4+nDh7hy4SLqa+sRH5uAPbvCsWPbLmzfsgv7ovYjMzcNFfVFKK0VhKuKSqI8H6Wl2SipIMozkZFyBMe2bkKkhwMOUAc2Tl8Tp+i6EpRkcFIkXGWqUftLRZF7WcVLiL8QrhLnz0Oy5HykSgvpZEJKmTTS5GWRraKEPHU15KkqU50qixQptq0E0qQkqR5l4pUSj44qYaMDqqtwo3VeskgrNWbGrsojrphIVc5GClSWf+mDpabKhatJ0YoJGyxtr5D5ZtF1FqpSe5K2z1WU4RFXReqKKNdW4z5KVdoaqGaphcwPS0EWBVJCpFWexDwuXLHUQUYu/TYmWrF0P2bGXqomjOiVr8SEGhlqM0hz0SpDRhLp0vORIS14WOWxqCJlFjWmyI+fKyWBrHlzkTVfDFmSYsiWkEDm7PlIniOPVG0rlGwMRnd6Fsba2jDc04X+7k6iC4PdzONK8LcSjNgJkXA1OilcDfVjaOjXwlU/xlvb0VtSgvrYE0hbvxHR+ibYKy6LgzMlcHzWXMTNnosE5mUlMZ9zaq444mbMRuz0GYidMRNxM2dy4SqZRU3JyXPhikXTJbHoK3p2TLTKpWeTxVIlmUjJ/Wuonc1SKflzoDY8ewck5/FIK+YDliPNRhmU5H5fBTx9UjRSIxP6aNtiOm6pghzVu4rCyI/s/inKcQP/IkW6/zxSS42/FyxNlL0DlapqqKaOcS11kOt4aqEWH52tXpvmNdVRQ9vX0PtRq8G2UUWtJqGhglp1aqerK9G0Mqee/hYbddSEkeGYkMXMsw10uJl2G0vnMmI+RoZoNzZEK8036+uhUU8QGJr0mV8VoUftVz09zovIqldgUVdcuDIXorJ6zJiYpY8Oli5ooMkjqZiI1E2d6B4rIy5YdVsbo4NFWpnpooW+K63GghDSZaSDHiNd9DARyphFT2nS9VHJMGUwU3c20qBQdlFHvMtcl0rCRJeLX+3Mq2oSkRk7H0WPym5TA/SaG6OfOvX9liboszDmIlWvqSH6iH5TI172mhjQteihw0AP7YaCd1c73ZNOum+dBuy36dO0EQYsLDHh6IQzbu44LYqmGmcRVe4MZszujjMeC7hwxNfRNkOOjui3teXCVY+lNReuTru64byHB87RPhPMnN3Blkp7Oq4jzixwomM7YszVFiNOthh1shPM291o+QJnWu6IQUdb9NvZoI8JV/Z2GHam7d2cMbHAFac96NxMtPLyxDhdCzOKH3ByRJ8DE67saV8hvZH5cTGhi0VaDXIxS4jE6mVeVmYGXIBsNxbEqnYWXcUELJb+Se8WS+/sEPmEsefYwvzNdDUEnzM+MiEbWVCLe13V0DtcpaWNSk0dAXVNLlwVKdJ3VZ76wLLy9D2WR5ysIo4rquCgsjpCJWXh9NU3UHzr75D4298w+803MeeddzD7o48w69PPMZfWyf4wCwo/zIb0lB8g+eV3mP/ZNxD/8EvMfu8TzHznQ+6LNft95nPFUgY/h8SnX0GVtrWbLYl1chrYrmyACGltHJXXQ5aBLUrMHVBsao1iIzOU6BjyaCsmWhWqUX9fVZ2L25kKihyWLsiiroppeSmtL1HVQgkzc2em7ky80jZEob4pSu1c0RW4Bdfyy/Ds4iU8f3wfj54+wKPnT/CQ+Vz9fAvjI2OoLSlH6pEYHAjZgUNbdyPpSCwyTqWgmpafmzjN0wefPXuGp0xooZr06aMHuNTXi/IjR3Bo8WLssrTEHnrPd5kbYruFPraY6yDUTAvB9HcURASaqMPfWA2+RqrYaKiK9foqWMeEK0MVbDIVRKtAaz0E2xlis5MxtlH9v8PdHDs9LLDTywK7GN4W2L3QCnsX2yBqqR2iV1I9u8YJh9Y548gGFxz1ccNxXw/E+nshLmgRToYuR9KW1Ujdtg7pO9Yjc9dG5Ib7oTAqCCX7Q1BxeAtqYnaiIT4CLUkH0J56FF2ZsejJPYn+olQMl1FdUlmA07WlXLQ631SHC0y0am34lXDVh5+GmTH7IH4eH8GtM+O4e/4s7l+8gIeXLuER8fDiZTxgwhWLvLpxFQ/v/fzvEK5mIDNgHuqi6UNxwgL1B41QHGGM4n3OqDq2ErUn1vN0wfoEXzQlBaE5KRANCZtQeXQ1iqO8kbvdEVlhNsgJs0b+ZmsUbbZAcZgpikONUBhqgHxqqGUHaCLDTw0p1BhM3qiApE0KSPZjyCPZXw6JvjJI2CCNk+vkcGodLV+viHTaNieAKvggNRQGqyE/UBnZvnJI3yhJleh8Wj8fmb5SyNxEleAGCaSsF0PKBjEkEykb5yLVRxxpfrStvxQn1V8SKX5UwfrNQyIrfefRdYghyWcujzhLoe0ZyexYIpLpmKkbxeg8VGn6UUPBdy6ddyYdexonhUje+AOVPyBt0wxk+c9CTuBs5IXORUGYGPLD5oiYRQ3i6cgNnkrrpyI34HvkBUxHQeAsFAeJoSR4PspCpFC5WRZVm+VQFSaLimApVARJUGNXAnVb5vOUwdptYqhivk9bZ6FyKxOlZqB087QXlIRN8gOKQr+n+z8VhSHfoijoS5QEfIJSv49RRlQEfIrKgM84bLrc7xNa/pGA70eooG2qaHmV/+co9f0SRT5foXDTFBT7fodS/+8JOgdRGjANZUHTqOE9DRWhPxDf0zRtE/wNSgKn0DaE39co8f2KH4dRtulLlG/6HBWb6Py+n6E64HNUB37Gz1fp/wmnwv9TVNC6Mr8v6PqmoCLwW2rgf0PX9jVKN31Nx/gGVZumos53Jpr8xNG8aT5a1sqjeRE1NpxMUGFpg2JjFxQYLkGB/gYU6gWjUHczCnS2UEMphBrDgchVCaLGaCB9BAORJRtEjccQajCGiQSs0H8gXE2KVmEvYMLVJJlyYciU38zJUthCbKVGGYvAmhSwBHIUtiOPiVc0nStH83LbkEPb5BJsOYvEYhRw8er1tEI2SuA/SxP83dH/lH/tZSVEWpWpCJSqvJz+NS9Fq+jfUKK8j471RwiRVGV/QDntO0mZ0iRRImEr4p+KVOX0W39NmfI/EK0U/jHltE0lg879KoKAtAcVipOEv6CcC16/9dl61SPrhRDFjk3nqRJR8XuCE9tWaY9IQHt5/pcpg3teE64q/qFAFf477PlVOuAeEbu5XxWLtqrhUVEi4UrlJYI/1V4BLmC9njpY94qw9So1IvGKCVv1tE2DyNuqiflbqUWhTSMaHUy0IjpZuqDm66mCzOfqtGkibrsV4+HCSj6y4DgTroziMWGbjuuLK3B7Qytu+rbjwrpGjK2sxfCSKgwtIhZWYdC7AoOe5RjxqsC4dxXOLKrBhSU1uLKsFjeW1+HHFXW4SdxeXY97axpwb1Ud7i2nYy4qxI8LsnDFKRnnbeMxZnYUA0Z0bYZU2RsfQDPRaEbTDscwsTEbt4814mlWM24nZ+DMoe0Y2LMYQ+F2GIkwwliENsYiNQh1jEaqYSRSBSP7FDG4Twk9+zTRc9AM48mLcLNmC54OxeL5xVz88mM1cKcNeDgIPD5NXMAvT65SI+wGnj/6Ec8fEPdv4Jf71/DL3csErb93lsoR/HKnH7/c7iY68JyO8exuG54y7hH3W2m6Gc9+rsfzn2pF1BDVeHajAk+ul+DptQIiB0+uZuDhlWQ8uHwKDy7FUyOEOBuPh6cTOA9E3D99Encn6BmNJ+H2aCpuDafj1lAmfh7Iwk992bjRk4Mb3dm43kXPqz0RV5uO4WJ1OMbz/NAd74mGKDPU7NJGzXYN1G4lwjRQF0YN8BBaFkQN8GB1qhdVURpInVF/eRT5UYfUVxoFPtSJ9aGO6ybquFLbosSX+UpRp9SfjdqnQ/WHAe1jRPWtEXIDjZETaoa8bdYo2GOHwnBb5O4wR3aYAbICtJCxURnpq2WRvpTaGIvmId1LEuke1I7wlESqN7UjFkoh3m0ujjhMwzEnqtPXKKEr3B7nTizDxfgVOHtsMffCagoyQpWPBiqJ6gBdVAfpc9Gqio0qGKhG18aujxre/jooDTFH1e4FqIigxmawNzZ7WmKVlR5W2xhhrZ0plaZYZW0OP+roRKxZgWPBvtjns4anD3pSp8aJOi2LbS2xecNaZCbEYqizBbduXML9uz/h3t2buHtH4Nat6/jpxyu4+dM13L/zM4+4enT/Hn68dg2Dvf2oLK9EVkY20lLSkZKYgiMHjuLA/oPIzElFZUMxymqLUPaqcFWWg9LKbBSX0fan9uNg8FpEuNuKhCsNnNJQRIKSNE4pSiNVRR5Z1NHPUFZEovR8xEvM5ZyaT20tKbrXTLyRZaKVNPc+SqF5ZtKeq6GKAi015KgoIpX2Oykxh8O2yaT1eUoKXFzKV5KjOlKOm54X8XRAZVRr0jskMiuu1dbgowoKKYMsEoulEKrxEQJZFE4ZE5RUVFCszDpEytz4vZgooOvOUZCmOluSziWLEg0VLlzV8E6hBhfDCumaWXRVtpgY8iQkUCA5HwVS9E5KSyGPQb+FCSclTEhh4piSEk+JS5Och1QinX4LE64E5iNbTgr5inJc6GLRRPns3ojNQersmUgXmy2IOPPpnRSjNvM8ahdbu6E1/ADGyyoxwdMDu9DX1Yn+LiZcMbP1Xi5IDbHIqqEBDImircYYND9KHY9hYpAJWCx1pq8fp3v7cJqZu1dVoSM1BaVbt+GUoxuOyKvh8Ox5iJkthnj6vQni4jglMU9grhB1xQSrOB5xNQsnRcJVukiQTJo/jz/zVDkZ5NB9ZsJkurwMf/ZZcrI8mo6Rx1MqFVCgII9cur857D7KMhN+Wk7LClkpJ/MCLlrRPiW0ThCuFIRoO5GIWcZGj1QT/MyqtOhdYOIVM+9XVqL6VZHqPkXUqCijhp5PjRoTpVRQzdfTcehZlCtQm1xRlublUaWqgEp6L6qU5VBN1Kgw5FGrKo86dUXUaSihXkOZSoYq6umckzTSuRu1NdFA1LA0VXof2bXU0rtar6nJqdOg7x69m/X0XtbTNPO1Yv5WLbq6aGMClgkz9GZROSboMDagZdpo0WM+VYJwxSKfWMRONxsRz8qY02EmpAi2viJcdbKIKxN99LJtmRjFRSptOr4WbadJ2zO0OB2mOnQ82tZK8KbqNjfgQtVkGhvzzGKiVbdoREA2iiATtZiA1WNuhD6RcNVHHfw+M6HsN2cRV6YYsjSj0ozmzWgbFmlmwumzZKP30TKW+mdtxVMD2ciBzLPqjKfAaZoedXPHsLMLhl2ceZreGU93bsg+4e6OEWdnwf/K1hbdllbot7HlwtVFby9cYCIXi5JyduDlWXcnnHZjKXu2Ik8wa54OyKOuXB0wSgw5M/HJDgMOthhkJvGuzhhb4M5FqgmWHujliTMLvYmFNO+JUSaeuQjpjCMuLhhzo+vzcMdZYtyNltvbos+KpVLStVlbCiMS0r1lUWzdpro8oq2TGdozHzJddS5cdejTszPS5bTTc2yl59+sp4UmXU0uWjUzY3aartNmKbLMv49FGOrSN4vqIE0d+v6po1iRicLy1L+RQ4os9cOVVJBM6+K19bBbXgne3/0ArXffg/Qbb2AuwYSrOR99jLmffwnxr7+F1HfTIf3tdEh99QOkvvweMl98j/mffM0jraa/8z5mvPsh5rBIq0++JL6A5KdfQfOb6XARk4WPvBa2K+hir7QWjivoI1uf+mtm9igxsUKJkTlKdVnElQ6KVDXo266KXLo2NkAHSx/nUbjM81CZfaM1uE9XuZY2SjWZD5YOCjV0ka+lT30+6gfauKBtjR/On0zDoxFqDz24jcfPHuDB80d4zFL/nj7Dnes30VPbhJToI9i3KYTqMOqnxSWio6EZV85fxMO796i99YSPwPv06WMunTx7/BBXh4ZQExuH48tXItzaFuH03u6md38HPbct9DcUaqKBYCN1BBEBhmrwNVCFj74KNhIbRPjQOj9zbQRSXR9sY4BQO6OXwtUCc+zytMBub0uEe1shYqE1IhbZIHKJLfYtY8KVPQ6sdsTBdU44stEFx33dEevvibgAb8QHL8ap0OVI3rIaadvWIWPnBmTt2YTcyAAU7g9ByaEwVBzbhpoTu1GfEIXmpINoSzuKjqwT6Mo9hd7CVAyVZWOsqgin6ypxrqmWi1YXWhsEOppwWSRcMWP2myMDuDU6RO2+Udw5PYF7585SG/ECHl28JOIyHlDJ0gXvXr9C9/QmjwLnEeH0HCYlqz+WrX43VfAHZAfPQ+Mh+ujEW6J2vwHyduohZ5cNSqIXoeLwSlQdXYm6uA3cpL0tNQCtSX6oPLwcGZvtcHy1Jg4vUULMclWcXK2BpDWqSF6tiFMrZRC/XBJxy+bhxFJxxCyZi2OLZuMocWzJbBxfNhuxK+bgxMo5iGWsEMOJ5dSgWUGV8UopJK2SQtpaqrDXSSFzPVXSq6mCXDYDJxZNRfziH5C4cjaS14kjaS1VoCtmIGbpVBxf+h2OLyGWfotYmo5fPg0JK2cggcq4Zd/jxJKpiF3yPeKW0nI6VsLK6YhfOQ3xq6YjYfUMnFwjYvV0nFw1jfiBfs90pK2fibQNM5C6bhqSVk/FqdXfCqz5lrb/hspvkLTuG6Rs/A7p/lORGfQ9MgKnItX/GyT7fY0U/ylICfgGqUS6/7fI9puKXL9pyPObjgK/mSgMmI2igDkoprLYn6Z9Z1IjfAaKaX0Zi3IKmomqkOmoCPkO5cFfoyzka5SGfo1iKpkoVSiigPMVJz/wS4GAz5Hn+wnyNn6Igg0fodjnY5Rs+gQlPh+icP27yFvzFvEG8Tfkrf0bCta9geL1f0Opz1so9X2PruFjFPh+hny/L+hav0ChqMz3+xwFdOwiojjoC5QEEyFfoJjKouDPqJPwOfL96Xr86Np8adkm2nbTZyje+AmK1n2A4nXvo2T9+3SeD+h63qN176DI5x2UbHwHFRveRsW6t1G67j2U0vbFm+i8G+l3bPgMues/Q976L1G8YSp1DMRQ70MNhjVU+XtposzeGEXGNsjXcUKO1gLkaC5FruZ6avz6I1c9GLlqodRQChGNGBiMTEVR+p9MABGITJkgLmIJ0DwTtERkvCCYCKHtQ18giFki5GiZfBgnU2HzCwQRSxCyWBRWLpGvSCj8mu20fAdVKtuRJ7edGm47qQG3m1OkuOcFPKqKR1CFv5guVd37gjLVyN/AjNQnPaXKOVEoV3lJGa0v/x3KXhOt9v+GEuXoP0YUQfVHEVf8GkS8FLQiXxlx8B8LVhUqe38FW/4HQhcTmBT2/IYX4o98OBEhoLj3BZVKAhUvBKzfiYJSFPGqWPU78H1fEZF+L4KKC2IvIr9eEc5eEcrKRQIaO0bVP6Ca9n0NRUY4N1nnKL2OEBUV/gKe1veKaFVP9/glQqpfvfKvUIl4fZ3SJCLBSnkvmrkheyRaiXb1fejU2I9ujQMv6NE8yGHTnWr70Kt9EOetknHXsxT3F1biumMexkySMGyaiDOO2biyqBI3Vjfi8ppGTKyoxcjSai5cDS+mcnENBhdVY3AhTS+qwfiSepxf3oxra9rw8/oO3FnXip9XNuLn5bW4s7IWD1bV4cHyatxbUorb3jm44Z6CS46xOG11CMMm+9BnGIUeQ7pmk2i0mUajxTwKrTb7MLQiHjf2FuNhUjVuxidjbG8oOje7oXOLCbq2a6B3pxL6dimgfzcRroC+CDn07ZVGT4Q0OsOV0RFphIFjrjifsRY3K7fibst+POiNx8PhdDycKMDDM+V4cLYW98814u6ZZtw93YS7Y424M1KLu0NVuDtQgTsD5VSW4E5fHu70ZOJOdxru9KbQfDJu9yfiZ8YAMZiA233HcK9zP+63RRJ7OXdaIvBz007cbNxCZShuNQfhp0YfXK1biYs1iwlvXKr2wpUKT1wtF7hS4YVLNH++jDoTJV44XbIQp4uWYqJgJSZy1mAsax1G0jcSmzBO5VjaWoymrMDQqYXojXFF235L1O3WReVW6lRuUUHVZvqeh1HHMVQN1WEaVGpS/aeByhA1lAUpCYIVUeArhzwfGeRukELOeurYrpemaer0EoU+iij2VaH6Sx0lflq0jzZyN2khe5MmsohMX22qh7WRQ+uyfNSRuUEZmWsVeRRV7mp55KygjvQS6mx7yyDZUwon3eYh3kUMcS5zcdR+OvaZfY1I089xykMMjWGmOH10MS7HrcT5Y0swEO6EpkATlK9nBu3UafDTQU2ANh9FsDJADRUB1JEOUEUpzRcHGaA41AKlO1xRumcx0sO8sXeZLfwcjbHRzgSrqSOzxNgQiw2N4OvoiKO+PijYF4GsiB2IWLMcq+2t4EmdwGXOjvBfvRIHI3ajIDMV7dTY7KBGZl1NOWoqy9Da3IDBwV6cPzeBGzcu487tn3H3zm1cvXIF/X39qKqsRmF+IYqLStBQ14iu1k50NLajtqoGFdUlKKstQFlNEcqri1BRWYDysjyUleWirDKHC1eJ8ZHY578Ce9yt+XDgJ/Q1cFJdAQnK0khUkkGGGt1bdWWkUef/5HxxnBCbjYR5c5HCxBp5GS5WZMhKc3EqSVICqbJSVFcrolBHAwU66shSlufLE8TnIJH2Z2JHjqoi8ohcFhWlJMdhAhYbDbCczsWiDWpZ5MFk9IEOi5LSEDpzmqxTR2hocOGKwdINWeRVOROyqCxWZek0bOh1aeTISSKPrp35X9VQx5Adt1JDDUUKssiZJ4EssbnIlZBAoZQUipmBOFHEhBYutshSR1GB6kNFPoIgE2CypCSRLjmPi1VZctIi6DfTufLonDziS0mBm5FnslS7OUy4mo00iTlIk5qHFClpnJJWQKyKDnIXrURffBLONjZjvLsbg13d6OtiUVc03SMaTXBStOLC1QBPFxwlxob6MTbcj5GRfr58iEVg9TPxqhfjdIyRhnr05uWgIXof8petQBx1DA/PnYcYZsA+bx6HRV2dZAKWuAT3tErg/lYEXfOpuWJIovuSMn8eJ0lCHIkEEyuzFKgjSjARko2SmMnFK/q9TKhi940JVIqKvIOdx7yvCOZ9VUgdVwYzxmdi1SQlTLCi+8tEK5Yeyp4zfwd02DugjXp9HTQY6qHBSB/1ejqopedfy0QqNSVOHU3XqQvUa7CS3iFaXqksS/WtNNXBsqhm4hQXpJQEkUqNoUAw0UoB9ZpKaNBURgOLwFJX4seo0xCEMAYTsphw1aRN10TXV03Laug6WIRXk64uGnV1UK+lKRKt1GlbQbBqZd5Whmw0OSZaMaNzE067iQHajAQBiQlJXRYs0sqYMOGeUsyMnU13WxjxFD5u8G1mgC6CjzbIvKZs2ch5JuizNqTtDNDB0gnNdNBuRsc01+e+WN1WRtwja9DeghuHs9Hx+Eh3liYcPpIeH4GPiUw0b2HIz8fOwVLf+q3NCOZjJcLaAoM2LI3QEiO21hixs8awrRUGmVE5re+ztuBG58zAvJ+ZlrOUOncXjC5ww5jHAox7LuDpeGzUwFEXNww5OmOIpf65u+KstwfhLYwm6M5ELWc6hh1dI/OUsseZBe64tMgbF709cW6BC864O+OsOyudMOFiz725uCk7i7hytuPi1YC9NXqZoTrzwXKyx7CrE12Lq3AddJwJb6r3GAu9ORNeVHoyaBldBxPYBBZw4eqMhxvGXZ0xzNIDra3Qx/zMuGhnjG4mJLKUTxMhnbObCYCGOuhg4hUbKVJPE+362hwuYDGTdnqnW5m3FX2bmIDVoEPvPktt1lLlKbF1Bgao0zekaT3uBVemosIjEHPk5IT0XSUVpGlqI4nWRympYsX0mTB8/wPI/+0NiP/1b5j79tuY++HHkPhqCuZ/+z3Emb/VZ1Mg9gnNf/YdpJlw9ekU7m817d33MeuDjyH+6VeYR8vEP/wckh99Ae0p0+EuJgc/eW3sUtDDATk9JKgYI9fQFsWmdigxtkSZkTnKDUxQqqnL0wFz5RU52XIKyJQTBuzIYd8Euv5STS1U6bKRRQ1QoWuAUm19FBEFrNSn+tfSETUey9EfcQA3m1vw7OZ1PH1yH4+ePeKeVex/T+8/xJnuAZTEpyBhx16kRB1EfWEJLp89j2dPn4qClZ/h+ZPHNC8Srp48xNWRUdQmnETMqjWIsLVDuIUZdpsaYAc9sy3Gmgg1UkOwoSqCiAADVfgy0UpXCRv0lLGRzRupw99EC4EWugi2NkCorSE22xthC0sTdDPj0Va7vSyxZ6EgWkUuskHUYjueJhi93B77V9rj4CvCVYyvO074eyI+cCESgpcgMZR5W61B+tZ1yNy5ETl7/ZC3PwhFh8JQcnQLKmJ2oDqe2van9qEx5RBaMo6jIycBnXlJ6C5Mw0BZDkaqizFRz1IE63C+pQHn2xpxgbjY2YwrzJh9sBs/Dffh59FB3B4bxp2JMWqTTuD+2bN4yEZjvHhJ4NJl3KeSeV7dvnoJD27/RPfzAeg/BIu4+t8Qrk6t/R65ofPQdEgPnSfMURWli3RqMCb46iDe3wyJQTZI22KP3IgFKD+yDPXxa9GWuBHVh5bilK8xdjjOQaDxVwgz+xZ77KYj2mUGDrpNx363qdjn8i2inL+hZd/hwIKpOOjxPQ5wpuKQ51Qc9v4eRxf9gKNLZuD40tmIXSaBuGWSSFg+H6eWz0PyCqrgVlDjZsUsJC6dhjjvbxHj+TVOeH2Lk0un49QqavysnMVFq8PeX+Og15c4RBzx/gpHvb7CMa8pOErbH3b7HAddPsFBp09wyOlTHHX5ErEe3+LEou8Qu+Q7xCybitjl3+PEih8Qt4qV3+HE8m8Qv+JbJK7+HilrpyF5zfc0/R1OrvgGJ5dPQSKRRNPJK79ByqopSF0zBekbvqEG8TfI8J2C5I2fI2Htx4hb8yES1n+KxE1MwPoOaQFTkeU/FTm/xu875NC+OZumINvnK+QQuZu+RB6R7/slNdI/R77fx8jz+4i2+xBZvh9Qg/t9ZG4kfN7jZPh8QHzIydzE+IiWf4SMde8jY9W7yFrxLnJXvYf8Ne8T7yB7xRvIWPJfSF/yv4j/QMbS/0Dm0v+FbCpzV/wn8tb+BXkb30YuHTeH8z6yN7yH7I10rA1vI2vj36l8i5YJZG18k+bfRPq6N5G8+k0krnyb7tHb9PzeRgZN56x6B3mM5W8hd9mbyFn6BjKX/AWpi/4bSYv+hKTFf0IqkbHwP5Hu/b+Q6v0nJC95A0lL38Gppe8ifsm7iFv0Lk4upt+2YipKVkuibDl1ZNzVkGetixwjK2RruSBLbQGxCDnqK5GrvoEauL7UCPZHtnKQYL6uHIIsxRBqNAUhXY6JVv6EHzWY/JAly/DnZMoG0DImYAW+ImiJkGHilcBraYTM80peIFMh9BXCOFlEtuJm5CpsRr7iFhRwthLbqKHK2E7TrwtXRUy0+j3hSiXitdTAcvWof4xaFDXoIjmVnCgBFYGKfyhcTYpWB35DifIfsf9/JlwpR/5qxMF/v3D1e6l0k35TVS+EK7pHCnQ/FAUqlSaJ/JWANHmc3a9EVP0zwl+P1prc/wWiqCwuWL0a+cWErojXqBKJUDUMpYjXES2vpfv4GoqMCGFkwF8JVzxiivatU4r4HeFKEKsaRGUjR4iaYkLUa/DlApPCVSOdm9FEz7iZnnUrvVNtqvvQTu9lp3o0F6h6NQ6+oE/zEC+71fajm7Yb1DuMy3apuOtVgtueZXxEwRHTRAybJ+O0Uy41RCtxZQVVsMT4shpBuCJGltZiZFk90cgZXdaE0ytbcWltJ37y6cW9Tf144NONO6ub8DNtf2tZJe4trcRd7xLcdM/BdeckXHaMxXm7Axi3jMSwaTj6jCLQYxSFbtNodJrvQ5tFBFqsd6N/4QFc2ZqGu8fzceNILIZ3bEJ7kD3aQ6nxv1UZ3Tvl0LtLBn27ZdEXLoe+SJqOkkJvpDR69iqhO1IXffvNMcxGzzvliQsZK3Al3wdXi4NwtWwrrlTsxuXKSFyo3IdzldE4W74PZ0ujcK54L84X7MH5/N24kLcbF/N24kLWZpzLDCICaToAF3KIXD+cJc7k+eB03jqcy16GSxkeuJzmhqupRLo7Lqa44VySI84m2+F8qg0upFviXKoRxpO1MJKsgpEURYwlK+B0ojzOcBQwkaSAEZoePEm/K55+V4ISlRrojdVBzxF9dB0wRGe0KbqizdGz3wzd+6jztZc6XHt00bxLE3XbVFEVqoiKYCJE+RVUCFWUh6ihPFiNT5cFq6A4QJFQQnGgMor8lVHoRw3ZTcRGeeRukEPOejmqt6hz60PrNqmiYBPVDxtVkb1eGZnrFJGxRoGLVLnrVVCwUQ0FG9SQT+vy11BdsoaOSWXBSnlkL5NH+mIFpCyUxykPKcS5iOG4wywctPoee40+xx6DjxHrNB1VvroY3e+BizHLce7oEvTvcUZDoAnK1mqhbJ0mqn21UOtPjWx/FmnFzNqVuXBVHKSNwhAjFIRZonCbE0p2eyF7izcOr3HAZndz+NqbYSV1Tr2ocb5AUwfrLa1xZP16FO+LQGHUHhz0WQdf6ngtd7THCnc3rF2yGAEb12HH5mBE7t6OXdtCERroi51bw5B8Kh6tLU24dOk8bt+5hXv37+Hnn3/G+fPn0d3dg9q6BtTW1qOjrROnx07jp6s/UQPzPm5cvYb2ziaUVOaivCofFdWFqKgQhKvyslxU0PLisjScituLSP9lCHe3wkFzPcTrayCBOvMJSsyYXQbZ1JnPoQ58qrw0Epgxu5ggQGXISSObiT/ysjxtLo2NLicjiUwmQlEnnwlXedT5ylSWR4osHUtqHhe1mJCVq66MXDXmgUXTqgrIU1NEAcFGBCzXVEU1deBqdJl4JYq60tPiglPNJDpaqNYWEEak0+Sj0lVqaqJUTY0bqLMIrgKWCqgoy32vylkUAxOttNS5EJUnLYmseeLIIVi6YImcLKdQWpqPNlggLc2jrYpZJJiCHE91y5KUQBb9jmxZSS5UMR+tF6IV/ZYiDWXus8XuSfr8+UgVE0PaHGFUwgyWKikniThZGcSoqCLe0gYlYVswUFiI8c4OPopg/yQ93Rjs6xVSAIcE4UpIE5wUrX4rXA0ODvCoKzYK4RjtP9LahN7ifDQeOYjCtWsRRx3EQ+LzESMugQS6toT51GYXF8MpJkyx0QJZRBUzZCdOzhVDIhOuaDpZfC5B0yKSmfhIz5k9b5b+mSo1j48syNIm0+m+ZdCxs2XoHjKRSpH+HuUVkE+d7DxZei/kRMKVomDEz2D3lkVdsWircnoubCTJGnpGtdqaXKRqoo59i6kRH+mv2cwYjcYGaKBOfgM9zwZtVTTqqlGHXw2N2mrCPHX82TImANRpsuPJolpdHnVaSrSMba+KJh0VNGgpo5GWNTLBipXaKrSc1rO0QU1aT9TT+1tHZZ2WKh/xjwkMLCWuxYAJVdpo1KPvIM23GhuizciQ1utzsapFT5eLVR3M18rUFJ1mpkKUFYu2YkbuzCuLQ99W5otkZcxLJigxepmgZGHM4RFPBF9macxHq+u3Necj6DEhasDOjOZNuDdWJzMFZwIWld02tMzWFH32tC2LQmJG5U62GHS0wYCDNRd0OMyEna+zxpCjJS0z5/uwkfE4kyKUjSVnkI0MaG8jwHyimFE5MyynbfqszYXR9tioevZW6Gfnc3fCsKcr4YYRrwUY82TiFROCPDHu5oExF3eMurpinKXqMeFqoRcXrxgTLGXP2ZmnDTLPq7M0f562OefJUg6dMeHqiHFne268PsSM4um+cAN2WjbqYs8N2Pvp+vpsrbjJOk8J9PYURKpF3jgj4vSihZhYuBBjXl4YXeBB5/XEOZq/sHgxztO6s16ePJVwwt0VE27OdE46LzNlZ+KVlQW1J4x4eiUTqzpYeqC+JjoNtLlw1Wush25DXSEllL4/bQz6nnXQO9RlzN4RenfYO8VST+mbWU/vYS29mzU69DfAhHZ9XUKPvnu6/LvHRPdS+r4VMPFKSRFZqqrI0NRCkrYuDiirYd3MOTD/8CMo/fUNzPvzXzD3zbcw94MPMY+NNPj9NMz9+jvMYObrH3wB8Y+nQOrzqZj/6TeY9eGnmP7+h9ycfd5nX2PeJ19D/INPIfnhZ9CZMh0eYnIIVNDDXmVjHFEwRKKqCfIMbFBsYotSU2tUmFmhwtgMJVq6yFeiOoP+1vMUWFqjkuBtRd+8Aia6qamjTEsb1XpsYAUT1BCVBlTnUllqaIoyE0uUWTqg2MEDjUFbcKG4BI8uncOzh8wY/CGePX+G57/8gsf37+Pq+Bn0VjWgPjMPZclpqM7Lx2j/AB7cuydIJbTd86eP8eyZSLii/a+Nj6MuMQnH165DuP2vhCsjDYQaqiLYSBWBhD9N+xoIwtVGPRVsMlSDP0shNNdBkKU+QmwMEMbSBB2MsNWJeVvRsTwsEO5liQiRcBW1yBbRi+2xf5kD9q9w5NFWh9Y64fB6Jlw5I8bXDSf8PRAftBAnQwThKnXzGmRsXY/sXb7IiwpAwcEQFB/ZgtLj21B5YjdqTkaiLikaDWmH0ZIZi868U+guTKXvfRYGyvMxUl2K8foqnGmsw7mWBpxjwlV7Ey52teJqXweuD3Xjx0nhikVbiYSre2fP4sH5VyKuLrGRBS/h9sWLuPXvEq6SN/yAvND5aDigg9ZjxigL10QKNQiPrVFB9DJV7FumjkNrtBEXYIKMnQ4oO7gQLQlrUHN4MeI36CLQ7GssU/ob1qj8HYH6H2Or+RfYbfMlPcwvsceepu0+R4TjV4h2/w4HPL/HAS/GVBzwJhaKWPQ9Di6ehsNLZuPoEjHELhVD3HKq/FbMQfKKWUhePh1Jy75H4tKpOLVkKk4u+R4nl03DyRUzkCCKtjqyaAoOeX+Jwwu/xrGF3+CY9zc46jUFB90/xz6njxBp/z6i7D7APruPsN/+Exxy/hyH3L/AQY8v6LoIL5pm+y9ifIEji7/EsaVf4cTyKcTXiF3yJY4v/gzHF32G2IWfIcH7MyR5f4FU2jZtyRdIX/YFMlYQqz5H6qpPcXL5Bzix+D3ELH6ffsunSFw7Bck+3yPZ7zsk+U8hviS+QKLf5zjl+xkSfT7hnPL5GImbPqTpD3Bqw3s4ue4dJKz9OxLW/R0n17+NhPXvIG7d24hd/RZOrCJW/x1xawjaJp6Va97mxK+l/da9i4Q1VC5/C/GL/krX/GckLvwLUpb8FanL/oqUpX9G8uL/JP6Dk8JYJJC2hFjxJ6Sv/ivS176FtHXE+reQTmXG+r8jff2bNE/HWfdnpK79b6Ss+S/iT0ha9Sc6359wYumfELPkv+i+/RcSiGQ6V/ryvyFr+ZvUIXgLOcveRs7yd5G59B2kLn4HSYuIJe8gmZYnLf87PXv6vSvo2ld+iAS6pwmrv0b8yil07ClIXDYVmfR+5C6URZajAtJMlJFOjftMLVtkqy9AttpCYhk1lNcgV4MJVz7IVvYlApCtxMSrYGQpBgvClbw/MmR9iU2cTJoWYEKWPzKlBfHqN8KVbDBtMylYBb1Ejo4rL5CpEPK7ZCmG8hEM8xTCqGEWxs3hmXg1KVwVKu0QIq/kaVphFzV69/yGl75VL6Ot/jXhSqDyd2DC1e8hRGP9sXD1x9D2yv+icCWK+HopXgnCVfkfUKG8l1NJ+7wOWx7xm1EBJ+Hi0aupdL8Srirl6ZjydD8UCEWBKqVJIgXRSEFI96sQeVRV0DMSyj0v1v2rvDzG7pfHYNFS9Bv/GdUikYr7SNG9eJWaF+v2/g6T/lR7fmOa/mv/qkkT9bpXhKuGF8LVP4dFWDVMClfKLDUwEs30rFvpfWtjhuws2upV4UpdoE/jpXDVo74fIwbHcNU+DbcXFOJH13yctUrBoHECBs0SMeGYg0sLK3BlRT0urmzAmRV1GFvOBKtajC6vx8SqJpxZ044zaztxdm0XLq7vwY1N/fjZd4ALVw839eLeuhbcWl6Nn5eU49bCUvzkno8rDqk4Zx2D05YHMGERiTGLCIyYhWPAZC96Tfah1/wAui2j0WYZjhbrHejz2otLwbH4OfoUrkZFYmjLSnQGWaFnsy4G2AiC4QqEHAb3ymMwSgFD++UxdEBWhCKhhsEDmhg4oIWBw3oYOmaC0RPWGEtwwOgpFwwnumMw0RP9id7oS1yIXqLv1GIMnFyMofhFGI5biFFi/IQ3xmKocX/clXDBeIwLJuKojHfCSLwjBk/Yoj+WOhDHjegcOhg5po0xYpSmh49qY/iYJkaOa2I0Vg1jJ5QwEkvXFzcfwwkSGDklRtcjhvE4MTqmOJXiGI0Xx2DcXPTFzkZPzBxCnJBG91F5dNHv6oxSRsdeNXREaKBtjxaad2qiYZsG6jaro2YzE62UUR6khNIAJZQEKBMqKPanzrufIgp9FVCwiTqqmxT5stJAVRSz9QGCaFXkp0LrlZG3URHZ6+SQsVqa6mAZZK6WRfYaapSvo0b5WgVkrJEn5JC2Shapy6U5WavkkbdOGfnr6BhEIbV5ilZT43gl7bdEmqcGJnnK4BRxkglXrhJcuNpv/i3CDT9DhOGnOOE0E+UbtDAY4cJFqzOHF6FnlwNq/Q1QulYDZes0XghXbCRBliJYTpQFqnHhqiDYkNpfFijY6ojiXZ7I3uKFI2sdsN3LCqEL7BFAHZz1tvZYbmKOteZW2OHpiZiN6xCzaR12Ll0IH1cnrHB2wsoFC7CKOk+rlizE8kWe8F7gDGfqULo52cFv41qkJZ/iUTd3797B4ydPOHfv3cWNGzdw4cJFnD5zDmfPnsfVK9dx59YdPHlAjcpnv+AuTXd1t6KkIgflVbmoYOJVRT7Ky4jyPEG4Kk1D8sl92B+6GhGetjhgqYcTBuqIo45+vIoUUtTkkKerxgWoFDlpniJ4UkIMqSzqRpQexiJtGNmK8lRPU2dFXZmnCOZrqiJbVRHpirJIV5Dl0VnpTOihbXLVlJGrzgy+aXsN6oRpKKOQyhJNFVRwgUmTi1dcuKKOHheuONqo09fh1LLIG2ZgrKsjCFiTwhV15EqYsTf3SVLiqYdl7Li66tznqlhFkfsrMeGKwUYWZFFWTLQqkpYSUgclxJHL0gZpO+azxCKvsqWYXxPzqRJHtgz7/ZKcTFlJahPIopB+TzGdh3lgZUhJIkVcHClz5yJNTAwZdCzm+3WK7kectgZO2lghd+MGNCfEY7CxFkO93ejtYmmC3Rjo7sFAbw8GB/qEFECeDigSrYYF0WqcIwhXwyP9GGTC1dBk1FUfxvp6MNLejN6SfNQd2oesFStwnDqUB8Xn47i4BOLoNzKTfTY6ZLKMNLVt5OmZSuIUXa/ApHA1VxCuqEyi5Xx+3lyk0j1g0WOMdCZcSc/noyumMRGMfm+qBBP4pERClSBeMeGKUSDHxCqRYKUgeFgVMJ8rutdlIuGKpeDxNDxtTTSyUdZMDNFsaoRGEzZ6oD4aDLRRT8+znolQ9L42GzKfIHU00Hy9jipfzqjVVkaNlgKnTluJ1inTNiq8ZPMN2opopLJRhwlXtI6oZ1FXDC0VLn6x8zQxjyI2Mpwpi2oyRJuJAVqMDPjob6xsE6UAMqGqw4imWXSVyIy901QQrNrNjNFuSvNWFuizs0Y/G6WO/s57bMzRaWlE6w1ovQE/R6cp88MyQDfzlLIQRCseeWXBvK/M0G9niV5bCy52segoFm3Vw9IAiU5LY3Qxc3cHOo+DJaff0RoDTrYYcLan0g6DxBArmVk5wYUrZ8LFBkPEoIsgZg2wUfLYuTgWfLqfC142VNpwQahPJGgxmGjVzaDtehxt0OvqgH4PZ/R7uqLPw4WmXTFEDC9wx5g787LyIBZwj6sxFpFFCKl7TMBi4pUXJuj7OOG+gKcZnvPywlmW1reA6kQ3J8Fw3YHOwwQzPuKhGReuxlwcMM5ELY4zTru74py3By4uWYTzSxbj7OLFOLN4Ec4sWvgCJlyNenhi2NWNpzCyaKvztOwcE7lYeqC7Cz/WOBt90Mkep50dcIamWbQZe07dJvqCcMVGe9TT5EJVD8330XPsNTZAl4EuOvWZgKWDNvqOcfR1uWjFRM4WfSaGCsIVh6br6JvHvoM8xZlFn9I3r4aNoKqmwkfnLFZXo2+tJrLo+5espY3Dymrwmy0G248/hepf38D8//4z5r7xJua8/wHEv/oa8777AWJTpmLWx19h1gdfQOyjryH5meBzNeejzzHzw495mqDER1/yaCux9z+B1EefQX/KdHiLyyNM2QD71cxwVN4ACYoGyNG15JkypaY2qLK0RbWZJcp19VGkqsZFq3w2kiD7+1dio71qoESDocmFqyrarkbfiAtX1YamqDQ2R5WpJSrN6XgWdsi1dkLZ+k0YTKe248Qwnt//Gb88fkB121MeUXWH/ePN2Dh957ow2tKOxoIipBw7hsyTp9DT2obbN9lohM/wy7MnePr8CU9qY/5M109PoC45BcfWrcMeezvssTTDbjORcGWigRBjVQQRgYS/kSp8mZ+Vvgp8DejeGmnA30wbgZaTKYKGCLM3QpijMbY4m2CHOx3L0wLh3paI8LbC3knhaok99i93wIFVjjjIRSvmb+WMoz6CcBUX4IGE4IU4FboUSWErkbZlDbK2b0TuHn8U7BOirUqPbkN5zE5Ux1ObPjEaDSkH0ZR+FK0sTTA/CX3FmRgsy8NwZRFGa8owXjcpXDXiXFsTznc242JPG64OdOL6MLWjqd64OSZKE5wY58LV3bNncf/8BZ4eyM3ZL7HRBS9y4er21cv/HuEqZcM05IVJoi5aCw0H9ajxpIaszRpIDTFEgp8hYjcZ4ASVCUHGyNxph8ojC9GWuBbVh7xwfI0qNup/hIWyf8Jq5TcQqP8hwkw/wVbLz7DT+nPssiOYeOXwJSJcvkak+7eI8pqK6IXfI3rRD4hc9B3Cvb7GzgVf0MP6HLsXTMFej6nY7/0DDi+ehuNLfkDc0qlIWPItTi37FkkrfkDyymlIXEbLWaTUom8Rs3gqYpYIaYJHabuji7/FscXf4Rgd+6j3Nziw4EtEuXyCSKcPEeX0MfY6fIRwm/exy/pd7LR5B9tt38ZW27ewxeYNKt/ADoe/I9zlPUS50/YLPsQ+9w8Q6fouwp3ept/xJvYQkcQh+7cQY/824hzfQbzzO4hzeQcnXN9GrOvfcdzt7zjq/hYOu7+DQws+oOv4HLFLvkHsCrqmNV/jwLpPEL3hA+J9RK9/j7N/3Tsi3saB9W9R+Qb2rforIlf8N/Yu+xPxX4hc+TdErXqblr+N6FXv4MDqd3Fw3fv0An9AvE8NXppe+y7nyJp3BFa/jUPL3sCBhf9N9/U/cWjhn+ge/Tdilv2ZrufPiF/1Z5xa8xckrf8rktYx/oJkImX9n5G68W9I2fQWkvzeRrL/u0gNeh/pIR8iK+xjekc+Ij5AZth7xLucDCI9hLYLfhdpoTS95T1kbfsAOVs/oHfsQ+QFf4T8gE9QGPAFysN+QN1OcTRTJ641Sg0t+zTREq2JpoOqaDhGH1zqNNUdp0bmMT3UHTFB/RFLNByxRdNhB9qH3kNfI2Q5qyJRX4EaQFaP7gAA//RJREFUcqpIVTVFpqoTNXK9qSG7DDnqK7hwlaO2DllKG5CpuBFZir6EHxFAywJomT81hP2QIeuDDJlJNr1E2pdgAlYATx3M+lXkVeargtXvCFe/QUEQs7KIbAVmCh+CXPlQ5BMFCltQqLgVRUrbUaS8AwWKLNpqB4oUd1EDeg+HiVSTcOFKlCrIhSu1fyxclalR+Q/EqX+EICr9cargHxMtCFeiaKry3+UfR1z9bwtXyuECr4pWSoK/02ti1avIhxN7iSiaJxQFqul6BPbyKCfBn4rtv5vY9Qq7Xz/ev0Dl78DT/JRYmt8/RoiIesVz6hW4N5XSHxEuMlHfTcd4Sa3yS+P02leoU5kUr4T0v8b/AQ3Mz4rO10jnbaJrepkiOClcRYuEq/3oYagf4PRqCDDRqlfzIEaNYnHFPh0/ueZQmYEx0wQMGJ7AoNmpF8LVtRUNuLKGKtbVTTi3uhFnVjXh7JoWXNzYiSt+fbjqP4RrAcP4MXAEt4OooqXpu5v68NC3Fw/WUyNleQ1+XlSKW14l+Mm9AJcd0jBhcQwjJlEYMQ7HiGkEhs32YshsH/rN9qPf8iA1dvej3YpFXG1Hj8cunPPbjxu7D+DSzlAMhXihO9AE/Vu0MLJbBaN7FTFC37uRKAWMRNP0AQbNH5LF6GGGNIYPSWHggCT691N5UB7Dx1QxHKOJwRgt9B/XRu8xHXTTN7H7OHU0YozRG2tKy00xeNQUI8T4MXOcIc4S546Z4RytOx9DxJrg3AljTMQa0jF1MHBYA72HlNF7WAF9h+U5PQdl0XNIDr1H5NF/TB4Dx2SonI++Y2Loi52Dgfg5GD41G6Mnibi5GD0hhuFYMQzEzEXv8VnoPDYDbUeJI7PRdlgMbQfnoy1aGu1Rcuig390WTh27neqo3UYNzs06KA/RQnGAGgqZ+OQrYpMqCjepIX+jCnLWKyJnrQJy1shTKU/LmFClRqiiwEcJuesVkEXLM1bLIXW5FBIXSyDBWwwnvSWQtJg6/UulkbpMhtYRK2UE0WqlHBetUpZKcdKXUYd7uSxyViogd6Ui8lZQuVyOpwky4erkAkmccJNErNs8HHcWw2HbmdhnNgURRl9iv/k3SFoggfKN2ujf48RFq7H9HmjfaoUKH20UrVFB6Xp1VPlpoSaAoY7KAFWUszTBQHUUBekgN9AA2UFmyNtij4KdC5Cx2QOH19gjfBk1TjeuQNzmYJwI3YLItRsR6uoBHwtLbKTO6yZLU2ygzt0KW0ssdbTHSuqorV++DBtXr8Ca5YuxyNMNXtRJWrtyKY4ciEJLUwNuXL+Kx48fEY/xhIlXVN6//wB3797nsJGWHj9+Qg3zZ3j26Cme3H2MHy9dRVt7E0oqclFWJURdlVcy0SofZRV5KKXlRaUZyEg9iuO7AxC13B1RdsY4ZKKFI9SZj9WUR4qeCvKNtJGro44kOWnEzRMidFi0TaacLCeLpf4pyiJXhZ6BGhOh6F3Qpo6LpooQbSUnRGKly0ohg0UnKdH7wDyomMijqYx8DUKd9qN9izUE4aqGOn51ekKKGKPOgEFtCn1tEfRMuJClwztztWyEOW1tVGtqoUKdGa+r8XRCll7IUwzp+tlxS9h56HqZdxVLBeSG4PLMW0kexfRbWKQVG00wi35njpQwmmCRyH8rT14a2VISyJg3lxBDBk1nSs/n0VYFqgp07SyqgN5rZlQvIYFUMXFOCjNAl5ZBArV1EsxM6N1cgNKQQHScjMNwdQX3Nevr7URPTxd6e3vQ39uLfh5tJURSDY+8Hmk1PtzPYaLVKFs3IqQQDomEKz4KYV8PRqmz0luUh+rICKRQh/wQdR73U6f26Jy5iBWbi5i5c3CCiVJ0H7KVFLlH2WTEVRIzbhcX52UyE+CYYDVXiLxKmS+ONElxLlilSzPRah6/D1nS9IznzUMSHT959hykzmUjKL4iXsnSPZRmgiHdLxlRKiY3aJfl04Us4k1ZkftbCd5WytzLjKUKNhjooZ6oFYmWdXosfVSVnrkS6vVU0WSogWYjFqHF0qyY95QivQtKnBotRdRqK6JOR0mApmu0Fei9kKfl8mjQVUSzrhKadJi/Fe2nJo8qdQXaRgUNhppoZp5PLE3P3BAd5mx0P31apo8mY8LIgEoDtJqKRiA0FUYP7DY2QhcTsAxpnSFtZ6iHJhOatjBBN0ufc7TDEI8GsuBiFDPrbjcQRp7j0N9cB4vUYaIHHbuLaKP5FrqWDmtT9Dpao9femq7JiI9Mx0zAu2gd86RiJuFM2Op3ska/sy36nGzR62yDXhc79DgTTnReYsiZCVaTMNHKFsOuNO1mhxF3e4y6O9AyO75tLxOh6Hi9bJrP0zHtbdHDTMltrNBrKwhxvXY26KL5NlsrtNI2HR7O6F7sgY6F7mh2c0QTnauN6HKi66BvX58TE9IcMOhszyOi+Ch9zk7c82rU1QWjbq6YYMbtXp44v3ghLi1djIuLmZjkgbNezA/LFeMsostJuJ+jTvZc0Drj4YpzXh644O3Ft7+8bAmuLF+KS1SeZ4LVwoU4PckiJmAtwmnvhRijv5MRVzc6vwvGXFy5YMbN4pmY5UzX5OTIzzFKz2+CiVfsmm0s0ce8wMyYYb0Bethz4yM+6qCXnsmkcNVN70CXATOtF0ZfZMJVq54gXLXzaD09NOtQP4oNEsDFUk00sG8dfeeqdDQ4LNWZRV1VaKrz1OgyLU2UaGtRf0kdaTQfo6yC0LkScP3kC2i88Sbm//nPmPPWm5j9wQcQ++JLzP/6O0gSLJpq7odMuPoSEp9OgQRLHfz4S8x5/zPMeZd451PiY4i9+xHkPvoCpt/OwrJ5StihYojDaqY4JquLODkdZGqbIt/AEkVGlqgyt0G9BWFihkodPRSrUFuA/u5z5OR5WaKmjlL2DwsMLSZeaaFcWxcVuvoo1zVAmb4Ryo1MUW5igSITS6SbWiF7yXK0xBznqW2/3P8ZePQAVAFSHUf12/Xr6O5oR11ZGXrrG9BSUooTe6MQttEHRyOpndfRwX0gn/9C9SGe4hme4+mTh7g2MYq6xEQcX7sWe+zssNvCFDvMDbDVXBdhZpoINlVDsIkagozVEGDMxCpV+LFIK+Z5xVIEzXUQbK3/QrTa7GCMMCdjbHH5A+FqsQ2il9ph/3J7HFwljCZ4dL0rjvsQm9wQ47cAcYFeOBmyGIlhy5C8eSXSt69F9m4f5O0NRFE087bagvJjO1AVS+36hCg0JB1Ec9pRtGbEoiP7JHoKUjBQmoWRinyMVpVgvKYcp+uqcbapHudaqU3d3ozz3dSe7mvHlcEuXB9howkO4Ob4MG5NMH+rcdw9cxp3z53DvQtsVMGLnHtcuLqA28Sda1fw8M7Pv/K4emnO/kcC1u9HXIVJonafBmr366B4tyqK9xigcr8zKg95ofygF0r2L0DRPldUHVuIztT16M/yRcV+V0QunIclym/CXeI/sFzhz/DVfgf+eu8gwOAdBBm+gxDT9xBm8QFCLT9EsMV7CLJ8D8E2HyDEjuYdPkKA/fvwtX0bG6zfwAbLN7DJ6u8IsHmPHub72OLwPnY4vIvdDm8jnIhyeheH3D7EEfdPcNDlI0Q6vIc9tG+4/XuIcv0E+z2/QLTHl4h0+wwRzh8jwklgj8OH2G77DrZa/50TRucJNvkzvUT/CV+D/wUfw/+Aj9F/YBPha/wfCDD7E8Ks/0Lnfgu7HP+OXVTutH8D22z/im02f8V2u78hguYP0boYp3cQ7/o+4hcQnh8izutDnPD+GCcWfYr4ZV8hYdX3OLl2Dk6tn4fEDVJI8JFCjL8EDgfPwoHQaTgQNg0HN0/DIeIwTR+l8tiWaTi+9QfiexzfMpXmv6Pl3xI0vXU6YrfNQcIuagiEUwUfJYOsaDlk75cn5JATTQ1w6ijkRkshb58kMZ+THUUNpMhZSNs7A+mRM5C1bxbyDs5GwaHZKD4yF+UxYqg8IY4qRpwYqonaBHHUnZyPmlOSqEqUQnWyNGrT5NCQoYDmLCW0ZBM5imjJVUBrngLaChTRXqBEpTKf7iiWR3c5dYiqFNFfqYK+MlX05KugK0MV3RnaGCqwxLkqD1xrWo0f2/3wY2cQ50a3P64NbsL14QBcGwrD1f4duNqzF9e7DtB2h/Bz02FcztqOpsAFSDbVQKyCMk7J6iNTyRE5yp7IUV2KXI2VxCqaXo1MxTXIUFiDdPl1yJD3QZbCJkHAUvLlZYY8i7TaiAyZjb8jXG36p8JVxj8TrmRFvBKF9fvCVRgKFbe8TBdUmBSudlJDbPdL4eoVA/ZipQhaH85L7mulxgSqyNe8rl6gQuuV96JcReD/pXBVxoWpf0G4Uvq/I1xVvDpS4L8kXEX+jnC19/+OcKW4R2SW/ir/U+Hqt/xrwtWuf1244uv2oF5lDxqIf79wJUJdBE33isSsfu2DGDWO4aP6XXVIx3nLRAwbnsCAQSyGzRNx1jkXV5nH1aom3Fjfhmsb2nFtYweub+rGj4H9+Dl0BLc3jxOncStsAndCJ3AvhCpZJlz59OD+xi7cX9uCW0urcNOrhAtXtzxLcM05G2esTmDEJBpDRhEYNmGiVSSxH4PmBzFofZga2wfRbkO/yWY7uhdsx5kNu3Fly3Zc2LIew4FO6PXXx8BmVQzvUsJIhAKGI4l9ihjer4zhA8pCpNUhWQwfnk/MweDhGRg4NB39B2di4Ig4RmKkMHqC1hNDsXIYiJFD33H6rh5XRF+MMvpjVDBwTBVDR9QwekQdE8c0ce64Fi7G6uIyI0aHprVxIYaWE6ePs+2U6TwK6Dsqj54YBXQdV0DHMTm0HZZB+xFZPt15nMrj0jQ9H+3HxNEeMwcdJ2ajO2EO+qluGIiTRP8JafTGSKLz2Dy+TctRMTRSfdJwWAz1B8XRcGA+mvbLoG2/AtqjqWMXoYLandqo3mGC6p3WqNxuheJgI+Ru0kbORk1OLlHgo418Hy3kbdBA/npN5K9TR+4aZWSvVULuBhUUblJHka8miokiPy2ap23XqyFrjRIyVioSyshcqUqlCtJXKCJ9pQLSVwvpgTnrVZC7TgXZq5VonRzSl8nyUQKzVsgjk00vo07xKkWU0nVU+OqhaIMesldpIXWpKk56yeG441zst5iKaLPvePRV5hLqoPpSR2O3I0b2LUDvHgfUBxmieJ0q8tcooniDqki40hQJV2ooJ4oD6XcG6SDbXw+ZAcbICbNB3nZ3pG/2wNENTji6aRHyo3eiIycD/cWlqDmZjGO+Adhgbo4FSvLwVFPCMurcLKSOzkLq8K1fsgg7QoNxJDoScccOIT7mCBJijiE9ORHN9TW4fPE8Hj68T+31x3jw4AEePXqEJ4+fUEk8pkb5k2d49lQ0rg/9hwlXD368j4tj59Dc3ICSynyUVuWjrKqAoJLmSyrzUMyEq7Is5OcmITV2H2K3bMKhFZ446GpF90kHh4zUEG+sSR0IXaTraeKkshx1ViRxUk4aKSwVTlGe6mIF5KgQqgo89Y+lAOZp0HPSVOG+WOlKskiWnoek+SzFTCCdRSjRPky4KtRW5WWBuhKK1JRRoqlKnR4NLk40UAdPQAf1BszrhZ4Ddeaq9YVSQIsLXHXUAazTJXRYRIIWatkIc7qCoFWtq81FKzZiYaGSHBetGEVycihTUECFgiLKqWQRVyxlMHe+BHIl570wZi+may0imHCVwUSbuXOQJjYXmZLz+eiCuUyIY+mOdH/YqIJp4uJIncvEHvrd8ySpjaOAk1o6SHZ0RPbGDajZH4W+zHTesZjoaMFgVxt6etrR09eF3v4eohd9A70YeEW4Gh0a5FFWEyLhiotWPE3wpXDFUgmHWcRVHy3v7sJQfS06M1JREhqKE1Y22DdfBtHTZ+HozNmInT0bMUTsnDlIYul9LOKKCVcS4tzrSvC2mo9UZiRPv4FFUKWIs0gqYp4EUiUl+EiKWXSPsmSlkMvuA4u8Y/sw4WrmLCTNmImUWXOQNY/astKyyJeRRZ4UtXElpZBPZSHNF8qxNEF5DvcSUxGJViLhigmQzKi/mo+wRp13lkLITPtFwlWVlhKqWJSUvjqajbRQr6dO27P9FFClrohqDSXUaCqiRkOBU6spQpvmdRVoewU0MuFKSxFN6rRcRY7aILIop21qjDTQZGlAdYQpj2LikVamemg10UWzMWGkR+ijZVK4smCm60y4MkKvkSF62CiCLI2QRYwZ03bsGHbm6La34ql3zD+qm47XZqCOVh1ltNLvaNFVQZM+iyJTQ4uhFh+xr4foYqMbGtI5Tel66Bi9rnbod7VHj605F9VaDLU5bcz0m6WssbRCO0sMONlj0MUB/S726HO246JTj4MV+h2taDnzfCLYtCOVrjYYcLfFoIc9RjwdMebphFE3B9rOns7lgF53B/S426PbjaBlPY50PHs7dNva0D2yonrUEi22Vmig6UqaLqfzNa9ZgrFdIRjfHYr2DStQ7+GMegdLNFmboZWusZ2nSbLRE03Ra2WOfitLwgq91lZcEOu3s8WIsxPGF7jhjLcHzi/2xgXi3CJPwQ9r4QJavgCnPd0x4elGpTB92suDR0tdXMIEq2W4vGIZLi1bivNLmEDljXFPL9qeYOmI3gtpe2bITssXeGDMlRnDu2LE0RmjVI7T/LizG58fdrDnjDraY5zKMTsbDDJ/KxYZR9/zAXMj9JsxsVGfR1sJMCFLTxCuOLo8TbCdpZ2ykj9bek/om9dC73aLrgZNa/Ln2UTUG+qgipZV6Kijion1+rr0TdNBuZYgABXT30euKtWXyoo4QX9PO+aIY9HnU6D/93cg+be/Yvbbb2HWhx9C4vOvIPvlt1D88jvIfzoF8z/8AuIffQmxT7+C2GfM0+prWvY1xN/9AnP+/ilm/f0jiL/9EVQ+/hr234tjvaQK9igb4KiKEY7LaiNeXhuZOqbI0TdDri5L8zNDg6k1vaNWqNUzor9hqicVlblwlcvEazZ4hroqijVUUcT+4YJ9j5kfIX2ri7V1UKKrhzJ9Qy5elRhbIMvECjmLl6OZ6sKrQz14/uA28PAB8QTPHz/l6fIshT41IR4pR44iYW8ktq5dD09rG2xaugIVufm4df06nv3yDLQHmMzy5NF9XB4eRM2JOMSsWIUIG1suXG2jv/PNlroIsdBGsJkGgo3VETJp0E7fgQCqB5loFWSmTdvoINRaH5vtDLGFeVs5GGOrswm2u5pip7v5C+Fq70IrRC6aFK5suXB1aJUjjq51Rcx6d8RuJDYtwAk/TyQELkJiyFIkh61A6tZVyNy1Drnhm1AQFYji/WEoPbQNlceorX8iEvUno9GYdBitacfRnhmPrtxE9BWmYbAsGyOVBRirKsFETTnO1FfjbHM9TxM81/G6cHVjpBc/8dEEh3Hr9CjusBEFz53mowreo/bGPZFo9bpwdRUP79zmqZdMtJoUroT///JiHOR/Klwlrv/+FeFKG6Xh1LiKNkPHycXoz/DBQJYfejN90JW+HkP5/jhXuRWnS4JRHu2AnW4z4C33Z7jO/Q8slvlPrFf7CzZq/hUbNP+CDVp/gY/uX+Fn9Bb8Td6Gj8mb2GD8N6w3fQPrzN7AWos3sdbqTayzfQvr7f+ODXZ/h4/9O/BzeBdBVAbbvYVQu78hzOYv2GL1Z+yw/gvCbf+GvXZvYo/1G9hu/mdsNvkvbDH7C3bZvoMIl0+IT7Hb6WNst32P9nmb+Du9SG/RS/IGgi3+Ri/KGwixeQOhNm8ihE0TYXT+rU7vYKfr+9jt9iHC3T9CpOcnOLD4CxxdPgUxK79F7CqBE6unImEdG0VwBnL8ZqEwSAylYfNRtk0K5TupotqjgPK91GiK1kbNYWPUx9qiIcENDSe9UBfvheoEL5QneqEkzQNFGe4ozlyAkmx3lBHlWQtQme2B6lwP1OR5oDbfE/WFnmgo8kJDsTensdgTzSVeaK9YjN7a5RhsXIWRptUYaxYYb1mFiZaVxAqcblmOM8TZtuU43bUE4z2LMNLjjdFe+rD2L8SZoUU4N7QQ54foIz7shYsjXrjE8cDlUU9cHffGtdOLcfUsfbQZ55bg6vmluH5xKX68uEzg0hL8eHkJbl5dils3luH2jytELMXtm9648/MC3Lvlgfu3FuH+z0tx9zotv7gcty+sw/0rQXj80248u3UAz+8cw7O7J4g4PLsXi2cPjtMHJp5IoflcPLtTjl9+rMLzs2V43JGJi4kRKF/mjhhVTRybp00NWWvkyHshT2kp8tRWUqN3DTWA1yBLcTXS5VYhTY6Va5EhtwGZ8huRqcCir3w4bD5DdgMypBk0Le0j4tWIK+Z5FfC7wtXrxu2EXDAdU4BNv1wuwJb/WrjKY+KVQhh9oDe/8LzKl2dsQ6HiDhQr7yImfa4EWLog87oqVBC8ryZHEnxh2P57ow2ykfX4qHsRLwSsX/P7wtWvDdr/RZSj6Vz7uChV8c9gIwyy1MEX7BUEqj+gkolWRBVd26tU8msWvK44yi9HBuQpdoovR/RjVP+KKgUmTNFxFSJRrSjitYir8H8gXO16OVrfv4poRL9qZRFK/zov0/t+y6sj/f0WIdpKEK5eUkvvWJ3KHhGTkVaCYFVH2zPqabpBmQlX4Wj6F2hk29L5mui8zfQ8WlT3olUtEm1qkdzfqoOnCu5D16RgRdOT9GhEo0czGv26TLg6hrOWCbhgdQoTJvEY0o/FoGEcxq1ScMk1HzeWVP1/3P11dJZbtu6L3j/2Pvece/ZeVauqpgMTdyfu7u5C3N0IwS1oCBIgCSEhIe7u7u7uRHB3Jzy3j/f7AsyazFq1aq3T2m13zvZr45Xx2pdXen/ovQ889m3B44BOPNnTg+cHB/Hy6BjenJrGu+AbeHf6Bl6fnKFl9GE9MoGXh8bxYu8Qnvt34zkTrTzq8MipHA/tivHEvpTjnkUuZowSMK4TgRGtCxjRZqLVBb5wdZkvXIWSwX2WjG0mXB3HpF8gbh7ch2kyIIb3GaFvnyJ6D0ug7zirb0WcE0fvBSn0XZJBX5gMesOl0XuZlkVsI9ah98oq9EWuwUDUegxEb8ZQzDaMxApiJE6IEMZwnAiG4kQxFCuGQcY1MeojiZFoGYxeJaJkMBYljckoOUwR1yNlMH5FCmMRUhghhiMkCZ7YNRCviIE0co7SNNCTSqSoc3QlkQEcr4CWWHLkYmUISTRdE0HjNUG0JIigO1kG/alK6E8mwzpJGd2JSrSNIjqJ9mRyfhIV0BwnT9spoiOO+iRooS9eC51R2mgKNULTJRu0R7ijM9ITbWHOaDhjjeqTZqg8ZoLqY8aoO26C+hMmaCBaTpmjieYr9qkj108aOX6sqLkyGk8aoOu8BfrD7DAQ7kC/px26Q2zQdc4aHWet0RpkifqjJqg6pIPy/eooO0AGLVF9RAM1RzRpuRotV0bZXiWU71VGyS555PlIIMdLFKW75NB6khy2S7YYDHVC51lb2pcpSnZrItVFAlFm6xFhtBbx1uRMe5OTu18T7ccN0XnSGE2HtVBO+yrwEUe+jxgnXFXtlUfNAQbZVkT5ATmUHFBAwQElZNGxM/aqI/uQAfJPWCPruCPiDzohLWgXWtNjcaejBc9HRjHb2IrS8EictLeHi6IcHOWl4EHOpau+NrytLXHywD4kx0ajrrIUfZ1tXArYxAgTKoZwa2YaL54+wft3b/Hhw3tOtHrz5g1ev2a8xes372j+Hd69/cCNtPTxAxmRbz/i3ZM3uDN5E62tTSglY7asugjlNYxCTsQqqc5HcVUeiitzUVKWjaLcJOTGhSPt3DHE7vHERTtDnNFXxAUtOVxWl0WkkhQiZUQRSU59DDn3CdKiSJOVRI6CNPIUpbk6WNlyEsiSEeeKuWdIiSFDgvqICSFFaAuStm1A4pb1HKmCm5AtIcxFWpUoyZDTQs6MPN0bCjLknMmhVlWRi65hUTaNLOKKnLUGcuTq1ORQo0p/M1XqQ059rYYiatR4kVcsEoEJVQ0cyhxMyGIOXqWSAsrlZbjUQZYimCewjRsxsFhYmIu2qhAV4ygXEUYJLS/atpVLGWQRWKxoOEs3LKZrYfWt0jauR/qGDcjashV5LPVNUoKXDknXkyq8FUlb6To3b+CKmMdt3UoOnhBiFBSRbmuDqhPH0Z6YiJHyMkw1N2GqvQ2jHa0YpL95X28H+ga60TfYi76hPvQP9WNwmCdccaMIDg9jku4HJlxxda3mGR3gorFGaN3o0BDGCDay4EhHO3rKSlF/NRIZ3t4IU1TGuXWbELpiDaJWrUXMmrWI5pPARCkhQaTQNSdu2cyNNphE15cuKEg2kjDZUULIYAIWiyJjEVesQPvWzchg6aJCQuSYsjpirBi7GPJpPnvTZqSvo78z7Ttl9RqkrV2HrE2bPwtWHLTPYnJoS8XEUSrOg9XtYSNEVsrJfIaNHFlNVJHDWynDIrCkuFEmG1XZPUH3A92XTLiqZ3Wu1FmECvlCdD/VsKLqrDYVUUf3JSvMXs1GEJQRoWViaFSWQJOaBFrUJNGiKEHfO1HUiwvRd12IjkP96J5vMlRHq5kO2o110aqrQftXRpMKG/2N3o+qily9K160DEvx00CnHiu6roluHU30avNgKX9tTLTSUecJYMZ8EUxThUsla1eWRouCGJoVRNGsJE7nT+esJk3Qu1ud1UlSQp+aMnpUqT8dp81AG+0WhuiyMUWXrSnarQzQaKaFGgMVVGorokpDHhX0nFTR89FA59xlaoRBCzOegGVmwqXVDZkZYGg7T7gatGR1qAzQb6GPPmtD9NqboM+J+juZY8RhO0ZtqLUyxyC1/XYWtH47uu3M0cXEKwtTLnKq1cQAVXTtRbpqKDbSQYmlMfLtzJDpbImqIzsxmxmNJ0UpmAg/jY4d7mgwN0SjjgZa6TdoZxFk2qr0m7ERDbXQq6ODPl1W7FyPE68GmXBlySvczivuztIJadrGkpueYIKVgy1Xt2rKyYGD1c8aY+mFDg6YcXHGDTcXruXhwkVXsQLsk/PiFTFha49xa1uMW1pjbDsTrSw5xplwZWlDWGN0uyWGTc0wYmKKMTZKIjFmRL8hG0mRRVVpqXIRVww2zUSr+cirHg1lToDsmYeuvZvuiy4NVZ5wpcpQQhsXhaXAG21SXYnuOSWecEX3HKOW7oV6ug9q1VS5aKsSejaKZWVRIC3FpfvG0bN1fsMW+P66Arr//h2E/u//hXV/+jes++47CPy8CJILlkL2l2WQ/mkxxH5YhG0/LsKGnxZgw48LsI2Wify4DIJ/W4xNf/4Z6/73d9jyb99B8aclsFm9DXsFZHBeQgWREqqIFlZAorgyspW1kaumjRwlNRQoqqFaVYfuYR3UKNA3WkYBJdIyKJSQQB496/li/IEr6PtQwAbmIArouS5mUWNKSihToXtYXR3Vmjp0LxuiRN8cVTt2YSAjBY+nRzH35jlPuHr9DqBv3Rv6Fo6OjSAnNQXnDx7CPmdX7KC/oZelFYL3H0JDSRme3LvP1cTiCVfAuzcvMdvbi4rLVxDl4obzBvSd4wtXR/SVcYgJV9ryOKwuhyP0HB2mZ/CgpgIO0rN1UEeJE60CDZRxlAlXxuo4bqqBE+aaCLLUxmlW38pWD2fsedFWIc4GuOBiiIuuPOEqzMMEEd7muOpnhWv+tri20xaxu+wQv9cRSQdckXLYA2lctBX5v2d2Iv/8HhRdPIiSsECURZxE1VWy/+MuojExDM0pV9CWHo3O7Hj05KegvzgTQ6woe1URxmvKMFlXiammWsy0MuGqEbOdzZjtacPNvg7cZSMKjvbjyfgwnk6M4Nnk18LVFF7cnMGLWzd+J1y9uH8Pb188xxzZIfg0h0/EHPGRgydc/VOpgsn+K1BwVAC1F2VRe0kBZefkUB9hgOFMX8yUHcXNqpO4UXkcN6qP417TaTxqO4fZysOovmyOMLdN2Kv5PXYq/Bl7lP6EQ2p/xhHNvyBQ5684ovs3HDX4DsdNfsQpiwU4ZbsIQQ6LEeS0FEFuyxDstQohO9cjdN8WXD4kgIhDgog8vA1RB7cg+sAmxOxbj2u7VyN25wrE+S5FvM8Srjh6otcSxLkuwlWnX3DZ7idctv0ZUU5LEOu5FnE+GzmiPdbgsvMyXLRfiBDbXxDisIDOdSn9sVfTH3gjkg9uQyodL+OIEHJOiKPwjBxKQ5RQwafyohLqwlXRHEkGabQOOmP10B2nj954QwwkmWAk3Qzj2eaYyLfA9SJrTJU7YLrKBbP1nrjZshO3uw7QH/YU7o9fwv3rV4k43JtMwN3JJNy+nkyGZCpuzpLDxZGC28Sd2WTcZdxIxn3GzWQ8uJXC43YqHt5JxKM70cQVPLl7Bc/uR+Hlw6t49TAKrx8xIokIvHkUToThLfHuIfEkFG9fhuDtm7NknJ6hB/UMGa5n8P59MBFExuxJHu9P4MO74/jw9ig+vAnE3LujdHOdwNzcSbqhGCeI43STHaebh3GUbrojPBBIt9IRIpDPQWI34Uf4Ejt583P76GVxiJ78YwAdHx8uEVeIaCKWlsVTm0BtIvA2lV4uucDLCuB5M3CvBR/6y3A3Oxoth3YhWdcAEQJKiN6kjZRNFmQQOiNXzJMTrPK49EA/ZIj4IE2YCVf8iCsRf2SKEmL+yBLfyUNsJzKE/ZEhuINgbQAPgV0cTLziFW3/vXj1Rbg68JksTpziI/LbdfPrs8UOIVf0EL2ED6NA7AifL/WuGPnCgfSiPsqNNMhqXnGIE2KnuEisIrEgFIoGkRF9imuZqFUieYYTtVhdrG9RQuvKWJHyf0W44kYjvMAJUeWcIPVPIHEJFRIXUUnbVEn9AZI8/ruEq2p+1NVnWB8JHryoKf6oemJnUfsNajjhKoQnXImd5yH+ZVsuIoqLlpoXrYKIU/z2NLf8P8P8yH61kmd5fC1OiQd/4VvCFW3LCqzXf4O6+XVcwfWv+SJC1fPFq3nqJYO5iCoeZ/n8tj8nWhHN/1nhiq6tRfocWmXOo002BO2yfOFKjo0o+G3hitGvEMoJV8NqERjXuopJ7RiMa8RgRD0Go9oJmDHJxH27Ejx2r8Uzv1a82N2N1wcH8e74OD4Gz2Lu3G18On8Pc2fv4P2pG3h7fBqvj0zi1cFRLk3wmV87Hns24KFzBR7YFeGRLY/7loW4SfueMojHuO4VjGlfwqjOBYzoXMSQbhgG9SIwYHAZ3UYX0G50Gm2mx9FrdwSj3nsxuccXY/vt0L9XD537yIg8KI6WI8JoOi6KptOSaDoni5aLCmhldSUjlNEeKY+2SEm0RQmjI0aIvjNiGEiUIqTRl0DES6E/QQZDyXIYSVHEaJoyxtJUqVXFWLo6xjN0MJFpQMv0MJygif4YFfRHKWMgSgUDkcrov6KMvisq6ItSw0CMJobidTGSaoyxQjtMVnthon4HrjcFYKZlD6abd2Os2gc9hQ7oyLFGZy7DCq1ZpmhKN0B7jgkGi+0xUeGByQofamn7Sm9M1Pjger0f7WcH7c8HYzVeGKvywmQN2RF15HjU7sRkyQ6yK/wxkLIXI2lHMZ0bhFsFZ3Ar/zRms49jOv0IplMOYjppH2YS9mA2cTfuJNN0rD+6z9mgbJ8GinaroOE42ScRzridHIDHuYfwLP8onuYexRM+j3OO4l7aIUzHBmD4sjv6Ltmj95IVei5a8Lhgga7zZug4S07bWROOplP6qDpITtMueVQeIEeIlk1cdcVMnC8mo30wFOaO9mAblO7WRLKDKK5ZbEOKgxgK/che2KOBmv0aqKJzK/OXQ6EPGdle5ID7iKPEnwlXCqg5QByUp2MooPwAS5FUQsEBZWTtUUHqLnVkHDBA3kkb5AW7Ieu0L4rCj6OnIBV3u9rwcnwCj3sH0ZOTj/hDh7DHSB/OijJwJUfG39IMQXt2ISU6Cg1V5Rjq7cTkyCBuTk2SLTGD+2Q0sjod78lYn/vIK0j7kdp58eoNX7SaF6/evHqL1y/e4O3zN/jw9B0e3riPzo4WlLH0wJpiPoUor2HCVQGKOXiRV2XlOagsTkdpWjRSzwcixMsah4yUcFBdAgflhXBEahtOSGzFGSkBhMoKI4qc/UQVGWSQg5ylJo90ZRmkyksgWVIECaKCSBAWQJKwIJdemCS8FYmCm5AotInmtyJDQgi55LwUKUiRwyKDMqJcURYVLB2GnLZ6LsJKGQ0sioqNqqUohzquUDGhSjYui0Igh7dOWwXVGuSsq8pzUVo1SnLcKHTz4lUdOUPVioqoJMeIpdawKB5WU4nVtWIRVSy6qkRQCOXCIqgQFiVEUC4ojFIBIZQJ0TQTs8TEUc4KjNM6boTAzZu4SCvmiBVISiKH9pkqLYp4cQFE0/VFC25EjNBmXBXaijD6DULIOYsw0kXRkf0YzErHVH0dORJtmGpvxxgx3N6Kgc529Pd0or+/G/1Dvegf7sfAMK9u1cjoEMZGhzE+Mkz3xjAnaPLSA/mi1ShP2BodHsL4EPUZGsFEXz+GmpvRmpuNojPBuGpljTMi4ji3ah0iVq3F1ZVrEL1qNbWrcJXauPUbkLx1Gxd5lbSV/lZbtiBlmwDSmQglQtdNbQabp+Vc3S4mXHFRV1u4YuxZgoLIFxUh+4X+pmwUQZrPob5Z1C9jwwakrlvPFahnkVcFQkJclBWLtirhhCsxlPILtZdK0O8txaKlmEglxYlVVfL8lE9W80pWkqNWQZruDXk0qbHIK1lChpxleS46pUmV7hcmfirI0H0jzVEnR9v9vXClKI5mZXG0Es1yomige7JaVABV1NYoSqJZTxXtprpoM9NDo4EmajToXUHPbZmMBCqlJVBH59aqoIAOcrY71VTRpamBLhZxxYqtG+rQt0UX3cZ6aKdt6+kerSMHuElTCS003caKdNM5dtA5tsnTsVi0l5oUmrXo/tUkX47aRi0FLrKLiRy96qropOOwlMRGI200WBqi1toI5Vb6yLfUQqaVGtItVZBhroIsQyVk6sghg/aTp6OMKurfamqIHlNjDJuaYNzMFKNmJlyB9n6WRmhjjD6i28YQXbaG6HAwQaeTKbqIPgczDNtvx6itBYZttmOI1aiy54lXnTb0/qXtm8wNUEbHyKDfK1FPBSnbdZHnbY/iQz5I3sciSHzQmRKGu2WpmI4hW2GXDxroXJro9+pQZ2l16lxh825tNiKfDvoNWJF1Okd+MXaWJshqXc24OHGi1LitLQYttqPfnM7NmolXNrzRAR3sMc0Xp9j0qI01xmxtuOiqaZYK6MRrb7i6czABa9rRmWPSzgFjn6OsmDhljiETcwyb8SOuLGn/VrZc5NXodvotTOj8TM0wYUZ+pIkJRg31MaSniQEddb6A9bVwxUeT/o5sGRO1mLjF+upooIfVRmMF2lkhf/UvQlabutJXwhXdP6ymG+2jibZppN+smt5vpXKyXI0rVjeqRFYW+ZJSSBERQ/gWIexdthYmf/0R4v/r37Dpz3/Cpu+/h9Avv0Lql2WQI+QXLIfsouUQXbQMm2j5up8WYvNPiyH8y3KI/LQMW/+6ABv+7TsI/Pl7qFB/+3WCOCAsh4uSqrgqqYZrIoo84UpJE/nq2shX00CBEhsdUB2Vcqr0rlVEmaw8yuUVuHNj4lU+PeeFUuIolpVAEauDyKWLy6BYgXx4emeXq6rS+1yD0EallgHKja3QcuAIZksL8frODD69fUm+5Rt8ev0Wc+8/4P3HD3jy7An6OjuRfOUKggL24Oze/Yi/dAlNZeW4OT6JN89fcv3efvrICStvXz3HZFs7Cs9dQDj93c/q6eOsvjZOzgtXujzh6gg9r4FqbIRBBRzWUsRhXSZaKeMIJ1qp4JihKo4Zq+GEqQZObtfEaSsdBNvo4owd7c9hPkXwi2gV6m6McE8TXPExQ/QOS8Qy0SrADvG77ZG4zxnJB92QesQT6ce9kR20A3nndqEwZB+KLx1CSfhRlF85hepo8gHi6dqSwtGSGoX29Bh0sTRBsjUGSrIwXJ6H0apijNeUY7K+ClPNtZhpmxeuWnCjpx23+jpxb7AHj+jbwROtRjnh6tn1CTyfnsTzmSk8vzGNFyzq6uYNvLp5Ey9u3MAzJmDdv493L1+QLfKBk6HY/5xNwmcO/9x//6/knStQfEIY9aF0Y4fRB/oCvRSvmWG6eA8eNQTjact5PGk5i2ft5/CiOwTPOs/jbt0xDKR7oOqiIfKPqSDnkCKy98shd5888sgwKzisiPwjisgLVED+cWUUn9FAeTgZhldNUB1rjppkSzRk2qGlwBkdZR7oqvRBN9FDhm5PhTt6y1zQX+qEgSIHDObbYCjLAkPpZhhKNcNgkgn6Yw3RfVUPHVd00XFZF11XjNATvR19MZa0zho9MRbkDBijMUyXrksbjZH66EgwR382vYxK3DFR5YvrNf6YrgvAzaZ9uNt6CA9aD+JRy348at6Hx6378bT9IF50HsKr7sN4030E77oO4z3xsTcQc4NHMTd2DB+mjuPD7El8uBGMDzfPYu7uReBpFPAmCZjLoZ+3lKglmohWopPoIfpofT/wkdoPxMdeahm07n0X8I76vW2n/RCv2oDXtO2belpG+3ubS9O07zfZtDyLyCDSgJfJwIsEIhZ4dg14Eg08onN5dBkfH1/A+8fBePfoJN48OI5X94/i5d3DeHFrH91gu/Fslrixi9oAPJv2x7MpP7oBidkdeH7TH89v++PFbZq+5YenN33waMYTD6dd8Zh4OutG23rg2U03WsdwpX4uhD1ta0HrzPBk2hyPJ7fj0bglHo7a4OGIHR6NOOPxqCeejdJ+xwKIPcR+PBs7jCfDx/Cg5yTud9C91xmDZx3peFCZjPHYS6jZ449kQxOEiSkjbJMKrm00IkPIFplb3ZAj6oM8qR3IlfRHltgOpAv7EN7IEGXCFYu4Ilgr5setz2ItzWcI+31DuNrJwSKvvghXfPGKFWtnow3y+aeEKyEebIRCRo7wQeRRn3zRQ9QeovYwnyPIFzmCXCEeeSLHUCB2/Auix2n9CR7CJ5AnzGtZIXcmaM0Xdf8NLO1QlF8vS/zMZ/HqW1SwdMJvwKs/xdL5LvIQ/wpOoPoj+MLVf8B/q3DFln/NN4QrJlLV86nj80W4Ov8fCFen/1uFq/nIqbp/WrgK5qil7etET6NOJIjPaW6+ni3/WtSS+HuCaflpjjrxoM/US5xGgyQTp3gCFYPNs+XzsHXNDKkz/4CvxCsmcv2hcBWCTrkL6CK658UqmQtfkL2APoVL6FcOw4BKOIbUeALWiFokRtSjMamXhFvbc/HYsQLPPevxyr8Nb/f14n3gMD6euo5PZ28A5+8AIfdo+g4tu4H3x6fx7sgkXh/gpQk+9WnBQ7caPHQoxUPbQjywysMds2xMG6ZjQjcRYzrXMKpzBaO6odRewgjB0gQH9CLQZxCGLqNz6DA5iQ7zQHTZ7UOPuw+6fOzR6muEhh1qqNstj9qD0qgOlELlCRlUnlZCVYgGasP10HTVGG3xZLwnGqM1yRAtyfSdyjDGQD4ZuyX2GC91wHCBDX23tmOAGMm3xjR9G2/VeuFOox/uNvvjbstu3G87SO/KQJo+iBs1uzFZ4ouxXE+M5nhgnNrxPG/CB5OFO3C9dBdmqvfjZuNR3Om9iAcTcXg0m4qntzLx4l4eXtzJxaOpFNwYjMJUTximesMwTUx0hZCTfAbXu8/jzmAEHo7F4fF4Eh5PJOHJ9WQ8nUml9306nt9Jx7PbKXhyIxFPZuPp+5BAy5PIiEnC0/FY3GsOx1ThGUxkB+Nm4UU8qbmKN83xeN8aj7eNMXhZdRnPSkLwJP80nuSexPP8IDzOOoqpmB3oOmeDliD6joc6YDZhBx5lHcTzgmN4UXgCL/KJglN4VXQar4vP0PRpPMw8ipuJ+zAdtwPT8V6YiqNvf7QLRqOcMBxhjyGC19qhN9QKbWdMUH9MFw3HdNBxzhRDl8leiHLFyBV3DIW7ofu8A+qOGCHXWwmpTlJIc5JGrqcCCn0VUeAjixwPceS4iyDbnZx1DxFyvsQ44ap6nyLdA8qoOUiO6wElLtKrZJ8qcplotVMZif5qSN1ngPxT9ii96IeKiMNoSLyI/uIMXG+sxZ3OLtxp78ZEZTVKwsJw0sEWTuQAO5EzctjNCUnhoagvK0F/RxsGezrQ39WOge5ObmS46fExPLh7B29fv/7tv2Cygqhz7F88yRQha/HjHBmNcywN4gPevHiHdwRef8KLB0/R3d2Gsqp8VNUU8ylERU0BF4FVQjDhqqgyDyVVeaii6YqiVKREBiNohwP8TZXhrSEKD7nN8JTYgB3EXqnNOCa7DeeURHFFXQrXyEGO05BFrLIUYuTEEC0hiCiRbYgR3oY4EUEkiAohXlSA2IYkSSFkyosjX0kGRcrkbCnJkqMjw432V0nOS5UiK0DM6lopo1GFl/ZXpyCPOnk51CvIokFJjhMomjSUOOGqVos5OvRMqinwIhLYSISKCqhXVKT+ZBOT01RDTl21DEHOUzU5eRUsekpECLlbN3O1rPK3bEWpoDAXccVLGRRHKZe6JoYigisqLiJCtoQgN4JeiiArsi6EDAkxpEuLI1GarllKGJcltiFUbDNCJRhbESIuiFMSQjihLItwBwtUXA4hZ6ISN7vbMUV/67G2Vgy3tWGovQ0DXR0Y6OnEQH83BoZ6MTjMi7ZiotXo2DBPuKJpjj8QrlgqIROtpgaHMdFL+2isR1NGGjIDj+CivgFObhFAyKq1iFqzDldXrkbU8pWIWraCa6/RsqRNPLEqVYDYtg1pTKiia84UFuKuPZ3m0+aFqy0sTXAbMvijCKZv28qJV3nCwiig/nk0nUv7YQIWq2mVs3UbB1teyH5bMXq26DdlEW0coixlkNW6EuRGF2TF8Mvo960gJ7dCRoKLsqqVkyak6G9J80S1nCQXWcUirZrUWH0rZbRrq3HRTU0sSo/uLTYSIIu6qpERR5WUCCdc1cmIoYHuwUZ5amWF0SAjiFpJAbIxBFAjLULbSKJJXQFteupoM9JBk6E2KnToeVeRQbqMKFJpH9lsBEw6pyou8kuZK87Oiq53GujQN0UXnca6aDfRRZuxNprIIa5Wp/tbha6BFYtnQhWde6eCDHrofu6m56BdRQ7NmvJo0Fage5q1SmjXU0OXHq+mVouOOmo0VVBCy4pMtZBvrY8sW30k2uggylYDEY5quOqujTh3PSQ56yPVQRcptjpIs9VFNvUrsTFCtZUxmi1M0GVugm4zwpTVmTJFr60Zeh3M0GVvjA5bI3TaGtO0KTodTNDjaIpBJwuMOlhihNWRst7OCVj9NuZotzZGnbkeikw0kGKsiihjFVw2V0eUvQHSApxQcGIn4ve748oOO+Sf3IWu8CD0nzqMNk9XNJvQeRgYYcjIBKMmvNS7IVNWZN2cE48mbewwZe+IGScX3HR3xx1vb8ILM66uXPH0QUtLDLFRCO3tOWGKRU+xdsbVBTfcXDmRiolWIzZWGLfjiVosNZClA844u2LW2Q03XAhXN9ykdpqWc0Xira25ulZsFMNRC0uMWdpwaYPjTLSypv1Y2/Eir8y3Y5SJVmbbcd3cHNfp/CdMDDCsr4MBHU0eXMqgOvq1+ejQPBshkuhjdchovpcvXHVpzAtXalxUXYeGKtrofm5VV+aEqyaWlsrSVFm0HR2jgfpVysmjhA1CIS2DMlk5lMrIcMJVmogEoraJ4fCKDbD47mfI/e8/Qejf/wLBH3+CKBOufl4K2Z+XQXHRSigsXQ3JJSuwdcFirPuJpQwuggCtF/tlBYR/XIytf/kJQn/9CSoLlsFhvSCOiCvhspwWYuW0kSStjlRpNWQraqBAXRvFWtooUdNAqaIqnYsinRudkyyrZ6WAUnl5FNP5FUlLcimCpXTvl7J6g/T8lCkpoIylPaqq8qKtNDRRpaGFcg1dlBpZoGX/IcwWF+DN7Wnyn1+Sj/0On968xcd37zlB6v2H97h98ybKc/IQFXwOyeHhaK+qxOPbt/CB+n36+Inr9+7TBy7i59XTxxiorkH6sZO4QH/fM3p6OEu/6Ul9dRxhBde/Fq7oPRCopYhAbUUc+XvhykgVx03UcNJMAyctNfnRVrpctNU3hSuP3wtXcbvtEb/H8YtwFeiJzJO+yA0OQMH5vSi+eIBshiO8+laRQaiJOYeGhFC0pESgLS0aHZlx6MpN4gtX2RguL/i2cNXRxCvMzglXXbg32ItHY4O/F66mJvF8egrPZ6fx4sYsr9bVV8LVy/9O4ar8tBhaItTQEqmOunA1dCda4Wb5fjxrOYOXHSF40XEOLzvP4UXneTzvOIvHLafwoO4o7lYexD3qd79sP+6V7MW94r24X7wP90toWek+3CndgzvlNF97GI9bj+Np92k8HTyH5+MX8HI6lC7oMl7fvoLXd6N43IukNpyWX8SrmbN4NXkaL8dO4OVAIF50H6Tz2I/nLfvwrHEPntbuwtPqADyu3IXH5bvxqHwPHpYxduNB2S7cK92J2yU7cKdsB+5X78Kj5gN0/GN4PhSMF+Pn8fL6RbycCsXrqTC8nryEV0Nn8KrvFF720PH6TuJVP9F3HK96j+F1z1G86TiIN237qT2AN3Qur4cO4+V4IF5OkuE8eRzPJ6jvTDDePQjHh+dx+PAqFR9fZ+P96wK8f1VKVBA1ePe8Hm8fNuDtnXq8uVWLV7eqedzkc6OC9lOKV1NFeDVRSMcoIPLwciIDL8jJeDERSceKoGu4jBdjYXgxehHPh+k3HQjG8/4gPKdzftYTiCedh/CEzvdh007cq/PArSoH3KiwwlSpOcYLTTCSo4+hTG0Mpmtw6SIDaRocg6lqGEpVwXAakU5kENnKGMlWpP7y6E2VJkdLjBwuYXQmiNK8JAYzZTCQKYW+DElCguYlMZQlSq0A+jO2oCd1E91TG9EZtxEd1xib0HltK3rihNGfIIHhJGmMpshhko45nqaNgUQjtEeaoi3MDn1XdqA/7CCaAnchz8UZ13QMECapgpDNCghdr4aYjcZI2eKATCEv5IrtQJ6EP3LF/ZEtxiKsfAkfZIryyGKI+fIQJdg6YR8ynnzJiPLjC1c7eQj488QrljYoxB9l8OuRBr/ia0Eqm0VU8ZlfxsgUnIf6C7J97EM27StHeD9HrsgB5NE2eSKHyHg7/EW44iKveNFX8+QKH/smTOT6wnGOfAaXdniSi9IqZpFXYsGcgDVPmfjZz7C6Ut+CJyQxQekCD/Gv4ItT30SCR9UfcoGjkiPkK87zBKo/5DxHteQ3+CxS/ZZahvg51IqdQx1R/3ewZWxdDQf1nUf8HH+UvrN8Iek0R/Vngj5P1/wn+Vxfikvf+1Iw/YtgxRepPo/+F8xL7WPbigahVvgkaoVOoIaDpkVO0bXwxCtGA0OcjwQfNk33QoMY6/sFNt9A18JoZCIVnwaJoM80Sp5GM0Mq+B/AE7BaGJJ8pJhwdRatMufQJnueo53okGPiVQi6ZEPQLUNIf6GH5nvlL6JPKRT9KnxoekApHMOqkbium4g723PxxLECLzzpfbqzDe/29+L9kSF8PDmBueAZfDp3Czh3B5/O3KJlM3h/9DreHprAm3nhyrsZj1x5ta0eWufjtkk6pnSTMKIZh0GNGAxpRmFY+zJGdEOJS1zLE67C0WtwCd3GZ8mQP4FOy0Nos9uJRicnVDgZocBRBXnu5FjvVkTNSQ3UX9BHQ4QZGqJt0JTgivZ0XzIWdpGhsI8Mhf0Yrj6AwZpDGGk8jmn61t4ZuEzGwRXc7g3FdOsZTDWdxq32c3hMy15NxePt7VS8vZuBt/ey8fZ+Ad4+KMGbu4X0DcklIyITj4ZT8HAwCY+HUvBkOB1PRjLwdCyLDI0cPJvOx/ObpXj5qBGvX/bi7dthsuVG8f79OD4Q794M4dWLHrx42omXTzvIUOvAiydteP6oBS8ft+Atzb+j9e9f9tM3jXjTjw9vB/DhHfGept/30nQXLWsnWslAbMPch3a8f1pL3/9MzJRcwnDqCUxk0DUVXcKT6ki8aojGq7ooPCm7hAf5wbiTeRS3Uw/hbuph3Es9iFuJezB1zRcT0Z6YjvXBzaQA3E7ZjdvJu3EzcRdm4wNwI34XbiXtpW0O4k4KbZO0n5bvxo2EndR/B+GL6TgvTMYwAcuNY/yqC0YjnTAU4YC+UBt0hVii8/x2dF+wRO8la/RctEF3iC0ts0P7GRs0HjNH2V495PuSwe2hhCz6G2e5SSPLVRzpzkIEOeEu27haWZxwtVMGVfuUUHtQFTUHVFGxVxXle9VRtEcDmf4qSPBRxjVfdSTtYcKVI2qv7EN7ynn0F8RhtDIP4yxcv7EJM01tuF5dh5roaJxxdYIDE640lBC00wclackY7GjD+EA/hnq7MdjTxdHX2Y7Othb0dHZicmwCD+89wMsXr/HmNSvO/oH+JnNkQLIIrDl8YLDUidfv8fr5W7x98R4fX87hyd1H6Oxq4QlX1UWorikmilDJoq5ovpQTrgpQQOdaUJVH8/koKk5FXNQZBJLz6WmuBmcdSTiobIOD3Ca4yG6Ep8xGBMhtxiEFAZxSEcE5NXFcUJXABUUxXJAVxiUpQfrGC+KKlDCuSosimhz9GCkhXJMWQpKCOHLU5FCkqYRSuv5SFXJayHnhRCtWx0ieiU5KaFRW4ahXUCJHnydcNRBNbIQ5VQU0qiuinpy6aqKKHLtKNUVUqylxaTSsplWdvCJqyWmqlZFFjZQMfVNkUCMpzc1Xy5CzJyaKHJbqtnE9sjZvRoGwMIrZKIQyUiiUkUSOlDjSxIWRJCqERCJORAAxwltxVXQrosS24aqEIK7SNUXKCCGMuCAtiLPSAjgjs5XYgmCprThBv8FhSREcJaczwtsVlXFRGCNHYrKrDSPtLVyk1TD9jYe6OjDY3YnBXvq79/dgaJBXlH2IE64GMTo2xDFGjgbH6ODn6dF5RlnR9iFcH2bC1RAmursx1FCP5rRUpB3Yh3PkDB7fsBkXVrAUwfW4tnotolesQuSy5biydDmu0nTC+o2cWJXBF6k4BJh4xWtZrasU+q2SWZ2rbVvJRhNBroQYskVZKqEAlzbIRk7MZmzdilyWDsjVsBLl4NWwEueishglbFRBYSEUCwlSy1IHBZAnyCKytlF/WibGBCwh+lsJkQ0jgipJMVTT36VSQpTsFiZsCaOc1aOSFUM9K2ZN90EHK2BOtGqooElZnu4ZGdTKSXLCVbWUKN0LoqiXFeeEq3o5Ns8irLaiXHwrKqWF6Z6TQQerEcXqVtE+2OiF1TrqKNRVQZK6LKKUxBFPjm22hS5yzLSRo6+KAh1llOpSPwMNNBhqo8lQB836Wmii7Zq0ldGgqYA6DboP1WVQpyaNOiUJNMtLoFtJFgN0zgMsZUxLGc2adE9ryBNyaNVWQae+BloNyJE3UEUhOcmZJqpIs9RCip0u4h31cdVRF6GO2ghx0cJFT11E+JsgJmA74v0tkLrTGhkBtsjcbYdMarP8bZHvZ4cSb1tUudN70NkGrXbWaLe2QpeNJXrsWPqfKbqtjdFraYx+axP02RKOZhh0scSwE8FSBi1Y8XRT9FHbbGmIEgsdpGxXQ+R2VVyyUsMlOx1ccTZCopcV0n0dkOBKDjrtN9vNDrW+HmjxdEOLrQ06LSwxYmvHL4zuhElnR0w68WpNTTk5Y9rJhROYbrh64I6XN+75+uEWtddpOdtuzN4e06603t0Ds67umKa+0y5s3g03Pdw5AYvVrhq3t+WEq3F7O064mrBjIxTaEw6YdnDGLDsGE7DY8Zio5eBI0L7Z/mmaCVrX7XhphJ+FKyZksSgscwuCJ1xNb9/OiVdjRgYYMdT7goEuJ2YNEcNs2kgPgwYsFVKTF2WmpY5uTXUu0qpDTYUbYZDVuWpTV+buP1ZDjRXj79DXRJexLqHPFfdn9fwq6F1WSu+2MileWyguQT4UvbeExREjII6jqzbB9ocFUP7Tv0Pir3+D+E+/QIIJVz8thuxPS6G0YCUUF6+C1K8rILhgMTb9tACbvl8AgR8XQ2zBCkgsWM7VwRKlZcoLlsJ+vQCOyajiqpoBklUNkKlMzwCrb6WsiQJ1LZRoaqFcXRPlyqook1PiRKsSWTkujbFMUQHlSorcu55DiVCWQzm9/ytVVVClpkao07tcnYu4qqL3VbmGDgr1jFHp7Ut+Ziwej/Th06tnPOHq7TtOuPrw8QPevH2D2elpVBQUIvFyBLKuxaCprAQ3Jsbw9vUrXs3Hj3NcnStgDk9v30FzTh6u7dqLs2YWCNbVQzAnXGkgkJ7nQ6zwupYCDmsoIFBDEYFaSgjUUcIRJlrpE4bKOGqkguP0PJ40U8cpC02cstLCaVaU3U6PE614RdmNuNpWTLhi0VZhnsa47GWKSB9zTri6Rs9l/B56RvY6IWm/C1IOuXFpgtmndiD/7G4UXdiPktBDKAs/ioorJ1EVTf5DbAgak8LRmhaJjsxrXLRVd14yegvTMFCag+GKQoxWl2C8thyTDdWYbqnDLD9N8EZ3K271duB2fzfuDfVz9a2+CFfjfyhcveQLV89ZsXa+cPXpvypcJe1YxglXndHa6L6mh+ZILXTG0wNVsBN3qwPxoP4EHjQcx4PGE3jUfAqPm0/iUdNJPKX2ZUsQ3rWdxse2M5hrC8ZcK2vP4lNHCD51hmCum+i9gLn+S8BwGDARAcxGA3euAQ/igIfE43ligSfXMHf/Ct7NnMersRN40nsQD9p3416DH+5UeeJGiStm8unFlEtk0QshwxGjyfYYiLdFb4w1uq9aoCvKHJ1RZui4SkSbo5uupT/FBoNZDhjKd8VoqScXcTVZ44+pugAyBgMwVuaDwVxndKfRCzHJAp3JFuhI3o6ORFN0xBujI84I7dF6aI/URluUNlqi6cMSp4umJAM0pxiiJc0IbZmm6C22w0gdqzO1D5MdRzDRdgxjrScwTE7HUNNZDDWex1BtCAYrL2Cg+Cx684PQnUtOT85RdGQH8sg6jI6Mg+hI24+OlL1oS95D7EJbkh9aEt3RnOhE2KM53o7OwQbNsRZojjZDc5QJWq8aoSVKHy0R2mgO10BTqBqaLiih4Ywk6k8Joe74FtQEbkTVofWoOLCWWIMqoppjLWoOrkPdobVoOLIWjYHr0BC4FvVHV6P26HLUHFmCqoOLULbvFxTv+YEM7+9Ruu8nVB1eiLpji2nfi2nfC1F5+BdUH/mFpn9GzeEfUH34b6g89FdUHPwLHY9HJVF14K/E3+i4f0P9oe/QEvgjOk8sRsdxOv5hQVTtlkKlPxn79DGt8LRElrkprqnqIFxSFWFCLNqKjLn1mojZaILkrfbIEPZEjqgfvXj9qfUnY2gHskV8kCVMiHgT9ECLepOx5MNDxJdblynkQ4aWLxlNjB18wcr/K+EqgCvUniW8h4fQXmSxuleCXwlY88XbRQ4ih8EiqriorP2fyRLYj0yOvQTtR3APLd9Lffdx5ArvR968eCV8mDjCkfsVOUIE1wbS/NF/SB4Tsvgw8YrVyypk4pXoKSKIjECegMWJWGJnePCjsb7FvHhVKckTlirEz/Pgll1AldQfIMkTpqolLv6OKvELqBQP+Qa85VXirKbUP+ZbAhWLkKqdR+LvEP+9aNXA52vx6jewqCgWpcW1wTzRSCKIjvV7av+ubtQ/C6/m1Bc+F02X5MEKp/+mNpV40Bfh6muYcCXKRKnTXxDn0chS/RhsnhOqTv4ecR6N4qeo7+9pkgxCC0Pq9H9Iq1QwnzNo5USrs2iT/UI70SF3Dp1El+w5dMsQ0l/okTmPHvkQ9CheRK8yoUTQdJ/iJQwpR2BCK45L53tgW4wnLlV44dOIV7s68PZAH94fHcGHk5P4FDSNT8E3MBc0iw/HruPNoTG82jeMV3sG8GJnD557t+KJaw0e2hThtmkmpnXjMaoejUH1q+hXj8KgZgSGtcP4ohWhF4ZhYkD/EnoMz6Pb5DS6LY+hx/4g2p38UO1kjRx7cg4cFJDhrYSyY/r07XDEYE4AxiuOYqL+HKZaIzDbHYs7Q0l4NJGKJ9MZeDSTiwezRXh0qxLP79fj9ZN2vHnWidePWvHibi2e3azCyzu1ePe4BXMvu8jwIiPs3QDm3g3iw7sRvGOi07sJfHhLvB7D+xe07PkwPjwfxYcXtO7lJD68uo73r6bw/vU03r+9gXcf7uPtp2d4i5fEC/70U2of493cQ7z/+BAf5h6QQfEQczT/8eMDzH28z/GRzwfi/ad7fO7gPW7jw6ebtM0sGST02+M6mRnXqR3Du6fteDKUi5myUC5VcJSYzDqJ2dzTuJ1P5J3CzezjmEk7jKmkfZiK342puF2YTQjAjcQA3EraidspjACOW8kBtI6+47F+mIim7+5VItoXU9fYsgBMxewk/DEb70992Xb+nIA1m+DLMRPvQ/v3wkSMO8auumIk0gXDkc4YuuKEgQgHDFy2R184SzN0QM9FR3Sdd0TraVbvygKV+41QvFMHeT4qyPGQRaarBNKdhZHmvA0ZrgJcraxCP0mUBJBxvUcJVfvIqN5PxvReTZTu0UbeLi1yzNQR762Oaz5aiN9piJzjTmiMCcRIYTRm6nIw3VSG6eY63Ghrw632LlrWgOqrV3HaxQEOitJw01FDyP5dqC/Kx+zYKB7cvIH7xMM7d/Do3j1MjI6gsqwUyQkJRBIKcgtRX9uI7q4+TE7O4M7t+7hL3L51D7OztzA1fYOWz2L2+i3cmbmL29fvYLR/BI1NdSirKURldTEnXNXUFKGquhAVRFlVEYorC5FfkY8CVqy9ugCFRWmIjTqHw7vd4EaOsr2eDGzUhWCjvBX2SlvgrLAFnopbsVNRAHuVhXBQWRhHlIQQqCiEYwpCOKUgjDOKIgghJ/+SsgTCFMVxWUEM0TSfSM57BjkFueTQF5KzXkyOe5mqIipV6Dcmx6ZGSZmcMhU0qKqijtpqBUUusqCKqJVjUVfytI6lzCijlhz+Sg1llKoqoFhFnvajgGp1FdQwR0ieHCUpafruSdL3Toq+YTL0PZPhoq8qZWW4WkzpW7cgadN6pAhsRrqYEDKlxZAmJ44kIkZaGOHiW3FBdDNCxLfgnMQWnJXcgjPSW3nICOCsnCDOKAjiNHGSOM6Q34bjsoS0AAKlhLBfShRHyUm9tnsn6lKTMdzSiJGuNvR1tKC/o5UXadXdiYGeLgz19WC4vw8jg/0YZkXZmXA1Mi9eEeMDPMZ+DxOzWBrh9MgopoeGMdHFCrM3cMJV6p49CFZWwdF1GxGybDVi12xEIk0nrF2P6JWrELF4KUf0ytVI2bSF7BtBjgwBvnDFIYi0rVvp92IjDm5AKkuVlBRHkZwMCqQkyGYTJptIgOykbchhApQQG7VRmGvzBIW4tpCN2igpQUhyAlYJfxRHJloVCdE2Altpm20okRBGhZQYyiRFUSwiQOtombAAykSEUE7HKaP+pUSJ8DZavxXFYgIolxRBtZwUGpTlOQGrWY2Jn3SvKLCoKxku6qpOVgL1HOJc1FUN/Y2rpATpWISMCJceyCKtmGjVrqyMJhatx1KY1BSRb6CGRGM1XDFVQcYOa9SRY1lxzAdpbmTXmighVl8eqeTQ5hqqolhPDZUsjZXuR1YLq1VVnqtV1aRB58aKvWvIok1NFt1Ev6YS+nVV0a2vhlZdZTRrKaKFaNdRRivbD+0zw0ge18wUEG2vgQRyfhNZxIaHIUIctRDkoI4gN22E+BkjPMASUbusEe1vhWt+FkjZaYucg67IC/RE3nEfFAb5o+zMbtSfPYDO4EPopHdPm7s72u0c0GFD/petJXqtt2OA1cOyNEe/rTn6nCww4GqFAWdLDFqzGllsFEQDdJgbotbGCPnkoMc76eCygybC7DQR6aCLJBdjZDmZIcfKGDnUt9jECPXWVuh0cEQP0WtnjyEmUnm4Y9rLA1Oebrju7orrLFLK1RXTrm6YcXHjBKmbHl644+2L214+mKZlYyylj5hyccUtT29u/QwTrmgda2/Q9dz09MCsB+HOSwdkQhhv9EBq7R25aK4JKyZC2eM6E7Bo2ayjMyde3WRClrMzJ2Ax0YpFfDFxi7VMwBq3ZOmE1pxwNW5ugXEzc8IMk1zUlTkmTUwwZmyMUWMDbqRBHgY0b0jLDTFirI8hAx36m2uhR0eTi7b6EnHFE6/a6F3YoqJI9zDdDxoq6GQRWqYG6DU1RDtt26Sphlp6V1bLKqBSWp7ec3L0TEkjX0wc+eISyBaXQpyIBI6v3QzHn3+Fxl+/g8zfvofUTz9D8udFkKZlcj8z4WoFlBathNwiJlIthfCPiyD4/SII/7CE5ldAatEqSC5YDslflkBp4RJYrduMY3IquKZtjDRNQ+QTRer6KFDTIjToXa6BMjV1lLMC6/KKKJOj9zInXMlx4lStpgaq6JqYWMVEqzIVOVTQu7xKTZXe2+qEBidcVVFbralFz5AeCnUMkGdth+qTJ8jfr8b7h/d5qYLv3nF1llja/MtXLzEzNYXWujqU5+SgJD0NWbHXUFmQj9sz0/j4/j0rx8STWWibO2MTKLkai4uuHjhlZIpTOjoI0tPCCXremDh1SEcRhzQVcYQIpOfziJYSF23FRKtAAxZppYITpjzRKmi7JoKttHGGRVpxotXfjyTISxFkta1YtFWEtxkifc3pGbVEbIAtEvayaCsXJB9wRephd6Qf80YOPacF51i01UGUhh5G+eVjqIo6jZpr53lpgsmX0ZoehY7sWHTlJaCnIAV9RekYLMvFSGURxmpKMV5XgcnGGky31mO2owk3+NFWt/s6cWeghxOuHtI348n4CJ5OjOHpb4SraTyfneHEqq+Fqxe3buH1A7IX6ff+rwtXfktRdloM3dd00Z9ghJZIbTRcMUB7vD3607wwmOmHwSxfDOX4YTTfH+MF/pgs2onpIjImi3fhNnGvaBceFu/Go+I91O7DAy7iiig/gAdVB/Gw5jAe1x/Bk6ZjeNJ2Ak87T+JJzymOhz0ncL/nGO52H8GtzgOYbtyJsTIX9GZboDVeF3VXyIi4IIvyYAkUHaUP2SEyCg8IIveACLL3iiB1pwASfLfimtcWehlvxFX3dYhyW4tIj7WI8lqPazs2IWE3fTD3CyL5oDDSj4oi64Q4/XGlkHdaFnlBssg6JonUA0KI370ZcbtY/01I3LMZSazdtR6JO9ch0X8NEnesRrzfSlzzXo6rnsto/8sQ7b0Msf4rkXJgA3JO0YfygiIqwjVRcVkPZeH00g0zROFFU+RfMEd+yHbkn6f2nClyg42QfVIfGce0kR6oRjedMlIOMZRoXwpI3ieH5L2ySNorQ600kvZI0rmIIWGXCBIChJGwUwgJ/nTtflvo+skY8NmIZL8NSPFZixTvVcRKpPqsRAaR5bUEuZ6LkOexEHnuC5Dn9gvyqS3wWIQSz19R5rUYpUSZ92KU+yxBle9SVNF9UbljCcp2LESxz48o9Pob8j3+Qtv/O/I9/4IC77+i2O9vKPX/HhW7f0LVnp9RuetHlO74Gy3/C4p9/x2lPv+OEu8/o9j731Dk82+0/N9QuvNPKA/4Eyp2/hvK/f8Xynf8n6jw+590vP+BWpqu8/0barxWos5DGHWu9FvaaiLXQBOJiuqIkVBDlLA6rgioI3KzGq5u1EbcFhOkCNohQ8SDE6pyRPw4soV9ad4bWcJehOdn4SpXzIeDJ1z5IlOIJ1qlC/gQvhxfBKx/Trj6Ejl1gIucyuWEK97yebIE9pExt48Trf4p4UrkMC/yah6hw2TQMf414YrxO+FK9L8iXJ3jwR/h7/9p4ar2D/iczvc1/0C4qvuXhavg3wlX3+Y/Eqj+iOBvwupO8fiS5sf1Z+l9YjzqP4tUQZxoxROugv5/R7iSPsOJVq2y/5pw1a1IKF1AD0PxAvoUL3JRV6MaMZg2SMFN8xzcsSnCPcdyPHCvwWOfRjzf1Yk3Bwfw8fgEPgXNYO7ULN4fZbWthvFsVx+e+XfjmV8Hnnk147FzFRe5NaWbgDG1KAyrXsGAGqERgQGtcAxrX8SIbghBrV4ohvVDMWBA52IYjG7TE+izDcSQ+yH0efuj3see3o2GyNlJ7/8TZuiK9cJ09Sk8GojB85kcvLhTgVf3G/D6UQvePWvHx5ftmHvdjY/vhvDh7XV8eH8Dc+9vk6FEBtanB8DcPTKWbmHuHS1/dxOf3t+i+Tv04Sc+3CWj6h7evn+Alx8e4fXHJ3j38Rk+zD3HR8bH55j7+AJzc2w459dkFLzBR+ID8R5v8ebTB7yc+0QAL+Y+4sXHt8Rrmn+FNx9f4i1t+27uBT58Ytu/4kHrPtL+PtC+39Mx3nE8w7tPT4nHxCOaJ+Nk7i71v0Mmxm3iJl3bGJ7dasDtjkRMFJ7GaNoBjKXtx2jKPowk7cZI4i6MJgZgInkXJpN24XpSAKYSGWRrJOzAbKIfbib54XbKDtxJ9cdt4hYnRPljNsEP03G+mIr1IXwxHeuHqWs7OBGLiVlT13wwG+9H0DomVsXSslgWeeXJCVZMrBqMcOIYIPouO6A7zA7dl6zRecEK7Wct0RpsiZYgazSesEZtoCUq95ugZJc+8nzUkOUhhwwXsiGchIityHITQoGfFEoCFFC6Swklu8kQ36uByn06KN+nh5I9enR/6CLNVxsJ3jqI9tRGhLsOkvbZoC7qCK6XJeBBeynuddfjwUAnno2N4vnoOG63taE6+iqCnO3hpCwDLwNthB3Zj5aKEjy8dQPvyCB8/+o1l97A6nc8efwYnW3tSIiNw8ljJ7B/zwEcPBCI4NPnEBUVi9SUTGSk5yA9LQfJyRmIj09BXGwyUpMykJeRj+LMYpTkFKG0sgTlDSWorC3hUgXnhatKNsIgGbolFYUoJIqqClFKywqLMhAbFYLAvZ5wt9aDg4E8bDVEYaMiCDtlATgpCcCd8FYWgp+KMPxVhBCgLIhd1O5RFcIBdTEy+CVwTEsKJ7WlEUyc15RCuJY0onVkEacrjyRdRaTpKCFbWxn5WsooYmlQ5KSVaaiSw6KGCi11brpYVRmFygooUpRHiQL7l3py1NSVudStMnL4C7WVkKUuh3RVGWSryaFQU5n2o4wCJTnkSEsgR1Kcq0NVKC2NAhZNpSCDXHkppEoIc3WoIgU2IEpkM6IktuGKlADCpAURQrCIqeOSG3GEOCy9GYfltuCwwlYcVtyGI4oCOKIkiKN0/Ufp+o+qCuMIXfdhuv7DioI4IkfQPg5Li2CvlDiO6+sh6dBBNGdlYbi1BYPd7ejpakUvo7sDfd2d6OeEq16M9PdjdHCAx9A/L1yNU5/rI8OYHR3DDCvi3t2DkaYmtGdnIScwEJd0dHFy01acW74GMWs2Imn9JiRt2ITYNWtxZckyhC9aQu1yxK5ei2RaziKrUlla4NatvJEFt21DypYtnHCVvGUT2WNCKJKRRrG8LCdc5YqKckXacwQFUcBSAVlNMBFR5AgIIou2Z7A0wiJxVuRekksVLGJRbgzajkVZ5QpsQYGIAJcayOpTVclKkl3D1gugVEQQZaJCKBfhUSYkiFI2KqTgVhQJbeUJW9S3kkVlsbRCOq9aJlopyqJBUY6QQb2cFCdc1cmIc5FX1ZLCZN+wQuyiqFKkY6rIcAMANLERC1mUnpgE2U50/8hLI1tHGXHGagjbroqUXbaoCTuA8pA9SNhhifNmCgjWl8RFY1lEmSgg0VAJOdry5JjLoImO30X3bzc56J0aiujQopac4C66/7u1aTk5yZ3kLLfpq6CVHOM2XWV0UNtuoIo6I1Xkm9FxLRUQbquIcBdNxHgZIc7LBFHO5CRbq+GErRpC/MyQFOSHostHyUc5wDnCke5miHM1Q+4OB5Ts9UDJYR+UBe1CbcRx9KRdxmRuHMauXUbn4UNocvdGo4MT2hwd0Glvix47W/TRO6rXwxG9PoSXHXpdrHgjCloYod1MHzUWeih2MESGpzES6JyuuekhwUEXmbSszMkMNbamqDLWR7WONpr19dFrth1DVrYYtrXDqJMTJjxccd3bA9M+7pjyomkPF1x3c8GUmxtmWBSVhyduenrhlrcPtd6YcXHHhL0Txpnw5OiMWTcP3HDniVZTXLQVT7iapW1vehHe3rhN3KJ93KRlM65umKLtmPg0aWPPCVcMJkSxKKopW3vMsNRE+h2mWWSWtQ1GLa05oeuOhxfuefrgBh2HpQwy4WrSilesfXy7BcbNzXnCFWtZ3StTU4yZGmOEE6oIEyOMm5pwy4bpNxnU5wlXvayAPx8WdcWJVxp88UqN7gU2zVIJjfTQZ2qITgNdNNF7sZ7WMeGqRk4RVTIKKJOURaGYJPkNYshnI/jRvRsrIo6jazbA6edfofPd91D8/gdIc8LVQkj/vAjyPy+F6qJV0Fq2HrqrNkFj+XrIL1wBiR+WQPy7JZD4aTmkFq4kVkBm4TJOuDJfvR6HpBURrWnACVeF2sYo1zZCqaYuF21VykVJaXApf+WKihwlrL6VggKqNdTRoKuDGnq3l6vSMmVZTrhi0+WqLE2QvrEqKlyNq0o1VpxdG1Xa+vQ+p++svhFyff0wQO+y1/SdxJtXZEe9o28kT7h6/eoVbk7PoLu5GXXFRShITMKZAwdwiqgoKMD927e51Hr239vnLzDa3IrUoLM4RX/7Y3r6OKGtiVO6GjStgsNMtGIjB3LClRICtVQQSN+oQH5BdpYeeMJEDafM+aKVpTbO2ujiHCvGbm+Ac06Gn0cSvORqhDB3E4R58kSrcHpWmHAV5WeOmJ1WiN3FE664aKuDbkg74omMY77ICQr4rXB15TgXbVUXdwGNCWGfhav2rFh05iWgmxOuMnjCVVURxmrLMN5Q+ZVw1YwbXW241dOJ231dnHB1d7APD4YH8HhsBE/G54WrSTyfus4Xrmbx4sbNbwtX/x0RV1yqYLA4umN10RNngLpQVZSeJQMgRBdVoWb0orIiLFF9eTsqwkxQEWqEqjBj1IabUF9j1F80QhPRdskY7ZdM0Uo0XjBGQ4gRGi8aopH6tFwxQ/tVC3Rcs0JHrBXa4skITLBCU4Il6lnNq2vG9MPqozRSEwUXFZF9WgKpgVvpj7IWMX5LEeWxCBHOPyPU9ntctPwO5y2+R4jlzzhn8QvOmP+C02a/4JTpLzhp8hNOGP+A40bf4Zjxdzhu+j2CLH7EGZtfcM5uId0YCxHitBAXXRYi1PVXrmB7uPtyhLsuQ5jzEoQ6L6bppYj0WIFor1WI8V5F7XJEeyzFNc9liGXT7ksQ4bgAoVY/4NL27xBq8R2u2P2IOPfFSN6xGmm7NiB99xZCgBBG6m5RpARIIGWnNJKJJJpO3CVCCCFhlyDid25F3I6NiPFZi2jvNXS81bjquRJX3Vcgyo2O57aMjrmUoNaVzsuF1jmtIJbjquNSXHVYQixGjOMSxDotQZzjr4hzWIQEp0VIdl2MDNqWCVd53otR4LMEhfR7FvkuRbHfMmI5SokyvxV8lqPcdzkqfFdwlHF9fiUj/Bcy0H8ifqTpn1EcsBCluxehdA+P8n2/kiG/GFUHfiUD/RcU7/oJRTt+RMkO6kv9i/x+pPkfULTzexTv/h6le79H+R7G31Cx+88oD/i/Ubbj/41y7/8DVR7/jnq3VWhzk0CrkwqqTNSRrayKRHFVxAlr4No2LVzdrIGrGzUQu0kXSdvMkCFsj2xRd06oyhb24cOmmWjlwZEtwiKyWDohE6+YqOWHLKEdyBTcgfRtvmRY+SB1mzdH+jY/Trj6PNLg3wtXQvyUQRZJxQlTe5HDwROgGGw6W3DvZ7K4SKu9XwlXv+3/G+GKpQsSucKHqA8fwUPIFmAw8SoQuUJHefyHAtYXEatA5AQZg6dQJBKEYpHTPL6OvPqHwtXZzyIVS+P7vXAV8m0kQ/6xcCUW8k2quALpX8So2v8s3xCu6oh68d+nCDaIfmFevPot9NJndaO42lHzQlMQceorgvic/ofU/yHB36SBK5jOL5rOak5J8GtOfSVGcXWkuCLowdyyetFTfIL+QLhi6YCnPotU3+JbotW/Ily10Xm3SRMyfP6zwpVcCLoVQtClyKOHpvsULqJfMQxDqpEY04rFhH4yJo3SyejLwnU2EqBtEe64VuGpfxveHR7Cp1NTxAwXcfXqwDCe+HfjgVcrHrg34oFLLe7almDWOB0TrOi7cgSGVC5jQI3QCMeAViiGuNEEz2GYiVf6FzFscAkDhnRuhqfQY34UQ05HMOl3GGP79qDriBcaTzmhNdQdQ6m7cafhPF5OpuDDkyp8fNPJCVRz78aJCTKeGGP0Ead27gYnVn2ae0LzT8lQekbf9efAHLVzT7n200fi/RPa9jGfJ7S/53j77iVevn+NVx/e4M2Ht3j/4R0+8PlIzH18j7m5D2QYfAD7/z3xlnj96SNefZzj856gfXx8gTd0nLcfHhMP8Y748OER7eMxx8cPfNg0nStjjs/HuUfEA1p3l7hF50tG4twM5t6O4dV9VhshE8OlwehL3onBBG+MJPpgKN4LfTFu6L3qin5qh+PcMRbviYlEb1xP8iF8cZ36TtEyVqOKMR1PDksCORMcnpiOo3WxnrjO4YXr17wwGe2JsUg3jEQ4Y/iyM0aI4XAnDIY5oj/UnjcK4QUbdJy3RNu57Wg9ux0tRNMZM9QHGaPmpAEqj+qg/JAmSvapoWi3Ggp2aaIwQBeFO/WQ76eDLE91pDorIMlREkn29E2320rtJi7iqsBPGiW7lOg7qUZo0HdRG5X7DFCxzwhFuwyR5aePFG9dxHrqIsxRHactFRHmQU7bpX2YLE/Cs/5avBjrwptZulfu3cXc7Xt43D+A+oQ4BLs7wVlNHt7GOgg9vA9NZUV4cHMWH97R3/71W7x89gIvnj7DsydPMDs1jYrScpw9fRZuzu4wNdkOM1ML2Ng4wIXm3d184OHhB3d3Xw4vzx3YG3AAwcfOIOp8JFJjk1FYVojy5nJU1JeispaXKlhdXciLuqosQllFEUoZNF3OIrCKMhF/9SKO7fWCp7U+nAyUYK8hATtlYdgrCsJZSQjuykLwUhWGj5oIfBnqIvDTEMEObREE6Elgj4E09hnJ4oCxHAKJkzR9hrhAzn2okRwijBRw1UgJsYbK5OgrI9VQBenkrGcaqiPHSAPZRBZNZ+irIV1HiRwleaSpyyFDQwGZOsq0Tg0Z5EQkGypy0S7XdOUQr6uAZHIwUnUVkaQug3hFCcTLiyNRXgIJChKIUxRHrIo4riqJIkxWAOclN+GM+EZiE05LbMIJyY0IlNqEw8RBqY3YJ7MRe+Q2YY/CFuxR2oq9KgLYp8aEOWEcJA7TNR9WF+U4SNMH1YS56LOD8oI4KEP9ZESxW0YKx42NkXL8OFrz8zHU0Y6B3k6u7lgPo6cdvayuGZcm2IuRgd8KV2y0wNHPwhWfrwSrkc/C1RCuj4xghhOuRnC9tw+jra3oKSpEdeglJJIzfkFCCufI+bxCxK3dgIR1GzjhiqUJcrWulpFtyupdsWLta9ciYf0GJG7ciKRNm5C8eTOSWJrglk1cXasCKUmu4HKBlDTZZaLcyINZrJaVIIusEkMxOdAFwqLI2caEq20cuYLCKBAVp/US3Lp8AepL/Ys44UqAJ1wJC6JCWpIbNZCJVyzyiolXTJRi6YHVEmIcFSLCnHjFQdvworFEqA+tkxBHpbQUquVkaB9yXGH/epYyKCOJGmkmWomhRlIU1eLCZMMI8VII6R6pVZImZLhaWpW0j3K6LlY0nqWOpitKIVpFEpc0qbXWQo6/HfL2OCPBzQQhxvI4Sff8KVNpnLdSwGUrFcSbKiFbRx5VdM+yiCsmXPWqK6FHSxnd5CB36SsTrI6VIlp1ldBM92wL0cZELCMVNJqoomy7KrJs1RDvrIZIFw1EOGkgyl4L0TbauGKpiXPb1XDaXhvR5PTWJIdivD4PfSVJyA85jLgAJyR6WCPPwx5lHo4o9XRCSYAHas4cxGBmNO41FONedRFG42PQdpJsjd27UO/vh5YAP3Qf2oPB04cxevEYRs4eQv9hX/R4O6LLnt6ztiaopHdCtq02kpx0EedpgERPI3pnGnBCVq29KdocyFe0NUeLmQGa9DTRosNGW9RBn4kxhq0sMO5kj0l3Z1z3csGMtytmvVwx40HTbtS6u9O8F275+uKO3w7c9KJvCD/SiolWTKRiAtV8lBWbnxeuptlyTrjyxG1fH9zx8eHSC296ePLSCfnCFatlxQQrBhOvrtvYc8LVFBOwaN2ktQ2GzLejz9iUK9h+18MLT/x24p6HN6btnXhphnZ0LtROWjMBzAqTlha4vn07JszNOMbMWfF2E4yYGlNrjHEznnA1ZKSPAX1d9Otqo4+NRMiHiVe8AvUaX1q2nPr2GOihXUcLzRpqXO0/liZYp6iEGn7EVYmYNPKFxMi3EEGBuBTypOUQI0jvo+Wr4fDjL9D/7nuo/fgj5H76BVI/L4D0Twuh8PMSaC1dC9P1grDZJoHtm0ShtWwDZH9cDom/LubEK8mfl3HCFSvgrrhgCYyWr8EuESmEK2khWVUPRdrGqNY1JYxQrWdA6NG0Dqo01FHBUhmJMiVllCoro0pTAzXamqjUUEGpihyKFWVQTM9bsZIsSpTpGhQVUPJ5VEENblRBJlyx2lmpNJ1Ff+OexAS8mJ7kCrSzyKm5d8SHj3j/9h0e3LqN9ro65MTH4/KJU3Az2w57I2OEnTmDwb4+rh4k++/x7E00ZeUgatdeHKO/b6C2Fo5rqeOkjhqO6SrjsLYCDmrJEwo4oqWCo9pqOKpDLT2rR42UeaKVmQZftNLCGWsdnLXV4wlX/LpWTLRita1+I1x5sTRBI1zxMcXVHdtxLcAacbuZcOWA5AMuSD3kjvRAL2Qe90Pu6V0oPLcPJRdZmmAgKiJPoPpr4SrpMlrTrqI9MxaduYnoLkhFX3EmX7gqxHhtGSYaKnG9iQlXDbjR2YKb3R24Rd8YliY4L1zdHx7Aw5FhPB4b5QlXnGg1RczgxbxwdfMmXt26xROvqH314B7efR5V8BMnCP5LwlXG3nWoCZFB5zVttEaSkRYsg+wjksg5qoSCU9ooOWeEkvOGyD2liYT9MrjqL4yoHUKIofaanxBifQSRSKT6CiHNTwSpO0SRTG2yrzC1Qkimfim7RJC2Rwzpe8WRRqTsE0USEbdHCNEBW3FlxwaE+67BRe/lCPFYjAuui+iPthDhDOdfyLD7CaH2PyDU5gdctPge57f/iHPmv+Cc5SJ60S/GeeulOGu9DGesluCM5a/EIpyxWEjtApyzXojztotwwZ6xkBtpMNRxAS47L0KEy1JEuK1EJMN9JaI8WTTVGsT7rUcinVOi/3ok+K1Bgu8qJO9YgxT/tUj0XY1YJiI5/IqrNgsRbbuQPgyLkeKxAqne1M9rBbGSplcT64gNSPHajBTPrUgmkjw3IoGOwfaT6LcaSQyflUhgoyW6/4pYt0WIpeuOdV1A/II4158R78b4BQnOTJBajHiHxYij48fRNTHiHRYhkZYnOy9Bigudi/OvSHNdgiyP5cj1Xokc3+XI2bEMeTtXoGD3KhTuXk0G+Crk71hBBvhyFFBb6L+So2jHKhTzKfRfgVz/JcjeuQjZAYuQu3sx8vcuQ9H+FSg6SPs6sJTmf+Uo3L8YRQcWU7uQPsgLkBewAAUBtDxgKR1zCQr30LZ7fkXu3oXIpfW5e36m+Z9o+Y8o2f0dSnf9DeU7/4Za30Vo8diMDhcZtNqookJXHdmyakgSUkfCVi3EbdTBtXXaiF2vQwaRIdIFLJAt7EDGjyu1nvwIK36UFYcHskSYqOVOfTz5whWLytqBbKGdyBTYifStO5C61ZfgCVdp23hRV5mC/shkfYR2IYuJVxx7+MyLV7wIrGyugDs/goovWmUxgeoPYOtzqW+eyBdyRXi1rhg5IrwC8NkChCCvzdx2EFnb5sWrIzzmUwj/gFxWI4svYOULH0eh8CkUCQd9gROvglH8lXj1LcrF/3XhqlriAmokLv6OavELnEBV9U3RKuRfE6y+IVzVzYtW3xCuOMFKhI/o34ta8wXcz/BhRc1ZEXPGqT8g6B/S8Iec/iasplSjVPAXJL/UnGoiWKF0LhWPqycVzKtJxaKpRPmIBf2mblUTR9AfClNfC1Tfopm2bWXQefxHtM0LV/Pilex/Qrii6R5ZfsSV/Hl0ylM/hbM0fQ698hfQJx+KfsVwDKhcwSBL7dOMxaB2PAb0Esm4S8OEZR7uuFXj+e4uvD86ho/Hr+ND4ARe7h3EQ9923HZtwE2HKtywLsGMWQ6m9JIwQfsZVbmMIdVw9KsRmmEY0L6EIZ3zGNY9i2G9cxgxCMGI4UUMGp9Fn+lJ9FsHYsz9CGZ3H8bM0f0YO78Lo7F7MFtwHI/bwvF2Jh1zzyuAD2xgjhFiCpi7yUVRffrA2hl8+jjDLWPRVfj4iPo+ppaYe8Kb/kDtx2fUPgXePcHc28cEte+ZAfAaH9+/xfv377kiox8+sNpFHzjDYJ5PH99xzH18g7k5Hh8+veYxx3hFPCVYauAdfPx4k/Y5jY/vJvHx7QQZemTsvbvO4y2DruHdNEHn/ZYxy+MNLXtD61+P49OrYbruPsw97sCbm9W415uKwWK6f2Ld0RBujvbLZuiJskRPpBU6LtM8t2w7OsK3o4va7ggL9FyxQl+kDQaibDFA7eAVawxGWGHgsiXHIDHE5sOt0B9qiT6iP8yao/eSJbpDtqPznBnag8kZCjJF60lTNJ8wRuMJI9QfN0DdMQPUHNNHNVF5VBflgWTvHNJA/j4V5OxWROZOWaT7SiHZQ4y+vSKIc5RAgqMMkp0UkeSogDhbGcRYiRNkC1ltJTYgzmYtUp03I8ebnGt/BRQFqKFklybKduuhfA/ZUruMkLvDEGleevRN1yFnUhOnzRWwX0ccJy3VkBPsj8nKFPoZ2/Hhzhg+PbwFPKO//6OneDE2jpa0FJz3doObphK8jLRxdt9OlGbT/T7YjycPHuDZw8e4d+sOrlPfob5+dLV3oLyoDFfCI7E7YB/sbBw54crQ0BQG+ibQJwwMzGFkbAlLSwd4efrj1LEziItKQmFaESoKKlBeW4HSpjKU15eioq4EVbWs1lUhqslxrawqRnllMUoreW0VzZcVZSMpOhQn9/rCx8oQLuRkO6pLwlFZFM6KInCj1lNVFN7qPLw0qNUSg5eOGLz1xeFnLAV/M1kEbJfHLgsF7LNUwCFLeRyzkMcJaoNoefB2BbIDlXBxuzIub1dBlIUarlqoI4Yc8jgrLcQTceQYXNuugWhTWm+oiCh9BUQZ8ASvaFNVRJFjf4W2vUz7iLBQQSTtI8qclhkr4rKeLMK0pRGmKYVL6hK4oC6Gc3SuZzRFcEpDCMdUBHBEYTMOyG7EfpkN2Ce9AXuI3TIbsYvV8JLdgAC5TQiQ34wAxa3ENuxSFsReVWEcoP0c0hDDYQ1xHFYXx0Ha9351YU7U2qcqhP2KhDzNy4sjQEEGx7abI/n0abSUlHAF2NnIgT297Z/p7aVlfd0YHOjF8OAARgYHMTI0iNFhJlrN17cixod5cDWvvhauBrni7RMjI5gcGcX1oRFc7x/AeGcnBisr0R4fR7bcLkSqaeDCxi0IX70OV1mdq7XrEcsnjrVr1uHa6jWIWb2KpsmOXrf+s3jFsWkjUrZtRraYMAqlJFEoKUV2mRgvtVBQiOwahiDZKeRA0/I8QWFkb2XClQCytwmQcy2CQlFxbh2bzqf1hVwNLBGOfCZgUctGfmSCU42CLCdilbHRBsVEUCEmSraIOCGBchE28qMASgWZeCWEClERsmskUC3NCrFLc0X4a7ioKzlOBGOF/WtpvzVStD0TrSREOOGqhq6llvZfJyXBFX7nhCtuREJZ/jnIoUxeBplSooiXIH9JQQKpeqootDZGubMl8m2NOPH1gq4UgoxlEGyrhBAXDVyh90KilRry6F6tIie4VV0RPepK3ChzXeQIt+upoNVAGa20bTsXaaWENh0lNOspodZQCUUmSsi0VEaKgzriXTVxzUULMXb0PFiS7WyhS8+LHi7akMPsYY7YkwGozbqGsbYK9DfkoyTxIjLOHyIfMADFe31Q6u2KQmc75LnZo/TADvTEX8aDpgq8GurC/fYGjBfkoD3yMhovnEFH1CWM5yfhTmM+nnQU40FFKqau0rdyny9aXKxR6WCKTEd9RDlq4KKTGvlhWuSz6KPU2QhNjqyguzl6HC3Qbb8dbZaGaDJUR6M2Xae2KnqN9DBmsx1TdC7X3Rxw3d0RM17OuOHlilkPhhtmPT1xgxVi37EDd/12YNrNA0M2dhiwsOLEKxZpxZgXrVhaIeO6qzsmXVy5dpZFavn4cFFXLHKLRWHd9vDiBCgWNcVqVY1utySsuJECZ2wdccPOCbPUztjSeVnZYNhsO3oNjblRBVnx9se+/njkswN33L24+RtcgXdXroA8E7omLC0xYWGBie3bMUbP+4g5b+TGUXMTjHFClhk3P2xsiAEDffTr6aKP6NfXpXk9Djbdz6Kx+G2vng7dK1po1aDfUFUJdcqK3IipdSzaSl4BVdJyKJeQpWdIAjnbhMlXEEWJrDyK5JUQQ8/W/iXL4fD9jzD+7jto//gjlH76hYu6kvlxAZQWLIXe8vWw2iQCJ0EZ2G2RhP7yzVBgwtVfFkL0L4sg+cMSyCxcCflFK6CwYAn0lqyA11ZhBEsqIlZeA4WaRqjTN0eDgRkajEzRYGyMegMD1GprcTWrKlVVubpVrOB6JV1DmZoyiunZKlKQRoG8JPLlJAhJmpahZfKcwFVB/aq1tFGjrculChZr6CCT2mwHZ3RGX8VTevfNveFF/My9ZXzkiq+/ePQEHfUNiDx7Hn629tCWlIYZHT/k+HH09/RQnzmycd5hpr0buSGXcM7JFUf09RGopY5jWmo4Qc/kMZYOqM0TrQ6xYuzaajimQ+vpeT9Gz+pxYxWcNFVHkDl98y20cMaKRVvp4JydLs456OE8PRc80croc0H2MH5B9sveJojwMUaknxlidlp+Fq0S9zki5aAL0g57IOOoN7JP+iP/7F4UXziI8rBAVF45gaqrrCj7WU64akgMR1NyBFrTotGeGYfO3CT0FKahvyQLQ+V5XMTVeF05JhqqcL25FtOtjbjR2YpbPay21Xy0VS/us1RB+r4w4eoRi7qa4AlXL6an8WKGL1zNslTBm3h1kwlXtzjh6uX9u3j7/BnZru/Ay7/kiVXzfOLzHwpXOQc3oTFMEV3XtFEfqoTco6JI2y+K7EBFFJ6iP/5Fcy7yKvuEOv1423DCegkCzRfghMVi+vEX46zFUly0XIYwq+W4bL0Sl21X44r9GkQ6rEWk4xp6Aa9BhOMqXHZgrEC4I/VxXolwItRpGS46LKE/3CJ6Yf+Ck9bf0/6/Q7DN97jg8AsiXH/FVfclXJRTtNtiXHVZQvtcjHC7JQi1XY4wh9W47LIel103IpwIc9mAMOd1tO81CHdaRcdix1tO08vomEsR4bwYkUS021LEea0g1iDWmz66vhsR77cRCTs2IXnnZqQGMDYhdSd9aP3XI2UHGaP+64i1SPFdgyTv1Yh3p4+zK+G2Cgleq7nlyUyM8l7GkeSzHMk+K5DitRLJnquQ5L4GCayv2wokui/nBC5eOt8qpLHWcxmS6RqTXBYRCzmSiVTXhUhzX4QMj1+R6b4YWSyKynkR0pwWcqQ7/4oMWpblvgw5nsv5sOkVyKP95vmsRA6dS5bPMmT7LUfezpVkhKxGwU4mXK1Evt8KFPgxwWo1T7TyW40Sut5Sosh/FXL9lyJr52Jk71qCvL3Ud98qFO5fjfz9dJw9dE7+PyPN9we6lr/R9f6Ffoe/0Pz3yPL9Cbm+C4lfkbPjVzo2XQPNp3j/jASPH+hj+jckuPwFya5/pev6DoU+v6CSjtW4cwPavEXR4iSLGlMllGioIVtaG6lC+kjabEDGkAHi1ugjca0h0jeZIkfABnnCDvTSdUa2sDtfrPpKuGIphCwaS/Rr4WoHckQCkC20m4ymXUjfuvM3whUXdcWlDH4p2M5FXrFC7Z+hbQX3cMyn/c0LV9mcmMUiq3Z/JuszvxWuckX2fmY+bfBziiFLQxTgwdXH2rYfWdsOEAf50VffQJAXnZXDUguFeGmGvHpZ/4Fw9fdpg3/H/98JV6I8/mPh6ivRal64Ej/1WyRO/X7Z36/n0yAZ9Fsk/jFMqGqSCv7M3wtXTKz6mmYmdjGRal684gqu82jkb8MJXnQuzRK8Zd/iHwlXbZx4dfof898sXHXIkVEsF/xZuOqVu4geuVBaH4ZexQj0KEeiSyUSbdS2qkahQysOw+bZuOlWg2e7u/H20DDeHhzB84B+3PdqxQ2nWjIwSzBpmoMJ/TRc10nAdc0YTKhewbBqOBdt1a8Vhn4mXOmex7DeWQzrn8WIYQhGjC9g2PQsGcMnMeQYiEnvI7i59yBuntiH2Sv7cC/vBF51RODjjQzgZQXwsZk3kiwm+KlzD+nr/Ii+1NRyKYF3qL3Fh9Z/pPmPd4EP1L4j3tL0u/t87tH8fXx69wBz7x5R+xQgQwysiOhbPmz69Uta/px4Rjwh6HivHxD38On1XXx6cwdzr2/h48sZfHgxgQ/Ph/H+WS8+PG3H+8eNePewmg5Xjrf3SvHubhlB7R3idine3izFq9lSMlJK8fx6KZ5dL/vM84kSPJsoxLOxHDwdSMWjrhjcqqPfL3cvmq/aofKsFipOkfF8RhHNIWqEBhrOq6HhnBrqzqqhNphaxhl11FPfxvM6aLmoh9aL+mgPIc7rovWMNlqCebSeofWnddAUpI1maluCqS/REqyL5iAdNJ4gu+aoNmoP66DmkC5qD1F7RBc1gTR9TA81ROVRPZQf0UbxQXXk7VNG1m4FZATIIt1fhr7Pkkh0E0GMvQCirAQRZSmKGCspxFhLI9pSElctRHF1Oy3fvhFR5uS0W61GsvNmZHmJ03dXFtle8vR9I9wUke6qjGQnZVyzVUaklTJCLZQRbKKA/Rpi8JbbjD3aUkg46IrRsgS8n+3Cx3sTeH93Bh8f0t/tyXO8m55BV3YmLvl7wUtXDd4mujgR4IPUa1Foqq7CaH8/ZsYnMDE4jMbqWqQnJiMyLAKXL4Qh7GI4zp65gBPHgrh0wZ3+e+Dq4gVrKwdYbLeDg6Mn9u0NRGREHMqKqtHV2ofx3kkMdQ+jvqURJQ0lvxOuWLH2CoIbXZBFXhFVZPiWF2cjJSYcQft2wM/KCK7kWDupS8JZRQyuKuJwV5OAp7o4vOi6vdRF4akhCi8dmtcjDCTgYyqNHdvlsNNCHgFWCthtTb+RrSIOEYeJQBtFHLVRwnH6HU8RZ2zJwbBXJ5tRE6EOWrjsqIMrRISDDsLttXDJRp1sVBVO5JrnAs2H2KghxE6DtiUnmrhE0xesVXHOXBFnTeRxxlgWwUYyOGkgieN0bkf0RHFQVxj7tAWxV1MAu9W2wl95I/wUNsBPnpDbgB1yGz/jL78FO+W3IkBhGyGAAEVB7FEmh1BVFAfUxHFIXYLjoJoY9qmJYK+aEMc+6rNPUQR7FCXgrySLo1YWSDp3Fs0VZRjo60T/QBd6ett4wlVfO3q5ZUy46sPQ4ACGOeFqCKPDwxgdHcHo2CjGiPFxPmMj3EiDI2ODHLxRB0cwPkLrhkYwwYSrwSGMd/dgqLYW3RlpKD8aiFhyxC8JiSB83QZErVuP6LXrELN+PRI2bUbKlq3cqILx6zcQ65C4YQOSafl8pNU8qawAu6gg2WIiyBISJttrG9Jp26xtAmTLCXERVnm0vICOkycgTPNCyN3GRhhkIwaKoZhFWzFRiwlXTLQSFUOphCTKJKW49MJiCQlUMNGJHNlqeTlUSLM6ZRJkv4iTvSLBiVOVnHAlwhOu+OJVuTBPuGKiVS0r8i/HH0WSRV1xI1Ky4v6yqOPEKzHUSoqSTSFG33dx+rZK0rddkltXR3+vBjVFNGooo1lbHU3k1NaqKKJYms5bUhxlTDTQ1UajiRFat5uj3swIBfQsx6rJ4KKWJELMFRDipIFQDx1Ee+iRba+PUht6VxlpoFlLCe0ahJYymnRVyOlXIqdfGS0GKmjWVUa9jiJKdRWQZSCHBFN5xFmrINFZG4kuLA1PD4m2+kiwNkKsnRniPOxxdZcrQg944UrwAaTFXEJJdjyKc+OQmRxK88HIDD+G3OB9yNrnhWR3cpSdrJDu54b6i6cxVZqD+z0t5MR24u5AJ260N2KqqRa3+tvw7A6rqchSsmbxdqoNN/Ji0X1sD2poH3lOJohzNcBFd3La3TTIJ9NClpM+ah1N0OFghh5Hc/Q4b0cnta3WBmg01qBrVUaHrioGTfRw3dYc007WuO5ih0k3B0x7OGHG0wUz7q5cTSpOuPLyxi0fXy5VcMLBCUNWNhixtuUKs99050dPsdRAN15K4YyHB667uWPCxRWTLOqKCVRePpil/cxSf7bNPW9fPPTxxx03Ty7CatzSGpOWNpih6VkbB9wgZm0cCXtMszRCCysMmZoT27kILSZW3ff0xQNvP9ynfd3z9uH2eZuJaPb23GiEkwwrK4xZWGDE3IwbKXGUiVacmMVGITTFMN03g0aGGDA0oNYAQzQ9bGzEX67PiVZ9LBpLWwvdmppoU1NFo4oS6pUV0KCsSC1vtNRaOboPWX0rCVl61sSRJyiKYklpVCqrokhBGVfpmTv461K4/vAzrAjjnxZAnZD7/ifIfP8LVBYshcGKDbDZKAynrZKwXi8CncXrIc9SBf+6ECJ/XQTpn5ZDack6qCxbB6VFy6H963K4rN+Ko0LSiJBQRI4KfYf1zNFstB0tpgyaNjZGgx59o1mBdTV11GpqoU5bm6tdxdK982TnBSsJmqbzlmXT0ijgasmpoFJbE9U6OqjS0kEFUaajj1w9Q2TbO6ItIhwPB/vw4fULfPo0R/bTR7KFPpKtBbx/9QbjA4NIjLgCf3sH2Gjr4ADdF0Wpqbh76wY+sYFL7j5AZ04BonbuwXETcxym8wrUVOUGzzimTd8kHXkc0ZYjFBDIhCw9dfpuEAaqOGGkgpP8FMHTFqyuFYu2+jvhylkfF5znRxHkFWQP5wqymyDC1xRX/Exx1X87YndZI2GvPZL2O/FEq0OuSD/igcxjPsgNCkDh+f0ovXQYlZePoTrqFGqig/nC1UU0JF1GUwrZyenX0JmdgJ68+fpW2RiqyMdIVcnn+lZTLfWYaWviC1f8+lb9PfS89+LB0AAeDQ/hESdcjf6xcDV7E69u3MLLG3zh6u5dvH3Gsgbe/teEq7zDW9EaoYqeOD3UXVJE9hFhpO4XRd5xNZSdpZsowg4NkXbIPamFi24bsd/wR+zS/gsO6H2PowY/Ich4Ac6Z/YpL5ksQZrEM4ZYrOAHrit1qXHFYwxFhtwphTGiyWYowu2WcgHXFaSUinVi7AhGOy8jgWIzzLJ3PbgEXFXXZiQlMyxHrvoJesisQS9NXnZfhiv0Sbj+hdisQ5sAEKiZWbeSzAeEMp3W0/WoyYFaQ4cIELjou7T/cYRGdzyLEuCymfS7HNfeVdIyViHJbhatuq+lDsQaxnms5QSveazVHAgcTp1YinrZJcF9O7Upc81yDKK+1uEJ9o7xXI8Z3FWL8VhK0X9+luOZH+C7BNa8liPFYjKuuvyLKeRFdAx3bZTkSXVchiY6Z4r4aqXTcNNa6riCjdymSWPQUkUKkuixBuvsynjDlvgS5bouQ7bIAmc6/EAuQ7boIOW6LkeexFPley5BH5DI48YpFXS1GJvXJcFlIH8FFtJ+FyPH4FXm0Lt+TtqF+BR7LUOjOWI4i+r1LPFahxHMViryWI8drMTK8aXufX5HlsxTZdE1ZPouR7rMAqZ4/kVH/Ha45/pkM8f8Tly3/J67Y/F+Ic/p3pLr9SIb6L8TPdF2/IMnlZ8Q7/4xYx58Qbf8Drtp8h6tWf0WM5XdItP4RmfaLUOS8EpXuW1DnQkaGpRQKdGSRo6SKLGk9pAkZI3GjMWJXGyJulSGS15oga7MF8gXtUCDsSIaMM3KE3MgY8iTm61p5IlvUAzlifJhwJUoPt+gO5AjvQjZfXPqdcCXgjTQBHy7yKm2bH9K3fVXzSiDgK3ZxcMIU7SuHnzLI9pslwBPF/p4swd3cel59K8YejmwhngD2WdgSoP0I7OOKunOF3bftQ+bWeWh+64FvMi9q8ephfS1eBXLCVYHwyd+JV/Npg6zm1T8SrrhR/iR5o/lVip/jwV9WLRXybSRDUCNxAbUSF39HjfgFTqCqEjv/Tf4rqYJ14nz+TrhqEOfXtBL5QiMfNj0vaP1etDrNJ+g3I/FxiJ+kdp5T31h/Cg0SPBolg37DPyNcsaiq+RH7mlgE1ry4xAlQp79J07x49ZVwxev/W5r+gGbJb9PCF67a6Bj/EDrPdjrfdqkzHP+6cHUeXfLn0C4XzNEld5ZXsF3uAm1zEd2yoeiWD0eXYgTaFC6jXuYSORZ0X1HbrB6DAfMc3Havw4vd3Xi9dwDPd/aSAdmCG47VmLQoxJhRJsZ0kzGpHY8prWuYVIvEiNplDGqFY0AnjLiIIb3zGGGilQFhRNMm5zFsfgZDNicx6hqIKf9DuLF/D26c3IkbUbvwqOgo3vVFYO5OOj69LCYDvgqf3jXh0/teMoAmMMfVsbqFubc3MfdmGh/5EUqfXg1Q/358etGHuWe9+Pi0Bx8f9+DD4168f9RH9PN4OIC3Dwfx5j5xZwhvbhKzw8QQ3k0P4t0UrWdM9+HtTDe1nUQb3ky34vVMM17NNOLlTD1eTFXh2UQJnozn4+loJh4PJeHxQAwe9l0mpyQE97tO40HnKTzoINpP4H7rcdxvPo7b9ccwU3UMUxXHMVl2HOOlJzBWcgKjJccxRtc+VnQEYwUHMJa9E0MpbuiOsUJzmB5qzyih8oQUKo6LoeqkOKpOESfJkTwpiYoTkig/zqD1J2RomSyhgKogJdQEq6D+DBngwWpoDKLpk8qoO07GONFwQplQJWjdSXU0B2kSWlzbeEoDdcc0UHNEA9WHyKA9xBOw6gL1aVtD1J8wQi21Vcf0UX5EB8UHNZG/XxXZe5WQtUcRWbsVkbFTDileEvTdEka0rTB9s8Q44eqatQwhTd8vcUSZC+CyCdkcJmRPWNG33I0cbV8ZZHnJIMFOBJeNN+GCzlqc1VyLILUNOKGyGcdVBXFUnQkYovCV2wZXiQ3YoS6OqwGO6C+4hhdjzXgy1oEb3S1kMPbg5fUpPBsaQltaMi7t8ISfoRZ2Whrj1C5fxEeEoiQ3B001NehqaUVnUwuKsnNx6WwIDu7ehyP7D+FSSCiuxSQgOTEdSQlpiL2WhNBLVxB06iyOHT2NkJAIZGYUoLN9ADeu38Hd2Qd4OPsIs+M30NzegpK6Yk64qiSqaJqJVxVsZEGilCiuKkBJZQHKWcH2kmykxl5G8AF/+FkbcxFXDupScFIVh4uaBNw0JOCuIU6IwUNDFJ6aYr8RrnxNpOFvLsdFXO22UMBeKwUcsGHClRIOE0eIQDtlHLVXwXEHVZxyVEOwswbOOGvirIsWQlx1cMFFFxedqXXS5opQn7fXwHlbdY5ztmo4a0c4qOMs28aJcNCgZarkUCghaLsCgszlycmQwwkzWRw1lcZhY0myfcWwR18Yu3QEEaAlgJ0aW+Gnugk+Shvgo0DIb6C/5UY+m+AnvwX+8nzRSoG2URTCbiUR7FYRJcSwl36PfWoMmlaj5WpCHHuVhbFXkeYVxeGvTMe3tkBSyDk0V5ZjoK8D/QMd6Olt5QtXHejr78TAQA8GB/sxNDSIYbpPRphoNTKCsdExjI2NY5yYGBv7DBOyRjjxivqNsX6jGB8Zw/jQKCaGRzE5NILx3j4MNTaiJzcblaeDEG9hiTAJKYRv3oKojUy8WourTKRidawEBTkBK3btOsStW8cJVvOF2VO3bftMmtA2ZAiz5dt4NbA2bkI6bZe9dRsnWuVuY2l/bBRBMRRSmy8ognwBYa4tEpNACR2fRV2xtEEmcDGxio2OViEjhzJpGZTJyKBaXh41CvTukOMJVxVS0qiSluWK67NC+0zAYml85UJCKGPCFZ1XGZ1/BS2rpr41sky0kkMl7auKYPMNtD82ImW9rAwXXVUvLY5GaSk00X4ZDbRdnYw0l1bIhCtW/L9JVx1NOrz0rDoFeTQqKqFTQws9+gboJge9y8QErYYGqNJURxY537Fy9Pxry+KKhSouu2jjiq8BEgLMkeNjhnxrLRSTY1ytTvvXVEKtrjJK9RRQpCuPYqJIVxG5hkpINlbCVXMFXLZRQpSTFuLdDJHkaIQEa9qXtQnZ4NZI2uWNwktBKE24jLSrF3A1NBhXw88hPjoMSfHhSCQHNzk+BJlJF5ATF4yUC/tx7aAHYgNckbTbE/nHD6LuaihaspLQV1uCuxMDePXgFl49uoc3zx7g/Zun+PiBRVXcx5Opdgxkx9D7eS/K/JyQ6W5OPhE54jvJCd+9Hcl+5ihwNka9vQna7U3R5WiGbmdzdFLbbmWANmMtdJLz30u/5bCRLiasTDDhYIkJV1tMuDtg0t0RU+7OXJrgrJs7bnC1rbyp9cLUfIogK8bOiqSz9W4eXOF2rhA79bnp7cOlFk55eGCS1l9n62n5LO2Dw90Tt1iNKi8f3PfyxS0XD0zbOWHGzhE3HZxxy94Zs9b2mN5ug+scVrhuQbA0QlaIneZHWSF2KzvMOrpyEVdMsLrv64eHfv544OOHO0xAc3LGlIMDrtuy1EFrTrwaY/Wv6JmbZLWwqGUi1rCpKQ8zE4wwTE044WqIE7P00KOjjW5NDXSrqaNTRRVtKspoofuvVY2mNdTQqq6OFmX6lsrTd1RWCRWSsigSlaBni77B8vR9VlZDjpQcrmzciqO/LsfOXxbDfcES2C5cCgOaVvruZ8j+9Sco/bwYesvXwWLtNthuEIHZyi1Q+2UlpL/7FWKExI/LoLhkPbTWCBDboLpkDbQWLYfTms04LCCJMDEFpMlpoELTEE1G5mg3tyQs0GZmiiZDfdRpa6FGQxP12jpo1NXlRgpkwlW+nBQXbVWgIMmLupKXIqSRryiLEjVlVGhrElooZyMUaumgXN8QOUSGjS1awkO/CFdMKPkwh09vmGoFss0+4tHdu6gpKkLosWM4u28fChITMTs6wpVZ+PDqFWa6epAXcgnB1g44pKWLQ/RbHlFXRiAbPVBTFke0pAkZHNVRxHF9NZww1OBhpIaTpqr8ulYa/BRBvmhlq4Pzdro476CHEGd9XGQpgm5GXKTVZa4Yuwm9B0wRucMMUf7miN5p8Vm4SjngjLTDbkg/4o6MQPJ3j/t+JVwdQeXl45+Fq9pr57jC7I3JEWhOjeLSBLtz6fktSMNASSaGynMxXMlGFCzFeD1LE6zFDIu26mjBza5WrjD7rd5Ozha509+H+4MDeMiEK/p9HtH35MnEBJ5NTf1OuHoxe5MTreaFqxd37uDNk0f4yArkz83x/g7/inBVcEQQ7Vc00BtviLpQZWQdEUYKE65O0E0VYo6GKw6oCbOhH0gdwbbrEKD5HfyU/oS96n+jP9IPOKX/M84ZL8Als18Rvn0psQzhFisQbrUKETarEWm3huOK7SpiJU2vQpTDasQ4Ec6rcNVhBS1bhsu2SxBmuxhh9ksQ4bCMXrrLufWxLqsRR8Q4rsQVJnxZ/opQC+prvRzhtP8wu7W0zQaEOWxEmONGhHNswGXH9bjMhC071mcFJ5iF074v2y2i4/+KaGde9FaYzQKuXlaIxc+4ZLOQ63OF1Y9yXoEYl5WIcV3JCVxMQLvmtoza5Yj1ovPZsR5X/OlY/nScHWsQsYOud8cKXCEi/ZfTTUbsWIYrPnQ9Xr/issciXHZfjEja/prbGsS5rqOPyjokuK9DkscGpHhuQKrneqR4rEaS2wokuS7lSHZfhlSP5Uh3X4oM11/5gtUvyHD+GRkuvyDLdQGxEDnuvyLXazEnNGV5Uj8PFqW1AOluvyDN+UekOXyPVLu/Idnm35Fk+2ck2/4FKbZs/jskWX2HZAtab/Uz0ug3SLdZjHTrX5Fis4gM74WId1yEOMeFiLX/mYz3HxBp/Tdcsf4rImn7SLvvEU7z583+hHOmf8JFq++5yLgEz1VI8FhJLEcctbHeqxHrsxbxfiwFkwyWnduQvoOMGG82CtNmpNmvR6rlWqSbb0KWiRAytESRoiCFVBkVpInrInmrHq6t1kX0Mm3ErdBH2npz5G61JePGCYXCLsgXdkOukAeyhbwIXn2rbFEv5Ih5IVec1bZiohW1Ij6EH3KEdiKLRVEJBHDCFKtxlcbSBAXmoXmBr4QrTrz6WsD6wrwglSO0h4fgLmSzZdsCfgsdK5vW5Qh91ZdNMzGL609snWc3ze8h9nJkbiW2MPbw231f+ErQYhFZvxOuiDyhQOQLHSOj8ARxkn63UyhiCJ9CMVfzKogvXvEo/UwwykTPkLH3B8IVwearJf8AbqS/ENRy4hUfcR41LLJKlPYneu43VPOpEf26SPrfi1Pn/iFcEXY+9Xw40Yquo0GMEOHR+Hd8ib6iabpuHsHEaT5BXyKZPvNVcXPRr/iqDxcFJf57gajxP4AJVS0MqWAOJmI1fU75O41m2mez+Ck+PCGL9eeEKfG/Q+JbnPqC+BdaaL5lvp7VPLSslU/bZwHrW8wLV/PiVTDapAmZ4C+1roh2okP2LDqJLhlC+rdwQhYnbJ1FmxztV+40F3nVKccisELQLnue9nGB9hGKdvlwtMiFkUNxCTX8AQFq5cLRrp2ASesiPPZpxpvd3XgV0I1Hnk245VCBqe15GDdMw5huPMa0rmFCMxrj6pEYVQ/HkNYlDHPF2EMwpn8eYwbnMGpIGJ0lwzEYQxanMOJ4FJM+BzGzdw9mD/ti6pQrrl92we1sXzxrOorXw+fx5vplvJ6KxOuZWLyaTcXL2Tz6mJcQZfSRL8GzyQI8HcvBs5FMPB9Jx4uRFDwfSsLT/jg87o/leNQXh/s9sbjfHYd7XfFEMu52puB2B9GSjJv1CZitjMFUyWVMFoQSl3C9MBRTRaGYLr5I7Xlqz2Km7Cz1o7bqDKYrTxMnMV1xlJYdwWzFAUyVBmCy2BsThS4Yy7fDeB4Z3PmW1BK5ZhjNIiM5zQiDicbojzNHX6wVeq/ZoCfGBl1XrdERScbnFQt0RJgTJmgL1UXjeWXUnJJC1QkR1JwQRu0pcg5PiaH8uAhKAgVRTPZHSaAwSo+KouyYGEf5MXIsj0mh7ChxTJr6ktN5UgF1J5V4nFBE/QkFNBJNJxXRdEoZzadU0HJKFa1BZJgHaaGJqDuhiepAdVQeIg6oo+KABqoOaqLqsA4t00HZAW0U79VEwR515O9WR+5uNWTvUkF6gCJS/eWQ4ieDJB9JxLqJIsZBGNH2IoQEYuykEGNDWEkiarswLhtvxkX9VQg1XIFoy/XI8hBHkb8Ssr3kEGm+GUcVFyJA6G/w3fpX+Gz7CX6CixEgvhp75Tdjl6IAvOVZoXIxHDDXRHygH3oL43G7qwIjtfmoTYtFVVIsuvJz0JufjaLQ8zhHzlqAiQ72223Huf27kHQlHMWZmagqKkFteQVqyypQkJmDuMgYRFwMw7XIaGRn5qKspAqV5bUc1VWNqKltJpq4tqWlG6Oj1/Hw/nO8fPoOT++9wKMbTzE7dhMtbS0orStBRX0ZqhuIOlaovQjltYUoJYrrilBYU4DC6gKUUltalo3UhAicCQzADgcTuBipwE5DCnZq4nAgnDTE4awuDhcNUbhpisJTSwzeOuLw1iMMJLDDWBoBpnLYbSaHvWby2L9dHgctFXGEnPFAG2UctVPGMU60IufASQNBLpoIdtXCaWdNnHaiaWrPOGvhvLM2LjjrkENAOGrjPBOwiHMOGjjjqM4TrFhfmg+2VcVpa2Wu1tgpOt5JJlqZy+IYccRUGgeMJLBXXxR79ISxW0cIAVrb4K++BX6qm+GrtBE+ioQCIbcJPrJ85Gi9/Dbs5EQrYQQoiWCnsij8VUSwg/BXFsEuFSZY8USrnaoCtH4bd0/skRfCLjnqqyiDY9aWSA05j9bKcgz2tmOgn9W1aiHa0MtSBftZxFUPBsgpGxwexPDwMEZGRujvOYrx0XFiAhNjE7jOZ5ITssa4SKzRcR5jTNCivpPU9/roJCZHaH5gAKPtrRgsKULthfNItLNDuIwcwgUEELllE66sI7t+3WrEs9EVt21DzLp1uLKMbOeVK5G4aRNPuBIU/NIKkV0nIoRMYSFOuErZsBnJ6zYgbcNGZG7eimwWbSUgTPacGIpZLSsRcbJVxFAgKEr2CouskkK5tCyKWSFpQWF+PSxxlEnJoJRDGhUsSooVc2ajQjIhS1IGldJMfJJHNROvWFSJuCQqabtKYVGUC/LEKyZisWU11KdOTgG1bERAOXmOWpqvl5cnZ18OddJSqJUUR52UOBplZdBEx2qk9XV0/Fppaeonx41aWa+uhHpNZdRpUKtCfahfu7IKesmh7tPXQxc5522GBpxTXqOqhhI6br6kFHJU5JBurI54Bx1yXHVw0VsXl+j+jtiugHhtSeSo0fuQHOVyXSXk6sojQUsCUZpiuGogi2grNUTSvR7mpoNQT11EeBqS/2KEWGsDxJjpI3K7MWL93FB0JQRDLZXklHeju7Ea+RmpSE+OQ1FuBkpyU5GXGk1tHBpqstDckImS/CvIjg1CfuQp5J45jKT9OxG92w8JJw6jKjMRU8PdePrgJh7enMHdiVHcnRzG/elR3JnsxWBDPiqiz6L05F6UHfRFtr894v0tkXjYEflnfFF6xAOlruaoszFGu50puh3M0Otojl57M/RYGKHHUAc9WuroVlNGL7WDpoYYcbDCqLsDRj0cMe7miClXZ9xwdSXcOGGKjRZ4y9OHi6iasHfkmGa1rVgdK5YeyNL0OOHKm6uBxaUEenlj2sOT8MIMX7Sacad5Vw+u7y0mYLFpR9qPHR3PwQV3nFxxh+Zv2jphxsIWk2bWGDMxx7ipOSdgTbGRB/lF3MdYTSxrO65Y+7STC3cON91YJJcfHvn5cxFYsyxt0dGJ+thjip61aTt7zLIRC+0ccd2atrew4GHJ2I7x7WZcDSyWOtiny1IHdXjoaKNHUxNdamroUFVFp4YGJ2j16ulSq4suTW20qmigXk4Z5RIyKKHnqUxaDlWKKiiVV0KasAQi123BmWVrcWTJSuxaugruy1bDkqa1fvoV8n/9CfLfLYDGguUwWrYe29dspXYDlH9eDgkmXP24FLKL10BznQAMNotDb4MwVJeshebC5XBcsxmBQjK4LKmMVFl1FKvqoF7fBO1mlui0tEKHBYu8MkIjPSN12jpo0GJoc6MGlqkocfWsWF0rRqGSDPIVpLnBMphwVaqhgkpdLZTraKJMi9DRQbG+PjJ09ZBBv19HZATZWsP4+PYVJ5J8+PiRpj/g04dPXCrg8yeP0VZbjbgLIUggOmn65dMnnFDy4uZtNKRnIoz+Xgd1DbFfRQ2H1VQRSM95oIY8IYMjWlII1KL3ta4iThio46SxFk6aEKym1XyklaUWzlrr4JyNLk+wstdFiIMeLjiyaCsDXHI1RKi7EW8EQS9TrqYVSw/kiVbbERNggWsBlojfY4vUg07I4ItWmUfJ352vb/U54oovXMWcQV3seTQkhKIp5QpaWH2rrDiecFXIhKssDHPRVsUYrWGF2VmaYB1m28hOZtFW3W1falz19eJufz/uD/LSBB+PjuAxV5ydP5rgzAyP2VlegXZ+uuCLmzfx/NYtPLtzG68ePcKHN/9F4aroiCjaI7TQE2uEmkvKyAwURfoRSRSd1UXVJQtUh9qg8LQJYvwVcNRkDfwUf4Cv7F+wV/kHBGr+jGD9hbhgtBBhpgsQZraIWIJQs+UIM1+NCKu1uGq3joy9DcR6gk3TMvvV1K6idcsRZbcMUbZLOSJp/ordCkTa8oiyXUX91iCGbWOzBhEWyxFuvpQjbPtShG5fhksWy3DRajUuWq/DJZv1CLXZQC1hvR4XLNciZPtKnDdfRixGiMWvuGT5K8JsFiHcdhH1+QUXLH7E+e0/UL+faD8LEWq7hIvSYlFhESyt0XEFLrNUQyda7riYiwRjxdwvea7AOe8VCPZahtOev+K020IEuS7g2rM0f8F7CS54LcF591+JRQj1XobIHWtxbecWenELImGHIOJ8tyLGYz2uuKxCBB0jgo4R4UTn5vgzwhy+R7jDd3Q8wvFvdL5/Qfj2P+Gy2f/GFfM/IdLi3xFp9WdEWtK05b/hqvWfcM3+z4h1/AvinP+KRPfvker9EzJ8f0Ymaz2+Q4rznxFn9/9BlOX/RIT5/0C4yf9AmNH/QfxfiDD9N8RZ/0R9ViLDfQPSXTci2Xk94l03IMFzExLoPGNdVyKK/Q78iLirXqtxzX8LXZMgPVSiuLZbhj5I6sgKNkTBBVMUXKI2VB8Flw1RdNUcJbGWqEywR0OaK9ozvdCV4YPuRG+0RjiRM2OG/J0aSLWVQwJ9oNm/PsWR0ZEkoYJEQXXErFVCxBJFRC5WQcJKPWRttkS+oCMZNC4oEHZFnrAHcoW8kCPkzUOYjTDow4uwYiMJshEFRQhanivsS0aPL7IEfJHJRhKcF622eXGi1fwIgxn8dMFMVu9K4Gvh6rewOllMBMsR2sWDCVfbaNlW/89kEzm0LFcgAHm0/gsByN0WQOup/xZi8zwBNM8XsLbsJsOO2PI1e37L1r3Udz8d9wByBA6RYXeYx2+Eq6NkCDLx6jj9bidQJHQSRcInUSzCh6ZLhE9xlIrME4Ry0TNk7PGFK6n/hHDFiVYsXe/cH4wIyASqs8QZPl8EK060+peFq7OoE/9CPZ+Gef6hcMVHmLVn+AQTXwtXQd8WrkR/C4t4modFQHGw6XnE/znhqvlfEK64OlTivJS+Nn5dqpbfceo3NIuf/AwnUkkGfQXrc5L2w6ONE6++xd8LV0FcywlXTMTiC1bzdBCdRBdrpf8O/rp2Wbp2OTpfObouOdqP3Flqz6FF9ixaZM4TF2k6FM2yYWiSCUOjdBjqpcJQR9MtylEYNkrDfZdKvPFvxdudrfj/MvcfYFVla743er/nfvec7tN9+uzu3rtqV87RUpGcMwIComTJORlAkhEVyTlIEARBQZScc84gOeck5pyV5P++Yy5ArdC9u0/f892q5/eMmddckzXnHOPnO97xcF89bliWYNYwG5PalzCmmYwRddpO7RzG1OIxrhGDcc0ITGpFYEonElPakZikckI3AmO6IRjZ448RLrfVCcwdOYJr3lTJDaBKdIghRqO1MUHv0mt55rhZboPb1ba4yahxwI3a/bhe64KFWjcq3QkPLFS6Ya7UBXPFLpgvdsUCldeKnDBXtBezxVTBLXHgypkiB0wVOGIqnyrj+S6YyjuEyZxDGM90w2j6fgwkW6Erdg86ovTQGW2Anjiq+McbE0Y0rY+eszroT9LDcKoBRi/twXCaPu1ngMkMY8xkmWAqwxDjl3Uwkq5J69QwdHE7Bi4oYPCiApXy6E+RRt95SfQkSqAnXhq9sUroi9mB/hhqiMVQpThaE93hargaooL2YGW0hyihNUQeTcGSqA0QQY2fAGoDhVAXLI6qIEmU+VGD1EsEhSeosXqCGqCnmMiixqkPT1pV+8iiypsaqt7UUDvNpqli7U2NSV8mrrajNXA72gOV0BGkiI5ABbQHKKKdiSwuAksNDf47UeuriUovDZR7qqLkqBLy3eWQ5ypL70M5ZOyXQ6q9NNUvJKiuIUp1D1Ek2UogxUGKGnvUGLQTozqAEGKt+ak+wYdYc37EWwkj0UaC6i8SSDQXQ4KxMGI4abUJEbt/QIwO1VVM+JFPx648pI5SVxWkmInAV/lbuIt9DCchQuRzuIh/jUMyP+G4Cj+O7xTHSYPtCNlngtSgY2igSuVMRyXmu2vQVpCKtBAvRB9xQuJxV6SePITEQ04IdTDHSTM9nLI2RbCHCy5EhKPkcgZqi8vRVFmLtvomtNY1obmmEW0Nrejv6sPI0DiGBsbQ3dmPLmJwaBLTszdw7fpd3Lz9AHfvPcajx8/x8vkSXjxdxKNbT6jx+YAapdfQ3tGOqkYWbVWJ2maCE1dlqGwoRQXBxFVpQwlK64tRXleEyuo8ZF9JRETAUXg4GMHRQBVWGlKwUBWDFWGzQxx2O5i4Esc+anQf2CkB512SOKglBRcdKbjryeCQvhyOGMjh2B45eBrJ45SJIrzNWRdBZfhaqcDfZgcCbdUR7LATIXtZt6NdnLgKslFDoDU1EggWRbUuqyJsdiKcSSu7nZywCrUl1kvaNsRCBcEs2sqEJ678DeXhT5/tS5zWl8EJHXF4aoni+G4RHN0ljMPqAvDYsQ3uKnxw3b4VLkp8OKi4Fc7yW3BQjpClaTlaJs8P9zVx5aHME1YuyiI4uF0YLorCcFcShgdNeygLwn0723YbDikI4LC8EA7L0fbUMPMxM0VGRASuVjNx1YWhwS7093UQnRjoZxFXPfT37H8rrqhBMca6CLLuf+NrQmpick1csekJTDJpxboMTo5hjJiYHMcUrZudmCZmuFxXU8MjmO7txkRtDVri4nCFGtWxsoqI4RdCAt82xG/6GQk//8SJqzQWhfXDDzj79dc4//33SN+yBZn8/FS3YiMKEoICyBIW2hBX2QJr4urnzcj4ZQuyaH/WXZB1CeRyWbGIq3VxRZTSdKUUPQsIto7lwsoXFkGRuCRKWRQWi8aSkkINE1cKCqiWYQ1yCZSLSaBaShp1NL8RccWiS2j7GlpXIyqGahERLtqqXlqaGvOKaFbcTrAuVUxYKa6VCrRODg3SUqhn4kpGEi0KcmhRVECjHD2bJOmz6fMb2TJVJbQwcbVDCQ3KLEeWLG0nj6vKyuhRV0MvNa67dHaiXUcTzTTdtGMHJ8c4uUaN8xo9TRRaaiHZThMR9moIot97mLEi4nbLIlVNFvkaSijSUUWGjhJi6N7x0xBCgK40/cbVEee6B2ePmCKecdCQ6upaiNujSfV7bWob7UHSsYMoSU/A8EArrs+NY6KvB82VVagqLkJDRRnqSwtQnn0JFXlpaKjKQnNjPmpqM1BVcQl1JWkoOX8GyZ6HqU3jiGgPV+QmxaC3rQazY70Yu9qMrsI8tF1Jw9XsdFzNS0d1ajQyQz2R7Ud1X29XXD5iS20FM1w+7YDqM/S8C3BDpYMxGuh51mVF7yxrIwzaGGGEyhEzAwzq7kYvixZi4m+7Mvq1tDFmbo5JBztM7rXDlKMd5hwdcH3vXlzft49LpH7T+SBuubhyIwpO2zlgnIu6ssWMjT3m7Bwxb8fyS+3FgsN+LDiy0QUPcJFVLLE7S87OdRVk8opJLEdePiwuSov2m7G2wwyXXN0OCyziyobe69b0+Ra2mDWxxKSBMWGIGUMTTBuZYcqYdf9jCdutMcEEFk1PsFEJWS4sa3tcdzyA+y7uXPTVLSbcmHhz3Mtxk7jFBBt9B5bEfcLYlIvG4roUmpvSvCFGDPQwqK2FPk2WpH0XhnVZ90EdrstgLy3r0lBHN1vH8mDp63LdDAe0ddC1UxNNSsqoonuCUaOghGqiiNpcVwRFkbJZEHE/8SHk+1/g9f3P8PjxF+wl9nz5LVT/8gkU/uUjqH70FbS//gUGP/BD+5vN2P7JtxD/4HOIfvgFZL/6AZpbhaEvJA3tLSJQ/fJHaH72Dex+3gY/cXmck9+BLKWdKFPdjSYtA3TTteqj79hD36/DyBAtdJ6Nu3ejQV0DdWyUQNUdqKHfQbWaMipUFFGiJI9CNlqnrCRy6F4sUJRDubrqmrRSR4UmvffpehQQGfSbKaLrOHLlMl4uzGN1iQ1Ns4qllSUsLbLcn6tYIR4/eICOunqkhIYh7uRJVGdewf35Obx58RLXO3uQERCMk/p7cJjOxVNFGd4s2kpNET5q8vBRl4X3Tjn47JKHr/Z2+Omr0TtEAwFGGgjkhJU6Qs00EGZO97TlbkRaaSHKRhuRTFjZ6SCadRF0oHLvO+LK2RDnXAhXo7fi6rApUg4zcWWxIa44acVGEwz0QGHokd8RV9QOuhCF5rQ4ujfPoSMrBV15qegtuIz+kiwMludhtLoEY3UVmGioxlRzHWbbmjbE1U0WbdXbhZv9LMfVAO5w0VbDeDg+ikdcfqt1cTX7b4qrJ5y4YpGZ97H86iXerK7858VVibckrsbvQneyDmqjlVEULEdfeifa0mzQSRXilmRHFFOFPHa/LI5ofIu9Un/GAcl/xWGlv8JL7RME7f4M4TqfIEL3Ayr/glDtvyJM5zNE6DOx9B3Omv6AePMfEW/xA9eFMNb0G5wx+hwRBh/TNn9FlOHHiDH5DGfNvkCc2ZeINvkCUbQ+cg+Ve75CtNE3iDH6juOMwTeIMvgKkfqfI0z3IwRrf4Ag7Q8RZPA5Qgy/RShtE2r0PU1/j+A93yFIn/ENPdS/gJ/Ox8RfEUifGbTnQ9rmQ0SY/hXxtl8i1XkTLrttwyU3AVw8yI+kfVtx1n4TYmx/RKT1dwiz/BLBFp8iyOwjjkCLj+Fj/RFO2fwVntYfwNPqA5yw/AtOWn4IL5uP4e/wOYL3foVgxy85wp2+R8IROv5pSWRTBTs/UAWFgcr0g5PDxcOCiN5H5279MYLpOCHWf0aIzT9Thep/IdzhT4ja+ydEOP4Twqz/gX78/4O+3z8gzOQfEWn2T4gw/0eEmv4dwkz/OyIt/x6xdv+Ac/v+Cckuf0bGsU9Q5PstyoN+QmXQzyj3/w6Fpz9H1rEPkeb+r0h2/mec2//PSNz3Z5w/8DHSPb5D0WkR1IXvQGusHlpi9qAhygC1RM2ZPfTbMEB1lBbKwjVQTA2UkjO7UJW4B3Vp1mi8cgBN2YfRWuiDzopw9DfEYqQjDqPdZzDaE4nxgShMjsZhZjIB16aTcPvaRTy4cRmPFzLxeDID9/ouYqEuGsOXTqPO0w6XtTWQJCGHFFElpIqo4vwWeml/LYnYz6SR9LUyrvysjQIBC6rQ2FMlxx4Fwo4oYOJKxGlNTPHkFKNQ1BWFYoSoC2+5MCF0kCo+zlRRckIOkSVw4C2CTsgWPMgJrVwhV448YTcq35VXb2HLcgXdkSdEL2ZhxiFOTuUzWcXnukE+UbDNDYW0vEjAA0WCHiheo4jfA/nb2PZ0rK1r8Lm/FVhEDt9h5Gz7LUxq5W47ilz+Y8gTOI58QU/6fidRKHyKh5AXcZqjSMibrpnPGr4oEfFDKVEm4s9D2A/lwv48RHhUigZSJS+EKnxhVDEjpFlOq/Bfiatw1K1R/yuYtGqUfH+UPiaWOMTCUC8augGbf5dGsd8b4e9Xx/hdQtdGAuSx3uWv+V3EeFKq5Vc0i6yzJq+46RAi+K28YiP1saTn4kFvxZWYP61/SwvNt9LyNlr/PgFvWeu+x0VeSf0+G7mlpIM3YDJro0ufRBDaWYQURxBHxztd+TqlQgieSHqbgypoLXLqrYjqYLJK3H8DNv++kGLb+G9wlZNXv0cgOun4nVJBnLTqWoMnsYLRJRPyHt3/Dp2ydL5y9L3lg9Zg06FEGNrkwtAqG0FEoVUumhNXbXJn0SbLo1U2Du2KZzGgeQHXzQvxdH8dnjvV455tGa4Z52BK9xLGd6dgWOMcBnfEY0gtHiPqZzG+MxqTu8Mxo0PoRmJKh55fBBNXo/rBGDH2xZjdScy4H8G1UwexEGCD+dA9mAjTwGCkPAZipTGSKIuxZBmMX5DG2AVJjF+UwNhFSYylSlEphfFUGUykyVOpgLEUBYwkK2Lk/HaMJhMpihi9IEfb0v5ptG2aNG0rS9vK0XGUMJmqjsmLWpi8oIPxlN0YPa+KwXgZdJ0RQWeEMHrPSNA5yGAoXg6DZ2XQFyOOnmhh9J8VwUiSGO0jRuckjkk65txlFWIHpi+pYCptOyYvKdFn0fmkSGPgvCT6k8TRe04M3Qki6CK6z4miJ0ESvbFy6IlSRH+UMobO7MBwlBr6QpVx1V8erb6yaPWnxlqAHJqCqMEYKIVKP1GU+oqg2EecGjCSHPmnJJBzXBRZR4SQe4xJLGqknpRC2SkZVHjJocpLHtVe1Ag9pYCKk8QpJdScVka9nwodW5lgUVeyaPalBqM3NU69pGkfqr+c2o7y01R59dZGhY8Oyn12o+SUOvKPqSL3sCqy3VSR7qyC8/YKiDWXRJiBIAJ1tiBIdwsiTQRx1loCCXaSSLAXR5ydCKKtBRFhtg3hJnyIMOZDpBFhsIXqPJsQuusHhGl+j/BdTFz9gvPGQshxkEOluxpqDmsi30kVSRayCNOnBuZuMXjvEoHXTkGcIry1xRBgup0amVYoSQqm92Yhbox34emtCdye6EJ7cTqSfA7hlKUuju9Rw2njnQi23oNwRzP425rimLkhjlpZIOTIUWQmJKG+qBx9LZ2YHBjFzMgUMY35yXncvn4Ht2/cw8zUNQwOjGFgkHUTm8fM3G3MzN/CtRt3cOvOAzx4+BTPn7/C86cvcf/mA8yNLmDw6giampt4Iwo287oK1nC5ripQ2VCOioYyrhtheUMpylm0VW0hqqrzUJCdjOiQEzh2wAwHjNRhs1MKlioisCJsVMVgv0Mce9UlsF9DAgd2SsJ5lxRctGTgqi0DNx0ZeOjJ4LCBDI4ayuK4sRxOmirgtLkivC22c+IqwJYa9PYs0koToY67EEawSKtgmx0IslTlCCZCrHYglGGttiardiKEJcS3fUsIE1drEVeBpkoIMFakRocC/PfIw89ADt660jilLY4TWqLw3C2CY5rCOKIugEM7tsFDhQ9u2/ngqsQHFwUmqzbDWZaQ2UJsxUHZbXBXFISHkhDclYXhShzcLgQXWuYqLwh3eSF4EKxLoTvXtfCtuDokLwZXRVmcNjXB5fBwtFdVYrivG0ODvdxIggN9vKTsg4P9GKIGBesqyBNXIxgbZ/mtRrl8VlMT45ysmuHk1QRNj9HyUV6eq0keE5NjXBfCuYkpzLGoq9ExTA+PYKavF5N1dWg7m4BMu72IkVZE1GYBxP3Ch/iff0HSps1IFxDkxFXSjz/i/A8/Im3TL7iydSsy+LbgCt9Wjgz+bcgUZF0KBZDJ4OfHlS1buYiry79sQeZWPuRw3QWFOXnFErMXsa6CRPFaBFaFBD0bRCW4nFe5rFuhGD0vmLSSkkKJBK2nspaJKzlZLq9VuYgIyug4lUxOiUuimvavYtElolSKSfLkFYu8EhdHHev+Jy+HFiUlnrRaE1WNRJO8/Nt5ORludMEmeRlORrG8Vyyhe6WkOCqlJFCvQM++HdvRpq7CCaxGRXYMtq0crqpsR7fGDvRyo+Spo5O4StMseXabsjJat29HKzW+W3V3otJYE5epsXvORpPq6XpIcTZCqr0BLploIctwF7KMd+OisQa1kZTgoyOJ0zrS9PtVxVlq7J4/aoOk47aIOWhMyzQRQo3nGHpunHWyxtlTrkiJDURR4RW0Ntaiq7ER7TX1aKyoRG1pMaqL8lCeewUFGedRmJmE0oI0lJdnoJru6bqqfFTmXEJubBTS/P1wMdAPBRfO4ird9xPdDeij9dVxEcg/cQyFXsdQGnwa+eGncCnAAxe8DyDZ0x5nPSwQd8gMad6OqIw6glofZ5TbGKDeSBtd5nvQb2WEYVtjjBGjlgYYMNiNTjUVtCkp4Op2ZQzs1Ma4oSmmmfyxtsGUrS1mHey5xOw32GiALDG7iwvuuHtwsKipMUtrDJtaYMLcBrPWDpgnrtk4EjRNzNk6cF0JZ+1p2oHX5fA6k1cMJrXWkrmzKKlpa1tMWq6JJwsbzHGJ2Xny6ho7vpE5YYo5IzNOYo0bmGDGzBrzVnaYtWQjCrKIKvpcWxZdtQ8L9vtxa78z1w3xzoGDuL3PiTiAWwTLf3WT5dyys8cky9NlbMKNQDhlZooJE5bA3QAje/S5XFcsGTsbbXDUQBdjhvoYMdRDvx5dUy1Njl7d3RjQ18EQrWclG6WxRVWV61JbR7/3OiVlVMgpoIDukUwhMVziF0HiZkFE/rQFfj9uwkm6Rw9v5YfdDz9D66+fQ/lfPsaOv34N7W+2QP9HAez+bitUvvgRUn/9AqIffAqpz76G+i/80BOShNZmIez44nvsomX2P/PBV1IeSdvVkaO6G+Vq2mjS2oNeY0sM0bXso79rh4kpmgz0Ub97F2p2qKFaWRU1KoSqCipVt6NEkc5TVgY50hLIlBRDFpX5CvIo2aGCcrqXytXUULFzJ8po/+xdO5G1xxANnl64VlGN5Xv3ucTsy29WsLSyiKWlV7wRl1dW8Pj+Q1yleyHhtB+OmZghyt0NbTk5uNbajrb0DEQfcIYHHfuQihJO0j3uo7Gdk1a+hJ+GAnw1FeGrpQRfXWX47tkBX2N1+JuoI8hMHSHm6gi10ECYpeavoqy0ecLKUXcj2orrJshFWxkh0dUYiW7GXG6rpEMmSD5ihgtHzZF23ApXOHG1F7m+zsgPoLZlyGFqm9N9F3mCJ67i/VCfGIyG5Ag0XTyDlktn0Z6RhKssKXt+OnoLM9BfmoPBigKM1JTyoq3omTDd0oC59mYsdLbhZk8HbvV1Et24Re+a9dEEH46PUNt9DI+n2IiCE3gyPYWn3KiCc78vrognTF7dvI4X9+9i+eVz7u/w5jf//605rrwl0HZuNzrOa6M2Tg0NifQDL3TEjbYA3OyMwnR9MH3pg4h1UYKT8hewEPkTrMX+GU7yf6GX9l/gqf5neGn+M07v+kfiH6hCRqXmn+Cz+8/w1/mA+JCDCaNAgw/gq/MneNF2x9X+DkdV/zvt//fw2v2P3HIfbTrObrb+T/De/a90jA+o/BDemh/SMT+kCt8HxL/ilMb/wvEd/wNHlP8bjqj8HTzp87x0/wpfg0+Iz+Cr/zmVXyHQ6FuEmn2PELNvEWj8Obz1PqDKxz/h+G76TN3/iXDLj5FxTAD1URpoT9BHY7Q2ykM1kHNaCSmHqNJ6gB+RDlQ5tf0OAdZfwt/qcwRaf4FA2y/ga/8FTjl8iRP2n3Ol7/7vEOr2C6KObEM0HTP6CD9iDm9D/HEhXPSTQS5V7MsT9FCXYoKWVHN0XLZE0wVDFEepIvW0MM4d2UT8SC+cH5B88gekev+EK4GbkRmyBRkh9HIP/Anpvj8hzYfHJd8fcdH7G5w/+QVSvD5Huv+3yI34CUUxv6Di3DY0pImiM08BfcWq6CtSRjdNX82UQetlekFfkkTjJRk0XqaX8RV6YWZooKfACOM19CBt88SdLn8iGLc6gnGzPRQ3OsJw82oYlcG41uGPa51ETxBuDEbg1vhZ3Jm6iLtzObh3rRQPbtbg8d16PHlYi2dPyvHsaSlVhkvw4lUpXi6W4fVSOZaXKrC6XI03i/VYfd6ElQdNWJyvwuO2TAxEnkamth7iBRWQJKiM5G0qOPujLKI+E8fZL2SR+oMGsrcYUOXFkio3digg8oQdkM/ElagzJ6gKmbASceUoEnVDkZgbJ7A4mfUrccXIFtiPrDWyBQ8QzsihbXKFXQg35Im402e40zI32sb1LfyuVNlyRR5N5wu6IZ/WFzCBJUjwM1nlskEBUbjNBUW0vJjfDcUC67ijaJs7raf9t9Kx1qH5PD4Pmj7EwYvA+i15/IeJI3QOR+kc1sSV4Am6Nid5CJ4ivHgwebUeeSXCxBUh7ItSYT+UCvEoWxdXtKyCqBINoApfMKolQ3lIsSTtPGrWkQhDrXgY6oj6d+EinsJ/M5JfI4uIYjBBxYTVGo2ivGXr699PlP4Hx/hdQt/JT/X74qqFIcajVfQtLb8RV2Fr4iqEi7xqEQumfRlB70VUtbAIKyas1mgV8+fkVDute5e30ooX1bSeO4oTVNJ/zLviiuOdnFMdv8PVNVn1rrh6m4MqaENGbUDn08GE1RpsvpOTUDz+VnHVKRWILqm3wuotwRzdf4Os+o24YrJKIegt8iFr8iocrXIRBBNXZ9DGRV3FcfKqnQksOSauYtGjeg6Tepdxy7IQ921LcMM0DzP66Zy0GtuVhBGNBAyrJ3DlqEY8LYvFhBaLsorApG4U7RvNMaEfRZXFEIxb+WLamXURdMc1H6qEBhljLnwXpiIUMRQpit7Ibeg9swX90b9gMG4ThuJ/xnDCT8QPxI8YSfgZo+d+wVjiFoyd48NYwjaMUDl8biuGEjdj+PwvGDlP2yT/gLHk7zGW8j3GU37E+IWfiC2YvCiE6VQJzKbKYCZNGlP0rB9P3YahZLbvVoxeEMREmgimLolhIlUYI8m0LmkzRlI20bqfadufMHFpM6YvC2HmMu2fLkfzcpii98FshgqmidFUBQwky6E7SQZX46XRHieF9rPS6EiQxdUEeXTEKqI9UhEd4YroDFdCV7gyOgK3o8lbAfVe1JjjpJMcyk/JovikDPKOSyLrqDi9byWQwaZPSCPLUwZXDksg3V0UVzzEkX1YEjmHpZF7SBr5h2VRekwRlSdUUH1iB5XEaQ3U+O1CXYAm6vx3oNpXCVU+coQMKrypAeslg/yTcsg9oYx8r10o8TdCTYQ1muIc0H5uPzpTXNCTeoQ4jo7EI6iPPIhib2ukHqRKpIUMgvcIUylJ82p0HH1UBJqiNMAImZ47EWMvAR/dH3Fsx2c4rvopvNSoPrHjC/iofI4A1S8RovENorR/xLk9fLhiJYHSg9tRd1yLroMhyk6YIocqnRfYkNYs+sd8OwINpRFgLEOVYW0UxZ3EaEsBHt8axdKL2/RufIin96Yw0FiES6EncNpGF4f1lHBUlyrG5lqI3G+BQEcLeBjpwUFbC4dt7JAUGoG6wjJM9Azj3txN3F+4i1uzN3Fj5gauE3NTCxgdnkRvzxC6uwfRRdt1dg+jg6a7+4YwPDqJ+fkbePL4GV48f4U7C3fQ2dCNstwKVFSWoa6NGrYtvKgrRnVjJaoaKnnyqrGci7xi3QQrawpQXZOP4vxUJET54JSbDVzMdsF+lwysVUQ47HaIwVFNAvvVJXFAQxJOO6VwcJc0XLVk4KYtC3cdWXjoyeKwgSyOGMriqIkcPE0VcNKMyStqqFsqw992BwJZN0F7wo7XRTCYySzrX4srVYQyaDnrHsiirN4TV2yedRW0ov0sVBBoSn8bYyUEGCkiwJCJK1lOXHlpS+Cklhg8d4ng+E5hHNUQxFF1QRxR48chVX6evFJk3QPXxJU0j4MyW+EqT+sVBeCqJAhXJq2UhGhbJq0EcYgJKjkheKyJKzf5bfCQF8BhBWFaJk7bysLLxJh+B/S8q6zEcG8Phgf6MdDXg4H+96XVyMgQx9jYCCetNsQVk1KT45ienCDGaZqWT7JRBmm7qVEONtrg1Pg4Zsfpd0DMjo5hZmgYMz09GKuqRnNMHDKpsR0rsx0Rv1D99qfNiP/pF5zfzIdLAoJI3cqH8z/yRhK8vGUrrrDk7Js3IX0zT2KxqKssIQFcofIK/zZcYcnaabtLmzYTtM3mrcjeJkB1KBFeN8C1RO0FLL+ViDiX16pMVBzFLGH7NkFuGyatymRlUU5UsCTs1JhlOalqpaWpfiKJSjExqscweSVMiKJSVALV4tKoEluLumLJ2ok6aSlOULUqKaJFSQENTH7R8dhyBtcFUF6ei65i65sU5DiaFeW5nFb18rKolmFJ4aXRwHJcUeO6hRq2rSosL5YcWmh9Ky3v3KGMPk019Gtrok9bA12aquhUU0YXNcg7VZRxleUiYsJrlyrKNbcjXVMOF0zUkHvYBnXhnmiKOo1Kb3fku9gizZEasg76OLdXD2csNeCvzeS4EpLsDXDR3Qbnj9sjwt0Mp+204GunjWh3a5w/5YI42j/S9yguJEajuqwYV5ua0N3Sis7mJnS1N6GjpRaN1cWoLctFa3Uhuhor0ExlDc031RSjr60Wg801aC/OQ132JbTR8qnuBlzvb8Jg8WVUBnkhy2kvsl0ckedJ9efAw9R+8cB5n32IoQZ31GETJHjZIDvCDXXxnqjzPoASeqbV6O1Ep4ke+i32YJhFXNkYYshCD90GO9GqoYQWVXrnsO6Cu3ZjRG8PxgxNMWZijnELC0zZWnPJ2W86O+E2k1aubrh/6DAeHD2G224emLZ1wJCxOUaMzDFpao0Zc1vMWdhzXf5Y5NQswYTUjJ09J65Y/itu9MF9B7iuh0xeLawndbd35LabtbXHjJUNpi1suONct3bEgqU9FixssWBujWssysrIDNPGFrTOHjft9+O6HctlRcdydMaN/S489h0kaJ6NNsg+034vN9ogN+ogy8tFnzVvS+dnwaK1zDBhasolbh9mydgJLtcVE1gGutzIgsP62pgwNsCkuTFGTQ3Rt0cX3Xpa6NLbjR59LfTp66Cf6NGmNv9ODbTuUEUzi/hTUUWVghJKpGWRKy6Jy8LiOL9NGNG/8CHo51/gz7cNPnTPuW/hh8nn30CNiau/fAGtr36B7g/80PpBABrfbuFGEJT65CvIfvkd1DZtgza/KHZt4seOL77Fzk++hNUPv8BbUhZJKruQpaqFYhUtNO42RK+JFUboOg7S36LL3AqthkZo0NJCrZo6qpRVUKm0HeWKiihRkEe+jDSyJSSQJSGGLClxLj9c0XYlOpYySlRUUKqqigqNNXGlqYEC1k0wLAr32rqx+uQ51y1wheWtWlnE8vIrvHmzjNXVVTx//BRdtU2IPnoK+3dowGkHe184IO3EKSS5H4KP4R540L19ZIciTqkpwVuD3sfqCvDfqYjAXfRO2q0CP21CjzBUg5+JOvxN1RHMSSuC7tMwa9ZlfTci6b6MsmPSiu5NRx3E7GXobowiyIu2onvc1QRJboQHwaKt6B66eNwK6SdtkeFlj2zvfcjzY0nZ2WiCLNrqOEqjTqIi5jRqEgJQf34t2io1Fq3pa6MJ5qZSe/8K+oqzMFCWh6GqIozWUt2hoQpTTbWYaW3k8ltd72rHrZ6ruN3bidt93bjNiat+3B0dxIOJETyeGsOT6XE8mZkg1sUVi7qa4+W4WlhY4zqeMnFF009uLODFvdtUz3nGG/F6Q1X9rcpqTVzl+Uii9bwOWi/ooj5pF7pzLXCr2w/LtzOw/KAYzxfyMN0chbwoS3hbiuCA+lew3/4R9qp8gH2q/0x/3H+Em+Y/4IjO38NT/3/gpME/wmvPP+G0wZ9wSv+fcFzrf+Dorr/HcZ1/wEn9f8QJvb/DMa3/Dw5r/t9w1/h/w03t/4Kb+v8FD43/m/hvtJy21fqfOL3nL/A1+ghe+n+l+T/j8M4/4ZD6P+Gwxj/iyM7/gUMa/x3uav83V3rq/wm+Fp8gyPYrqpR8i1D7HxC5bzMS3ATpRyeFTF95XPGWQtKhLQhz+BQBNn9GlNPnSD8tgIbEXRgr3Iv5SndMlbhiKP8Arqbb0bUwQ3m0PooitJAfromccA3kRGoiP3o3Cs5qIy9eF9kJesgics7RdikmqLpijYZcB9Tn2KMmwwa1RHOeI7rKXDFYewRj9ccx2XAcc80nsNB2EnNNRzFS6YyuIhu0F1igvcgcV0vM0F1miv4qcww1WGO41Y6wxVCLJYaazTDQbIK+ZmP0NdHN3qCPrjoddDfoYqDNEGPdppjqN8PskDmuj1vhzqwD7l3bj3uz+3Fnej9uTawx6Yw7M+607ghVcD3x8PppPLsditcPE7D6LBV4foXIAp7mAk8KgMeFVBKP84BHtPwRrX+YTmTQNrTsZTmw1AisdACrPfT766WfVhfRSjQRdUQ1UblGFVEDLDfQvm10jE7gVjtedxZjKNwflzXo5uVTQiK/Ks5tUUH01zKI+oT+ft8oI2OzLvK2mVCFxooqNzbIE7RdE1f7/gvFlRNyhGg9bZsj7ErwIq5Yt8EsARdOWHEI0DqB98UVJ69ouoAt2/a+uCrYxuQVndM7FPPzyt+KK4Y7TXtw/JviSuDfE1drCHn9jrjy4eRViZAvSgle1BXDFxU0XyXqTxW8IKoIhqwRukHNOhKhqBUPRR1R/ys2uuqJv+VvF1d/zH+JuBL/G8WVaMgGPHEV9F8mrtr/s+JK+m8QV2uiaiPSikVjSfwfEFfS/4fElUIYWuWYvIrk5FXbhryKRTuTVqxUiMFVpVj0qydhSi8d80YZnLSa1LmIsV3nOXHFoclIxNjOBIzuisPI7jMY0YnCqF40xvfEYdwwFqPGkRgxD8a4oy9m3D0x6+mMaS8zTPruwlTwdkyES2Eogh/d4T+hM+I7dEd9h/7Y7zGU8COGzzG+x0jiDxhL2oSx85sxmrgZY+e2UsmH0fNbMHx+EwaTf8TQxR8wfOF74jviWwynfEN8y5u+8ANGUzdhIo0PU+kCmLoiiMkMAYxnbsNIBkHzY5kimMgWw2S2BC0Xw+gVYYxcFiC2YSDtZ/Sl/oCB1J8wfIkfw+kSGEyTonkZDKXJ07wKHUMNg+ka6L+kid40LfSk6aLroj6uXtBDe7Iu2qi+0JK4Gy1nNdEUrY4GNipgxE60R+oQBmiP2IPmYH0u6Xn5qV0oObUbJV46KPPVR3mAPkoDtVHkvxMF3urIO7UDuZ4qyPfcgeKTVNn02oUy2qf8xG7U0D5NfoZoDzJHR6glOs7YoSPOHq2xVqiPNERlqDYqwnej+ow2auL0UHV2D8pjjFB6xpwqbvZoSHJH1xVvDBeGYKoiGtfqE3GjNY1eNVdwoykdc5XJGM2h30yiF0qD6Nl/whx5Xuaoi9iH7vP0vs48jcHLx1AbbYvzbsrwMdiEw6qf4qjKxzil/jm81b+Av/qXCN75LSK1f0Sc/iYkGm3FZStRlBxURP1JXbSH2KA13Al1Qc4oPu2IzKOWSHXbg4T9uxC3XxNXfOzRXRiPBzNXsfrqJr0/H9K78SmWXt7E7GATSlIiqAFqA28rLXibszxOexDraodIFwd42phh/x4DuFCjJvyUD0ozcjHdP4pn9x7h5aPneHT7Ie7duIebc3SsyWsYG57EQP8Y+vpGOHHV0TmIlo4eNLd34mpnL0ZGJ3H79j08vPsY06OzKM0uQ8rZCygoykFDRxXqfldcVaBqTVxV1hejqqYAtTX5KC1KR3J8MHyP7oW7lTYctORgs0MUtioisF8TV/vUJbF/TVy57JKBm5Ys3LXl4K4jDw89eRw24OW5Omosj+OmCjhBnDJX4JKzsxxX/jaq8LcmrHgE0rIgq7fS6t8UV+8QYssTV4HviKvA34grKZzSEseJ3aLw1BTBMQ3eyIJH1QVwmEVeKf+RuNoCFzk+Tl65KgjCVUkIbgzWfVBeEEfkhTgOvSuuFNbElbw4DirK4KTxHlwMpHdMWRmGe3ow3N+Pgd5/W1y9H3H1nxNXs0NDmLp6FUMlJagLC0e6pQ1iZZUQuVUAZ376BQmbtuDCNkGkCwpxEVcXNv2CS1tYpNU2XjQVJ682c+IqS0AA2UJCyBDgXxtpkNZv5ZG+eQtttwUZLOqKjS4oIkp1NSavBKl+I7gWhSXCRVrlbxOg+p8AJ7NYXqhKashWystx4opFXFVKSVLdRAI1rBQXRwUdp5TOr5SOUSHCE1fV4jK0jfTGKIMNsjJoVuJJqUZ5Jr6kuOW1dAw2zboQNsrJ0npFtFIDmUVlsek2lvh6hwqaVbZzwqqOSSw6BqOBCavtCmgn2hTl0U7rulRZniZ1DOrswoD2TnTtVMFVZUV0UYO8m47bRY3iq2rKaFGnRrqKHDKUpZGmq4IiD3ruxQei/0ocGuMDkHnKCWedTXHWzRTpJ+yR7maBuD07EK+jjDRLPVxytkTaaWecC3RB0ClbBFJD96yvMy6Fn0RS8Amc8T+O9AvxaGuux8hAPwa7u9BO0y3NNWhsKEdTfRl62uox3deB6d42al+Uo6EsBy10bw/Sc2C4vQrtZdmoy7mIq+U5mOtuxEJnDbpZhJbPMWQddETuof0o9j2EyjhvVF8IRGH8SVwKOoCk07ZI9rVDVrgzKs54oMzTFrmmGijXU0c7y2llvgdD1kbEHvSb6aBDbweaNOTQuEMWbRpK6NHaiUFdHQzpG2B4jyFGTIwwbk7tHmsrzNrbYd5xLyec7ri649ExT46bzm6YsrLHuKkVJkwII0tMGlthypSN5meNSQsrLopq2tYOs2vi6vo+Jy5XFhuZ8DrLhcWmWTL3/Wy5E5ew/TrrZmi/DzfsD+CGHU3bOOI66zZo44Br1nQulrZU2uOmw37c3Mu2d8LC3jVpRed086A7bjq5cpFdc3v3c5/NzmHamnUjJKysMWttjXkba8xZWfESt5ubY9yEjVbIi7Zi4mrc2JArh/S0OabMjDFvR/sSYxbUXjTSQ5eBFrr06V1uoMPJKyauOndp4qrmTrqu6nR9d6BWWQUVikookJFFBt0byYLCiN68FeG/bEEE3ZcRYpLwFqRn9zc/Q/vPn0L9Xz/D7s9/gvb326D9sxB2/ywIte+3QPm7TVD5YTPUfuaDxs/boE7TO778Dhoff4k9n38DDz4hxCqo4YqqNkrU9NCsS+1dM1uMWu/FMF3DPitbdBibolFLh4u4Kqf7rZjOqYDu71y6t7Ppvs4UE+XEVa6sFIrofivhpJUyipWVOXFVrqaOEg0N5BLlNvYYik/C4/4Rat/ycitxUVbLi1hZYvPL3CiDr569QHd9C6IOn8Q+FQ1Y0/fdKyWLI2oaOKmlhWM71XBUTQkn1JXgpaEI752K8CUCdm1HkNYOBGirIkCHYMnYDdUQYKJO75P1aCueuAq30USk3W5E2Wtx0upvElfuJly01XkWbXWc6g8nbHDZyx6Z3o7I9jmAfH9q0wa7oyicJ67Kok6hMtYHteeCUL8WbcV1E7zMRhNMRlde2ka01RCLtqouwWht+b8rru4M9uEOF3H1a3E1SUz/TeLq8cI1PL97C4vP2OAN/xviKtdfGq1UIW1JM0BdijZ6imzpBEOwykTFShPwqpFOIg8jTZEoOe+ERG8dhLrKw99JBL77thA/IMj5B0Qd+QnxJzfhvNcmpHj/guRTm3Du2PeIcf0CUQc/Q7Trlzh76FskHOERf/hbxHh8jUjnzxG6/2OE7vsUYfu+wpmD39G6X3DxlAjSvaVw8aQ4Eg4J0vLNiDzwE844/0QVt5/ouD8SPyDu0M9IPkkvwyBJZIcrIDdyO/KjVFF6dhdqLxrgaq4Vhsrphih3QEf2HlQmbkdxvCzq0tXQU2yK6QZn3L56Ag97/PCwNxD3e4NwpysIt64G4Xp7IBbaiPZgejCH4npfJG4OR+PWWCxujcfjxkQibjImE3FnOgn355LxaOECHi6k4MF8Msfj6yl4djMVL29exItr5/F85ixezMTi1Ww0Xs1E4wWVz64Rt2LpDxqHF3ei8fJ2BF7eCcOr+xF49TgSr54Qj0MIX7x84oUXjxmniJN49ugEx/MnJ/Hq+Um8fn6COI7Fl8ew9IpxnCrBp7D0wpcIoulgIoSWh2L5dRgRQcRg5XUi/ZBS8Wb5Mt4sZeLN62z62+cDL+h38LwIeFaAN4+ysHo3FcvXE/CSzvvFdAxezidg8RYtu5+LlSdlWHlWTdQQVVh5XoHV5yVYfZGP1ZfZxBWaJ15kYvVpLlbvF2L1ehlWp6ux3FOOW9kpaHQ/hBR5XcRt3YFzfBqI+1EFEZ/L4swn8kj5QRM5nLSyRIEQk1Y2yGXiSog3oiDrKlgocnANnsAqEnVF0e92FWTS6gDH++LqfXmVTbAcWFn87+LCSSsmsnIFeeIqT/At+evQdpy8egcu8uodirbxKGDdCd8RV7kcrNugO0cOnwdxiAfLhcXPI4/lxxLgyat8wWOcvCoQ9ESh0AkegiffInQKRcK8qKtikbUug6z74BolRCktKxP2RbmQD8oFfVAp4kcVvUCq6DF5FfyOwGLdB9eQCEGteAjqiPpf0SgRiiaJ9wXSRjc+MSasQjZoFOUt+3UXv9/jbVfAPxJXIb+h+R1a1hELQavoW94TV+v5rrjk7DxaxIKIwPellXgA1zWQE1br/Hviiq3jkqC/M7qf1B/zHxVX6zmu2n/VVbFdnLecJ5r838KElLjfBmy+k4moNdg2HRJ+G7y37zt0SgWgSzrwd+AJrG6Z4P8QnbJ0vqyLoAKdvyKDTTORFUKEokUuDC2y4cRal0HZ6LVugzFop7Jd/gza5KPQuT0WQzsTMa6dggmtFIxrJW9Iq/F1NM9x4mpYMxaDWmcwoBeNYaM4jJrGY9gsDv3m4eizDsTQfm+MHTqKkeN7MXTSAIOnd2A4UA5DYWLoCd+KtrDv0RL+NTqivkNP3I/oO/czehN+QvfZH9F79if0n9uMwSQ+DJzbRgjQtBCGkoUxcFEIfamC6L9EUNl3kUgVwkCaMIYuiWDksihGrohi9IoYRtKFMci2uySAvktC6LlMn50hhYEsRYzkqWC0QA2jeWoYztnBMZKnitF8VQxky6P7siR60iXQlyFH2yuj74oKulK3oy1lO1pSduBqmhZ6s00xXOSAiTJ3TFd7YrrGG+OVpzFU7Im+gkPoLXBBX74TujLt0XbBGldT7DB02RVTOccxk30SY2nH6Ht6oCvGjb73UfQne9N5B2I80w/9aYfRlrAXTTG2aI6xR2uMA9rOOKAz5gD6E9wwkOCOwXgPDMcfwkTiMcxe8MJcui9mswMxlRuAsVwf9GYew9UMd1zNoXMp9cRQnQ+GG4IwVB+KwdoIDNXEYLIxBQtXs3Grt5AqX8W40VOE+c5CzLYXYLY5F7P1WZipTsd46XkM5cbQdQhB7yV/+h5+GM0KwGQBHS/7FOrj9yH9pBai90kj3EoIUVaCiLEWxllLQZwjUqxFkW4njit2Esiwl0D+AVlUHVFDi58ROiMdcDXGFU1R7qgKdUVZkDNKAvYh38cOef4OaEg+jbn2XLy8N0zvXRZtdZeTV2xErnvz/WgpTkWynwdCqaEaut+Y6kYOSPc9goxQb6QEeiPyxHF4ubjC/6gnLidewEhnP549oErhq2WqHL6m+sJLPH3wFPdvP8T1hTuYn7uJa9duYv7abczO38Lk9DUMjU5gcJjlOZrFtXlaP32DGrPDKMkqRVpSGopK89bEVeWGuKpprEI1UcUEVlMFKhvL3oqr2gKUl2Yg7XwkAk+6wMNWH4468rBVE4OtqijsdojDQU2CN7rgurjazaKtmLSSg4euPA7pM3GlgCN7FHDMSAGeJmviikVdWfCirnwZFutsh7/ldgTSsiBLlV+Jq/WugtR4sFPnxNUGtryIq+B3xRWX50qRS9C+Lq5Oa0vBS1uS12VwtyiO7xTipBUv4ooPHspb4aa0FS4KvBxXvK6CW34lrgTgpijISSsu75WCEI6swUYedFfkh7sCHU9RgNYJw11ODM7yUjhuoIvzPt5oLC7CcE83Rvr73hNX69JqlEvMPvzH4mpqghjnIrAmJ3myamJqDSauJtbF1RTmxmh6cBATzc3ozclBma8vzhsa44y0HKL56fdPjdnErduQKiCEdCEhbmTB1K1bkM7Hhyvb+JFBZDJoPoONMLgmrjJZbiu+bbjMvw0ZgrwoLN4Ig3y4zPJibduGfFERFFOjtEBECLk0n72Vj6ByCx9yCCauikXFuVEEqxUUUCErixJqzBbRfqXUoK2kfaslxFElKooKYWGUCQoSwlSXEV+LtJJGlaQUF5XFxBSTUs2KCmhWkOe6/VXRvjXUQGbRVvWyMpzYWt+GE1bbt6NDVYVLet21cyc6NNQ4eVWvJI8aBTlUy8mgRk6aO17HdkV0sG5uRJfydvSpq9G7RRMD2pro3qlK6xXo/SaLDgXWlZC2o4Zxu9p21KooooDmL+9WQfZeU9SEnUDrxQhUnPXFhVP7EeFsjNhDFsgNdkOJnwsu0T2WYqCBVFMdpO4zRVYQ1RPP+yEx7hiiAp0QH0DbRJ5E6hkfnIv2R25uKjo7WzA00IuOpjoUF2QgK/MCsrIuorw4Fz3NDRjvbEd/cw1aqgpQV56B+sp01JekoCwtChmRp5EWTHXKxDPoKMlCX2UeWqhhXBEVgNJgL9TGUF0jnd6j5WnUKL5C74tzqEvwRn7AQaR5WiHlmDnSqUx3McQl850oNtdGi7UxugiW56rfygB9Ztro0FVFsxpdfxUptKkroFdbHUP62jxpw5KTmxphzNgIo0ZGGDExwZi5JaZs7Dix9IDe0Y+PncSjI564c9ADNxydMGflyEmrsT0WGDO0wLgJ60JoyY0+OG1jx41EyKKtbux3xi1nFy5X1k0qbzgd5Lh10BW3XdzpeCyhuhsPJzfc3HcQC3b7sGC7D9dZ7iw6zgKXR4uWObIcWk6Y38dyZ9FxnF1x46Abbri4cSVLDD+zbz+mHR0xbW+HaVsmrqwwa2WJOWtLzNswrDhmrSw4ps1Z9JUx993H1sUVy2FloIcpc1P6XDss7LXHjJ0Vhi2M0Wuij25DXfQSfbRdj44WurR2c3Ts0kSLhgaa1vJJlSopIZd+7xdERBBH92Ts5q04JySCRAkZRIhI4vCPW2H+8dfQ/uALaH32IyeudH4Rghaxa5MAdv1CbBaA2k9bsf2bn6H89Y9Q++oHaHz6NTQ/+ATWX34PfxEZpKlooXy3MVoNLOlvbYdhK2qnW+9Fn6Ut2o1MUL9LC5XKqiiWk0OeBLXvxcSRxYQVsS6u8mWlUUz3ZTHdl8V0f5XQfVm2YwdKVXegiMhnEVv2Dhg9n4InQ6N48/wV8OYNJ6pYxM/q4mtgeZneuW+o3fwKA61dOO8XghN7zOiZrQpnSVm4ycrhsLISjqoqwlNNEV47FXFaUwHehA/hr7WdJ6wY9HsN0N+BICN1BJloINhUg8ttxXUTtNJAhO2uDWnFhNU6nLRay2210U3QxQSJXLSVKRdtlcyireieSTvJE1cZTFz5HUB+ILUlQzxQHH4UpZGeKD/jhao4lt8q5J1ugnFov5KITmpjd+dfQl9RJgbL8jDMoq1qSrn8VpON1ZhurvtdcXWnvwd3h/pxd2QQ98aG8HBDXE3g6Vq01bO5WTybn+PE1XpXwacbAosnrx4t0LI7N/H66SOq4yz+b4irABm0phqgNd0Q1claaLpijPFmTzy5kY43iw30B72K1ZeNeHanDNfHLmOkNRpdlT5oKzuK1hJXtJTsQ3u5I3pqHTHUSD+QZluMNdODodECwzUm6CszQE+JPvpK92CgwgSDVWYYqjTHYKUZ+suN0V28B52F+rhaYIiuQjP0FFthoMwOY9VOmKxzx3iNO4bKD6K3cC+68+zQU2hHx7JHP20zUGaLgUp7jNbtw1TzQcy0u2GuwwPz7YdwvfMYbvedwoMxP7qwgXg+7YeHo5641U8PjYGDuDt+CI9nTuPFbCBez4Ricf4Mlq4nYPlmEpGC5RupVF4irmD5djZW7uVi9VEBVp8WYvVFMd68rMCbV9V485oNdV4LLBGL1UQVUQG8ZsOglxBFwIsCXvTSowzgXhre3EnGm9tJwN1kWpYKPLtE2xCviJcXgOe07ulZWk68iCdYGUXLA4nTPJ55YfXJSSw9PIbFh0eIw1h8dIhKD8INrx8exKv7B6hC7ISXd9zx6o4nFu96Y+m+Dxbv+9I6H7yk+ee3vPHsph/9vYPw5HoYHi9EENF4PB+Hx3PxeDSTgIdTCbg/Hos7Q+G40eWDmcZDGKs6gOGK/fS3dKYf/WG6/qcxczUYM11hmOoM55jpjsR8XwQWBkOxMByI68O+uDnkg1tD/vS3CcattnDcrI7GzaJ4TKdEo9nzODK0LZAgooWzW3bh7M8aCP9CCSEfySHmc1Wk/WKAfCFrFArZokDQlou4el9c7UchJ6+cNwRWkagLisRYriuW98oZBcKEkDPyBJm02s+RLbDvdzjACSyW9ypzG8HHcELWNidOXHFJ24Xc6LPdOFmVK+CCHCJX4CDyqGTks+6C21zfiisWdbWVzmOr8zvQefId5ITWenRW3oa0YrmueOTwrcsrYps7T1wJeNBnH+JGJMwTZOLqKF0XxjHiOBd59S48ceXFyati4TVhJXgaRYJeHGy6VIiJK4LWMSpoukrMnypzgUQQVfiCqeRRvY54MGqIWqLuVzRIhPyOuArhIcaEVfAGjaK8Zevrm/4decXxTvJ1HmwZ+8zgt4jzaH6HlnXEgtEq+hZerqtwHmKMsLXorJC1fQJ/h3Vx5UfHWEPMD21cvqiA92DL1mlfj7p6d2S/XyPFo1066FewaK23o/z9BibFxAI5icbOi7Euy9g6nmjyewsTUuK+G7D5Tiai1mDbdEj4bvDevu/QKeWPLumA3yITyNEtG/QfolOOzlc+8B1xFbgWeRXMRV61yBEy9PeRYfmuInlsRF8xaRXJdSfsUIxCr2ochjQSMLLzHEY119jJZBVPWI1pnMWoOm2jGYNB3WgMGcZixOwcVajOoc8iBlctQ3HVnr6Diw96jx1Fr9c+9PiaoDdQC73hKuiKpHdppBDqIzajLmoTmuO24mqiIDqJltgtqI34CbVhP6IhagvazgrhaoIEupKk0Zsij4F0FQxmamAgeyf6szXRl6GJ3su70Z+hg5FcQ0yXmGOh2hY36mxxrdockyU66MtSRnuaHBovyqPpEjWCsnQwVEqV24YDmGt0wVSNMyYqDmCykirs9a643uyOeVo+XUuV5Np9mK3bi5k6R4xV2KIn1xRNVAeoSzVCW7YDVWg86T0ajnuDVOGbzMXTuTI8mq7A3bFi3BrOIi7h9nAyFrriMNUQjumaMNxoiMWD5iQ8bEzG3apE3CxJwK2iJNwrT8fj+gI8bS3Go8YruFYcheHLXsQpTOcEYqEgHNdy6B2RHYbb+dG4X3QWD4sT8KjoHJ7Q/s+Kk/G04iIe1qThXsMl3G1Nx82OVCz0pOLGyBXcmcvDg1t0fneqiTo8utWIxzda8OxWN73jhgiqZF3vx42xNox1VqK3LhdXS9PRUXSB6h8XMECNseHSFIzSZw7nRdE1p9/eJR90XTqJlgssasAReSGmyPHfg1xffRT46qHIWwclXlqoOKXFRYbVnyZO7kLtcar8n9iJFj89dIZZoDd2P7oTPNB69jAaYo+ggRqSjWePoT7uCJoSPTFUHIv7I1VYejxOFblbWF66jeWV+3iz+gDPH01juK0UWbG+iDlqh9jDdsgK8UTdhWj0l2ZjsKYMTQW5SIqIgN8xT8SHR6Ojthn3b9zF4tNXXNTV84fP8OT+Ezy4+wh37zzCwwdP8ezZSzx/8RrPXrzC46cvcPf+Q9y+cw937jzAzet3MDM5j+GeUbTVXkVtWR1q6itR21bOdRXkkrM3V6G2qRo1RHVTFaqaKlHJoq5YV8HaAtTUFaKyIhtXUuMQ5nMYRxyNsU9/O+x2SsB2hxjXVZCJK8c1cXVAUxIHd7OugrJcV0EPXWoo6Mtz0uqIoSKOGVGDwUQRp0yp0UBwua7MlXjJ2s14eJspUqkIP1oWYKHMdftjBK9HW9msR1upI5gldbdVQ7ANL4n7eo4rbh82qiB9Fk9cKbwVVzpShCS8dNa6DGoKv9NVkA8eKlvhvp2Pk1euClvhIruVS9DOSp64YiMMboMbk1dspEEFQRxWEOJGDzzCdQtky7dxeCjww4Plv5IThZOsBA5rU13I8xjq8nMx2tuNscH3uwq+K642uglOjGGC5bKaHOeY4qTVxIa8muQSsvOYnFqDtpuZmsL81DTmx2m6txejtbXovHQJ+UePIVpzN8LFJREjJIS4rXxIJC7wC+AiY9s2pG7dijTiEievtnGyioMlaWfJ2QUFkSnAI0tECDliwsiVEEGuuAiyRWiZID/VqQRRKC7Giat8YUFkb+NDFovY2kLllq1UJ+JDoYAQSqgRyyKsqqhRWyFNjVdqZBcK03IRYZSLiaBclErhNeh8WVkhKopKcXEu/1WlpBRX1rKE6nJy3Kh/TExx+apoGya+mNRqoAY86ybYrKCwIa7alZXRSY3jbmrod+3U4HJUNasooY7rMkjHlZZEDR2nmY7bQce9Svt0KvGiqvpov6FdmlxOop6d6mjfTp9Lje9GGQk0KUihbTvto8pGItxOjW8lXNmtgst2hij280DtuUCUn/XFZV8XxLmaI+GQFUqosVob5YkMFwucM9JEgqEmEu0NkRXgjoLz/kiL80SM915E0/MjyccVyWEnEB/ji4uXE1BYmoOS4jxkpCYh6WwYkhPP4HJaEgoyL6O2sADNpSWoLcpFYe5F5ObGozg/DiXpocgKPUqNaQecdXHABT+qVybHoqHwCroqcjFYXYTxpnLM99bjzlQnHs334P5wM6ZKL6P9jB8qjx9E9gELpNjrI95OB3F22jhvr4cCZws0HLRDi6MV2m1M0GW1Bz2m2ujU2YFWNZbwXgadmtsxqL8LY8b6mDAzwqSlGce4mQlGDA0xZGSEMXMLLl/VzQPOuO3qgfseR/Ho6Ak8PXICj92P4c5+V1yzcsS0qQ0mTXgRV7xugg68JOxs5EDWPZDYSPTu6opbLm5ruBMetNz9LU5uuL7vIK45sKgqZ/psF25Uw+tcV0OWI4uWs2UHaX86p1tua7h74LYHHcvNHXNOTpjaS+flyLor2mHeliWAt8S8tQWu2fLkFZNYTFoxgXXN1prmrTBlwSKw6PsbGdI12INRKifoekwzyeXARly0wwSTV1am6Dc3Qr/pHvQZUXvcQA+9ekxi6aFbRxedWnSttbXRxrrnaahz3e4uS0kimY0Wuo0fl4RFkSYmhQQhSfj/Iginr3+G6affQv+LH6H/Az/0fhHG7k0CHLpbhKG7VRjqP2yB/OffQfGzbzlxtZOm1f78MQw++BxHNgkiUUEDRZpGqNltjBZdM3Qb26DP3A6dxhZo1NFDlZo6ShWVOHGVz6KtJCSQQ/cl10WQnhE5UhIokJNBAd13ebIyKFSUR9kOVS7HVanKDhRuV0GeiioqbG0xmJSERyPD1GZ/vSE/3qysUNt9idruy8DyKpZeLGJ+dAqVl7KQdOgkgnRNcEJRFUdl5XF8uzxOqMjhlJo8Tu+Uh/cuOQ5eMnYl+OmqbLAurtgIgqFmOxFuTlgS1ju5aKu3UVa6G3DSai231dtoK1MkuZvi/CEzLtoq5ZgFUk9Y49JJW1w+ZY+M047I8j2AvEBq44YeomfBMZSx/FZnTqP6rD/qk9hogpFoTo1Ga3ocOjIS0ZVzAT0F6egvzsJQeT5Gqoo3RhOcaqrBTEs9l5h9XVzd7LmKO31duDvYi3vDA7g3OoT748N4NDnKRVs9ZdFWs4zpNXE1z/EbcXX9Bk9c0fzjW9fx8vEDrCy9ficl+3/sPy7iqi3VAJ2ZpqhJ1kJ5wk7UXbbEcHMgHlzLxcrLFjp2J8fq6xYsPa3Bq4fFePkgBy8fXsGLhxdoPgmLj+Ox/CQaK0/CsPokEKuP/bHy0BdLd72xeMcHy3d8CX+OlTsBWLkdgOWbfli64YvF64wAIhSLC+FYvBaOpWtRWFmIxfL1s1haOIvXs9F4ORVJZSTNn6HlZ7Byg7a5FYU3dyKBu8S9KOIMTTOiiRjgPvGQph/Q+gdhwKMQ4EkQj8dhvOX32LaxVJ6j+RTaJ5WOmYbV25ewcjMdy7cy6JyzsHIvC6v0vd88zsebp6V487wKqy+qsfKiCivPKrD0pBiLD/Px+n42Fu9nYun+FSzeTcOrm8l4MX8Oz2fj8GwqGs8mIvF8IgIvp8/g5VwMns+dwbPpMCKUCKJt/PFs0gcvpohpXzyf9MaTsaN4PHwAT4bs8GTQFo8HbPCg1xK3rxrjRps+oYvrbTqENq63a1G5CwutO3GtWZMaMbqYrzfCQgM1fhotaN4cM/VmmKo1xUSVCTVczDBEDaOBIgsMFttQZXovsR/9RU7oLjyAjtx9aM2yQ2O6OWqT9VERtxMlUUooilREYeR2FEfvQFncblSc00PZOQMUxe9B4VkjlCaaoiLZHNVppqhN30Poof6SDhpT9dCcbISWs1ZoDduLJi9nlDvtwyUtE5wV10IcnzbObaYb+YfdCPtEGeGfqCDxB11k8FuiQMQBhUIOKBC0R76gHUElzf/nxNWB34or/nVoOf8BqnQRfPvfwsTVNnr5Mkn1TpQVJ662OSOX2BBXAr8WV+vSyonHFqc1kcXE1cG34opvPeLK9R1x9Q5/s7jy/GNxxUkrnrgqFKDlgqfWxJX33yauxHnCap3/p8VVs+Q6tEyS9qXz5PhPiKtW0TC0ihNia/yXiCte0vP/c+IqAG1cwnhfNNPfsFnEhz7Tjz6T182vcyNK6v8BcSX3t/P74mpNXskHr4krnrxqlQ3nIReBNrlIHvJsOhxXFSPRqxqLIfWzGFaPx7AGlRq8coQY04jDuDpB5ejuGAzrR2PUJBajlgkYsInHVasotNrTcdwj0e8TiaGIEIzG+2Li4glMZXhgLNMRfZeM0HZBE03JKmhJpYZN5m4MFRhgIFcXbRd3oCJGBiUR1OCKkUPrRU30ZxtjpMgKE+UOmKlzxVzLMcy1ncRsixemG4g6H3pWB+Hm1Sg8HIyndwa9R2aS8HT8DO72eWO62RUDlY7oKLJHe9EB9FYdw2xXOB5OXsDjmcu4N5aKO0MXcJd4NJ6OZ7OZHE9mrlBF4zKezqbi8XQS7g7HYbYzHMONwRioD8Z4ezxujmThyUINXj+g9/7zMarwzVFdYB6Lz2bx+ukYFp8OYOlZF17da8bT+Wo8nSrDs9ESPOkpwMPWbNytz8Ddqst4UJ2Np/XFeNZShactFXhQl4XZgliMXA7ERFYobpUm4HFtKh5WXcD90vN4UJqCJ2WpeF6RjhcVV/CyLAMvSul8yzPxsCYHj9qK8XyoBi+vtVIdpAuvn/dhcXEIr1dG8Wp1HC9XJrG4PIvlxQWsLt4m7mFl8QFePb+D+3dnMDfRi4GOGrRV5aKxMA1Necloy09EZ8E59FLDrCc7Ap3pdH9eOEXvqCNoOO+G6nMHiH2oTzyA5vNOaE9yQmfifvTQsv4Eelcy4uzQH2WO7hAjdAYboCvcBL2xthhOdsVQ6gl0XzyFtmQvwpsrW86fwNVLvhivSsLDiVosPR6l87xB534bi0xc4RGWXt3A7FAjii+E4+yp/Uj0ckLl+VCMVuXg8Vg31SkmMdfXjezkZJw+fBSBJ+l5npWP8f4R3Jy9jvmJOcyMTWOKKuNT47OYo2UP7j/G0tIK+0dnrFCdkSbxenGFruEyXlLF/fbNe1yXQhZxNdozgZGeEbR2NKGqpRQ1LeV/IK6qUNlYgYr6Ei45Oyeu6PpmXT6HqMATOO5kgQNGO2C/Swo2O8Q4eWWvxkYVlNgQV867pbnk7Os5rg7pyfG6CrKIK0NFeBor4qSJAk6ZyMOLYaoAb05a8YSVN5snfGmZP8shZs7klTInrljUVYj1Dq5L4Ia0onkWZRVsuYOTVlxydiauzNbFlQLXVdBXXwbeulI4zcETV6e0xHBilygv15W6IA7vEODyXHmosC6D2+CuxAQUk1Xvsiau5NfzWPGviStexJU7zbuw7ViC9rU8V+5yInCSEYP7TjVEurugKvMKxnu6MDE0iKH+Xgz392HoD8TVxDviikmrv1VcTU9PYY6YHxvDbE8PxiurcTX5AnKowR6pqoYQETFECwpy4urclq1IojKJjw8pxEWCdRlM47oC8uEKPz9PUjEEBbhoq0zaN1tEGHkSosiTEkeetBjyJEU5eZUrJox8MVEUS0qgmBqm+ULviCsie8uWNXEliFIxMVRQw7pKVhZVMtIoE2ejEIqgVFQYZXT8MmEhqr8IoZyJLNE1mNASF0WFBEMclSyySorXVZCXgF2ei7Biy1g3wXomlOR5UosJK7ae0azIi7q6qroDV6mRzMRVCxNX1IiulZHiZBiL1mqSkUG7rByuyiugS14R3bRfn6oqhnftwsjaSHCt2xVpW9aFURg1kkJopL83617YvEMZZerKuKKjhlRbA2Qe34+KKBbJ5IciPw9ccDJH0j5j5J4+gKJAVyQfNEGkiToiqcEca6+P1FP7cCXUA0mn9yHqgBGi7AxwztWW5l0RE3QMsWcDcSEtHpfTEjlplRQXgsLsi6gqzkdJRibyU9NQmJ6O/Iw0JJ+PQMLZ07iS6I38aE/knHJC+kFbXHTZhzTfE8iKj0JdUTYmupvxYH4Mrx6xZ+9dal4+oQfMXWrH9GEu5zK6fU6jaf8BVFpbIcfcCOfNdRFtpY1YBwOku9mg+qQLOk554OqhA2hzNEermS5atFXRqEbXg7iqtQMDRjoYNjOk9zK1XWzp3cm6w1lbYMTMFCOmplzCdiaM7nCRUW6463YIDw8fw9PDnnjkegR39rnguu0+zFk6YNaCl9+KjTR4bd9+TlLdpd/5bWcXLtfVlK0d5vfuw00XF9x2dccNOuZ1ZzfCHQtOrrh2wIVjYb8rFui4jBsH3OhzDxEeXBfDWbu9mLHfhwXa7q77Ydw/dJQ4gvuHj+DekcPEEdw9fBjXDjpj0tGBGyVxnliwt+Pk1DX6jgt2a9FWTFzRd12wt8HNvQ4c12g71p1wytISkxbmmDQ3w6gp1SvMTDBO207TsWb30XH32mGME1hmGDQzxqCxEYaMaTtjEwwbGWNgjyEGDA3Rs2cP2vR0UbNbE4XKSsim33KWqBiyhcWQISSOCwLiiNoijJM/bcPebzbB9OtNMP5JAIabRaG9SRBaP/NDl0qdTQJQo/Xyn3wD+Y+/gurn30H902+x418/we5/+RT7vvoFERLbkaGqi3xlHZSr6aJRxwQdeyzQrGuISjUNlGxXRrGCAorlZFFA91Ie3VO50pJ0ThKctMpnsoqTVtLIomdGHj0LylRUUEb3ZZnKDpQoqyJXWQVFdF2uxsXg7uAA3izyxBU3mh3rMri8jDdMXC3R9OsVPLp1D/11zSgMPoM4MzsEqGrAi87h9HY5eKnI4rQaGz1QFj5MWu2Wg68WvSN0t/PyWnGoItCA3i9GGggz1US42U5EWhBWOxFhrfm74mpdWv2+uDLD+UPmnLS66Gn5Vlx5OSDDe++auDrIiavSiOMoZ/mtor1RHe+P+mRqC6VGoSUtBq3pZzfEVe+auBouL8BYVQkm6tfzW9VR3fNvFFcs2mpm4h1xxaKuZvFsbu4PxNX1DXH1iCVof3Sf6mgv6a+w8p8UV95S6LhgQJVoC6pw66AoQhlZYRqouLgXA3VheDhXgDcv1uTVchv9gZuAxRqilCggMqnmkwa8TCbiiQgimAgAXhDPiCfE40DgEfGQph9QeY/KOwFYveWLpes+eD3vi5dzAXgxHYBnEwF4OhaAJ6OBeDIeTBX1UJoPwTPixWQoXs2GY3EuHEvzoVheCMXK9SAigGN1IRCr1wKxMh+IpdkAvJ7xo+198GruNH2GF14vnMCra0fwYtYDz2cO4+XMcbyc9qLP9MKTsdP0WQF4PBKEB/0BuNPtj9udfrjVGYBbVwOpAUFlZxBu94bjzmAsbg8m4MZAPOZ7ozHTGYGpjmBMtQdgus2H/vjemOvwpvIkJhsPY7TaFcMVTvRjccJI2X6Mlh3AOE2P0fQgNTx686zQk2tBpRn68s0xWGiB4RJ60JRaYqjIDP25ehjIUMPQFUUMX1HA8GUFDKTJoidZAlcThdFxTgDtCdsIPrSf40NHIk0n8qEtfhtaYgXQEi1KiKPpjBgaIkVRGyGCGqI6TBSVIWIoCRBFoY8oinwkUeIrh2I/BeT7KSLDTwlpPgq4cEoKKcfFcOGoMFIOb8OFw5uRemQL0o7yIfUozR/lRwqRdFgAZ90FEOsujLOHxJBwVAKJJ0Rx/iQ/zp/YgvNHf0HKoc245C6ETBd55OzVRKaZHlJ36eOcjA7i+HUQv9kAiT8bIu47XZz5XBNnv9HFJT5L5Ag7oEBkLwqE91KlxhH5go4oEOLNFwjvIw4Q74orlvOKR4EoG3GQt75AyOk9cZUjsHeDt+JqXV4R296Bz4lwRg4fk1Rr0VWCvEgrJq44ecXPlh9EPhd1xaTVQU5a5dM++VudkL/lLeuRV/kMPt52eXx0vK0uyOFw5chm8PHI2eZGn+FOn+lOn/1WXuVvSKt1cfWuvDr5nrgqYona16KtOHFFFAt4oYSWlwp7/1Zcif//mbha64L4VljxpFXzu9LqPyCu2tZoZV0HWd4r8XcJ+VVC9oBfwUYRZFFNvnSsNcR8eaJoY6Q+P462d2ASqV0ygKPtj5DiwYmq96BlUgHvjwz4DuzY7BxaRJm08uZg8+1r3fzeFVK/L658ab3fBr8VV77/58QV0S5P30nhXdiyILTK0t9MhkF/NyaviDbZME5WcciHo10uDJ1MXKnEYEg9DsNMXmnErRGLEWKMmNwZh6ldZzGhHYNRvQgup9WQ+Rl0W0ei1S4C7R60fVg65tMLcKO0EPcaC/CoJw9PhjJxr/885tpDMdboheG6Y5hoPokFNsjFYBhu9AbT/Cl0sQjl3P24WuRK23njRk8E7o+yiNYUPL52BU9v5eLZ7UI8vVmCJ/NlRCWe3WjAq7ttWH50FavPmERqxcrjKry+l4Mn1y/izvR5zI8kYXogGddGruDh9XIsPu3AysteLD3txutHxMMuLD3uxfKzAaw8HySofNFP9NJ0Nxbp2M/vtuLxzRY8utGKp3d68PLxGJZezWNl+Q5V8B5hZfUpllefYXGFWH6E5eW7WF25QQ0U2ub5FFafjOL19U487C3HjfpMzJanYbowGbP5KbhWkIr5gkuYo3I67xxGLkdgMC0Io1fCsVCYgPsVF4lU3C25gDsFybidex53cs7jXm4K7lNF6y41qG7npeFWaSYetFbg5fhVrDwYxwr77NUFLOIanmMej99QpWiFKknLt/B6+R6Wl+i8F59gZek5VlZe4vXSUzx9dhu3blADfaQDwx1V6KvPQ29VOnrLkqkyl0Dv2jiMFEZhuCAMQwXB9B72p/fxaXRlHUdH+iF0pXug//IhjFw5jHFi6sohzKS7Y+qCM0YT7DBwxgw9YYbojjRF31lqLFyibXL8MJIdhN4rQbQ//Z4veqMl5QTa0r0xUhFPlcFKLD4conO9Ttf3DhZX73HiamWZznW2C7U5CUjyd0WS70HUXTqDhfZKrN6cwtLta5jq6UTa2TgcPuCEQwcOIiEyFlWFZehs6kBXSxe627rRRXQS3Z39mJiYwb17j/D8xSKev1zGM+L1IhsO/A1evlzEjYXbGOgZRndrL8Z7JjAzPI2OrlZUNpei+tfiqrF6rbtgFSobKlFBFeCK2iJU1xVx4ion8zxiw07jlJstnKkCb68lCys1cVgzeUWlvRpvZEHeqILSXHdBXoJ2GXjoyOCQriwO68nhqL48ju+Rh6ehLCGDE8QpY3mcNlXkIq2818SVD+FnpoQAJq4slDlYt8ENrFURZLMeabUurnjCioPJLrPtnLhi3QT998hx4spHTwrexGk9SXjpisNLWwwnd4vixFqidpbv6oiaIA6rCsBDmR8e2/l58kpx20YU1Tqua+LqkDw/jigIchwm2DKXNcnlLkfr5ehYsiJwlhaFq6oSAqkBWnrhPMaudmBqaBCjA/0cI9QYGxmmeZbb6lfiipNWXG6r8XekFU9irUdicUy9ZXp6ErNTk5gbGcF8ZzcmSsrReiYOGfZ7EbldBaHCIjjDT/W7LVupnrYVCVSe27oV51n0FZG2jR9pfPxc1NWltW6DvCgrAWSwyCshQeSJi6KARUtIU2NTSgw54sLIFhPmIrDyxd8XVznbWDdBFnG1BVmbNyOHPq+AjlMmJooqashWs6TsMtKcxCqjfUs2xBWPclERVIjzKCfK6LPKxIVoWhiVEqKokeKNKFhPx2Ciqk5WCnUykmiQk+byXW0kYVeQ56Kv6mSlObnForRalViXQVV07FBFy3ZFbjk7TiOdUwOL5CJapWRwVUYOnTLy6JJTQA81xoc0d2FURwf9uzTRtl0JtdKsW6MgakQF0CgpghYF2l9tO0q11JBposUlYr98yB4VQcfREuaNymMHkW5tgPNmu5Cy1wBJBw0RacMayso4Y6GBs3v1kXjYCueO2SDG2QgRZpqINtREio0xUg7aIe7IfsQGHMWFhDBkpsXjUko0VzZUFqC1sgxFaem4ci4JmReTkZV2np4p3oj2ckaatzOyPamufdgBlV4eaDhDdbyUBFReSkZzXgbG6ZlwZ7iLGqpjWHwwh9XXt7F0fwYP2uswlRCPvkPH0GmzF20WNqi1tESeDTXMbfRxxlobcY6GyPHcj5bQk+gOpmfjkQNo3muOJnNdNBlroZnosDBAj705+vdaY2C/HYb222Nwrx0GbS0xaGGGYTMzTNvYct0E77gwgeSKu67uuOvigTtMNNnuw7S5DaZMrTBtZsOJq3kbRyw47sNNJ2fcd/fA48NHcJ/2mWPdy8wtMEnHY3mubnHS6iCuObtw8uo34mq/G647uePmwUO463YU99yOcPmsJqzs6BgOXDdB1sWQybSN5PFHjuDhsWO4f/Qobri6YGYvr6vgPOvm52DPk1d2Nphn0VVrzNP8jb0OuLV/L0HnvY/l49pLn+WIa45sdERbTFhaYMTcFCN0TcZtrTCzzx6zBxypdMCkvS3GrK2478ai07hukmYWGDWh62diigETE3QbGaJZXwfVOzVQqqSIIkkpajuJI0dQDJcFxJC4TRQhW0Tg8f1WWH+9CeY/8sNssyj2/CIC3Z8EoPPDNuz+dgvUvvgRih9/DYWPvoTyJ19jx0dfYcdfPoPmv3wKy0+/x2l+KSTJ7cQVhV0oUNZC1U59NOoYoXaXDkqUd6BISQlFdN8VyskgX0ZqQ1wxaZVH87x1ssile59FYOXRfVeqpIwyek5VquxApZo6ClRUkW9qgqaocNzo6+F1DeTifN5QfWaF3nvLPHm1/IZzKC8fP8N4RxeKws4g2tgS/sqq8KbngLeSDLxVCDV6H+yUhS+TVtry8NNVhJ++MvwMVOBvoIoAA3qnGKoj1Hgnwum+izDXRKQlwaSVzS5EceJK6/3ugUxYsS6CXG4r1k3QkBtN8LybKc57mCP5sAVSjlly3QRZfqtLp+xw+bQjMnz2ceIqN4AnrsoiPbnRBFl+q6qEANQlh6Ep9Qxa02KprhG/Ia76CtMxUJKN4YoCjFUzcVW+0U1wtpU3ouC1q60b4up2bxfuDPRyXQXvsfxW70Rc8RKzT3LJ2Z/MzHDyan1kwSdrrMurp8TDhfm34ur1Sxb2tiGu/iMdBv9feSckcTXRAINXLNByThuFQQpIO62AK0F6KEtywnBtFJ1MAVYf1wFPa/HmUTlRSOTgzcPLVKZg5WEClu/FYPluOBdZtXTHE0u3jmDp5lEsXT+GpYVjWLx2FItzR/Fq9iheTh3FM9ZVb9gN9/oO4EYH3XBN9pistcdoJT2QSm0wUGSNvgIb9BfSfMlejJYfwETVQczUumK2wRVzDQcx1+iM+WYnXGvei/lGujnrbTFTZ4vpGltMVtlgvMISo2VmGCkzwXC5IWGAoTJt+qPtRF/RDvQWqVGpSWihN18bPbk66M4xwNUMQ7Sl7UHzBQNiD1ouGKEpxQh1ifqoTdBFTeIe1CSZoSrJEqUJZig4o4+ssF3ETprejbKz2qg6p0vooCJeE8UxyiiIlEdBuByKwkXY9NsAAP/0SURBVOlBEEo3ZLAiCgIVkOsvi0xvCaSfFMElTyFcPilE86LI8aebM5Bu1gBJ5PrRS9xbECWnt6Di9M/Ej6jw+hHlJ35Aqee3KD7+NYqOf4HCo58Rn6Lw2Kc0T9PHPkH+4U+Q6/EZct2+RI7LV8hy/gKZzp8hw+kzZB78AhkHv0S605e4uPcLJNt/gfO2XxHfItH2e8Tb/4gYh02IdPwFEQ4/4Yz9D4gj4h2+Q+Le73DhwI9Idf4ZKft/QILjt4ix+wpnbL5ChM23CLP5ASF2PyGEjhHqQPP2nyPM9iOEWnyIcJOPEWfyHVJMhHFpz3ak7dqFi8p6uCBthGRBEyRtMkHCN3sQ+4Uu4r7UQ8omc2SL7EW+GBs5cD83gmC+6AGaPoBChsj7sFxXTGLlC+9HntB+5ArtW2Mvze9DniBNMwTW2btBznvsQw4/sW0/cYAH3zpOXHRVLr8zT1oJONO274irNThptW1NWtE+74krLvKKzpPIpem30HE4DlKlzYUji6az2PTviKt8oUPEYRQIHSHejbr6VeQVS9YufIqDE1gsWbsgL9qKJ65OoYSmS4VOo4woF2biiipKon6oFA+gil4gqiSDeLCE7e9QIx6EWqLuV9SLB6PxjxALRoNYEMd7yyV48Lr8/QGSPHiyitc9kLdf0Hs0McR5NL9Dyzu00ue3cfDEFct71fKu3Hpv+7UoK4kAwv8t4n60HxNWPhu0iTN81+DNt75Dm4Qv2iX9eEj5/z5/uJ63vIPlnmJIvQ9bxxNkvrzPWz8vmubEExNYnITy4UHL28W8N+gQJyTep138LbxlPmsCy/cdwUXTUuv4oYuJLKJTmkeXzH+Mq7L0Xahsl6XvK7eGPCvZsgC0yQTxkA0mQjjaZUM5WcVok2MiKxQd8mHoVorEwI5oDKvHYWTnGhqxGNWIwTgxqRmL6d1xmNKKwphOMIYNAtBjTJ9hQX/vAxHoD0rHzfwmPOsZxStq4C3dnsTK4wmsPBvB6yddeHK/AQ9vVxJleHKnEi8f1mLxcSNePWrAk7tVuHutBLdmCnFnrgSPb7HI5WYsPb2K5Rdd9BLvwdJSH9GPpcVhLL0cI6Zo+hqWl29gdeU6Vt9cI6aosjWI5aUOvH5Nx37RiOdPW/D0UQee0zksvhrC6uo0vfzn8YZtv7LA8Yb2f7N6k5bdIK5TzW2BuEmVtbt4s/SAKnQPsPJ6jUUmpp5hafUlFvGa/l/CqzdLePlmGc+JF6uLWFx5gZXlp8DyEzrGI2DxDpbujuB+fzXmaq9govg8RnLPYjQzBmMZ0RglRq4wojByORLjGZGYzo7BfEE8bpWcx72yC7hXehF3C5m4SsTNzATczEjA7SvncPNKIq5npeBWaTYeddRhcWaQ6iLX6DvdxjJu4yVu4glu4OGbW3i4ehtPV+7hJZNrTFq9esoTV/RdVt68oMrqE7x6eRvPHkzj4bU+3B5vwvX+cix05VE9JAu3OzJxvysDD3uI/it4MHAJdzsTMV0VjL7sY+jLOIzh7KOYyD2O6RxPzOUcw3zmEcykuWIs0QGD0RboDjNEZ7gxemJtMJLmgek8f0wVRWKs8AyG8iLQmxmIjkun0XbZGwPlsbg1XIrXDwbpPK/jNZ3/q9W7VId+QH+vu3j6YBw99dlIjzqB834HUZsaiZudNcCdWby8PoPe+hrEBAZgn6UVHM2t4HXYEwkRsSjKKkBHYztG+0cxOjCG7o5eNNW3obGhDV3dAxibnMc8S9x+9zGePH2NFy8W8ejhUy7H1XDfKHra+jDRO4HZkRl0dLeisqUU1a0VqG2pQm1zNWqbalDbWMPJK16Sdt4Ig5V1xWviKg/5uRdxLjoAPkf2wt1aB3t1t8NKXRKWO8RhrSbByStHdQns58QVS9AuDdfd0nDTkoY74aEtzQmsw7oyOKYvi+MG0oQUPImThrLwMuZFWXmbKXBRV76m1Igg/Dl5xSPQYjsnsjiZZaWCYJsdCGGsjz7I8lqZK/MitGg/rqvgWrTVenJ2X31p+OhLwVtfEqf1JHBaRwyntERxcrcIl6idl+9KEEdY5JUK/5q82gb398QVP4fr2vwhhbfi6hATVzTvosCTV26yfPCQ4Ye7tBAOSgrDWVEWp82NkRtLz66WZkwNDmJscIBjlDFE0yNDGH832mq9i+C6vJqawAw9s5iYmpwiJic2WI/I4qKymLiiZXODQ5htaad2QQ7KPE8jUccAYVKyCOUXQBTfNpzdyoeELcRWnrhK3LIFSVu2ImXrNlxkua9YSesv0XaXt/Hz8l7x8yNXRAiFUuIoZkmVZahuKynG6ybIug6KviOu1roK5vJvo7rWmrzavIUnrrYJoJyJK2qwVtC2ZdRoZdKqmI5TJCSAUhZtJSKyJq1EaRsGTUuIoEyCJ64q6LpWS4miTkacE0e1dE5svlpKBDVSYqiXlUCjHOtGKM1JrLoNscWbbpCV5boPMvHEIrJYAvcaCQnUS0mjmda1yBBUtlHZJiWDNkmCrl+HvCL6NHZiWFcX/Vq70c4Su9N1qBcXQbOEKNqoYd7McmSpKqHUQBMFDibIdbdD3tG9qPM5jA7vo6h0tEaGviZSDdSQaKyKM0ZKCKXfaTSVSda7cH6/Ac65mSDO3QQx1Bg+Y6aBWB0VpOhpIs3EgOr3Zjjnvhfn/I4i6YwvzieE4NKFGORnpCA7+RySIyKQGBmOiwkxuJwQhYv+nkhxc8CVfZa4Yr0HBS426IwPxvXGUnpmNlAbLQvNtG1rXBS6kmIxnHUB85V5uN9RhTv1xZi8cBa9p46jc+9edFlYo5ueU21WFqil88ixNUCSxW4uWizWTg+ZRx1Q43cIbf6H0eXtjl4vV/SfdkWflwv6fDwwEHgMI6FeGAk4gQFPN3Q5OaDDygxXTQzRb8y6D1rimsNeXvJ0NhLg3v1cRNWUhQ2G95igX1sfA9oGGDM0wZyVLW7uPYA7zi646+KK++7UHnVlI/3tw4yNLcbMzHldD+0duDxXt1zdcNPNDTdc3XH9oBsWnF1xzcmFk1gLB1i+Kg/ccWMRVZ6463YEc47UZrVmeaZ4CeNZ0neWS2uKybUDznjgcQhPjh3nuH/oEG44O2NhH+uq6IAFR3vCgc7dDtM21hxMSl1zYOscOVHFYy99z324vn8/rh84gIX9+zBPy2fsqf1L13jYwhQj1uaYcLDB7H5HzNO20/R9mJCbtLTBJP09xk0tMGJshmFjUwwZ0zUyNka7vh5qNTRQpiBP96IkikTFqP0gRvcvtVVFpBDLL4Hj322F3ec/wvLrzbDcJAzTTSIw/EEQet9shdaXm6D52Q/Y8fE3UP7rl1D561dQ//hraH70FbQ++AKmH30Dtx/4ESGqiDRFTeSrsETtOqjU1EWFhhZKVNRQtH07CuTlkCfLhJUEJ6hy1qKtmLgqkJPlZBaTVixhe6GcHCetKlRUUaOmgdqd1PZWU0OBiTEaw0NxvacLq69eceJj5Q0TV2x0wRWqHzHecMZk8fkrTHf3IT8kHKH6hvBRUoK3vAx8tsvAV1UGfurETln4acnBX5feE/r0btmjQqgSOxBoqIZQYw1q4+5EBBdtpYkoq12IYtLKdveauNL+jbSKP7AH8U48aXXOxQiJriY4z3UTNEfyEUukHLXChePWuMiJK3tcOb0XmT77ke1H7c0AVxSEHEZphCc3mmDVWT9UnwvkxFXjxSi0XIpF++UEXM1MQje9k/sKL3PiaqgiH6PVxZior+C6CfLyW70VVze6O3CL5bfq+4+Lqyfviqv5a3h2jYmra1Tn+i8SV8UnpHE1ThcDKSZoj9VGWeB2ZHopIe3UTqT7GaIq0QVjlaG41ZXI/avy3Z6zuN3FKk/B9NDyxkL7ccy1uGO6yRlTjY6YbrTEbKMR5hoMMFNngOkaotoAU5X6GC/Xw3CxDvrzd6E7Sx3tl5TRmCyH6rOSKDsjieJIaRRFyKIoTBaFIbLID5JHHlEQrIDC0O0oDldGCSNiO6FA80wESaMwTIy2F6HthZAbKIhsf0Fk+tLL0puP/sBbiF9w2ftn4kekn/4Wl7y+ROqpz3Hx1GdI9foCl7y/xBWf75Dh8xNtuwmXTmzGxaPEERZNxI9LxwSRdlQQKR70gnb5BWedNiFm/2ZE7t+KMMdfEGTzPQIsv0aw7TeIpnWJ7ny4cIQfKbR/ksfPSHD9BmcPfkk/yq9wzvk7JOz/AWcdv0e03bf0g/4akdZfIsLyc0RafsGJn1j7bxHr8C1i7L9BjN03NP8NEhy+RorjF0h1/BQXHT4mPsJF+485Uh2pdKR5h7/igsOHSLH7C5Jt/4VeYn8i/hnnbWje5kOct/4QSZZ/QaLlnznOW/8FSTYfIIGWx1l8gBizD3DG+EN6EX6ESKNPEGHyOcJMv0ao2bcIM6dzNafzsaRzsf6WjvkdLth+hxSbb+lYXyLW9FOcMfkE0aafIdria/o+3yKYCKTpYIsvEGL+CUJNPkTonr8iQu9TxOv+iIt6YkjXUsFlNW1cUTLCFWlLpAlaIOl7Y8R+pouYz3Rw7lsjpG+zRa6YE/KIXNEDyKcyX9wZBUShmDM9VJ3XoqzWxdW6tGKCai9yBB0IRw42v4HAb8l7F8F9yPt3xRVL8u5Mx3bmyas1mZXHoOm/XVzRMbfsX4OmaR1PXDlz/LG4cke+EE9eFazLq98VV1QKeaJQ+ARHEZNXQqd+R1ydRCnNvy+ufFEp7o9KiQBUSQbykAhE9Tv8sbgKQoM4E1O/gxhvXQOTTJLBb5Hgle/lqfo1G+KKB1vWsPZZ3OfRuTKaGOI8mt/hbTe//1+Lq3Vh5f0b2iR80C7Jk1dXpfx/lw1x9QdsyCrp92Fiq0OSB/cZEr7vnVfHhrRiIuo0D7FfIf5b2sR4sGm271VJn1+JK58NOml5lySTV7RO+j9HB9Eu4/e+uJJbm6flbTIBaJPlRWV1yPJolw2mbUKIYE5ota7NdymGoV81CsPqMRjZGcsxxkmraIzvjMHUhriKwLiOP4YNvNFtdBrNFvR38ojGVEopnnVN4c3dZ3jz4gVWl59iafUhXq/ew6s3t/BydQGvVmbxemUaS8szWF6Zw8rKNS4qaJlYYfJp+TpPQq3ewOqbG1y58obW4xqWMIdFzBMsiugWcY94hNd4jNdvHtJn3CVu4OWbWbx4M0oM0vwQlt6M0/Fn6HNmCfq8N+yYN4nbNH+PyvtU3ueVb9g8i6K6S+fCIpJeYeX1CpVvsLL0BqvEyvIqFolXyyt4STxfXsbzlWU8W13GU6roPVtewqvF11imSuCbJaoILlMF5PUDLN0ewf2+CszVpmGy9Bwmi2IwXXAGs4VE0RnMUDmdfwZz+bFYKErAjeJzuFWaiDulSXhQnsx1E7xflIQ7efG4lR2LW1kxuJ0ZgzuZsVwU1v3KHDzvbsDKwhDw/Bqwegsr3HWia89xh7hH1+sBXY9H9P2e0Pk9xRsqV988xhu6hm/oGrxZuUnnO4c3T0ex8qAHizdbsDhfg8WZCizPlOPNfCVwvQq4VQ3cLMPiZCY10iLQl0mNqbSD6Et3w9AVD4yku2M01QWjKU4YSdyLwVgb9EaYojVAD/U+WqgL0Ke6lQNGM70wVxaN+epzmKmMx1hxFPpzAtGZ5Y/+shhcHyzEy/v9dN3p90Pf6cXKHfp7099n9Q6WXl7D7GANytLCkB56BNUXIjDfUo7la2N4ND6I5qJ8hJzwhKO5OQ5Y23Hi6kxQBLLTMrioq2tT13Dr2m1Mjc2gp3MANdVNKC6pQgWVXX2jmFu4i/sPnuH69TsYHp7AQP8IxoYmMDM2h3tz93Br7iY6+9pR0VzyN4or2q6uGJXVBSguuoyUc+EI8DyII/ZGcNqjBhsNGViqScBanSeuWHfBvTsl4cTyXO2ShOtuqffFFXFIRwpH9WRwXE+akIKnvhRO7pGBl5E8Thsr4PSavHorrt4SYE6luSJPXLGk7dY8aRXMjT6owovMeldcsW6CRm/FVYAhNVAMqKHCIq+YvPqVuOJ1GRTioq42ug2q/BviSvFtHqvDa9KK5btiidtdmLxiXQpl+eAuTceQEoSLhAicZCVxVGc3Lvr5oLuKGhkDA5gaHn5HXPVviKuJX+e2+s+Iq4kJzPb2Y7K6Hlfjk5FpfwCR8tsRIiiC0K18nLiKJ5i0it+ymSeu1qKuUvj4cXGbAC6ycgvVn7ds5eRVBr8AcoSFqc4mihJqhJbISHICK1tUCJmC2wh+ZAsJIE9ECEXv5LjKFeCnuhStY/KK5biizy0SYtFSEqiiBizrGlgoKEB1GH7k8/MhX4APxbQfE1usS2ClpBgqpdbElZQIJ6zKJYVQLiVEy4VRQ8uqqaym5VW0nMGma2VEUS8jTkiiTkbibRQWNZYZLAKrRVEBrYqKaJKV5aRVtZgYJ65a5OTRpqCIdtalkKabJWWoviNFdRoZNMspcAndB/R00a21G83blbiIr0b6Lh3USGf5sOrlZVGyXQ6F+jtR4GiMAldrwgY1HnvRetAR1Sb6KNDagRw9VaTqKSBBWwrxuyVxgRrSl03VkWajjfPUKE5wMaS2hxFibXchWlsR59QUkb5LHRmG+rhkb4Fz7o6I8/VAYqw/0i/E4EpKHC6cCcXZQG/EhfrgfEwgLof7IvO4G7JszZG1Rwep2rT/XlO0JARioaUEt+l5MHzhHJo8j6D+4H7UOzug9Qg9I/2OYzzSD2Nh3uj1dEX7ARu025ii09IEXZbGuGplhDYbQ9TZGqDQks6XGv6huooINVLFeXt9lBy2RwudW3eoJ3oiT6H3rC/GrsTgRsVl3G3Iw82iVEzGBaLnqDParE3RvkcPvQZ6GDUxxiSLlLKwwri5JcZYNJGpOYYNTTGguwd9TFzpGGDC2BTX7exx54Az7ru64a6rC247O2He3o72pf3Z6H1mZhgxNcOktQ1usIisw4dx/8gR3Hbn5ai6yboPurjjuguTWG64ftAD9zyO4QE9g2/S8ik7R0zaOnD5rlii91l7R4yycyJYHq4brEsj7fvA4zAesAgsKu+7H8I9NzdaTufjwqK5DmDG3gHTdnacQLu2dy83cuKsAy2zt+citGYd7GkZ6+64D9f278fCvr1c9BVL8s6irgbMjTFiY8GJqwUnNoLhPszQd5+0sOGk1bChCQb0DdGvb4B+AwO6jgZo19ZBraoq3atSvPuRftsl4hIop99zkYIyLojLwfcnfjh//hPsv9wE+x8FYPuzKCx+FIbh13zQ/fxn6H76A3Q++Q6aH30DjQ+/gubH30Dr02+hR6XZx9/iwDeb4S8gjWR5dWQp70Ku8k4U7dBEqbomStQ0UKyiwomrHDqHdWG1Ia7onmEyK5OeJxmiIsiVlOS6FVYoq6Jqhxpq1XeiRmMnClXpGIZslOMg3Oy4ytXb/i1x9erxM4y2tOOytx98d2vhlIIcvBVl4KcqC391OQRoEJqENr0b6PcaaEDvDvrtBjJpRe+3YGN1audqcF0EI8x3ctFWUdbviCv73TjjqP1elNXfKq5Sfi2ufKmd6O+CvEB3FISwEQXXxFU8E1fU/koO58RV87q4yjrPiavewisYKMnaEFfj/4a4uv2uuBoewP21xOysq+Djmb9dXD39lbhiOa6WF1/958VV2QkZtEfuRl+CAa5Ga6MuVB2FPjuQdlwN5zzUcNFTG0Wh5qiLd0Rr8n60pjii5bw1GhJNUZegh5o4TbpY9AOPUuDEU2mUGCqi6aVwhh/lkfwoi9iG0vBtKAnbhoKgLcj0+QmXTnyLC0e+xHmPT5Ho9jE9YD9GvPNnVH6DJLefkOKxGRfctyLZbSuSXLYg0Xkz/VE3IXbfDzjj8C398b8mvkSk3ecIs/kIoVZ/If4VIZb/imDzf0EQEWD6z/A3YfyJpv8XVUz+ififVFH5B+Lvib8j/jtVZP4bwuz/Hmf2/S/EHvgLfcZfccb+Y0TaENaf4ozNF4i2/Qqxdl8jxoY+0/IzBJt8BN89H+K0wYfw0v+Aw3vPB1TxYft9iViHb3B2L4NJqE9p/w8RbfMX2v+vxCc4Y/EZIkw/Q5jxpwSVJrz5M2ZfcmIo1upb2uZrRJh8gQjjLxBp+iWiLb6idZ9T+THOmH9IfIBo878i1uITxFl9ijhrHrFWn9A2H9K+/4Iwo3+mff+MGIuPcNaatrP+GLGWf6X1tK/FXxBtSdC1i7L6kL7XXxFh+RHCzT+hm+4zhJp+Tjfglwg1/pqO8zXCjb9BFE3HmHyNBLNvkGj6Nc4Zf4k4g08Ro/8xovQ+QpTBR4g2pGtm9AXt9wUCCH8imAgjIgw/xxn9rxCn8wOStQVxWUseGTs1kLldD5kyJsgQscDFX0wQ/6U+oj/WRvwXBkj+0QxXBByQI+ZElRweeWLOvxFXnLyidYVrXQLfF1eOvy+uNnDkyPsNPIGVu42Os23/GgfewWlNXBGCayXN561D6/M5efWOtOI4sEEBH5V8TFzt/6244nP+HXHlQp/BRjJ048gXZLgTHihYl1eC6/Lq6G+6DW6MNijMug7yRhssWqOY4MSV0CmUC3uhQuQ0R6WoDyrF/d4XV5JspEEeNUStBD0oJXii6tf8obgSfycy6t3ufWv8Onrq/UiqdYH1tkvgW3EV+O+LK4lAjlaJ9dH2eCPutYkHc10DWyUYwWsE0bY8Wrl9AtAq6f8+ErzIprY/4N8SVx3/hrhal09/BLed9G/p+B1x9e75bERa/e+KKwmeoFqPsvo/La7aWUSWHH3f9wjgiSzWxVA2iKNDLhhdiqEYUI3EiEY0RncyzmBMIwrjxIRmNKZ3xWJmdyymtcMxqUuVbkOqdJueQpP1aXSfjMeN/Ea8mroDvFzhRqR5vfIcT5cf4/HyQzx+8xBP3zzA85U7eLF0Gy8X7+DV0l28XrqPRVq/tPKY6263+uYZ8ZQqTo+xRPuwbmGLXJTNLR5vGLTvm/t4Sdu8wlO8JF68eYIXq4+Ie3i+ehPP3swR07R8Gq/fzFMl7AYd/ybBknvf4xJ8L688JB4TTzhW2DmsPCIe8srF51h+uUSsElSRe/2GJ7AIlgfp9eISXr1epO/yGi+XiZVXdI6v6Xu9wuKrV1hh/3r5+gXevHyI1YezeDZFlZ22LExVnMVkaSRmS8JxvTwCt6sicYu4Xh6J+aJwzOVH4lr+GSwURuNmcQzuEHeJ2/lRuJFN+2SF4HpGEG5kBOJ2ZiDuZgXjbt4Z3K+4gGedJViabQMeDtHfYQJvlqeo0jlN32dd3M1zAmh16QZWX9/E6qtbeLN4g7a7RszhzdIUne8IVp/2YuVBG1bu1GP5RgWW54uwPJ2Plak8rLByJh+rszQ9lYln/UmYrqD79OIBNMXbojXBDu0J9miPo+koC7SEm6ItzATtISZo8TdApacGcl3lcMVFFmW+eui7cBjz5dG43XgBtxpTMFcdj1G6Dr25QegvPYP5nlw8vd2N5aV5ur436TfE5NUtLNHfknUfvDfXie7yVJQl0bP2Av1+K7LwoL8dt3o70JSXg7ATnnCyssFxajjFh8cg88JlVBSU4mpjB6aGJ7Ewcx0LszdxbfYGursGUVRciYzsQtQ0tGFiegHXrt9Bb/8wqqobUEMM9Y3g7o17WHqyhEd3HqJnsBPlTFy18MRVXUs16pprUMfkFbE+uiAnrupLUVVXgqraIpSXZyP9YgxCTx+C5z5zuJjsgu0ueVipS8FGQxJ26hKwJxw0WNSVBJw1JeC6SxLuu6XgriUFD20eh4gjutI4pvtWXJ3YI4NThnKcvPJi3QZN5OFjogBfwm9NYL0rsXjRV7ycV+vS6t1oq8C1boLr4irQUP4te6iRYiDHi7zSk8Tpte6CPHklyiVqZ6xHXh1W5YkrN0U+LtcVjzV5pcgTWG7y/HCXF6BSAK7EwTVc2OiDsts4cXVIWhDuUqJwpoaai4oyoqhxXZuVgfGeHsyOjWF8cBAjXHfBfowOD2J8dPi9LoK/llYz1LiYJianp3jyipianMA0k1dMYjFxRetnxmmfzm4MF5ahITgKFw0tESomg1A+QURs3YZoFnG1jUVdbUHc5s1cd8EkPn5cEBBCmpAILhGpTF5t5cPFLSxhOx+X2yqfGr8smqpEUozqbsLIFWF5r1h3wi3IILL4tyJHYBvV4YRRTA3SfCay1sTVepdBNs3yW3FJ0FnkFm2Tz7eVI49vC63fykVeVUiIoYrljpKRoJLJKxFUSvOokBZGuZQgyiX5UUlUSQhQPUaQJ7A4mSWMWtquToYXedUgJ4lGeamNCKxGORk0KciiRVEeLQryaJSV5XJa1UlLc7myuFEHqdHdoayMVnkFNEjJUP2IrZdFo5ISrmrtQs8ePbRSWUnHKWZdGem7NGyXR72KAkoVpJGzXRrZ2juQZaaFTEtdZFvooczCAA2mhK4mqrVUUKarhHw9eeToyCB3twwKqEGdr6WEHAM1XLHYhVRHXaQ4U8PYfhci9BUQrSaNC+qKyNDZhSt0nGRHc5w7fgDJkV7ISjmDovREZCdGITnsNOKDjiIp+Cguebsjw8kGV4x0qL6uQfV2VaTY6SPfzwXNiUHoig1Gu+chtDnYosvGAt22Zuixt0DfPmv0O9mi39kGvfss0WXHZNUedFkZoNtKn9BDt7Ue7aOPVipLzHYhSXc7wndKI1JTFmmmu1By0ApVx/aj/JQzqsM8MZifhCfDjVi5OYAXg/W4kRmPIZ9D6HawQI+xHvoNdDBkoI8hfX306+mjT98AQ0bGGDU14wTNhIkFxo3NMUXTc5bWuGHvgFv79uG2kxNuOTHh44hpa0uMmxjzMDWhfU0wbmlB6/bhwaFDeHDkKO56HMId4jZxy/0Qbrp5cBFY113cce/QMdw/4snNT9Lxp+wdcdvVDffcPXCTPofJJSae5mg5k0ezbOTB/c5cF8L7Hkfw+OgJPDl2Ao+PeeLJcU8uJ9ZNF97IgwsHnHB9rZzftx8zbBRCh3fkFZNae9mx7blIrTkm4WxtMGpthTE2UuE+Wk/7ztLnT9vaYdzcCiNGpnS9DNGvq49eXR2OHh0ddOzajQYVVVTKyKBMQhylkuKooN99vZoaajV3IVtRBdGC4jj1Iz3LvuWD0w+COPCzGBw2icHiOwEYffkLTD7/Caaf/QhDJrA+/g7an3zHJXM3+epnWH+1CU7f88GLTwIxEopIllZCmowishSVkc9GBFRXQzGTTkqKXOL1HOm30VasuyDrOphD90wG3TtX6HnBorGK6N4rU1JGlYoaatTUucirbHk5ZGpqou7YcSxU1+HNw0fcqIKrnLxaxerqMsebVV5XwQfzN9CclYuz9Pc7pa6Bk0py8FGW40mrnfQe0CR20ztBh94RekoIMqD3yJ4dhBqCDNURYqxBbWeWkF2T2tOaiLTSxBmbXRycuGLdBPfqvN89kAkrJ0MkOPOkFctvxcRV0u+Jq5O2uORljyssv5UftTcDqf0XfAiFoUdRwkYUjPHixFVNYjDqkyPQeOEMmtPYiILn0JmdjJ68VPRyEVfvi6u3IwryxNVCZ9vb/Fb93bwcV+9EWz2eHsfj2Ym1/Fa85OxPmLSanfutuFrLdfVk4RoeXZvjkrO/evLwfy85e8kxKbSEaqA7jh4isXpoidyNMj8NpHgo0QteFL7GfAixFqQLLYFkV1lc9KCHyiFppB4Sp2lBXHDnQ4rbZpx3+RlJLt8RXxKf0fzHSDr4MRI3+ATx+/+KM3b/glDLf6JKwj8gxPwfEG71T4i0+Rf6w36IaNvPuO5mcfbf4qwD65b2I+LsfkS0zfeItPgGoSafU0XiIwTs+ZD4AP57/gI/g3+hysSfiP8Fb44/wVv3n3nosPJPVNH4nzit94+07h/gbfD38N7z9/Ax/Dv4Gv13+Jv+NwRZ/T3CbP8XIm3/jEjrDxBm/iFCTD9AiMlfEWr0EcKMP0Gk+ec4Y/E5Ik0/QYjRh/A3+At8DT6gz/+QOx8msyIsPkO09ZeItf2SzvsLxNH3ibX+hPgr4qw+JD4i6Duaf4Eosy8RZfoVzph9g2jzbwleGWvxPW3zE+Isf0KM2Q+IMvkOkcbfIsLkG4SbfYUQs88RbPYpQedB5xRu9TVdv284wq2/Rpj1V3R9v6D1nyHQ5FNumwhaHm33NV37r+g7fkHbfYowOpcQS/qedF4hNh/T9/8M4bQ+3O4bmv8GAZZfIcDkS7oZ6Xh7aDkRtYeOQ8QRZ/W/RIwuXRPtT3FG5xNE6X6KSP1PEKZDf59dH8BL889UqfsLVfA+hB+tD9b5AhHa3yBm9884pymAtF2yyNJUR84OHeTIGyJLzATpW42R9K0eYj/ZjbhPdHD+W2Ok/WKFDAFHZIkcQCaRJeqEHLGDyBM/iHyigKZZ4vUi0YNr+awO/NeJq7XIq1x+Jq9+T2A5ceTwH6AK1wFe+Z7YOsDJK05grQkqjq37f0PeVjo2kcPBi+jKWculxQksvoOctMrZxhK/u64Jq1+Lq1/LqyO/Sda+Ia4YgjyK1igmfl9ceaNS3BeVEv6okgzYoHqNGqJWIhB1RL34b+FE0h8hwaNJMuh9mKD6N/dbF17vbL9BIE9YMSQDNqabuSgpHq2SgTw4cRWwRiAnqXjSKmRDWr2F7ROwBhNWfm9h4krCh5NRv8uvBBabZjKpQ5LHHyU7fzev1O/CRV39DpJvj90uyT6Lfb73Bm+7+/2+oPpbWO9C+K6suirpvUEnzXcxecWklvR/jqtEB8GTVL5/SAdDbh36/rIM/zWBFYRO+RB0K4VhUDUCI+pnMKoRRURgVD0C4xqRmNSMxuzuOMxpxWJGOxxTer4YMz6NHrNTaLL1Qp/fOdyrasfSjQdcRutVJnBWnuIJk1bEk9XHePbmMV6sPMTLpft4tfgArxcfEo+xuPQUS6zr3cozLC8/JR4TD2j+HhZXWDLuW3i1fJO4tcYd4h5erzCxRfvTcVm5tPqIi/BaWr3HSY2l1ZtYenMTy29u0/ncw+rKfeIhVun4LNqIRYStrjyncp2na+secSWLRlp9/YJ4yWPxJd4wltj0M6y8fko8Jh5x3QdXFlllg47/6iHevHgIPKdr8eQWlm6P48l4I663XMZocTj6s7wwkHkMo1nHMJHjiak8T0zmHsdI5lH0px5CT+Ih9J47jIHkoxhNO4GJ9JOYvOSJiYtHMJ7igfFkqvQnu2IqxQWzF11xLdUd1y5TxTM/AHfr4vG0NwOvp0qwuFCFxdu1eH23Hq/uNeDV/UaiGa/utuLVnTa8vNVOdND6Diw+bMfyozYsP2jC4q1KPJvNw4ORNNztS8SdrljcbY/CndYI3G0hmiNwpyEct+tCcKPGH7OlJ9F7yQn1seaojjBGXaQJ6sKMUR1ogAofHZR7aaGSqPbSRvnxnch2lkOS5TbEmGzCZVdFtMdTQ6MsCg9a0vCgNQ236pMwURKJ3pxAqkTSb639Mh4stGLx1QxeM3FFf9vnLE8X/S7eMIl1bwSznaVoz01AXWok2jLOYbKuFHOtjWgtyEfUKS8ctLSF9+ETyE3LRGttE3rbutDNcly1dqGno49LuH7r+l1MTc6jtq4FmTmFKCqtRntnP7p6h9DQ2IbSsmqU0bKO5quYmaAK5u3HuHPtFrr6O1DxTlfBX4srlqSdl+eqApX1ZZy4YlFXVTUFyL6SiKiAEzhNDVg3M23Ya22HtYYMbDSkYasuSfCStO/X4IkrF05cScKNcNfi4UHTh7WlcFRHCsd0JTlx5WkgzUVdndwjywms00Zy8DaSh4+xPCev1vEj/BlMXrEuhJZKCLTkdSHkMH9LkDnrKqiIIGMFBBkRhusweSVHdT0Z+G5EXTF5JYpTWiJcritel0Hh98SVuyLfBv9f6v4DuqorzfdFe4z37nt3nNt93znd1d3V5SpnGxOFcs4555xzzhISkgjKAuUIAgRCRIECEiAEklDOOeeAyBnnAPb/fXPuLSGwXeWq6j53tD1+Y6698lpbe605f3zzmzy/1UZ4ZJUYwohQIkSVUKdpFnWlTNsoiiJakfalJIswBXkEqaogwdUFFYeKMNLZiaXp6XVxxfNdCbsLzs1Or8uqNZi0Wl5a4CwJxdXcApXzC1icmycE8oqJqwVad2GG9t3dg4FzFaiLS8IxY1tkSyshT1wGReISOCwuhiMMMVEUs6grNsIgF1dSOC0pwzklJsnlFct3xcRVuTiLppLm0Rs11NCsYFFWottxfsc2nBfZivKd23CRPleK7cAlSTHUSkngEh3jkrgoqll3QVGW52o7Te/k3QKbVNiogLJUZxGjupPIurxiUVdXpCRRLy/L17mppogmVXk0KMsIUJHBDRVpQpIa5eJoVBRHkxJDgssqDhNXRIuqHNo1lNChqYw2dUUusZqV5ASwKCwVRd59kHUbbKcGcgc1srt0tNFjoIc+Q330UMO7Q0OT1lHDTWUVOhc1tOhpo9vKDH0O1mi1NEUt7f+crDjOKYjjgroczmvI4SxxTlcZFaa6uGChj3IzXVSa6uOaqQFajPXRaaiNdiN1NJupotFCBU3mKmg2oX0bqhI0n7ZrsDZErZMxzlHDudhdn9oPmsg2V0Yh/e6OGKjjuLk+jjmZ45C/Iw7FBKIsfT+qi7NQcTgNJQd3oXC/L8135wmiS72scNLRBKccTXHCzQzHA6xxNsoNNdHeaKTfdZeXK4bdnDBBjLs7YMzNAeMehLuj4DMx4mqLYRdrDLtaY9TdhuZZ03qEhw1GiC7imrMpLtroodySRcmY4Jq7Lep8nVAZ5IqLu/3QcjQdd7rr8HJ1GN+ON9M7oQjjCREYDXDFpJstpuytMG5tgVELMwwRozZWmHFxxrKXF1a9fbDq5YtVD2/ccvciPHDLwwMrnlT6ePGE6Ld8qfR2x7K7Cxacmbyy5yMWzrk6Y8nbC3eDg7iEehQZiUdRUXgY9Vpe3Q0VRF893h2LZ3F78SAqGkuBgVgM8Me9iHA8iY7Ck6hdnEeREbgfGoY7LPopIAgr/kG4FRjKk74/iNyNx1FxeMZGQtwXjy/2xvP9PY6OxaNdu4lo4UiEEbgdGorVoCDe/Y9FWrH9se6Ct3x9sOLDuhUKIrF47izWfZB1gfTzx4K3L+Y9vDDr6o4ZRxdM2zli0tYOEzY2dP+s6P5ZYtjEHH0GxujQ0uZ55OqVFdCoo4E2UyO0mJmhRlcfpQpq9ExQQOI2aUR/JoXwLTII2ioL381S8PpUFN4f7YD3h9vhTji+vwX2H2yB8yYReG4Rh99mcQRvEsXuzySQJiKDHFEZHJaSxUlFJZRrqKNaVwuX9XRwRUeLfiPqPAF7BZNXTFrR744lZb/E5inKUttRhkdc1Sgp4wr91uo1ddCgo4drGloop/kn6bdX7eqBqbLz+GblNk/GLkjOznJc/YAfWdQPk1nffI/F3iGUp2Yg2dYBcbq62KejiWQDencYaeCAiToOmBLm9E6w1EC6tTbSbXSRziKtbA2QbmfIc1tlORsj29UYOe4s2soY+V4mhCm1v814tFVhwJsJ2bm4YtIq1J7ntmKURLwZcXUi1gMn93ji1H5vnE3wxXmW3yo1BNUHBdFWl7NiUZe3d11c3TyWgZYTuWg7WYDOM8LE7BWlXFyN1J7HeF0FJm/UYKbpKu8quDHH1a3eDp7faq2b4Gtx9Tri6sWG5OxfLDMW8cUKi7a69Zq1/Fart/HlrVV8vnoLz24t4/MHd/HdF8/5P/7+9Eac1W8XWP9QEyOP9iwjqkjacroLLXEtzQhHQ5QRZ/YJAtR/h3C9f8d+y/dxwPFTZDh/ihyXT5Hn+gny3T5Egdv7KHR/H0XurPwT8tx+T1/avyLL9V+Q4/o75Lr9K/I9WMTR75Hr/q/IcPqfSLX9R6RY/w8csP8nWpdJq9+jkEke1k3O62Mc5nmUtlC5DYc8t9AxNiPPZROynT5BluMHyLB/lyoT79Afyh+Q4UCl/R9pX4TDn6jS8R4OsnWcPhTyPn1my/6Dlv0eB5z+lfgXHHT+Z6TTsTPc/xmZnr9DFp1DtscfkO32J2S5vItMZ0HUUKYdYf8+cplgcvsI+S5smnWhe5fuw3t0jSwK633ku9O5e36Iw14f4bA34UXTdD3FnPdxxOM9HKGy2JOWeX5C1/UZlZuJrTjkQddI18cimzJs30eW3UfIcfiMk2n7KQ5afYQ06w+RavcBVcI+oArYB1TRotKF5rl8hBT6nOz4HlXa3kUikez4PlLo2lOdPiY+pMrb+1S+iwN0TQfc6P540D3xoHvl8Q7SiFR3wu2PSHb9E5Kc/4R9dL9ibf+APZb/QZWzPyDV/B1kWNG12tD123yMIptPUGD1IbJN30WG0Ts4aPwfSDP+PZIM/xV7tP8nIlX/B0KV/z8IU/s/sUvzHxGn/S9I1PkjMnQ/RaGeKEr0FHFWXw+V+pao1ranh5ITLko64uRn9EN+xwgF/2aAI380x6lNTji3wwPlkn6okA0iglEhF4JK2TBUyoXjElHDRwwM+39WXIkKpdUviKuqPyuu/Nf5TeJK9HW01c/FVeRvEFdxqGXdBSX3/DcQV2x52q+zFlGlcECA/IG/W1x1yaUSNE8u/S1pdWBDpNV/lbhK+kW4HJL7dXp41NbP6V3nbXGVsE6PPJNP8f8J4iphA/9PiSu6VtUNsM9MXqkeQJ/aQQxqZGBYa01c5XJhNW2QzWHiasG4ACvmh3DLvAjLFtmYt07FtFMyht3p+/JPxmR2KV60D+DHh0+AV99RPecr/MC78D3lXdNYl77v6fPLn57h1Y8s0ukpXr18KhA9L4kfngvLJ8QDQUTQD6vEMlWklmg9xjJefb8i4DuW3HYFP33PooRWAM4tYvU13wv57jbwDfH1HeI+8YB4SDwCviK+fIifvrxP3CWo4vblKnELP35Jx/xiAa++nMerz+d4vq6XzxmzePl0Bj88Jh5N44eHU/j+wQS+vz+O7+6N4ts7I/jm1hC+WuzDi+lm3O+vxNz1Qgyd34vuE0HoOOKJzmIXdB1yIpwJF3RQ2ZLniMYMe9xgKQhS7NGcTsvz3NFX6ImBQjcMFjpjqNAJI0XU2Cmyx8QhO0wX22PmiAOmS1wwdcobc5XhWL1GDYOWVDzoyMCDnmw86M3F/b483OsvwN3+QuIQ7vYdJopp+gjuDx7Fw2GW6qAET0aK8WggF7c7UrDQEIfpKxGYrArCREUAJi8GYroiGNMXQzB5JgAjpd4YLKHzO+qGjkJH3Myxxc1sWzRn2aHpgDVuJFugPsEM9fvNcJ2o30sV+igDnPFXQJHdZmSav4/jPrJozfPG0uUsPGkvw7OuM3Tux3lE2nBFGvqr0jHddhIPF1vw7ZcL+OFHFm33GF+/fIDvXgrE1Q8v5vFgsgVTDefQX3mM/8vpfNMVLHe0oqu6CvnUwAl390bK7v24euESxvuGsTA+h9G+EXTe7EBbUwfGhidx7/YjrN66j97eYVyta8KVa0242dqNlrYeTlfXADrae9HZ1s1l18LYPObHZ9Az0IGG7no0dt/4C+LqxhviiuW6ulR1CoezU5AU6Y8IVyv4WOjCw1gVHgaKgu6CBMtzFbQurljUldw6EcQuUzlEm8sj2kIeMZYKiLMSwCOvbJSw31YFCXZMXKlSHUiV6j9q66yLKychLupUb6LGh6uGABcNHNyIM0HrpzsQ9msCi0VeqSLNThmpNopI5lFX8oi32Bh1JfOWuCI0RddhkVbhwhxXr8XVToQRoUSIKkHz18RVBBdXktitJEvTdH+UFOkemOFIQgI6r9XzBO1zwlxX02Nrea4mMf8zccUirX6LuJrHAq3L1l+YnMBkcxvaDh9HuV84DmkaIU9SHkWSsiiWksQRSQkcI46zUkyMi6ujO0VRKi6FM9JyhCxOS0jijLgkzjJonXPi4qiQlESVtDTvEsgirM7v2Irz27bwkkmsSnERqnft5OKqhkVSiVMpIZBXlSI7UE7rVohsx1UZSR5tdUNOmuoroqihfdWIiaBWjI04KIqrXFwxuaWAFnUlNKsrokGV1leWIaRpWgaNqtKEJG6qSKJZRYKgkpY1C8UVm27XVESXjgo6tZm4UhCIK2VZ3FSSIahk4kpdBe1a6rSeFrqpod2lp41OfW10Geigg+a1sa5/RBM1vus11XBVVwN1pnqotzVFnZ0pqiz1cEpfBUVqEkiX24qDsptRoCKKU3pKqDLVwSVjHVTra6KO9tmsr8P33aurjl49FXQZKqHTSECXvjK6dZXRp6uGfjp2r7E+bprp4ZKVLk466KDISRu59hrItVRFvrkaDlvqoJAa2xn2hkhxMUd6kCuOxofhRPouHE72R16ME/JCLKlhbY4T1Mi+sMsVV/cHoGaPL8rDnXEx0B5XvOzQ6maHARcHjBMTrvYY59hhnOZPuDlgks13pnmONhhzsMYYlRMutpii5Uw2jRNj7tT29LRHn6cdut1s0OlsjS4na3Q426CZ9nXV3R4XvRxwJTYEwyW5eHjjAh7WltE7eT/6w70wROcx4WKNKUdrTNhbEWzaHvPurjzqiAmcVR8f3PX15d0DV9zcseTigmU3N57wfNnbAwterrS+E5Y9XQWj+LER/Nxd+Ch+SzS9QMx7evIue6tBgXgQGcFHAxREXlEZuRuP2IiBMbF4EhuLB9FRWAkNwRKtuxoaSutE8mTsz2kZ49luwciCTIAJuh1Gc+6ER+FOBE3T/h5ExdIxYvGQyvu7YuhYMVxgsWM8itqN+6yrYkgYz411l45xPywM96m8ExjAuwryHFgsZxaTWSzSiqYX+WiJPnStgvxWc850XU4umHNyxow9fVesu6C5BUaMzTBoaIIeXX00q6mhUUMVrUZ66LAwRYupKa7qGaBcTRsn5OhvSkIZCdvlEbVFBsFbpBG0TRohRNhWKYRsloD/p6Lw+kQEnptE4bNdCgE75RCwjcqPRRD2wTbs2bQTqVtFkS0qjmIZaZxSVkQF/VZqdTRxRUsTNXR81l2QjRxYqayAS6pKQnGlzKOuKuVlUa1I8xVpvpIyrqprcnF1Q1sXNapqKJNXRJmeMZoTUnGvux8/fP4llyQ/vnpJdbTv8dOPP3Jn8sOLLzFcdwMFQWH0DNdHjLYm4vW1kGqsjTQTLRwwpfeFOcGklZUWMqx1kWGjT210A2QyaUW/pUxH418WV96mKPAxRyFLyh5guU7RXxBXJ9iIgjFuKI3zRNleb5yO93lTXKVHojZT0E2wjo0oWJSIxiPU7jqejdaT+WgvK0TXW+Jq9PJ5TFyrpPpELWZu1mGu5QbmWVdBPqJg2/qIgm+Lq0eTr3NcMXH1xeLb4mpJEHG1hjBJ+5cs4mrlFl6sLOMprcPF1Zcv/j5xVRkjh9ZcE6qkOWLkpCO6i61x9aARPbDkEKb7H3CW/j/gq/I/EGP8eyTbvo9UOyaN3kWW3Z+QY/9H5Nm/gwIqixzfRSHr8ub4B2QQ6USm0zvIdvkT8tzfQ77H+1T+ib7U31Nl4F+pIvAvtN6/Isft98j3ZN3p3keB58c8wuqI/3YcDRDBET9RHPbaiUI3EeS7bke+G2MrF2esG1uGA52H8wfIdP4EGc6bkOFKlUVanuW2AzkeIsjxFEGu13aa3ops903Icv8Yme60HZ1Huvs7OOj+B4KV9NmN5rt9ROt8SmxGNtuP8xZkOTI2I9dlCx17M/KZtKPj5bl8ggKPT+m8P6XzZ9OfoJDKw96bUMzEG5WHvTbhiNdnAjw/Q7HnJhwiirw2E1uIrSjy3Eb73YJMh0+QZPEu9hn/B/Ybv4ME0/eQaP4hEk0/pOmPkGhGpeX79B18gAOOHyOdzuOA0ydItv8ACda0ncU72Gf+B+w1o+0t/kTrfYg0h01Itf8YSTa0L+s/ItnmXUEUlcuHVGl7D2nOf0SS4++x3+Z32GP5z4gx/2fsNv8X4t8Qa/Ef2Gf5DhIt/4RUS/rOrT6gHyvdH6tPkGND98jyYxwwfg8phn9EouEfsE//94jV/Vfs0v4XRGr+L+L/psrbPyFK4//GbtXfYa/SO0hV3oQ8dSmUaGrinLY5KrUdcEnNBdUKrrggRj/Uj8yQ/286yP+dNkreNcO5rS4oF/PEBWk/ejgF0UMqBFUKTFoJxFU1F1fhqJUJx2XpsPU8VzUsebtUAKolBVJKkONKwJqk+iV+Lq4IMb8N0orYuUYgEcT528QVnZ+In5DX4koA228wRyCtCNFQ2j+TVpFCURXxC+wioohfEle/NNqggFriMvGXxVUKGhRS12kU0kTclE9DM9HyNnJpaP1rBJQQNq9VLvUvsrb92/vo+AU612TVRpi4kk0j2Ch8bHTANOLAhhxYB16PHMjElnzqBmmVvE63QhKnRyHxF+mWF7ImjlgXvTW5JOyy90v8RYEkn/irx2SsCaye9WPHC9nP6SGYvPrbSOC8Ka5e06+YiAHFJE6/0t9GH9FL9CgzeZX0q/Qq07WqJLxFMu822K9+EEOaGRjRzsKEbjam9F9LqzVxtWhSwKXVqkUhli1zMGuTjimXgxjxOUiV4yzMFp3Bi/Y+vLp7Gz998wQ/fc9yRN2jig/LW8W6prEhwInv1ljFj9/cwo9f3cJPXy7jxy8IVn7JRNE0MYZXXwzh1ee9BBspsJPowMvnbXj5tBk/PL6B7x/V4/uHV4kr+P4Bg6Yf0LwHgkij7++34rt7bfj2DpW324h2ohPfrXYR3QJWuvHtSge+WW7FN0s38fVSI3EDXy1do0pHDV4sVhIX8PlcOV7MlOP51AU8n7yAZ2MX8XS4Ak8GKvC47yIe9ZTjYVc57necw53W01huOo7560WYqj2I4fJYdBzzxc0Ce9zMtcDNbGM0ZeijIU0X11N1UZ9myP8xrC7ZCFcSDHFlvyHq4o1xI5kqwekW6Mg0R1eWKXpzjNGfZ4yhfEOMFOhjrFAPk0XEYT2MFeth+JgB1VPMMHnGFjPlDoQzZi+6YbbCE7OVXpip8sF0lR+mqv0xdSkAUzWBdH7BmK4NwWxtKOYvM4IxX+uH2WpPTF10wdhZewyVWmHguAWGTlClnepAI6VOGCi2RUeuGW6mGxEmaE43Q0uGBdoyreicrdCYYob6BFNBpFWSFW4m26Ih3gaXY0xxJkAJRfabkWX+Po55SdG9cMNcZRoetRzHs45TeNhSgoW6XIzQvL7KA5i4WYJ7s4345vM5vHz1CN/jKb599RA/vLwPvLqP75/PcXE101iO8ctnMH+jCg/72rDa1Y7GU6eQGR2DGJ9AZOxNQs2Zi+hr6cTkwDhGeofR196LoZ5hLM6u4MG9p1hZuYu+/lE03uxEU0s3OmlZF603MMhGplvAxPgMBvqG+TZT/ZOYGhpHdz8dp/s6mrob0NzVSDShpfMmWjpuoploYt0F1+RViyDPVQMXV3WovVyOY4ezkBwbiggPO/hYG8DdWFWQ50o4smCAgRyCDeUQYiyH0DeQRZiJLCJNZRFlLsfFlUBeEVbyiLVW4OIq3lYFiXYqSLInHF6T7KAqEFdcWqmtk+ashgNMXhFMVKWvo450JwEZThpUP2UCS43qu6pUX1URiCtbJWHUlVBemctjv5ks9tJ5sqgrPsIgy3Ol/SaRmuKI0BDnOa7C1QWjB4arUsONCGWoMXYKUKZlSqI8OTuLuIpUonuhLOgumB4YhPoz5zAzMMCTtM9NTGCKRV5NsK6CU1iYn8HignAkQWJp4bW0WqbGxRIxT9NzLNfV/DwXV0uM+QVal9ahefNDwxiuvYprKek4YeuCfHk15ItJCaKtJCW4uCohTkhJ4oSEOM91xTguJoHT0rI4IyuD07TsjKQkzklJ4RwriXLiAivFxXBup4gg2mr7VpRTWSEmQvU1MdRISQiQFKe6iThq6ZiXWI6rHdtxfttmLq5qmZiSk0G9rBTqpERxWXwHrSdCdRgWbSWGOhlJnoi9keWoUldCi4YSGpm44l0FpdCoIoMmVRncVJVCs6qkABWW14p1ERR0E2xVk0OXjjK69VTQoaVIn+XRrq6Idg1FtNF0i6o8WtWV0aGtgU49LXTpa6NTVwtt1MBvVlPkx22l6TYtdbRSA7xBVwM1uuoo11fHKSMNnLMzwtUgFzTGUN0v2BnZJsqIkvgQUTv+hAOym1GmLYcaY3VcM9bEdUMNNBtqostQG/2GWhjUU8egrgr6dZXQq6uIbh0FdGkpoFtDAX1ayrRMEwN0Ph20/g1THVRb6+GMgz5KHPVx1NkAx9yMcdSVGtJORjyp9F5qhO9zNkR6sD2K9nuhOMkLBXGOyAuzQHGoJc5GO+PGgTD0FexDR2ok6kJcUe9lh3Z3Bwx5OGOcRVo522PMyUaAM+Fig3EXO0w42WPCwQ7j9jTPzpoz6WiLaTcHTLnbc8HFGKNpjps9Rmm7UWdbjLjYY5DW63J3RCPNb/R1RffuEEwf3IeZ1DgMRPiiy9MWfU4WGHGywqSrPabdhSPp+fniTnAg7gT6Y8nTA/OuLrhF5W3WZc7VGYsuznzEvnuBflj1Z13qXDDr4kDrOfH17vh44w4b2c+PSS9vLHp48JH4Jp1daF1v3Gdd+1i3wahoLpGe7I7D05g9XCo93LULd8LDcCs0BCvBwbgVHILVkFAuqJ7Qs/oZrft8jRiCdQ3cwyKr9uHR7ljc3RWN1YgoLIdEYjk4AkuB4UQY7WMX7TsWT3fvxeNdMbgfugt3g8NxNyQc98LC6ZzCeV6se0xk0XEZrFuhoIthKFbp2bHs64clLx8ssiTxLu5cXLFRBWcdnTFlZ8+7DA6ZmmHI2AwDhsbo0dWjv2EttOvrotfcFD1WFmg1MUW9riGqVHVwRkETR2U1kCWhgn0iCgjfJoNgJq22yyBaRA67d8giYqsUgjezroRSCNkhjxAReQRsFue5sQLf24zoz0SQtF0MmaLiKJKQxEl5OVxUUaG2oRouUcmllbw8KhRYN0FFVCsr8aTslfS5Ql6WSjlcos81SkqoVWbiSp1+b7r0mzFEo74hKtU0Uaquiyq/IExUVuOru3d5bqUfX36PV2yUwVc/UX3uFV6s3kPLmfM4QPcmQksDMVpqSNDXRKqJNtJMtXDAXBMHLDSpLcyklTYybHSRYauPTDaKIJdWRsh0WhNXRshxN0Ke5wZxxZOyWwgIEFAUaIXDwTZviqsIQTfBE7uccTLaFWWx7jjFoq32efNugucSfAUjCqaG4FJGJC5nx6Audy+u5cfjxqFkHm3VdjIPHacLeWL2rrOH0VN+FP2VJzB06RRGr5zHRP0GcdXagAV6jwu6Cba/HlFwuB8PRgfxkDE+jIeTo3g0PY4na+JqPeJqQcgifV7isHxXny8vCaKwbq3g85UVPF9+La6+/+pz/PhKIK42/v+bxdXpXVK4nqmH/uN2GDrtgu7j9riSSTc6UAoBmr+Drdg/wF3+/8Aug39Fks27SLGlB6vtH5Fp80dkU5lr+w4KaF6R3bsotH8PeQ7vI9vpQ/ryBAm9c1w/Ra77JuR7fIo8j0+Q40bLXN+jL/Zdmn4PuZ60DZHj8QGt9zGtx7oGbkWh9w4U+YjhkLcECj0kUOAuhnw3UeS5idB2W+gP5BOqVHyAgw4f8kiwA85bcMB1Ow7S8gw3MWTRNlmeksj2kiDECBFkeW0jNgm6wrm/jxSX95DszMqPccCNKppeO5DjLY5cb0k6Lyk6jiSdvwQhhjzXncR25DpvRY7zZuS6foZ8z830R7mZ/kA30TV9TOf2KZ3vVhz23Y7D3ixabBuKPXfgCB272IOux30b7eMzuvZNyKT7kuHCys+owsQE0ydItGZy6gMkWn5EfIok68+okrQFqTbb6Z5vw0HbTUi3/Zh+JHQfHT9DrtMW5Dht5mWuwxZk2dG+rOm+WH2CLPstKKBzPuwhTudAlQu6B0e8xXDYi0nAzUi3Y2Lsd4gz/CeqaP1fxD9hjwnrdvkOMpw/QQE75wBJHKW/g0M+onTNW5Fm9TGSTT9Aksn7SObQ/beg67Cle2+/lb6HbUin+5/rI4FDfhIoYvfTYTNSDT9GgvJHSJKl81WUx3E1Q5RrOtADxQ1VCq6okHKmSgz9aN+nH/nvNFDwOy2UfWyFSnFPVEn54KI0IRtAD6kgekiFolI+lMuratlw1MhEoFaafrzSrAz9G8WVL6eauLSOHy6JE2J+qBZl+AvYuYZAXlUSFaIBb1AphImuatFAzqWdrxGIKjquiK8Qfy6sqnmXQWJnELFBXImyEQtDUcW7CLLIqg0IpVU1RzjKoMTGRO2/nu/qP1VcKaShmWh5G/m/U1zJ/nl+vo+D6CA6FX9OF9G9EVqvm4urVHTLpKJLRiiu5A6s58B6jSAZe9cavyCuBCIq8RdZl0nygkgnLpUUhZFVfFS/X4mo+t8orvoU/lp+XVr1KSagXykRA0pJnHUZpfyX6fsFen+FHuWEDcQT+4XEc3HVp5aGAY2DGNbKwKiOQFxN6mVjWl/AjEE25gyzsWSSh1XzQty2LMKyVT5m7LIx4ZqFEb9sDO7Ow0zRKTy60Yivpwbx7Z1xfHd/GN896KeyB9/d68L3d9rxPRNHq+34diO3iJVWfL3UjK8Wm/DF4nXiCj5nwmj+PJ7Pl+HZbAmezRTh2WQ2nk2k4clYAh4Nx+H+YBTu9Yfhbi9VPHuI7lCCKsXdsUQ87nSl4G53Gu52HcS9rnTc784ksohs+pwjoDMbdzszcafjAG63J2O1PQG32vdhpS0Oy63RWGgOx8LNUCw0hWHhRgQWrkdi4douzF/ejbnqOMxW7MHMhT2YPrcXU6f3YqJsL0ZKd6O3JBQdR33QdtgFLQXWaMoyQkOGNpoztQgNNB1QxY0UVVxP1sD1FD1cTzWm0oSXDUTzARO0ppuineoanVkG6M7SRV+uNgYLtDFcqImxQ2qYPKyKmSOqmD6qgoljShgtUcToCWWMn1TFRKkaJko0MFmihekTepg5aYiZMiNMlxlj8qwpJs+bYbLcApMXrDBVboPZ87aYPceg6XOW9NmCMKNrMqZ96mHomB5Gjxtj4qQVxk7YoP8Qk2o6qE+gxmO8BpXUCEzSQ0OSAX3WQ02sFqqitFATrYdre83QlGRHOOBKnAXO+KvgEL0Pc+k9ftxLCjdSnTB1PhEPbx7D847TeNx6Akt1eRirTEP/xTSM3TiC1Ylr+OLpJH744T6+/+kxvnn1EC9fPgBY5NXTWdweasBA1XH0nC/G/HX62xnuwq22ZlQXFCA1JAzJYVEoPpiDS6cvoKHmGtputKC7pRuj/aO4Nb+KZ49f4PnTL7C4dBs9vcNobutBZ+8IhsfnMD61iKnpRczPrWCGpifHZjE3Po/bM6tYnllE32A3GrvqcbPrBpq7BeKquVMgrVjkFY+6amtEI4u4ambiqg4NLdfQ2HYdV+urcbK0CAcSohHp6wx/O2OBuNKVhaeuDPz0ZRFoIIsQI4G42siauIowlcWuDeJqt6U8Yq3kEWetgH22ioi3U0KCvRISHV6T5KDMxdV6pNWatCIOEAed1amew9DYgPo6mfQ5kwksRzWk26sIxZUKUolkWxWqCytTfY2OZUnHt2DySg776DzjjKQRoy+JaB2JN9ilJYFITTFEaO5EhMYORKjvQLiagDCG6naEqmxHCENJBKFKoghTkkCEkjQiFGURriSLICUF7LWzxYW8PIy2tWNpbALzk1MYHxvD+PgYZmensLg4K2B+Gotz03yEwOXFBWIRy0vLWKIGxQI1NuaXBMnYmbRanmPCagkrC8TMLGY6utFVdgYVEdE4bGCCXElZ5InsRL6ICApEd+KQmCiOiIvyiCsmro7yJO07cHTnTvosgTJpQoqg5WeYuJJmeWgIaZqmhulZUTGc2SmCszu24xxRLrIDFbTPahZdJcGkFcFK1lVwpxjVjURwYds23lWQLb8qK4t6aqxek5NCnYwYrkjvpDqMCC5L7qTP4nw+S8jepMLElQKa1ViuK2k0sBxWLKJKRQbNxE0mq1SEUVeqUlxkCZBBm6YCOnWV0amjzKdZxFWnljK66XOnlhIXWa0s75WGClq1VAkq1RV5JFaDnCSa5KXQqqqIdm11tOhp4Jq+Oi6ZaKHCxgCl1Ng962uHbmpozpQXoTVnDwqcDLBL6hPEiLyPTOnPcEZdClf0ldFopIZmos1IFV1G6ugz0sAglYN6qhjUVkK/piJ6iW46R0YPnVufjip69dTRRcdtM9JGk5Uh6h1NccnFHBfdLXDO2xplPtbUJrBErpsJ/b0bIp0a2TmBljgS64oTCZ44GueMQxHWOB5ui4vUgL4R54OOOH+0BLmhycUG7U42GHR1xJi7CybcHDHubItxJ2tMMJwJF0Fk1aSTHSYcbDFmb4NRW2uM2lnRPHvMejhhxsMRU0xgscgsIdM8Ssue9mFH+7TDmKs9xmi9EW9nDPu4YsjXFcN+bpwhL2cMuNthmEV3eTpj1s8LC4F+WAoOwK0Qel+GsXxQAVj0dMeMswOWPFxw29sDq15uuO3jgfsBvrjPEpYHeGPFzxO3aN4tb09a7oVVH1/c8fXjI/ixrneLbJRBVzdMubhhyccPj+i38Sx2D55Ex/IoqMfRcYJy1248YCMPssinsDDOSlAIltiogkGhuBe+C092xeEp8ThiN9/P46gYLr1Yl8Ane/biIe333u443ImKxe3IGNwKi8ZiYDhdUxQeRe+j4ybQsfbgQfhu3Kfn/gPaB0sY/yAikh/7fmQEj/B6SNwPD8e9kFDcDQnl3QlX6JqWvby5uJp3dsMsT17vjAl7R4za2GLYiuW6suI5woYtLDBgbIweQ0P0m5rx5O2DltboMDLBDU19XFLSxFlZVZTKqeOQvCYyZNSxV1wJEdtlELpZAlHbpLFPTBH7xZURK6KAqK2yiNqugMgdClxk+XywFQFE9FZxJIlKIVNcCkUSUiiVlsEFOTbiqBKqFFkuK0VUKynxroGXlJW4vKpUUODiikkrlqi9RrishrispoJ6bS3cNDBAs6ExrmjT703LABdcPNB7rAQv5maB77/FTy9/wI/fv6R3LPDqxddY6h1EeXoG9lhbIVxTFXt01JFIv9tUYw2kma1JK21hF0Edaovr4KCdHjLsCZaU3Zl1EyRcjKiNb4hcLq5MkOdtIkzKzvJbmQuEVZAlioItcSjYCodDbFAcaoujYXYoibBHSaQDju9yQmmUC8p2u+FUnDtO7/HA6X2eOLvfG+fifVCeSG3NtFDUZO7CldxYXMvfh/oCaqsdTlkXV0xadZ49hM5zxeguP4a+qlIM1ZzGyJXzGL8m6Co4zboK0nt7sbNZEG3FE7N34/ZgL+6MDODe2BDujw3jwfjIr4urpQUhi2+yFoV1awUvVlbwjIurZXzx8B5++PoL/MRyi/2t4irD+X2ciqKHd54JRs7QA+GcO67nmSPXTxz+av8LNtv/Ac4S/y+Eav5PekG/gzSb95Bh+x6y7d5HnsMHKHD8EIUOH6LI7kMUELkOnyDL6TP6AjfTFygg25XJnc+Q67EJuZ6b6Mv8FPlem1Dg9RkKvOmz1yfIdvsYma6f8K6IBx0+xQF7Vm6hPwYR2l4U2S476Y9jG1UeNlHl4WOk2n5E5Yc8sijR5mPEW3+KeJtNSLTdghT77UhzFEEqkeK4A8mOW5FkvwkJdh8h3vZ9qtgIZNVB981I99iGg27bqVKzFcn2W5Bgw9iGFDsROgdRpDuKU+VFFGm2m5HEIqDMaHvz95Bk+R6SbWg/RKLlu4g3fweJFn+i9T6kc/yI7tP7SGXdKy0/FMgkm09wgM4z2eo97DX/A2JM/x2xpv+B/dbvU2XqM+R4ieFoqBLOxuqjKsGCsMT5OFOURuijJEQbx4M1cTJQGSXeUjjkIoI8uy047CKKM4FKqNyljepduqgI10Z5iAbOBarhbKAqLkbo4GocNRbizXEj3hRX9ujjYqQaSn3F6buje2j+70g0+WekWvw7sum7LPbehrIQaVzcrY7L7F/FU81Ql2aGyv36OB6igGzn7UixoHtt/AFt9xH9iLeg0FUKJYEqKA3XwMkobZzZq4/KFFNcS7dAPW1bE6ePUz7qKLZSRpGuKo5qGqJMwxblaq64oOiOC9KuOCfqiFNbbLi4OvQfuih+xwDntjqgVsYXNbJ+qJT2ofV8BfJKLhhV8izHVRguyYahRiYctdIRuCwdzsVVzd8prqrXBdbGiCuGr4CdNM3ElVBMVYr6o4KWv8af5vmtU7UuvAJew0UVLRfxFeLPuwiyBO1Va+JKVDhqoWgoqri0CqPzEoorKSE/E1cCeSXIdxUt7DIYzSOwLknsxiXxGCKW81eLK9kkLq8amLwS0riBJnkWdZWKZqJlA+uRUX+DuGpj28n+Mq/FFYu6Sl3fR8dvFVcKG7oBygqk1bq4WusayNZR+CVxlSIkeZ3un3XRe5P1bnxMNK1FWyluiLj63yauEt4QWD1yryOo+uT/gox6oyvgm90Ce4XLe9dQpM9KiX9WWPX9NZJK5Rf4RXElkFe99LmP1hlQS8WgxgEMa6VjVIclZ8/CuB6LuhJEW80Y5mDOOAdLpnm4ZV6IVctCLNoUYsoxnyrMuRgJzMJwbCYmc/OwcuEo7jWewIOuE7jfcxQPeg7hQXcBHnTk4mFbFh62ZuJB88F17jen414LQeVdKu82H8BqUxKxDytN0VhqYsLIHwuNXlhsoIr1DTMs1etj8ZoW5q+oYrpWHlM10pi6JIXJaiqr5TBdrUJoYabKELNVZpittsBMtTVhi+kqhh1NOxCOnOkqe0xV2WCy0hLjFSYYrzTAWIU+oYdRYuSCDmf4vC6Gz+pj+IwBhk8ZYbjUFEPHLDF0hCqrh+0xUOCE/lwX9Oa4oyPbCY2ZFriWYUDo4HqGJn1Wx81samDlaFBDTB3NmWpoOkjz0nVo2ggtWRZozrBAE49cMkMHfe7MtUBXrim6cgwIHfTkaqG/QANDhzQwflQdUyXqmC6h6z2uhMkT8hgrk8HoaWlMEJNlxHEZzJTIYr5UEUunVbF8Vh1L5zQwV66JmYvamKnUJfQxV2mEuQtGmD1nQNDn8/qYv0BluR6mT2th7IQ6Ro9rYbrMCAtnbTB72gbDxSZoz9BFQ5I2vT+1cW2/Di7v1cGlWC2U0zu0LFgJJ/wVUUbv2QthergSa0XvWEfUxdrgfIA2jjpLUJ1oB0p9FFGf5IjJ0/F43HQUnzNx1XIcS1fZyIJp6LuQhuG6Q1gcrMHzB8P47rtVfPvjw9fi6tUDfPdkGss9l9FwLBVV6VFoLcnAzOXz6C0vw7H9e5AUGIRDSam4fKocrVcb0FhTj6uVl3G95jr6Owdxd/kevv7iW+I73L3zCBMT8xgcmsTg8BRGRmcxOb2E2dkVLC6sYmVRkMj9/soDPL/7HA9W72NwpA+Nnb8urniXwTfE1TU0tNWjsf0G6hsv49z5EmQf3I/dwR4IcjQTJGjXlYUXF1cyAnHFIq6M5BDMWBNXJrIIN5VFhNlGcSXHYVFXrLvgXhtqGK3LK0VOIrEmrtKc1YUIpNWauErnckooqNb5NXGl+lpc2atR/VINyXaqXGAlWysj0YqOa6HAo69Y5FWsoTR260kiWldCABNX2hKI1HpLXLFSSJgak1bbEKJMKO0gRAkxhCpJIlxRBhFEgKwUIgz0ULxnD7qv1GFlbAKL07MYHR3FyNgofY8TmF+cweLiHJaoYbE0N4Xl+Vkss0iqhSUsL65gaVEgrhaWhEnbubhaxMr8Mm6xcnwKk43NuFl4CGVevshT10KWqDhyt+9A3o4dXF4V7tyBQ8QR0Z04JipGiOIoY+dOHBXbiePiO1EqKYpSCTGckpLAOVkZlMvJopzKs5KSOCMmjrO0/nlRNtrgTlwUE+VUsATsNL9SjCVkF6e6D03v2IkL27ZzmMyqp0bsDRVlKuVRJyeJq7LiuCIrilqpnbhM1NHnenkpNCrLokmV5bmSFUorSZ54nSddZ+JKWYZHWDUpS3JZ1aIujVYNGbRqUqklh3ZtRXToKKFDSwltGgJx1aGphG4dFQ7vOqgsz0cdbFGSR7OiLJrlaH8yEmiUFqdpSXSo0z506Tmop4rLusqopsZvtYspylxNcDrQHp2F8Zg+X4C2zBiccDVFprokCuh7P6lM107nc12H9q2vjFYDOgd9RbQT3YaqGDChZ6QhQfXpfjqnHi6saJk2i7xSRI+OMnr01dBrpIVeM3302Zqix9kKbS7WqHexxCU3S1xwt8QZD0uc9LAgzOm7NscpX0ucC7PHBWown6PG81lqTF8MtkOtvy2ueVihwcEUTZZGaDczRp+VOYbsrDDqZIMpVztMu9lRSdMuQlxtBbjYcXnFxZW9NcZpetbdGfOsa56nC+Y9nHk5x0SWuyNn2lUgr5i4YvsfYwKMSS5PJx6RNeJsgxHa7zhtM+npjBkfNywG+WE5LJgIwUpYKOdWCJNFAVjy9abjuGLJ0xW3vN2w6uWO275euOvHoqq8cNvPC/dp+0ehQXhA67MIq2VvL2GCcx+a9saChwdm3dzpXGmb4DA8i47Di7h9eLp7D5dWD3bF4G7YLr7sdlAQ5y7ruhe5i486uBIUiuUAOqfgcNwP343HkbF4yMRTSBTu03b3w3fxvFgPY+PwZH88niUm4UlCMp4mpNDnJDyI2Y+HMfF4EZ+KLxPT8GJfIp7E7MNjOv6T2L0EbRcXw3kcG4NHMdF4xPJqRUfTuUbz3FoPIsJxjyV3DwjELaHAWvD0xIwbE3Iu9H250nfjwWHRZWP2dhi2ssSAhQVGrK0xYeeAEStbdBqYoFFDD7UK6vS7VsUZRU2UquiiUEkHqdKq2L1DBmGbdmLXZ6JIFFdEloIO0uW0ES+qjL0iSogVUUTkVmkEfSxCbMduJq7EZZAlIY1CcUl6fkjhnJQsKmTlUCEvx/Na1aqr4YqGmiDSikVfyctzcVW1IVk7W8ZgAusqrXtDVwc39PS5uKrQN8FFR1e0Z+fi8dAQfvrqS/z06hXxI/ADy7TwEN0Vl5AXEoJII31Eaqpgv546kg3o3WFMmKmvR1sdtNYSJmVn4koX6Q56yHASiisXhuFb4soYub6myPMzRUGAOQoDLVDEuuGGWnF+SVydiHLCyd0uKIt9La7O7PPA2f1e6+KqkourKFzJjfsz4uowOs8dQfeFEvRXn8RQ7Zk/I646cKunE6t9Pbg92LdBXI0IxdXY3y+uaPrLR/fx8psv/z5xxRJoF/ttQ1OOCRaqArF8JRRtRTZ0w3fAX/GfYP3ZP8B2yz/AW+b/iyit/4V9Br9HovEfkGL6R2RYvY9s24+Ry7D5CFnWH9KX+hFSbT5GCpUpNI8JpgP2HyKd5Zty+RCZrh8h2+0THqXEZBYjy/UzLqzSnT/DQectOOi4Bal2nyHF9jOqLGylzztwwGEbVRI+RYLlR0iy+YTmCboEZrhsR5rDVpq3GUnWm5Fmv42OJULLRWgf26hSsQn7LT7CHpP3EWP4DqINWRe495HlIYKScGWURWvgSJAC7WMbovT+iCDVf0Ooxh8QZ0TXYLWVKi9iyHISRar1JsSbvkv8EQnmf0KiBRNWHyLJ8mMkWXzMu/UlmH9A5ftUvidY1+RdJJq+h2Sal2L5AZKtPqDzfxdxZn9AtDETV3+gCtCnKPSnF/s+I9zM98Tomd1YqEnBYk0axs/uQ1thCK6muaM20Ql1SbaojTNGWYAy8h2okuAhiyt7zKmC7YqODHe0HnBB20FWuqIh0QHNqa7oy/PH8OEADBR5UWPBgXfPuBSjTi8laZwI2EkVcDFc3K1A+9ZBY7opmrMsqZFhQ9ijLc+Rju+Mxhw71CQa41S4Ko74yqHIQxqH6NjHfVVwPkIPl/aZoy7ZGtfSbHAt3RYNtH7nIRf0F3uih66pNcUdTdGeqPPxQrWNJ87ruOOsohvOyrhSRcYVp1hS9k2WOPqBCUo+pBf7Jnph7qRrlvFHrWwAqqT9UMG6C8oEoFouGJfk6QfL2JicXToENdK0jEkr6YC/SVxthHUVrBInxJiA8n0LP0HeK6JSjMkq3w34vQFbLsiRtbGbIT10dvqjQsRPCJtmua0CeX4r3r1QLATV4qG4JBEmQDKciODUSAmRXJNW4UJeiytBl0EB1eJCxKKJ3UTMm/mu1sXVHlyV2Is6SXoISu3Hdel4zg0mr6QTXwssomEjMkloJJqIm0SzbDKnhWjlpLyOknpbYm3s6icvyFUlyFnFRgJMRbvsL9MmkyKA9t0ml8LX5TmshF0C11F8TRexJq6YmFrvBsi7CAq6CnaxXFe0HxaJ1aNwkBDmtuL5rxgpRDKtuwH63C0voOfXUPg5PP8Uy1HFBJXsawTSKonTI0yk/qvI/xqCvFbrIwfKJ76RnH09zxXLVbWR9bxVv0byBjbk4hLKqx6iew1F+qyUyGVUv4qQDdKql3cDTHwDtn638mt4V8C381dtyGPFhZWSEKHA4tKKtu0nBlSTMaieiiHNAxjRTseIbiZG9bIwrp+DKaMczJjkYs4sD4vm+VixKMCKZQHmbQup4lyIMe88jIWkYYwqqJMZUZg9Foa5M/6Yu+CJ2YuumKugCvcFqnCfs8fMGVvMnrbCXBm9R08ZceZPmWD2lCnNt8T8eRvMl1tj9rw5YUwNFh1MnFfB2Dl5jJ2XwsQFEUxd/AzTFz/GzMUPMVX+PsbP/YneAX/ExNk/YfLsB5g+9wkdawshgrlzEpg/J0OlHM1XwPhpJYycVMBwqSLGypTpsxpntEwJozR/tEwOw2WShCiGT+7EyCkxjJyWwvBpGUIOg2Wy6D8ujYES4hhNH5FH/2FlDB7WQn+hPnpzDdGdZUpYojXTHNfT9XDloAYuH1TB1XRVXM9Wo/eXFloLdAhdNOfp4GY2kaVHGKI5myq76Sa4nmaEhjQTtGRaoj3HGp25loQJOnKNCD105Wmj75AuRo7rY+KkAcZKtTF8XI3OWQmDZ+QwdF4Wo+WydG9kMEnnPnNKBgunZbF8XhErF1WwXKGKuUp1zFRrYqpGG5OXdDB1SReTlXS/L2gRmpiu1MZMlS6my7UxdkoNgyUqGDqmiYlS+s7O2GC2zBbDh8zQlWGMllQWTcUSsJujKs4IZyJ1cCxYDUW+Ssj3UkShlzKO+WrhXIgxaiJtUBtmg3IfQ5Q4K+OIsxxO+mriSjw1uEr34tGNw3jRVoqHN49i/nIOhivoeVSeiv7afMx2X8TT27347ttlobh6hFevHgA/3sP3T8ew1FGOmqxQFAVZ8PwXF5PCcCYxCjmRgciJiUTV0SMYbunE4sgMRjoH0VB7A7XltWi8ehOTw9N4fP8Zvn7xLT5/9jUe3nuK1eX7mJ5cwNDAOIaHJnmkFRNWj+8/xdMHz/Fw9SGe3H6Cu8t30D+8Jq4a0NzdJKDrplBeNQmjrhrRxEYXbLnOuwsKxBVNN19BZdUpFOamYm+EL0JdLeFDjQBPfTl468nAV18GAUQwk1dEkCFhJItgY1mEmsoh3EwWkUJxFcWR5TB5FWspjz0s6ornuVJCvJ0iJ4FIsldCiqNAXB1Yw0nAQdYdUBhllemsSXU8jXUy3iJ9rbsgk1dEGk2nEil2qlQ/VeEweZVkpYQEC0Xso3OOM5JBjL4Ul1ccXUlEcXklhkitnYjQfC2sIjUFhKlvR4gqoSyIuApR2olQRTFCAuGKUoQ0AmQlEKSphjQ/P1w/dQYLQyNYnpnD2OgohkeGMcryXM1PY4GLq1ks8YirWUIgrpYWV7C4uPyGuGLLVuaXcIuJq6l5LA+OYvRKHdU5D6KYGqoZCsrIEBFF7nYRFOwQQSETVzu2o3DbVhRt28aTsx8XF8cJSUmUsOgr8Z04JrYDx8VEcEKM6pe07Ky0NMplZXFBVgbnWQSWhATvNlgpLYVqWSlUyUjiorgYyneKoJxFV4nspPrfTlQQF+lz+fbtvGSRVk1qamhSV0W9EhvpTAp18hIC5ATUK0jiuoJQXKnIoEGJRV9JchpZN0BlobhiqErjppoUmpm00pRFu5YcOnQY8ujQVkS7pgLaNQQIIqxY1BUTV2o8aXubigLaqOHcJieLVrqWZilx3JQWR4ucFDpU5NCtpYwOXWU06CiiVkse1YYqqLbTw2lq6J6ghm11pCtuxPmhLtgZF+2NUG6siRpDNdTR+jc05dGiReegQ8fRUeAyrVVbDp36yuin9YZMtDFkoIE+bWV007rdtP8uWt6lLY8eXSX0G6pjyIyeo1aGGLM3w4iTJfoczdFia4J6a0NctjFEja0RLtFxax1McNXZDHWu5rjmaYl6X2vU+9mggbjpQ9D8JtqmxUQHHUa66DPWx6CpIYYsjDFmZ4YZF3pmetA70F0osDbiaodJnuPKlpdzHq5Y9Ga5olheKTeeW2qRmPNwxoybQFpNuTjwdVnU1aiDDYbtrTDsYE3XYMNFFsuhNUnrTnk4YcrdCfMsJ1VwAFZZ17wQRijPL7UcFIiVQH8BAb5Y8ffGiq8nz2m17CWA5bhi3QIfBQXgCW3zKDgIt329seTlTuflgSV2rp4emHN3w7yHJ275B+BhxC48jY7lXf5YtNSjqFjcC4+i44Ri0def55FaCQzE3YgIPGLdCWk9BstbtRq6C7dDo2gfsXgYGYv7Ybt5YvfV4HCshkfifgztNzERn6el4XlKGl6kHsAX9Ft8kUTTCan4MvkAvkpOwxcJyXi+LwHP9+7Hi/3xxD68iN+L5/v34klcLI+6uhMSjAfh4Tyf1ouYGF6yxPIPad6D0DDhKIf+WPbz5Qnc2Tnfpvu3SvMXfHwx4eSMYVtbDLJRGu1Y5ByLyrJDjzH9HWkb4ZqKNi4paaFSTQ/nNQxwTEkHWdIqiBeRRuxmUcQRaWLyKFTWRZGKATJkNJAsrop4USXEbpdFxKeiCP14O6I3iSBJRBJZYpLI30nPEIKNTnqBPTPkZFBBv7HLmuq4SrDRAy/S7+0i7yIovz7SoAAFQVdCJUHy9jpNDdpGC7WaOqjWM8ZFawfcjE/BnZZWvHz6lGVn5xLkp6+/x/3RKVzKKUCCvR0idDURTb/dBH16ztPviCdlZ+JKmN9KMJqgtkBasWgrR316jxgKpJUrwxA5bobIE44omOdljFwfKv1NURBozqOtDoVY4XCoNac41AZHwmxxNNwOxyLsUBJpjxNRjlxcnYp1w+k4d5zZ44Gz+zxxLt4L5xN8cCEpEFUHwlCbFY0ruXtQl78f9YXUPjucipslwq6CXFwVo+v8UfRUHMfApTIM156l53s5xq9VviWuWgTiqrcLt/t7cWewH3eGB3BvVBhxNTGKR1PjeDwzgafC5Oxr4urLpQUhi2+yTKws4UsurpbxdHkZz1Zv4asnD/Hq26/o/r/kowr+tCHT1W8WV8W+oqiJpwrdOR88b0/As9Z96D3igAL3rQhS+B+w3fQPsPr4H+C09R/gI/7/RoDM/4kguf+BMKV/RLTGP/PcRskmf0Ka2ftIZeLG9F3sNX6HXt5/wB7jP2Cf2R+QaPkHJNv8ESn2f0SqPa1r/y7xniDZOMP2Y/q8CRkuO5DnLYnDAfI47C9PlUM5FHjLIsdDiioaO2nbrbTOThwOVMTpaB2cjdHD8XA1HKHPR/wVcSxAGSdC1DhHA5RQ4CmNbBdRqnjswAHbrUi22kQVjE+R6SKCsnB1Lloas5xQtc8Eue7sX8f+iGDlf0WUNp2j9XYc8pLFiWBVnAxVQ0mgAiGN0lAZ2lYBJ8NUaFqdlmnidLgOTkdoo4w+Hw9SpPXkqVSgbZVQGqKEkyGK9FmWd7srJg4HyeAQURwsj7Jd6qhJtkTbIV+Mnd2NuaokLNUcINIxW5GKgRN70JQTROfqQRV/d6r0U6U1Sh/FHnIo9VfFjSQHdOX6oSPHF22ZXujOC0BPfiBaM7zRnuVLDY9wjB4Po4ZAAPoOu6OzwAGtOVZoybGg0hydRTbUUHGiRo8Hhk94ou+IK9rz7KmxYYPmHDu0FTqivcgZLbmOdHxb3EglUuzRkOKAxhSaf9AVbVm031wij8h3Q1eRKwaPeVFDIAiTdOypw7sxk5uA4X3xuOkRiYu63jgl64pTEq44LeaKE1vscPgjUxwhTm62pQqMO6olfVEjHYBa2UDUyAbhElEjG4zL8iG4ohCKywz5UNTKheCy7FpSdqG0EoqrjfLqb0acySffn8Pmi/tyKsR83sJXCNvWXwiLzgpcp2JnAFXGXlPBuhzuDCKCUcWklUQol1VMUNVKCbpDrgkrgcT6BTaMMLgG6zpYJU6IEaKMaFSLx6BGMo72uweXGZICrhBXiTrJvaiX2ofr0vtxgxOP6zIJHCavGtaQfk2jkCbippBmokUmiWASK4Wz3r1PLu1nCdjb5TaKqwPooHkdsgI636JDJpVIeQ2TT1w6CaKl1rv4vZXTincPZBFZbN9MdsmlCnNYpXFp1U2f1+iRT+MIPqcIoGvopuN10TWtI5u8vrzn15AX0KuQKiSFw6UWE1Tr4kogrNZHDRQKrL9EzwYE85I38PN11sTXz6O8BOuy7ou/nDCejXZIjW1OCpHM6VNkOb4S6Z7Ho4Mhx8r96GRCSSURfapJGGCoJHP6WM4qlrtqTVZtoEtZiIoQVVpHjdZVSxawNnogS8yunLi+D57nSjlRIK1YtNUaTF5ppGJY+yBG9DIxop+FUYMcjBvnYso0D7Pm+ViwyMeyZR7vJjhvV0QV8CJM+uVgKiIB0/vCMZtOFddCK8wd1cXMcVVMn1DC7EkWDaSMiaOKGCuWx2SxNGYP78R88TYBR0Qwf1QCCyWyWDqpiKVTSlg4JYeF09KYOy2KqdOfYfz0hxg/9SeMn/kPTJ77N0yd+x2mz/0rps78jub/DqMnqSz7d0yd+iNmad2ZU59gumwTHXsL5sp2YLZsJ6bKxDFWKoXhYxIYpOMNH5PESIkMRum4w8ek6fkvhfETkhg7IUrvgW0YKtmM4eNbMVwqiqGT0hg+KUfvGWn0HRWj578oeovF0F0kht4iGQwcVqZSk57v2vSc1yOM6N1gjOuZ+qjL0sHlDA3UplNjK1sTjQV6uFlIDZxCIzQX0Hp5RmjIMqB3ly7q0nRwJVkXVxINcD3VDC1Zduigd0pHngO9k+zQfdge3Yds0HXIHL1HLTBURg2Vs1RpPm2OnlIDdJ/URs85LQxU6mC4ShsjFzTofamKyTPKmD6thJkzSpim6anzalxQjVXqYajKAP1U9lfQdIU+RiupEVclpIIoN8TgKV30HtOid5YWugtp/SJzDBRaoivLDK2pFmhMtEH9fjtUx1jhVKQRjgRrI99fHdk+asjyVEW2uxrVlTRxzFMXpzwMcdrFEMfttXDIRhmHndVQ6meAmj2OGCiOxp3LOXjcWIx7N4owW5PFRxXsKqdnwaVczHacw7NbbGTBZXz30yN88+MjvPzxHtXrVvHd4wEstJxAVaon0l1Y1I8SDrrrISfYAUf2hqA8/yDaqi9ieWQCz28/xoOFuxjuHML1S9dRV1mHjqYuLEwv4dmDF1xeffH0Kzy5/4xHV02NzWJiZBrzk4s8MuvZ/ed4cvcpVudWsTJ9i7ZbQM9AN5q6rqO5+5fFlUBaCcRVU9sNNLRdJ66hsb0eja11qK09jyOFGUiIDkSEpw18qfLvaSgPb31Z3lWQiasgAyavZATiSiivQkzkEGYqgwhCIK8ECPJdCaKuflFc8YgrJSQ70r1yVBMkZyfSCJZ4fU1cpbtoUH1S2E3Q6ZcRiCtVzkEHNRwQ7ifVXpXqrkJsVJBCJFlRY8eczofluzKURpyBgFh9acToSWG3rgTVLZm8EuHyKlJjB3ZpiHDC1HcgVJVQ2cGTs4cpEYpihAQiFKUIaQTKScJflRp99vYoz8nDRFsHlien6Dscx+jICMYmxjE9N425+RnMz81gYXYKS3OvI65ei6sFYo5HZi0vLOLWwjJ930tYGZvGQmcfes+WozxqN7L1DZEqKYP07SLI274ThUxcbd+Ogq1bUbBlC5VbcHjHDi6uSqWkOMclxXjE1XFREZSI7MCJnTtRJiGBs7SMdRVk4qqcqKRGaa2yIq6qKqKGJViWlsRFCTEusC6I7sSFnSI8AuuiqCinSkIcV+Xl0KCqwrmuooB6ZTlcV5LFDSobVRU4DSqyaFCSXueGopQABUlB1BWLuFKVRau6PNo05dCqJctpIzqYGGLSSovls2J5rGQ5raqCnFYtdMwODVV062igU1MNHWrK6FCm/VAjupnO/yaPtJJCu4o8unl0lhLtl85JUxZ1WnK4ok/XaqqKcnN1nLHSwHlq8FY7G+OKvRHqrOi5aKqLJgMNtOgoo52279RQRBfrsqhJ50PnysWariJ6DNXQb6SJflq3V1cFXVrsnGVpHRl00jX06ilhgIkrU22MWhpgwtYYY7YmGLI2RLc5PcNNdNBsqsNHH2w210erpRE6aHmngym6XCzQ7W6JXi8b9BMDblboszfh23UbaqPXQAuDRroYNTfGhI05phwtMOtmgxkPO0y522HS1RYT67Ck6fY8cTtL0j7HkqX7sm55PlxezXu5Yc7DBTNuTphydhB2KbTmTDja8XmsW+GYgw0XWGOOtlxmTTHB5e7EywmWL4t1A/QWSKXlgCDeLY+N6CcQVwFYYQnSQwJxJywId0ODePfBFV8fLHvRNl5euOvjg4f+/njARgD09+XRWMueblj0dOUs0HkveLjTNr48+fnjXbvwOGIXHoRH4l5YJO/+dyckAisBwVxcLQXQscIj8CA2Fk/27cfzhCR8nXIAXyal4kH0HqyGRuFuGOtSGEtlNFaCWQ6rUJ7X6tGefXiRlITnxOP9CXhCPItPxJO98XgUuw+PY/ficcwePN4dhycxLK+WINn7izgq41iurSg8jKRz8fPDDIugcnPHKpNtYWF4FB7Bz/9+SAgvWS4sNgrh7eAgrBLLdK8YKzS96OePSTc3DNOzZphJKycnTDo7Y9zeEYMWNug2MkeTFr3b1XRxVcsIl3SMcYZFXUmr4MBOaaRul+RkismiQE4NhYqayJGlZ6mkGpLFlLB3uzSiNu1ExEfbsPuT7UjaIoqsHWLI3yGKIyJiOC0htS6uLirI4bK6KhdX1Sxxu4JAXFVxUaVAn+UEIoslaFdRRg09H5i4uqyuxqnVYCMUGqHCxBo3wmMwX30Z39y+vS6uvnn8DKPXGnA0cjei9Q0QpcW6CdLz3FCVR1txacUjrjaIK1sdobQyEEorQZRVthvDCLlMWnmYIN/TFHleJsjzNUV+gBkKgyyE3QMFwmqjtFrjWIQ9ju9yQGm0MxdXTFqd2+uJc/sF0qo80Q8Xk4NRfTACl7N242rePlwroDZaURJuFK+Jq1wurrp4tNUx9FWWYrDmFIYvn8Po1QuYqK/CVMNlzDTXY76tCUudrUJx1Y07A324OzSAuyODb3QTZInZf2lUwY3iamPE1Zq4YhFXz1eW8WSZ6iC3V/H1s8d49f3XwE8vea6xn376G8TVcKkvFqvD8Xl3Kn6aKsC3fWkYOeGK4wFi2Kv/bwhS+EcEyP4jguX/EaGK/4RQpX+iF+v/D5Gq/xO7NX+HfQZ/QKrFh8iyZyP/7UCOy3ZkOm2hF/5n9OLfhEyXT3l0FcsFVeCzFUW+2wh6+XlvQ57HNuR60LSXGIoD5FAaQQ/zPYaoTrQgLFERb47yvSY4Fa2PkjANqjSq4lSULmpTbalS7IHGHDfUJFmhcp8pauItcDXZhrCladp2jzHO79bHWVr/bKQOzjCxFK6Jk7Sf87sNUJ9mh57Dvug/Foib2S44G61Lf2jSyHaWwGFvRZzdpY+a/ea0PyvUpVrh+kErWs8GHUX26DzkjPYCN7TneVHF2xddhf5U0fdHR743WnJc0JztjNY8V1rHHR20Xlu+E5qybHEj3RL1GZa4nm2L6zkOuJHjiJv5rug47IOekmD0nwhHz7Ew+hyMjkOh6DwcgbbCcFzP8MOVFFfcOOiGpnQXXKbrOxOhg3OReriWZI/mDA+aL6A91w/dBYFozfJBa7YfNTpC0H8kkBol3uhmIz0ddqLSEX3HnDB4wgXDZe4YPeXOy75jLugotKdztaRzNUdDphWa82zQXuhAFXsX2pcn+g/5UmMmAIOHAqmSH4B+uva+Al/0Fnihp8CDKv+u6KF1+w+7Y+SIHyaOhGGueC8WC9IwHp+MJrcIlGt6okyKfpTirijd5ozijyxR8K4hjnxshrMizqiS8kWNTCBqGXJBuMzkFHFFPgR1DIVQXGXIh+IKm8/EFRNba9Lqv1JcrUVvifv89eJKbKO4CsJFkTUCubBaQyCuwuj8w+maBNLqf5u4kvpPEFdSQiQTeNks/XNxtSap/pK4WhNV3W8h6NqXImRDtBQfFfBvEFfCEQOZpHojmkr2TTH194urtDfg8+WSX8sk2Tcl03+duErm9P6MNXGVIpRUv8QB9HPShAIrFX2KKVxctcvF03e5X4D8frQr7kcXi4JaE1eqyZy/Vlx1/0ZxxaOsaN+Db4irpJ+LK8McjBnlYsI4F9OmeZgzz8MiE1fW+Vi0L8K8eyFmAzIxH7UXywmBuJVlj9UiA9w6poLl49JYOC6JhRNSmKPpqaNSmDwiidmjYlg+sQ2rpZ9h5cRntN4WLJXswNJxMSyekMD8SXFCFPOnRDB3Zitmzn2MybPvYeLMHzB+9vcYP/fvmGCc+T0XWaNl72Dw+DsYOv4uxk7SumVbMFG6jcunkWPbMFayk5DA6HE5mqeEoWPUYDmqyBmk8xwuUePRSqMn1HhuqOET8rQvFlElLpBUx6TRR/OHyjQ5g6VqGDqpRsdURU+xMroOqaD7kCY6i3TpHWCAtgITtOab0zvBEk0Flmg+bIPGIktcyzVGXTa9U6m8nmuK+mwTTkOuBW5kmaMujZanGdH7i7al+8j+gaOb3hed+Z7opHfGQIk/ZiqisHh1DxauxWK+LoonVB+66IXuM45oP2VLlTBb9FQ4YuCSK4YvOWPogi1GzlrSfbLA5GkzjJYaoe+ILrqKddFxzBAtx03QSNw4bormMgsMXKTGTp0Ppq54oe+8HW4WG9L5auNqphbVJzRQuV8VF2JUcX6XOs5TPeFciBbOBOmg1E8HRzy1kOOsgjR7WSTaSSPBnnCQRYItYSmDRDNppBhL4aCBFNJ1JAlxZBjJoNBRHaX+RqjabYf27GDMnkvC7cu5WK3Lw/SlDAxV0HPnPP1uqrMw3XYKT5fb8MM3i/jupwf45sf7+OHHVapc0+dHPVi4eQSVyU444CCDeEsJnny8INwBlw/R84P9K2rzDdwam8Lnd5/iq0df4N7CXYx2j6KrqQtdzd0YH5rgua4e3n6E+7ce4NbSHSzO38LiHDGzgpXZW7i3fP9NcTW1gvmpefQMdKGJdRPs+W3iqnFdXF2jz/W4WleJE0fzkLonHFE+9vC10uIjCnrqycCH8NeTRiATV4avxVUgEUz3MMRYGuEm0og0k/l1cWWrxHNd7bcTkMByXDkqI9lRFSkO1FCyV0eK/W8QVxvzXa2JK7Yu7Ydx0PGXxRXrQsjEVTLLe2VB52Aqh7107nvWoGvboy+DOH0pxLCug9qiiNJkwuq1uIpUF0GEqgjCVakxpyKKiHVxJY4IRUn6LIVgBSn4K8kjzNAQxXv2ovfKFSyOjPIE7ZNjY5iansb84jzm5mcxOzONuZkpLM7O8KTrS1xcLWORdxVc4DmuBOJqAbdo2er0PFaGxjDT0IKWoiM44emDA8p0fTvpb3mbCPKIgq3bkb95C/I+20zlZhQKxRUbWZDJq+MSDDGckBDl0VbHd4rguIgISkVFcZpFXklKcnF1UUYG1QryuKLKEikro1ZFgT7LoIpFXxEVUhK4SPuqorJKWhKXZKRxmRqmV+TlqM4njzpFeVxXUUQDcZ3ux3UlJrQE4uqGsiyuK0rhmsJa9JXkurhiNCrL8LxXHdpK6NBRRJu2HO8i2LIedcUkkTza1OT4yIKCroVy690C26kB3aVFz0RqRHfQdLuqIs2XRSPrnqggyaVYJ+27W1cFnbT/Vg1ZNNP+m7Xl0aSniHpdBdTqKuKSgRIuGavgqrkWmiz10Gyui2YDTbRoK/PRDLs1lNCjrkjIo5tg8qqTzq1TWxFdevRc1ldHr74GocojrLp02DJal/bfa6BCqKJPGHU1zqKuiBFzfQyb6mHIRA+DRL+RLgaoHDA3xJC1CYbtzTDMEp07W2LU1YqmzTFoY4R+c1qHths2M8AIMWZhjEk7C0w7W2PKjfCwxYQ7G0XQDuOuthhjuDDsBKMNurFugCyyygvLPgJpNefhhll3V86MqzMXVKO2dEwbOr6tJSYd7TDr5syZpn0wZl0dMefuRPOcME3TbJtxO2tM2FpjxskRi56eWPb1x7J/IBdXTMCwXFe8y2BoMG5HhOF+VATuU3mbSRovbyy7e2LVwwt3PL2w6u7BRxNc8XTDsocLltxdeF4sNqrgChNcAf54FBaGJ2xEwTCWO4p1CwzBKrHiH4RlPybKgrm0ehgTiwd79+Lhvv14mpiMr9PS8UVyKp1DNBb8Q7HKughGxOJexG46t11YYYnWo+LwdF8Cnu2Lx8MoFp0VgVvBobgVFIaVgBDafzBdXxCWvANwyzeQzicYd+la7/r74yFd6yO61ofBgbjPpB3diykHR0zY2WPe1RW3fHx43q5luo4l9j14+9B34Uv7ou+DfSe+Ppjx8sQ86xpJ92aJrnXawwOjTk6YcHHBjIc7pt3deBTWqK0DBi1t0cUir/RM0KRviut6pqhS10OpnBqKJOSRJyqL3J3SyBWVQZ6EHApklFAgq4p8lshdWg1pYgrYv1UCMR9vR+wHm5H0yXbkbBfDYVEJlIhJoExcQvC8kKbnhYIsauhZwboKXqLfW5WSIMKKSSyByJLjUVhMXNWqqdJ66rhMZbWKEqqU2QiEariqrY9qfTPU+4Rg4uQ5fD63ALxkya1e4d7kDK4UFiPNwRVRGhqI01JFPP3Gkg2VkWaiggNmam+JKy0urjIc9JDpZICst8RVrpsx8jxNUeBphgIvM+T7EP5E4G8XV6y74M/FlTfOJ/qhPNkfFSmhqD64C5ezYvlogvVCcdVQnIabJZmvxVX5EfSyaKvqMgzWnn4trq5XY6ZRGG3V3rxBXAkirpi4Wo+2+hVx9eLPiivhvDVxtSwUV3dW8fWLJ3j1wzd/n7j6vCsTX/ek44fRHLyczMMXXUkYO+WOqr1qKAkQxWHvHTjiSy+mAElCCsf8JHHUTwpHfRiSOOYrhdIgRZyLVEdFrC4q9+ihgri4RxsX9mjgwl51XNynjsp4DVxK0sblVD1cSdVHTZIequJp/f16NG2MqwescT3TGQ057mjK9eTl9Ww3XM9y5VzLcMaVAw6oS3fCzXxvdB0JRPshP6oY0zKa10jrNud6oDHLHfUHnKiibI/6dEc00PKmLDdOI03fyHBBU7Y7Oop8qeIexOk67EPzXGkbB1w7QNtkulMF3Ycq6gRVrtuYkDniRRV7H4ye8cfYmUBqVARTZTkcI6URGDkRQdNUloZR4yAYQyeCMFwajJGTDDYdQI0BJsm80XPMC10ldP4lPoQvukv80FHsg5sFgmu+luFK10nXmuaCuoOeqM/wRt0BLzo3NzRkuKGFrrMp0wlXU6xxOYEaDSm2uHGARUO54mamB9pyfdCR74fWHG/ClxoGfoQn2guYbLOja7ElrNFRaEn3gDhkSY0Sc7peM9zMNqVrJzLM0MjykWRb0T21QlueDe3DnhobLugpdOfd/7rziHy6FpruounOPDd05LmgPc+BR2x15Tqij65nJDcIkznRGEuJQ2fILtRa+OCMEv0gpZx5tNXRT2yR+wdD5L2jh+ObrFAp4Yka2QBcZtFVskxaBa/DxNVVobji8opFX7H5tC4TV6ybYLWUvwBJ/59Jq41dBn+JX5NXa4KKI1y3QtznF4TVXxJXQnklFoQK0SBc3PmaCtHgdarEQ7m4qpYME8gqaQFMZP2qtOLi6ufyal1crckr3l1QkKi9VjIOl4krQmm1Lq6k9qJe+reLq8aN4kqKkEwQIBHPy5tSSWiWWes+mMK7C/4lcdUhf2A9CkoQCbWBdXElEFbrQmt9nQPrkVddCr8Mz1kljLTi0woCccW6AnbKJKGDrmUN9pnLKdmUdTaKK/a5h0Vo/TnkBbwtrnrZPCa0eISVUDDJJqGb7i+DTQtkVvKf5U1xlfx38+viKvXPiKskHmnVLrdfgIJQXCmxROmJ6BdKqz8rrt4SVmv8orhSTX5rZEFBN0QW0cXE1SDtY4Dxlrga1c/GGIu4IiaISdZl0DQXC0xc2RRgyaEACx45WAxMw2psHB6kBuNRvjMeHTXFwzIt3C1TwnKpHJZOymOhVBGzxxUxd1wJS2WKuHNeFvcqpHDngiRWzkpisUwacydlMF0qi2lWnpLG5GkJTJ4VxcT57Rg/vxmj5z/B8LmPMXyW8QkGT3+KgdOfob9sC7qPEyXb0V8qgZFTChg9rYqhU6oYPKWG4dNaGDlNjZHTJjTPAgNM0Jy0xNBpG4yXO2K6wg0zxPg5ewyWmaPvpBFtR42U04boP6nHI5n6TltgrIIaFrVemLvii4VrAZi/7Efbe9AxHdB5xAbtxbboLHFE9wk3dB5zRWuxCzqOeWDofAhGL4bTfB9cz7FBVZIhVbB0cTJKnVOVSO+SbCe0FXrRezYQ42eiMH9xH+bO7cHQ0VB6X9C7qsAXU+fj8Li9EN9On8U3C+fxxXQpVjszMFwTha4LgeiuDEF/7S4MXd2D4St7MVITi5GLuzBaHoapC+GYPh+K0ZP+9E5zpXeoA+rz6P1Z4IqaAjdcPeyN5rIQjF+Jx522bCw1pKKV3run9uoh118W2T4yyPGWQ46nPDJc5JBmK4ckC1kkmskh3kwae4zFEKW7BSEaH8Nf9X0EaHyIUO1NiNTbgl06WxCu/ilClT5CqNz7CJd5H1HS7yNG/mMkaosg314Fpf6GuBhphRvJnhg8uhvzFQewdDkLU9XpGLyYgvaz9HypOIiJm8fxZOEmfvh6Ft//dBvf/nQLP/y4CPxIn590Yqm1GJXJDjjoIIkUW2nk+OijPCWYKqTHsdzXjOWRAdyemsPT1Uf49unX+PLhF3iw9ABLk8u8q+D40CSmRqcxMzaLyZFpjA1PYmZyAassnxVt84B4fPcJPn/8Bb588iWe3X+GZ3ef4e7yXQwM9wrEVXcjWrqbOG+Lq7WugizPVWPrdTS0XuPyiomr+uuXcPrkYWQkxiAmwAV+1rp8VEF3HWl46kjClwjQlxZKKzlOoKEMIYVgIsxYWhh1JYddZqy74NroggqIs1bEXluGAmcfF1fKSHJURbKjGpId1IXiSo1382PyaV1cOW8QV6zboIumkLcTtqtx0p0F26Y5vC2uqLRVFURdWSrR34089hnLYq+RgH10XfsMaNpABnF6kojRFUOMliiiNUWooSREfSd2qYkiUlVUIK6URRGuJMaJVBJHpLIEQhUl4a8gjQB1Oh9qrDaePo25vj76jicwzUYVnJ3FIjUQFhYXMDc7w8XVPJWLbPTAhUWe32pxcVGQnH1xltabpXlzWKHlq9R4W+kdxPilK6hLPoAiapimSMvhoIgYsrbvRN7WHcj7bAtyP/2Mk//ZZhRt27qelF2Q52onIYLjEizHlRhKxXfihCgTVztxSlwMZyQkcJ4ao0xcVcrLoZoan5fY8PbK1AhVYp9lOVXyMqiSk8YleVlcokbpFSUF1FEDlcmrS9SQrZGVRp2iHG7QttcUZKj+J4GrLN8VR4JzRU6cSnFck5cQyCsFKQ5L2N7Gopl0VHgeKyarWI6rJpakXVUaLRpyNE+ejyrIE7gry2wQV4popwZxJzVuO6hx3M5GDdRQQrO6PBpUZdCgJoMWbQV0Gqigy0AV7UJx1a7BZJYCz5nVoqmARnU5NGgRurTcVBNdFnroMtVGm54a2rQU0cnFlSK96xQE4kpDXpB8XUsBXUxc6SgTTFipo09fHf0GaujVV+H00HF7DdXQqadMqGLAVAdj1kYYtzHGmIUhJogpS2NMmRtj3EQfYyZ6GLUwwpitGcYczDHqYIERYsjODP1Whug11UWPsQ4GzfQxYWOGGXsrzDhaY9rZBhOuNhhzs8a4B71v3O1o2k4grVwF0mqMJVl3dcK0hyvmmBTx9MScuzsXVdMuNN/FmX9e4F3xXHn01Bjtf9zBBjMujvQOdqFlLphnObGIRfq8SOUcLZtxcsC0oz2m7G0xacPklQ2mnZy4HFvxZ1FWQYIR/UJDcCsshOe/WokIxZ1d4bhL5a0Afyy4e2HR1R3LLh64ReWSMx3D2RFLtP8lV0csUrlI579M58ZGGmRJ2+/6++FBcBDus1H7AoOxyiSZjx+dJ+3LywerwaG4Hx2Dh3F7cScmDqu7Y3F/zz48jU/Eg9i9mAsIxqwvi/6KxsOovcQe3N0VR+cVi3u79+JR7H48io7jIwWu+AXSfn0x6+6DWTd6P7t5Y96VSie6Z3TOKzRvwckV8/ZOdP5uuOPhSXhwVtzcaBndN7ony7RsheYtu7ljjo0eaM/uHd1/ZxdMscTsNM1yXM26e2LZz5/n51qm+zPr7YVp9t34eGPBj87B25O+T1f6O3HCiK0DhqztMGBhi25TazTrm6FOywAVKto4raCGE9JKOCouh8NisigSlcFhKUUckVfHUUUtFCvpoFBBE9niCkj+TBTxH2xG2sdbUSgigROSsiiTlEapmBh/bpxmEZj0e2eJ2VnUVY2qEqrpd8+EFZv3hrhSkOfRVlc1NXhOLNbFsFxBlo9CeEVNC5e0DFHn4o2RgqN4NjoBfPMNXr54gZH6GygOj0KcvjFiaLt4bVUk6Ssh2VABqcaKSDMVyKuDFho4aKmJgyw5u50uMhz0kemkjyxnAwEuBgJxxbsImqLQyxxFPhYo9DPnSdlZN0EmrnhXQaG8WhNYTF4dCbf9VXF1dp8XzscLoq0uJFM7MjUUlw7uwhUmrnL3CsTVoWQ0HjmA5pKs9RxX3VxcneDdBFl+q+HL5zF69SIm6Z0801SH+dYGLHZQ/aGrDSvd7VgR5rhi4mpNWr2dmP21uJpdj7riOa4WN7CW94rnuVrGs6UlPKHpZ3dX8c3nT/Hjy2/BsuL/xMXVj38xx9VPG+Di6lHTfjy4HoNHTbF41ByL23XhGClzxs0cYzRkGKIl1xw9xfYYLnXDaJknho97ov+oO7qLXNGR74SWbAc0ZzlSSdM5TmjOdUITVR4bsm0IS9zItqDKpAWa8i3RXGiNtkN26Ch2QPshR7QW0rYFVBa5oO2wJ1qKfGg9HzTkeuJ6tjuVHrSNLzqOBKLraBBVoAPQXOSLm4U+tK4fWmgZk1iMFprXSp+b87zRlO2Jm7SPNlqns5i2PRKEzsOB6CgKoHX8qCLth47D/rQsgJb5o/tIAEEV5KPBfLSk3pJwIow+h6CbtmfLe0v8qSLvh4FSX8IPgycCMXicKo7HgtFH6/TROv1HiRLimD/6jvoRPjzSidF/zIfTfcwL7Uc9qPLvhtbD7mgrpnMtdEd9tjPqMpxwLdOVrt2D7p0X4U33zheNOX5oyvVFS74XOos80XXIk0dz3cxhSXId0JTljOYcN7r/HmjL8yKosp5D+6XPLTnu9N3Q95NjS/Pp/uczrAhzwhQteca0ngHtw4D2ZYjGDBM0ZZrzXFfNOZaCLoW5FminbTvy7NGe64A2tr9MIstJiDM/RnO2veA4udTQyXJAX7oHxjKDMZ4Wie5dIaiz98R5TXuclLajSowzTos449B7Zsj8nTby/kMPp7fZ47KcH67IB3MhdZkLqWDeDZBxWUYwn0Va1fFoK6HcYsuZuBJGWP21wuoviauf7UsYZXVR1Hudv1ZcrcmrjcKqUiyEw8UVT8b+Ourqt4ur8A0jDApGGaxmea7Wc12xiKvdtF4MaiVicVniLXH1N3QV5NJKRiiuJBPQKBEvZD8aJeO5zLopLZBXa+LqlxK1vyGuhEnRmYRi9LzFRln1s2W/QVxx5N8mDV10fp3Sb4kr+rwmqP6zxZVABKUKpJC8UEL9NxRXvYp0DxTZCIuJr1FK4F0FecSVMMfVX+wq+GviSjXpDXqEbEzW3kf77VcRiLFBJqtUmbQi1JIxpJmGYe10nt9qTD8X4wZ5mDDIFYgrQ4G4mrfMx5JNARYdadrjAJaDqbK5NxbPM0Pxotgdz09Y4clpA9w7rYGVk6pYIhZKNTB/QguLJ3WxclYXqxfVcbtaGbdrVbFao4HlKm3MV+gQeliqNsRijSFmqrQwflEZYxUKGKuSw2iVDIYqpDFQLoO+c7LoOSuL3jMKhAq6T6uh65QWzTPASCVVzq+4YfaaL+YbAvlIgIsNEZit24XJmkjaVwQmaqKxeCMe9zsz8bS/AI96c+jzfgxfDEZ/uR/GLgVh5loYJq8EY+RSIMavRGC5JRGPBvLxfPQoPp8sw/OxE7jfVYCZq/R9nd9F5xGGwYuRGKnaRecXjHZ6//XTvOUbB/C4owgLV1PRVOCN4+FUoXOVxh7zzdhvuQ3FARpoyPTCxLl43LtegM+7TuKr7lO4X5eLoaO70HjQi+oXfpitSMaLnpN4uXgZ3966ihfzldSIPoLRG+kYpmNMtOVjpusIpttKMNF4FGN1hzBeW4Dp2jzMX8nHfA19n+cPouvYXtw8FIObR/ejqZSeNWcOorsyH2PXjmG1sxzPhmqw2lKGhiOxKAg3Q6ytHKItZbDXniqpLlpIcdZFvK0u9lhoI5YalNEmSog0lkCo/jYEaH8CX7UP4U+EaH6KSO3NiNLajEiVjxEq/z6Cpf+IYKk/IlzmXUQpfYQEvR3Id1BGqZ8+zoWZoXYP6xYZjEm6F/PVBzFZmUbfdxLaTu1He3kyxhuK8WjuBn74coILq+9+nMPLV9PAjxN4+ayDzv8ILqUycSVByFIF1wrXi/Zjrrkaz+dH8fntW/j8/mN89fgLfP/8W3zz9Gs8vfMUdxfvYW58AeODExgjRgbGMdQ/ilGaZtFWTx48w+dPv8IL2o7x9Ytv8MPX3xM/4OXXL/H88XMMjw+isfM6z3HV0tNE3OTiqqVTwMYcV2viqrG1Hg0EE1fXb9Tg/JljyE3bhz0hnvC3NYSbgSIXVx7akvDSloCvriQCWNSVkTyHdRUMMpJGsKE0Qo1kEM5HF1yTVgqIsVJALMNaAXtshHBxxZK0qyDJgRofDmoCWDJ1e0FuKhYxdZBHW2ki3VmTy6uDTgKJlemqKYCWvZZZ6utkuKjzpO4HHJkEU0WavUBapdmpcbi8YvmuLBSRaCKHBGMhRnKIp2vabyiHvfpSiNMVR6y2GHZr7US0xhpiiFIXpb+nnYhUJpSYvBKjaXHsIiKVBN0GA+ToXlFjLN7ODlV5uZhubcXq1BTmJicxMzOLeTZqIDUc5udnubSan5vl4mpJKK64vGJdBRfn1sXVrfk53J6YwkpHNwbKzuFiWBQytfSQuFMc6TtEkUPkbt2O3E2biU1cWhVs3oJD27bhiIgISoQRVyXiolxclQjF1UkJUWqACsRVGS1j8uqsUF6xSIpyGSlqcEqjiskqRdbwlBFMs5KolqdGJ11rrZI86ljDVVEOVVKSqJQSR42sFOpo3ToFaar/0WfpnVQ/2olaaTGqEzJxxRCjeqK4IPJKUYrTwCSUBhvtTwmtWgpoVmdJ3AXiqkmF5bySpXm0DhNXqrK4qUIoM4kljzZVZbRTw7ZTQx2dWgI6qJHbpqWEZk3al7YC2vWV0WWijm5jdZ7fqk1DDh20v04NeXRpKtK0Ao/maqV5bUxyGamj10wHvaY66DJQ5yMZdtG5dXF5xUYKVOQjBXaz5OscmmZ5rei4vTrqGNDXwqChFu82yBKys0isbtpPh54qOqkcNNfHuJ0ZJu0tMGZtinErE0xZm2Ha0gQTZgYYNdHDiKURRmzNMGxvjiFbFmXFpJUx+swNMWBugCEmtmibGQcrzDnZYtbZFlPOrNseS5xug3E3W553ShBlJcTZnko2UqAzpj3pncUidlxdMMm6nDk5YMrJkTPr6spzSC37ePFcVzOuNN/FnkdXLbgxWcWWs+gnVyy4OmPO2QGzjvZ0Ho6Yd3bi00xcjVpaYsyGCTXaxtsXywGs25sg6molJFgorsKwSqyEBGHey4uO4Y5lDy/c9vLBbQ8Pgbiic1tiXQ+d7DBnb4MpOxt+DCaA5hzpnFycaRt3Oh9an7Zd9PTGvDuTSkzAeQvE1e5Y3Ivdg1tRu7EUGYXV3TF4sGcf7tO8lbBI3A7bhcfRe/Fk9z48ovJ+9B7ciYrD7V1xuBu1Bw+iWP6raDwI34XbQWHrUVbLDC9/OrYXlty8sOLOxJUL5uwcsOzkjBV2/vZ03jZ0znQv5mh6mc571c2NcOdybpGJK1s7TBJTDvT92BMOjphzpXX8AriMYyMPLrCE9Kw7JetuGUx1DX9fzHh7cHE1Tscas3fEhD0bjdAFI9YO9HdM7XwdQ9Rp6uMyUamihfPyajglrUzPAwUck1LCcQV1lCpr44SqLo4r6+CIrBryRWSQuUkE2Zu2o1hEAiclZXBGSoZHXJXuFMFJep6ck5IQSill1KopCxOxK/BcVnzUQQVBonYmsNgIhLx7IBdXCiin50gF21ZJFVV07FpLR/Qmp+NxZw9ePX5E7845NBw9hjRHJ3oGa2CvhgoSdag+oCePZH1ZpNJzO81UmUdcHbSg94WVFh9RkI0kmOm4Jq6EcHFlwJOys26CLOKqyNscBb5sNEGz14nZf1Fc2dA73XZdWh3fJcxxFeeGsyzaap83yuN9UZ7oj4vJgahKCxOKqxhBxFWhIDF709F0tJzIQVtZPjrPHHotrqpPYajmLEYul2PsagUmr9di5uY1zNM7e21EwZWeN8XVg7ERPJwYXefR1NhbEVd/TlwJk7MTny8v4eniIh7ROs/u38a3Xz3Hj6++A/DqrxJXP24UV/0l9EUescFAiR2GTjqgv8QWHYdM0VpojO6jlhg+RX/o5T5YvBSMW5fDcat2F1ZqdmGRKrHzVJmdOhuO0ZPBGCwJQE+xN23rjuYCFzTlO+BmgR2aC+3RetgB7Ucd0CGk85gTVTJd0HXUFZ1H3NBxxANtxV60rjdu5HmhPscD9dnuaGQShomj42HoOxnB6aLptiNBuFnkh5tMVBX50/4D0Ea0H2IEouNwEDqLg2j/IXQcAZ3FwXxZm1BeNef78P2zhOitRT5cZDE5xten7TqKQ9B2KEiwfpEvWgqZYHKl62IRX860vRta89y5MLqZRdeb5YSmbCbunHnZmOVAlXY7whaNVDZl23NuZNvhapY1ajMsUZtuhSsZNlRa49IBIo2mDzjgaroL6jJdUZfBcEddOsMF1zMd0ZTriNZ8F8IZN/Pocw6DyUJ2XIYL53qGI64dZBFktrh+wBIN6UxGmaMlh2GG5mwj3MxmwkoPDRk6tFyXSn00ZRrjZqY5pynTFE0ZRmhKp3UzjNHMI7HMceOgBeoPWKAulXXPNMeVJFNcTjLG5WRjXGXDnqfR/pNt0JXgiqHEAPTHBqPR0xMX9W1wUs4CpeK2OCPmhLKtDij6oxGyf6eNw38ywgVRum7FQFxVEAip9bxVUoLuf2y6lssrQddB3j1QJpDPr1mLtvpvJK4qN4orsf++4qpBKoHKBF42/kZx1SKX8pvFVc8viSu5X5ZWv0VcCboF/pK8EoormSQuqzbyXyuuBNLqZ+JK9r+XuOLySin5NSp0HSqCbn//GeKqayN832vC6pfEVbJAXKkRGgJxxZKzsxEFJ/TzMKmfL8AgF1PGuZgxy8McS8xuk495xwzMeiZgMSQWd/ZG4lG6Hx4WOOLuYRPcOqqDhWOamC3RxtxxPcyXGmOhzBxLZ6wwW2aE4RPK6C+VwcRFNazUm+N2gx0W62yxdM0J95q98aDdD4uNzhivNcf4ZVPM3LDEQjNVNpuoAl5vh+HLthi4ZIPhWkeMX/PAeL0PRuv8MVYfhoX2eNwfycWz6WNUaThNFYJyKi/gyfQ53Bsuw2rvcdzuLcWT0Qv4Zukafrzfgu9vN+LRaDnmmgsx1ZBN+yigdQ5joSMXE03pmG7JpUrKSXy5eBU/3G3DT08G8dPjQXy30o5HI5ew1HYC8zcPYbm9CCudeZi9mYLRy3swfSUFT3qO49V0Db4YoArRuUSU77FHlpsqog22Ikp/K/I9tegdE0b1hkJ83XMBr0Yv47uBSty7UojewkhcS/ak92QAxs6l4FbDESy3HsdwfQHaqtNxs4J+3/WFmB28gAfLTXh8qw13Z1qwNFiP+a4rWOy4jNXOy7jdWYvV1mos3CjHRG0ZndspTN6oxEzbVSz2NuL2CF3HdC++WBjEt8uDeDzchIGaElTm78GRff44tMcXx5OCcTYjGuVZe3AufR9Op+1FWUocSpMjcCLJFyXxLiiKskKmrx5SnVRwwF4JWfYqyHVQRZ6dEnJtFJFtLYcsGznk2CsinyVm99LG2VAzVO+249KqPtENnXnBmDi9F7OVqZisSMXQhSR0nN6HjvOJGG8owqO5Ovzw5TBe/jiN734cx6tXI1S3G6QKdhPudhbhygF7qihLIt1RDqVR9lRBPYjV7np8d28JP339JX767iW+e/EtXtx7jruLd7EwuYCp4WkMdY+gv6MfAz3DGOgdwWD/KKbGZ3Hv9kN89eIbfPfVD/jm8+/w1fNvePnqu1esTsn/+/rLrzA6OYyGjvqfi6uu3y6uLpw7joKMROwP90WQgwk8jJThrifDxZWntgR8dKQQoC+7Lq6CjYRJ2gmBuJITiCsWaWWlhDi65wwmrgTyShB5tc9OGfH03STSd5PIxZUqkuxVubxaE1cHnDVx0IVgpdNrcZXhsoG3oq34tItgxEEurjbIqwN2tF97gbxKs1FFipUyks0UkGQiL8BYHonGTFzJrourOB0xxGiLYrcmocHYIK6UBOJqlzLNUxZHlIo4dimJIUJRDMFyYvCTkUCUgR6Ox8Vh6Eod7kxMYXFqGrPTs5idX8DcwgLmF+YxT42yxbn5t8QVK9fE1ZxAXM3NYnV4jH5DTWjNKUSpsycOKqgieYcoMpi0YmzbgdzNWwRdBLcIErMf2r6dR1yxaCtBV0ExHBMTQQkbVVBKDGWShISA05LiOC0hTvU+MZyhdc/Q9DkpcVyUk+LCilEhLy2QV1xgyQiir2j6EpWXleRRSw3TKmkpVNB+mbyqlZfCFQVCXpKQwFUq65VkcJ11F1SWFSRvV5AgJHFNUQr1TF7R8gZVOdzUUCDk0agmi0YurgTSqlGV5ctiMovWIViEVpMyTTPhpapEqKBVTRXtmmro0iK01dCppYx2LcEohF2Gaugx1kC3oTqXYy20z1aiXY3JKzbqnxIXU6w7IRNbHbR+l7Emuk200W2sRdvRtgZq6NZVRZdwBMMeHRW+HYvEYnmvOjWZ2KL5dPwBPSaudNDP80/RfoguAw0BRtroNzfAqJ05JhytMMbklS29d4hJYsLajIusURtTDNmaYYALK1MMckwwTIzR9Lg1W9cS07ZWmLG3xoyDDaYdbDHFEq47ES52PPfUOE2PO69B7zMmoZi4cmMj1jljwskBY472dC6vxdW0syOPtlr29cKKnxdP2D7FErOzYzjZ8+iqWRZhxQSVnQ2XVFO2QplE287SPtn8MTq/EStLjNmxhPBuWGDd3/z9eZe3Rdb1LThQOOJgCJaCAjBD7ZFZNw/c9vXDA5aU3Is+O9hhxs4ai052WGC5s1iXRRsrzNH5smNN2dNyBwcsuLrw7nfzLKrJw4t3t7vl44c7gcG4FxGF+zFxuEvcio7G8i5qL++Kwmr0btyNjsGdyCjci4zGw10xggTtu1ji9n14EL2Pi6vVqFjc3R2HB7F78ChuLx7u3oP7USzZ+m7cp33fC4/EneBQ3A0OEUgmb28subvjtrcnXYM7F28z7B5ZmGPO2ga3nV1wz4OWM3nFIq9cXLmEm3Gwp3vqQPfPmbb3xF2WB4v2u0r3g0VijdM68z7euBNGx4oIwxLdw2m6R+Ms4oqLKyf6ftww5+pFpTv6zKzRrGOIJl1j3nXwmpYhalR1UamkhXNy6jjFUNTEKRUdnFbTpVIXZfS5RFKRniOS9EzZiSPbxXBSXApnpKQJKf68OC0hirP07ChnXYjp978mrSppmgkpNuogT9YuJ8tzYlUoKNBxVVGjpoYKJUWcl2f5sORxiZ5nVXS8SgNq24ZG4XbtZXw9NYH5hnqciYvFPiMD7FZTQjz9lpN0FZCiL4dUA1mkGSvggKkKDnJxxaSVNjJtdZDFuwkKhFU2E1YM1lXQ3VAoroxR4GmCAm9TFPia/kZxZYfjuwSJ2ddGFVwTV+f3+aA83g8XqD1dkRKM6gPhqM2IwtW1roKF1A47nIabxzLRWpqH9lOF6DxzWCiuSqlOeRpDtecwcvkCxq5W/oq46vgVcTX2l8XV4q+Lqxc0/ZjeR4+WF/Di0T189+3n+PHH7/8+cXUlRQOXU1RRd0ADN7J0CR1cz9JCU54uOopN0HvcCn0n7DBURn+sZz0wed4PMxeDMVsRhtkL4Zg6F47RshD0HwtA5yFvtBS4ojHPETdy7XA91waNBTZoPmyH1iN2aCm2xc0ia5pnhcZCa5q2R3ORI24WOqMhzwX12W6oy3KjL8OdSnfa3hNNTE4d8kdrcSAXVm1Hg2k/gWgo8MX1PC80MAGVL4jUamKRRgV+aC0KQEuhP83zRUOuN+GFGzmedF0ePJrpWqY7Lqc5oTrZFtUpTBbZoy7DmXfTE8giN1w56IaaVBdUJtrRH405Tsca4GS0NkqjNXBqtzbO7zFAxX5jVO03JYxRsc8QF/ca4AJxLkYXp6PoR7pLHWWRarw8Q9udjdHC2Tht+mPUwkkhpTTvRLQmjkdpoGSXJo5FauFYhDaVOiiJ1MXxSH2UhFMZoYUyWu/8Hm1UxOujMkEfVYkGuJRsjJpkE1Qn0bkkstIU1YmmuLjPCOV7Del89FGxVwfV+7V4Ev6aBE1CHZcSVAhlVMcromofPQiIqn1KuBSvhtoELdQmaqM2XgM1+1RxaY8SquKUCVVcjFXDhTh1nCfOxqjh9C5VnAxTwokQeZwIlcPJCAWcCVdBZYgOrgaYoSnAEQ1ezqixsMdZNQuclLZAmZgtTm+3R+mnNij+kzEOvWOEk59aoVqCvnfFAFyRCxTkq1qLoJLyF4grnvdKKLSEwuqNKCtJPwEbZZW4sFvfb4Ct+1d3FRT1+dvFFSdYgLhAWHEkBKyJqzVY10HehXB9lMG3EKd1iCrxCCECcSUYXTBayG4hrLugQF5dkRJ0Ebz6t4grKZonGY8bEgIa1qXVz8XVRnn1S5FXPxNXLCcVG93vz9ArfxC9cgd/s7hi0orltXpjmVBadfL8VimCvFZMSMlsyGf1X9ZVMOVnSdjXZFXPhun/Dl0F18WVspCN4mot/5RQXv214oqjsgHhqINcWLGuh8RaV8RB1RQMqqVgQC0J/ep0TM1kDGmlYVQnAxO6OZjUy8eUfoEAw3xMmxKWBZixLsC0XQ5VnFMw7hWDcaoYjkd6YCzWCoP7qWERL4+2RCm0H5BHX74Oxo5aYPaMMxYvUuWxwgfDpVa4liOHyvQduFmigpnrzrjdHkiVI19MX/PDcksE7nTHYrohCL3Vzhi66o6lrlA8nojH06kU3BlMwExbHMaaojHTvh+3BjOpQZmLpYE8LA8V4+FsOb66dwPfPW3H91/04vsvh4hh/PD5EL570o8v73bh+WILni+04uu7/Xj1fBI/vpjC1/cG8Hj2Ju5PXcPDmWt4MHUZiwPlGG07jrH2UiwOVVHFohVf3hvFD89XQBP46cUqvr0/RRWTHqqk3KSKSB2+XKrAs9lS3BsoxO22QjzuPomvx6rx9XA17jaWUB0hGdczQ3A8zIoqbAY4E8XyKe7H6tWjeNpyBk+bT+PhtRLMsUionF1oSAtAU1YYeo4nYOB8OppKE3A6MxhFKb4oK4xB641SrC5349uvlvDdN6v44tk8Ht+hStTSEJ3vIJ4tDuHZ/ABVpvrweLIHD8a78XBqAM+WJvH53QV89WgF3zy9je9e3MGrz+/gR7q2b+9O0j3opuu/gcnOWkx01WC69wrmB+uxOEyVuKEmLAw1c+aHrtP8asz1nMXItSI0l+yjOgE9y/e4oZYqlPV7PdC43xONCVS/SPBAfRKRRvWMg95oymADpoSgJy8M3Xkh6M4PwUBxJCbP7MNMRTKmKlIwcpH+js/uRWd5PCYaCvB47jJ++Iq+tx/pe/hxCD++6gO+oe96tRq3mg7iapoNCj3lkOuhhJMxDmg+fgBLndfw1d0lvPrmK7z67iWe3nuCycEpdDZ1oeV6K5qvt3DamzrQ1zmAgd5hLq6mJ+fx4P4TfMsiq779Ed998QO+fPY1Pn/8Jb58/jW++fJbvKT9vXj2HMMTgz8TVy3dzWhldDX/rLsgy3PV1HYdjW0CcXWjoRYV5aU4lJOCxKgAhLqYw8tUFe56skJxxboLSiNAn3UTlBd2FxQmaDeWRRghEFfyiOLRVkxcCYi1VuRsFFf77VUQb6+KBPs1aSWIvkoR5qdKc9Lg8ooLLGHUlSDyai3/lfq6tEp3UhUilFfCdfgIhSznFR9xkEGf7dS5uEq1UkaKhSKXV8mmAoGVyKKuDGWwT18Ke/QksEdXHHt0xBGnLY5YTXHEaIi/Ja4E0ipaRUCUsih2KYoiTE4UAdLiCFZRwkEP+vsrLcPS4DCWWbTV7DxmCC6v5lnU1QIWN8DlFc93Nc9HFFxcZEJrDivT01js6sXI+SpcjonHYSMrZEgr4uAOMWRuF0HOjp3IozJ/6zYUEoe2bee5rTjbt/PIK4HAYiMK7uTJ2U9KiaNMSgKnpSRxVloK52SkcJY+M3F1WlQUZyTEUC7NIimkeTfBSkXW6JRZj7qqVpalRqocLWP5sKSp4SmDGhaBJSONStpPhZQYqmUlUCMnicsKUrhG6zeoKaBZU4VzU0MZN5TlcU1RGle5wJISyCslKVxXlubyinfZU5Pl3fyYqGpWV0CTmjDBO+3vhpKARjqPJlXaNzVsb6oq46aaMlrUVNChoYIuhroSlYro0lZGj4Eaegw10MW6/TE5RvviyeDV5NChqcjndwvFUieTW0I62DZMXJloo4fBJZYmevTV0cMkFu27Q4NFbDF5pcSP26Olij5dDQwYaGPASAf9RJ8RbUv0Guui10QPvWb6GLAyxoidOcbsLTFqx3JIWfDpCQdrTDpYc6k1YmeGISsTziiLzLIxxyTDygzjFqYYszDDhJUFpmysuBiZsbXBjJ0twSSWDZdYE06CKCwBdjwP1YwrS7zuSMvsOeNcXNkLoq6cHbikYvmr5j1duLSa9XDhXQWH6dijdlZ0fracMTruqCWdt5UlnRvNt7fGNMuDRfuYIZjkYnmx2L4nnFlOLXfMe3tz+TLv64MFfz8sBQViOSSIRxHN+/jyqKLbAQG4x6KKvDwwbmtFx7HAPJ37gguL6qKSzv+Wtwdu+Xhiwd1NkKSd9rnMopGIFdr+dnAwHkRE4kn0bjyKieORVXdjYnE7Jgar0dG4xeRVRDhWwsLp2CFY8mfJz4Ow5BuMuyG78DRmP57GJeB+zD7cidmDVdrH7dg43Inbg/t74vFoXwIe74vH47378CguDg/Y6ICMqCieWJ0lu78b7I8HxG0fD6y4Up3Ezg5LxD1XNy6ulumeLPJug65YZsLNxRnzxIqnFxdWT9mIhlTfmXV2wZClFQYIltPqTmgIHuyKxGpICGZ9fLi4GnV0xpiDC323bMRFP7ovVPexcUS7gSnaDM3RZmyBJl1TXNMwxBU1fVxS1UMVlZX0uULLGBe1jHBBg9rJytSmlVbGMRFpHN68E0e27ESpqASXVuWyMrggz5KzS+G8jCQhIZBXPAm7ILqKJW5nI5WW0zPhHD1nztF2FXKs+zG1bVWoraqoiLNysrQdy6GnRs8SLVRoG+GyM0thk4uFi+fRlHkA+fQ976HfUxz99hN0lJCkp4A0A3mkGysg3VQJ6Wb0/Dend4SlFjKYuLLTQZaj7rq0yhGOIpjjboQcDyN6Pxsh39MYBV6Et4lQXP1cWq3luFrrKriWlJ1JK9ZNsCzGlY8oeG6vF8r3++JCgj8ustEE00JRm7ELV7NjUJezB9fy9+N6USIai9e6Ceaj43QR1S2K0cMTs5/EYA3rJkh1visVGK+rwtQb4oqNKCiItlrp6eLi6s5QP+8qyIXV5JiAKUFXwefz03ixOPtaXNF75At6p3zOWFzgMHnFcl59Tjyj6Ue07PGtJXz59CFefv8VfvrpB/zExBXnbxBXFXvlURmvgNoUFVzL0ObyqiFHF80FBlxcdR0zQ+cxC6pc2mCg1BnDpz0xesYX42cDMHYmGKOnQjB4IogqqH5oLaBKXK4zVd7tcDXTCrXppnSDWeJWU9Tnm+N6gQXdaFPUHNRH9QE9Ko1xJdOSsKFpG1Sm2OBCojXOJ1ijnLiQZIsK4iLB5rN55+OtqBRwIZG2SbZDRSItj6dl+yxwfr8lfclWOLfPEmf3mONUjAlORhviRLQB/TEYoCzWGKeI47v0cTRcC0cjtFC6W5/+QEz4uqXRRrTMCEfDDFAQoIV0Nznst9mB3aYfIdLwT4gwfAex5h8g1WEbcj0lcchfDocC5OiPUxq5XhLIdhejCs02JFh/jL1m72OP6XuIt/wQqfabkekmgmwvcWT7SiAnQBJZfpI46CmKFOftSHTcikTaZ6LjDkKEk+Aggv12Ioi32Y5kWpbhvgP5fmL0A5CgcxNDEZXFIbI4EiqH4mBZHA6iMkSej1ZYFCiLQ0HyOEKfj4bI4EigOIr9RXDYbzuV23AkYCuKA7egOGAzDvltQqH3p/Qj+xRFPlto2U6UBImjJFAUJf7bccR7Mwo9NiHX9VP6oW5Ctttm5HhtI7Yj22M7Ml23UoVuMzJYQn4iy24rCi3EcdxEEedMdFBuZIRzmqY4rWCGU5KWOC1ijZObrFDygQVK3jdH2SfWuCjihMtSnrgq54daWf/X4opJKymhtNoYhSX955OvvyGuxHx+E79JXIn7vrHvSrE/k5xdlOEnxF9IABEo6CYoFFZcWkm8KazWkXyr/CUkBQjEVcSviqsayd24JBnDpdUlcQE1xGWpuLfEFT0M38hz9beJqyYurRKEydqTBLmuWKJ2mRQBb8mrt8VVl8JB9BC9f4Y+hXT0yadzgfXXiqu1RO2CUQiF4kouhcNllGwqh8uqP5Oc/e8RVz18n0nrrEuq9VEFfxv/JeLqF0kl0oSkrs/vVaBzILoVk9YjrriEUk7gXQZ7/jPFlfKb4oolfheIqxShtErFgHoK+tWT0K9Bx9RKwrD2AYzpZGJSNw/T+kWYNTiEWaMizJgUYsayANO2BVQZzsWYYwaGXOPR4xWKNh9X3PAxRo2nIso9tqHM42Mc9/kIZyJ24toBaiSUuGCuOhK36/fjVv0+DJzzwaVcHZxMkULNYW2M1PtThWAPJpuiMHAlDIN1URiuj0VbRSCulbmjrZoq0D0p+Hy5BN/cPYvHc6WY7yvAREc25vuLcW/6PO7OXMTK5EWsztTi0WoLXjwewLMnI3j6dAzPnk3h8y/m8N23S/jphxW8/JoqCveZ2OnD45UhfP1kDq++uo1XX9/Bd58v49vnM/jq8RierPZiebIBo71VGOqqwMTgFSxPd+DhyiQtv0frfwF8R5WLb57j5Zd38PKLWbz6vBevnt3Ay4dV+GKujEcAzdflYO5KHm5dL8bDm6V40nwG926UYuhkGq6nh+NmdjTVD9KxXHMYKzWHqKJI659Ox9hR+t7yYtGeHYXW/N1oLd5HFa4E1BbGoiwzAqV59Ey6eAjjI0148nQR3796iu9/eo5vXj7El9/exldfruKbL1bx7Re38d3zW3RdNP2crvHFXXz3xUN8/9UTvPz2c6ogfYmXL78gXuDHH57ip+8e4cev7+KHL2ibz5fw9Yt5fP35PO1rjvZFfDlPl71ErAj4eo72NU7HoHs+fwMLTSUYOEm/dTrP4aI4TB7ag6nDezBxOBYjh6PQXxyJ3mNR6DuxG8OlsRg/uRcTpXswfnw3RkqiMXYihourqfIETF5IxFD5fnSejkHHOVrnejYezVbhh686qVI3SPQB33cCz+vx5eQJTFfH4kqKJU6EqONEmD7K491xozgZQ3XluDXWj8e3b+HpvUeYHpnGtZrrOH/yAi6eqcDlyitorGtCd1sv7yY4PDiOgf4RTEzM4v69x/j2mx/w6vuf6Pq/x/NHn+P+rUe4vXQXt1fu4f7th1heWkHfcI9wVMFGgbTqaUZrTwtau1u4uFqLunotsBrQ1L5BXDVdRlXFKRwpTEdKXCgiPa3ha64Odx0ZuGtKwFNLEr7a0vDXk0WggdybIwsayyKUySthV8Fd5grYbamEGCtlxFozlNajruKsWZ4rJaozCaKuEoSRVsksQbujOlIcNTipBJNXawKLdR086Kz+prhyeVtcqfIcV2wZ46CwiyFL9p5uT9jRPFsWcaWCNDq3VDrHVAtFpJorCuSVsTwSjGSw30Cay6t9egxp7NWVxh4dacRqSmG3uiSiVcURrSxGrEkrJrB2YpfSDkQq7ECErAhCpMXgKyWBSAMDnEpJxWhzC27NzvHk69Mzc5im6Zk5Jq8WsbCwKBBXLPJqTliySCxqSLDIqyUWjTU+ianGFrQVHcMZzyDkqOry0cAyt4sicwvV89hIgiIiKNqxE4e3Cyimz0xWMWmV/9lnyN/8GQ7v2M67C5ZKiaNUUhwnJcRRJkkN0Q3i6jQXVztxVkKUGpwSXExdUmGjgzF5JbNOlRKTV3JUrokrWR5xdYkaqlW0zwravpLuQ5W0OC6xvFa03g01BS6sbmqqoIlKlqydjTpYryCDekUWiUXrqLCIKya55NHIIq40FNBI00xYtWgqo0VLhT4roF5JELF1jY7dqCJPy1hOLDW0Ec3UyGXiql0orrrpWF207f+fvb+MrnLb9nTx8+X/6UpV3Tp1ti5fuMXd3d3d3d1dSALB3d0hwSEhIe7uHiBYcFhYEvj9+xjvjMBaa+997N5q1aqt9uzxus0w53if3XsfNbpqXEzVGmqhxkATVTpMcNFx6Toq6BzVLFKKljMhVWeizSOtaoy1eEpfjSGLkNJBPfWXGywM0Gihz6frjWmZgRbq9FhReHXUEQ10DRw9DTTqa6KJpQua6KHFVB/Npnq8kHqLhRFaLI3pOAb8eM3WxmizNUerrQWPpmqhtt3BGp1ONgSLVLJAh60ZTydk0Vi9XFqZo9vaFF1WrD6W+by4srfFALUDtjTNljFYdJKLLXpd7UTYo9/NkcOFkpM9Hymw20mgi0drOXDZxaK2et0cCGc++iAbRbDdzoqLq24e2eVAv812vAh7NyvGTtM9sxFZLKWQjf7n44ERP0/e9nm48givfi93wgMDvE6TH0aDhBHzxkOCMBzgjyF/X4wF+eNOcABG/b2FIvDujhjxdceYHxtFkI3I54uJkABMhAbSdv60bwC1wXykQlb4/X5UJB5ER+FRXCwmExLxODEJDxITcT8hYY4JWncnOhKjdO4hf3/0e/rQ9XnR/Xpi1C8YkzGJeJqYTvum0b4puMeitZj4SkrBQyatMrLxJDMLT9LTMckKvtPx+bli43A3NBRjdC936T7u031MBPjwyKu77m644+qCCQ93LrIGHOnzcHLg6Zas2DxLwRzz8cJDuqYXdJzn0TE82qrb0QktVtZosrSmz9CN7j0Mk7RuIjwCI/T8ennBdhZ15Y5BT3p+dP0jPkH02XqiwdIBtRZ2qLO0R5WJDcr0LHFdywyXtYxxVd8CN03tcNPCEVepLdY3xxl1PfpuUMX+NTLYtYS+T5auwsE1EvRdIcsLrbPaVKwQ+1kejSnAIq2EZQo4KSfDpRWrgXWcvhPYABCnZFmkpqpIXKngmJwCrVPEGXmWYqiL83omOGNpg4u+viimz3KPky1y6N9SqpoCUjUVkK6nhAxDRaw1VsJ6cxWst1QjNLDOSgvrbLQFceWoh0IXgzlptYmPIkh4s6LsAlt9zOidmvAjAiywLciK3sl/S1zZzxVn3xftyFME56KtZguzp/ridHoAzoiirYryI3G5MA7XNiXh+pY0XN+aiZs7cnBrdz5u79+AqsNbhWirk3vQcOYAms6zNMETaL8sRFt1XytC383LGCi7jqGKUoyICrMzaXWnoZ4XZ2fiihVnf9Qtqm8lEldPFkRcvR4dIL4SVwsEFou6ekntMyatqH1+/x71tZ7j08x7kbia/reLq3OpyijO0sDVfF1cLzTAjQ2G1Orj+gY9lFAnvHSLPkq2GOLWNlPc3m6Nih32qNjugPKtjijb4oyyza4o3eCK6/lOuJTDCrRa4UyWGU6kG+JwkhYOJqricLIqjqVr4GSWNo6nU8crQQl7YxWwP14FR5J1cCzVgLY1xN4YfewI08aWYI05NgWqYr2vEtZ6yCLbVRKZTuLUSqHAWwGbA9XoD0EL24I1aVodGwLoD81PCet8FFFA5HsrIs9Djm+fQftlOosj112a9pWnbRSolUO+jxwK/ZX4eTYFqKLQVwUFXtTpcFVAiq04IgwXwUf1j3CR+z/hIPX/43go/h+I0PsTUq1/Ro7TCuoYLUeG/VKk2S5GiuXPiDP5FmE6/wNB6v8VgWr/BeE0HW/6LdJsFiHdfhl1qpYhw3kZ0pyWIpGWxZh/j0haH2XyHaJNv0eU6Q/U/kDzPyDC+AdEGn2HWPMf6Hp+pPv/ie7lR5r+lviGOmc/UqdsMbEEmY6L6ToWIc3uZzrPIlq2HPkeq7HOYxVynX5GhvVfkW75R2RY/RGZtn9Cpt0fkGX3LzT9L0i3/hekWTHYum+Qa/8D1jp8Tx2xvyLb8l+QbPz/IEbvvyBK778i1uifkWj5J6TQ8VKsvkWy+TdINqFpk2+QRveeYfAD8jWXYZuaNA6oq+OIhj6OqZrimIIljklZ4+hKa+z/0QK7/2qKg99b48xKF1xm0kreD5fl/XFJPohLKp4uKOKSqAD7/3Ti6m+NKijmjzNzBIgIJIL4qIL/kLiS+rW4movMmo3O+g1xdYFJq39QXPGoK5YySPxaXKV+Ka7kM1EyC5dXtEwmXZBXBI+wmiNjfoTBvyeuFNcK0urfIq6U/pPElUg6/UpcfY3C/3fiqn6OL0cM/M8SV0KEWO5XReXp/ETd74kr1d8WVw2igups3b9JXNH0rLSaF1e5XFy1zIor7Uy06GSjXTcfXXob0Ke/FYOGOzFsugtD5jvRb7mNOuObqYO8Ee2u69DiQZ+TXwpuB4XgWpATzvjqYb+bFLa5LMYmt5+wwXsxdkbI4kKBNRpPxeJu5RY8bTmIyab96C9di/JTQTi/2xYXDzqh7mo0+mvz0F+zDh23C9BSSn9zV3Nw41Q8Lh6JROn5ZHRVb8HDgZN4Nl6EBwPnMNR2HL1NRzHccRb3Bq/h7uBNjA+V4u5oFR7eb8aDhx24c68dY3c7cO9hH548H8G79xP4/OkhdQge4M2LETykdQ/GO/Bichgf3tLyadZZYDzGNBM/L4cwyY4zWofhwUoMD1GHZawDj++P4vWzZ/j47gM+T1PHYpo6GLTv55m7+Py+FTMvb+LDo9N41rcbw7fy0XQ0EdV7YtB0KBWjxZvxsuoE3jecx4Mb+9FxJB9tB3LRe3wdBk8Xou9EHnqOZKPvYDZ692Wja08W2vfS38N++iyJcuLGvkxcP1qAyqsH0ddRhsnHA3jzfhJvp1/gl5mXePPpGd58pvlPk3j36QnezzzBx+mnxHNMzbzCzKc3mPr0Fh9m3tK693j/6QNtx+Zp+fRLTNN2MzNP8ekTgUnqMj3CzOcHxARxj+bvUVdqgnhA3KdlY/RcB4AP3Xj/oBIP646j78x6dNO1Dh/KwZ1DuRg/lIWhA6no2huPpr3RqN0XhboDMWg+GIf2g/HoOBCHjn0xaCc69sei63Aiek+koftkOppPJKPqUDSqjsWi42oeHveewNTrcuqhNVAPrR54dxszD85jsn4jWo8E43qeDYrSLXA+wwHFawNwaUsKrh7aQn9HJ1BTchOdDS2or6jHhVPFOHH4FIqovXbxBspvVHBx1drYiTYmr1q70d8/islJem4fZ3iPcOrdDF4+e4OJ8YcY6B1BX9cgBrpH0NPVj7qmGpTVsVEFZ8XVbVTWV6CirgKVteWoqCn7KvLqS3FVUn4FxUUncGD3RhSkxSDe3xGB1jpcXHloLRBX+nL/kLiKs1ZGvJUql1cJtsqEIuKtFZBIJNsqfyGuMn9PXLGWySseefV74kpTJKvURWjMIWw/K6605sRVnp0a8mxVkUfXlmetgjwrFeRYKPOoKyau0o1lkW5EraFAmoEcUohkHTkkaskiUUMaCepSnDg1KZG4WoNo5VWIVlyFKIU1iJCTgK+4GPzp5S4/MAilp89guKcXY2N30DcwhF4WefWb4mpoXlwRLPJqdHAQw63taCm+gss567Hb1h3r5TWwfo00CleswfqlK7BhxUpsXbMaO9aIY+dqMexYuYYLK8b2FSuweckSbFqymBdr389qW8lJ4YCkOPbTNbL2CJNXLPJKalZciXNxdVpOGkUqCriozgotK34hrs4psbpXCkKtK4KlCl5WVcJFRXle5+osHfecjATngqwkj7y6rCSLayryuKGuhBJNFdzSUBZGGqRzMIF1U01AEFcKKGHSSlsFpbRtqYYKynXUcFtPnUuv6/Qie1VZFjdZmiDNVxtoo85YFzWG2qig7cppn3ItFVTSdLUuk1pqqNQj9DVQZahF22uiSo9FXdE6DdpfU0jvq9PTQp0Bi8jS4oKr3khbwFAH9cZCpFSjuSEaLQxRb6YvzItSAVlKYIsRQds26dO+dPw6osGAFWjXRrOxNm1HrSlta67PC6o3MfllqkPH0UUTm2cyy9IIjVbGXGC12pmjzc4M7bYmaOejD5qgy9aMC6tOKxN00Hbt1gQt52LLzlKIxrK1QI+1OXqszAhznnbYzVISHazQRXSziC5HFjFlQ60gmxhdszjZ8WLsPNXQhU3bcZnF0g07eZF2O8KWb8fEV68o8qp7AUx88dEGvVwx5OOO0QAvjBPDXF6x0fCc0M1S/DzcMODtjZGAAIxz6cRGzQvAcKAfRoJ8MRLIio97Y9DXA4P+nrTOB2PBvrSdH8ZDaZ+wANwJC8R4eBDGwoMxEhqM0fAQ3IuOwsOEeDyIj8dEXBwmqL2/ALbsHouKionGvahIPrLhOCsK7+2LXjd3ujdX9Ll7405wBCbjkvE8JRNPiYeJqbgXn0Qk4z5NP0rJwJO0LCKDpw8+ikvgaYP3w+mYgaz2lS8fRZAVkOejInq4YszNGePEmLsLhlm6pbMjj04b8mQF7z0w6ueN+6FBeB4XgxesBhcTUz6+vFB7p70Dfd52GHT1wMOQcDxlKYp0rvHgEAz4+KHb3Ysz6O1HxwkhQul5+6PVwR2Nti5osnVFg5Uzqk0cUKpjiStaJrhhaI0KGzdUOXii3MYV141tcF6N3gulVXBolQz2LRHDvmVrcHi1OE7JyuK8ipJQfJ3VsmLfA3Mo0neGMo+6YiKcRVqdkpPjLRNXxySl6XuFSXAVnFFWxTFZRRyRkKfvGyWcVdLCWW0DHNXVx05tTaxXVUSOogwylWSQRd8JGdoKSNdXRKaxEvJMVbDBXA0bLDVQaEXfh9ZaWG+rjfX2uih00sOG3xBXW2YjrEQtl1b+5tgW+PviSpBWjqLaVr8vrs6kB+DsXLRVNK5uTMAN+v2/uS0DJduzUcrTBNeh8uBG1BzdjroTu1F/eh+azhxCy/ljaC8+hc7LZ9F55QK6r11E382rGCi7iaHKW1+Iq7sicXWPiav2FjzsWhB11dvNxdWzwV68GO7Hq5HfEleD85FXC8TVszHqWz5+gA/vXuPT548LxNX0v01cFWVo4lKOLi4S52j6ZKoajqco0gOTo1aWWml6gESCHI4mKOEoE1HxajgYq4YD0erYH6mBfeEa2B2sjh2BKvQBKWFbqDK2hipgY6A01vuvwTq/VdgQuBqbgsUJMT5f4LMK6/3EeOTR5iAFbAhQQL63HLLdpJHhLMlJd5ZAiv1qxFktR4TxTwjR/xZBun9FqMF3iDFfQp2UVdRJEaNOijjSnCSQxrZ3FEOS/Sok2a1CIpFgs5LvH222BFFmixFnuRQpDmuQ6SqFTDc6j4s4J5NJMRd2Xmk6ngwdWxLR5isRrPcTfNT/Cg+lf4aLwv8NV8X/G95q/w/C9f+CZKufuYhKtaVrsVqEJIblIsSZ/ogow79yuRWp/yfEmXxH6xcj1WY5km2YrFrMhVW89SLEWPxEHbIfEGn6PSJNvkeE0XcIM/yOWjZPxzH7ia79J7rfn+g+vqcO2ze0z58RafwvtP5faPmfEW/5LS3/HrHm39LyvyDckM5r9GfEmn2HJDpHKp0ryeI7xBr9ATH6/x0xhv8PXdN/R7zZf+Mkmv934p8Rb/rPiDP+H8QfkWj6FySZ/RlJpn9AgsF/Q6T2/4Vgjf8DQZr/J0J1/wuijP4ZMSZ/pOP8FXF0r3F6f0GC3l+Rqv89MnUWoVB9DfaoKuOYhgFOapjhlIolTshZ4Zi4NY4ut8be782w809GOPidFc6tdsM1BX9cUwrEFQVGCB8xkI8aOAuvayXIqzlxJStEZM2mB/6euJoTTP8RqYIiFq77PXHFhNXpNV8TQDB5FTxfkF0krhaKqoUi6wskw+dqYc3ue46vi+BpghdE0mp2VMGFaYLFUvE8PbD4K3FVLJGAi8QlyUSRvErCVRmRvCJY1NUNufTfFlfETZG8KpFhEVbpKONRVoK0KmeySiSs5pDL/rJQO5NWXFblc6oUqVVkQunviyuOosBs+mCd4t8WV7zG1VfiisNHMMz9lYiak1YLlyv+2/hb4uqLFMGv+FsRVr+5vWL2v4+/KcpyRAjXUTeLYhYXV3UqIkRyiQsmUY2rJlEdKkajCJ5SKIqg+kfE1ewxWXH2Rg06lkYOp1lDSBFs1czlsNpWTTpZaNXNRadeAXr0N2LAYBuGjXZh2HQnBi13oNd6KzrsC9HsnIcmr1y0hNB+CXSezDjczgnE1UwnnEs1wck0XZzMNcCpdeY4v9UN5SfiMVi1By+GruL9xG28vXsLk0w8texGc1kOam6ko7k8n+b34MHAKTwcLsLdvvPobzmB5tt7UVu6A00Ve9HTdAJj3UWYGLiCicFruDN4HXeGSjAxehsP7tbgwb0GPLzfisePqdPwtB8PJ/txZ4JeUu/34/7TMbx8S52B6YfUGRB4/+4uXjwfxtOn1Hl4dQfv3z/C9PRTTH96iplPk5iZYfO0z9Q9vH1PnYk3bLtRYgJv3jzFu3dv8eHjR0x//IBPU7/g8/QTfJ4Zw8zbRrx7fBFPhnZhpC4H7UXxqNnP6kCyAU4i0XUsA3cubsbD67txp3gLeo7noftIDnqO5qD3aCa1aeinbUaOr8Xo0XyMHC3A0PF89J7IQ9tx+rdxPAdVNN1whT6Xlkt49rAN797epXubxNupp3g99Qyv6T5ezdA03QuTWL98eo53My/xbuo18YZ4i1+m3tF27/Fq+gPxkbds2fuPb+i+XuLj9AtM0X5TeIqpz4/w8dN9YgIfPxO4h/eYwLvPjHu0fASfpnuBt234MFGGR3VH0H8mHz370zB8MINLq7FDGRg8kIyOvbGo3x2Bil1CKYNKVmNzRzDqtgWjgROCpp3haN8fS88mBd0nU9F8LAFVByNQdTQS7Vey8KjrEKae3wCmaoCZWuBNCT6MHsedUvpb30Md/kIHlBW64lqBJy6tC8aFTQk4vT0Xx3dtxvljR1FzqwLNNc0oL6nksqryVjUqiLKbNF9ahcrbdWisb0N31wDGxu7T39NLvH37ETNTM5j5+Anv3nzEk0fPMTw4jp6uQfR1DQviqrl2TlxVNJQRt1HZUMHlVaUo6mph5FVZdSluVd1ESeV1Lq9Kb1/F5cunceTAVmzISkBSsCuC7fThZSAPD20p+OjK8FRBJq5YnStBXikg1FQBYWbyCDebTxeMthDSBeOslKn/RNgoEQoLxJUS0uxVuLji6YKsztUCacXFlZMILq5Y1JWmIKJECOJqtt4VTbtrUKu+QGAtiL5iostpXlzl26sh346wVRPklZUqci2Ukc3SBekeBHklJ8grIs1QJK50CW1ZJGlKI1FTihOvvlBcsYgrJq/WIFJeDP4Sq+EtK4M4a2uc2LQF3Q3NuDNyB4ODo+gbHEH/0MivxNXoHIOcMSav6GWkr7YW1UeO4VR0IrbSC+UGWXUUrpHh4modE1fLV2LLqtXYtloMW1euxuZly7GJR1ktw7YVy7F1+TIecbVj1QrsZwXZZSWxT2IN9oqtwn7xNTgkKSHUt2LQy+VRXqRd4itxpcTTBWfrXQksqHGlqoTLasq4pKQgpAtKSwriSlYQV0VyUiiSl8JFBWlcZZJKQ5kLKCadSljklarCHDfVBISoKxWCttFURSlLMdRTR5muOkq02TJllFNbqaeJWiOWgqfHxdVtXRbRpcyjtcpYYXZdVZTrqaFcnzBQRwWTVlxcaaKa1cHSVkc90aCtgQYdLdTraAr1saht0NdGEx270YjVqCJYup+pARpZmp+ZPm9bzI3QbmGMDl5M3RAtbDt2TXQdNTpqvBZWPZ230XAWDV6svclYh47LxJgWp8GYCSw6vrk+miwN0WxlzCOxmq1o2lIfzRZs9EB9tNK6tlloXas1ndPKgLZjkVs0zaK3mMyi/dlIhSwiq8vaBB1Em6Ux7c9klyk6bISUw257a04X0cnSFB1o2pFFUwn0ONvwtMUuhjPhIkisTprvdBBgAktYNiu17HhkFoelKLo5os/LGYO+bhjy88SAN6ur5YxuVyf0uAmpg8O+fhgLDMR4MCvcHohRFmkVzNIIWTqhN2cwwAdDgUSQrwBbH+xPLSMAw6FBGA4LxlhUGO7Fx+B+YgImEhJ4PatxgqUGcokVF4u7MdG8IPx4ZDju8lpRkXhETISEYtjHDz0uHnRP7hjw8sej6Hi8ysjBy8wcQV4lpOI+K9pOPExIwZPkDDxjAoumH8Uk4H5YFO4GheCOfwDu0H2Ne3lj3IONkOiGYVaTy9kBw66OnBEPF4x7u2PM15NHpw35eOBOkD8mY6LwIimB2hguwIa8fdDv7oFuVnjdzoH288KT8Eg8j4nDo4goXnh+KIDVB/OjZ+2LQZ8AjPiFcPo9/dHu7IUWRw+0Udvq6IkGa1fcNrTFdR1zlBjZoMLGFZW2brht7YwSE1sUqevjpLQKjovJ4+hqGRxdQ98PYpI4JS2kBJ5n0VWi74BzPOJKGDmwiEViMXElLXynnJSV5bLruJQ0DotLcI7LyOGUgjKOyynjsIQ8jkgq4oSCOo6ramA3E/70PZW6ZjnSpVYhR0kKuZryyNZVQJaRInLMVFBgrooN5urYYKGBQmtNrLfVQqG9DgoddbHBWR8bXQ2xcYG42uy1QFxxaWWO7f5EgAW2B1kKLBBX89JKGEVwtij712mCQn0rJq4CcS47BBfyInBxfcycuCrZnolbO3NRtisf5fvWo/LQJmE0wRO70cDE1dlDaLlwDO0XT/Foq66rRei5fgn9JdcwWH4Tw1VlGK2dFVc1uNtQJ4irlkbcb2vmUVePu9q5uHrS181TBZm4ej7Ux+XVy5FBvBoRpNVL+j3hLBBXL0Ti6vmdMfzybBJTH94K0uoLcTUfdfWvqHFlgKIMXRyJUcI2fzEUeq9Aoc8ybPRbig1+i5Hv8R0yHf6EVNs/Ic32r8iw+57mFyHTfgkybJcg1Woxksx/RoLJT4gnEi0XIdV+OTJdVyHLbQUyXJYgzeknpDr+SO2PfDrdeRHSaXmWK9tuJdKdViLFfoUgm2xXI9lODMkOAom2q6iTsoJLp3DjnxBq8ANCDX9EpMkiLqOizZcgxmIp4mxof/s1SHJYgwT7VYi3XYk4EXzaeiV1eFbwNsleDKnOkoQ4kh1X0fxKJNI+CXarkWBD+1uLIdaSOgjmKxFqvAzBBksQpP8z8QNNf0/n/x4xpj8h2XoxUmyXCjLKagmSRCRYLEas6SKCnov5IqRYL6NntwopNnQOq2V0P0voWmi95WK69kWIMv8JEWY/0v39gDA6NhNz4cY/8ntm9xZjsYRvF2PxPXXe/kKduD8Rf6b9/kr3/w1t9y0t/5ba7xBh/C3tz+TeX3gbYfQtoo2+Q4wxYUTbG/2J2j/Stf0R8eZ/pGv9Eyfe/E+INfkjXx9t+BfEGn2DeGPGnxFn+C+INvhnRBn+D0Qa/4HO8QdqaVuTvyLB7AekmPyMZIMfkaxDn6/OIuRor8BmDTkcUNMWpJWaJU4pWuGEtBWOr7HBseU22P+DOXb9xZhaC5xZ5cKjra6rBOGaUjCuKobxUQOvKoXjyix8FMEwIfJqQdTV74mrvxmF9XcKtF+QCvzdSK5/TGyx2lZCiuBpsVn8RbDpQJwR/48UV7P7C4XZmbAqlo4VIURacRaIq2KpRBRLJv5aXEn/lrhKxXXZNEIkr2aRFZgtzl5KlBHlspkisnCbRVgtjLIiFoorniLIpJVyPmqUCzhMWtXMiivFeTE1x9+QWPVcRv2d0QSV5qXVFyjOFn3//cipBsW1v65T9e+gXjHnNyKm/nFxNbfsdwTUb9ep+n3+I8VVvaoIUTpfEyd7jtlIqXr17L8rroTi7ML03IiCTFpp5qCZSSpNFmUlCKs2rbVoJZq1aZ1uNtr01qJLfx169TdhyGA7ho12YsB4G/ost1KHehMaHdei2i0D9cHZ6M7YgOGdWzF0YgP6i9ai+2I6Oi4lofNGMnors9FfuwEDjbtxp/M0XtyrwNSrTnx624eZd9348LoJr5+U4/Gdi7g7eIY4hyf3buDt8xpa14y3L5rx4mE9Ho1X4v5IOR6MVuDR3Rraph7PHzTixWQzXj5rw+uXnXjzqhe/vB7AL2+G8faXMbx9x0TTfbym9tnru3jy+h5evH+Ed1PUGfj0kLiDjzPj+Dg1jvcf7uDdh7t4//E+Pkw9wsfpx5hiwmrmIaY/PcD0ZyGiaPrzPVo+wddNTT+j7V7TPr/g3ftf8P7dK0y/f47P04+A6WFMv67Fy/GTGG/OR8e1GDScCELtfn/U72Uj6Yaj/XACeo9loO9ENvqOZaP3aBb6j2Wh70gaug8moPtQHPqOJmL4eAbGj+cSeRg9sRb9tH3niUy0nMpC49lctN/cjrudRXjzpAUzH8cwQ9f3Yeo+3n58hLfTT/DLDBNWL4lXePuJrnXmHd59/EDP5j3evPuA1++JD1N4/XGamMEb4u2Hj/RM3hG/0PN5Q/f7Gh8/vaDnxSK26Nmx5/KZng/oOeCxCJr/NE733wP80owPd27gUc0B9J/ORde+JAzsT8HIwVQMH0hG//4EdOyLReO+SFTvDRNqce4MQOUWX1Ru8kXVJj9UE/XbgtG6Lxrdx5LRdSIZLcfiUX0ojDqa4ei4moZHHXswNXkZeFcBfKwCXt7Am979GCiKRdUWR9wutEfVZk9cL/BCcX4AijYnoXj/Blw+dRhl166iq7UDQ73D6GrrRXtTB5rrWlF1uw6lNytQcr0cZSVVaGxoQ3//CBdXY+P3cffeQ0w+foY3L9/S39sHPH/6GnfHH6CPjtPbPYzubkFcldeXiCKuhBpXFQ2z6YLluF07T3l1mSCuqmfF1Q3cqriG6zfO48TRXdiUl4yUCE+EuRjD20QJnnoy8NWXg7++PE8VnBVXwUxcmSgi3FSBS6vw2cgrcwVEWbLIK1aonbBW4OIqgUi0VaS+oyL1P5WQ5iBKGWTF2V20kOuqg1wXbeQ6awvSylkkrdy0kC+iYAGz4mq9O4NeXETyap2rwMIIrHXOmpwCJxZ9Rcvt1ZFvp448Jq8Y1qpYy1MGFZBpJo8Muo90E3kusNKM5JBiyNIFZZCkI41ELSkkaEoKaEgiXl0ccTxVcA1ilFYhRnElouRXIkByObyk1iBQWwvb6WW26UYZ7vaPYnxoHENDY/N1roaHMTwsRFkxaTU2OIzxgSGB/n4Mt7eg48ZVXC/cgH1untioaYDN8urYKCGH9UxcLV6OjUtXYtvKNdi2Sgwbl63A+sVLULh4MTYvZeJqBa1bga0rlmH7yuXYI76a17hi4mq/xGockBDDIRZ1xaQVvWiylJ7jvJXgxdnZC2mxmhK9jCrNjSw4L60UeIF2BksVLFZWwEV6YS1mQ9zLy/AC7azW1XlZKRQpyOCioiwu0b5XmJxi4oqJKB11QUzR/E01gRJ1ZT5fqkmttgqXVDe0VHCD2lI9dZQbatILtybK9TVQoUfoaqBan0VIaaPGQIsvK9dV49FaJdpKBB2LCSw9VdzWV0OFvjqqiGqW3kewEQDr2SiAOkxcaXLqaLqOSSw9LTQYsogrbR6JxYqrN/DIK100srQ/MwO0WhihzcIQrWb6aKF1TbRtA21bT9dXy+pf6QviqsFQTYSGgBGdi9XIYiMN0vxsfa0GEx0eidVszmSVASFIq1laLAzmaLXUp/OzbXXQaKZN0L7mumjhy/X5+jbart2CtXR9dN0s4ost67QxRbedBcGitCzQSbTbmqHdzpwXhO+0txCKxbP6Ww5WvP5Wh5MVOp2t0cWKybM0RgcbHnnVzdIKXYXi7p3ODkJUlrMdbW+Hdmo7XYXRDLs9HNHn44ZBP08M+nryVMFeTw/0eXnRvC8v2D4WFMxHHBxjRduDWfF2f1rOirn78yisoQBfDBJDLBKLySoRQ2zb8BDciY7Avbho3ItnIwYKsmo8NlYQV/EC9+JiuLhiKYJ3mawiHkZH4XFMDB5HxeBecBj6PX3R6eKGXg9v3I+KxcuMLLzIyMaztCwurx4n0W9CIksNZLWt0vCUwSRWXBIeRtLxg0JxLzAY9+l+JvwDcdfHH3e8fTHm6UWwWlauXFyx9kGANyYCfXgq5ZC3B+6FBPOaXM/iEzARFk7L6b69fDDg5oEuW3q+1nYYpu8DJq5exsbjSXQc7kdE0/MKw6B/MAZ8AzHkG8wZ9A5Ej5sP3Ys3uqjt8fRHt7sfWh29UGvphNumtig3s0OFpQPKLexxy9QGJYaWuKxpSP/+NXBGVhmnZRQJOWHEUWlpYcRReWmcFXFaTgqnRQXaL9B3xRn6DjgmkuGn5eRwRk6ei6sDq9dg76rVOChO62QUCCUclVbEUTllHFdWx0EVVWySkUbG6uVIXrME6TKrkKsihbVacsjTk8daY0XkmyljnbkKCi3UUGipgfU29P1uS78B9tpY76TLo602uhkKuBthk4cxNnsZY4uPCbb4mmKrnxmXVjsCiEAL7AiyEgi2xo4Qa+wMtVkwiqCQIihEWznhYNyCaKsUL5xI88HJDHpvzArCudxQFBVE4lJhLK5uSsD1WXG1ay3K2WiC+wtReXjznLhqnBVXRUfRdukkOq+eRff1YvSWXMZAqUhcVd7i4mq8rhp3FoirieZGTLQ04kFbMx61i+RVn5AqOEk8GejB08E+PBsewHPixRAxOICXg4K8ekG/OS9GhvB8hKUJ0vR9VtrhBWamPwgF2eeE1cI6V7Nq6vMCRbVQXLEthO3/6XqeOU4lamKDxyoeZRNt9AfEmf4JydbfINXuGyRa/gGRhv8VIbr/BaG6/w0R+v8iiA3j74gfEGXwHcJ0vkGI1l8Qov1XhOuzlLcfEWe5CInWi6hD8RPirX9AnNV3xLc0/x2S7H5CiuNSpDmtQIr9csRbMQG1mFiKOGsWKcWipsR5m2CzmvZfxYVTnJUgn2ItBaItliPSbAkizWl/q+WIs12NRAdxJDlJINFRAkmO4pxkZ0kkO1FHgI4ZT8dk27D5ZGcJamkfe0FwxdgQVtQ5sFxNxxZD5CzmYoiyWINoy1V0HtrGks5luYzubxmSOMuJFUhm8ozaRLqWeLq2BAuat2LCag1SbeierNfQvbJ7WE7nWUYtQceJtliCMNOfEGr0E8KIcOOf+X1F03liReeLonuMMv8REUxOmX9H1/ETddp+puv6EWEm3yPU+FuEUxtOzz7MmPEDHe8HPh1Jx4sxXUT8zFMQo01Y6uH3dP0/INn2JyRY/UDrvkGEwV8Qpvdn+gy/QZTRj4hlnyMRT9vH0zkTaPtE2j7O+ke65u8RQ9eTaLEYaWbLkWG0All6K5CruwaFujLYqaWBI+rGOKlqhZNK1tRJscJxcSscW2mDo8usceBHC+z5zgwHfrbCqdUuuCjni2tMXKmE4Kryv0JcSf9PKq5m5RUncAFBRDAxW5j9/3txdVGSjS4oklYyyVxa/a64kp0XVjd5fasMlEj/54irGsUvi7P/b3H1a3HVqCCMRvilgPpfX1w10D7/uLjKQ5f++gXiajv6jbeiz3ozdYrXo9o5Hbd9ktGSkoc7B/bj5a3TeN1+Aq8GjuLV6CG8unMIvzw8hvfPzuPDq+v48LoKH9+0YPpDHz5ND3NmZobwaYbmpzow9a4J73+px7s3Dfj4lgmYLnye6cfnqUF8ej+AqV/6aH/ilwFaP4gPb4hfBvHx3SCmPgxhemqEGKMf+XE65l1qmWC6z/k4M4H30/fxduoB3s48oGkmdkbx/mM/3n/oxYePg5hmEVKf7lI7gY9TDNqf+Dh1h4utKTruFG0zNT1Ky8fpXPeJx7TuGd59eIZf3j7B2zePMfX2IT5/vAu8p+NOluFx937030pD89lgNBz2Qf0+LzTu9UPLvmB0HIpG92FW1ykZPYdSMXAsA8MnsjDEipEfjiOiMXA0FkNHEzB6NBVjxzIxcjwdfUeT0HU8AV3nUtF9JQdDlVupY3QW75/X8uf5GSP49GmM7uUepj89wvRnVu/qJfEGU5/f0/wU3cM0Pryf4vWa3r+fpufwiZ6DwMcPM7zI+MyHj/Q5fKDP6h19Fr/g86dX1D7D5+lJYOYx9Yqo/fxU4BODltEzwodO4GU1PgwV4eHtHeg9mY72vbHo2hOD3j2x6NkTjU6iZW8UGvZFoGZfGKr2BKNiuy/KN3ni9gYWKeWF8nWeqCj0Qe3WIDTvi0YbPZPmI9GoORSKuuNh1KlMxqO27Zh+XEzP+zadtxp4cg3Pm3eg42gISvIscSPbHLfyHXE5x4U6sX4o3paKW2f3o62mDKPUiXz66AkmHzyl6Tvo6xxAR2sPGmpbUFVRx6Ot6uta0NMzhNHRexgcHkd7Ry8amzvQ0tKFXrZ85B4m7j7CvTsPMTJ8l7jHI3ga2xq+Ele3hMir+nJepP0LcVUzK65KUMILtAuF2m+WFOP0yf3YVpiOzDg/RHtawo9eDLwM5OBL+BGBhoK4ClkorkwU5qTVvLySo36PHPWB5KgPJM/FVaKdIieJSLFXor6rMpdX6U5qyHTRRI6bNnLddARxNZsuyAqzuzO0kE+wdk5cuc+KK22RvPotcSXIK1YLa70rvdi4MIGlgQIHQVzxyCt7NRQwicXqXrGC7ZaKyDRXQIaZPNJN5ZBuIodUI1mkGEjzQu2sSHuCpoSABvVjNajPqibOo64EcbUCUfLLECy9FN6SK+AlL4tcb3+UHzuL8fZ+3KfPbXRoDINDQyJxNUQIqYEjc+JqGHeI8Z4eDNRXo/7UcZyhl+7NhiZYRy94m2SVeKrg2qUrkf/zMmxczFICxbBtpRg2Ll+J9UuXYsPS5di6gpaz4uyrV2H76pXUrsBu8VWCtJIUw2EZCRyVZTWupAkpLq6OSUsISLEC7WI4Jc/qXAmF2M/zFEFZIcpKRYFQ5C0TV+cUZXGByytFLrDOs3o3dMyzrM6VgjQu0j6X6RhX1BRxbTZVUEcd5XoaKNPV4BKrREMVN9VVuNS6yaSVJpNVNE8wcXWdiSgmpYy1UWGig9uGWnQMNdyi7co0VVFBx6jUVecRWBX6mrjNj61K27BzKaNcVxm3abqCqGLF1PVUUUvUEfV8dEB1HinVoK/FYWmDtSxyykADNRx11Bpq8JEFWYH3BqLRVAdNLM2PpfuxZQYaXEbNSSkmo4h6JqqM6fhG6jQtgqYbjDXRaCIci0dd8cgrbV7EnR/XbDbKSiSwzAUEcUXLzWm9mQ6aTVgElyaaqG0x00YLk1dEs7k2mmm+lWFK00Ys2kuT5nXRaWOMHntzLq+67Mw5HXamIljaIYOWc4FlwetsdToRzpbochbV33K0oWk79LBaWW7O6HRxFOEgyCrWEl1uDuig+Xa2zMMZA/5eGAsO4MXTRwICMRQQgGGC1WkaCQzi9a4YI7wVjT4YFMDl1VCAn5BGyCKyQoIwFhqMkRBGEMZZ5FRcDB4mxuNBQjzuscgqUaTVvfh4Lq3uMKHFxFVsNO4RE8TD2Bg8ionldamexMRz8TTsF4huNw/0ennjXlQ0nqWl41lqOp6mZtB0JrWZfBmbf5KchieJqXiamILnSdTGJeFBRDQeRUbhSXQMJql9GBaBByFhRAgvOH+f1e/y8cQdJqr8PDHm7cYL2fe7u+FBaCheJCTRtcRhPCAYQ54+GPbwxoCzGzosbdFsaoleR1c8Co3Ay/hEPCXYaIhjND8YGELPl9XrCuHiikVbMXHF0gUHfOhZ+wVTG4RuDz+0Onmiwc4FNdaOqLKwQ5mJFW4amOGGrjGuaBngopoO/btWo3/zKoQSzrIRAuk7jXFWYV5cnZKV5AXambA6S98LJxVkcYxHbkpxaXVaVh5HxCWxh76TdhH71ojjsKQsjkop4CiTVwoqOKSsih0KCsij76Y0seVIk6b3VkUx5KrTd522LAoM5FFgrIh1InHF61tZ0/e7jSYKbKm11xKJK/0F4soQmzyM/gFxZf2luIq0w56oL8UVG03wULwrDie640iyJ46leuNEui9OZgXidA69L+aF4+L6aFzaEIermxNxfWsKSnZk4tbutSjfV4DbBzb8bXF17Sx6bhZTH+4yBm79HXHV1Mjl1YPWZjxsa8EjFnnFRhjs6cSj3k487uuifloPnrB+BxNYA314MdCPlwODXF49p9+cZyMDeEI8HhvEi8fUD333mvpd0/j8+fNX0mqhuPr0VWzVQnHF/qO+HKbwTzfybXA4Sh1plj/BX+W/wk/5vyBY858RafhnxFt8iwTLbxFr9g2Prok2YkKDRfB8jzgTFk20FPFmSxFtuAgR+j8hnGHwI8KNBFiqW6TZD4i2+AExlt8jluDpbjY/USdjKRJtmbRaxqOKIs0WI8J0CZdRsVxUrUaM1UpEmS9HlNkyYTnNxzGRxWXWappfhWhL+iEnImh9uMUyRDKxZbcG8fbiiLMXQ6wtHYeIon3D6XrD6HrZtmx5vP0aJDiuopZJqxV8X7ZdlOUaQoKQFLCgaQsxmhZDtPUagjoQLHrLQiSoLJmwWoVkui7WJtAx4i0JC5q2YIXd6Ty0f4IldUKsxOgZCPcWYykQab4MYSaLEWa8mDpq7Fkso/OtoHWrhHuk6Qh23Wb0nM0X0X0sQqTFYj4davwjggx+QIDet/DX/Zba7xFs8BNCjGmdyRLaZxlPeYwyW45Q+pyCdL8nvuFRXcJn8yNPUQzR/yv8tf4MP80/I0D7W4To/YgwOk6E4c/02f+MWIuf6Xpomogw/4HLsjCWzmjwM+J1lyBFZyVydMSxXlcO2+jHfb+2IY6pW+Gksg1OyNngmIQ1jq6yxuFl1ji4yBL7frTA/p8scWy5A85IeqCY1bdSDsQVlWBBXCn9trj6VY0rqcB/lZj6zxBXvyZQQHKWICJYRAgRKuLXIwn+I8zWxfqiNhY/TgRPFfyHxRXB6ltdYvWtWG0rmRRck00VIdS4mkVYNiuvRMgQotpWLOqKF2L/LXG1YCTBr/k9cVWtQMsUWN2ptTyFjwmlOYH1v8XVPzD637+Nv5dC+LviikkrJSauslHH6ltxeTVft6peLRONnKw5GhbwHy+uckXiKgftevno1i9EHxNXhtswbLwdg+Zb0We3Ca3Oa1HhloTK8BT0b9uK57fOY2boBj49uYyZV+cw88tpzLw7g+kP5zE1dRlTM2WYnmnEzEw3tf20rB8fP/QQ3fj4sRPTUx2Ynm6ndcR0G8230TZsWQ9mppnYIj72YebDAGY+DhHDdOxhLq0+vhvAFBNb75nAGqTlxEcmsmj91BA+TA3iw/QQPs6wguWjeD89jHcfB/COzv/+QxfRSdfQQ+cawqfpUbrGcS6m5mGiakTEMJ2DeEfT72jdu3v4+P4B3r9/iHfvHuLD2weYeT8BfBgFXrXjl7EruFe3HT2XktF2MgSth33RsMsNNVtdUL/dG+37w9F/NBEDx1IxeDQdI8czMXYii0jD6PEEjJ6Iw8ixGAwdjsbwoTiMHk2i+QTaJwo9J6gzXJyAe7dz8LR9B97dPYOZ17fwebqROjnt1Nlh4q+P5oeJO3RvE8QjepZP8XnqBT5/eIVPb19h5u0b+qze0nW/xad3v9Cy1/j05iU+sYKgr5/SMScx8+YRcZ+mx+nzpWf7oh8zL+jz4O2A0D7rw/STbsxM0uf8oBRTw+fwsmkPxi/nov1gNBq3B6FpawBaiGaigajeFoDb2/xRto2NcuyFm4Ws7qcDruc64Fq2PS6n2+FSmh1u5LqgcgvtszccDQfCUXMgGHXHQtB5JR6P2jZj+vEF4G05Pr0ow7uhU7hzk77/dnjS/ka4mKSPqxmWuJztgqKCIFzenY2aqycx2sei9J4JowA+eY3RgTvo6RxAV3sf2lu60VDXwunpHsS9e4/x4OFTDI/eQ1NLJ0rLqnDp8k1cu3YLNdWNPNLq3t1HePjgGZ7SsR48eIyWrmaU1ZWIirP/hrhaQHltGcpqbuFWdSlKqkpQWiWMMniz9BLOnTmEXVtykJccggQ/OwRaa8LLUA4+BrLwJQKYuDKaHVlQkfovStTPUCQUBIElklgRZrLU/5Hl4irOWl6IthKJK0aynRJS7JSRygq1s1pXLhrIdtNCLpNXLOqKRWBRm+emgwJ3HS6v8rm80uaw+XUeDB2sZ3B5JURdrXdT58wKLC6t3DRRyODySgMFjho86mohLPJKKNr+pbwSoq+YvJJGkr4kErQXiCsiUSSw4tTEEKM8L67CZJbBT3IF3MSpr2thjbMbtqO/ugUPh+9ifHgMQ0NDAiJxNSwSV6ODwxhj0qp/EGOdnegpv4Xyndtx0NsH61TUsVZMGuvEpZG7fDUyf16KnJ+WYv2iFdiydDUXVyxlcDMr1k7tjtVrsJMVaRdbzdktvhp7JFZzcXWAiSl5GZyiF83TxEmaZsLqiIQY56jkGmI19Q3FcU5ZBhdUWW0rellVlFkgrgS40OLiSo5LqyIWdaEoR9tJ0zJpFKvI4pKaPK6oK+KqhhKuaSriBouCYtFTBpqcMn0NlOiIIqu0lL9EW5kLrBu0voS2KzPWxm0THWEfTVbgXYHXySpVU0KZhjIv4s6isCoNNQktVBqo4zaLttJVwW0dZVTQ8aqorab5Gj0BQWCpo96ACSctTh1N17DILANV1BiqodZIHXXGGgI0XWukxmHT9bMYMjmlIUKTCysOmzcWqKNjMdj2TFo1mWpzGk0YOiJE4orVw7IwQJs1K+Zu8BviSpeLqxbav4WOxeRUK83z5eY6aDbTQrOpJq3XovWsULwaGgzUuOhiEVidtiaEKbrszAR5ZU84MCy4sJqFiytHmmbSysWKsEansw1PHezmxdsd0ePqSMsdRNJKkFXd7o5zdNE2HbSskxWF9/XAOBtlLzyMj4h3JzQU4yEhPNKKRV0NB8zD5vmywABetJ3BIrHGw0J4Xao7dIxxVp+KYLWq7sfGiIjFg7g4PEhIwEOCtRMJ8bibwCKxYri8YpFX9+NiRSMBJmAyLgFP4hPxiEmgwBD0eHih19Mbd8Ii8CwpBc+T0/A0hY0gmI6naRl4np5JZAnLklPxLCUNL2n5ixQWfZWI50mJeJGcjBeJiXgax6RYDBGNJ7FCOxkZjochdC++nuil59Zua4NuZyc8pGfyOjEZjyNiMOLtjyE3L4y4emLY2R1d1vZoMmGfixMehITjZUIynSsJ92Podzs8EkMs6iooDEOBYYKk8grgDLN6V7RshBj2D0G/dyB9Lj5odXJHg60Taizt6N+VFUr0THBdywBXNPRwUVWLF1O/oKwsYj498IKyMDDDOQWZOXF1mv7dn6ZtTsjL8mirE9LSXFydkpHDodXi2LV0OXYuF8TVIUlZHJZSwGFpReyXUcAOaVmskxBHpthKpNF3Z7o8fcepiCNHUxp5urIoMFRAAf3mrDNTwXoLVay3pu96Gyau6PvcjloHJq50UOiih41uBlxabfQwxCZPI2z2NsYWXxNs9TPFNn8zbA/4bXG1M8Qau8KssTvS9gtxNRttdTjBDYeTPHAkxQvH0nxwIsMPp7ICcSaX3hcLInGxMAaXN8bj2pYk3NiWipKdmbi1Zy3K969DxcGNqDq8RRBXJ3ej4cx+NJ07jNaiY2ifE1dFXFwNll3D4G2WKngLozWz4qpWEFeN9XNRV3Piqr0Vjzrb8aiL6O7Aox4mr1j0VS+eEM8IQVyxqKsBvKDfnCfDA3jMGB/Cq6cPMcVHE5xZkPj3t/i1uPr8hbjKs8e+EA3EGX4PD5n/C15y/w2Ban9EuN63iDH9EQkscspyCcEk1WJEG/2ESIMfqV2EWJOliDFeigj9RQjT+QnB2j8gSOcHBOp+j2D973lKX4TpTzwVjtdxEsGihCJZepzpzzy6KMzoZ4RyFnGBwyQNkzkRZstpm2WIJKJoPpqJHqvViGXSylqQOmw6mpaF0foAujZ/IthsCULNlyLIdDH86Rp86Vq8db6Bp9Zf4KX9V/jRfLDpIoRbLEGkNYPuwWopwq2WI5KJKysxQpKQRpSlNG0nSYgjwlIcUdbiiLYR45FZsRYrEG/OxNVKYhWxWtSuos6EIKxizdbQMyJMxGhaAvF03HgbCcTSMaItVtE9rqDO2DJOpDmLIlstRHZZrhKJK2GePYtwup8wIpSeUSB9Bv563yNAj563wSKa/hHemt/AS/Nb+On8SMsX0fIlCDJYihDD5QjQXQIv9e/hrvwXuKv8iab/Ah/tv9C2BLW+2t9QS8fT/Ymg42n/DD9NOo72j/Q50udk8jOCjX+gZ/dXeo5/gLva/4Cn6h/gR8cLUfwBcUrLkK4igXVqCtiuoY1DGuY4oWaHk4r2OC5ti6NiNji8whr7F1lgz/emhBkOLbbBGXE3XJD3QZGCH4oU/XFRKRCXlULnhdXviasFhdn/poz6vcLq/2+IKykm1oJFhIgIJcJEhP9mhNVviqm/BxNXEuG8ztXviasiqXihMLtIXF2USpqTVleYtJJLxXW5NIEF0upviitWmF3mb4grLq0IhZxfMVuY/TfFlfxaIhc1ImrZ6H4LBNb/KuLq6yLn/2itqfkUwZzf2D9njv9IqSWIrV8XZ6+fRZkVZc8Rkc2lFRtRkI8qSNONDNWsORoW8J8jrmiZbi469AvQY7AB/QabubgaMdmOIett6LEvRIMz/Y36JqIpIxsT5w7hfdd1fH5Sik9vizH98SSmp45hevo4Pk6fxrvp83g7cx3vZmrwfqYd76d78O5DF96+bSOa8e5dI8034cN0M6Y+tXLe0/S7j7RsiuZnOjAz04WZ6W7MMMH0sZt+zHs4H97N0o2P1E69p/Ufemi7XroGBi2bou2ZAPvUh5nP/XS8XpqnZVNdRA+XY9NMjk0P4vP0CD7PsIitOwsYI0YJVruJ+Ejz7+9g5v094j5dz0MeeTU99Yiu8QEdYwJ4P4xPk0140XUeozc3oed0MrqPR6DrSACadrqgeqMdaja7onUXdVQPJWDgcDIGD6Vi6GAahg+lYORIEsaOxePOiTiMH2XSKgLDByMxRtOjxyIxcCwYfScCMHIxApM16XjbtxnT9w5ievIMpl9cwtSr65h+VUqUYfp5BVGNmed1RBNmnrZh+mkXpp/QfT/pJ4Yx/WwUM4wnQ5h53IepB114d7cVr0cb8HKoBi8GK6mTVYonPVcx2XkBj9vPYpJ40nEeT4knbecw2Xwaj+qP89TAh5VbMHFzLYYuJKH9UChqt3mjotAFFQXOnPICF9yi9ka+E66sdcRFoijHFuczLHA2xRin4g1wPEoXR0K1cSzCAEUp1rhV6IXaXcGo2xeM6v2BqD0WiM4rMXjctgFTE6cx/fgqnvefwnDpOjQcDMWNPBsUJ+njYqIBbmTZ0f5+KN0eh1tHN6D5VhEmxvrwgY0C+fkzXjx9hcGeES6sWCH2poZ2Hm1VWVHHRxJ8PPkCL169w8PHz9HZM4iSsiqcPHUBp06ex63SSvT3jWDy8Uu8fPEO7999wosXr9De24ZbNcKoghUNImnFUgUbbvN0wS/F1S2RuLqF0qpSlFSWoLTiJkpuXcGFC0exd0c+1mVEIinICUG22rzOlZe+LLz1ZXnkFZNXPNrKVIkTZiqIKwFWrF0W4WYy1C+TpT6UIK1mibeV54Xak+yUkWKnMieuWLpgpqsmcly1OLmuQrRVvpsuCtx1RcJKCwUeOpx1nrpY76WHQm99bPCm1kOX0CI0UeiuwVnvNiuxNEWwqCt6uWFRV07sJUd9DiF1UG1OXuVYKSHL4svIqzRjGSQbSCFRRxKJWrNIEOJI1BRHvDr1H1Wo36skEldyy+AvtQKuq1cgSFMbO+OS0XylFA8GxnCXiavBIQwODmKQXiC4uGKF2NkIgkPDnJG+Pgy3ttDf3RVcyc3FDitb5NMLXt4KceSvFEP2khXI+HkpMn9agjxiw6Ll2LJsFbaxWle8UPsazi4xMeyRICTFuLTawyKuxFfjIIuqEomrU1+Jq0O0/jBtd0RyFRdXZ5WlcU5FBueUZIQoC4aiNI++moNeXs8ryqBINMJgsbI8LqrJ4aK6PL0Ay+OqpiKuaSniiqYCQcu0FHBDTwWlhuooM9LksOkSA0JfDaVEia4qF1fXtZVwQ0cZN3QJts6IRV1p8VRBVsuKFWi/SecrofOWqMjhlpoiL8xeoaeOSl7PSoNaDVSwVl8VlbqsaLsyKrWVUcFaoopJLDbqoL4QVcVg0opFZlXqKaHaUBm1JmqoYxgzYcVkljKhxNtaQxVapoI6Wl5P6xs4GjQ9L7UaeISVxvw8TTNx1WiiycWWEJUlyKtmFmnFBBXRZmWENlsTtFizWlcGXGC1smVWrM6VIK+YrGoz1UG7mS7aaL7dQo9g07TcXJvTakrnoutrMFClVoPLslZLPTqOAdptjdFha4pOezPCXIBFXNkKtNG6dnta72SJbhdr9LjaoNvVlmDRVg5cXPW6OXF63J0FPGZx4tKKCywPR/R4OnNxxYqujzFpExqCu2GhuBceziWWIK+EyCsecRUsMMwKpweytMEA2icYdyPCcC8yAhNRETzV735MNB7GxfJpFoE1TMdhIouN8vc0OQmTSYl4lJjA617dS2ApgyzyKpZHZbEC7pOJSXiSlIwnTBjFxmM8JBS9nqzQuSdG/YPwlJa9TknHy7RMPGFRVqnpeJaeiRcZWTwS61lqGl6kpeNVRiZepWfgeWoKkczbFynU0jUwkfU0kc6VEE/nScCL5ES8SGDF1YMx4OFGz5jVBXPCRGgYXsYn40FIJIY8fDHo6okRVw+MuXhgyNEVnVZs5EYX2i4cz+LpuokHdH13ouh3OyIKo+FEaCSXVIO+QRjyZZFtoRwmrdiyfi+WMuiNNjpeg7UDasyscdvIAqV6xripbYAralooVlLFeQVFXFASYKnDs//WLygJ4uqsvBROykriBJNX8tL0TiknICeDkzIyOC0ti5NScjiyRgK7l63ADmLvapaiTMvoO+2ApAJ2Skhj3erVyFixDKmrCamVyFCSQJa6FHJ1ZJBHvz0s2qrAlEVbqYqirebF1Tp7+l531MZ6Z11BXLkbzEdaeZvwaKutPNpqgbgKtMDOIEvsDLbCzhAiVJBWu8KtsTvClqcKzhZkF1IERdFWKV44muqN4yzaKlNIEzzLxFV+BBdXVzbF4/rWZNzcTu9du7JQtjcPtw8I9a2qj2xFzfEdqDu1Bw1n96P5/GG0FR9Hx+VT6Lx6Bj03LnBxNVR+DUMVJRhhNa6YuKqtxp262nl59bW46pgXV6xg+wPWMoHV24XJvh7qU/XhJRNXg/3UxyKGBvFkkPobQwN4encMb18+pT7leyG66vPfE1a/XeuKaauZz9M8yv6fruU5YneQBqJ0v4eb5H+Fl9wfEKzxHcL1fkKEwc+IZBE3xkuQYL6SE220BKE6P9KP5XcIUP8W/oSf6jfwV/0WvtR6q/4VXmp/gY/mXxGo/z3CTRch2nIxsQhRFouJRYg0/5lHCgXqfQ9/ne8IJkx+gL8eQdcRoP8DQowWc6kTZUHn5AjTkUSEuRBhFc3kERNA1mIINV8Of7pWH9rX1+BH+Br+xPEjAk0WIcR8GUJZVJY17W+zChGsZUXfbZYi0nY5sRJRtqsRbStOSCHaRhqR1jKIsJRGmIUkHV+c9henfSQQZS2BGKs1iGOSiq4h0ZI6FGa0v/EKRJusRByLsLKURBLtn2hFmMvSs5OlaXmkOCgh1VkJiQ5y9BxW070upntmz2M5j/SKsRYXRXyxiDIx6oxJEJKItRbj9x5muoye68/wVP8GXhrf0nNahjhbaUKGnvVqOs4q6uCtRrDhSnhrLoKr8ndwU/4enmqL4Ku9DCGGTIKx6DE6D91DDD2/BHtJpLoqINtbE/n++ljro0/XqIZocykEGyyja6R96bPx1P4GLup/hIPyP8NB/r/DTeEPCKRjx6itQIqqBNIU6EtAVg5bFHVwWM0aJ1Wd6AvGEcel7XBUzBYHl1tjz4+m2PFXQ+z61gRHltnhgqwXLir544KiL31Z+aJYMRCXmLhS/n1xxaOtpBeIK8nfkVSzSIj4TxJXv5ZlolRBFmn1rxFXouirf0xcRYhYsJ8Ea/+14ioZl6VTcEUmFdfk035XXP1uqqCMqM4VcUv298SVIKkY/6i4qpKn5bI5qCGqWSvH5NX/uuKqcWFdKsX5SKrfT9mbH0FwPmJrfpTBf7+4yp2jaQGNigtZONIgoUyoCPyWuGpgfCWsZtMJ/35x9q9rXP2j4motOvTXo8dgE/oNtgjiymw7Bm22UieOPnO3dNRFpmFg1xa8rDmPmXu38Pn1dUx/OIWpqf34OL0XH2cO4P2nI3j76RR+mblEVODtTDPez3Ti/XQHPnxoIeqJWryfqqPtG+jHtQnTaMKHTw1EPaaonUEL0UY/vu2Y+UTMtAmRWTMddK5OkYBiUVtMbnXhE/H5Uzf90FP7uYN+z0Wgk+hYQBfRS/QR/fQLP0iM0rZ3aP4utcQnmv40RtNs+QhNE9PjwMcJ4iHxCJgS+EzLPr0fx+e3w/j0vBPvRm/jfuVh9JzKRceBBHQfiETnAX80bndExTpLlOXZonqdB5o2B6N1azhat0SibXMEOjaHoWt7GHp3hWJgH3Vm9wUL7KdO/8EgDB70pWO5oeMgvZCccsfdG8F4Wp+A523UaW/PxeP2fDzsKCQ2EZvxqH0jHrdtwmT7Vky27cRk6148ajlIHMXj1pN42n4OzzuL8KKrCM87zuFZ6wlMNh7Gveq9GCmnz7xkEwZurEfftVx0XUpDx/l4tJ+NRufZGPSci0f/+QT0nU1Az8lYdB2NRMehMLQfCETzHm/Ub3dD1UZHlK2zQ2meNW7kWOF6jjWuEpezrfhof+dSzXE6xRwnkoxwJFYHByLUsCdQHju8ZbDVQwZ7/dVwNsEct+hZVe8IQPXuANze7Y3Kg15oLw7Dw+YC/DJ4GE87D6P7agHK9gTjYq4tzicZ4FysNq6mGNPzdkfDrijUHaJ/K+d2orfuJp4+ZLXAPvDO3avnbzDQM4KGmhZUVzSgqqIeZaVVuF1ei86ufi6u3r6bwS/vpjHx8CnaOnpx40Y5is5fxo3rZWhv68H9iUk8e/oar1++x6NHk0LEVe1NlNfdmivOXtFQIfAPiKsSJq6oo1x88QT27y5EYVYcUkJcEWyrK4grPVmOD08ZFKKuWJogj7gyFdIFw1ihdlM5gvo5ZrLUn5RHnLUi4m0URcXZWcrgr8UVH13QWYOnC2YtFFduC8WVDvKZtBIJqzlp5WOAQuoLrfei5R7aInmlhQ2sddfk8Eisr8WVC7VO6vSio87TBrm4EtW9WmurhhxrFWSJoq64tDKR5eIqxVAKSXrUb2TyiqEtIcgrkbiKU5sVV0sRJrcUATLL4b5mGfXZ5ZDp7oXSwydxt6sPEyNjvCD7IL04DAwN8qirkeFhQVyNDGOMGOnvRX9dDeqPH8dJegndoKWPfDF6eWPiavlqZC9ZzsVVxk+Lkf3Dz1j341JsXrIC21aw1MDV2LlGDDvFxLBLXBx7JBhruLjaK76aXhTFcIReMo/Ly8y/ZCrQy6WsNK9vdZi2O/Rb4kpZEFdn5CVxSk4CZxQkBYHFoJdXxnnqYzJ5dUlFHpfVCSatNORwVVMe17i0ksMlDRlc1JDFFe1ZeaWGMmMNlJlo4JaxQJmRBl9+U1eFC6ub+ioCBqrC9rS+wlATFXqqKNNQxC06X6myHCGLUjatrogyLWWU66jymlYs+qrKSAvVtF+1gRqXV0xalWuzCC0mr1R46mCNvhpPCaw2EOpgVdL1VRkoosZICXUmqoQK6ok6YxXUGisJGLFWmcOWs/UNtG2DqRqhTtPqXGCxVMF6UdRVI5dWmmg0ZTWtNFFnpMHrXNWLUgWbzFian55Q64pFV9kYodXOGK22hI0wimC7tRGXTkxctZnpoJ227zDXRweLpLI0IFhLyyyYyNJBq5kWmugZM5rpvE1m2jyVsMVSlxd4b6Pjttkac0nWxkcxNEGHjSmn1dqYX0O7gzl6XGzQ525HsEgre/S4staB5p3Q7+GCPk9XAS839LMi7J4uc1FXrED7kK+7UKDd14Pw4jWrWCogE1izUVezqYJcWoUIDAcHYpilC7JoKzZqYFQ4l1SssDqLuuJ1qpi4ioxAv68Pujw8eJTWZFw8XqWk4kVyChdYj5OScD8hQUgdpO3vxMbyEQcfMWlF2z2m9n50DMboWvqYuHJxw6C7Nx6FReBNUireZmTjZXoWXqRn8rpXL9PZaINpmEygYyck4ikd/xkTVbPSKi2VtkmjbdNon9lrSMQkbfectnuWFI+H0REYC/RHH10zG9HwbnAoT1mcCI7g4qrfmZ6VoyuGiSFHF17nqtfFHfdCw/EkLhGPmbii9i5LLYyme4qKo2dC9xAcyUUVSxscDhDaQb9A+lz80UvfSZ3ObvR35YgGK+ojmJjjtr4xbukYoFRLD1dVNVAsr4Rz9P11Xl7gDH1HnJGlf+v0PXBeQYb/m2ffBbPi6jjNn1CU4VFXZ4hTckxaSXNxdVyC1bgSw+7lK7F75RrsF5fGIWkF7JWUw6Y14shctgRJS39G0qolSJFZhQwVKWRrySBXXw55RvLIp9+afHNlXpjzN+pVAAD/9ElEQVR93ay4sqXvdXv6fp+NtnLWwwZXfWxyN8RmTyNs9THBNiaseGH2r6RVoCV2zUqrMCLcGrsiBFjE1d4oeyHSigmrBDccYtFWInE1K63O5LBoq2CcW0vvi/ks4ioWV1h9q62puLkzEyW7cnBrbx7KvxBXO0Xi6gCaLxzh4qrz8il0icRVHxNXt69h+LfEVd3fEVfEw04mrlqJNjzq6cBkXzeec3E18KW4GujH5PAgXt6fwMc3rDTDR5G4mvm74urrSlesnaH1U1xcTeOfLuU60INWR4TeT3CT+Rd4yP8V/uo/IUD7Z/hr/Qg/je8RoMXSxpYiynQVIo1XIMxwOYJ1FyNIZxGC9ZYgwngl4iwlkGQrgwQ7GR6VFGq2CmFM5jABY7OGWI14O3EkOtKPM8FkSbSNOCKZqLGRQLStJE1LINxiNUJNVyLCQgwx1lJcyMTa0LaW4rzWFFsXaLgE/gaLEGS8DBEsfc9OCvHOckj2UEKKpzKS3BSQ4KKAJHdlZPlrY1O0OXanOGNfhjv2ZLhic5wtcgIMaL0K4pxl+b7xtH28swJiHeXpePKItKFOkpUswixlEGYhjVBzSQSbSyDYTAJh5hJc/DCxlEDXHkfTYYYrEKC7FEH6KxBpJkkdKCaoNJHurI10+oNPc6TWWQdZHvrI8TZAGnV4oqxk4Ku3HF5aSxBstBqRllKItpamjpk4QoxXI8RkDSJoOtpSmp4BddasZXjqYripGEKMWFSWFHVYNLE5zAJbI2xQGGKOgkATZHvr0fZK8NZeCSfFn+Cqwo4vjVRXHWwItcYO+seyM86RsMfOeHvsTnDEvhT6R5Plh+Nrg3E8NwR7k72wnv7hxdsr07NeAWe1b+FEeOr9jECTFYigzyKRnk+egya2O5tit70lthkYYpOyNnYqGeOIqh1OKTtTh8WJOisOOCpmh/1LrbDjO2Ns/bMBdn5riqMrHHFBzoeLq/OKPoK4YhFXyl+Kq8tKwsiCbFTBYrlgXpB9trbVQmH169H9voKNHPgfKK5mBdVZPmLhAiRmCRTkFXFBMlhECBFK0BeR5AJx9XXtKhFzqYQLWVgPSxRpdU7ib4grKSFNsEgyfn40QZYiKD0fbXWVySkmrmblFRtJkJbNI5JWcvOjCZbIzvJljauyBeKq/Ctx9TV/T1xVy2ZzauRy5qKu/pcSV0pspMG/k7o3J6yy5qhXyPwNfj2q4O+KKcXfYMH6pq+E1Zy4+gLRNc7CxJWqAJNRtQvEVZ0IJrAWsjCd8G+Jqxr1LCKTw6Kv6kTiqvE3xBWrb9XCa1xRq5c3J676DLdg0HgrTxPstdmAFgd6Tr6p6M7Kw+PzB/Gx6xLw6Drw+hw+fTiIqant+Di9DVMzu+nHkuY/n8LHz5eIMpquw8znZnz61IRPU7VEBXEbn6Yr6Ae6mqjB50/UfqrigPG5htpaEXW0TS0+T9F2bP+PdXTOes5nDq1/R+vf0/r31fj0rpK4jZm35Zj55RZRgpl3N/HpfQlRSutu4fPbMnz6pRyfXtO1vKb93zTh82viZSM+PWsg6PjP6TwvWFuPmScNmHnUTLQR7Zim9uPDFry9V49XoxXUEbmJ5+1FmKg4gJ5T9Le6Ixr1m4LRtMUPTVvdUbvBBreyTXAtxRhXk8xRkmaP8iw33M5yx+1MV1Rnu6I21wX1ec5o2eCCzm3Uad7ljb7dXujZ7YbOXQ5o2WmBxp1GaNpnhK4TFhi4YIeBS07ovUid5yJXdFxwR+cFb3QXe9MyD/RddCe8CD/0FQehpzgM3UURRAz6LyZg+HIKRq6kUpuMgeI49J6LQsepUDSfCELjMX80HPFB/SG69v3OqNpri8pdlqjZaYWG3bZo3uuA5t0OaNxmi7pNVqjdaI2aTbaoovusWG+D2+vofguscTPPGldyrXAxxwpFWRY4l2GGUykmOJFojKNxhtgfpYUdQUrY5CuNQg9xFLqJY4OLBHb7KuNsvAkdg57NNh9UbvPCrW0uKNvtjMaTfhgpT8NE/Qb0XKPO6O5QnMu2x+kkY5yO1cHZaC1cz7BAzRZfNB2IR90x+rdXvAcDjSV4OjGE97+8xPSHKS6uRofuobmhA7VVjaivbUZjQzva2noxOHgHjydf4s0vU1xePX/5FncmHqOzsx/lZdW4fPEGbpVUcnk1NDiO8dEJ9PcPor6ljkur8nohPZDJKj6q4D8qrri8uoGLl8/g4N7N2JiTiLQwT4TYG8DbSHEu4sqHXiD8WJF2QwXRyIKKPFVQEFfyInElR30ieURZKCDGShFx1go8XTBelDLI+l2CuFLmxdkzWLSVi6Ygrly0kOMyK650kOfGpJUeCqhPVuCpj3UiaTWHt0CBly6t18F6T20UEhsYHgJMZHFx5aohYkGtKzp3voMgrQocNPjIg3l26sixVUW2lRIXV0xasTTBVCMZ3qYYSCGZyStdyfnoK54uyOQV9aOVBXEVLkd9Opll8BZfDncJMeqXm+L0uo0YrGvCg+FR3BkZ5XWuBojhkWGMjoxglMkrLq4GMdLThY6b13FtfSF22TlhrTS9tK2UxPqVEihYsQZrl61E1uJlyPxpkSCuflqCzYuXYxst30YvhjtWrcYucfqblpDg4mphmuAhKXEc5S+Z0jjBhJWiHE6xFB82LSeNo1JiOCyxinNCVgxnlKRwVolFWAmRVkxYnZZn4kqC5iUFaH6W87S+iLa9qCyNSyrSuEwvoFfUZHBVXRZXNGRxSV0GF4nLNH2NyStdRZToK6PUUBW3jJjEUuew6RIDVZQYsigrdd7y6VlxZaSJSn013NZSQrmaAspVBcqIWzR/S10Rt9g6PVVUGGoI4spYkFeVBmqo0FPBbV1lVOiqoIq2qRZJK17PiravpnNWs8gqJqVMlAVpZaqCBjOBullM5+HrOapoNFNDk7k6msyYvNJAPRNYJiw9UIOn8DWZa4sKqotgdbJMtFFvrM0LtDPYdD2ro2VlgDYHU7Q7mqHNzvQLcdVmoSdEWf0NccUjrsw00ULnbbXQpv100WqpgxYmtKxofy6ujLjAEjDi52BphIw2kbhqszdFj6s1BjwdMEj0sYLrLnZcXn0hrrzcMODjjkEup+g3wcsFvV5OtMwVIwFeGPb34tv0erqh38eLp/+NiGpZCcIqeJ4QgZHgIA6TWCxFcDbSaiwslEdjsW0nIiMxERHBa2Z1ubvzou8TIWF4Hp+AV8kpeJGaiqcpKXiUmCikDsbFcXHFJNaDpCQ8Sk7G/YR4XiuLnWvA2we9LnSNzu645xOAp5ExeJVIx0lOw4uUdJ4S+JwVaI+jY0VEYzyURY2F40F0FB7FxmCSjvs0KZELLCaunqel4AmdfzIlFU/oeliK4gQb1ZBFkDFpFxiEQR8/jAeH8HTFhxExuOMfiiF3Xwy4uGPAiZ6tozM67R3omXvQPuF0bpG4Iu7FJuBuNBEVj7sRsRgPiRJSA0XRVkMBInHl5cuFXLu9I1pt7NFoaUP/NkxRrqOHW5raKNWg3zNVdXqnU0KRnBwuyBNyMjgrw+rWSeK8vCCrz8qz4uvs+0CaR1sxcXWciSsVBZxTVcQpeVkcl5TCCUkZnJSSxVEJKexbJYZdK+j7abU49tKynQSLtkpduhgJy35GovhSpMivRoaaFLJ1ZJFryIqyKyDPVBF55srIs1BBgZUq1tmoc2lVSO/uHGehvtUmN0Ns9jDCFi/jOXHF8fsy0mpXkBUXV7tCiHAi0hq7o2w4e6LssC/GAQfjnHEokaUHuosQ0gRZiuDpbHp/XBuC8/n0rlhA73XronGxMA5XNiXi+rY03NyZhdLdubi1Lx/lB9ej8vAmVB/dhtoTu1B/ei8azx1Ey4WjaL94Al1XTqObpQrOiavrGKksxWh1OUZrKzFWW43xr8TV/Zam+TRBRkcbh4krFnX1sLud17x62teNF/19eDUwgFeDQqrg86FBTA7048noMN5MPsb0+7dCfauvalr9GuG/L5dQd5n+Z/ozE1cznH86n2lDHSw1RBgtg7vSd3CS/x6ODJp2U/sRnlqL4KWzBL66SxFgtIrLlSRnFWT76mJdiDG2xFhhb4ozjuX64MKWcBTviMHJjaHYnuKK3CBTpNEPe4K9MnUy5JBIbbYXdRCCzbE52hZbE52wNdUV2zLcsT3dg++zMcYeuYG0n6cBkl10kOCoiRgbFUSaU8fFRBoBBmvgqbkEzqo/wFXjRwSYrkaCmyo2xdvh5IYQXNwZh/NbInGqMBQn14eiaFs8Ko4VoOXibjRf3ofKM9twbnsWtqUEIcPfGvFu+rS/PpI9DKnVRTR1NMJtlBFKnaJgC3mEUAcpnKZDqQ00kYG/kSR1rCQQbsbqX0nRtckg3EIavvqr4aa1HB66axBooYQYJ30keZgh1dOCk+ZhiXRPS2T5WiEnwAoZfqaIp/sLt1ZGiJkCIiyUEW2thigrFeq0ydI9rqLPYAkcFJfAXWM1Ao1lEUn/mBLoH1CmpxEKg+mPP94dRzMCcDo3DGfyInAqPwJHaXpbnDtS3I0RbK6CQPrhi7bXQXaANXYm+uB4fhTObojD2fUxOJ0fiePZITiY6ofdCd7YQexK9MPe1GDsTQum43gjw8sU/gaSsJH9Fo4qP9GxlLEx0hYH03xwOjMYlzIjUZqRiMrkVJQGx+CCjQ9OaNPfg5IjTsg54aSMM32hOOPIGgfsWWSJLX+lv5m/GGH3j1Y4ttoV52V8USTvhwsK1Cr5UWeEpQqGzMmqi4ohKFYMRrFCMG0XxKOtzssEzHFO2l9Ayg9nJHxxRtyHc3YWCULSdw623a/xF1L7eBRXsBDNJRWEc5KBc0XWOZJfE/jbSMxCxxAPxnnignjIAkIFJMLmOM8KtYuFiKBpWn+ebxc2x3kRXHqxtEAR58UZEUQkzUehWCoWF6XjBKTiiQQByXnmi7En4apsMq7LpeCGfCpuKKQJyNEXo1yqCDadzimRy5hHJKxu8nTBNE6JCC6x5DJRJp+JcoZCFm4rCCmDFYq5nErFtagSUa2UhxqlfM5cjSv5XCKHU0PUKuSilvaro+1Z+zV1Smu5tBLa36aW7cuOs4A6RREiafVvE1e5/0Zmxc+8EBLmRel3szJKkcmohWQKKM0ibCOQOTfNjtOg9GUKIaur1UifQ9PXKDJh9WtYsXeOcrYgp5Rz5o+rJEoR5GmC2ahTmyUTNaoZc9SqZsxJrIXUiKhl0kpN4EtxlYVajSzUaGQTWZw6mq7XoPvQZNDz0lyLRqKJaNbKQ7N2PloYevloNchHu9E6dBoVottkE3rNNqPXaiM67fLQ5JKC1tBkjG1ahzfXD+Bz1yngzgng8V7MvNyED68L8O51Pj682Yipd7sw8/EIcY64jE8fb+LzRyaNrmHm7UWClr85h0+vi/D55WXiCj6/uizwmnGJuAi8ukjrivHpxQVMPz2L6clTmHp8Ch8fncI0MfOQ2vsnMXX3BKbGj+Hj2FG8Gz6EN/178ap3J170bMPL7k140b2BptfjRV8BXvbl4lVfNq3PxKvubLzsXEsU4nXXVvzSuR2vWrfjeeNWPCOeN9N0y048bd6Jx3Xb8KByKx5UUFuxHRO3d+De7e0Yv7UVw9cK0XMuC62H41C3MwRVG7xRkeeKylxHVOfaoWqtFSqyTXEjVR+X4nVRFKOHi3FGuJpoQcusUZJuhbIMS5Slm6Ii3QT1eebo2OKA3l0u6NnljI4d1mjeZorGbfpo2KmFhl1qaNyrhrZDGmg/qoW2o9poPqSF5gM6aD9sgJ7jJug/aYzek0boOcFac/SftkXvGUd0nnBA6xF7tB2h6WMu6D7uRrij84gLWvc7ommfPZoOUHvQEQ37bFG31wr1+6yotUDNLlPU7jBFw24LNO+xQtNOC9RvMUFNoRFqN5ijbhN1uDfaorLQFhWF9ijb4IDr6xxwca0dzufY4lSmFY6mmuFwsil1QI2pQ6qHLcFqKPCWQ5aHBLLcxLHWTQLr3SSx01cRp2MNcCvPATVbPFC12RXlmx1QvoOe6QF3NJ0ORsvZSFQdoN/VAmecTjHD2URDnE/QxwWWJphHz31XEKoPUZ/meDaqLuxA6+0L6G+pwmhPB+6P3cHjiUncv/sYY8MTGBkcx+jwXdy98xAT95/gwcNnXFw9ffaat3fvT2Jo9B56+8dQX9+Gq5dLcOnidZSXCaMPdnf2o7OzWxhVsK4Mt0XS6mvmxdVtXuNKqHNVNievBG7i0pXzOLx/OzatTUF6hA/CnU3ga6YKHwMFeOvLUR9KHn76CtTHUxDqXfFC7dTvM5ZHqIkASxeMMFVAlLkioi0V+aiCcbMjC9qyGldKSKY+SqqDEG2V6azBhRUj+ytxNSut1nkZCDB55amHdR66tFyXR2CxtMECEes9dVDopcvZ4MnQ4RKLF293E0HHXk/nEEYZ1EC+oyCv+IiDTlrIt9dArv1s1JUS0szkkcrllYyAoTRS9Jm8on62rggdKR55laAhhjiVlYhWWIYI2aUIlVmOQKkV8BRbgUBVVeyMjkfrlRt40D+IB2OsuP4ohoZHMDwyijFifGSE2iEMD/RigF5Kak+ewPGIKBSo6yBzmRhyl6zCuhViWL+KsQZ5K1Zi7eKlyPuZjSK4DFuWrMDWJcuxmU0vW44da8SwV1KSkOARV7vFV2KP2ErsF8mrI2z0QFkpeuGUxWlFWS6uTsnK8BEFj0iuxmGJlTgmvYrWi9M6SZxRkOKcVZTi8oqjKMircwoCZ2nbM3JriNU4T20xrWfi6ioTV8QVNWlcJi4RTGZdEcmsq5qyuKGjgFv6Kig3Ukc5k1dMYnHUeUQWk1elRmqcckN1LqMEcaWM2xqKqFBnKOE2teXqgrgq1VREGYuuYhFURpqCuCKqmLwyZJFYalxiVREsyooJq1rars5EC/WmWqgzVefSqkYUXVVP/fVGc1UOm55HlTMrtRrM2DZqaLJQR7O5BhpNmbRS41FYTUweMXFkxaKp2GiAWiJ5pSsgGrGQiSs2ymCdKW1jZYhWe1O0OpiixdaYpw22smVMXM2lCwq0m+kJ8ooLLP0vxFUrF1fs/NpcXLHraLehbWyN0GFnzOUVo91GlDrIsDHhaYkt7Fx07l4XKy6thoh+d3v0MHFFCFFXzugVyasBHzcM+3tiOMALQ35MYrlS64YRWsbWsTRCJq4G/bx5DSsWXTXGCebRTpzQeWYLsI+J0gTvRwujAbJoKy62goL4PrM1s1jR935PL7pGD4z7B+BZTBxep6bjBcGinZi8ekiw6KuJRAEehRUbgztMiLFj+AVg0IOu39UDo25euOPtj3sBIbgXHIGJsEg8CI/i3A+L4CMRjgUE831G/el+6PxjAUE8iowJtcdxsTxF8GlSMq+F9TQpBfcjYzDG7p2u715IKO4QQ7T/WHAoJmMT8TwhDU9ik+kcsfz4d/yDMOLtiz43T3rGvhgPDsfD2ARMJqbQvaTgQXwy7tP2E9GJuEv7jAfTfQSG8dpWjOEgOr4/SxP0oc/MlT5zB7RZ29LfqiX9/RvhtrYOytTp35qaOq4rq+CKohK95ynS+54iLikyeSVF73PiOMfklQKrYScj1LpSUcBZZXmcoGXHRRFXZ1WUcJK+T46Ii+MoG0VQUhpHiYPiUjxVcCexg+Y3S0lh7epVSFmxBImrlyJZZhVSVSSQoSmDLPrdyTFWwFoTReSZKgniylIF+daqWGerjkJHLWxw0hFgKYKuBlxabfUy4dJqlu2zBdkDLYX0wCALEZbYFWopRFkxYRVty9kbbYf9sY44EO+Cg4luOMSkVbIHL8rO0gRZtNXZ3CAurYrWRaJ4fTQubojFpY0JuLqZ1bei96yd2by+Vdn+Atw+KBRmr+LiajcaTu9H03mhvlXHpZM82qr7+jn0shpXZVcwXHEDo/S7PFZTTvxaXE00NXxZ32pWXHW28XRBVqh9sqcTT3q78Ky/By/6e/FSlC7IIq6esTTBQVGa4PNn+DQ1O5rgJ3yi9tPnT5j97zeF1ed55sQV/c/HT584/3SCOkfrvJURbrIS7qo/w1b+R5hJfQMLue/gorMCITbyiHXVQDz9OCd562FtGH0oaZ44vTUKN45kovJMPqqIitP04lm8Ac03dqO55AAqi7bj/M507EjyRbKTAQIN5BBKX8xZnpbYkxyIou30cnxsHW6c3YAb5zeh5PxmlJzagKLdGdiXFYL8UCekepoj0dkIMTY6CDdVRaiRkvD/xFHnJcRMDpG2ykj3M8S2FDdc2peKzpJ9uNt4DuO1p9Fz8yCXVe1XDmDo9lmMVl9BV8kFVJw5TNe+AVtS4pFGX3hxbnaId7VGgqsV4lxMEGGnjRBLNQSaKSGAOkghFsp0Hg1E2mgg2EwZfgYy8NOTpOuQQpi5NMKs5BBkIQ8fUzm4G8rCnf4B+NnqI9zNCtGedogVkeBhhyQvO6T5OSA7xBm5oc7IDnJEph8t87JCiqs5khxNEWtjSJ01DbipSsFSailMJZbARmE1POhHN9RCG8kuZigMdcORjEj6I07H9W2ZuLIpFcUbknB+YxKO5cVgU7QX3ZMZopxMkO7viMIYX+xICcbejDAczo3C0bUxOETTu+J8URjohAw3M8TZ6SPCSocT72yGnCAnbIj0Rq6/PcLo2TspLoOXtjjNW+FkQTT9g6GX/v2FaNm7hV5EdmFo8x50p21ChVcSLhj44ri8M45LOXJpdVLSBYdXOWLXj5bY/Bf6h/6NGfYtccBJcS/6kvKjDog/ihVYfasAXFJmqYIh9CUWyilSCMYF+UDOedkAgVlxRdPnZP0FpGfFlTfn7Cy/Ele/hT9P5yuSYfWzQlEsEzInrs6KB3zBnMhaIK5YOiBHVID9nMQsIb8propmxZVYyBzn56SVCNru/ELJJRJZczJLLHyOWXF1QTwaxRIxuCgZh0tS8SIEScXay5LzXKFlV6STcFUmCddlk3FTNkWQVAoi5FMXiKtUlMyRNo+swE0Z2kZ6ATTPlt+SS0eZfDpuEWUKGSJ59a8QV4qMHE4N7VerNC+p2PwXKArr/5a04uKKHUcuex75bNTRMoHcf6e4yvl38KW4qlfKFgqeK2Ry6rmoEkkrpSw0KtO8sij9jpOFemURC8QVO079nATLmeP3xFXznLDKJrI4jUqZ/HyMenYeFiGllCFCiJgS0v2yUMOElYhq9Yw5uMBS+X24uFL/HXGlScfVyp6jjqjXos9Lkz4TzbUcQV7lo0mrAM3a69CiS+ivQ6tRPlqNC9Bush6dZhvQbbkRXbbr0e6cjWavRHRExWN8SwZeFOXjze08vG7MxMuOBPoxjsTkYBge9YfhYX80Tafi+Vg+Xoxvxos726ndQfPb8XRkIyaH8/F4KBuP+3PwtKcAzzs34HnHJmIjnnVsIArxvIvoXo8XXQV41r4WT1qz8Lg5A48bU/GoIQWP6pMwWUcdxOp4PK6kDuht6oCW03RJLO5fDcfdYupsF/ljrNgH45e8MXbJA8PFThi8aI2hYmOMXNKjZXq4c8mQtjXDeJEVxs/b4c5ZR4yfcsHoSTeMnvbC2Fk/jJwJwMBJP3Qd8UTHQTd0Eh0HPNC23xOte73QvNsLdVvdUJZvg2vpxricYoBraYYoyTRBWaYRyjOMcCvdEKWpBriRoo+ryaz+kh6KE6hNMsD1DDOU51mhap01qgrMUZ1nhIZ19HKy1QrdO+3Qvccenbut0LaLXpJ2G6BpjyYa9tBL2255NO2TR/thRXQdU0XPMQ30H9PC8AkdjJ7Sx/hpI4yfNcH4OTPcLbLGvUsOdL/0DM7a0fYWaDtkjraD1O63pHuyRfdBe3QdIA460rFc0XPcHV1HqTN91BldJ+i+T7qj7ZgLWo+4oP0ILT/sgpZ9DmjYYYXazRZo2GqHpu0uNO2Eyo3EZjeUb/XAtY0euJDvilO5TjiR44RjxPFcZ5yg+WPZDjhG7dG1LtSPscfWeCMUBqlgnacstvsq4HS0LsrybFC/mR3XEVWbHVCxzRFl2x1RQtzY5oSrhQ64mG2FCynGuJhsyLmUYYqSjS6oOBCGsqPxKDmRidtF29BUdgbtldfQVlmG7qYWjA2MY/Lhc7x++Q5vX7/Hm1fv8Zp4/uItHj16jnsTjzE2fh+Dg2Po6OpDU1s3tYPo6hpCU2MHamua0FDfgs6OHgwODKOvvx8NLfX/CnFVPsetGkFcsULtt6i9cq0IRw/twpaCdGRG+yPS3QL+9OLtY6AILz3qQ+krwNdAAf4MQxZ5JYdgIsSI9R3lOb8trli6oJIo2koJKfbUL3RSRbqz+lykFRdXrtrIddURoq3cRdFWnl+KqwIPWuYugqa5yBIJrPU0PSeuvBkiccULuBN03PV0DiavWMpggbMG8kXyak5cOWggz14NubZqyLZWQaalEjJY5NVsyiCXVwIp+jJIZujJIJHJKw0xJKiuRIzickTJLUO4zHKEyqyE95ql8JaWRK6bO8oOHcVEVy8m70zw0QWHh0e5uBofHcNd4s7IEAbp5aOjrBTXN27CDjsnZInLInPRCuQsWoa1S1cgf+UqHqGwnrF8JQpp2UZiy7KVXFxtWrQUmxYv5aMK7hYTw16WKijO6l3R/OoV2LtmFQ6Ir8YhCTFe14rVojnN5JWcwEkZKT6i4BGJlTgqtZLWz4srITVQhpASpQoK4uq8CBZxxcTVaVkmrlajWFFciLhSlcZVLqsEccVatuyKKCKLcV1DFrd0WISUCkp1lVFC0yXUlorSA3nElZHqnLi6baCOCj01etlWQYWmMiqJKlHL5m/zVEEVIeKKiSsedaWJKpG8qjHRJgSJxeARVnTcGlZvitWDMtdGg7kG6kyVaZ0il1dfiCtRhFW9SFQ1iMQVnzdVnZdXZupcXPFlTFyZa6LVSpBGzRbaXFw1sPOZ6dA6IT2wwURXFHmlzSVVm4MZWu3N0GRjxKOvmiz1hXpXLFXQktXC0hMVaafjmoqiryz00bFQXLHzMiw00WalReiIpJUBYYh2WxZ1JcLaCB02xlxadfGUQWMe4dXBxJWzJQY87OfEVa+r3Zy8YgXae9yd0OvpPC+uAgl/dy6thnxdMOjDUgeFUQf7vFgEli/GWPofGxUwJPgLWTXOC68TYaEY5fJqVlyF4350lJAqGBXOtxkJFuTVHTZqX2QkHkREYsTPH91Ozrwe1B3/QDyNjsOLZOorEEwcsbTBx8nJeJSShPtJQu0rFoXFCrvfi4jCnaBQjPn6Y8TDG8NuXpwRDx+Mevtj3DcId/2Ccc+ftUG4FxCMiYAQ3KX5cd8AjHj7YcjLB4MMXz8u0ibCw/EsIQkvk5iQSsBESATG6bqYWLsXSPfGRlikbe+EsmLwaXidnotXxLOUTEyy642Lx/3IKIwHCRFUd0Mj8Sg2EU9o28fEw4RUPIxNoeeSgDth8+KKy6sAekasaHtAEPo8vdHj7IouJq6sbOjvzAzVegao0NJBORNXqqq4rqSMa4pKuEbtDVUVXFNVwkVFWXqvo3/rclL07ieLiyryuKSmiGJ1JZxXpd9PZTmcUhYKtJ9UkOMF2g/Rd9AhMXEcEqdpSSkckpLGfgkp7BSXwFaaXy8uhsyVy5C8agmSJVciTUkC6ZoyyNCVQ5aBPHKMFbHWVImnCeYzaWWjhgL6fl5npzEvrni0lVCUXRBXxvPiytcU2/3MsTPAArvmxJW5QLCFSFxZYXeUNZdW+4j9sfbYH+eEAwmuOJjojkNJHjgsklZCmiC9X+ayaKtwHml1qTAWlzfF82irq1uScYPXt8pB+b583D5QyNMEK49sRdWx7ag9uQcNZ1iaoBBt1XnlFLquCeKq72YRBsqu/l1xxQq0s4irB23NeNje8oW4muxqx5PeTjzt7cazPiatevCS04uXbHTBwX48IR4PD+L5/Xt4//olPs9MfSGuZj5/4ql/MwvU1UJmPs/DEghnvhZXhxIMsNaTjdSyGt7ay+Gstgy2LNJHYwUCrJSRGWKFHek+OFgQhuObYnBhN72YHstDbdFWtN7Yg+Zru1B2Mg/ndsbh2OZInNtHL6znt6Hx5hFUntuFw2tjEWdnCGf6gXGSX414WyMczoxF3bl96Cw/g7qSIyi9uBM3z2/FjVMb6Thp2J7ij3Q/ayS4GCPRyRhx9MUXbqqBEENlhNOXdYqLIdaF2GF/hh/ObY3DzSP0onV5B+40nsWboTK8HSzHw6ZiDJQeQ9fVQ2i/fBjV9GGe37oOu9KTkRcZgbTAQCT6eCLB3RkJ9MUY72KFOGdTRDvQuWy0EER/xAHUSQpm0VAsEspGA+GWarz+QqCBDCGJAEMx+BmKw9dEBn70B+9nrQk/Oz0EOpoi2NUaoa42CHe1RTR9+cbTl3CitwNS/ZyRHeqB/EgvFER4Y124N/KDPZDj44wMNzsk21tSp8wIgXpa8NJUgaeOGnwNtek6DOgaTOjerbAu0A37EkJxOicB5/MScCorCkfSQrAvORCbIz2R5mlF96CPWFcrrKcO4q70SOxKDcPmWF9sjPBEYYgbcn3skEifS6ihCrzVpeGmIgFnJXE4KonBU1seMQ5GyAtywfpgZ6S7miDKUh2JDnp0fFfqnLNhORNxa1M2WnZuxcCu/ehfvxstsetQ4hSHc9q+OC7rjOOSjjgpSa24Mw4st8OO7y2w5a9m2PGjNQ6vdMMZFu3ERJRcAHVAAnCJiSulQFxUCiZCeLTVnLiSWyCuFgirs7J+AkxcSfp8Ka4kCFr227JqFj+ecsgjrebEVSgXWSxq6lfiajaaSlIovi7AxFWIMGKgxALm5JMgq2YpFrVfi6uvYcsX7jcvsb4UVxfEIohI2iaajh2DixJxuCQZLyKBSOTtZZq/IuKqVAKuSifimnQSbsgk46ZMikhe/Qa0vISTOierFvJrcZWGUrk0LqxufS2uFLNRoZSDSqVcVCkxYSVQs0Bc1SjOQsuYpJqNqlLKnZNXf0tc1f8N6v6OuKr/O/zHi6vZyKu1aBTxhbhSzOTUKy2IrlIWFTpfWOxcJYuWC7Bt61kEllLWvLSaE1d0LqJRPhfNsyiIoOfa/EWUVZaA6HwNPK2Ppfylo1Y5DTWcdCEVUJTmJwir30AtA9ULIrC+hokqIQVwHiHaij4jTUIrZ466Oegz0VrLadDKQ6NWPpq0C9CsMy+uWowKBHFluh6dFhvQbUM4F6DTMwutAXFojwlDX34wRvf6Y/iYGwbP2KKv2Ay914zRc9MIXdepU33VAp1XHdF7wxO9N/2JQPSWBKKbpjtveqHjpgvabjig/YoDOopd0XPeC70XfNBzzgvd5zwId/QWedBxPdFXRNPnXdF91hGdZ+3RRXQzzlij+5Q5uo6ZoeuIGfqOWWHomC36D1mhe48pOndSJ3+XIbr2GaD7oD66DtHLwgEWpSSL+j0r0bR3CVr3LUXXgVXoOSBJ28miY5ccOrYpomO7Brp26tFx6CVhryVad1mgcbsZ6rYao3aLIeo4xqjeyGooGaM0xwBX03VRlKCOc3GquJCogUup2riWoYebmQS111L1uMy6nmGCm9nmuJ5thsuZpriUYYzruRao2GSP+h3OaN7lhObttmjaaonmrRZo3WGDjr0O6D7gSPdgS/dghoZ9Oqjbq4aGA6poOaKOzuOa6Duli+FzhrhXZIb7Rea4e84M42fMceecFe4U2WLikhMmrrrh7lUPjBS7of+sE7qOUyf5kB1aD9ih+5ArBo/7YOQkfa6nAjB0KhD9RN/JQPRQ23UqCG20vPmYL5qOEmyUxH2eqN7ujPKNtihdZ4XydfaEI65kWaMowwrFOQ4oynfFmTw3HMshcj1xqpB+O7ZS53J7BBGOq3tjqG+Uj/ZbO1B3eT3ObgvClih9FHjJUwdXEaeidXEr1xr1m5zQsNURtUTFFnvc2GCNy+stcGm9Fa6us8G1PGtcped5OdkAF5P0cDnLFGXbPVBzPBq3Tyej9Bx9D1L/q6/pGkbbqtFTW4WWyhq0NXRgZPAunj99jY/vpjH94TPevZ3G82dvMHHvMYZH7mJgcAx9/cNo7+xFc1s3enpHcPfOJK1/gpHhu+indWNjd3B/4gFPM2tsa0BZ7S0ur35LXM0LrC/F1WzUFafqFq7euIjjx/Zh+8Yc5MQHI9rLGv70kuulrwhPXXl46yvw6Cs/Q0XqWyn8SlyxyKtw6pNFUp8sei5VUBHxRAITVzYiccWirZzma1sJ8kobOW66WOuhjzwiX0SBp8Ec6xhsmbsAm17vqf9F+mChty6hM48X4akrFHCflVduC+WVEHkliCtNUQSWmkheqSDbRgVZrJ9tqYgMc2GEwTRjWU6qoSxSDGTnxZWmOBLUVvF0QRZ1FSnLRhdcAZ81S+CxhpYZGuJU/jqM1DfjyfgExoZYratRjIjE1T0mr4YGMdDcgIbzZ3EmPhHrtQ2RtUwcOYtXInvxUmQuXozMJUuQu2w51q9YgY3LV2LTslXECmxi0VZLlmHzYkFcbV66DNtom12rV2G32GrsEVvFpdW+OXG1BkelJHhtK0FayeGMPL10ysngBCveLrkax6XX4LSCFM4pi0YRU5bnowie52mDkjirIDArrmYjry7Q9CUlSVxWnueKqpQgrGallbLUHFdVpHBDXRalWgoo1VTAdTVZXFOXw3Wavskklr6KKG1QVUgp1FPBLV0VlOmocHFVqaWCKqJaRJW2Ki+sXqWvxkcVXAiTV7Wm9J1mpsvbamPNOXFVZajG5VWdiQYazTTRYK7OxVWNsSCu6kznJVW9qN5VvelX4spUZW7dwrTBWXj6oLkGF1hN5loLxJU2zetwgcUjrQg2gmC3kwV63Gx4qmCDpT4aLPTQaKGPJjbKIJNWlnposWDF3HU5rbw4uz7aLRmiIu0W2lxYcWllqYV2ax102Oqhw44VZjdAqw3tb81qXekRBjySq8PGCJ02xui2NUG3namAvSl6nSzR72aLAaKP3s2+FFf26HF3RL+XMwZ96Pfa1w0Dvm482ooJqwFv+p32sEeHszXanKx5/auRAB+MBQdwecUirnitq7BQzh1Wv4reB1nLUgJHRWKLFWV/EBPN5dW9qAhBXIWEcHnFoq0eRkbhcVQM7oeGY9jLB90O9PtDDHl642FEFF4mpeBVahqepaTgWWoqnqWn4AlP40vmMutRQiJP/3sYGYv7IXQN/nReH7pGJqyoZaLqvn+IAJNWtIy1k0FhmGRRUIEhmKB9BIHly2tlsbRDFlX1nP5dP2P1q4Lo/mj9hH8g7gcGYSIgEKM+vhii7e+FR+F5SiZeZa7FC+JZRjZdXwavwcWKyD+MjsNEeAwRi0fRSXiSmIbHielcXD2IScL9yATcC4vDneBojAWEY9Q/TICNNOgfRJ8B9X2cXLi4arWwQr2hCap09FGhqT0nrm4oKeO6ohIXWDdp/qa6Kv07VaJ3QTkUycvy1MEiRVk+EAMfWZShqoBzaop8pNKjMlI4LCmBQ+LiOCgmjgNiEjggIYmDUtI4IC2LPTKy2CItLURbLV2ExJWLkSKzBhlqMsjUkUemvjyy6Hcmh/7drTVT5umB623Vsd5OVIxdVNuKpQlucNHFRl7biokrQ2xh9a28TeZTBP3NsTPQArt4iiCrbWUhECISV+GW2B1phT1RNtgXY4f9cQ44kOAsirYSpNX8SIL+fCTBc7n0rpcfgeL1Mbi0QSStNifh2tYU3NiRgdI9ubh9YB0qD21E1ZEtqDq6HdXHd6J2Nk1wdjTBK6fRde0suq+fR19J8d8WV6Li7Hcb6381quDjjjY87mzHZHcHF1fPeG2rHrwY6MFLTi9eDvbh+WA/Jpm4GhnCi4f38eGX10KaII+0YtJqhqf9scTBWWa+YvozAxxWEYvNT3FxJfBPe6O0kOshywuAs5pL4ZbyCKKOQYi1KpJ86ANJ9ce57fTSerQANee3o/XaAeqoH0Lzlb2oOLUR57cnYUeqJ7KCTZHorYf0EGtsyQjEaXqwZ7dmYlOUDwLoR8BafBksVi5CGH1ZHsmMpxeCMxiuv4ryoj3YuzEW6+kDW5/kibwoRyTSH0U4/QFFWGkgnr74EuwNEGWhgSADOUIWiY5a1Bl0RPG2eNSeLUTzxa1oubwDg+WH8bzzCn7pu4mHdWfRc3Uv6k9swtUdWTiQHokcf1dE2lkgyNIcofa2iHNzRqqPK9K9WXSXLVI8LIUoL1cDRNqqIdhUFgEsNdBYCqFmcoiwUEKEuSLCTek6DMXhrbUMLqo/w1ljOTwNpeFvqY4A+oL2tzOEv70xgumHIMLFGkl0/MxAd2QRmQGuyA52Q26QK3ICXZBL15RLX7jZHg7IdLVFqr0VEq0tkGhrhXQ3J6z190JekA9yfDyQ6emILA875Ps4YmOgG7aHemBHqBu2BDlig78tCnxtaL0FEhyNEE3PLdXLHpviArE7LQK7kkPos/BCQQAdw90SyfaGiKYfzlB9ZQRqyyNQRwH+hI8m3bOBMh3DGOtDnLAjxh3bo1ywJcIR26NdsCfRC7tjPegfoAdOJoSiMn8tOjduR0tqIW75JKPILASn1L1wQs4VJyQdcVzcAYdX2WHPYits/47+nr6zwL4ljjgh4UNfTCz9j4mpIF6UnUVcXZwVV7PpgQpBX0ZbLYyykvHHWRk/Aal/q7jyFaUKsjTBEBTJhKKI2vNcXAXRcQK/gKf/SQaJaleJIqw4IaIIq3lhJSDIpoXS6qKoXSiufo+F4mqer8VVJIrEouiY0SJi6RxxIuKJBN5ekojHZeIKcVUyAdekEjnXZQR5dYNLrN+Alt+UTpmLpPpXiSsFAS6uFLNwWykbFco5qFSeFVd5omireXFVqzhL3rysUvpSXP0movUL5dXXgomLK/nsOerkF0Yi/U8urhZGWakyaZWJJrUsASavlGdl1b9OXLUoCDBx1fS1uFLOmpNWLNKqVjlDkFZKafS5CczKK5YO+DfFlRpb/9twcaWW9Wt5xcQVUacpiCpBVs3TwKXVQnGVj2adArToEnoFaDUsQJvROnSYFaLLagN6HArR45GPHv8MtIdEoznGBy2ZTmgpNEPDFk3U7JBD9W5xVO9fg9pDYoQ0ag4qoGa/Omr2aaNqrx4q9+ijcr8BKg/qo+qQLqoPaxH0YnKQXkz20DF20YvBbj3U03Z1e1hLLwL7iP36BJvWJXTQQMdr3K8jgl4y9tILxx41NO9SQ+suTXTspheEHfRCsFUDLUTrNlq+QxUtu1XQuk8ZTfvoWnetwe3ti1G+7XtUbP0B1dsWoW77CjTslEDjDhk0blVA01Y65nYdNO0wQO02I1RsMeZUbjFC5WZD3N6gh/IN+rhVaIjra/VxIVUTJ2KVcCRKAcdjVXE2VQfFWYa4lGOIy8SlbH0UpRugOMOY5i1wo8AWJYUOuLnBETcKHXGdpks3OaJiuwsa9rqjZZ8bmnY7oWGHHRp3OqB5rwvaDrqh5ZAz6vdb0/Ok69hHL0knzdBTbIueCzboOGmKzhMmGDxng/FiR4ycs0ffcRt0HrZA+2FLtB2xRscJekk554nB4kAiGP0XQtB9Ogg9p0IwfDYady8m4W5REgZPxaDjUCia9gehYX8w6qi9vcsPN7Z54cpmN+oQuuHSeldcyHXA6VQLHEswwdEYIxyLMcbBcANs8aWOrKcK1vlQJzbQEBvDLbA93gmHcoNQtIs6kUdycfVgJop2J+Hq4Qy0lO7FUMtZtJTtwcmtISgI0aU+lgK2+avhRIwebmRZooaeU+NWF9Rtc0L5RhtcKTDDpQJTXN9kg9s7XFG13Q1l62xxNc0QxYk6uJJtiqrd3mg6n4iGyzmovroRrZXHMNFfhaejXRhuaUTV9RJcPn8FpTcq0NnWi8mHT/Hh7RQ+vJ/Bi2dvcH/iCcbG7mP8zgPcv/8YE8TY3Yc0/QxPJt/g4YPn6O4aQENDK3p6+jA2Oo6BgX7Ut9bz9D8WVTUrqWZrXAl1rgS+EFfUIS6rZuKqDKVVAtduXsXpU4ewa2sB8pLDEedjT30mLXjoK8JDVx6eegpcXvkaiMSVkTyCiRCeKiiMLDgbbRXDo62UuLjiqYJcXgmF2VMdVPlIghnOTFppcbJcdZDrroc8TwPkexmgwMsQBZ6GgrCai7gyEOpdLYAt4/JKJLDWeetivbcOtTrUMomlhw20fIOnMPogj7xy1+Zpg+u4vNISyatZWASWGvLoGnPtVJDD5JW1Cq95xUYazKD7SzcRCSwjWR55laQnjQQdSSRoiSNeYw3i1FYiRolFXS1FhOwy+IsthtvKJfCWlcHGYPo7v3IDD4fGcHfkDkaHxjE8NIqxYTba4Aju9vVhoLqS/r3tw2F6Gc6TU0XWotU8TTBj6RIkL/4ZyT//hMxFi1GwZCk2clm1AhsXL0UhSxn8eTE2LlpC8wRts4na7cuXc2HFUgQPSLCiyKsJJq9W8VEEWUH2UzIyXFqdVVDAWWpno65YweWzSvSiqqqIi2pKnGJ6OT2vLCvUumLRWHJCbatzXGBJ4QKrb6Uii8uqMrikIoWLypLUZ5SgeSlcVZfhKYKXWaQVE1bENZq+TtveVJdFibo854aaHG6waS0lLqnKDIT6VzzyihVp11bEDU1aryHPi7NXaiqhSksV1dqqqGHSSkcN1XoClXOo8oLr1YYs2opJKz1qdYQoLF7TiqGGGiNV1BoLoweyUQRrTVR4cfZqXoRdRVSkXZUXYp8rxs7klKkahxVmr2fLjVmR9gVpg3OoL5BXWnPySkgX1KLjEcZaPGWQ1Zbq4aP4WfMUwXpzXdTPiSvCQpfLrhYGLW9l9a5oOU8f5POiWlaW2rRek6DfKUv67bLRRRe9t3U5GHJ51WoriKs2ej9qtzVCp50Jl1TdrKXzdtnRdTiYoc/JAv10PX3O1uh1skKPE12bi+2ctOp1d+DSaoilBbLaVt4uPPqq31uItBrwckSPmy06aN92tq+HM4YDfDAeEkAINa5Y1BVL/5uTVjyqKpLXnRoLZdFX4ZiIjMLD2Fg8iInBRHQU3248ggmscNyl9n5UFCZj4/CUtrkfGoo+V/qNs7CiZ2aFQS9vPkLgL2kZeJOeLhRO58XT0zlMZLHRBZ8np+FVcgZeJKRiMjoe98MicS8onKcKTgQE40FgCB4GhuFRYCge+gXjES1/EhSGJ8HheBwUigcs+sovkIsrFnk1HhhEx4nB87h4Ok4IPUc3DDi74q6PLx4GBXHu+PphmObv0bmeJaXjeXoOnmXmEjl4kp6JybQ0TCazyKsk3I+Iw91Quv+IeDyMSeaRVg/jUoTp6CQ8iEjERGgsxv0jMOIbyhllda7ompi46nJ0QaetPf3tWKHOwARV2nq4ra6FMjV13FJRxU0mrhQUcU1RETdpvkRDg/6NquGKijK9F8rhnLQUzkiLExL0/SHB61ydU6HvBvqOOKUoj2Oy0lxeHaXtDkpIcnG1X0ICB6RoXk4B+xSVsEVWFtmrViBx6c88TTBNXhxZGnLIot+aLENFZBsrIdeU1bVSxTprNRSyKCt7+p130J6XVk462Oiqh01u89Jqi9e8uGJpgjv8zXiElSCsLLE7RASTVmFfiqu9sXbYF+eIg4kuohRBzy9GEjzByv9kCwXZi9ZF8YLslzcyaZWMa1uScX2bUJi9dO9a3F5Q26rm2E7UntzNRxNsunAYrcXH0X75FDpE4qrnxnn0lhSj/9aVuRpXY9XlGJurcVWDO/WCtJqrcdXagkdtolTBhWmCLOKqvwvPBrrxnHjB6SX6aFkfHvf34vHoMF5NPsLU+7dcWE1/msHULLxe1WdROyPi09zyjwsk1dRnCMtmPuODiH/aHqKEHHcpZLrKI9tbgxf2TvMwQIaPGTZGe+D4ujjcPEAvlGe2ofPaIbrZsxiuPIPGCztxdmMc1oXbIYF+oKPphzjaWQMxrrqIow82zd+ap8AF0Ze0tfgSGC/5DqZLf0Sgtgp2x4XwB9tXUYRrxzYhP9ETkdQxiHLTQZybNsLpBz2UfsSjrFSRaKeLFAd9JNjSOcyVEGkmjyRHdawLMcPRXF9c3R2Pkv0pKD2YhvrTBRgrP4iHtcfRd2UbqqgzWVwYhb3xXsj2skC4uSY8dRThrqMCf1N9xNGXY26AKwrDPFEY7or1YQ40bY/8IEtkUGck0UmFy7wIC0lEW8nyGl0p1OlIpnuNs6LOFJNXmsvgqroErhor6biS1AmTh4ehMnxM1RFiQ9ftboW1QW7YGOmDDSy6KsgVawOckOtnjxwfW+R62yPPywH5ng5Y626LLEcrZDpYUefKBTujQnA4NR77k2OwNTwA6wPdsM7XEYW+DthA+27wtqZOkwV1qswIU+pEmVPn2hL5ftYoCHTA5ihv7E4Jxf70cOxLCcauOB9sCXVBoZ8dddzoHO7myHMVyHe3RJ6HJbLdzJHjaUXncsSOaFccoH9YR9I8cSLbF6dyA3E8yxd7Y+jaQhxxNNIXtzLT0JyzAVUR9KztwnFS1wfHlOjvRtaFR1wdXSMqyv6DGbZ+Y4qdPwjRVmdlA1GsxGpYhXJB9YW4Ekmr2bpWvxdtxcWVlN8c/z5xJaT8MXl1/l8rrmbTAv+nEVcxXF4JxBHxHCavLovkFRdXkiJxJZ30d7nxP6u4Wrjs3yWucv+3uFLMFRVm/1JcNSwopl6rlEH8vyuueE0rTXpWXFR9zdo5GrXy0KSdh2adfC6uWok2/QKhxpXZevTYFKLXeT11dnPRF5yKzogwNMa6oC7dHNX5WqjYKIPSjctxs/AHlBR+g7IN36Nyy1JUbV+Dmu0yqNwsi9J10riRL42b62l6oxzKt8ijaoc8anYroHaPAmp2KaJ2B0MZDbvpRWOPOhqpbdhFLyK76GWDaNitKizbo8bn63Yq0zq2vTJtT9B8wzYlNGyl6S0qaNqmhjYmsvZqofOgFtoP08vBYTrOQTlU7ZPE7b1iKN+7BmW71+DWDmq3SaBypwLq9migcb8BWg6ao+WwLZoO26Nmnz0q9tijar8Tqvc74vZOa9zcbIrSbZao2utMy9xp2gnF66xwJscMF/KtcW2rC0p3eeDGDldc2eqAixts+PKzOZa0jQVN29I2nvR7G4aGE3GoORJF2/vjxjZPVO71RdvxMPSejULfmUh0nQyn6whC9T5v3N7jirK9TrjNBNYZT+pM0ctCSxrGKmNQf8IJV7fq4+Y2IzQccqRjuKOBrreUrvVygT7O5eqgeL0xKva5o/N8DIauZ2CsJB93Sgtxv2wLnlTsxOPSbRg4uxaV2yJwPtMNx5MdcCzVCcfSXbE/0R7boy2xKdwEG0ON6ffOgH6HdZDtoka/vyrIoD5Iuq0SEsxlEKy7Gt5qy+ChvgJeOhKIsNPCeuobndmejepLh9BadhpVl/bh/P5cHNuWhOIja1FatJXaLGyhc6V6qSHDTQFbAzRwNFofV9ItULHOAfX0XGu30T0VWuByvjGub7JC/SFv9FyIQs/pcNTR876eZYSiRE1corZ6rze6r2dioHY7uuoOoLvxLCb6qzE53ImBxjrcvHAJh/Ycwp6dB3Di6BlU3KpCb/cAxkbu8mLrfb3DGBgYxb2JSbx48Qtev3mPp89/weTka0zce4renhGU0T6XLl5DeVklmhqb0dTchOrGatyu+1pcVc7x++KqHLeI0qrbnOul13Hu3DHs37kR69NjkOjvhABrHXgYCOLKg14meOQVwUYXZOIqxESB8/viSlTjihDElcqvxFWWqzay3ARxxSOuqK85L68MsN7bkMPFlaeoUPtsBNYX4kqfF2tn8koQWCwCy4D6YfooZBFZC8TVOjdNFLhqzkddOc9HX30trnIWiKtMMyavBHHF0wUN2EiDUkigv7t4LXHEaYohTmM14lSWI1p+KaJkl/7/2fvPsCyydd8Xnl/e6/3+nuucddbae605u9ucBck556CSc8455xwVcw6o5JyDoIIgGQEFJIiCICiYc+zu+X/vMeoBtac951xx77P3+fC/RtWoqlGj6qGqxvhxB/iJrYXL5jWw2bQe4TR5rjp5FlNDI5ifmecxzu7Qbz4zNY3Z21OYHRnB+KVLaNl/EOcs7LFXjCZuq7cgbd0mbpUQvuYHRK3+gVteHVi3Acep/tiaTTj401rs/WEV9v60CvtXr+Hg6sAq2mfVahxdtxant2zCBfFtyN2xjcqtNJFkEEtkdSW+HUVsEsoyh8nJolxWRgSuxFAkyVwCaZIqL8utrZZVKS9F++3g0KqMgauvoFWNoiTqlKVRpyKFWmVJ1ChJoJZUz+NZSfO4VgxqMV0kNStL4ZKqAKEuq8oKUpPl8amuaMihRUuBg6tWPWW0MHClrYhmdVlcpLabFCVwmc7XqiQtxLlSk8c1dQW0ayjwrIG8ZBZZNKfg4EpXFZ16mugy0EY3zTEYuGIZB5etsTr1lNCtr4guvS/i6/rMXVCBlpUEoKUv7NfDpYQ+qmNB1wWp8HWhTmRptVN5xcXwC7T61upKCNAugCuWVXBot54Qa8rKGDdJ1011ubUVdxMUxZwa2KXFxQK0cwsrqrtpqrsCrgZp26DJd8CVxdfgSgc3zLU4vLphrkN1hpiw3YVJZullaYRhU+oHadTSEGMMXNmaYMJ6N8asSDQfGrMVwBWDVrcZtGIB2D0ccNfDkQdjH6e6MWdrTJBYUHeWkXCU5nbM6opZZ931csVsALO08uYB2hm4Yq6ADFbdDw0RiZaDgzEXEIT7AcE8NtRSeCQWmVtfWBjmw2gfEoNcc7TfPIspFRaOZ5EReBISgmk3+s6ZWaB/1y7csrPDw4BAvI6NxZuEBLyMjcMzlgkwNoYHb39G60+iY3nw9XfJGXifkomXCSl4EhmHRyF0zoAQPPANwENfPyz6+GOJydsfj7wDBIsrElte9PLnFlfM4mvG3QOLgcF4wbIOhkfgnocn3WdrkiXuOtpjzt0FC57uuOfqSvfIBdOePlgMi8aLhFS8Ss3E8+R0PE2kPrD4XLHxeEx9eRgcift+LPthCN27MMwFRmAhOBoPQ2KwFBqLR8ExeOgXgTkGrlz96B74cXB114NZXLli1NqWflcLDBqLwJW6Nq4qq6NVUZmDqysicNUoS8+avDyalZTpOVVDo7IKzQHlUCkpgTKxbSihd0gJvUPKpVkCB2ke64oleyiSkSJJo1BaGnmSkriwYwfOiYsjm8rzMjLIlpfDQXq/JG3agJiNaxG7fRMS5XcgRV0GqTpySKXnLc1IEen0zCyDq30cXGlgv5Um9jNgZauFQ3baOOyoiyMMWjEXQSYGrdy+D65O++7GGT8mU5z2NxUFZjfB6VBaDzPDme+Bq3hX5Ce4oTDJA0VJLJMgcxMMQs3+UNQdjEC9yEWQQavmE4m4fDoFLdlfwFVX/jH0FJ7kQdmvlzNrq3wM1QngaqTxt+BqOTj75W/BVfcyuOrDAnMTHBzE4tAQlm7c+C64enJ7GVyNijSG55PjeDIxhiVWzt3D2xfP8PnzR/z851/w8def8fEXkb5e/uWzSKz+12+g1TK4+vRnAVh9oJX3pD8c9ZbEHucd2O+lhGPB+jgavIsGcrtxOMQGOcn+qD+ehLbcfegsOoSh6lO4fTkfU1fy0VV8AHlpPkj3NESCkyYyfY1xJMIGB0NtkOSxE2H0w/sYKMBOfjNMt/4E822r4SC1FaH00jwa4Izm03vRV52Ni9T2yVRfpAWbI81/FzL9dyLVwwDJNEhIcWZujPo00DCgAQeVTjSQcNfDAR9DHAgwoD4a43SMGXKS7FCW5Y7mU6EYLMvAaFUWOs9HozbLG3mxdjjmZ8KPj7PSRhgNlIJNtRFhZYRkVwscDnZCdownLiR44ly8C8+udyrKCsdCTWhQa4Asb03s8aABh4cmDtDg9qAPnd+TBjBu2tQfLZ61JmIXDa70dsBVnQWO3w53bWn408cj0loPae5mOBLkhNPh7jgZ5oqjgXY4HGCDw/7WOOJvg+P+djjl74jTfo445mWLA84WNPAxo0GuPS5E+NJAOwTno/xx1N8Zh3yscdTXCifpuFP+VvRQmOOsvxmyA8xxLsgCF0KskEMTsdwo9iB4oDAlAMUZwShOD0RBkg89JG64EOmMnAhn5Ee4opAp3AUFYS7IpzIvwoWOdUVutDtyY6iMdUQ+DfSLkmxQns7ierjThMENJfHOKI5yQ020P9oS49Edm44rHjGoMPZFoQo9gNIONCixRYEYs7aiB3X1Thz9ZwMe3+rUj+Yo2OqCKlk/1CkE0gsq4DfgyovWfYRA7F9BqxVYtewiKClyD9zh/kVirv9mcFXBsgTu+CpeFQNX4j48M+D/SuCqjtaZVtwFdwiWV007/gPBlYRQL7gICroql/wttCJ9cRH8fXD1t2JW9SiI9Jv63wNXvTwIe9o3EmBOBodS/zuAq14RuLou0rKr4HW59K8yCwrgirsefp0F8N8IrpYzAnb/Df0WXAmB2IXsgf3q6X9V19UzcF0jAwOamRjU2oMh0g0dkv4e3Ny5ByMWezBqn4Fb7sm4FRiL4XB/9MfaojPFCO37VHGVgakjm3B5/09o2fsvaNv7I7oObUDfUXH0H5dGzyFpXN2zA5fSxEjiuJQhhtYscVw7KInuYzLoOy2P68wS6izpjCIGs5Vx4zwN5M+pYOAMTT4YnGLg6pQSD0bOwRYLSk7l9TM02TirioFs0hnSSRX0H6N9jtOxp9Qxcl4HkyXGmKmzwMxFC4zVGGGgVA19JTQxqaAJBFuv3on+MkN0F+ijO88QvfkmGCi2xWi1J243heFOSwwmLsXSICYao03RGKoNRVeRJ65ecEZ3sQ/GmuIx25GF6bYsjFyk+10Vjz7SUEMqhi6mors6Fi0lIbicF4DLF/zQeNoT1UddUXPMg9ZDMVCbgYnWY7h1+TC6ShPQnB2EtpxQjNWnY6nrBJ71nsbslQPoLaR30WFXVBxwQMMZD/RURWKyIxNPp87h7f1CLNw8ipZCb5xN0sHxSFWU7TXF1WwPdJz3QvNxB1RlmdM33xAXko1RQ+fvLYvDBJ1zruMCnvSX4+1wIz6ONONhaxHaT6bidJAdEq21EWWqhlgqEx2NEE+KtmHu9+oI2KUCX0MFHhTcU1MGXjSw9VKTgbuqFJyUxGAttwWmkhthJL4BxjLb4EWTvZMZ8ehqrMTcxCAe3RvF1M0OXKnJQe7xFGTTADP/TDJyT8bgWKoHMgJ3It1DA4e81HA+SAfV8Tu5G2LXERtcO2KJS/t3onG/ETqy7XHnYgSe9uzBw5ZEDF5wQXO6HiqjlVCTpInOc864e20vHk0UYG68AmMDlZgYbMbUQAduXmvD1YYmlOSV4MSR0zh84DjOn81FTVUDWi63cyB19Wont6aanpnH8xdv8fbdZ55ZkFlcTYzfQ3fXIOpqm1FaUonKiho0N11G+7V2XOu9xrMJfgFX7X8HuGpDa2c7WkhXRGpuvYSqqhLknD2CgylRiPVxgA9NZJ315eGkLSPAKw1pOGtIwU1bCt5634IrpkAGroxlESZyFQz/BlzJc3AVZ6WEBGsVkaugOlIdNEiaSHPU4kp30ubwai+3tGLQSp9rxfLK9QvM2ufCwJUuLxmk2u+mgywmDq10cMBNl4st73P+LbhSxV67ZakJYu6CNGbMtFZChqUidxdMM/sKXO0UwBVzFYzTlUCsjgCuolfA1VbSFkQob0S43HqESa9H0I518Ny2FlbrV8GVJn1HImPRd6kN83fvY3Z6HncmpzE9eQczY2O429eLodIy1EXH44yBKQ6KyWPv+m1IWbcBUWt/QsiaP1L5A9I3rMOxTVtxZtM2nFq3BYd+Woc9P65C5k+rkLV6DQ5wiyvB6urIujU4uXkDt7TK4fBqOxdbZuAqj8oiCXGUSX8BVwxYMTfCQgmW7l6SJIESKXGuMhnmJijJY10xeMWhlbwEqhWlUKMog1oladQqkxi4UqVSTRr19MzWa8iiQV0W9WydASwScwdsVpXBJXU5XGZS+1qytI220/4s3hV3D2SWV8xtkFlcKUuhSWEHmuXFcZnOf4XO30LnbWVWWHSsIDlcVZMX4JWWMjp0VNGhq44ufS30GOmQtNCpr45rOkK8rA4dJRGwUviNliGWEnr0lbm6GeQSqZfW+/VV0W/wra4bqQpZBbkboQJ3JRSsrgRw1c+ltuIu2GdIy0YscDpz1TPksaYGTfRx3VQP/VTH4luxjH836B3HtrH4VjdMdDhcGuGufSw2lR6vGyINmjDXPy1RMHYRuDL5Aq5GLJmrIINWmiQt3DDXxi0rA0zYGGPCyhij5voCBGNQjNodYfDKaifGrXeTmMUVkxnG7cwx4WiFO652HFrNeDphxsuZZxC8TetjLtaYcGHbrTHF3AUdLDBiZ4YxOmba2wX3g5h7oC8HV/dE4Go+JBjzzBXwN+Bqzl8EriIisRQViYeR4XgQEYb5iFDM0X6zwUG0bxDP7PcoLBSPQ0Kw4OuHOy4uGLe3x20nJ8x5e2GJzvEohMXConMFBOBBYCCWwsKxGBaBhyHheBwRg9cJKXiXmsld9p7FpeBpdAIeh0ViMTAID/z88MDHFw+8fblrIINVjzi08uflIpX3RHGu5rx98Cg0DM8io+icoZj18sKkI90XO2tMOljjrpMtpp3sMeVoT310wISTK+Z8g7jV1ZuUDLxMSscz6svT+CQ8jU3Ek8h4LIVEYyEgHPd8g+m+BWGGylm/cKqjexIYhYcBEVjwoXN5BH4BV54CuGLtM9dJFt9qwGj3V+BKDa0KArS6JCuHJhl6ZmVkuBrl5XGR3l+NKqqoV1Tk7oIV9I6okBDjyzUKsqhQkOGJHopZhlJmuUnHcXhFZa60FM7ReyVbikTvlOP0Tsmkd1LCpnWI37oBCZLbkKQkhRRNWaTRM5duSO9fem4yROBqr4kyssxVsc+KZREU4lodstfBYQcBWh11FgEr0nE3Ixzn0MoIJ5i8jFbAFYNWZ/1NSKY4E2BK4w9TAVqFm+F0BM3ZIyxxLtKa5vUCuOLWVgluKGDWVsmeKE6heWeGP88kWLs/DHUHI1fAFYttdelUCq6cTUfruUwOrjryaLxVcAw9RSJwVSGAqxt1RSJrKyG+1dilKoxfrv0uuJrt7sScCFz91trq0Y0beHRTFJidZxIcxuMJBq5u/QZc0frkLdo2hqWpSSG+1dvX+PzLZ3z69We8p/KLPn2l5bqf8eE74IpDqz//Stt/xbvPpE+/4g8n/WXArK6yw3Xo5pkhP9EKOfF2yE92R9X+cFw5k4JrOZloz8mgG5SJ/tIDGCg/gJbsBOSneeBoiBnJFOfi7VGU7ok8GqidjLLHXl8TJNrrItJEBWE0KIzaqYIUK30ccLfA2TAatGZFoOlsKurPJKL4UAguZHgiO9kRZ+NtcSbGGqcjreiHtsLZUFKIFbJD6McOtUBOtDXy4m1wPpb+CKKMcYaUE2+GkjRbVO91RvNhH7Qco0H1fjdUptijMMYSF8LMcDbYgv6ArHEiyB7Hg51wItSVjnVHboInilK9UZbpjdJMDxSnOaMw2Q4FydYkK+QnmSM3zgR5sabIjzPnuhBpgvOhJsgJNcf5EAucoGtlZudxlqo0OFZGghUNjpgVlIcpjvha4FSIPR3jymFQTrSTkP4y2h750Y4ojnFBaYwbSqJcURDmiHMBNjjlY4kz/jbIYUAp2gM5ke44HeKAU0GWdC8skRtO94D++PPDzVEUaY7SaEtUxFmjIsGGZIfyRAeUJ9M9zvBC5R5fVLBrS3JFUawDimMdUZnoivoUTzSS6pM9UJfkjlraXs1Ev19VqicqUl1RSvehhK6/LMmU1i1INtS2LcqpnaoYd1yMCcCVyAhc8Y9EnW0gSnQ9ka/gjDxJexSI2yB/G937jSY49ZMRDv83PRxi2QR/skDRNprsyPnTyymIg6tqaR9UywpxrmrkvTm4qhGBq99aWK24B0p8AVelO9wEiVGfV8DVckbBvw2uysWpLXFqlwdb9/m7wVWFCFqVb/9K26hOpMptvt8EZP+vAVdhqBEL53GuBNEkUSxK0Ffgql5MBK/EfwOuJL+vZsl/B7iSS0KbfMpX0CqDq/MbaPWX4IplCOxV+BtSzPxXg6vvwii5/83AFQNVv9VX4KqPZxBMWQnGzqHViqtg4gq8+ntjXP2bwZUK9UMlDddVqX9q31OaIPU0DKinY0AjHYOaGRjUzsSgTgau69E+BrR9F12XZSquOyRj0DMeQ6HRGIoPRl+qC65lmuDyPg00H5LDpaMSaDsujl7S4AkpDJ2Qw8BxBVw/SpOHQ0q4lqWAlnSa8KRKoTFJHA3J29GUJo6WvcwiSxY93NKK9j0tWFj1MEh1hoEpmkCcUaN1VXQeU8a1I8roOq6KgbM6GMkxwkjeTgzlGGKQNFKwG5MlFiRLjBWZ07bduFVohpkGZzztC8HLkSgs9PpiooUGye3OmO3zx/xgBB4MxWDhegzudUVi8koIbtYF4EZtEG5fScTSzeN4MVOIV3MVeDZdike3CzE7cBK3ru7ByOU03Ok6jMdj+Xh7rxZv5xrwYroOS+NVWLhVjoWxCtwZysdg+3F0XtqH3ksHMHz1KEavHsfNy8cxeOkYhq6cwMjVbIx15OJWew76Go+hpSgN7SXpuN16Bq/GqvF+sh732s+jOTsaZ+gbdSrRHpWnQnHjynEsTVTi7eIVPJtrxO3rF1CfF4UjCVZIDzTAiXhr1J8ORX9lOoYbszBYm4nLOVEoO+KHyuPBuFKQioGGU5i8Woylgct0nn58uj2IO01VNBiMQsRuAzgrycFeURZumizJih4CzXbB39QYnoY6cNZSh72aCuxVVeCgogInZVU4K7MEKcqwU1WCvYYq7DTUYammDittHUTTZKK2uBj3Jsbx7vVLfP74Bi8eL2DiZg+uXixHU00uWi7mo63pAq5UHqNrjMPZBEcc9dej77o2ymOMcHmPBdoPWqH1gCmaD+xEy3EzDFf44Gl/Jn6ePIUXvfS7FLrj8l49VMYpoDpFDV0XnHC/bz9ezZbj4XQtRvrLcL2zGkPXLmGYBp7DvQPobO1CVVktcs8XojC/FNWVDbjYcBkN9ZdQX9uM1tYO3BqbwuPHL/Du/c94Q3r8+BVuT86ht+cGmi9eRXlZDYqKStHQcBHdPd3o7u/8i3hWX7sKfg2wGLzi6m7H1a52tJJauK7hctsV1NZWIO/CCRxMj0NckCt8bQzgYqAIZx1mbSUNJw1JOKtL0O/EMkhLc6srbwMZ+BoILoNfgrPLCsHZTUQxrkzlEW2mgNhlV0EGrmxUkWyrhlR7ITD71+Aqg1td6WEvB1aC9rmIYJWbHva76X+RK5MeDlD9AXdd7GNy06FtujjorieIbXPRwQEn5jKoyTMNZjmoCvCKlCUSs7piAdszrZWRYcmsrhSQaq6AFLqOZOYquJO5CkohTk+AVlzc6koMUZrbEakuAlcqmxAhvx7h0msRIrEGPmJrYL3+B9hJiCORJo1XiiswPzmDhZl5TE9NY3piEtM3b9Lk5RKuHjmKAhcau6vq4KC4HPZtEUfKho2IXPsjQlf/C2LW/oDMjQxcbcGpTVtxYt0mHFq1Dnt/Wi2Aq1WrcWDNGhxeuxZH1zNXwXU4uUkIyn5h+1YelJ0pV2w7t7ZillXMworFuaqQk+WWVwxYcXAlybIOCuCKxb0q3LEdRZLiKJVl1hVSguRYZjEp1CrJol5FniSHWhUZDq3q1GjSqyGLRm15NGrRxFdDDg3qVKcmjUYmFseKgStmZaUuZAFky8xNsEmFgS1JkhTfh8GqVh0ltOup8IDrLWx/ZWlucXVZgaQohSs08WV1LXQ8F7XFwNVVNSEWVpumEokBKnrXG7DsfQK86tJXR6euKrqo7W59Fe4qyFwGO2kC3aFL0pFHp44CunQV0a27DKyU+Tqvo/U+fWZpJYiDK0MGrtQ4vOozVv6SbdBYFPOKuRUa0b7GtJ3269FXpXZUeUB2bm1laoghEwMM7tbHdVpnMa14oHZTA26JdcNEnwOuG8vQysIQo5b0rSLdMNfDkBmLXaXD41cNmWnygOwMWt0wVcewhbYArix0cJNBKzPaZqaBG2ZaGDHXxagFtcctt7S5hrh0uBshO8eY9S6M2dB3j4tZXZlhzN4Ct52scc/LCfP+7rhPmvF2wR1PB64Zbwfc83HEtKc9Jl1scMvRErdo/2lvVzwIDcB8cMBKRkHmKsjiWHF4JQrAzuru+flzd8F55ioYEcHB1WK0AK8WIkK5ddYcB17BPP4Vh1ehoXgUwrL/BWDOxwszHm4kV9x1dcKkkwPGHex4Oe3mivs+3hwysayA836BeBYZizdJaRwcPY1PwZOYRB4gfTGY2g/w5/CKWV4tW10tevlyMTfCBW9fHqCdZRlcDAnD8+hYPIlgVlL+3B3wjrMTyYH6YU/72eOukx2mHGxx24Huj4Mj7rq48z48jYjGC+Y2GJeEZ3GJPBA7s7hapDEScxecDwjDrH+oYHnlG8LjWjFLrPs+tO5B94y5CLox+dF1++GOmxddszP9ziy+lSmuG+5Cr54xOjV0OLi6IqeAZmkZXJSUQgOpXkoSdVISqJehMRUL2E7f3Tp5eW5xVU7vCBakvZHFv1JTQhV9xwVwJcmzlRZKSyKfjs+nd0sOA1e0fo7eJyelWFD2LUjavB5xW9YhfsdGJMluQzI966nackinb06GkeIKtNqzWwl7TVl8KzXuJsjcA7ml1Qq00sMx+kYcczPgOu7OMgka4oSnSCJwdVoErbIDTLnOBpriTLAZzjBLKwatIr9AKxbfimUSZC6CBQnuKEwSoFVpuj8qM4NQw4KyizIJNvDYVjTXOpmCy2fS0HIuE1fP70Vbzn5cyzuMzoJj6C4+hd6ybBon5WBABK6YtdWtpjKMNYsyCl6pw9TVRkxfE2JczXa1YZaBq55OzPV00fiiG/PXWWD2fizeGKBx4yAeieJbLY3cFMDVuACunk4uuwmOcj2fuoXHk6NYnBzD0vQUXj9Zws+f3nNrqw+//Iy3P3/G21+W9ekrCXXvaJ/3v/7K4dX7P38lWn/36y+0D+kz6dMv+ENupDLyojVRnGSM8jRzkjXK0uxRkeGG2v3+dLNC0Xw8DI1Hg9FwJBAXjwWh6Vggag94ozjdCQXJdihKtUdppjPK97igLNOF6l2o3hEXYmyRHWaFs0GWOB9sjbxwRxTGuKIowQ2laZ4oz/JF2QHSIR8q6Ufb44zCdAc63pF+PGeUplKbyaQkUiLVJdiiLMkO5am2tM0KRSlmKEo2RXm6BSrTrVCRbIGKJHNUJ1uiJoWUbEXL1qhKtiU5oTLZDZWp3qjMoMn+nhBONBnYqcz0RPVeD1RnuaEi056u34ruA7WZYUmyoPPROVJMUEHnq0ixoH6YoyTGDGWxtF+sHUqi7ZAXZo0zAWY45WeGc0EMOtlTaU1/yCbcXDCX7kNxLLXNoFKSLV2PAJqqafBeR3V1dH218Q6ooLaKI6yQH2ZB94vKaBsUxtmjIN6eSmojwZKOJcWb0vl3oiJ+J2oSd6OB+lafao66VAu6dgtUpVihMs2W+u+AKlJlCi3TOWvoXjSmOeJShjMuczmRHNGcbk/1dmgg1dFybYYNatLNUZW6E5VJhtQeK01oEE111Ke6aDc0R/mhOTAQdc5+KN/tiUINF+TLOiJPwh75YjbI22KOC+tNcPJHQxz8J10Ors6utkTxdjfUyPqLLK78UC3tjWoZZmnFwJXX3wZXEiL3wP9ocCUmgKuK/1Bw5fs/BlztiBApkhSFWvGvwVU46rf/rwGu+hT38PL/ueCKJJfG2/2fBVzx8yukiqDVF3DVvQKuWDbBL+CKAate5f9ccDWgmo5BkQZ+C644tBI0qEHSpH206Vr06B4aU5u7k9BlSf1wSMI1lzhc841Bd1QMBvfE4vrhUFw95ITavfSO26eO5pPaGCwywUyNHRZY0O98M/Qe1cbVLHVc26+LzkNGuLpPDw2pqqiIlUFJlAS9/3egLE4CNanSaN6ngJbDKrh0SAkNWbL0HpXEpQM08Tijj4EcE/Sd24XOU4ZoO6qP9mMG6D61G9fPWaKf1HnGDF3nLDBa7oaF1gg86UrA0rVY3K7xxkChA0ZrvbE0lIp3M0fwdCITczfisHQ7Ay9mj+HFzGm8mD6L19MXSDl4cusM7nQcwM2mNIxe2Y/54QK8WWrFL++H8OuHm/j85jpePWzB0lQVHk6U48nderyab8Hbhx14/6QPn17cJI3g3dObePVoAPfvtmBksALXewpxa7AcC7eb8Ox+B14+uI5nCzTImenCvVstmLjegFvdNRhqK0NPw3l0157F2NUiGvxcxJPhJtxoPI/cvaFI9LVAaqAtio4l4FZXJZ37Ot48uom5iasYbC9FXdEhZO+PxoE4H5xMC0Z9zl7cas2nwVM9noxfxGRnEVrLDqHmXDrqc/ehvTIbQ5cqMNd/Da9pQPX+9iRG6upwLDQcXjr6sJFThrW8ChxUteGmtxN+ptbwM7eFu7EpHLSNYKumBzs1AzioGcGJ5KxqRPvqw1nHCN67LeFraQ9PCwd427niUOo+9LX34MWTF/jl5z+DxlV4//YtluZnMTkyiFtDXZgY6aDlVkwNNmG0tRBXLqQgL8GOxkJ69H1nAezNeAyrS1m7cOngTnSet8X0lUi8nzgCzJ7H28F9mKzwwtXD+vQ9V6S/JU0MlHrQQPIw3ixU4MF0DW70lqC7rRzX25swNtCPexN3MHXrDq733kBv1wBuDI7g1ug4hm+OobOjDw11l1BT3YgrLdcweOMW5uaX8PzVO7x+8wlPHr3CzPQD3Lwxgfa2bjQ2NKOrsxtj42O4frP/GzfBvwtc9bTjanc7WkktvLyGlmutaLhYg/y80zi4NxEJ4V7wc9gJF5pgOy2DK01JOGvsgJvmDnhoS8JTVwqeetLw0peBjz4L1M6yCzKXQTkeOiJ8twIiTRUQbaqIaDNFxFooIsFKCUnWKki2UUUKA1fLGQVF0Opvgyv9FSus/TRJ2e9miP3uBt8FV4dIh6me6ZALrVO7B521ccBRE/sdBMurLPtliSyvqE+Z1qLsgpYMXMkjeQVcySDBUPIrcCUuSHs7ojW2rYCrSJVNiFTcgAiZNQiRWgVf8VWw3/gnWG9ZjxBDI1QeOYl7N8aweG8e96fvcch6p68P14uKURUZheOGO7FXWh57d0hjz3YxJG/ahNi1qxGz5kckrVuNrE3rcZjqjmzYiCPrNuDAmnXY99Ma7iq4j8TAFXMRPL5xHU5sXI9TDFxt2YwL27YiR6R8se0oEBfjKtqxHOeK3pnS0iiiSSmDViU0KS1XlEMliUEtnn2Q6niwdpqksthXlSL3wWpFWdTwWFhyqFGWIUmhVoUmvWo0AdaQEYCVqjR3GaxXFmJdNdI+jUpSuKgoyeNaXVKRwSUqm5hYrCsGstTlBWnIc2B1TU8VbTrKuKqhgKvqDErJ4aqqHFpVZNGiTKKyVVVeAFbqLLugIpVKgtRomWUdZHGwtFXRy+DVTh30G+uglwVsN1QXZKSGLkOSgQoHWMzqqlNXgcOrTl2RGyGVfF1HHt20rdeAxbZSEVwJuaugiuA6yMGVigheKQnZBQ2F+FfsGAF2fQ2u6F2yUw+Duw0FmRhgYJcerlM/B3bpcpA1uJu272KugsyqimUC1MdNBq6sd2KENGRJ+5jrCuLwSpP2USepkTQ5uBqx1OEB2tn6kKk6SQM3SCxwO8s4OMQDulOdCXNb1OJuh0OmArwasTLCqO1ujNub8cyCk05WGKdygsp73k5YCPLAfKA7pr0cccfTHvd8nXE/wAWzvk64y8CVmy3GnW0w6miFKS8XPAwNxGJoMA+szsDV7DfgillQBWI2wI8HZ58J8OduhA8jwrEYGYFFkdXVQnjYinXWQlgoHtI6i4G1SOXjiAg8ZvGuggIw6+OOu+6OGHOwwg1LU9ywMMGYnRVmXJww5+GGu85OmLSzx4yrO56EhOFNQjJeJ6Vxi6cnsYlYoufzYXAI5v0DsODrjwc+ftzi6qGXLx54eHPNe3hxd8C77h647xeAZ9GxeJ2QRP2IwhwHWu6YdXPDPTe6Jx7OmPV0xj13J+qDA6Yd7TDtYI871AcWA+uusyudJ4COjcYzZm0VE49HUSymVRQehIRTXyLofofjfmAoZlfgFcsmGIgZd7qXHnRPSXddfTDl4k2/lRvGbB0wbGqBIWMa3xjsRL++Mbq19NCuos7BVZOUNM0/dqB+B0lCAnX0LqiXluRug00K8qind0EFvTPKJcVQQ899o7oyPd8icCUvxd8bDHgXsADttN8FCXGck2DWVhI4S/WHd2xH6qZ1iNm0GtHb1yJeZiOSlLYhRV0CabpyyODgSgGZOxVF0IpZW6lgn6UArg7aaOKInTaOOuji2DK4cmXgSv9bcOUl6KS3EU75isBVgAmyg0y5zgYL4OpsmBmyIyw4tLoQbYsLMQK0EmJbuaEggXlIeaM4jebSmUGopDFSzX6aqx2IQt2hGDQcicPF40m4dDoNLWcy0HpuL7e2as89iI78I+gsPP43wRXLKDjV2oC7NF6413kZs10tmO1m4Kodsz0dmOvtxP3+r8HVdRq3DeDR8CAejQxxN0HB4oplFRzGs4lhPJ8cxYtJkbXV1BiWJkbx8DbLajuDdy+f4defP3Fwxayp3vz8WRCDWGz9F7b8SVR+5nUMUDG9+fXnb/WL6LjPpI+f8YeyRE2UJemiPMUQFam7OKApTzEnWaMizU4AH5kOqMiwQ1m6NUrTLFGaasFVlmZB9VaozKR9M61oO9Uz+JXO6mxRlWGPqjR7VKc4oDrZEVVJjqhIorZovTzVDsWp1ihMt0RBhiUKM0l0fDEdW5ZhS8cLwKU6zQG1qY40eKP1RCuUx5uhLMGE+rwbZay/6btRk2mK2nRTan8XKuKNUZVgjNqk3TwbUCP18WKGDRoZjEll7TmjOsMLtXv8aLLii+pMd+oj9S3djmRD98AcZcm7qH0jkgFKE/RQFKuNohgtlMTqoizekCYpRjRZIUXuREmECckcpRFWKI20RXk09TPWGRX0h1kYYo5zvgbI9tFDXjC1F019TDRHNfWzMsEIFXE0WYozRl38TjQkmuBikjkaEy1QS9dYEbubzkeKZ9DMgu6FNV2nBer2mKMu04TuhyGqE3VQk6SF+hRtXEzVxcU0PVxMN6RrNUZ9xi7UZOxGdboJXfNu1KaZoCHNlLaboznDApczzHGF1JJhhpZMM1o24dmgGlh2qDR2PBMLvquL2hQd1KUYoI7uS32CGRpibHAxyhWXwnzQRC/UamtPFOs5I1/ZEfnSjsgTt0feNmvuJnhu3S6c+EEfB/9JB0f+2RDn19mgRNwd1TJ+HF4JcawEcFUt64lqOZKsN9dyUPbvgatl98AVaPU9cPUVvFrW74IrMU8hcyADVSIwxZe/B66WJe4jioP1PxpcBYnAlQhaidMLb0ekSPTi2xEtiFlfbaPt28L+AlxdlBAFaZeK/R2x7IJ/H7i6zMAVj3Mlim8lAlfXFNLQoZiBTsVMQQqZQlZBOSZaFmUT5OBKfg96FPZwi6q/Jgauvgev/m5wJZf+Zfu/A1z1imAT098LrFagkmyqqO30FQD218FV0or6lb5kFuxjmQX/TnDVJ4JXXHJpgpi1FQNWpB5qq0dkZSVkEkwS3AGXwRWztPrK2oqDK+X/eHDVq5KKfpV0DKhkYJArnUOsry2trmukYYArFYNMWnSMTgpNChJxzSQO7dYJ6HChdb90XAtJRVs09Sk9DYOnsjCUk4m2s5Go3OeIor2mqD9hg5tVNMhtTcCjlngM53vw92BpnCYa6L179agDLh9mgbx3oShOGzmRasgOU8SpYBlkh8uhKEmFBh7qKE5RQnakBE6EbKVBiSJaT1thqMQb1ws80ZPjjs5zLmg/7YTLx2zReNAKdfstaLBihvojtrheEozF3iP4cLcQH+4U4F5bBjoKfNFW6IeJa5l4MnUej6ayMT9xCs8WCvFqsRJPpsuwOFGEp1MVeDPbgOdTtbjbm4/+pqO4VnsIQ1dzMX+7Fe9fTQC/zAO/3sfPH27j3fMhvHjQjSdznVia6cSDO514cn8Q719O45cPD/Dz+wd4/3oOj5duYWa6F+PjbZie6sSzBzfx4dUMfv34CL98eopP7x7j1eM5PGDxloa6MNx1hc7ZgL7GcvTUFuEmDZ6Gm0pxOf8EjvH4Rg5IDvJC6elDuH39Gt4+uoc3j2cxO34DN7pa0dpQhar888g9fhgFxw+hqfg8hq9WYWHkCp7cpkHW8GUMXClBc9kZNBadQXttMYbbLuHByA28uTuDV+N3cb2yHoeDo+FvbAk37V1w0doJF53dcDMwh7eJA3zMnOC+0waOuuaw0zKBg6YZnLUs4KppARd1MzhpmMDdwBKB1q4IdvCCv6M3wrxDcf7YedwaHMfbFx941j4WAP3l05d4cI+Bq5sYu9GH26N9mBrtwP3xa1gcvYLJKzloPhaKnIidKAjTpbHJblyhv7dLWTtx5chuDBS54mF3Ij7PnATmz+H9SBamG3zRccoITfvV6G9lJ25fCsbLOyfx7lEFluZqcOtGJa5312KwuwUTQ4O4x7IBTs3hzuQs7t9bxMtnr/H29Vs8efIMIzfHUVtzEadPn8ex42dx7kIBGptbMDJ2G4tLz/Hi2Ts8fvQS9+cWMTkxjVujE5idvY8Hiw9x49bQ3xGc/Vu3wRXXQVJrdxsHWK0dV9F0uQFFRedx5GAqkqL9EeBiCpddKvQbyMJJW5ruvxRcNCU4uHLXloS7jhTcdaXhweCVHkuKwyyvWIIcBYTsVEDYLkVEmCgimiUTMlNCnIUSEq2UkWytghQbVaRycKWGNHv1vwBXmS662OMqgleuX2CV4Daot+JGyMDVAXcmfQ6rOLRiboKkQ6TDrrpcy+CKwysnBq+0VgDWSpZBEbjiVldWKki3VPwKXMkKmQWNpBCvL8HjW8XqiCFWaztiNbciWn3rCriKUt2MGOWNiJJfi1CZVfDb8ROcN/8A6w2r4KGgiLNRCRht6cDi9Bz9rcxjbnwck1fb0HbsBHKcXbBXie4RA1bbtyN56xYkbtyAxHXrkELK3LAB+zdtxEGqO7BuPQ6sXY/9DFytWsOh1f5Vq3CQgStmbbVxLU5sXIdTmzaIwNUW5JByObjahgJmdUXnKBBj8Iq5A9KkU5omnVKSKKaJajmLbaWiiFo1ZdSqKqNaWZEmpwqoUZFHnaoi6mhbNQNbLLYNt8CSRpWiDKqVpFGtIIEqBXFap8mt0g7UMvFg7YLqWEZBRUk0KEhwNSlJCeBKVRaX1GRxWYO5B6qgVVcVLToquKKlhFYtZbTRchstc3DFY1mxGFZK3KKqVU2BA6s2kWvgNS0VrnZNOkaDRJPrNr6PAodazHWwz0iLQ6F+Yy0BXhlpoMdYA90sux+VDGJxCyw9RXSKJFhjfVlnLoQMWvUaqqLHUIWrl8lIlavP+Au86jVU4gHceRB3fUX06ilzcNVvyGJcaeK6McsQyCytjDFkYkylAfVPl7Zp0z7atF2H9/f6TlrfqS1kFzTVw5C5AYdWIza7MGhJx5jrYYDJVFfIGMgtqtQ5qLrJMwoycKXDA7LfYLCKAysNDq1u7GbgSihvsqDtDGSZsODtOrhpwc5jhDEHU0w6W+Guux3uethjikoWlH3aywkzPs6Y9nbElIctF7O2YrrjbovbbtaYZO6CztYYYQHdXe1xP8AHD0OCMB8YsJJVkLsLBgdhgcErFnydZRVk21g9s6ZiYGoZXpEehIdjIUxwLXxA24T6SF4yy6zHtPwwOBD3/Txxz8sZU662dA2WPKj8jJsjHnq74wFpmrnrWVli2sERjwOC8TYuCW+SUvE8MZm76i1FxVCfmFUTtUXzq3lPXyywLIMcWnnRshdm3dxx18UV0x6eeBgUipdxiXidkIzH4ZH8mDl3T8y7u3NYdtfFHjMeTpjzdKHjHDHjaItZBzvcs7PHhLkFhk1Z9kYnLASG4FlsAp7EsgyCDFxF4kEo3QOWPTE4nO5dKOb8QzDnJ4CrWe9AzHr6Y86L7qmHH6acvagdd4zbOuOWpR2Gd5tj0JBBKyP06hqgW1MHHWrqaFUQgSt6HyyDq3pJekbpvXBRVgbN9E5okKPnXGoHKmV28GQNtfQ+qKayXEGag6tSOWlucVVAx+WIi+McvWfOim/HmR1iOCEhhr1bNyKB3oWRm39ClMRaxMlvQqLqNqRoSSBdXw6ZhgrIpG/Inp2KIhdBBq1Usd9KHQesNXDIVgtH7HVw1FEXx5xJ9G7n0MqdQSsDDq2OM0srb0Oc9DHEKV9jnPbbiTP+u5AdsBvngky4soNNcDbElMaI5jgXbonzkTa4EG2PnBVoJbK2SvREUYoPStICaPwYQmPBcNTsp7nbwRjUH45D47EENJ1IwmUGrs5mcGur9pz96Mg/hM6Co+gqOoHuktMicHXhG3DF41uxjIKXar4Drq4K8KqnHXO9NK7q78L8QA8eDPZhcWgZXJFGBvHo1o0VPSE9G7uB5+PDeD7BYl2N4entcSyO38LDqQk8eyi4Cf76y8888DpzBRTAFYNQv+Atg1Mr8OqzCFB9AVavf/lKfP0zXrPjP5E+fMIfKpI1UZGkTdJBeZIelQaoSDYi7URFigmq0sxQnW6GyjQTlFF9cYI+SY+WDWmbEWoydnJVphuiPNWAqzKd1e9CbYYJ6veY04DfEnVpzALKHFXJZqhKYa5nDDwZozTNEMUZhiiiY4poMlCaQdsyaL90SzqvJWpTLVGfQgP7ZCvUJJqiKmEXKhKMqK/UzxQ6F52vho6to77UpRiilupZSu5G6l9TihGaU3eiOZ0BGwtqiyYHScxiyhol8TYojrdCcZyZAIhijUlGNEHRR2m8DkriNFAco4rCCCUUhCuikFQSqYzSKDWURtK2cC2SLopDDVAcRv0J342qSDpHtDVqoq1QEWGKklAjFAbqoihQB6VheqiKof4lsv5pU6mO6ng11MapoY7O1RCvhcYEHZ5FqJ5lEkrQRWUi/R7JBnQvjFC7xxj1WYZo3KePhr26qE/XoOtVJimiMU0RTalKJGU0pamiibY17aG29lJbmbqoTddFXSodQ2pI1eOQqylFB03JWmhK0qSSSR2NKWo0oFZFPbXRkE7LrExjdTRpS2Yp0un8sbvQFGmF5jBnNPt7oMHZE5UmrijUcECevD3yJancboecLVY4v8EEp1cb4si/aOPgP2nhxJ92Im+zA8olvUTQiiTnJ1hYMVgl9xW4kvH+y/hWX7kKlkn8K8CV2F+3vvoGXP0mGPt3g7P/Rv+14CqAFEgK+krB1N7fC67CUEfimQW/inH1bwZXkgkcVjXviFvRCsBaDtLOY1ylCNZWy+BKQQjKLkCrfzu44hJZX30d7+r3wNXX1lUr+s8GVwpf6TfgqkeOJJsqire1DNL+BrhSSPpGLOsfz/ynkLKivxtcsfPJiay+RJZWPaRuxRTBwoor6YvkEwUtx7US6T/UVVBVEItt1aeahn7VDFxXycAAB1jpgtugqsjSigErTaZUXNdKxSCVA1rUjm4CrhrF4JJFJC45xeBaAB2TeBhD+07i+tGT6D9zEgMFpzFQcgodhQdQczwK+Xto8JDlgSvnIjBUnoTBkljUH3DBiWBdHPXXQUGiDeoO+KDukC9KM11RlOaACwmWOBpmgD0+qsjyVcXJSF2cTzDAiQh1ZHhJIMl5K46GquHiCQ/0l8WiuyAKHbmR6MyjMicSTcf9qS0n5CbZIjvBCgV7XdGeH4eF/nz8vNgGPOnE4o0idFak4FJhDAavHMH8WDke3q3F/J1qPHlwGU8XWjE/2Yi7Q5W4P1KPx1MtWBhtwnB7CdqqT6Oh+BhaanJxa6AFT5em8POnJwBeA39+hk/v5/B8cRT3p3pwZ7QTUyPdWJgZxdsXD/HLJxp4fH5L+7/B+3dP8eLFAywuTWPx4R28fDSLT68e4dcPb4DPH0if8PO793i5uIQ7N4cx2H4NQ1evoqu2Fo0XzqOe7nfD2ROoOH4YZ9JTcCguFmey9qKlshLz4xP48PwFPrx4hcdzC5i+NYmbPQPoaG5BPYu3lFOAusI8XK0uwFBrJaauN2Nu9Bqm6Hp6W6rR1lCGgatNmKUB1tv7c/g0/5AGXGNozSvFgcBIhFo4ItDUHn67beDFIJaRBdyMreG20wYuRpZwMjCHo54FnPWs4KZvA089G3joWcPDwAa+Jo4Isffk4CrQyQcJIXEoyynH3Vsz+PiaBmXvabD17DUezT7A3dFx3OztwXBfJ93LfvpN+vF8/gbeLQziyc0G9OWnoCjGDLnBWvR9N8KlvSa4cmA32k+aY7TKC0+G0vDL/Bng4Tl8GMvCbLM/erKN0XZcG0MlNnjYF4ePC9n4+UU1Xj2hezB9GWPDLbjZ347R6/2YGp3E/bsLmJ99hIfzT/D00XO8fPaKfq/H6O+7gby8YiSnZCI8Mg7RMQnYd/AoSspr0NU9iNHhKdwaneIB3GfvPcDTp8/x4cNHPH/5AsPjN9FKg9y/lVXw67hXHGLRNg6uWKD2LiFg+2X6ncoqCnDi+F6kJ4YgxJPuuakGnPTk4awjAxdtabhqScKNJhgcXGlLwV1HAFcs5pWvPot1pYAgY0WE0KQjdJcCwnYrIMpUETHmSoizZKEalJFkLcCrVFtVpNmR7EkOzF1QE6kOojhXy+CKJiRZzMrKzeAbaPWX4MoA+931SLocYB1w1cVBEbTiYuDKSYBWX4vBq332GivASnAVVEEG9TONuQqaySN5tyySdskieSeVxtJIMJBEvN4OxGmLIVZjG2LUtyJKBK6YotW2Ik5lM2IU1yNcbg0CpVbDc9sq2K5fBftt25Hm5I62ogosTNzGs/kH9F4Yw62mZhoH78ExE1Mk0qQxduNGxGzagNgN6xC3bi3PKpi+YQP2Un3WxvXIWrcOWWvWYt9qkVat5jqwejUOrV2LY3Tc8U3rcGLTepzZvAHnt23Bhe2kbZs5vMrbvhX527d9Ba52cKurZXjFVCrLgi3LokqJJqbKCqhUlOfWV9XKcqhTVaAJK9XJywhxr2QlOcCqZuBKkcXLEkelrBjVbad1cdQo7hAk/0V1DFop0oSYWVvxYOwKaNFSEqSjjFZdNVzVp8m0HpUMWOmocnB1VUuRg6dliyouDcGaSgBXCrimxayqVLhb4DVtVbRrq6FdU1mwwFITrLXatZjLnxp6DTTQQ+o2UEe3IclIBK5YaajGsw126ClRqcStsLqNVKl+WWq0nzp6WZyqnRpcvTs1qSTtYtJA/y51USwrNe4auCwexF1fsLhagVa7WIwqYwyb7cIN010YMjHiFljXV8CVtghc6QjZBZnlFXMbNDfEsPVOriELQwyaC2Lg6rqJFgbpORbELKxY9kDmKqiPYXMWBF5HEKs31aFz636pYzKnOit93LI1wqSDCW47m2HSxQITTpY8dtVtD3sOq+75uGLK3ZFnEhwXxbW67WZFdTa4TcsTTuY8OPuEsxXGnaw4uBpxtMZtd2fM+ftiISgAcwH+HFIx10AGrxi4YmJZBu8xdz8WwypEsKp6wOGVAKhYyUCWIAarokjReBgplE+io/E4PARLIX54GOiFeV837tZ4z9MJD/3c8STQG4/8PDHn4oBJa0tM2drhoY8fXkfH4U1iMp4nJPHg6AxcPQgNx4PAEMz7UB89fXDfzQsLJAauHnh64x7LJOjsgnu0/jg0Am/ik/AqLhGLwWGY8/LFfQ86DwvEbmeDMVs6l5Mth2f3GMRysMF9JwfMOztj2s4OYxbWGLdj7pdBeBoTj6exCXjMwVWEAK5IzPJqITAU9/3pPvmRfIIw6x3AodW8dyDmPPwFcGUnAlcWtri52xwDBsbo1dHjGQUZtOpQpedMUfELuBKn51NCEg1SkhxcNcpI46KcNOrlpFBDz3y1nCSqFWS4BSZzESyl9RI5ZnEljWJSER2TKyGBc+JiOLtDDKclxHCI3j+pG9fQe+1HRNE7MVpmPeIUtyBRXQypOlLINJTH3p0KyNqliKzdysjiLoIMWqlxaMWsrQ7baeOIgw6OOomgFX0nloHVCdJJTyOc5O6BRjjlZ7QCrc4G7EZ24LfgKpuFUgozx/lwK1yItBVCBcU5i6CVGwoTPVCY5IXiFBpXpgWiPDMUVXsjULs/GvUHY9FwJB6NxxPRdDJZcBPMzsDVC3vRnnsAnfmH0VXI3ARPoqf0jCijYA4Gawpws774S3yr5iqMX6rBbR7f6iJmOi7hXucV3OtqJbE4VwxeXcN9GrvMD3TjwWAvHg5dx5LIXXBpmDQ6hKVbVN4awmMRvHo6dhNPWaD2CSG21YPxUSzemcSLRw/x6cM7/PLrzzy+1TvmJiiytuJaAVdf6dcvywxSrWh5/dMnvH7/Ea/ffcAfypJUUZ6gxlWRqIHqZG3UJOuiOkUPNWkGqMs0RsOenajLMERVsg7KEjRQTvtVpdLgK42UqomqFHVUJKuS1FBJy9WpGqilbXVpOqhP10ddqj4qE3RQHqdN59DhqbVr0vVQna6Dqgyqy9REOZXlmQa0bIzK9J2oSttJfaDzJu9EfdIu1CcyGdMyg1N0LPWlKlmLzq1J+2mhNkUbDak6aEzRRSNtu5ikjcZETTQkapGoH4n6qIjTQ36YJk77q+K4tzKOeSniuKc8/RHK4ZSXLE77yOCcvwwNLGVoP1KoFPJDpFAYIo2SMFmURcihLFwepWGKKA5VoToNKrVQHKKF0hC6PprglAfposSf6vzUURqkgYpQTdREUv9itFEXp0n9UCMpoi5BFrXxMqiNlaZtMiLJoiaGPtqx9PGOk6f7pYjSBCWUJCqjLFkJFemKqM5QQA2pLk2W7qsU6lJ20HWTWJlEH+oEcdQlSqI+RY7uvRLqM5Tpt1BGTZISqhMUacDMzq2IhgQFNMTT4CCGzh8tgZoo+tDHSqA2UYruL70wEndQH2hgEEsvkBh52q6CmnB11NA11gXQb+FtjXpne1SbO6BM3x5FKnYokLVHgYQDDVTskLPZEmfX7sSxP9JA7p80cPi/aePsajOUiLmiSsb3K3DFJARn/48AV2X/04Erv/8UcFUrHiRSCLUX8q8AV+GoIzXSMgdWy/p3gqumHbErYoHcl4O5M12RjkerbDLa5dNwTVGAV9xd8H8HcKXwXwGukv5t4EruW3DVQ+ftZtDqN+Cqi9rv+i8AV18CspPUqe/qX8BVvwqDV+mCvgJXzNqKAat+rRT0a6fgujYta9M59ejvbxc9B9YhqHOLwNWIDAzsP4lb5wswXFSM68X5aL1wCnUnD6Dy2B4U7U/EuZRQnI4PwLmkAOQke+N0jCP2+OxCLE10k1wMcDjUDtkJPshND0JeZjDy94YgO9UH+8NskOhljGTSoXB67yXa42SMJTL99ZHgRoOh4F2oPBKMq3mpaM5ORMNJej6yk9Gak4lLZ5NReSgCBXuCkUuqPJWA67Wn8WS8FXg5AbyZwvOpNgxdPo+2qiO43pKL6eEmzN+hQcbda1iY6cLsRBvG+xsw0lmNqf5mzN5sw2hHPVoqc1Cdcxzl50+guaoYQ73tmJu5jefPlvD+w2v88stbfP70FC8es4xjQ5gc7sMdZgp+fxbvXr7ALx8+4c+ff8Gff/kVf6aBxs+fP+H9uzd48/I53j17ig9Pn+Ltoyd4+fAxXi49x6tHL/FkdhHjfTfR09yK65da0V1dj7oz2Sjck4ULKSnIzchA0YGDqM0+j87aetwdGsbrpaf49R2d6/0v+PDiA148fI6H0wu4fXMcfVe7cLG8BmXnslFy5hDqmUn8pRLcG+3A0p1B3B3uxEjPFdwZ6sLzudv48/MlfJq/j6n2ayg/dAQZ3n4Is7JFiKU1Ak0t4GW8G866BrDR1IGFmhYsVDVhqa4Naw092Gjow05dHw5qBnDSMISrzk5477RAkLUDAqwdEWTvhvTIONQWVeDerTv49OoDfv34M96/eIUnc/OYHhnBcFcHJvq78HDqJl49GMfnl3fx5xe38fFeB8arD6IiyRq5gTQuiNFFE42rWo+YouucNSYb/PB8JAO/PjgDLJ3Dh/G9uNfsjZ5zhug6q4/bjS54MZqMXx6fB97V4f2rFizcv8rBVV/HFfS2teNm/xCmJ+9hbvohpsZnMEr3b2xkEsM3xtDa2omCglIcO3YaBw8dx779h5G17zAOHzmF8xeKUZBfgbzcUlSU16G7qx9zs/fx4vlLLDx8gMGRgb/D4urvA1dX2i+hqrYE2WcOYm9aJMJ97eBBk1YXfUW4aMvCRUsarpqScNOU+gZceYrAlZ++HAK+A64iTBVWwFW8lfKK1dXX4CrVQQjUzuDVvwdcHfg7wBWztjropLWyzMEVC8xurSK4CYqsrdLMFHhg9q/BVbKxLBKNpAVwpSWGWPVtHFQtg6uob8DVBkQqrEOI7Dr4SayH44Y1sFq3HgE6BvTM7cedvgG8vr+Ahzdv4VZdI439UnCIJpPx28UQvWE9otatQdSa1YhZvQrxVCYzeEXKpPo9a9Ygi0OrNSJrq9VcDFwdpn2ObRSgFQvMnr11Ew/EnrN9K7e6YhZXArj6Aq2KmWiSWSwpiSJS4Q5xFIiLU90O7iJYJksTUinaLsUglRR3DWQugmWiwO0VMpI8QHOdMo2RaSJbKcvqtqNSToz2ZdkG2TGSqGLZB+XEaSxJ42Gqa1SVwyVmLcWAlK4qt7ASgJUGh1bM2uqyCGZdZS6C2lRqisCVmgJ3C+RSE7kHcnDFoBTLJCiAKxaQ/Rq1yQKwc0st2qdVXQBcHdosVpXgptelryZoGWCRugxUcU1PGe16SuhgQdkZqBLBqd6dWoJ2afH1Hi4trt5d2jwLIIdXO9XRxwOwq30rQwavVFfA1cBOHQzuYrGrjDi8YtCKuQte36nP4dUAK2k724eV15kLIXMfNGEB2w0xbLmTZIwbFnS8hTHXkJkBBk2FeFeDptq0rxYP2n7DjGUUNOCuf2z5hpkuF8sgeJOvs+36uGVthAmH3RxWTZHuuFrijpsVbrta4ZajGUYcTDHhZoNZPzfM+Xlg0tUew3YWVG+BcSdLTNF+TJPOlph0NKe2zDBBJds25mhJ+5pj2N4Kd7zcMB/ox10C7zHLKn/B6mqBuf4xF0CeMTBoBVytwCsGrESWVctWVgxaPYqOJsVwcLXIgqJHR+FJZDgehwViKdAHC37umGWB4UkMXD3y98SityvuOdpizMIMY+YWmHPzwMvIaLxNTMaL+CSe0e9hRBQWQsLwMCgcD/yoL14+uO/uhQX3r8GVB88myFwJX9Dxr5mlVHgU5v0CMO/jhwfe3ph1dcG4jSVuWdF9dbTBjKsDpp1sMWVrhRkHO8y5uFBfnGmdWWV5YCk4DM/jEjm4WoqIFmAV6weDaCvgiu6PbyBdlz/uedE99PTDnCctu/vijpMnbju4cXA1am6DG7vMuLVVl5YOrqrQ86asgnYVVbQpqaBZVg4NEjR/3SEpAldSaJCWRiML0s7BlTTq5KQ4uKqQlUQpj2klwd0Di0iFK5JCrqQEsuldckZCHCcktiNry3okbfgJcZtXI47eifEKW5CoIoZkDQmk68piD30/9u1Wxn4TFew3VcV+M1VRbCv1b8AVt7Zy0ePQillbMffAkx5GOOlpjNNeRjjtw4AVLfvv/B1wZSpAq1AznAuz+KvgqijJCyWpfihLD0TFnlBUZf01cJWJqxeyOLjqYuCq+Bh6S5ib4Fn0V57HQE0uzyg43FCyYm013lyN8UtCYPavY1z9LXDF41zdGBTgFY0DlsEVs7ri8Iq7DY7g8fgoliZuYYGBq+kpvHqyxMHVp58/44MIWq2Aq5+/chtctsJarvss6DWNNb9IBK0+fMCrt+/x6s07/KE8SQkVCYKqE1VQl6yO+mRN1KUw8KSN+gwdNGYyCx9tVCer0X7KqEykfZOVUZOijKokRZQnyKEsXhbl8XKopOWaJHlqRxH1KSrUlhoqY5VQGCaDglBplMUqoi6VuV1ooy5DAzUZqqjKoHYy1FCVqUWlLqrSSCm61B9d1Mbroi6OFKuD+jjqT7wW6hM1eT9rklWpHyqoTlJBTaIq6pJUaRuJrqWWBTSNlhNJERWRijRglMER1y3IsF2LNOt1yLDZQIOJDdhH2m+7AYccN+CE6wac9dyMC35bkB+4DQXBYigO2YHycClURcqgMlwWFWEMYCmgNEIFZRGqKAtVQWmQMkr8FVHkLYcCD2kUeUmjPEAetRFKaIhVRmM8lXF0X+LogYyXoP6JoSZmG6qjSJFMW6n9bdTPbSgjFUdsQ374NuREbMF5pkgaDMRsRWH8NpQm0seaVJW4le7RZtQyJWxCdewGlEeupX6tQ2nURrrX1F78DpIkymPo4Y/cQW3TOqk6Shw1UfTBj9hK17QJFaEbUEFlZfRmlEVvQDG1UxCyBgWB61EcsAXFvjtQ4i2LMg9VVNIgrYo+NJXm5igzsESxhhVKlOzopeJAgxF7FGy3Q+5mC5xeZYCD/6SO/f+ghqP/oo+8TbYcRLGA7IL8USvP5EfyEeJbyXuuuAkug6tl/S1XwTKx34Aqsf84cPU9YPVF/5VZBQNQI8aAVbBIIagVCxUpjPRXwJV4lBCYfVuEAK7EowX9HeBqGVpdkUr8RgxcMUj1fXDFSjpWMpZbXrHMgstxrrj1FXMTXJEQ44oDK/m9gv5ecPUXIOv34lB9UT+d77f6DwdXDFQppqFfMX1FX8Or34KrZddF1laPfAq6ObgSABSDUV8sq5J+x+oqRaRUHlx9uT/fBVdfu0jKL5/zr4Orrv9EcLXsFsisrHrVUgVopU73SY36qZIuAlckZn21HNtKg+6tJu2nTcdqJ6NXh+6NDi3rJuOaYRwumoShyi4YNd4RaI3fg8ET5zBWUobRqir6wJeg7vQxnE6Kw6HIUByJCsNxGpQeCQ1Fhrc7om1NEGiiCT+aFATT4Dra0RQpXnbYG+iOI9H+OJUUhjMp4TgS44/0QCfEuFsizsMSWSHOOJcSiPw9YchOC6R93XA81hMlB+PQcHYPqk6koGh/LFfVsTTUn9lL9VmoO7sPjblH0FWTgzudzNXvOj4uTeLz4iQNDrow1l6J/uZCDLaWY7TrIsb6WzA2cBVj11sx1HERvZcqcf1yFW51NJOuoK2qGIXHDiJ7XyYKTx7Dldpq3Lzeizu3J3BvdgaLSw/x+vVTfHj3BK+e3cfCvXFMT47gIW178+QZPr58i0+vP+DnN5/x64df8OdPv+JX0i8ffyH9jF/evMfbh0/wYOIupgZGcXtgDPdG7uDe8B2MdQ5iqLkNw5dJTZfQXlCIsqwsnImKRHZ8LGqOHcVgfT3mhwbx6v59fHz2DD+/fo1f373HL28/0rnf4M2jJ3h8bw7TwyPobm5CxYXTyDuajorz+9BxMR/zEx14/XAUj2cG6bwdWJjowZuHk/jz81k8n7yB3spinE+KQbon/TZ2poiy2YUwSyMEmOjCnSaNtpoKsFCVgYWKDKxpUmuvrQoHLTXYq6vAUVUFrprq8NbXRqCpMcJtzBFKg/0oFyccSYhHc3Ex7gwM0vke4tfXr0gv8f7JIh7fpXs71If5m714dW8Un5/cwZ9fzQDPxvF5pgN3G47SOIq+jyGaqIjWwsVMI7QeNUFPDk0mLgbgxWgmfn1wClg6jdejKbjd4Iyuc7royzXEXKsn3kym4Ocn2cCHOrx+eRl3phrR31uHjpZGdLW2YaD7OiZGbuPu7VncGp5E17U+XG3pwJXL7bh8qQ2XLl1FR0cv+q/fQEdnLyqr6nH2XB6On7yAQwdPIz1tP/Zk0t/M2RzU1dSjs6MLvf196Pobwdl/F1z1sjhXArhq6byK1s42XLl2BbWNlcjNPYGDWQmIDnSBlxUL0K4EZy0ZnlHQVV0KblS6a0lxcOXBwJWujMjiSg7+hvIINFZAsPGyu6AArqLNWYwrkdWVpYoArmy+BVcCtNJChvPfBlfLMa4OuBtxHfSgZQ99EoNXQrB2FpT90NfgylmHg6r9Dprc0kpwF1wGV6oicEWyUka6BQNX8kgVuQkmL4MrZnVlJI0E5i6oJYaYZXAlglfMZTBGbQtiGbhS2ogoxQ0Ik9+IQOlNcN20FlarVsNBXBJZXr4YqGvE67szeHpjFGMVdagKj8UBLX0kbBdH3MaNiF67BlGrVyF61U+I+elHxJOSSem0vmfVKgFafQWu9i+DKzqOgSsGrU5v2YhzDFaJb0cuC8q+nUGrbVwr0IoBK1IhLTMxYJW3dStyt2yh8eJ2lNDkk6mIBWyndoppElrBYl2xwO0SYlxsuVZRDvXKCjy7YKWcBNWJc1DFoFWNkgzPPFilIIkqeRpjK7LMgvJo0lTCZR1VtOip44qu6spym6EW2gw0cElTERdVhXhXLfReaNVUEMW3EgEoVaoXicW7amOWVLS9jY5r01bmwKpTXwMd+mq0roRWDQat5ARwRW0wN8NOBq90VDi84gCL+tGpq4IuPQax1HBNnyb1etSWngqPfdVjvAyttEXS4nVdRhroNFTn6lq22mL7GqujlwVgN1AVgr9zqYqkgh4W20oErgZ26uK6sR76jZh00c+WGaTabYgBpl2GGNwlxL8a2K3P41+xuFc3TA0xbG7MddOCxCEWyYLVGZEMcdPcgMfD4jIXNGSm961MBWjFto3aGOO2kxmm3a1x153BJzOMO5lgwsWcZIFR+u4Oi8DVPV9XkhsmXew4jBp1ECyr7rjZ0rG2mPag0tUSk/YsmPtuDq+Yq+GovTlu2JhhwtUec/7euB/oT6UfZv38vgFX8yJY9bW4SyB9t5aio4QMg9z6SrCwWoqOpuVo2ieSa5FlIWT7B/lj3teDW1pNu9tjxt0B817OeOjtgnl3R9yxtcSIyS7c2LkL047OeBkRhQ8paXidmIrHMfFYCIvgwGgpJAIPA0Jw39sX9z29sUBi0IrHt3Kj9t098SgwmIOvp3TMvI8/ZhnY8vHDI7q2eQ93TNpZY4LOd8/FgY53xayrI27bWmPKzgYzjtQ/B2dMO7lhgY59HhmDlzzOVgIehEXymFbzQcxVUMiCyFwJ5/wCMevDoJUv7nl4Ux+YfHDXxRNTDm64bcdgmSOGzawwaLwbfXoG6NTQQquyClqUlHFVRQVtKqq4okDPnLQs6lhwdpEaWcB2WVk0yjFXQRnUMXdBWQmUSjOwLcHhFbO4KqK6fKpjypPaweNbMRfBk/SOOCK+FRmb1yJx42okim1AktxWJKuKI0VDEmnaMsjUk8deIyXs262K/aZqOGCujgMWNEe1pFIUlP2grRYO2+vgmJM+jruKXANJy5ZWp7yMcdqb5GuMMyJg9QVamXAxaHUu2AznWAK3cAatLGkeb4ULUbY0j3dA3gq4EgVlT/ZGWZo/yjOE+FbV+yJQeyAa9Yfi0Hg0ARdPJKF5JZvgHrTl7MO1vIPoKjiC7uLj6C09jb7ybFyvvIDBmryv4ltVYLy5irsJTlyu+w8BV4+YxdXYDZIQ6+rJxAges9hWDFxNjuHR7DTePHuCj+/f4cOnT3j3mUGrn7neLLv7ffwkiLZzWLVS95Hr9W/0ikGrd+/w8s1bvHjzBn+oTFFCZaIiqhLkUUNi1jj1CcocANUlq5FYycCQMirjFVARK4tyUiWDVKSKOGmUxdAfFQtQGy1B2oFKUnWsJGri6ENC+xaH7sB5v02kzSiJlER9qiou7tFEQ4YKatMUUJ0mh+pUBVSmKqMiRRUVSarUNilGFVVRpEgVVEUooTqc+hkpjyoGo+JIidTnJDnqmzyq4+VRGStDA0JJlEeKoTRsG0pCtqIsbDvKwyVQELQdx1zWINX8nxC36x+QbP5HZNmuxRHHzTjmuAUnXbbgjMcWnPfajBzvzcjz3YSiwK0oCd6G0pBtqAijj2OEFGojZKik64+ka2dALJruXwSVIQoo85dFiQ99aL13oMKPPpzBUmig/RtjqIwRR230NlRHb0F1DCl6E6ojNqAqjBS6AZVMYRtREb4RpaSCkA04H7QOZ4JW40TgjzhOOhW8Ctlh65AXtRFF0RtQEr0epTFrqQ9rURm1FuURq1Ec8hMKgn9EHu2bF7wGeSHrkB+6GfkhW5AXuAl5/tS23wYU+29AacAGlAWtR3nweuo/laTikNXID/4BucF/pP2pHV9qx2Mtcl02Id9ZHCVOSqhy0kWN3W5U7TZHqbY5SlSsUK7oQC8XJxp02KOQgytznPiBBn//lwpJFSd/NEbxdicOq+oVglAnH0gKQJ0CEwvU7otahb8Nrv4iIPt/Ebj6fQkWV98FV98DUaQaUfkfBq7EQ0UKI/0VcEXL9WKR3E2QuwqKRQkxrkTQ6t8T42oFVknEr1haXZaK5+CKiVldLYOrr4OzL4MrFpy9+393cCUngCtW1033qlv2a2urZSj17wBXcl/OwcGV3HLf0zm06qG+dSumcnVRO10cWn0LrrrkE7n+S8GVarrgLsihFf126iQNqtek/bRS0KNDfWDSo37oUXv6SWgzjkWDWTiqHMNRFxiPzr1HMVFYhpnGJty53IzRyw1oKcrB+cxUZAUHYa9/IA4HheOATzDibB1ogqwHF00VeBvqINzKDAnO9kh2d0K6jxv2hfjhcGQwDoT5I9XHHTE0kA6lgXSYnRkSPe1xPDYYxQdTUXEiC8WHUpCfFY/yo5loOHcYdWcPouhACs6kRJIikEeTd7ZfY85xtJXnof9iBUav1GC8jQYYHU2Y7ryEqbYGjFyuxPDlKgzQQKS9qgjNpXloKivElcoStFQW4yrVdddX0PZadNVUoOLUcRxNTMCh+DjkHjmM1ro63Boc4OBqamoSd2amsDB/F48fTePx4h0s3BvD/bvjeL70AJ9ev8bH56/x9tFzvF16jo9PX+GXV+/x5/c/Ax9+BT4Bv775iOczC5jo6kd/UysGL3fgds9NzA2N4/7gLcz2DmK+px+zHdcwQv1pPrqfBmthyE+KROv5Y5i5dgkvJ27g1fQYnty9hWf3JvFuaQ6fXzzGp+dLtDyLF/dv49GdYUz0XcHV6hzU0UDtSsUJDHeU4/F0F94t3sTTez24f6sFi7ev4f2jEXwmLQw24Wr+YeSmBOF4mDMOB9rgkL8lsnxMkea5i35LA0TQwDTMTguRjnqI99iNFG8LpHpaINnVFCmuJsj0ssTBAHv6m3DCgQBHZHjbYX+wO4r2p6CdfqdbbZewcLMfr6nfPz++jz8/XcD7+dt4PNqLBwNteHqrC29nBvBxbgDvbrfh+QANHssz0czihUbpoSZeF02ZhrhyaCc6L1hjskkEruaP45f5I3g8EIXhKit0ntfCjdKdWOzywds7yfj85DR+/VCD58+aMDZWje7OavR3X8XYjWHcGhrD2PAEpm/PYnpqDjcGRtFy+RrqaptwufkqdxecmZnHEv2u8wtLGBwaRdOlq6iqaUZJcS1OnbyA/fuOYk/mfmRm7MWxY8dRVlGOlmtX0HH9mghStf0OpLq2EueKi63TQFjILtgmAlekjhY0XqpFcfF5HKdnIjHCB/52u+BiqAoHDRk4qknBRQSu3JjllZZgdeWpIwMfPVmRq6AcAoxYnCt5hBgvgytFRJkpIsZMgFfxloK7YIqtClLtmVSR4qCGVEeNFXAlxLnS4fCKgyuanCzDKy6WUZAFZacJy0EuAVztF4Gr5YyCh9yF4OyHqZ0v4EpDEItxRcpyUBdcBa0FeLWHZRW0UES6mTzSTOSQsktW0E5ByV+DK7VtiFYVrKw4tFLfhjgq41S3IEaZBWnfiFARuPLcuh4Oa9fAYvU6hBsao/nkaTyjv41XAzcxmleKQo8AZCiqI36bGBI2b+LgKvKnHxH14w+I/tMfEfvHPyLpT39C+g8/YO+qn7B/zWocWLsWB5nWrOVB2Q+sYRZXa3B803qc2rIRp5nF1bbNyN2xHflMYtu5tVXeNsHiqkhkVcXAVZFIDFwxaJWzmcamW2mcTdvLpGhiSttKmEshXxfEoFUxtcuWq2kyW8sCtJMYvKqWl+KqUZCmdbaNJrwqcmhQU8BFDWU0a6visq4aLumo0rIK1Slxsbqrhppo1VdFk4Y8LqpIc3B1RVNBgFca38IrAVzJClkEReCKuQEyt8IOfQ10GWmj01AD7cz9UASurorAFYdXzPJKUxGddAxTh6YS2jVF7oa6qujQU+VB4TtEIKubuRYasphY2iJp0bomt9Ri+1/TVUGnPu1nyKCVpuBCaKTOQRUDYh3aStzSSxADZ4LLIotjxeAVi2PVZ8hcA6k01kPvTiZ9aotKIwa2mNWVEY+BxayzhnYbcuusm2YMUO3EiMUuDJNu0jIDWSNMFsYYtdrJMwGyjIDDlkYYMNMn6WGQSuZeeIN0k2UmtDLCLdtdmHAyw5SrJW6TbjmY4IY17WNjiFtOJhh3YVkBzTHsaIYJN1tM+7hg2ssZEy62GHWw5K6At11sBDjkYYd7nnaYdrXAuA3rhxG3vmJAiwV2v2ltQsdYYdbHA0thQTxQ+zx3FQzCfDBzFQzh8IoDrFAhayCztlqKjMCT2Bg8i4/FUyqXuMtgJIdXD6icDw3nYlZSDFw9CGFB1X1w39uNx7ma8XDEPdK8tzMWqf+LXi6Yc7LDhIUZbu7ahbsOjnhFx35Oz8Db5HQOrlhbzOLpcVgUHgaECnGuvHzwgGUS9PLFrLsnZtw8cJ+WHwWG4ElwKB74+gsZBp1duZvgoo8PFjzdhSyCdjaYd3fBYz9vLPl6YdaF+uXkhHvM1ZD2n/f25eDrJZ37RVwSD87+gM4tgCu6ttBIDq/mA1hsqwCRtRX1w9MHsx5Mvrjr7IEJG0eMWzlgjMW3MrXAgPFO9OjqoUNdk1tbXVFURIuSElqVlNGiqIRL8vJokJFFvRTLLMisrWTRRHUXFaheXo7mhzLc4qqcAWo5Ke4yXEHPfCk960Wykhxc5UiKIVtiO06Ib8Nhsa3Yt3UjUhi42rIOyVJbkKIkhjQNSaQzaKUrh70GisgyVsF+EzUcMGPQSgMHLDU4tDpozaCVNg7Z6eCIgy6O0zjhhJvgGnjCw4DrpKchh1ZnfHbijK+gs9+BVueDzXAhxBwXwi1wIdKSZI2caAat7JEX64j8eJcVa6viZC+UptEcMj0AFZkhqMoS4lvVH4pF45F4XDwmWFtdOp0qWFstx7fKO4TO/KPoLjqB3rIz6K84h4HKHAzV5ONmXTFGGgU3wfFLVZi8XIvJK/W43dqAO1cv4m57M6avXcZMZwvusThXohhX93mMKwFcLYpcBR/dYJkFmbugEOvq8a0hkaXVMJ5OjODZ5CjPJvhw8hYe3pnA04U5vHv1Ap8+fPhLcMVA1fuPpA+CPn7EW1b34RN3AXz97j3Xq9/q7TsOrJ6/foNnND79Q1mCLMripFERK8mBU1WkOEkClRHSKAuXRkmIJAqDxJEfKEbajoLg7SgOow9KhCQNwKRQHiVJy+IoDRdDSRhtC9mCkqBNKGUK3krahjy/zTjruQbZXutQFCqG2kQlNKapoT5FETVJsqhKoD/OOAkUx9BHLUYSRdRmcTiJzl0aJEWiMlACpf70AfPfiuJAOkfoFjr3dlTFUp9j6Q87hj5wEdtQGLKR+rkWeQGrUBCwhvq/ga6DPqDUn2OuPyLD8h+RQtrn8BNOemxFrq8UChlwCqL7ECJL/aV+BNE5Aqj/gZtJVNJyedAWVFPf68IkURsuhQq6/jJ27VFsWRqVYfRgBdF98xdHTaA4GkLEcZHuycXwbaiP2IjayLWojlhN93UNaR0qw0mha1ERTApax8vy4HV0frpHQWuR478aZ/1+wgnfH3DE919wmHTE7084Qdd1NngNzoesQW4IXWPoTygmlYRQGfwjCgN/pOv/Ebm03wX/VTjvR/JfT+VGuv/rcdaV2nX6Ceedf8QFF9rXg471W4uyQDov29/zv+OMx/+NbN//RvfwBxT4rEIeHZPrsA4FDttR7qiEOidDNNiao2aXJco0LVGqZI0yBQeUSjtyaFWw1RYXNpji2J90kPUPytj/f6vj7OrdKN/hhnqFQDQqBXF4JSiQgyvB4uqLq+DvgSsGqErEXVf0/4Krvx9c1fOYVszCKoqDq3oxIUA7B1dS/3Zwxayulpe5JZb0FzF4xSyvWmQSeJwrBq54fCsFIYPg/wuufgdcyfxng6svbpI9/7ODKwarVDNxnYmW+zTofmtRn7WprzrUrk4iDdaTaCBP/SN1GiaidWcc6swjUe4QhZoAqt93Cncr67F0rQMPejpwt6sFQ03VuHjhNM6nJOJ4SDhOBoTjkJs/kiztEUqDrkBDQ5oQmyLB1pYrxsoSsTaWSHF1wh4fT6R7uiHG1hqBu43hqa8DTwNtBNAAPtnbBadTYlF2/ACqTh1ExfEs1J49jLaS8+iqLkBz7glcyIzHgUgfZIV54HhCCPIPpKDhwgm0lpzDlfxTuJh9EBfP7EfL+cPoKT5LA5FCTLZU40ZDKRqzTyB//x7k7tuLkiOHUZN9Ck0F59FWWoCO8iJcKcjhsaTO78lA3oF9aCjMx43Oa7h/ZxKLD+5jfuEe7t2/g7n743j4cByPlybwePE2ni5O48ObJ/jzx7f4+cULvFl4iFf37uPt/AP8/OQ5aKQBGmUAr97j7cIjzPQNoae6Ae2lVbje0IyZ3gE8uTWJN9MzeD99F+9oIPO4rx3jNYVoP7kX9Xui0HQ4HjfKT2KptwGvbrXj8XAbZq9fxvyNNjyfHuRWZp+e3MaHpVt4+/Am3j4YxJO71zA9UIuxzhLcuV6NpdutVN9P2/vxeLoVC2MXaZ8WOo5ZqfXiwVAVBmuP4mpuClrOxeHquRi0no3E5dNhuHgyBHXHg1Fzgt6dp0Nx8VwUWvITca0wDR0FaWjPTcY1UncR/a2V7kNPQSaaj8eiOM0f+akBqD+egs7Sk7hem4fhiyU0AKS/qaF2vJrow4vRTix0NeJ2cykmmotpgFiG6dYi3G44g7Hyfeg/E44rmfZoSt6FS+k7cXmvES4dNMa181YYbw7Ei7E9+HnuCN5OZWKm3Rv9JTvRl6+DqUZLPBsMwNu7ifjw6Bh+fleFFy+aMXm7Hn19DRi50Y+5OzOYHLmNm/0jmBidwsLcEmanF9DXM4SmxhZcudSGwYFRzLNMgi/e4OWrt1hYfIKJO7MYG5/ByPAddHcNoKH+EvJyC3H48DHSEeQXFuDS1WZ0DnT8VXB17XfBVQfauq5xaysGrq52tKK5pRHlFQU4e+oA0uNCEEITVFdjDdhryMJJTRou6tJw02CShKvG74Arw78GrhQRb6mEBGtlJNmqIMlOBclMzOpqGVy5aK9oj6uuAK5oYsLFAdbvg6t9y+CKyoOeejhEdYfd9f8V4EpkeWWlhAxzBaSbyiFtN5MsUnfJIXWnHFKMZJDI4lyxAO0MXmluR4wo1hUDV7FcWxGtsgXhihsRIrcBgVIb4Se2Ee4b18Hyhx/gKSuLvKhIzDQ342lbJ64fPY0zFg5IlpRH/JbtNLnbghgOrn5C9A9/Quwf/wUJf/wjUv/0J2QwcEX1+1evxsF1a3F4/TrSelG5DkeZm+DmDX8Brgokaa7ALK9YjCtSgdg2nlGQWV197S7IYFb+NpobUB/yScUsgxhNYCukaS4iTfMKKUkOqsqlJbirYLHI6oqtV8oJboQsu2CdEhMtMynTJFhVngOrSzpquKyrzgEVA1aNmkpoUFNEvZoCGkXgqtVAHVd0lHBRTZZnH2ym8goL2K6piFbmWvhVVsHWr8AVt6TSFMBVO4NE1E6nsdYKuLrKshOqC5ZZHFypyaOd2rhG6x0aAsRqF7XLtrdT35jLYSeJWWIxK6xuPXX06GmgR1/jS8kAGdWz/ZgVF7fk0lHlWQr7WbwrZn2lT9t1VHib7aJ9rtH1cGhG9b36QpwrHoDdmAWM10XfzmVwpYceI11qTwd9Rnrc8uqm6S7STg6vBkRWWDfNGKzaTdrFl2+aGguib9+o9S6M25lhwt6clndj0NyApI8hS0MM2+zCqJ0JxuxNMW5vgnEHWibdsqe2bIwxYKmPfjNdDFoZ4JajKW672WDc1QojzO3P1RZ3vZ0x4+OCOx6OmHCxwSRpytUO0+4O3KppztMeM/QuGbMywoilAW7Tcfc87HGXjh2lPo3aWWDa0wVLIQF4FBaCh8yiiokFYg8NxSLLEMhcA0ODSCyrYBgeRUaQIvEkOgrP4mLxJCaGZ/1b5NAqDHPBLLtgFB7HxOERj00VioVAPzwI8Ma8vwfmfN1w38cVD/zc8MjfHU983bHIgqQ72mLcwhzTjk54SW19SkvHu5R0PI1L4G09iY7DUmgE7vsFYY4BK9IDnwAq/XlcK+Y++DgoFM9on0X/QA6zphzp3jArKmdnzLm5YMbZEePWFhi3ssCcixMe+Xjhsa8PFjw8MOvqihlXN8x6euERXcOrmHgeI+t5TAKeRMVxWLUQHE73KBKLoVE8ODtzE5ylftzzZGLgypfuOQNp3rjj4IoxC1vcMrfh+gKudOnvXmMFXF1WkOfWVhxeKSmhWUGBZxJskJUhMUsrOQFaydHzzMAVS8ZAYrHtqngsPFmUK8qghNYLZCWRQ++Is5JiOCa2BVlbNiB102okbl6DRPENSJbbjjSVHcjQlEamjhz26ilgryHNR3eq4oCJ+rfgirkI2mrjsL0ujjjoCdZWLt+Cq5OeBjjlJQJXImjFLK6+BlfMRXAZWuWEksItkBtpidxoW+TF2iM/zpEkWFsVJrqhOJnmtKk+KEunuWNGICr3hKFmXyQPys6gVdPRBDQdT0Lz6VRcPpuOq9l7cfV8FgdX13J/C64uYLAqDzdqC3GzvuQvwNXtfwW4ergMrlhw9puDQmbB4QE8HqHx2K0hHtuKZRV8NjmCp7dH8WhyFA9ovLc0PYWXSw/x4e0rfPr0kYOrt8ya6vPPgmXVh4948+6DSO85vHr7Xlh//ebdil79Vq/f4sXr1xxacXCVHbQRuaGbURS+BaVhm1AWuhGlwbQesA25XltxxmUDTtivxnEGepxXIdtjPfL9t6I0ZAcqwiW5SsPowxS8FQUBm5Dvsw65nquQ6/ETlWuQ57UOOV7r6bi1OOe1AYVBYqiIoj/IOHlUcQspCZRGbENByCbkBG+gH30DLlCfcqitXF/W3mYUkAp96CPovRH51F6ezxo612oUhaxDWQT1OXIzSqgsDN2A/KC1yA/8ifQDioJ+QmnoWtpnM4rDN+NCwHqc8FqFIx6rcJLauhBAH9EgOVSEKqImXAnVEQqoDKMPZghdX+BGbpFU6r8epb50Hr/1qAzcjOrg7agKoY9oyDY63xbSVpSEbkM5rVcGbUNN4DY0hGxHU9hWNIZtRF3IGlQF/wmVof8dFWH/jLKwP9G9W4WSoNUooWso8V+DsgABHJUFrUMxlQW0ft53NU77/ITjPj/isM8Pgnx/wjE/6jsdd8p/FT0wP+GC/4/ID/gRBaz0+wF5vj8iz281cv3pvvuto3bW44LfZmR7b8Ep1/U4brcKx63/hJM2f8IZuz/hvBODV6uQ77ka2a5/xFH7/xOH7P9/OOH6j7jg/QOvz3chOaxDiYMYqh1UUG9viHoLM1QbWqBczRKl8lYolramwYgth1Z5m6yQvXYXjv1JG/v+UQWH/psWzq8zQ4WEO7eyalD8DbiS9xNiXMl6oIrL67vgillbMVhVtN2Zq1jM5Rt49Z8Frsq2ef0Vef9VcFW5VVCVSNVb/yPA1TKwoknYjlBSmEjhIn0fXDWQmiRi0MSWGbja/gVc/T6wEklSiFnFIdX39B1w1SJDpQzVybAYVyyzYCqPcSVkFdyDLg6vMkXag24FBqv2olchS6S9/8uDq6+B0kpGQbkUdMskcfXIJn/lKvivA1eCvo6rlf6dfrO4YOkiaPV9cNWpmIROpSRedin814KrfjW6b2oMWO3h6len30mT+qyVgW7tNBqMJ6NDNxEdeom4pk8lyyRoRH97u+NRaxaDYutIFDhHoTE2CzdzSjDf0oL79LGeaK3FUGMpukrOo+bQHhpYROKsnz+OOroi09IWSWbmSDS3QKq1Dckasbt2IVhHCwHaGojYaUATYtpmb4MYcxMEGejAW1MVXlqq8DXSQaS9BfaHB6DwQAbqs4/hUs5JXCu7gNEr1bjXdwUTbXW4nHcc59LDcSDCHQcjPXE2OQxlR9PRcPYA6k9noeZYKuqOJePyKfptCo5irD4fs23VmGwqReuFE6g4sAdl+/ei+ughXMw+Se1lo6XgPK4WXkBbSS46ygrQXV2KwUt1mKKByKO5O3j38hE+vH+BtyzQ+quHePZiBi9f3sGbl1N4+/IubZ/F57dL+PntY3x68hCvZ6fx/PYkXpDe3buHzw8e4PPCAl5PTdFApwd9FZVoOncel3Jz0FddjemOdjymQc7bO2P4ODOGd+P9WKA+3yg8jGvH4tF+LBoDeamYvngSz/pK8Xq4Ds+G67F4ow6PR5vweuYaPi324ecn1/HzUyqfduOXZ5349LgNb+9fwct7l/Fmrh0fF3vw+VEf3j7owLOZZjy+U49Xc83U5zZ8WmrBy8kqLA4WYKHvAh72n8fj69l4cv00HvWdxGLPcTzoOYEHtL544xyejOTgxa08vBotwKuRAry8kU8qwOuRErwdKcOz3lxM1R5E2+ko1B4IosFkBFqyU3E1dw8PkNqRdwCD5ScxVnseY9XncLPkBHpy96Pt/B60XchE65kkXDoSjisH/NCy1w0t6bZoy7RA+z4ztO7fJYCrC9aYuByMVxNZ+HjvIN3DWAzX26K7UA/DVbuw2OWGtxPheHsvEW8XD9GgsBRv3l7BwsM2jI61Y2x0CDOTdzExPInr3YMY7LuJmak5PLj/CFMTM+jvvYHurusYvjmOu3fnuLXVk6cv8PT5Kzx+9hpPn73Fs6dv8fDBU9yZmsXQ0CiutXfi4sUmNFxsECyu+oWYVcvQqqO/g2tluY+We79Ve0+HAK66r+Fql2B5dbVTCNBeVVOC82ePICs5ClHejvDYrQNHLXk4a8jCleSmIQNXdRG40mLgShreugK8YlkFV8DVzuUYVyJwtewuaKWMeGtlJNgISrRV5gArxUEd6c5ayHDVWdEeNz1kuf8GXLF1lkWQwSpPQ0G0vH8ZXHFopc91eBlcMbdBF10ccNLmroIrWgZXLKOgzbJE8MpCERlm8kg3FclEAem75JFqLIdkIxkkGUqtBGrnGQY1l+GVoCjVLQhX2sTBVZD0RgTu2AjfLetg/9Of4LJ1E53DAlcPHcTohRxcjIrHIR1jmtRRm1u2IXHLVsSuXYvon1Yh9scfkfTjD0j76Udk/vQT9vz4E/aS9rEMgmvXcFh1ZMN6HN24Acc2beDQirkJnmKugqRz27cgT0KMp6fPE9+OnK1CnCuWVbBQXIyrQEz8C7xiLoPbt3NrKwav2HLpDgkBXslIk6RQLiPJLS2Yy2CxJDuWuRSKo5Qmq6yOwaoGFXk0qipwC6sGEZS6qKmMJm0VDqyaOLBSQJ2qPOpoX7bcpKWMK3pCQPYrWopoUpVBo5IUt7q6wlz8GLjiUhAg1G/EoFWbFnMTVES7rhJ38+tgAdYN1Di44ts1RFZZIkjVriaPa6QOkfUVdzXkYIu2sTp1RXRqKKNLSwXdOmo04VdHD5Xd2qpCHZXd2l/WO2j/dlUGwpS462GfsRbPAMiCwDOYJWQ8VEYH7dtJ36VOKrsY5KLr7jPU4tCKuQz279JF3y4d9O7UQd9OtqxP7ehz98GBXQaCdZUlA1TGfH2Avn0sNhaDWRxakZZjZQ2ZGXH3wRFr5qpnhlu2prS8WwjobkP1dia45WCGcdKYvQlGbZmrIbPCYtZY+hiw0MMglTetjTHuZIG7Hna47W6LUUcLjDlZc2ur+QBPzPm6Y8rNAZMutiJwJVg13fd0wKwrc43bhVvUxpSjOWY97GkbtcOCtVM7t+mYe16uuO/njQdBAVgMCcJSWAiWQgWxzIMPQgJIgQLAonLWz5e7FTKw9SwmhhTNLa/mQ0JJYXgcFcuz8TFwtRgWzq25FqmNhUBvOo877vu6cXC1RFr0csIDd+qnKNbUtJMjloIC8TI2Fq8Sk/CCBWmPT6Q2YzAfGIx73n4cFjFXPgau5r39efD1pcAQvI6Jw0t2Tn8WHN0Td50EcDXj4ox7rk6442CLWxZ0z81NcdfelsOr+66umHNzw11n2tfFDXM+fngSFolX1P8XpGfR8XgcGUvXHcHBFYNWS6HRWAgKw6xvAGY8fTDj7sPdA2dZ6UrndXTBuJUdRkytSJYYNbPEsInZN+CKuQpeVlBAs5wcL1tVVHBVVRUtysoCvBLBqhpZmRUx60qmZXDFMoqyrIJlCgxcyaCA3g259J44S++DI2JbkLFxDRI2/oT4bWuQKLUZKYriSFeTRKaWNPYwayt9BWQZKWP/LlUcMFUX3AS5i6A6dxEULK30aAyoL1hbuYrAlbtgbSVAKyOc8THGWWZp9RW0WgZXX6CVBXLCSOGWyI20Ql60LfJj7VEQ50hyRkECzWOT3FGSKlhblaX7oyIzCFV7w1D7lbVV07FENJ9g1lZpuMKyCZ7bS2OLfWjPOYBruYfRmX8M3UUn0Vt6Fte5tVUBt7Yabij9Aq6aReCKuQm2NvLg7CvgimUW7GnDXC9zE+zA/PUuLAz24OFQn2BtNTyIxyNDIg3iyeggnt4awrPxm3g+MYLnk6N4cvsWFjm4GsPj2Rm8fvoYH9+94eDqPbOm+vgZr5k+iKyt3n2kMegHGsO8F/QVsPo9rYCrV6/wlPSHTLv/C8c9/oTcoHUoCduIsnAGr7ahKHA7LnhswXH7NThk+ScctvojTjj8hGy3Dcjz3YaSIPp4hNKHJUwSJcFiyPffjByvdbjgvhrnnH9AttOfkO38I7Ld1+C853qc896I8z6bkRewHUUhO+hcO7jlVnHINhQEbsIFv7X0x7AKp5m8V+Os1xpke66lY6lNr/XI9abz+mxEvs8G5PutR2HQWhSFrqE21qGIVBC6DoUiFVN9SdgalIatpetZj/JIuqaoLSiOpI9r2GZkB2/EWTpnTiB9UAOlUBoog/IgUjB9LIN3oCxkO8qCt6KMW1sxeLUBZQGbUBGwhbSV6uhDS9vyg6g/wZtQGLwZpcFbUEXH1NL1NIRuRX3IRlQHrabj/ogi/3+ka/w/URD0D6R/puUf6X6tRj5da77PahTRtZcwtz3WTsgWFAXRvQzYiNP+63Gcth1ZEQ0cqO4Yk88anKD7dIaOP+dL95iJ1rO9VnPLtmy63+d86Vp9t1MphtOe2+mB3IRD1jQIsfoJx21W47Q93XNH2tdpDU47/oQjNv+MLIv/kwZT/wcO2P0jTrjQ7+hC7dI++fZ03Q70IrFTRzV9YCoNjVGhuRtlSuYokbagQYk5DUAskbfZGjkbLHBmlTGO/Ysuj3F17F/0kLvRigdVZwHZhfhWgSvugiw4ezWHVe6okvag0otDq++CKzF64Lc5cxVvd+HrpeJuXH8TXImJwJX498AVafsyvPpWZds8/4q8uNWVEOeKtN0XlctiAdq3+nyjKlI1L30F/SvAVdX2AFSJBaKGWVrtEKBV/Y4wrq/BVS1XhEiRpCgOsDi4kozl8GoZXDFXQbbeLBn7V3VJ4ku2wO9q2T3wa4j1FcDi1lbyQnwrwVVQlFWQSgawBGiVxdWruI/Eyv88cNXHQNVv9T8CXPHya6DEgrSnoEsmiYuBqz4RuOpTZPoeuEpGPwNby1JMJaWJROdV+Eoc2mWIIFa64CaokCbKJLgc2ypFBK5SvgVXSszqKlGAV78BV91KyVy/C66UBXX/Vn8XuMrgwKpffQ/6Neh30spAjzYDV+k0SE/BNd1EtOsnos0gAW2GJOMEtJgmoM4yFoUWoThl4o1zTkFoSN6DwYIcDFflobPoOFpz9qHlbCZqsmKRF+6DU+72OGJrgX000MswM8EeS3Pst7NGFtWl0MA8igb9oTRhidBTQTxNtFOtjJFhayLSbqTRwDzFyRzp3g44lUDP5un96K/Kxa3mctztqMfSzTa8uXsdr+/00UChEb2VZ9BI5689lYrGM3vQknsQ1wqPorv4KAbKTmCk5gwm689huikP91tKsNhRjfutFRirycdgKQ1SyvJxo7IQN2qLcL26EN3lOVxDNGiZ6b6Ex+N9eDE7irePZ/D5zRL+/Pk5/vzLK/z68wt8/vwEnz7O4/O7u/jwcoz2GcGrh8N4NncTT+8O4ekE+w9bHx4MdGGeBjULve14QAOcWRrsTFysRl9xDppPHUbtkSw0njqEtryzGKwswHhTOe5drcX8tRrMtRRhrOIIes/GoeNoMHpOhWC0OBb3L+3Hy+ssc14xPkxV4t10LT7MNuLTQhM+PbyIj4sNpDp8WqrB50dV+LxEeliLjwuN+DB/CR8fXMaHhWa8mavHy5kqUiXe3K/A2/kKvJ8rxfvpIry/W4R3dwrx/k4+Pt/NxS93L+DnO+fw6fZZfLx9Bh/uZuPjzAV8vpeDn2dy+PbPkxfwafw8Pt4ijV7Ax5ELeNlzCnfr0tGVHYyLB71Qu88Tdfv9OMSq3heEmv0haDochStHY9ByNBatR2Jw+XAkGg/Se/lgKGr2+KE80QmVsdZoiLdES4oVOrNs0HnAUgBXB4zQecEGUy2heDO5D+/uZtFAku5V+W50Felh6rIt3oyF4fNcIt7Pp9BvdABvXxbg/YdWvHx9HffvD2FqcgR3x6dwZ+wuRofGcL1nCCNUzty5j/nZRczOPMD03fuYm32AO3dmMTo6ifGJu5i7v4hHT1/i5auPePnyAx4/fokHC0+ozUVMT89ieHgUnd3daO9u59Bq2ZqKgarO652kji/L/Z3o6OvEtd4vEsDVMrRi8a7aeYD2FvobqmuoQM75EziYkYD4QHd4mxvASUcRzlpycNGU5VZXDFwxqyt3TSl4akvDS2cZXMlzaBVkrIBQEbgKN1FApJkCoi0UEGupiFgrBq+UEG9NslFCop0ykuwFcJXmrIV0Vx0uBq4y3XRX4NWyViAWg1WehiKxZX2uAyJodeg74Oogs7py0sJ+ZnnFMgo6aiDLUR1Z9iRbtRUxeMWtrqjPzG0ww4KWzZSQTtfDra54vCsZJBvLINFICvEGEojTFUfMV/AqSm0LwlU3I0RpE4JkNyJYcgMCt62F+7of4LLhJwQrStNkzBqFfj44bWGNDHkVJIlJIGHLViRu2oz4desQt2o1EletQvqa1di7dg2y1qwRMgj+tAr7qX7/6lU4xKyuNqzD0U0MXG3k4Iq5Cp6k9TNbaCzNrK1oAllIyt8hxt0E87ZuEcptQswrHoidZRVkFlcsztX27aI4V4K7YNF2Mb6tlFlb0YRUcA+iySqVRRIskPs2FEpsFwK1y0qiVonFsJJDozpNfNUVBWkooEGdASqRVJkVlizqmLhFlhwuaiiiRZRNkAVjv0z7N6vIkqRxWVUGLcwaisEnBqa0vuiaDnPrU0YHHcOW2+jvtU2H9tNT4IHVr5HYMW0iKNWuIY9rzB1QU3AT7NBgcEqwfmJWUALUYtBKgQOtTnUldGkoo1tLFT1cKlzdTJpUz7ZpsH2UhH1J3dosY6AGh1b9xtroM9REt54GunXV0a2jjh5dDfTqaqJXT3PFcqvXUIu7DHJ3QQa7eHZDTe6O2L+TBWI34LGthkz0efwq5vp3y2o3dxPkgMrEmMOqG6aCeJ0pydwYg+ZGGKRjGLyadGDZ7Kwx4WCBUfpG3rTeiZtWOzFM381hayMqjTBiYcgDtA9bGuCGJctcqM9dCccdzDHtYY87HnZCkHVq666nExaCvDi8uuPuiAlnweLqnqczD4C+4E0l7X+HxbayN8EdJwvMutvhvpcDh1dTLtYYt7fAmJ0lJlmWPU9XLPj7YjEoAA8C/DnMYloI8MFCoC/uB3hj2ssd485OGHNyxF0vLzwKD8dLZnkVHYWHYaGkMDyOjMajSAatWCyoUA6/2PH3fNxw18ORuwvep74tsH44W+G29W6MW+zCpLU5phzscNfNBbO+vtRGFN6kpOFVUgqWqK05vwDc8/blrnnzvoHUBoNWfnz5WXgU3sYn4FlEFB74U/99/Xig93suLnjg5YGHPh607oQputYpG7p3dnSvbK1xx84OMy4MWrnijqs75v0D8YT6/5xlE4yKw+OIWDp3NI9tNRcQwuHVg2DBTZCBq3tePnQ9JDcvascDdxxccMvCBjd2m+PGLnOeSXB4lylu7NyNQWNj9Orr0d+7Jq4oKXNodVFGBs3y8mhRUcZVNTUOry4pKaFRUYHmgrI0F5ShueBfgisGrcromS9hsa5ouVRBBoX0Xsin5XNUf1h8C1I3r6H32mok7NiAJPntSFWVRAaDVvTd2KsvhywWlH2nMvaz+FZmajhgoYaDVuo4yK2ttHDYQRdHnfRxjEErF0OcdDXECTcGr/Rxgt7vp+j9/wVc7foCrQKXra0YsLJEbpgVyRq54TQXDrdCTqS1YHEVY4f8WAfkxzlxcFWc7IHSNG9ubVWeEYDKPcGozqI53IFoNByOw8WjCWg+noRLJ1Nw+XQ6H6sycNV+gVlbHURn/hF0FRxHT/Ep9JWdxUCV4CY4zNwEaQzIA7M3V2LiUjVuX6nD1Iq1VdM3FlcMXHFoRd9wBq5WXAVvXP8GXD0ZFfQ9cPWQgavb49xN8O3L5/jw7i0+fPiAtx8+4tX7T3jJ9O4j3rz9iLdcvwOuXr/levVbvXqDF6SnL1/hycuX+EOUwf8Xe23/AWd81yI/lD4MYWIoDJVAfvAO5Phux2m3jTjptJZb62R7bMJ5b/oI+YmjKIg+LqFSKOPgij4qAVuQ67MBuV7rccFzA2kjLnhv4rDqnN9mnA/YinOk84HbkBu8nc5DbYTRhy6I1v03Idt3PY570gfS9QccdPoBh51X4ajLGhxzW4vj7utwymsTtUP7BomhIFQMRRHbUBS5mcqNtL6Bx4QqYtAtaisqogUtW2IxaFURJ4byODpnzHZcCN+M7BDqWzB9NIPE+fXk+orxsjCIHowwGZSFy3A3yeIgdq3MwkocpXRPSoLEudUYC9peEErXHUofYNrG9qsI2YHqMAnU0LVVhW1FeehGFDGXvuA/ITv4v+Fs8H/HueAfcC5wDc76rUO2z1qc82GQieS5ju7tRpz33YwzdN9OeG3EYdIBuo/7vTfjgM8WHPTZiiN+23EsQBzHWem7Dcfp9zjmtRUnqDxF13DSbweO+5C8JXDcVxonAxRwKlARJ3zlaWAlif0O27DfdjMO2mzGIetNOGC1Afst1yHLYg0Nmn5Cssm/INH8X5Bm/RP22K7HfqtNOGy5Heds5FFKA7EqW0NU7jREqYYBypR2olzeFGVS5jToMEf+ZgvkbbbChfXmOPmDEQ79ozZJC6d/3IWirY4cRFXL+K1kFKwVQSyeVZBnEvREtbQXqqSYvLkqJb1QIeGJih2eHDCVbndD8TYXrpLtrgK4EnPj+h64Ws4y+E22wd9YX30Lrjy/AljCctmyOKjy+I2EfSvEvLkqt1O/xXwEbSdto7ptXqjcuixPkbw4xKra9nvwyp/rr4Grr1XDFfodhXGQxayw6nfQhEqSBWKP4pZWzFVwGVw1iWJRfVc7/g5wJdL3rK9aZJI5uGqTT0f7CrjKEIKzL4Mrxb3oUfy3gKs9X4llFhSyC/bK/xskl8Ez+/X8NXgl9/1juasdc/1bgVEkEbjqY8BKJFa3sp3vLwRF7xVBpN5lcCWbzLVscdXLMgUqMn2dXTCZW1X1f1dpgsWVYtoXsXX5b8X7QG0zfRuQPfkvLa5+A66+cSFk0OqvgSslod0erhRBSil/Aa56/sJVkEq1FAFiqadzcNWvSb+7Fv3OpC4d+nvSTUWbfhJaDehvzigWl3fF4LJ5DOpto1Bk7Y8jhjbIMjDBaRcH1CSHovUo/Z0ei0TzsVBcORaO5gNBqEnxREmkI/IDbem7Z4cLPo4opAl1Wbg3SsM96B3vhJwAG5zzN6dvmAVyQ61RHE3vtGQvNO4JxKUDYWg+FIGLR6Jw8WQCOgr2Y7zpAhb7qvFi9DLe3m7Hp3s9wMIAsDiEX2Z78GLkEh701mCusxz32kpw90o+7jRfwGxLHh53leP1YD3eDTfjzY0mvLxejxd99XhOetZLZT/VDV7BC9KT602Y76rBndZSGqCUYK67Dq9vd+KXpRH8+vw2fnk5jV9e38Mvb+aoFPQrrf/6fAKfF6/j5Z0reDBUi7udZRi/UohbTQUYayjEWH0BRligz/JzGCw5jYGCY+i5cBDtpzNwmQZVDfujULc/Eg2HYtF0hJ714/SMn05FZ3Yaus8loTs7Bp2ngtB+1AsdR13Re9oNI0W+mGumgXL/HnwYO4oPU6fw7u5pvJ05g1fTJ/F86iie3j6IJ5P78ZT0bDILLyb3kY7QQOkkDZjOkE7h6fhxPBk/SjqMpxOHaF86Znwfno3txcuJ/Xg9cRCvxkm3aHk0C29u7cHbsQxaTiel4iVXGl6O0ERhOA2vb1A5kI5X/Zl40UvqIXVn4uGVJNwqCcS1k85oOmCHuj12qMmwR2WaEypSXVCd7kF1PqjPZPLGRVq+uNcbjVn0d5Hlifo0F1TF2aAy0gx1USa4lGiB9kwbXMuyQuve3bi03xjd52kSdSUUr0Yz8GQ4EWNX3NBRZozrNWZYuO6Hz/Mp+OXxHrxbTMfzxX149fw8PnxsxqfPQzTIm8LjpRk8vD+PxfuLmL1zHzcHb6G3awADfTcxPjrFAdbDhcd48ew1FuYfYWhwFO3tPTxQO4tzdfv2LKZII8MTpEkOuR4+eETlLK4PDHEg9VfBVX8XV0df11+Cq65vwRXPMNjRgoamGuTlncHRfalIDvWFL01onXSVfwOuREHavwuuhODsDFzxzIImcogwk0OUhQJiLBURY6XAFWutgLhlcOWg+gVcuWgj3VV7BVwx7XXX+y64+gKwDH4DrQy+D65cdLj2O30HXNl9B1xZMimTVJBuroQ0EwXuMsjAVRKXDBKMpZFgKIU4fQFexWoJroNRGlsRrr4VwSqbESi3AcGSaxEitgb+m3+E+/p/huumPyFAmsXDkkeyvAKSxSWRsHUbYjduRNz6dYhftxYJq1cjSQSuWCbBvbS+b9VP2MdcBVcJ8Oog1S+Dq6ObNnJXwaPraWy+cT3Obt2MXGZtJUVjYQnBVZCBqlxmdcXhFYNWYgK0kpZGCcsqyFwHxcVF1ljbucUVWxZcCWmczdwE5SR5VsFKUimzuqI6JhakuUpBCrXK0qhTJanJoF5NViQZoU5FUP3XUpYiSeMiC8KurULfDHW06amiVVuJuwhepuMvq8jgCncHlBPcARlgYkHYNQVw1cmCnhuo8vKarhLadeTRxkX7MoilJf+VxZUArjq0lmNbKQvSVuYxpzq0FDjMYtZTnRxeKXIoxSBVDwNVtC9b7tJksIq20fZutg+tM6DVr6uOAUNtDO3SxcAuFmRdiFvVa0DSJ+lpo09fB/1MBrpCPCsjkYugkQ6HV8y9sM9IA70MXBmyOFlavC2WSXBgty7PGDgiilvF3ABHrXZjxHI3j23FYNWgiSEGRdBqyMIYA+a0bmmMUTtTTDlb446LDcbtzTFMx7JMhKy9IR64ndq1NMItFuvKypBrxEK0jfYZtzXFjLs9h1csRtWYgwXuuDvgvq8HZr3ccNvZHuOO1lTa8iDoC75umPdxwT1XG0w5mGHS3hR3nRm4ssG8tz2HVzNutrhN7TBrsHFbc9xhx7q7YM7TjUpXTLs587YX/Dy5Zn3c6JzOmHByoOuxxS1He8z5+eBZZDiesNhXURF4HhNDZTTPvLcQFIIHwcF4EBSI+QAfzHi7cnAl9M8FD7wdMetihXEG9kwMMMGy/dnbYMLBDlNu7txa620qfYMSkqiNEB4Efc7bH/e9AzismqPyPpWPQ4R4VM9ZRsOgYMz7+WMpIBCLvr546OWJJwG+eMzgmyfdDyc7zDrR9Ts7YsbBAdP2dB9cXOm+OeO2qxvuBwRx8MYsvB5FkMJiRBZW4bjnF8R1PyBkJb4Vs7i66+ZFYvG03HHbzgnDJhYYNDahv0MWt8sUN413Y8hoJwaMjdBnoE9/5wxcKQqB12Vk0MSsrpSU0KaujqukSyrKuEjbG5UUUE+qU1RAraI8ar5yFWTgimcWlBZHCSvlpZAvI4lcei9ky0jgoNhmpG5diySxdUiU3oJkZXGkcRdBWezVk0GWoRz20fdi3y6WTfArcGWtjkO2Gjhsr42jTro46qKPYyJLq5PL1lbuArg6+RW4OuO7C2f8REHZObhillaWyAldhlY2XDlMkTa/C67KOLjyR3lmECr3hPwluDqZjCun09DyG3DVmXcY3YU0HmNugjQ26yvLFsBV9W/BlRCY/bfgavraJR6cnbsKiiyu5pmboAhcLbDg7H8nuGLxrR6w4Ox3Jml8soD3r1/iw9u3eMdcAd8J4OrFu094+eYj3rwRoNVbDq3eCXrzTgSvBED18iXT62/14jWeU/nkxUs8evYCfwjT/v8g1eIf6MO7Fif9xXA6iP4QgqVxLlgS2QFi9CNtoR9rC7L9xGjQvoMkQQN4KRrIy6IoXBbFYdLcgio/aDtyGZTypzJgBy1LITdEmn5MSZwLlcD5MAlkh4rjbMh2WqcPW4QEiiKlOSTLC6a2A7bhmPdG7HNZgz0Oa5DltB77XTfhgPtWHPTajmN+kjgTLIdzYaRwajd8B/1RbCdtQ06IAMMKwuiDFyWDshhZlMbIoCCC+kHnyg2nj2O0BApjqE+R4jgTshWngrbgLB1zLngHsoMk6I+P2g+QxGm6tjP+0iQZ+sMk+UrjtK8ETvnt4GDohI8AiU76bKf1HXzbaZ8dOOstjvM+4sil/XLpPuWHSNDERgbF8XLIi6M2o7fiWMRGHAvdhGOBW3Cc7tWpIOpL4A4c9dyCvfZrkGm7GunWq5Bo/iPiLVYh3moNDbzWIc5uE5KctiHNVRz7vWXpeBUcD1LFYX9l7POSo8GXFA28ZLDfRxmHAtRxMEADB/w1cTBQG4dD9HE83AjHwmiQRXVZHkrY4yyPvQ6ySLfcgUSTrUgQKXbXZoQbr0fY7g2INN+KKDNxRBnRPgYyOGqmjWJ7M1TZWKLSyBRlqsaoUNiFKjlTVElboELCCiXbrZG/xRrn11vg6D8bIuv/oD78gy7Or7FC5Q5P1DFQJeMnAKtvxOp8aZsPaqR8UCXhvaJlYMXAUtl2mkhuc0fpNjcOsH6rsu8Aq1IGuLY6r6h0qwvt60L7ugrwSlwErpbhldjXEMvjW20jbaX9t7p9EfWngrZVinlyVYl5oVrc+xuxusptDFZ5oIIdv4XOu8UdVVtE8OovLK8YtAoQtP2LKrcHUltB1GYwanYIqpYIovtE2kESXxbV71hWCGokQlErEYY6iXDUS0SggWkHUyQad0QJWQV3xAgZAVcUh0vfKF7QvxpcJaFFJgVX5VJxVT6dw6try8HZV6DVHvQo7UWvUhYHVn0iCeBqz9/Q3hUxaNUtn/GNen6jbjr/70rui3p+VxmC/qJdmqzLp3IJFkyCehXSqW90nGKaIIWvlbpyzDeSS0GXSN3LYlkGRYCpd9kFkNRP/b7OxZa/SIBSwv4roIhBIwVRzCyR2DKrW9bXVlTfgilBnYqJXynpG6jFpZz0l+BKWQBg/Nyi/vcq0n1SomtVTuFi4IqpW5Xq1QQxeNWrTseoJ6JXIwl9Gqno12CB2ffQMv3emnvRpb0HHboZuGqQgivG8WgyjkLDbvpbtwhGlZ0/CuxccXTXTqTrKCPLRAUXvI3//+z9dXBdWZbui/af78aNc+Pec+5pqC5IMGWaxMzMzMzMzAyWLFlk2TIzW5YlkyyLmdFMAovR7MT63phzb8lyprOquk73i34n2hFfzLUX76W91prz5zG+gZuZbmjZF4DeExEYPheHu+cTMHw2Hn0nYtBxMBJt+6LQtT8eA4fTcPdEBkZOpmH4ZBKGT8fTunG4fykBD8oT8LgiCc+vp2Pi9i5M1eVjurEQUy17Md1Whvmeo3g5dAbvH1zG90+r8OPoTfw0Wo2fn1fjz6N3qK3BD4+r8eHhTXy4fx3vRq5iufsM5lqOYKH1GF51n8N3Q1fxw4Nb+P5+Nd4PX8PbgUq8Ib0dqsL7ezfw3YObpBt4d7cSK/0XMdd1BtOdpzHXdwEvH1Th7WgN3o7V4/VYA16NMjXi1bMmvH7ajLdPGvCW9rvSewnjdQcxfDkPHfRdWw6louVAKprK0tC0PxUNpcmoK0lAbVEc6gpjUFsQhdo9YbiTH4jb+X6oJt3KC0T17iBU5wYLW3+SF27nueHOHkfUF9qiea81Og/ZYuS8C8ZrArDYFYVXgwlYHozDbH8kdZTCMN4bgrHuYIx2BwrUFYixzkBMdAbhRVcYKYYURx2saBJ1prtpXg916nuCuBjkmeoNxnRvKKa7aQDRSeoIp2vCFIbZ7lBSCCmYrpVQncGY7wzFYmckljtpINKRgKW2JCy1CDR5OwJDZ9zQVGqFO4VWqMm3o+/ogBu7nEhuuL3bh75jAF0PP5r2JnmhJs8Dd/LcUcu+P61XnWaP6wnWuB5ngVsJlriTZoO6LBtaRtN5Zug86ojn1XRudOynjUHoqrRDa4UFHrR4Y/l5Gn5cKcT3K3vwam4XFmdy8XL5AD58qMJPP/Xgp59H8cP3C3j7ehnL88uYeD6F4YEHaGnsRP2dZmo70Nc9xOHVyyXqEK68xZNHo2hsaENF+TVcvXKDVx1sqG/Bjeu3cf3abbQ0d+Le3ce4O/IIHR09aGEgqrv51+BKGGXFgNWqfgtc1bcLxEza65rrcLO6CmfPHEVZUS52xYUjhAaT7vpqcNMSpgtqyMJLQwbemiQagAjAlSBdkFUWDDH6WFUwwlQBkebyiLaUR6yNAuJtFT+KwSsHJaQ4KQvAlasGMt20hPCKpQzqUN9J91fg6nPK9/lFtJWfIdcn4MpTb00F7jrY4yYEVy4aAnF4JYi82i2sLrjLTgitbFSRZaWMTEslZJorIN1MHqmmckgxlUWysQySjZhWUwclkahD/TNtMURpiiCMgSuFbxAuvQlR4hsRLvIl/L79Hdw2/0+4bv4dArdvRILoTqSJiHJoFceqCW7agISNXyPp66+QSspg1QS/+go5X36JXFIeTTNoxaoIcnDFva2+RQmp+JvNKN68EfuoPbyTRVyJ4JQk9et5VUGRtaqCp0lnxWmwKSmFizIyXOeF4IoBrIvS0rgkI80rCp5frSwoKU4S45XEKpiXlaoiKlWVcEVJngawAoPmqyqyNJ9JipZJkqS42OdratK4riYjkCpNKzNJCSWNW8yrSkcZTawKIP3mWNQVM2SvVZfn4GoVXtWpKQiqCjLQRWqg32aznhLaDFVJamhlVQBZ1JWOIleTjhBckZq01kVbrQdXOuvBlSD6igGrZh55pcAjslpZRJWmIEJrLVKLwSttIcyi7bv01dFrrI1+M330s8p/poIKgV1GAnUa6qFDj8ErXQG8os89zLfK1JDWNxSuLwRXJproNtHm0VoCeKXFQRZLP2QAq9/SEAPWRhiyZdFXgjRAlgI4YGPC0wMF0MoUA7YkO0FK4AM3FtVki3s0Zhig7QZ4ZJUxBlnlQSsDrhGad9fWECO2bNoAw6wKIas4aGmAe/YWeO7pyOEVA1f3XW3x2NMZY75eeObpjofMI8rFHg9c7fHUy4VHXI37ueEJSwl0NMd9OgcGrka97DHu48g16uVA+3TAMw/axp3JDk9cHfDEzRHP3J1puRsm/DyFEMwT4/6eHGSN+jJQ5ooRJwc88nTDVEgQFqKj8Do5Ce/S0rAUH88jrSbDwklhmApnCsZEiB9Pa5wM8sZcqA8WQr0xG+CGUVcbPKbv99TJDs9cneg83OhY9E6Mi8ebtAxqEwV+UgG0D5YeGBBKLSkwDDNh0ViJS8ZKfBIdIwKjASwiKwBTLJUxMBCzgQGYDw6gaV+MebnS/lmKoAumvDwwxUCVhycHV/ddXfGAPo+HRWA2Nl6g6HgOrphYlNVoYCie+gZhjNrJ0EhMBIXyaKsnHj54yozgPbzxyNEVQxbW6De1wKC5FQapHTAyQ5+RCXqMjHjEVauOFurVVFCtII+bcp8HV9XKSqhmAEtNDTdUVFClTPe8ohyuKjJvK2GaIOmCHD0nWFVBWQkckxLHUVKZpAjyRL7l4CpdQlBJMENNkhuy5+rLIc9QDvnGCthjqoQ95ioosFRDgZU6Cm3VUeSggWInLZS4CMBVqQeNl1mUlbcRVxk92/cLVbYuVfATj6sQcxwN+wiuOLyKFsCrEzGfA1fuAn+rDF9cygrA5V3BKM9laYKRqMyPwbVCAbhiaYIs2oqDq0O7UH8kF43H8tB8ogBtp0vQcW4fOi8cQNfFQ+i+fFSQKlhxGoNV59dVFLyKhzUCf6vVNMFnTayi4B2MMmjFqgq2N2C0owkTPOKq/WNVwYEezDJvq1+AKw6vuMeVwJh97v4wB1ezz57g5dwMPrx+hfdv3+LtOnD1UgiuXr/5IARVb3+l168FwGp5menVp1p6icWlFcwtLmNmYQn/EGv4fyHN9g/IdtlCL25RFAXLoyxKGQcj5bEvVJxe0Nuwx2srinx2ojRAAgeCZXAkTIH+OMo4GaVEfyxZHKX1DgWxiB8GdMSw318S+/1IgVIoC5XBoWgFHElQxJF4BRyMlkZZhDgOREjgaKQ0TsbI4lS0PI5HyeNwhAL2h8pjL53D3hBF7A1Vwb4IDZRF6+BQvB4OJ+jiQKwaSsKkUUjHKg7ajtIQUewLYseSw8EQJRyJUMWxKHUcj9ag/dH2IXIoDpBCMZ1LaYgsSoJp2yApkgR9Vyk6hiz2RyrRMVRpv0rI9pKgDs83iLHYjATbbUh1EqFOzw4OkGKtv0Ckxe8QbvYviDT7V0Sb/Qlx5l8hyXoj0u2+QabtFqRbb0Km3RYUeIvjSKw6zmWZ4Mwu+qGn6aAgThm5YbLYTddwb5QKXRNdHI7Xoe+igDSHHYijY4YbfY0A7T/BT+cL+Ol9DR+9DfA13Ixg8x2IsZNClhfdcCHUYQozxu4APaR6qCHWQYGkiCR3TaT76iOLbqicMGvk0Y2UH2WH4jhHFMfaIz/cArsCDJHrb4gCuvlyPXR55Z1kWyU6thxCjcTho70NXjrb6Zhi8NWVgJ+qBCJU6eY30scpO3tctnFEuYEtLqta4IqCOa7KW6FSzhZXpR1wWcKRg6vDm6xQ+C/6yP1/tFD8z0Y49a0zKqUDcUM+FNflQtbEQNY1WYE40JIJxFUpAbi6IuHHxYDSJTFvAbT6q/q3g6tVeFW+Cq/WRV+VM4l4czjFtdObg6fynV64wkTzuER9UMGhlS+uivuhUsKf6yqdfwWTOC2jfV0R+TW4uspTBwO559VVFmElIvCxqmCQioOqj7oiFsb1CZj6LLgKW7c8HJVSEaiSisQ1qShcl4zm4Oqm5Cq0+iW4ShJCq+Q13RHq7wFXdTJpqOfgKgsNCllr4IpDKyVhpBWDVip56FLJR5dyvhBc7f4ESv2WutaBLmbm3q6Q8/eDq3Xq+My2f0lr4Eox8yOkIjFo9Qm4+oXafwtefU6KH/ffJUwB7KFj93KtAqxsDrPWwBWHV7+AUopp6FyXatgpVIdi2qfpf78EWMppaPlr+g1w1cqit1hUF/8OQj8t5Sy0qWYKlSGQGkldoHYNOncNOi+NVHRopqJTKx1dWqyaYA5N56KN1KKTgyb9LNSbpKHGPAE3zCNRYR6Ii5ZeOGPnjGPUyd5rpYVdBtSRMd6BMjc53Eg1w+AxP0zeTMBSUxZetu3Gy449WGrbg5n6HEzezsZsTQ4Wa/Ow3JCHlaZcrLTswquOLLztzsTb3gy87k3Dm95UvO1Pw/uhTHwYycF39/Lw4X4B3t8vxLv7RXh7rwhv7hZTuxdv7u/H67v78WpoH14O7icdwMrAAWoP4fXgYdIBLHYWYLoxC1P1WZhrzsfL7v14O3Qc70ZO4c3gcbzsE3g1zfccwEIfrd9fhuX+fVjuK8ZiVz5m2nMxSRrv2E2dkD2Y6CsilZL2YaJ3P17Q/l50lmGq4wCtewCzzfswfisfd88lo70sHPWFAbiT5487u/1RnROA6mx/3Mz0xY1MH9zM8satbG/czvHBnVwv1OW5oy7fjeSO2nxP1OZ5oTbXm5bROgzo7HJCTa4dzbdAfYEJWvYao/eoOR6W29P388RSVwBWegMx1+WNiXYXPG+zxzOmdns8b6cBRjsNWtposNHihNFmGrC0uGO8ldZt86X12TYefLvxdieSA8kRkx3UQe9yJ9Hgo50GH200aGj3IfliitrpTh/MdvnQ9fPFcq8vHd8PKz3+eNkTiFe94fS3jMO7/hS860nF6/ZkvGyJw1R1AIZP2/HzbywyRVOhDRr2ONL3d0EDfe+WQj+0FAegmdp6+syuSz1dl8Z8VzTmOaMuxxE16Xa4mWiNazEWqIoxw/V4c9xItsCtdHO61uboPOyIh5X+eHzLH71XHNB4zgRdN+3w4m403i8X46cPZdQZLMDSbCbmp7KwvFiKD+/L8fPPnQCe4acf5/Hm5QImxyZxd/ABOtv60VDbirqaJjTVt6G7ox+P7rPqkUt49+Z72v4V7t19hJpbdSi/WInKihu4fq0a58+V4/Ch4zh29BQqrlxHLW3f0NCC5o6WteiqVQnAVdsn0OrX4KqVe1w1tDejnlTHI64aUd9ch1u3r+HihZM4sr8Q+SmxiHR3gKehJlw1FeGmwTyu5OCtKQsfLRnqkwig1aoYvAqiwUiYsTzCTRQE4MpMXhB1Za3Ao67Wg6skeyWkOCrzVMF0F3UhvNJEtgc9Fzy1keMlgFe56+XJ0gcZzNJDHgda+tzbimmPUIXrI69oYFPEwJWXsMIgaTXqioGrNbmQhJFX3OeKRV05MIClyuFVlrUKMq2UkGFBfUJzeaSaMXAlh2QTBq9kkWIsgFfJPPJKAnE64ojSEkW42g5EKG9FlNwWxEhtRLTYlwja9ju4b/ofcPn6f8B38x8Qv+MbpIvsRNK2rYjbsgkxG75C7Jd/QvwXXyCZlP7ll9j15VfI/eor7Kbp/K8EEVesimDRZoFBO4NWzOuKVRUs3ryBgyuWKnhMbCeOie7ECWbKLiqIsDrLTdlXjdklBRFXUtJc54Xpghdp3mVZWVxiUItVFZSRwjkpCZxllQSlJXBFSQ7XNVRwU0sNVerKqFCWRwX1R6vU5OmzHCrVhOCK2ip1aVwjseiqG0xqgiirG8rS3MNqVdVCcNVsoE7vDkHE1R0NeZ4mWEPb1TB4xdah43BjdiG44pUCObxSRIu+Clr1VdfgVRMTg1cMWmkzaKXAvay4hPCqhVUQFFYUXJ8uKKg8qMCjtJo1lXj6YCMzbmeG7rROm64qOvTV0amvwdVB591pqIEeY4HROgNQnYa6NF8XnQZ6fLpdXwetOppo09FCu642h1gMXvWbGWHIiqX6GfFtO4w0ubk7B1aGTMwDi44hjMJi+2ZpiMwHq5tHYBlh2M4MIw4WGCYJWnMM2pthyN6cR1o9cLPh4IpNM2jFKgoycDXMDNqtDYVwSo/OQx/DVtRa6tK0HgYtmfRJDFyZc8D0zNORpxw+cLXjgIqBq+fennjs4czT/Ri8YlFXz4WRTcyI/aGrDW1jhSfutnjqYUv7YbLjGvVypH04Y9TbCU/pHB8521BL7w9vV0z503sjwBMTfvSuoX29YJ5aAV6YCvTFqI8H7jo54K6zA0b96f0RG4MP6Wl4l5qKxZgYvAgNxURICF6QJsNDMc08ssIC8CKI3j/M3yrEG4uhzJzdA1N07HE3e0y4O2GMRUJ5emCatl9JTMRKUgo3ZR/j1fuCeLQVE4u2mgyOwEJUApbjknkq4TP/ADz19cOoH8nbm76bJ30P+g50jV74emLU0xnPWEokg1duLphg/lcubnjs4op7pEc+vrwi4hwzgo9LwGw0aR24GgsMwxMflvIYwiOuXgSHY8wvSJAm6OmDJ64euGfrgAGWGmhijgFTC/QZmaJH3wjd+obo0tfnHldt9Ptr0lJHrYoSh1escuAdFRU0aKjTfaWG28rKuKVEy5TpPldRxTX6XEHrVcgzbytpHnHFIy+V5HGZngdn5aRxQkqcVxM8IL4DRaJbkb1jM9IZuJLainRFEWRqSGMX97WSR76RPPaYKKLATAkFliootFZDkS3JTh3FPNpKGyWuOtjrrodSTwPsYxFWvIogi7JiwErQHvA3wsEAYxwKNBH4WwUJ0gWP/Ba4iiExaBW3Cq2ccSbZDedSBdFWAn8rBq6COLi6msf8rWJxvShhzd+qZj/zOc3k4IpHWwmrCbaf2YvO8/vRffEgei4dQU/5cfRWnEJ/xZm1ioIsTfB+TSUe3rmGx3U38LThJp423cLz5tsYba3FWFs9xpgx+yq46mrFZG8Hpge6MDPQjZnBXswKjdkF/lb93ONqnrRwbwCLD4ew8HAYM/eHMP3gLhbHnuPN4jw+vHmNd+/eCMzXGbB69wNW3n6HlTcf8Or1Ow6ouF4JJfz86tVrrKwwSCUUh1YvscSg1cIy5heWMDu/iKm5efxDgvnvkeLwDYczqW6SyAlWR1miIY6m0h8vjl6o/mJIdd2KNLcdyPGRQmGgIoqDlVFE7R5fGXrBiyLb9VtkOG1CuuMmpDl8i2TbrUiy/hapDtuQ6SGGvCBZFEcqY3+8Bu2TfjBh8sj2FkG25w4Ojo7Ha+FcmjHKc+xwtcANlUWeqCBd3uOJiwXeOJ/vhVM5zjiUaomiaG3sCpBFGm2b7rGN9iOOXV4KJA3keGsL5KOD3f7U2QjUR7avFlLclJDoLI9kdyWkeqoizZs6L75qyPCnjkIQdRzCqBMTqokETwUEWmyHk9YXcNT4Ezz1N8PfbDt8Tb+Fm96fYK/+P2Ct8t9gpfx/kv4bbJX/b7ho/CN89f+EIJONCDT4mjpaf6KO1peItBRBbqA2nbMDjma7Y1+aI3bHmCMrwhB7qPN6JNMZZ3d74XiGC/bFWqEw1BS5dIOkUKcq3EIOfoYScNcVgYPGNthqbIWzrhidC3XKnPWR6WuJTD9rJHuYIdpJH8E2mvC3UEcgDdBC7PQR7kzzPawR52WLeB87pAQ5IjXIHkl+VkjyssDuUCccSg7A4aQAlIS70nFtEG+vB1/qENoqboU5dX4sFLfBWmYHHMR3wl9KBpmaejhqbosL5g64rGuLyypW9FCx5OCqSs4eVbJOKJd0wsltttj/pQn2/CN12v6HHsr+aInzOzw4uOKwSgiqfgWuZIL4Ov/h4Erkt8CV9y8irnx4JBUDVpd2eHJd3unJwVMF6aqID66K+gok9hfAFYNW/y7gKvzfHVzd+t8OXO3+L3D1nxRctSilo1kpg9pMWi+L1iOpZqFZjYnmqWV8lLpArRoZaNOg42qkok0zFe3a9D106Lrp0t9IdxdaqG3Sy+ApgndME3DLIhKVFgG4YOqKE6bWOGRhjP02Wii2pg6MKb2/zDahzE0E1Zn6eHjBB8vNCXjXk453fZl4N5CDd0O78bY/B297GaBKx5uuZLzuisfr7li86Y3Cm/4IvB0IxeuBQLzq98OrAV+8HPTFqyF/vB4Jwuu7oXg5EoalwVDM9wVjticIM11MIZjuos5sRyhetIZivDkUo42heF4firHGCEy1RmGmIwpTLSEYrfXFk1veeFLtj4mGCCx2p+L1cC7ejOzGylAOZnvTMUXnNdmViOke6mj2xWOhJwpztO+plgDarx8eN/jiUaM/HjYH4VFLKJ60RuBpWxSeNUfjWWMUHTMGk40JeHEnCY/LY9F3JAhNBe64k+OE21nOJFeSG10nd1RnsNYV1dk0b5cLreOCut3OaMh3RGMBkzMaC93QVOhB+/BCI72zG/Jc+fKmAltabkbL9NFeaoDhU+YYu+6IpRZPvO7zxRu6fsv9npjvd8XcgDN1kJhcqJPkivkhNs+NriOpxwPzvV5YoG0W+/xJfiQaBPTR/D5at8+Ft0sDHlgZ9Cb50TSt1x9AbRCWB4Po7xSIlwMBeDXoj7dDAfhAf68f7oWQwvDD3Qj8eDcWPz9Iw58f5uDPd3fjh95MvGmJx/R1X4wct0JHiQHais3Qsdee5Ib2Yk90Fvuhe28QukqD0Fnij7YiL7TSdWBqITXucUNdrgtdQwfcSLJFJb3nr0SZkUxwNc4E11NNcSfPHO0H7TF43g095+3ReNIIdWf0MVRP32csDT+9L8NPPxzk4GpxJgOzkxlYmCvCuzcX8OP3zfjwbgRL8w8x+uQ++rv70Fzfhvo7LaivbeHQikVcsbTBof77wqir1/juPXUkqVP46P4TtDZ1ovpmLa6UX+PAKjsrF3GxSdiVnY8L5yvQ2tqJjp6uNQN2rm6WJtj2V8HVKrxqaG/h4KpeCK4aWutxu/YGHfMsThwuRXFWMhL8PeBnrg83GuBzcKUtD28tOepLyQqjraTX5K8nTX0tGYQayX0KrswVEGNJfSRrJcTbKgn8rj4BVypI51FX6sh00/gVuNrlpSOIwPJklQZ1ObTaLYRW68FVnrAt8NX/BFwVCsFVkac+ij0FKYMF69IF18AVKc9ZE7udWKVBDQG8shPAq2xbVWTS+WfQ90i3kEeaOUsVlEcq87kyZV5XgpTBFCG4itcRR7SWKKKY15XqdsRS/y1WZjOixL9CyI4/wGfLP8Fzwz/Cf9PvEbNtM1JFdiBpx3bEfbMF0Ru+RvSXXyD+qy+R/NVXSCdlf/0Vcjds4BUF874WmLPv2bQRhSzC6ttvBOBq6zco2sKisL5G6TebcGjnNhwR3YkjO7fjOO3/tJgozkkKUv4YuGLeVmfExLgEsEqSm62fEdvJDdcZrGJRVxelJWmalsnQdtLiuEAti7SoVFXEdXVlVKkqoEKZfZbBNfqNMFWpy/AoqyoVKVxTlcYN0k0VGVSryHLdovWrSbfZZ2WBbrMKgbqCiCsGruroN1ejLvC4YtCqRk2OR18xYPUJuFqDV/JoYml+LHVQT4WkzKebuCeWIo+2YmmCTRofwVWTluI6s3aBGLBiFQrXoJimsFIhrwiohGZtZryuztP3utepa1VGWugw1ESbHqskqEGtFjoNdNHFoq2E4KpFWx0tWhocYLHUwV4TAwxaGGHAwhA9prroZJ5YhuochjGTd9YycMUisVgUluB4dBy2HomZuQ9y3ytL3HOy5u2QnZnAlN3BHPeY+bqrNa8eyKKveq0MObgatDHCiB0DVwYcWg1Y6mLQSg/DVvSsYxDLWp9rkMuAm6s/on09crbiUV7sOI/dHDDq444xX08883bDEy8XHoXFjNqf+bph1N9dAK9YSqCbLR6w6oaOlrQPazxzt8NzD3tu1s78psZ8XTkUe+7phAkfN0z5eZI8MOnH/LLcMO7nggk/N0wGeGE6yI8+e+GBqwseebhjKjQELxMS8DYlBSsJ8ZgJD6Nj++G5rw/G/H3xIigAUyEBeMHSGul82DEn/V0xHUDbejtj3JXOxckGz53t8NTFCc+8PDETEY6XyclYTkzi0VtjgQJTdl7Fj8Ei30BMhkRiKSYJy6zqX0QU98CaCA7hqYKjPt50feh6uDpzY/Zxb3f6vs60fwc8cxGAqxfu7jTtgnt2DhhxcMJTHz/MRMViISEZs7GJHFzNRMVjiqUKhkdjLCgMz+j4z1nkVzBLfwzDRGAIxn0D8MzDi/bjyKEVSwscNDbDgJEpunUN0a6pQ9KmvpoOOvR00U5q0dZAnSqrIqggAFfKyqhTU0WtqiqqlZRxS1GJpIzrNH2Vll+RkyPJ4Ar3uJKlsaYcyhXlcUlJAWflZXGcnhOHZcSwV2I7ckW2IH3nRp4mmC63HRkqYsjUlsYuA+r38RRBeewxU0SBhRIKrVVQbKuGEnt1lDgKoq2KXbRR4vZLcCXUKrgiHQgwwsFAYx5lxWFVqCWOhpHCrUjWOB65Cq6EqYIxjjgZ64jTCU44k0Tj/WRXnEv1wPl0b1zIYNUEPw+ubqwzZq/ZnyYEVzloOJ6PllOFaD1TgvazQnB1+SB6yo+hr+Ik+q+eQX/luV+Aq6t4IDRmf9JwA0+ablI/sBqjrXcw1laH8fYGgTqa8IKBq752zAx2YXawmySoKsgrC7KKgkJoJQBXzAd1CAsPhjF9bxDTj+5haXIMb1YW8fbta7x+9xov370lfRBCq/ekd1h5/Ybr5WuBZ9XKK0GU1QqLtFp5JYBUTIsCYLW0tELTH6HV9Ow8Jmfm8A8p9juR5a2MLD8NZATQS5s6VmWZTjhd4Ibju+1QkmSInHBN7ArVRE4ovdiDtJDipYwoe0mEWmxHsOkWBJtspHYDQs02I8x8K0JMt9G87fR5B8KtdiLSUQwJHrK0H/pxJJqiKMYASe7SiLDeinQvORyIN8XF3R6oPhCJxjM0+LmQhfqzGbh1PAWVhxJwoSQCR3N8UJLsgD2x5siPMsLuMG06F+qE+KkjnX5gaT6WSPO1RZKnJRLczZDkbYVkBmS8zBHmqIsgaw0E2WkhxEkPYS4GiHA3RLQ3yU8fkd7a8HdQgoOhKEzVNsNQ6WuYqW2Bna4InI0l4GQsAmvdTTDV+APpX2Gu9TtYaP8eVjp/hKPBBribbIWX2U54Gu2Aq842OGtuhbexNKJc9JEZ7ICcSE9kRXogNdQZu6LdcXBXGC7tT8Wlfck4khWKA6mBOJEdhWOZkXRtfJHsY48wBxP40APd1UQT9gaqcCB50AskyNoEEY5WCHewRpi9NbU29L0s4U2DNHdjfTgZ6MFeVwe22trUsu2N4WtriWB6iIfSAzzK1RbZIT44nB6L41kJKEsIxZ4wLyTQS8LbQA1WCuIwkNwGfcntMNm5A/Y7xBEkqYhsdUMcNrLFWSMHXNSypQeIFSp4tJU1rskKwBWLuDr2jQUKf0cdv/+uyaOtjm104CCIQalVOMXa9cDqt6AVB1erKYKiwhRBoT4Prjx/JQ6q1mnN6+qzfljr9iWMsrq0k463w4Pr8g4BuGLQqlLUF1VifqjkqYECYMUlsU7sMy1nQItFZTHxCC7apwCA/Ra4CqXtwgQSF4jBqjVJRHAgtSoOrX6hteVS4XRtI1Al/beDKwGsSvmFhPDq3wyu0lEvm/lf4Oovgau/UZ/sdy1NcNc6/Y3gitRJ6hKqU6gOpb8Mrlr/XnBFalbOQCOTSiYaVel3oEZSX1UmmtQzSOkCaTBloJnUokH71EhFq1Yqdb7pO+jRtdDPRJtBJpoN0tBgmIRa42jcMg1FpTk9I8yoo2BigSMmethvpopiSxnqrIggz3Iz8m2+xlG/HajP08HTCjcstoRisS0Usy2BmG4OxkJnJFZ6ovG6NwqvukOw1O6N+VZXzLU6Yq7NDnPtVphpN8d0uwnJGNOdpG4TzPaYYb7PAnP91pjptcaLTkuMt1lgrNWCWktMtNuQbDFB+xhrtsfzRns8qbPDozt21DpgvNkZU+2uJCeMN9riSQ11/m9Y4PFtW8x0+OLtvVh89yQZH0iv7sdieSQCSyPhWLkfgVePw/HmURBejfhgqY86xx20v1Y6Tqs9Rml/Yx2uGO/yxESXNyY7fDDVwaKO/LHYGYq5hkg8KQ9G70EPNOTZoibbCrczrVCTZYvabAfU7XLiqs8h7XZE3W57am3p+rGoIxs0cjBlhwYOsJzQuMeZ9kPr5dI6uy3RXGCG5kJDtBbroveAAR5ftMTcHRe87fLCd4O++O6uDz7c98b7R9Q+98N34/74MOaHD6MB9Jn0lPSI9CCIFILvHoRTG0HbMIWSgvD+Pm1zn7ah9ruHgfjhcQgpHN8/isD3DyOpjcYPj6Lww0Oadz8E39+ldUZId0Pw070w/HQ3HD8ORZCi8dNIEs3Lxk/DufihOwOv6qIwdtkNgwdM0FGoj85ic/Tuc0Lffk/0lPqgpySAFIhuaruKfdFR5In2Ine0FrrT9XDHnXx33NrliuvpTqhMtMOVGGtcijTHxXBjXI42RGWKMap3m6JpnyXajlii4bAhao5ooemiAR51+uDNTDb+/GE/fv5uH757vQfLcwxcpWNupgBvXp3Fh/d1WJ7vwKN7LehorkPd7VrU32niaYIsyqqnc4DaPnS199H0IPe+evZ4DEvzK3jPzFFfvcXE6BS6OnpxpbwKZfsPIykxHWGhUUhOSsflS1UYGrqP/uFBXiWwRSgGrNp62qltXwNWbHr18yq0Wp1u7GgWGLO3N3I1Uke5tqEalZUXcfr4AZTuTkd6RACCaaDrwXyuNOXhpa0Ab215IbhiVQWluPxIHFzpyyCER10prMGrKBqcxFgo8uqC8QxeWTOjdkUk2SkhxUGZVxVk6YLprurIcGNeV1pr6YKCCoOr4EoXu5lZO/UrBRLAqrxfQKz1Bu2r4KqQAys9FLnrcpP2QhoQFQhN2gUAi0kb+TRYynPW4uAqhwZROXZqXIKoK5YuqMijrjLM5ZFhJo90btQux43a04xkkGoghWQ9CSToiCFOSwRx3KidpLwdMXLfIEJiI0J2fomAb/8A342/g9+G3yPsm68Rt2MrEnbQOlu2IHLDBsRs3IjEzZuQsokGfhu/RiYpZwszaRcoj+bnU1vAwNXWb7F3+3bspX0UfbsJhVs2oHTbFhwW3YEjYjt5yuBRke04KSayFm3FqgquTxs8Iy6K81JiOCdFn8W24QwNPC/QAPSijAQ3XWdi0yxN8JKcQMzr6oqiNIm1EriqLIkqNSlc02D+VszLSgpVSpK4RrqpJMVBVY2yLGqUSMpyuKPCvKvkcVtFHtWk2+oKqGPV/wzV0Uh93jodIbhSE0CrOwxUrVYR1BCkCv5SDRryHEa10n6YuGE7Sz/UFpizNwjB1Cq44vM0hVUEhQCL75tVMRSawTfR9q36amjTV0e7gQaHUgxQMcDEWgaZGKziIIsbsWvTOlpo09OkY6tzeNWhT8sMdbk6abpdVxMtWrRMW4Pendroovm99G7sM9Vb2y+PuqJjtumpcvFoLlMd9JrqfgRl3NBdF33MsN3WFPccLDFib8m9rnqZz5WVEa8eeJdVDiSxae5pZW3EPauGOLgyptaQPutzMYglSBcU+FyN2NG+7Wi+rT5NG+KevQnNN+HphQO0f3bMpx5OHAY953LHqJ8HN0EfC/ImeWIsgMErF+6vdZ/Wv2trjodONhil7caZSTqLqAr0xqi/Jzd1nwqk92GgL6Z8PTHu6YJxX1dMBnngRYDQ8D3AGy/8ffDcxwvPfLwxFRaGpYQ4LMbFYj4mGvPRUZgJY15UtA4zWfdm5ujemGbb0f4ZGHvuwSK6nDHh7YJRV3r303V7YGOO+zQue+Boj8cMhoWHYzkxkWs2KgoTIcEcXj0PYFFVzCSe+igsTTAhFSus8l90HCkWCzFxWIiKxlRwEJ56uuMRTz104fDqOQNZTg544uyICVo240vf282NrrkNXXtbWt8bc5HRWIpP4v5WLFVwKjIOE+ExmODm7GF4HhTMNRYcLIwoC8WYnz8eubjy1MA+QxMMkIaM6e+tb4ROTR3qA6qjRZV+x1qaHFoxNWmqo1ZZEdXycjxVsEZREbUqKlzVikq4Kc8qCyriOqlSXgEVcnICyQt0WU4WF2RlcE5eFmcU5HBCQQYH5SWwh8aqmSKbkSq6CWkyW5GhwqKtxJGlK40cQ3nk0vshj94N+eaKKLBURpEN9QntGLTSRAk9f0tcBdCqhJ7Ve+m5XUrP8I8RV4YcXO33I/kboCzQEAeDTISpgZa8eiDTsUgbruNRtjgRZU9yxMloZ5yMccGpOBecTmDVBF1wNmU12koAri5kMn+rQJTnBOMKA1f5UbhWEIebQn+rambMvj8dtQeyUH+YVSkWRFtxcHWuFJ0XytBdfgg9FcfQd/UkryjICvUMXv+YKrgKrx7WVuFx/TU8bryOp0038bzlNsbaajHRUU9qpD5rEya7W3gxnpn+DswOsKqC3R812I254R7M3e3F/F0huLo3SO0QB1czTx9geeYFXr1axMu3r7D87hWW3r4mvcHyG1YRUKDlV2+w9Or1p1p5hcXll5gXpgJyLSxxWLWquflFzMzNY3J2Di9mZvEPuwP0cTDZDYez/LA3ww9FWf4oyw/GyX1hOHswAucOReLMgQicKAlDaZY30ukPFmivAid9EdhpfQsnna3wNN4Jf0sJhNrJI9JRFVEO6oigl3GIjQp8zWXhbiwGbxpAxNMPoDjFHWWZPsgMMUOYgwLi3NSxh5WOZH/A0kTcOJaNmydzUX4oAycK41C2KxyFqf7IS/RGfpIX9tF6p4qicKE0CifyAlGc5IHcaE/kRAdhd1wEdsWEIYM6QWnh/kgM8UGEjwv8HC3gTg9PN5IrPQBdWEsPTG8nU/i6msDNThcW+vLQVNgOJaktUJH9Ftp0AxhpScPSSAF25kqwo06ErYUMHGxk4eIgDw9nJXiSPBwV4UadIxdLBbjReh7mavAwU4eXhS78bEwR5GCDYHp4BLs4I8zNlc4tBMcLd+Hq8VKc27cbJSlRKEyIwMGMZOxNjENqgC/C6EETYG+LINomxMMDfs5OtH8LOBvRuRqawt3IDK4GpvAyo307uCHUyQO+1o5wMjCHmaoudKSVoSoiC3UJBRgr68DRyBw+tvYIcXZGpKsrEukBnBUcgEx6uKZ4uSDJwxHRjjYIMKNro6MJK3qYmMsrwVZKCb7SGkhUMkKRDt2chk44q+uEC2p2uKxgjavyNqiUJUnbkxxxUdwOhzaaIPf/VUHW/6WMkt8Z4fS3rhxICdIBBSmBHFrJfQRXV6UDcJV5Wq0DVkzl4r6/AlZ/CVxdFPltUPV5YLUKt9ZLeIydXhxaXdrp+Qm4YqmBq9Dqmrg/qsT9P4VVQlVICCKweKSVEFqtgqtynmLo89fBFY+cEqhCInyd/gtc/e8Crv4e8WMIqxd2rwNX3UJoxSKxOjnsEvhirRqu/yVw1fELcNX2CzEvq5a/E1y1kBpV6HdAqlPLQJ16JnX+6TehkUkdeaYMNKrTOuppXE0aaRxeNWsypZJS0KKdQh3zVLTr0/kZ0jkZpaLFJBENptG4Y0rPFBN3XDK2xhkTI5ykTv1RMxWUWUqj2Go7Cqw3ocD2S+x1+RLno0TQsV8HEzedsNzmg/kWd0zWO2Cs1h6TTS6YbXPHYoc7ljucsdhqjblmM8w0G5H0Md2ijakWTUy2qWGKNN2pgZkeLcz36WCxXw8L/YaY6zWg+XqYbNel9fQw1WGImU4TmmdKrRlmuyyotaRlFnjRYoHJFivMdthgoccOy/12WOyxxnSrKZ7c1sXDW7SfZhu8GfbDT88i8fNYDH4YjcT3z8Lw3bNQfD8ehh+nSNPB+GHCl+Z54t0DV7weoe82YI/FPns6N0fM9zvTublhqZ9FJHnR/nzxbjAIy63BeFbujZ4yOzTkmeBOtjFqspjMULfLAvW7rFGfY43G3aQ8K1rHklozNOaT9liQLFFPYumAtbkWqMk2Q3WmCW6mG1Crg/rdOmgqoIFRiRaGjhpirMIaK40u+K7XAz8MeuC7YTd8GHHBh4du/Ny/H/em7+FD8sMPY/748XkAfnjKYFQQfnwUgh8fhuPHBxH44X44KZQURPLn+vFBAH56HIw/PwkjReDnR3S9HkZRG4WfaJsf79E1GvbHh35vvOuha9DtjdedPnhJv4HlRi8sNviQArHUFInlhlgs3o7Ciys+uHfMCl3FumjN10FnoRl69zqit9SD5nmhvcCb5nujJd+L5IEmlj6Y54CaHAfcyHJARboTLqU44EK8Lc5FWuJMmBlOhxjjZKAuzoRq41KCHq5lG+Bmvh5uFmjhehF14g+po7PKDOPDwfiwlAt82Iuf3xfiu9e7sTKfjtnpNMzN5uPtmzP48OEO5mebMNh7G3XVVai/XYvezgE8vPcMo08n8fzxBB4/eIZ7w4/Q2zXEI7Ca6ttxd+ghFudW8OP3f8a7tx/w7OkoblfX4sjhE8jbXYTduQUo3XuQ5tXj7t1HQnD1MYqKAaq2ng6uVWC1/vN6mMXaps5mNHY0kRi4akBTB0sXvIMbNytw/vQRHKD+UG58GPVNrOFpIPC58tSWh6eWLLx4qqC0EFpJCiWFAD1pBBvIItRIHuHG8ogwURBUGDRTRDSLvKL+Whz1yRKsFZFE/bNkDq9UkOKkilRnNaQJva6YSfsuYXVBgVG7Lk8RZMBq1ZT9o8/VXwFX3us8rmggtKpVeMXEoFUeh1YkJ03spgFUroMAXu2yVUM29ZmzLJWQwTyuzOWRbia3Bq0yhEo3lkWaoTRS9CWRpPvRqD2BgSuV7YiW34pwyc0IEfkagVu/gN+m38P3639F4MY/IeLbzYjZthWRm7cgYsNGxG7exE3aU6hN3bgBmQxYbfsGe4Qq+HYL9mzZRNqMItquVEQE+8VEsG/nNpTu2IoDottxVEKUg6uD21mFwa04xuDVqs/ValVBkVVwxaAWtRI7cFp8K87QwPOc9E6cl2apgUJwRVoFVheZGbOUCC7JiNHglVUTJMmLoUJJjKcIVqlJ4xqLtlKSxHVStZIUbitJo0ZJhuuOshwNjuVRq6qAGlI1k5oC7ugoo8FQA03GGqjXU0GNBgNacqhRp3UZUOKgSaD6z8ArFonFYFSLDoNWqkIxeKXCo6YaVg3dWYogS0tkUEvY8m34eko8Sott26pHA30DdQ6ROo01BRFOdH4cYBkwqKTGxSKwOmheJ6skaKwtTBPURpu+Ju1HA606GryKYLeBjhBgsagXLQ6u2nQYSKD9G2hxEMU8rNbEoreEx2H7ZtCqjxu+M3DFKhAyLy3mU2WKETsLrgFrU/TQvC5TA2r10Wdt+Am8GmF+VzbGGLI2xoitMYZtBRCq39KAi/lcsaqCqwbtDFwN2+oLZUDbGHGwNcgM3c3ZZzPuTTVGY7pRX0Fq4HiApyAdL9gX40FeGGUeUqTntA6raPjIyRZPXR0w7uOGCX9al9Z7ERaA8RA/TAT7YSY0CLPBgTy9btTTBRO+7pihceNUEPOmYq0fnrHURJaCFxqCpYQELCbGY4Kmx0OCMR8diUXSXFgwpmjsNuXvjdlAH8wF+WImwIv2644XPq6YYpCMNOnpjFEXezymceEjR1s8ZNX+3N3ovIKxEBfLqxXOxURjJjKCjheKp/7+eOzjh/HgMCzFJeFVSgZWElOxGJuIpdgEmkfnExMriPry88EjN2c8cnHAU2qfs0qINJZ85GDH2wkGs1xdMGJtjQELSzx2dcN8eCT3y5qPYR5XcZiKjMVEeBQmwiIwHkb7DAnhGmNVF0NZhBf1Gby9cdfeAX0mZug3or+rsRlGTM0E4EpDC83KqmhSoftBm0UD6lC/TYvuGVXcVmRVBWVQLSe7Bq5Y5NVNOXlcl5HDDVk5XJdTQBV9vsqglawABH2dIgAA//RJREFUXrHoq4sy0jgrJYXTMiQFWRxTkEGpjChyxL5Bmig9uyS/QYbiTmRrSiBbRwrZ+jLIMWKR9orIt1DEHnqmFlir8BTBYnthpBWDVu46KPHQJelhr6c+Sr1YxBUDVkbc06rM3xhlAdQGGOJAkBEOBZvwCoLHwq1wgnELIbDiYhUEuSm7M07FuOJUrBtOx5Hima+VK86kuONcmhcuZPh8Em11JTcUFbtpnLYnmvtbrUZb3dlP/WUWbXVwFxqOCEzZ18DV+X3ovHQA3RVH0Ft5HH2VJ9FfxdIEz2HoxgWM3GIRV+W4X3MFD+5cxaO63wZXLzobMdXVhKmeFkwzcNXXjtn+Tg6s5oSaHaJ2pAdz93oxf0+QKrhwdwCzIwOYeTCM+bEneLkwg1dvlrDyZgVLb19i6c0r0hssC4HVMoNUzGCdVwb8qPnlFcwtLWNmcQnTC4uYYZpbwOw6zczOY2pmFhMzM5iYnsY/nMuPQN25vai9fAiXThTi6IFdpEycOpaFcyeycfHMbpSfK8CFU/k4UJyM5ChPuNvqwUJHFmZa0nAwUoK3rRaCXQwR6WWOWB8bxHnaIMbNBmH08PK20oOjkSqczTQQ4m6F3UkhOLwnGSVp4UgOtEeclyVSqd0d5YPilHCUZsagOC0KOXHBiA/yQLiPI6ICXJARF4jS3Um4cKwQtRXH0V1zAa3XT+HqiWIcL96FA/nZOLAnh9bJQn5GEjIToxEfHowQP0/4uDrC3ckGrg7WcLA2gw09bG0sjOBoaw4XRxs42VnRZxOYGenBmB74JvTAt6CHsZ2VCTzcbBES6IqoCC9ERtD5hLsgLMyBZI/gEFv4+pjD1ckAjtY6cLbWg4cNbUMPdDcLU7jSzexkyGQBdwt7BDl7Ip0eCgd35+BYUR6K0hKRGhqIlKAAZIWFI97bF15mVrDXNYSzqSUifAORGZ+MxMhoeDu6wsHQHNYa+rBUpfNT0YGDril8rV0Q5OBJrSucDW1grmYIIyUdGKvowVzTGLZ6lnA2toGHuR18rOzhZ2UHfwsr+JjQeeprw5tebKFWZoimB2mErQ2CzK2o82hOnUdT+KiaIE7VCvnajjhk4I6T+u44q+mC88oOuKxgh0oFe1yVscUVCRuSHa8suP8rfaT9N1mk/B+yKPmdMS7s9ORpgczfisGq6/Kf+lutgqsr3Ij9PwZcrU8dZNOCtMDPgSuvX0VcseiotVTBVXAl5otr4n64LuGPazwl8NfwiqUHXhHz+QRa/X3gSpDy91/g6n9vcLW63m+tu37+Krjq/A1wxasXKmUKqwR+Hlx1rIu0+i1w1bqu/V8GV2oMWqWjVj2DJABXDFo1cWWgSS2V1hGoSZ0pDc0aaRxaNWsmUycomTpAKdS5T0G7UTLaTRLRYhaDevMQVJt6oMLYCufoWXbaWBWnzBVxwkoah+12osx+E/ba/wmljr/DEZ8/4Wa6GO6dNcBigxPedbvjZYcj5hot8KLWGJP1pphuNMN8syVW2m3wutMGrzotaR0TLLcbYKldF4sd2ljs0sRityaW+3TwalAfb4YN8XbECG+HTfBmyBSv+03wqtcYr/rM8Krfgmu52wxLnabUmtN8K7zptyM54u0AncegEz4MO+P7+y744b4r3g87YL7NFGM1enhRZ4ylDge8H/LGz4+CgKch+PPTYPz8JBA/PvXHT89JY774adwHfx7zAWj6z8988NMjL/zwwBPf3ffC+3ukER98dzcAPz6gbR+G4odh6oQ3++HxRSd07TNBU74BmvYYUWuCht0maNxtisZcM2rN0JxvRstMaZkxGvMM0ZBngPp8I9TR5zsMeO02Rk2OEW5nG6A6Qw+3MrRxO5MGhLkaaNmjga69mhg5qo+xcnMs3qFr2mqLl21WWGgxxWyLMWY7jDHXY4r5AXPMD1lgYYiWDdhiqc8OS70OWOpxxHKXC1Y6GVD0pL+FB8mN5EJ/E1pGWulwwqtuN7zp8SB50t/Nk/6GTB5YanXFYrMjFhrsMFtrhclblhi/boHnVy3whM7p4XlTPDhnQaKBxFknPDhFnftjDugtM0NLgRbqclRJNMjNo+uTZ0XXxJ5HovEUwDR7kh1upNuiKs0C5UmGOBOrh6ORBjgQZoLSIGOU+LBqc9oodFVHobMKChzlUOohh5MRaihP00ZFljouZ1FnPV8ODSd1cK/JCYujMfjh9W7gQyF+ersbH15lYWUhFXMzaZify8ObN6fx4bsaLMw3YWSgBu1NNRjs7ceL59OYn6ZO4OQiJmj6xdgMxkenMDL4AHeqG3Dl0jWeSjj2bAo/fPczfvz+Z258ev/eIzQ1tuL27XrU1DTiDqmjvReDQ/fQ3d/3vwSuWLRWU0fzJ+CqsbUO1TXXcZn5XJXmoyAtlvqCTvCmQbubtiI8teQFlQVZVUEOrqQ5sFoFVyzqKoinC8qugStu1M5bOUSZySHOUh4J1gocXCXZKiHZXhnJjqpIcVJDmsvnwJUecrz1keut/5vgKt/nr4ArLyG48vgUXBX+AlztdtZEnqMQXAmjrrIZuGJVBZlBOw220tdHWq2CKyHISjOWRaqhFFJ0JZCsLYbE9eBKYSsipLcgVHwDgrZ/Cf/Nf+TgyvcrBq++RPiWTQjftImDq5hNGxG/eRMSqU3ZuAFZ32xG/o5tKBTZgeKdpO3bULT1GxQyXyua3icqigMSYjgoIYpDJGaOfFxaAkfFRXBwx1Yc2vktj7o6ISLwuzrxSWVBUQ6tTovTPLFtOC2xHWekduCstAjOyYgLqgbS/s5LiuGClCDy6pykKM7R+helRFEuK44rshLUiqFcXhRXVcRRpSrJwRUzXr+pzKKtpIXgigEsKdQoy/CIq1pVedSoyaOadEtNAbe1lVHPwJWJJhoMVNfAFfO6YtFW68EVi4xaNWn/Jbhq5uBKDS16AjWTmlg0l7YSGlj0FYNVDGrpq6HVUB1t69RqwGCVGgdULLqqg7caPHWPAapWPVUh5FIWRHYJgRebzyBTN/eg0hKk+xkwcKVO70nany49c2kc02Okiz4Tfd526muhQ4+OoaexBq46V6OpWPQWB2C0H+6hpckrD/aa6qHblFUXZKDJBINWphii8ROvKMgjrYzRTWOpbnNDkr7AA8vaEHcdzXn1PpamN0LjoSFWRU+oX4Era0MOtRikGuYG7fpCCaKxRmj9YStDDND+hy2N8NDRAk9dbfHEzQ6PmTG7uyPGfd0xHeyDyRAfQdQVk78H9716xgzdvVnqnweP0Hrm74nxUH9MRoVgKiIYL4IDMeHvh3Efbzz3Yml9LArLm/bnh6lgf7wI8sdTby+MBQZgOSEeK8lJmAgPwyMWvUTzFmOisBwbhXkaa84E+pF8ME/bLoYG8HY2yJvmeWE2wAvzpDk6j2k6nzEOlpzwxNWJg6vxoCAOrObj47DIjpOYwKO6JkIFUU/zsQl4m56N16mZWOIRVwmYj0nAQkw8FmPjsBAdw32yGGR76MwqK9J18XTHuIcbnjg64KGdLZ46OXCAdc/aGoPm9N5zcMRsSAhexQsAGIvg4tURwyPxgsajE2FhGA8L4ZoIC+Vi5/nY3YP+jjboNTbBAOmumSXumVtg0MgYXdpaaFale4DUoqXJodVqmuAteVnckJVGtRzdZ0pKqFOh+05RCdelZVElIU3jExkOsK7LyaOK1rlK01eYZOVwSVqGng/SOEPbn5CTRpm0GPJFvkHG9g1IFd2IdOmtyFIRRY6WFHJ0ZZCrL4tcei/kmythjxWDVsootFVFkb0aih3WgysBtFoFV0xr4MrfBAcCTXmU1UF6j6+Cq6OhFjj+WXDFzNidcDLWBafjXHEmzg1n4t1wOsH1V+CKVRO8vCsQV3JpvJdHY7b8yE/AVc2+NNSVZaDhUDYpFw1H8tB0vOBTcHX5ELorjgrA1bVTGLh2lkdb/UVw1fBrcDXV3YjpnibM9LaQPoIrBqzmfwGu5tfAVT9mR/owNdKPmUd3sTw5ijfL83j9Zhkrr5ex9HplDVwtvX6LpVdvsLjyGgsssmp5hVcHnBdqdmkJM4sCYDU9v4BpBqqEsIppemYOU9OzmJyawcTUFMamJvEPbeWHMNbfhCdD1MmovYbKK2dQXn4cly8fxonjhdhXmoXSkmzs37cbRQXZSIqNgJerI2zMjGBLcrOzgJ+7LQI87BDk4YBQdyeE0E0T4uiIYEcn+Nk7wMPGBp504wTRTZQWE4nSnGwcyM1CXkI0kulGj/JwRDg9hCI8nBHt64FYfx/E+PsizMcTwd7uiI8IQemeHFw+cwy3qy6i8dZVdNXdRGfNNVRfPI0zZSUoK9iFfflZKMpJQ05qHFJiwxFFD45Aekj40Dl5ujrA1ckGtvTwtTQzgBU9cG2tLODi4Ax/b39ER8QgJSEFKYnJiI+OQ3RYBGIiwpEUH4us9CTkZqcgOysRqSmRiI0NRHi4FwKCXOHlZQ9XZws42prAgR6sDqaGsDPSh62+Hmx1STp6cNQ3ho+VHaK9fJBJ+8yJC0dyqA/C3OwRxNL+XBwQRQ+yIFsbOOjowJxuaHsDQ7oGASjKzEJ2UgJ8nRxhraMNY7qp9aWkSVIwV1aCk54+3IxN4WJgAicGvPSN4GdrjwTaNiUoFBGungIYpqkLaxV12KiowEZZAVbyErCWF4OzuiwC6MUXYWWCcHMzBBmawUfHHH5alojQtEWWlgv26XrhuL4vTut44ZyaG84rOaFcwRGVpAppW1wSsyJZ4/QOc5T8URNJ/4ckkv8/stj/e3NckfDHLcVw3FD4FFytwisOrqQ+gitWRZBL3HctTZABJQbAVvV5cOX1F8HVqj76WXmtSyVc3eevPa5WU/tWxeDTL8FV5Tqt+VqJ+f4KWn0iEd+/AVyxyoERXFd/qf8CV//bgqvfEqtEyPbfxioMrgNXa1LMRtdaFcNMXkmQgStW0U+gjxFU7etgVcdn0gTb1lULbPm36K+Aqzr1DK4GUrPQy6pFjflgpZJSBFJNoXmptIykkYwWzSS0aiehTS+ZOvzJaDdORLtpLFrMw1Br7oPrpnYoNzbAOSMVnDGVxWlLSZy02YnjDltwxOlLHHL6Vxxy/UecC/w9WvIl8KLSFO87XfHzoDu+77XH6zYzLDYZYIm02GyAl61meN9ljx/73PBTvwt+6LXDh24LvO+m7XpM8L7XGO/7jfHdoCl+GDYnWeB7piFL/DBkjR8HbPBDP2nAFj8M2uP7fju8brfAUqMRyRhvaPq7Xgdax5XWdeP6adAFP43QOd3zwE933fG22wGztaaYuGGAFzeNMV9nSftwovNww4ceN7ztdMLLdjuSLV522OBVlx3e9Dng/aAbnYs3nZMvfrzrjx9HAug8/fGuPxAfBsJofiS1EXjZGYTxG24YPGGO1hJdNBfpoX2vCckMLUWmaC4g7THj6X4thTRdaIKmAkM07tFDfb4eavMNULvHiGSCOlq3gdZrLDSn9dj6JmgrMkRnCQ1mSnXRX6aDu8f08fScISYqjej76GP0hjYeX1PDgypl3L+hhPu3SLdJNfS5RhUPqtXx8JYmHt7UxsMbunh0TR+PK43x+KopnlaakUzw9Cp9rjDkekJ6SsufVRnz9lE5DXIuG+LBJQPcv6CLu+e1cfesJkbOaGDwpCb6j2mg5zAN8A5qorOMBm9l+iRjdJaaoq2AAToD3MnRxs1sVVzPVMGNLA3cyNZDVYYxKlLNUJ5siYuJljiXYE4dVFOcjjemTqsuDoapoNBPAdmeikh1VUGCvQpiLeQQZSSBCN0diNT+BtG6m5ButQ1lgXI4n6yO8kxVlGfToLpUBQNVlpgeDsD7+RT89DYHf36bix9fZ+H9y3S8Wk7F4nwa5ud34/XrE/jwoRorSy14+qgZIwMdGH3yDEtzL7E4u4Lx51N49ngCk+OzmJ9ZpnXG0NzQzs3Yb12/g0f3n+Pd6+/w3bsfuOfV2zfvedWe2blFjL+YwYOHzzA4+AC9fYNoZx5XXf92cPVRrTzFsKmjiYMrBrAa2+pxp+4WKq6cw/GDJdi7K4X6gp7wpcGvm44SPD4Drnx1JeGr8xFcMZ+rEEPZNZN2gdi0LKLMZIXgSgCtfgmumEk7M2gXVBfU4WKVBXNXwRWrIuj9eXDFDdpZdUE/Q/pbGwrAlRBeFXsLzdk99VDsIRAHWCzqipTvqoM8Fy0OrnY7fVSOvYYAXNmoIttaGHX1C3DFoq8YuFqNuuLgSk8CyTqfgqsYxa2IlP0GYZKbELLzawR++wV8N/4e3l/+C3y//D0CN3yBkI0bEE6KJDGvq7gNXyF549fI/mYL9uzYhiKRnSjZSdqxnbSNay9N76P5+0REUMZSAyXEuNfMCdIxSTEcFt2OI6LbcJTa40Kj9pNMLPJKTJQbrp9llQfFd+CE2DacktiBU5I7cVpKFOdlJXBBRopXFjzPqgpKMHN3UZym45wR3YEL4iK4Ii2Bq7JSqJCTwBUFcVxVkeDg6rqqFG6oSOMW97aS4eDqtqIUqhWF0Vc0746qHE8DZMbst9TkcVuLBs7M48pYAK7uaCpweFXLoJWWIgdXq/CKm6erK3J41SCEVp+AKwat9NXX1KxPA3c9FTTqKnM16auihcEqYw20m2jylk8zGWkII6sEqXo87ZDtU1sFzVrK3OeKzWunfbSz5bSMp/MxcGUkMFPvMBCoTZ/5XKmjQ5/mG2ijx0gHfSwtkMSmuw3pOWegRdvpcDAlqELIgNVHddB2HQxsGdNytp0pg0zGGLA2F8IqIx5l1WNhjB5LE65eGjt0Wxiiy0yPpxLeczDHUzc77i01YmuKQWtjLhZ5NWi1HlwZYpiZvfNlhhxkDVnqcw3T9F1rI64RloZI+x8yN8SIpSHuWZvgvq057vF0Ows8cbYVpAEGMmjlhfFgb4yxaT/mZeWOF/5emCAxL6wHzLA8wAszMWGYi42kdZl/lC+e+/hw6PPM250bwL8I8KP9+WGMtUGBWIiOxpvUFB4V9cTPDw+9aZ2QICzReHY+MgQvAr0xTmPXSTrObJCPEFr5YDrAE1P+Hpj298QsEzsfGuc+c3bAUxonPyIxcMUimebj4rCYmIDlpCS8TknB6+RkzMUwmBSDleQ0vM/MxevULCxyc3ZmpM6qAMZxcLUUn8BN4icCA/HI1ZmuvQMHV5MMurm54omDPZ6yyCtHezywtcYwjfXuWlth3MsTiyxNkbZdjI7BXGQUZiIiMR0RgSkaq74ICyXR9wsP49OjtP8Hbm7ot7Ki348x+k1McdfCCvdJQyb0O9DToT4b3VdqamjW1KDf8iq4UvoIruTlUaesgjoai95WUMA1SWka60jSOEeKwytB5JU8KmXkUC4ti0s0j4Gri3Ky3N/qCD0HikS+Rda3XyF125dIF9+MTLnt2KUqhlwtKezWlUGegRzy6X2wx0KZR1qtQqsiB6EhOwdXOjw9cBVYrYpXE/Q1xgF/UxxcB64OBhvjcIjpGrjiqYKr4IpFW8U44GSsE04xaBXvhrPx7jib4I4ziW7clJ2Bq/PpNNbMpLFtdgDKc4JQsTuEg6ur+ZGoKojhxuwsTbBGGG3FwRVLEzyaj+YThWg9XYzWs3vRfn4/B1c9HFydQP+10xi8Loi2EqQJXhZCqwo8rK3k0OpJw3WuZ+vA1YvOBkx1N2G6p1kIrlox3bsOXA32YI57XQlSBefvMgnSBaeHezE50o/Zx/fxcnoCb1cWqF+yjOVXy1h8tYLF16+x+OYNtW+x+PINFlYE0VW/1OzikiDKikErBqrWAav10OrF5DTGJycx+mIC/zBSfxmvJh7i9fwEdW6G0NnVjKaWO7hZXYHDR/chIysFKSmJyN2dgz179iA1JQ1B/sFwc3KDq6MLvFzd4O3uAndHOzjTjeBqaQkPCxv4WjnC394DAU4+CHDxRaCbH0K8AhEXEo2cxHSUZO1GYWo60kPDEOzoCFe6CRwMDOBJN0QUPUiy6UYsyMxAUc4uHN2/HzeulKO1vhYN1TdRcfYMzh48gOPFxdi/Kxs58dFIiwpGekwIMmJCkRIZhISwAEQFeCPIg87RyRZO9OC1poewCT3UjXQ1YGagBxsTc3g6eCAhPBEHig7i8unLuHK2HKcOn8C+/GLsydyFTHqIJMdEISEyDIlRoVwx4UEIpn170fd2c7KHq4MNXOwsYWdmAAsdNZipK8FcTRFWagqwY1VyDDURbG+GZD8XpAe7ItrTAh7mKrDXloKrvgL8LbQQbK2HQEtdeBiqwYk6bu4mWoj3d0VRegxdiyB42xrCXEUcOiJfQ33rH0l/gK7YBpjJ7YCloigs5EVgoywBXxMNZAW74VhOPFdmoCu8jbRgLi0Kw51bYLRzE0xpOwuJL2Er8zWcFb+Bp8pO+KpLw0dVAZ7yyvCQ1UCQkjGStRxQpOeNI3oBOKMXiPM6frik4YnLyq7UcXCiToQDyiWtcVHMEhfE6EbeaoyCf6WO4f8piaz/SwVHv7ZDlUwwbilF4KZC2EdgJfvRlJ15W1X8B4KrVXi1Cqx+Da2E6YRibL6v8BxYtJcfroj7fhIlxVQhNGSvEsKrKmbGLv7raKu/CK54JNa/I7haNWhfp1+CKw6vJCNxTSIK1yWicUMiBjclYrlW4ZUAXCV/BlyxzwxoJa2Zt6/XXwRX0vQAlslAvVwm6uUFAKtJIRstCrvQppiDdg6vcgXwSjkPXcofQdTfA646FHL+CmD69wdXgm0+D664FLP+bf5Vn4NW6/azCq466JhddPw18RTBLEHVPp4myCr5paNVMU0gpVSuFlKbYiotF0pJoLb1UhaYsf97gCumJrV0NAjFIFYzzWtTSae/O1Ma/e1T0aVCUqVpNTof1WTajqSeiFbNRLRpJ1DHnWSUgA7TOLSZR6DR3B/Vps6oMjFDuZkOLpgp4py5OE5bbsdp2y045fQ1Trj8Acdc/gkn3P8RFWF/RF+xNJZuWOCnbndgyAM/99rjuw4zvGs1wPt2Q3zoMMEPXVb4udsZ6PXEn3vd8XOXI37osMb3nZa0zBw/9pjjp14L/NxniZ9I3/ea40OPGT50m+M7Wuf7Dit8126FD21WtI0NbWuLNw1mWLilh9nruliqNsSbegu8abTB2yZbvKX2TaMVXjfRvFYrvG2zxasmG8zcNMbzS9p4dFYdzy5q4UWFAaarjDBVZYjxCh2Mlmvi+WUNPLtEuqyN51d0MUbLJ29ZYbaWRRi5Yr7BDdN33DB5mzrPtb4kf4zd8sGjSup8nrJAS6kO6gs00FSsh9a9xmgpMUZDgRHJGE3cWJ3Eq+mx+QZo2KNP6+ujjj7X77VA414rNO21RluZLboPOaLviCMGjzpi+JgdRo5Z495xCzw4aYZHp03x9LwxnlzSx6PLmrh/WRUj5coYLFdEf7kcestl0XNFBt1X5KgzpoieciX0XCRdUEHPeTX0nFFHz0lN9J3UwcApXQycJp2igdkJbfQd10bvMRqQHdFA5yE1dByigd4BGuCR2stU0LpfAS375Oi7ylArj9Z9NBgsVUVzCQ0wi6lzXaKHtlITak3RWGCCulwj1OQYozrXEDd266GKdHW3PsqzjXA+zYQ6oeY4nWyFM6l2OJVqi8Px5iiLMcTeSC3khygj3UcecS5yCLOVR7C5PAIMJOGlthUu0n+Ck+Q/w1PunxFr+DWKfCRwKl4JlzOVcX0PDUbPGmO83RNvJ6Lx08tU/Pw6Az+upOO75VR89yoN716n4eVKBpaWduPNm2P47rtqvH3TjhfjXbg/0oVH9x5gYnQSUxNz3LtqYnQGCzMreL38HtMv5tHXPYTrldVcA70jvMrg21fv8dMPPwN/Bv/3M02+ff8DZuaW8ODhKLp7h9DW3fk3gav23k7BvF+Aq1ahWHXCxvYmrqb2BtQ13UHVtcvc5+rAnmxkhAcg0JZFgqvCXVsBHpqy8NSUgZcW9U10pOCtLQ5vLXH46UjyVMEAfRkEGcgixEgOocbyQoAlzyOuos3lEGeliEQbZSTZqpCotVNGMksXdFRFmrPApD3DTZNHXjGAxaKuWJogrybIPK68BMCKTQvEKgzqId9nFVoZodDXiJuzF6/KxwjF3oZCeCVQEQ2OmN/VnjVwpc3hFfO44qLPuQ6ayLFTR44ticErK2VBuqCZIF0wzVQgHnllIot0Y4FBe7K+BJJ0RZGoJcLhVbz6DsQqbUM087mS2oJQ0Y0I2vE1/L75At5f/Q6ef/wXeP/p9/D/6guEbvwaERs3IGrD14jZ8CWSNnyFDJYquJWlCW5F0fatKCbt3bkdpTt3oHTHDu5xVbyV5tH8AyI71iKuGLhi6YJHGLwSel2dEN0piLKSFP8oKTGcZvBKYidOkk6Is1YEZ6WZr5U0LsnKcLEKgwxenRbdgdN0nHO0r0v0uYLmV8pJo1KRxA3ZpT6JuLqlLABW1WvgikVdCeDVbVVZ3BKqWlMBtboqaDBUR72+Cu5oKXJ4VautiHomBrB4yqDCGrxivlYNGnICqcvxSKwmHRUeZcUqFLaQWo0YlNJEG7UMVjUb0HOG+vSC+TTPiK2nytVK89tZ1BX93tt0WQqhEvfDWq8WbeajxUzaVdChp4p2Ol47nXenvhoHV92GArFUPxZ5xaKmugy1aZkAXPUY65J0+OduWsbgFZvHfK56TfXRY8LgFTN0Z+voCqaNBNBKIAP0WRij38qMA6oeCxZhZYxuBq34PDP0sZbW6TVn8MmEV+ob9XTEY1dbjDDjdiG44l5VloK0PyZmED9kyaocCtIBBeBKIAar7tI292xMBbI2wV0rYwG4ova+jRnJnOabUmuKhw6WeOhqh8dezhgN8OBpg8zPapJFTwX5UeuLp97ueODhhMc+7piODMVSfCxmIyM5NBoLCCT5c3P1UT9fbrT+zM+Hg5rZqEgeAcU0HRFO8335spnwEKzERWGBRW4FeGHUx5WDsil/L0wH+mDSz4tXKxxj/la07AVNj7vRdbG3pu/CwJsV97h64umBybAwLMQlYCEhCYsJiXRuiVgmzcfE8RS+pcQUvEnNxpu0bLxKzsBifIrAlypK4HW1yKKm4uO5B9cTDw+egvjM1ZlXLRx3o3NwccJzR5pH4/QnDra4Z2mOITMTjFhb4qmrC6ZY9FhEBJajorBI12QhMgqzDGDR/liK5CSLuAoNxjN/P9xzcaHfgTk6aczeZ2qKEQtL2p8Vhmm6W18PLZrqaFRX5ZUEW3S10KyjgXo1ZdQoKuCWHN178nSfKSrhjqIibsrI0hhKksY84jTmkUCVhBRuSDPAJU9jFlm65yVxXlyCVyG9QNuepnv/AD0vdm/biIxvv0T6zg3IltmKHCUR5KpLYLeWFPL0ZJFvKKwkyKoI0vO0yI5FWjFopYESJy2UsEqCbrpr6YGrYtDqoJ8pDvmb4VCAOTdiXwVXLNrqcKgZjoRZ4tgvoNUauIpzwul4Vw6sziV44FyiB84mkVJIqR64kEFjzyw/Dq2u5IagYncoB1eV+TQ2K4zFjeJEgSl7WQZqDzJvq2zUH8lF47E9aDlZhDYebVWKjktl6CoXgCuWJjhw7QyGbgi8rT4XbcWA1VOmxht43nwLo2011Neow2RXI5cAXrWQWoXpgh2Y7e8SpgoK4RWLuhruxixpZrgHkwxc3R3A3LNHeDkziTfLC3j1aglLL5ew8HIF869eYeGVMCWQRVctv+QpgZ9ocVkQaTUngFYMUq1qUqgXLNKKQauJSYyOj+PZ2Cj+of/OWayM38VPbxbwcnkaT5/eR09vO+7cuYUzp0+ipKQYhYVFOHjgMA4fPIr83ELERcYjwDsA3m6e8HJxhZuDAxytLGBrYgR7I0O4GJnBw8QGXhaO8LF2g7+dNwKd/RDsFoBQz2BE+4YhJSwGmZExSKYHRqiDI9zpJrDX0YaLsSFC3ZyRFRuJ/XnZOHWwFDfLL6CvtQEP6SJ21tfg3KEDyE2MRzzdRFEebjxiKcbTGalB3siizk9aiB/i6aER4e7MvaI8zE3haKgPO2ZcbmQAZ/rsaW0Df3sXxHoHozApG5cOnsSdi5W4feEKLh48ggO7cpFLD4KEQH8EOzvCm25wT0vajh7S7vTQcTY3h52RCaz1DWGlpwsLLTUY0ktTW/JbaIltgJboF9AT/yPM5b6Eq9ZWBFtII85JFdEOivAy3g5rlT/CUuH3cFbbCF/9HQgyFkcorRNqKYsIG0WkUIepKN6F+4Fl0U3iayUNO9WvYC79/8JE8r/z1kbhX+BI+3FQ/iPsFH4HJ5oOMRVBXpABTmS54fQudxSGmyLWRgE+GtvgrrQJHkpfw0f9KwRqfYlQva8RqvM1gtU3IEj5GwQriiBYTgYR8mpIVjNDga4rDuv747RuMC7oBOOydiAqNHxwVcUdVxWcqRNhj0vi1rggaonzpCNbqLP3z4rI+L/lUPgvuji71RXXZENwUxhxxcGV7H9CcMWqC0r4kHzX0hUrOITy5wbrqxUDVz2rVqsJVgkB1n8suBLoPxe4SvzPC64U/9fA1b810uo/E7jqVMzm0KqN1KqYQUpHC1caV7NSKtcvwVWb0mf094IrVdpONeNXYlFVDF41qwlAVrtyOp1vOrpJPXRuPUop6FVORa9KGrpVU9Cpmox21SS0qyeiXTOeOuxx1CmPR5dpPDosotBkHog7pq64YWqNKnMjXLXRRoW9MsodaPDjKILLbjtQ7r0Vl3034aLvF7gc8Cfcit2IgWJZzJQb4229HT602uNdkzle1+nhVa0WXtfr4G2jPt42mOBNrQXe3LHCmxoLvKw2xsvb+nhVQ+vd0aV1dfCqTofW1yXpYZk+L9VqY7FGB4u3dLBwTRvzVdpYuE7zb9Jy0kKVDqYuq2HsnDLXiwtqeHFRHVOXNGm+Jl5cVsf4JWWMXyaVq5G08OyCOh6cUMLIEXncO6qEh8dV8OiECu4fk8fIYSkMHhBD335R9JRJoueALLrL5KhVRN8RdfQf00b/cRqgHDdA1xFDtB4wRPMBIzQeMEV9mQlulxjg2m41VGQq4Crpeo4abuZq4UaODq5l6+B6th6uZemjKlMPlRk6qEzXpFaD5mniVp4+aorMUVdqh9q9NjRtiYYSa7QdcED3YScMnnDBvTMueHjeBU8vumD0sgt9L0c8v2yDR5dooHHJAPcu62Hkii76y2ngdYEGY+cV0Epqu6CMTroenRe1qJNGg73TNBA7o4ee04bopu/SfkiPjqOD1oO6aD/MvhsNoo6aUmuCjoP0Pcv00LRfGw2lmqjfq4EGUuNeNTSW0iC1hIk+l2iRdFFfpI/6QiM00HdpLLZGXaE1aveQ8m1wJ9+Ovpc97hxwQv1xDzSc8kXd8QBUHw7EtX2BqCyld9nBaFQdisa5ogCUpdsjP8YQu6J0kBtrjPx4O+yJc0VBjAd2hzgg2Ukf/lqicJD6VzhK/A+EaP0BufQbPRIti8tZSmg4qI/Ht13x6lEEflpMxJ9fJuHH5UR8WIjHu8UEfHiVhHdvUvHyVRqWV3Lw5u1R/PDjbXz/XTfmZ/twd7gdHS0taGvuQF/3MO6PPMbzJy8w82IBS/OvMDu1RPOeoKG2BTeqbqOprhXDA/cx9uwFlhdf4sP77/DDDz/ix5/+jA/f/4SllbfUSZzF4N2HaO/t/ptSBf86uGpFY/tHeNXQUofrN6/i7OljOLR3D3bFhSPUyQpeNMh302HgSg6eDF5pSZMkSWLwJq0HV4EGsgg2lOUVBjm4MpXnFQaZz1WspRISrJU5vEq0UUIig1f2KhxepbGoK2d1ZLhoIMNV87PgKpelDrJ51LIqgzkegmkBuDJaB66MUMzkZ0wtiQY/xV6GvLogEzNr3/MrcKXNpwWpg1qClEF7DeTarYIrFWSyqCsLhc+AKxmkGTFoJY5EPTEBuNIW4YrX3IFY5W2Ilv8GEdLfIFR8M4JFNiJg21fw3vCvcP/jP8PjDwxe/QFBX3+J8I1fI5IUveFLJGz4CmmbaCC4ZRNyt2xG3jebUPDNFpRs+xalO7ajdPt2lHz7LYq2bOHat/1bHBYXwTEpcV6e/rikGI7RZwatjopswwlm0i7JUgAlcU5KYg1cnZWhVkYCp6k9KSmKE7TNKQlRvh4zYb6iII8rzIxZirYTp/XZfkR24Dy15ZISqJSVQZUiSVnob6X80ePqJumWouSn4IpFYCkJKgveUhGCK5YWyACVvgpXrY4S/8zAVR3TenDFzNW1fgmuZAXwihmtC+EVSwdsYxFQzKOK1Mpglr4qLVMRtHScJl0lNGoroJF+3826zN9KCa2s1VFEM81v1lqVPFcLqZXOrV1PAK46dVXRoU3TOvScpM9drAogHbPLcBVcaa6JzeOm6kYCD6suIdRiUVYs6oqZrfOoK0MdoRi00uPqNmZQywA9psboszATgCsa/7BIq24LE/Sy6Ctrc4HYfDMj9Jmx6ClzPGLV8twd8NDZGsPCiKsha0HK4KCVMQdWTIMMWn0Crgz5NNMIrXfXhkVWmQlkJ2jv0f4e2JlzUPWIVQxkwMrenEdg3bW3wD1nesd4OuGJjwueedG7h6UJMuN10lMvN9x3dcBdGi8+8fbETFgYluPieZrdVGg4hz5ToWHcFP2pry+eBvhjMjKSR0EtJbKKe5HcNH2U5nOj9uAArMREYCU6DHM07hT4YnljJtgPcyH+mAnyxQt/T0z4uuIFq1DIPLk8nPHY0Rb3bSxxz8aarpUzxvxo/SiBSfoCM0qPZX5TsXS8GF71byY6nuYlYiE2GQtxKXQu9A4gLcSziCxaxgza4+gcE2hb2mbcP4Cuv8Cc/ZmLM0apHXN1xjNHezxzsMVzJ3s8trXCsJkJ+k1YNBtdT1o27u2FmcAAzIeEYD4sHNMhoXxfLCJtNMAP40EB1PrSNXSmv7kFOo2N0GtqgmHa/h59HjYTgKtmDTXUqzMPN/r962nR/aHBPa5qlZU4vLqjoMjFUgavS0qhUkxCAK5E6d4Wo/tYQhrXpWRp7CKDC2LiOL2TFXIQwxkZKZyQlUSp+HbkbN2AjG1fI0tsM3LldyBPVQJ5mtLYoyuLAkMFFBopocBU6bfBlcs6cOX9EVyV+ZpwYHU40AKHg34DXEVY4lik9Zoh+2+CqyQPnEtm0MqLa32aIDNkr2DeVsJoq8o9NC4risPNkkRU70tFzYEM1B7KQu0vwFUHqyZ4cR86y5m/1SH0XP0cuLr8m+DqGYNWrbcx3iGItvotcDXd107qxMwqvBrs5tUGZwY7MU3tFH1+MdyHyQfDWBh7ipdz03i1tICV5UXqOyxhYWUF86Q5pmUBpJpdXObRVR8jrASaXp8OODkj0BRrp7levJjCxMQkxsYm8Hx0FE+fP8M/1F3Mw6PuG3g59QCvl8Yx8fweerua0Vh7Cw23b6KedOfmDdyqrEL52fM4WFyKzIREhPv5wsfZAa7WZnA014e9qRYcjDXgZECdDn1tuBvow83ACO6GpvA0sYKvlQMC7Vzhb+cEb0sb+FpaIdTeBlH0oIlxsUGkkyWCbQzhY64JbwtNBDkZIiXUBft3x+La+f0YaKnEs6FGDLdcx9VjJShMDEOijxPi3e2Q5OGAXHpg7I8Nx6HEaBRHhyLTzwuxdH7h9IAIphsr1NoKsa6uyAwKQj49qArphi8mlSUm4+SuHJSXFKNifwkuFO7GwdR47A7zQ6qvC2LdbBFub4ZACwN40cvASUsJNiryMKeXqwndeKbyNK0kR5KEmcJ2mMh+DSPJ38FA/P+BicR/g4Pif6fO1R8Qb7sZqc7bkOjwLSKsvkaI2ZeIsNxA87ci1UkEma7i1GGSQUGgMg7E6KG8wAU1x0Jw7ZA/jmRaIjtIHinu25Hssgmp7puR5bUVub47kOu3E7u8tyHTfQuyPLYgz3cnyiLlcCpVExd36eN8hh7dTFp0w6nhANt3oAIOhcrhWLgMSRpHgiRxwEcK+1zkUUY39WFHM5x0dsEZR1+cMffHGb0AnNcKxiXNQJRr+OOqmg+uqXriuqIrKmUcUC5hgwuiVji70wIHNuhg9z8pIPd/0nG+MuMg6ZpMsABYyYd89Lf6Jbj6RSXB34JXf7mi4GpVwc+AKzFP2p+3QOvA1ZrvFQNaEj7C4/51cLUKr5hJO0sb5FUFf1lNUNzvs/CK74ODLVpHxB+VIjQIEgmifTFgtaq/bM7OwFWlpFBSERxO/VJs/pqE4KpSMhJVElEcXt2QiMZNIbz6W8BVzRqwSvwsuOLASkoAqz5VGmpl0lEnK4BXvwmulD6Cq27lfK6uVZAl1OeA1dq6a6ArF52038/p74FSa1IU6i+CKwFc+iy4YlDrc/oNcNWlvIvrc2mGfH3FLA6q1qAVP0chuKL9tiqkk9LoOqehWSGVq0kxBU1KKWghtdJ0G1fqWiQWl7JQLHJKJZ2r5TNq/S2xSKrPgSthymCrahraVQSm8D10br1cqaRkrm7FJPrOSehQSUaHejLaNRPRrh2Hdv1YdJrEodMiFi2WYbhj7oWbZg64bmWJ6/bGuOaqh2seGrjmrYzr/gq4FSKP2/QcrImhAUysKKrjdqIuVRTde+Tw4Igmxs7r48VlJi1MXFLB+CVFakmXlTB2QRnPz6jg+WkVjJ5h0/J4flYWo+dl8fy8NJ6cFcejMyJ4fE4MTy9I4QkXzb8gg6e03uNT0nh8UgpPz8jg2RlZPD1F7Wl5PD0ph/tHJDFyUAzDZaIYId07KIH7h6Vw74gEho+IYODwDpIoBunz4GFJ9B+QQH+ZJIYOyuHuYQWMHJLH0AEp9JeKoKdkO9oKt6KlWARNJZJoLJJCY6E0GgpkcSdfBjdzZXAjVw7XchRxOUMBp5NlcCpFHmcyVHAiRRHHEuRwIl4WJ6k9naSAM8mq1MHSwoVUXVxI08fZZF2cStAmaeIM6VySJi3TQvkuQ1wvsMatYkdcL7RDZZ4lruVZ4NYeC9QUWqC+xBItZdboOmyDwZMOHGA9u+SKp+XUab/iiIdX7HCv3AZD5Zbou2KOnsvGaL+oj8YzWqg7pYWGU7qoP6GH+mMGaD9jhZFKdzy+GYCHlX7oOeWExn1mqCkyRl2pOZrLbNF6yAGtBx3QfMAODfsscbvIBDf36HPVFBuiocwETQdN0bjfFLUlprhdaELnaoYbeeZ0bSxwNcsSVzIscTndEhWZtrhKupRmhfOZVri61xVNFyMxWJuLhy378LD1EEYaj2Co4RiGmk6jv+kUmq6X4vyROJTkuCEvwx5lBX64fDITtVcOov36GbRdOYbqw3k4EOeNGCsl+Kh9hRDdL5Dtsh2Ho2Rwdbcaes5ZYLozAN+/SABWkvDTcgw+zEfizUwE3sxH4Q19fvUyHsvLiVhazsLrN4fww4+38PNPvXi9MozHD7vRVF+LqoobuHntDloaOzDQexeP7jOj9hfcrJ2ZsjfWteJq+XVcuVSJa1dvof5OMwYH7mKUOoWzc/PcQPXV2w9YefUeC4uv8Zw6jN1DA2jsaEETryrY+kkVQS763EZtO4NXDGgJ57WurzbIoBfbB6mBVRlkamvAzdvXcf78aRw9sBd5qXGI8nSEt4k23Ggg787SBbVkSdIkBq7E4a0tITRnl0GAviz1reQQbCj3WXDFKwxaKiLeSpFXGExYhVd2Kkh1/MvgKpcGNDkeetjlrrOmVXDForD2+BqhwNcYhaQiGuwU+wklBFdFXoYo9DTgKvDQxx53Pexx+wivmNhnBq5Y2iAzaM8VVhdklQV3WasiSwiv0um7pJmtgitZpJtII9VQAkl6okjUFeFK0CFpiyBOcydiuM8V9TN5uuBmhIhuROD2r+Cz6fdw/+Kf4f6Hf4HHH34Hvy//iJANDF59hShq4zd8hZSNXyOdVRek6Rxq8zdtRNE3W7B327fY++23KNmyBcWbN6N4y2aUbvsGB0V34LikOE5JSwrEIJa4CI6LsnTAnTgtISaAVqQzQnDF0wIVpHFRSRbnqD1N25xkpu2SYrjEoqmUFXBVUQ6XZaRxSVoKF2nb8+KiuEC6IimJSllpVCnIoFKRVRNk0OojuLqxDlzxlEGh11U1TbM0wmpVkhoDV7Kood9Xna4SGhi80lNGrQ4DVwoCaSqgjlf7U0CjtqJAmvJr0KpeTYbEWjleQbBJS2C6LjBQF4gbsGsJqgw2soqCmiy9UE4gLTka2MuTFATAalXrwFUTrddMatVSRPsqqGL+VtrK9F6kedqC+SyFsF1o3r5ezK9qtRogM3HnvlbMhN1Qi6cDCqTN1WmgQ9KlaYG6jPTRa2qMfgsWMcWqB1rwyKoeS0GKYJ+1KfpszEkMaJmg28yA1jfAoCWrBGiJ+w5WJAuaNuOm6sM2TKYYtmYy4RqxEUwP8XRBI55WyNa/a2fKdd/eHA8YmHIU6IFQD52s8MjZCo9drPHU1Q5PaYz2xMUWD2ks+cDZFg9c7HGP2ruO1rjvRPOZGbqbIx65OuKug43g+9jQtp5eWKKx4Mv4RF5dbzYiGjPhUXgRGo7x4FC8iIzAXEI85pMSMRMbg4mIMG7I/tzfD4/cmR+WFxYjQjm4WowKwmyYP2bDA7AQHoKliBBqAzET4odpDrO8McdSB/08ePXCZyxFkEVAubnTshAO0FaSkjFP5zIbE8eh1RSdz1REDKaj4mheAqYj4zAeyjyoYjEXk4jFhBQOuhbiaDo+GcuJqVig9SaDwzDm68vTAJlB+zNXFzxxouMJUwXHXZww6mSPh3Qd7lmwyCtTDJib0t/Diq6jEya8vTHp54fn3l50LV1wl7Z96OHGodVEkB8ee7higLbtNDZEj4kRBmnbu5bmHFx1sQqC6qocXDVqq6NZT4taDdRrqPJ0QQav6pSUecRVtSz1TSQE4GpVq/CqUkKaxoUyNLakZ8uOnTixcydO0vPjiLQ4isW2Ydf2jcjcuRHZUjQOVhRFvroU9mjLodBAAcUmyigxVUWRmSoKLVUF4GrV24pXE9RGCUsTpGdyKT2fGbhivlZMa+Aq6DfAVZg5jkRY4WikNdexKBshuLJfA1en4l1xJtGdR1qdS/YUQKtUb5xP98GFTD9cyhaYsjNwdTU/gntbVRWwaCuWJkhjqv0CcHXnE3BVgNZTxehg1QQv7kdX+UH0VBxGb+Ux9FWdwsB1AbgaufXLNMGP4OpJ4401cDXRUfc3gKsOzHCT9i4uNj0z0MHB1SQDVyP9mHp8H4uTY3i5MIuXi/NYWlzA4uIiFpaWMb+0CqwYqFrC9LzQw4o0RX2NqVmhWITV1MxaOuCaXkytQavxcerDjI7h2fPnePrsCf6hvCwUd87vxt22Ckw+6sTzex0Y6ryDgbbbeD7cgcmH/XjQ04zmm1dQcfIQTpSwFL8YJAa6ws/eAI5G8rDRFYeNnggcSM66onDXloSXjhx86IXga6SBADN9BFuZIpweaIGWRnCll4WdqjjcqDMSbK6MFHcD5ASaY1eAMeKcVWh9EXibbkeMpzJK051QdTIR3TWleNR5CsMNR3HnTBZO5wZif4IryuLccSTej34Y4biSHY+KnCScTY3GoahAFAZ6IM/PFfl+7tgfGYLz2emopg5Sw7HDqD10ANX7i3Bjby6uF2eisiAFl3fHUqc+FIfivVAc5oA9gTZchcEOKAxxwm5/O6Q6myDMRAMuyjKwlNgBewUJBJtpIMnVGBk+RkjzomkXGcTab0W8/dfIdt+MsnAx+vHSizhTCRdp0HAhUx3lu3VxrcAYt4pMUV1sjjt7raiDTZ3wYy7ou+iHJ7djMN6Ugif1ieirDEbTGWc0HLdA43FjNJ80Qcdpc3SetUDHGTO0nTRG2wlDtJ8w4tMdpK5Txug7a4rB85YYOkODhBN2GDxui5GT1rh31goPLljjwVl6cJ20xPBhWwyWOGO40B/3ixPxqDAXfUlZuO0ciUs61AlX88dlVT9cUfFGpQoNGNU8qQPgjuvyLrgq7YBL4jY4tc0UpV9oIu+fFFH0ey0c/8aGw6D1lQRXTdpX4dWqv1WFhP+nwOoz4Opv06eRVH8LuFrve1Uu7rN27CusKiCPnvptcLWqNRi1Xp+LuKLvUrEKucT9USkagCrRQNLfCa7WQ6m/Jqm/BVwl4LZ4EleNePI6sXmJqBYX+GBVSyRx/UeDq19qfRTWXwRXpC6hOpVyBPobwFW7fPYn+hW0UvxLYCv789Dq7wBXf5M3FjsWTw3cxcXOrf1vBFfNvwGuWCRWi7JQKmlrsOlz+lU64BrkSvss0OL7I7WpsLTANHQrCoBVn3wKekk9conokkug6x5H50xSYSmCydT5T6TOTwyajCLRbBaBRosw3Lb0w3VLV1TZ2OOaszWue1rgmo8hKv20cC1IHbfCNXA7RgN3EtRRl6KGujRlkiLqMxXRnKuEjiJV9JSqob9MFQMHlDF8SBEjh+XpOShHksHAQSn075fEIGnogAQGD4rRvJ3oP7QdvQe+Qcfer9FS/AVXe+kGdOzfjM6yb9FDyxl0GjoihiFqBw6J0DF2oq9sBx1HlPYjTp9F0b13OzoKaT8F36CzaCu6Srahs3Qr2vd9i1am/dvQvn8HSQSte0XQvlcc3ful0VMmi94yGfTQefXuo3mlohxaNZSI4U4RDdjyJHBrtyRu5tLALlsKVzKkUJ5J750sZVyg986pVCWcSFXBiQx1HEvXwNE0LZxI08HJNF2az2RAMsbZDAtc3GVPcsAFai/nOtH70QVVRS6oKHBAeb49KgqdUVnkhuul9C7Y74Vbpe6o2mOHS5lGOJusRR03NZxPVsXVTA3UFhii86A1hs+44EG5N+6R+s650LvLAX1X3Kij5YeBG15oPm+LqoMGuFigiXN5Wqjca4rui/540bYLK8NlWB7YjyfV9Hs+7I2ruda4ssuKWluSPcqzbXAx3QKnEvXp3a+BAxEqOB6vhYuZxrheyCCbLa7tsab1zKmvYEp9BHOcSbbA8Thzej8boTSEOq7h1EGNNMe+MEPk+mogzVMJe2IMUX44FAON+zF1rxJLo41YedGFlZkBLM8OYXa8Bw9HatBYdwLnzmbhwMFoHDuWhJtVh6gfdRvT1H9aejqEhftdGKw+i3M54ch000CirQjyfSRwMlERNaV6uFfliOWhEPw4nYCfl+PwYT4Ur6YC6VikmRCsLIRheTGSOoUx1ClMw8qr/fjwfRV++rkb33/3CHPTDzHU34Pa2/W4UVWD2upGdLT2YLDvLq8qONR/n39maYKnjp/DobJjOLj/KE4cPYOrV2+iua0TQ3fvY+zFNBaWX+PVm+/x4bufsPTyJQYfjKC+oxlNDD6tM17/LXC1Cq/W1PUpuGL74mpvwq3aaly+cgEnjx1EcU4aEmmQ529pCDddZUG6oBBceWpLwYv6lT7MoF1fGv76sggwkEOgoTyCSCHUDxXAKzmhObs8YizkEWspEPO7YvBKAK5UkeqojnRnDWS4aCKTgSs3bezy0EWOpwBaCcAVyV13TQxa8RRCHwG4KvQzRpHfR2hVxCAW9QGLvGnZJ+BKAK8K3Fcjr3SF0EpnzaidGbSvh1c5NmocXjG/q0yWNrhm1i6LNGMppBiIfwquhPAqTlMEMao7EMV8ruS/Qbj0ZoSKb0LQjg3w2fIHuH35L3D9wz/B5V//CZ5//B0CvvwDwjZ8gaiNXyKOlPT1l0j+6k9I+/JPyP7qSwG4YhUFt2xB4WZqN21ByeYtHGCVfrsFB1gVQTFRnGLwiklCjEMoliZ4QpSZsLMKgiw9UBynJURpWhTnZSRwWUkWV9SUUK6qiPNy0rRcjIOry/LSuEbzrqkqoIKmL8vSM4x0WVoCV6QlcVWGnm1yMqikZRXyNNBVkESVIoNWUrhBuqkkNGhXEaYHKksJ/K7YfFVpVKvTPHVZ3NaQ42KQikGrRn1VNOipoE6H7kdNeaFJuzwHV006igJpyXNoVaciRQNwSZIUTcugQU0eTRr0bmGeV6uVBEnsM/PCEgAuWb5tk4asAEixaCo6NttnI58nS/PkaJ5gfjOfL8fXb6PpDjp+J90TnTR2aqfpdjovAbhSQhudP/O+atVRXvPAWgVXDFj1MoN2k3XwypCBKu01aPUJuNLTQbseW4elErLUPmbIbo5BK3MeddXHoJWVCQZtzDBgay4QTbN0QpZ62MfTBY05rHrgYIHHTtZ4RLprZ44hms9A1V0WQcWipFiEFM1nkVX37Ezw0MkCj1xtSDQ2cbHCQ5p+6uGAUS9HPPN0wGPmm+VmK1jHxZpHdD1m4Mrdntazp3Uc8dzDGU9cHXHf0QYj9pYYcaSxjostN3J/5GxPx6H3kJUlBiwsaHsXzIWGYyU2AQuRMZgOi8JkSAQmw6MwR/PmkpIxk5CAFwxasWiriHBMhITwCKRHLP3OywvzocG0jwBMstTEQC9Mhfhxo/YF0lSQL0Z9PXj64DQtY+CKVRl8ztIFHe3wgBmmu7phNoSe9YlJWElOwVxcPGaiY9bA1SSd01R4tDCyilUzjMLzwDA6j0jMxyRiOSEFK4lpXAxkzUTGYiyAVf7zwXM6v6fu7nQ9XPDY2YnDq+cMTLm5cHj1zN4OT+xseLTUoBn9TS3N8cDeloMuBrwe0vpDNtb096a/kxP9HfxZ9UZ/PPV0455nncYG9Lsy5OBqxNwMg8bG9PvUQbO6Gho06H7SpFZbHfWaqqhTV+HpgsykvV5FhcOr2zziSpqnBzJVikvS2EocFSJiNH6SpDGYNM6LiePkjp04tnMnjtKzpEx8J/bs/AZZOzYhS/wb5MgJoq32aMmgQF8exUZK2GuqilJzdZRYqKPYWg3FtuocWpUwaMWjrXRQ4qaHvR4f0wQ5uPJhlQRNcCjQnEOrNXAVzETzQ01xONziM+BKAK1OxDriZJzzr8DVuRQvnE/zpj6YL/VH/HExOxCXhNUEGbiqKmCm7MJoq1Iab5WloeZgpgBcHdmFhqOsomAh2k6XoOP8PnRdLEN3+SH0VhxBX9Vxgb/VjbMYvnmB+lKCNMGP0KoSj+uurYErgTF7NcbbBcbsAnDVhKnu5nXgahVadQmhVbdADGINdmJmuBuTwz14cX8A088fYWlmAiuLs1hamMPC/DzX/Pwi5haWMEtiUVUCUDUn0NwsJmdnMDkt1BQDVVNcEy8mhXqB8YkJjI9PYGxsHM+fj+Lps2d48vQxHj95iH+4dcwPt45HofN6CZ72VmJ8sAaPu6/hWc81LD9uwbvxLoz330LL1QOoOJCO88WxOJ4bhKI4eyR6ayDIRgS+ZpvhY74BgZYbEWm9lToGEshwVqKOgBZ2eeshm34UWT7G2OVnhnR6+UfbyiHYZDuizHcgw1UGZRHaOJNuhks55jhBnd7iMGnkh4rjCHWwbxxxRGdVKEbqE/G0LQuPmzLpjxRPf8AwtJwMRvvJCHSfTET/qXQMns5E/8lMdB2hAdKBJDTtT0BTGQ1+jmSi70IJdXpPYarpMmaarmCi5hye3TyKR1WluHs5H/1nM9F9Ihntx+LQfCQK9WVhuFMSxNVYFo2OE2noOpWN5rIkXEr1Q46LAUJ1pRFPnYrjia6oP5KInovpaD8bjcZjPqjZb4vqvcZoOmhM+6YH7FVHjF13wdhNd0zcCaBzCMdCSxQWmiKw0EjTTZFYao7CSkcsXvUm4O1AMt4OpuD1cBp12JMw3xOBuW5/zHd7YqHbA4td7lgiLXa5YrHDGUudzljudMEitQttjrRvWyy2WGO51Q4vmx3xqsEJrxsc8bbJHu/b7PGu3R5vW+zwllXXuuON9zfD8P31DPx0fT/enTuIJ1m7UOsQgktq7rii7I0KUpWyF26o0kBFzRO31Tyok+CKa/JOuCxhi+PfGKHkj+oo+Fc1HNhghHMizqiQ8hOAK5lPwdUNudD/vOBKXHDc/xTgahVekSrEwwX6DwdXiX8DuEr83xZctcllcf0XuPoIrprX6a+Cq7/gfSWAWmnc06qLpQeySCsGreST0CWfSNcjHi2KcWhQiqUOTjxqtRJRqxeH2wbhuGZAzwhdd5zTdsBxbUscNTDFCQsTnHYywVkPI5z20sFJL1Wc8VPGpVA1XIlSx5VYNVxNYFLF1URlXEtRxY10NVRnqeL2LhXU5CijdrcSGvfQgKOQVEQDhkIaQBTJoK1YDu0lsiRptJaIo7l4J+qLtqImfyNu5nyJa9l/xNWMP6Ay64+4sXsjagq3oWGvKBr3iqG5VByNxaKoK9jBVV+4k6upWBxt+2h/pZI0LYqGgp2ozd+GmrytqN7zLaqLSCXbcWcfLSuTQsshBbQdUUHnUQ10HtHgnk1Ne2lAUyKDJjqv5r3SqKf2drEMbhTK4VoedQTzFXFzjxpu5GvgRoEOakrN0HDECa1nfNB2MQTt5eFovhyBuvOhuHUiCLeOBaOG3qG1J+l5cDgclwr9cKnAH9VH4tB2IRu9V/dg6OZePKg/iAdNBzFwqwCN55Jx43AErh8KR8v5FAxez0Xf1UzcKvPH4UQD7PaVRrb7Thrsb0eB7w4cDJXEuURV3Mo3Q/MhN7Qe88adMlfcLHVEy1l/PKhLwdMWekffiMH1Iy44kUOdxHQjXC52QX9lOlZGzuPnmQZgtpHeg6fpvR9P/QR7lIaZYC91JotDzJDvb4BsDw0kO8ghxkqcJIYUJxnkeKugKJj6FKE6KAjSRp6/Fnb76VJriN3+xsiljmpegDlKIhxwKNETR5O9sDfKHpl+hojz0MSuaEtcOpqE4Y4LmH/eijczw3i78AQfXk3ih/fzeP9mmjppj/DkWTe6+m6iuv4UrlUfRUNjBe4OtWNu/BHeL0wAr2bwenQQPVVHcCzVA7t9VFASLE8dWfq7nrDEWL033j2Mwk+zcfhxMQJvpvywOOaJ+XEvLE75Y3E2kDqEIZhfoAHLYgqWX+7F2w8V+OHHTvz4/WO8eTmO6clxPLj7EN0dA2hrpvNp7+fAiqUEMmh181oNh1b7Sg6iuGAfSosP4NjhU6i4egPN7V0YfvgYL+YWsPz6PV6//xE//gy8ef8ew4/uoY6l93W2ounvBFetvwBXtUztLahpqkPltQqcPXUU+wtykBkdghBHC3gYqH0EV9oy8NKRhreOFPe68tWT+k1wxRRu/NfAlQpSHdSQ7rQOXLlqYxcDVB4CcMU9rTzpt0yDmzwmTyYDge+VEFwV0e+n2H8dtGIRWDT4KVwFV0IVrEZdea6PvNL9xO9qzazd8ReRVyRm2M4qDaabfwRXqQbiSNYTXYNXH8HVTsSo7UC08jZEKnyLcNktCJPagmDRTfDd+gXcv/4dXP7wT3D63f+E6+//Cd5//BcEffl7RGz4E2I3foGEr79A0pd/ROoXDFx9JQBXmzejYNMm7NmwEcWbGLDain3ffovSLZux75vNOLRDkBZ4UkyUg6qT3JhdaM5O06fFRUliJBFutn5OSgyXFGRwRVWJ65KiLPe4YtFYl+WlcE1NHtdJFYoMXEmgXI4ZskujUl4GVfJyJFlcXQNXEqhSlBCCK2kOqARm7AIxcMWh1SfgiqQhywFWjaYch1VNBqokNZpWomXyQqN2edQzgMQAkxAyNajJoFZJAne4JOk9JYtGNTk0qTN4Reuw1EEmll7IqxGuphXKchC1lv7HvKu4pxXtn86nSUPmF+BKjgMtFnHVrqOADl0GrhSpVaDP8mjTFohDLA6ulD8BV+166tzvivlZ9ZnqrYErLm7UrosuA10OsDqF4IqlCnbq66JDnxm16/IIqn4LYwxamvKKgsykvd/cCH0WRhiwYIbtphiyNceInQWGbMxoXUP0metTa8BTA+/bmXNw9djZhk8zcMWqDDJoxSOoHCz49D1bAbh64ETzXWg+6Z4zzaf2iZc9Rn2dSTR28iMFuFHriieeLKrKGvdJD11t8djdHs+9WLSQK49oeurmQPuyFUArWvbMwxHP3B3xxMkeD+xsMGLF/KWcMBkYiKWYWCxGx2EqLAqjgax6XhSWUtKxnJmNqaREjMVGY4I0zRQRgQl/f9qfO6apXYmicVloEJ77uNG5umDUzxNTQf7cU+uJhyvuObFzsMOolyuHVs9cHen7WmLIgq6pBV0fZ2cOrljUF0v1m6FzmYqMxkxkDGYYuAqNwIuQcMxFxWIpLpF7Wo0FheGZP6uISGPHmCTuecW0lJiKmah4mh9O1ykIo8I0Pwawnrm7cy+rpy7OvLLgY3s7PKLrwAzbn9iz1EUr3GURWLbWeORgz83cH9racJjVa26Cu/Y29B09MO7vgweuTvQbMEEHSyk1or+3iTGGTOj3YWiITh1tDq6amM+VljrdP3RPaaigTk2Zg6t6NRWuOmVlnipYJSVF4xkpbszO2goxCRoriaNcTBKXxCVxVkwMJ0VEcGynCA7ySqffImf7JmSJbEa29DbkKokij0Vb6cqgwPBTcFVqpY69tiR7Tex10sJeZ23e/gpcrYNWBwPMeLTVkWCBDgeb4RDpYIgpDoWbfQKujv2t4Go12irDbx24Ckb5L8HVXhpXsWirg4Joq7oju1B/NBeNx/Ooz/M5cHUUfVUnMHjjNIb/BnD1dB24Gmu789vgqq+dQ6uZfqG3FQdXLGWwE/PM4+puDyZHejH5kP3H3VMszU1ieWGW+idzmJ+d55ojzQqrAzJoNbkKq2aYpvFiegovpia5JiZfYPzFBNfYhFDj4xgdG8Po6Ciesyirp0/x+MkjPHr8AA+pP/IPD+rjMXw7DY+b92N2uAKL929heqAC073n8epeBd4/rsJs7xkMXMtDw6k41J+IRP3xUNw84IELuWY4mqKGA/Gy2B8ngcMJEjiToojKbF1U51lQZ9yWOtL2qMixxaVsgS5kWuJMqgFOsbSDNE1cy9FDQ6kpuo5bY+CCDfrOmaHzpB66zhrg3k0bjLd5YaY3kM4hCHO91HHrDsNcRxhm2sIx0xyJucYYLDYmYakpnWuxIQ3ztWlYqKPp+mwsN+/GSkcJXg8cxruRE3g/dAxvew/hdWcZXnfsx5uOUrxqK8HLlkKsNBdguSWPbzNfvwsvbqVh7FoyJquzsdhcirddJ/Cy6TAeXczGjV2eOBJqhLMJVnS+0XjRUIjl3n2Y79yN6eYUTNRHYOyOP6bq/GifAXjbEYjvugLxoScE3w1E4/uhOGpj6XMk3neG4x19p3cdoXSMULzqDMYyrb/cGYRlWn+hJxhzXd6Y63akjrs1FnsssNBljoVOM5IJFjuNsURa7jDCUochtYZY6TSg/RjQdzTA2zYDvGvRx/sWHXxo1cL7dg28I71p1sSben18qLXGj7X+wJ1k4FoBFvZnoTs4CJWGTrio5Iiryh64ruKNW6peuK3mhRp1Bq7ccVPZBdcUnHBJwgZHNxtwcFX6hTZObLfGZSlPXJUO4HBqFVytVhVcjbpaSxOU/Ay0+v8FuBJjaYJea9BqtaJgOfOg4gDqbwRXor6friP2vwquQmifoQKJCXRFLEwgcUH01VVJliL47weuqoXgqpoBKrEk3BZLRs2a2Gc2P0EAr4QA67bkR2j1a2D1/6fgis6PiUddrfperYNWv/TD6lQQ7vsvgas10PQX9NfW/ex+GdzaxfVrcJXB4RXzuGpm/lakJqVUrlWfq/Upgi3C+c3KAq2CKwarmtap+XPQ6m8AV820vyZValWF8Eopja5bKroUU0hJ6FBORJtqIprUEnBHnV7iGnG4rksyjMZVw2Cc1XPHIQ1rFKsYIV+VBn06Wigw1UKhHXVGXLWw30sLB/01cTREEyciSJHqOBahSh0MFRyNUMaJaBV6VmvgAnvvJKnjYpIqLqao4FKaCq5k0AAqUx7lGXK4nEYDogxZer4r42auCm7mKOFGrjxucChEA6bdNFjKFSdJ0PtMjDohYriaJ4PqvWqo2aeFm8WqqMpTovUUUJWvhFtFqrjF5uUr4voeZdTuo47dYQO0HDVA02E91JVp0XYauF2mjupDGqg+ook7x3TReNIEnRftMXzNC/dv+mPwiidajrPIIR1U5qnSO1UJlbuVcS1fFdcLtXCjxAC39hrj9l4z1Oy1wu0SW9SXuaL7bBge3MqmzskhLD0sx+vxW1gcvYUX96/gXvsxDNQfwN3mY3jYegZ91Ydw6+QuXD+Wia7rhzHWfQ1L9+vx8kkL3kx04s10NxafNtC6Z9FeVYyWigLcazqO6cFyjHeeQcPZZBxMskSmjwKyvGSR5yePokDqTAbKYl+IPE4m6OFKriOuF9GzOs8dZ3Y54fqBAAzeysVE92E86ziAjmtZuHEiBhUHInHnVBoGbx7AwtBN/DjVB8wPYqbvGm4fyURBqD0SHPUQZ0dyMECUtTZCzVTgbygLbz0WmSMGbxrMe+lsp8874GsoigATKUTYqCHBxRDJHhZI87FDfrgXjmXF4vqRAjRdPITmy4dw80Q+zpcm40RBDC4fpWfBnTMYe9CKhfFhzI/exeTju5h6/gRLs9N483oJr98sYuX1LGYWn+PJi0GMPOnC3Ye91MkaxvizB1iYfIbvlqbwbvIB7jdcwoX8UOwJoo50mALKc7TRd9GB+g2h+HE0AT/PxeL7uWC8nHDH7HMXzI650fbeWJjxxfxcAObmqf+zmITlV3vx7kMFvv++He/e3MPy4lPqME5hamIWTx9NYKj/AU8VHB54wKOumLfV+TOXsb/kEEoK9+NA6RGcPHYWlVduoLWtGw+ePMfUwhJevv8Orz/8gKU3H6j9EYsvX2PgwV0Orho6W9DITNq7Wj/xsPoltGrv7uCwqn2d2jrbeNRVU0cr7asFdzpaUMvU1oQbNTdx/vwpHNpbgLyUWER52MPLWBPuNGB315aDh44svLRZdUFm0E5/W1ZZkKUKrgNXwUby3KQ9RBh1xdMFLeQRYykQg1fxVgrc64oZtafaqyLdUR0ZzhrI5PBKC9k8HVAArjigIuV7GWKPUGyaVxr0NUQBi7Zi0Mrf5COwWi/vdWLbe9K+aL/57nrIZ9BKCK5WxUza14OrXXZqyBaCq11CcMXN2lmqoLEU0gwlBPBKXwyJeqIcXMVr70Qc87hS38HTBVnUVYTctwiX+QYhEpsRsOMreG76PVz+9M9w+t0/crn96z/C94//jNCvfo/YjV8iedPXSCdlbdiAXNKeTRtRuGkTCjZuRMGGjTzaat+3W7F/67fYu3kTSjZuQNm3W2hgySCVKE6J7uSVBE/sFOikyE6cFhMVSgCuWGXBC7JSuCQvi8uKchxinZORIInRPHq2KklxXZanZ6wsDWJlJVAhR4NbBVlUKcjx9qqCNI+2uqr4EVzdVJbm0VbrwVWNCovAEkqFlqtJ47Y6SUMIsEi1DEjpKXNwVa+rzFMIedSVJoNXcqhfTe9j02oyNOiWFIj2x1IFGxm0YlUGNRR4WuAauFpND9QSiIEvlg7IwFSrjiL3tmKfG+lcGjVlaLkcfZbn8KpZS5bPZ9Md+koC6SmiXVcBbToMfsmiRVMWbbR9O+2HmbsLoq5UaFqV1lfnaYHdJjroMdXl7aoYxOox1kOPIY2zGLASQqtuob9Vp6HAoL3HRB99ZoYCSMWhlQF62bbM9J1XLNTHoCWDUWZczMuKma8zMf+qYeZTZWsqjKoy5dUDWcTVPZ4GaEbL2LaGvILgsDXJxgBDtrQttUwDdkYYcTLHAzcbPPa0x6ifC6bDfDAb4YfxQA88dLfHPRcb3Gdpgi52eOJmjzFPJ4x7u2CMeVx5O+OppyOeeTlg1MeJm6SPuTtxeHXPxgYPHBwx7u+PhZgYLMTF40V4JJ4GhOB5aCSW0jLxMnc3ZtJSMZGUgOnkBMxTOx8TjUlm5O7pidlAGtfRti+jo/AiyA/PWHRVAPO+8se4nzceuTnjrqMN7jnZ4Ckdd8zTFU9dHDBibY4BU2PuLfXMzY37SS3FxHEj9uno/y95fx1W15bt68L1zyf33l219z6lq2pVLYsrHhwCgWAxAnHFITjBXRPiJBAnbri7u7u7u0VJsuz3td7nhJCstWpXnXP2se958j59+BxzzMmYfbxprXVXDJ90xqiDMxdXTFoNWNti3MEJc26emHH1pHVO6LO0Qa+FDU27YM7DDy+96Xx96BnYwxfTtA0bbXBUKL6Gaf8hep99dM6dx47R+z6Ipj36aN6rh05W8+roIXQJRxtkIw227tuLzv10zalt0t+N2l3bedQdS7fspvfQfOQATw8tF4rOKm36nuhsQw21ZVvV+aiCRepbeG2rPC6uhBFXRJ7qZk62MvWtZGXpOUaCnrfE6bmG/sYlJBEntYkTzYuyi+MR3VO4uCKubVyHC+tX4tS65QgSpVZmPYKVxXBWTQrntWRwaZs8Lu9QQpiuCq7qbUHYni0I3U8cWiKuGDxNcKG+lUBaXaN7+IK0umO7Z5FwWz3ctt2NW3ZMWu1eIq5YfSsmrfbjnstB3HM9hPtuPyOueLSVGZ4FWCCCSasgS+o3WiM6mJ7pztoviqvkEHekhnkh/YYfsm4LpFXeXSatzqKA+iPFD0NQ+jgU5RHXUBl1A1Wxt1ETfwe1SUxcPUZj6lOeJtiS8WmaoGBEQSat2GiCjL6/J65YYfbaMmGk1YK4omlaNllfjikurlhR9hqMdDZhYqgX0xMjmJ4cx9SEQFxNjE1inBgbE4wQODw+gaHxcQwtEVZMVg0OD3L6BwfQN9gvYKD/I2HV09PDpVVXVyc6OtrR3t6CtrYm/Opl+xk8b7mMl20PMN+VgDcdSXjRFInn9ffwpvku3rXexav6mxgvuYCBvEAMFgRgpMgXwwWu6MuwQmeKIdqSDqE5UR8t8brojNuLwcQjGEo0RG+8MTqijND01AD1TwxQR9TTdFPEMbTH0E0lgW4ySYcxknoYk1kHMZW/B9MFu4gdmC3ZiZc1e/Cm6QDmmw/iVcN+vKjbh1e1BzFfZ4B3DaZ4W2OGt5VmeFdlgXc1JwgLvK22wHwlwwpvKq0xX22Pt3VOmG9ww8taV8yWncRUsS1mSk7iRZkbXpf64HWJH94wSv1o3hsviz0xm++GiUwnjKY5YjLTA6+KzuDbiquYL76CkeQA1N21QXGYISrvmKMjwRmD2V4YziPyXTFa6ITxYntMllhjttQKL0osaH9jvCo0wItiIzwvM8NcqTmmC40xmXscE1lHMZ5xGOPphzGUSjeSJLqhJeujP2MfejP3ozuLbiJZO9GVq47eAmUMFhGFRIESBvLlMUQME6P5cpzxAjlMFBGFspjI34TZvE14kSeBl/mieFm4AS+LiOKNeFFEy/LkMZ+tje9zjuMHeq+vHrmh1esE0ugGFqGii2jFA0hSNkLGZjN6oDRFtqoJtUbIVDFAmjITV4cRIa6P28s1eargrZXb8UziCBJkLZAobcVrXC1EWy3UuGItk1gL4opJqmgmjoQsjXz6HyGuovmyD8eJJri8YvJJyC+JKzb9i0XY/yvFVZyoLW3/MTGidoRAXv1niCuOuDvSxDyQJuqJdFEvZCzC5tly4foFcSXlhUwp78VC7P+7i6ulYuojSbWQPii7RGwJhRavn0XHL/t70VH/KAtF3OUFBdh5EfZfiMhaKq7KFJm0EogrQWH2wA/F2RX9UajoxylQ8hXwz4orlQ/8h+JqMbLK/6MaWfmb/ajDIqBAxY/XuipR9iV8CG8UqXihcIsXctQ9kbrVHYlaHkjY4Yl4PVdE6dvi4W4T3Nl9DLf3HMaNg4dwlTqsIQa6uGDERvfSwS0XfUSePo64C0Y8ve2+7y7cctfGLQ9thHvo4KHfTjwJ3E3tDoS7baXtVXDLdTOtUyGUcMNVBmEOYrhotR4h1qK47iCHW0x60XYPvdURfWY7ki/rIeWqPtKu70XGjQPIuHkIaTeIm4eRGX4cmXcMkHLjCOJZWlroQWTfNUHRE0vk3DVGYtgBxFzSR8q1wyh6bE6dDgfUJzmhMckZTamuaMn2QFOuB+qyXVGd6YKaDHc0s9/bSvq9qbmGroJzKI10QmLoUTxhkcn+2/AwcBsizuxCcuhh5N61oM6NLQrv2SD7uiXSL59A9jUHVD4JQnf2Hcw0ZeC7iXrgbT9+eDeE+eddGOspRkdNItoq49BWkYia3ChkR99GTswdNBWlYKylHDPdtZjpqcXcQCNejDRjpr8W/Q05aC6JQWNRJPrqUjDZlo2hugSUJlzCs4tWuO13GE/OHEfCZfoNCDHFs6ADeOilSx23Q0i5bIv06+6IOu+Au/7Uobtoh7L4SxiojqIOUTL6amLRWRaNtqIoNOdGoiE9gt47vUZjGWbaKtGSE4eIkAD4mB6Cla4OLHZow1J3O07s3AYLepA6sUsbFvSgZqKzGQdVJLBr0yrskl6FA5vFYKijhJNH9BBobYpzTva44e+D+Fs3UZVOnbnGGoz3tmCyvwUD9L6by9JRnRuLhuJk9DQUY7S7ASMdzehtqEdjeRXqymvQ1tiG4cExzM69wKu383j1/hXm3k5j6vUExubGMDDST52uDgx0t2N2uBdzfS1oyaPzv3AS56zVcNleHrHnNdEYfwxzdY74ccATP4w64e2IBWb7qU/QexgTA8cwPWKC6XEzTE5YYGzcGqOTbph9HoL5tzF497YYs9M1GOyvR29XB/q6B9DVPoCm+g5epL2qnEVfVfB6Viw98NL5UNy4Gs4lVlJcGrIy8vnIgT2Dw5iYe47pV28wOj2H3uExDI5NY2B0ElXNDchhNanKi1BQUcxhKYOFn4irsuryRXHFZFXZEkqFNa8KykvoWMXIIrLLi5FLx8osyEZUzDPcvRmKy0E+8DhhAHM9TRhpKsCQHtKZuDJSk4SxmgRMtkrATFMSZlqbYMGjruRgrSMPa3posWECi9W74umCcnDaLZBXXGDpsagreXjsUYDXfsVfFFcsXfCskRaPruIRUkvE1QV6yLlADzks2uqCxQ5hquCOj6OthFw027YIk1cXF+SVIR3bQHORBYH1IV1QFcEHVRbF1al9yjxdMGiPIgL1FBCgKyjO7s/gIwtKwFNb7IO4Ut8A1y0beLqgs+J6OMqthYPMGthJroKVyDKYrv4CBl9/jqOf/xGHP/s9jn72O5j89Y9cXHmsWobAdatwZv0anF+7hhdmv7RyBRdXnOUrcHnFSoSuXIWwVau4uApdsXxRXD0UFcEDJqw2rMO99es59zewUQFF6AFUiJhgpEFW9ypikyQimcCSkUQEq3slI07zooiSJWRYSqEIbSOCKGkxLq/ieUF2WSQqyyFJSYbXtmJpgoJUQUnhqIIsTVAamZsXoPnNgtRB1n4QV8JWZUFeySNfS4nXu8qh713WViauZJG1RYb6vNKcXFVpHnGVt1kKucoEHZ+lAuapygtSAlVlCTnBaINbFVCoIaBgIWJrqyDtcGF5kaZgXb6aDPLVZVC4VRZFTEppMLkliwJaVqwpjzK6b5VpK6FUk0VpsWgt2UVxVaQuS8vkefQWk1cClFGqvRll29VQwWQV3Q8rlkgrPqIg3SurWQH2bVqoZGzXQhWbJ1jBdkFdLE0+6mAtS//T245aXW0+MmG5pgqhigrtLXQcDdTp6XCBVae/nRddZxFXvPg6L8C+BL6cbauDBlaMXU8bdbs16LhbCTrO7q10DGr3aKJ+rxbq9mqjdu821O2nYx/YiZZje9B3gp6XHC0JK56a12l8GK3HDgjF1SEeWcUir3rNjqLH/Bh6zI6g2+wwTR9GH7VstMOuowfRvG8vWg4epOPRPdWZnvNcXNBn54COE9bosT2Jab8gPD97DmMB/hj09sSojyemvD25uBqyOEHHOI5+Q2PM2NrhJe0743wSow42mHCyw7STA8ZsrdBvboIuJquM6DnXzBAjFiYYNDVE99FDaD9Az3SH6dnX3AIzjk6Y5nWtWEF2N4yytEUHOid7Rwxa29L7pOOedMILN088Z/WsmNyyY1FVtM7aAZPOHnjpHYDX/kF44ROIOU9fPurgpJsXrXPHJB1vwt4Bw1bWdB5mPPqq/eABtO7fy1MWWb2trqOHeSRa8749aNm7l9e/6iTa9uxGDU8J1EHzQX0ur1jNsMYDevTZ66BcS4NHWVVqaKCCKFXbIhBXW7egUFON17nKVVPhNa5Y+mD+FpZGqIpslc1IlZej5z9JevYSp2cwCS6sEmRlkSAnh5hNm+g5UkIYbbURt0U2IHTDGpxbvwKnNizHKYnVOC2/AcGq4jirIY3z2rK4tF0BV3Yq4+puVVzTV0PYHjWEHiAOLxFXxzQQRvfcMGG0FZNWAnbgxoldPE0w3EYfd2z2UEvY6RN6wtpWerwwuyBFcD/ucml1APcXpJU7q291DI88DBajrZ75miLC3wIRQZaIDLJCVJA1ok/TM90Zeo4754CEC2w0QRdBfaur3tSvZOIqcFFcFdw/i8IHF1Dy6DLKnoQJoq2iWX2rcNQk3P1ZccWkFSvK3p6dwPlIXC3WuPpQnH2kogCjlYUYqyrGWE0pl1TjdeWLKYK8zhUtm2LiqqECY01VGGmtpf5jKyapjzM5MUyMYnJsAhPUXxgfmcTYyARGiGFaNjg2joEx6g+NjlCf6EMaYP9gP6e3vx89fX2EQFQtwIRVd1c3Oju70NHRgfa2NrS1NqO1pQG/et3midctp4hQvGq6g5cNd/Gy7gZe14XgTV0w3tadxrv6YMzXBuFVrS9e1XljvsET7xqd8L7BljiBtw1GeFVzAHNlenherI9XRfvwquAgZnMPYiLzIEbSD2I4/RBGMo5gPJs6YnnH8LL4OF6XHsHrYtq2cDftsw3Pi7YQSnhZSpQr4kUlUaWIlzXKeFGtjLkKJUIZLyvV8aZKB/MV2zFfvh1vKnTwqlKTtlfHiwp1zJWrY7ZMAzOlmpgu0SK0MVGkjZE8TQxkqaM/Wx1DudswlrcPE9l0I8w0FpBlhLEMAwylHEVfAt0AYxnHMJBgipEUW4ynOmM4wQmdEVZofmCMlsfG6Iqlm1iiJZpjDFEbcQh10XRTTDiEzlS6edL77af33Z+8F33xu9AXtwO9CTu5mOomOmlZe8x2tEXqoC1Ci9BG81MNNDzegoZnamiKoU5trBbq47TQkLAFzSnyaM+UpgcRGfRky6Ini9qsTejL3oSBnE30nqQwnEPkSmI4T4JacYzmimImbyNeFKwjVuNF8Qq6vivxumwNXX8RvCmWxbt8bfyQexRv405g4IIJ8o31EKmhiWdKO5Gw+TDSNhsJpZUxYUjT9JCmchRpyofpJnMAT0V1cWu5Jq59rYn76/Spk2GMJHkrJMoIxFUKi7KSXxBWAlgKYfyCuBL/WFxF/68grkT/s8WVBRJEBfIqQdSKjmW9RFzZ0PYLLIgrgbz6h8WV1M/wT4krz0VxxabTfkZcZTJxtel/jrgq/08SV3xUwgWE4mohfXCR/zRx9bG0+kfE1QKL0VZcWi0RV0r+KGQRT0r/Y8TVAiWL0HkQTFblbRGIq3wVFnnlK8SH5r2oI0Pfqy1uSFR3Q4wmsdML8fv9EHfcF7Em7oizckO6O72f85dQeiMUhbcuIvmyN55SJ+BBkDkSrzujKukiGrNCkf/MB5FXzBAeeBD3g48giqbT7p5E9iMXJN2yxoPTh3DVYwcuu2gj1F2H0MYlZ1WcttwEz+Pr4XZ4I7yOysLv+GYEm2vhpscBJFyxQdETH+ownEZ1QjBqk8+hOSMU9akhKIwIRPodOv+7Hsh9Qp9b9DnqTIShq/A+eosf8FS77IfeiKFjxF+1R1FkIFpzrqOv7D51CiIw257AI6FeDGVguj8FY53xGG6JxWhzAqbb0zHdloH+ymhUJoYi6aYHnl60wf0zZnh4ju6Pl22Q+8AL9fTe27Nu0G9EGCojzqHkAX33H11CbdQt+v14iPbcZEy11+PbF1P48bu3+OH9a7yc6sdIVzV6mgrQWV+A1up81BZloqYwC21Vpeipp3UN1eiur0R3QxV6GivRVV+K9pp8tFZmork8FY3FCWgojEZTYSTqcx6iMuk6qhKu0LW5ju68cLSkXkbxI2/k3HJE6WM/NKVcQ1vGA5REXEX8NX9EhnojPyoM3VXJmO4px1x/DV4NN2O2px5dpVnIfXoPybeu0fW7R9f2AaJCQ3DeyREnDx2G6Q49GGrvwnFNxk6a1qVl+jDfpQ/j7dtxSF0F+vSgu19FAYbbNGG9fw+8LMxxkTr/t0+dQ+qDZ+gorcXL0Sn88PYd8MN3AL7Dj+9eYHaYOkvVhajJSUVlFiMDpWkZKEzOQH5SNgrSilCUVYayolrU1bSis4s6YdQh6x7oQWt3G+qoc1VcXoa8vFxUlBRisL0Rs73NaC9KRFSIE85abcElOznEXtRCS4oRXjQ648d+d3w/ZIc3gyZcXE32HsZU/3HMjJhidtwCU8ToiCWGRhwxOXUWr18/w/x8LqYmS9HRXoyaylJUV9SgobaFF2Kvq25CUX4pUpIy8eRhJMKu3MTV0FuIjohHcUE5yoqrkZ1ZgKycQpRU1qCuuRUNbZ2obmxBWXUdqutpvrULZXU1yK8QRFv914qrEuG2+UxcCcmm4+RWUVuSj7jEWDy6dwvXzp+Cr705rPZth5G2IgzoId1QXRqG9IBitEVsibhiKYOs1pU0rOihhRVpXyzULhRXLOrKUVcWTrtl4awnK4y6YumCivD5RFwFMXFlICjCfsZQE2eZYDLSwnljQdTVQrTVorgy3yEozm72QVyx0QV/TlxdZOKK7csiuFja4c+IqzNH1RBM5xP8ibgK2quMU3uUuLgKonMP1JPn8ipQVwYBu2Tgs10KXjriH6KuNDbCVX0jXFRZuuB6OMozcbUadpIrYSXyDcxYuuDyv+LI3/6EQ5/9josrM5p2WP4FvFavQNB6ejjcsA6XN27AlQ3rcWX1aoSsWIEQJq2WC9ory5cjbOUKXF+1CjfWrMLNtavp4XI9HoiKcFF1d/1a3CNYe5+OsSCuHrPRASUYooQYnoiL8vlnUqKIlBFHlCyLsBKjaSasNuKZ5AZatxGRUkxeiSJOQQpJm2WRrCKPZGVZHmWV9JG4kuTiihVgZ0Iqk7FZ5iOB9ZOIK1aonW23RRa5mooo2KaCfB0mr+SRpUb7biFU2bE2IYfIo/l8lvrHppnI2iInGHlQTTACYQ4dJ4eNPsgllWD0wDw1WQ4ryJ7PCrJrsHVyKNRgBdplubRiLZsv0pQj5LnAKhCmDpYKI65KNOUFcotg0wxBdJYsl10lbIRCFsnFpBhrtTejdLsaynduRcWOrUJxJZRWC+Jqu0BaMVn1U3ElEF11emz0v52oYxFX7DhaqijTUEbpVmVeFL6CXqN6lyZqdLUIlpqoIWiJWr5MuFxXg7YTwNft0uTCqnbXVtpHnQusej16/tmjxSOw6vdoo0aPzmu3Fipou0qabji0G30WxzHtaIMZFzsMWZuh0/AIL7zOpEqX0REeZdVtSq35UXSZ0XJTeh4zOcjTC7sND6Dj6H407ddHy+GDfITAEWcnDDg5odvWHu0W1uiysccYK3weGIhRXx8M+3hh3Ncb0z5sVD83DFlaof3IMbTsP4ReAyNM2dvjubsLpt2cMONK0O/TuJ0NBk+YocfUED0mx9FP7ZCFCYbYCIfGhugzNMCAiQkmbGwx5+JK+7nxkQTHnQieJuiEUTsHDFpZY9DSGhP2J/HcxR3PXd0x4+yGCVa43fYknb8thmwdMevug1c+QXju5c+l1YS7NyY9fHnx9mlXD0w7uWDc4SRGmLwypfMyOM5TBruOHEL7oQNoPbCfpwm2HNiH1v370LZHD1179NGxVw+1O3R4HTSWJtrGoseOH0Lb4f30ndjFvz8VGltRpr4FpUTxFhUUMbZuEY4oqMZTBhkFRB6XWCrU31NGmqICEqWl6ZlMgp7NJBG3SZpLqwR5OXqGlBaIK7pv3KZ7yzW6L11ctxKn1y3HabGVCJZZh2BlUZxRl8I5LVlcYCMJ7lDElV3KCNPbgmt71HF1rzpCDxKHiSPCaCu6xzNpdY3u59cWpdU2zjW6f984wWpc6fL6Vjxd0I7gUVYCabUorpz3/ay4euRxHE88jfDM2wQRvoJoK5YiGBFkhcggG0Sfoue5YHvEn6PntwuOSGBpgiGuSOGjCfr8jLg6h8KHF6nvdAVlT6+iIuoGTxP8ibhKe/aJuBJIq8URBRfEVVEa9UkzeI2rofLcD4XZf1ZcCetb8ZEFKzBVT21DBUapHzhKfcmJ/nZMjQ5gcmIEExOjGB+bwPjohFBajXOGRkYxMDKC/pFhDAwT1EfiEVYssmqgj8OEFa9f1dPFI6sYnYzODk4Ho70d7a2taG1tQktLPX41XHQYg/lGGMqzwnCeM0YL3DFZ5IaZ4pOYLbbCXIklXpRZ4TmLECoxpHVHMVV8CLPl+/CySh/ztbvxqmYbZspUMJYvi9EcGUzkyGMqWxmT2SoYz1LFaOYWjGapYyxbA5N5Wpgu0MJcEUMNM/lKmM6Vw1TeJozniGEsZyMm8jdismADxgvWYaxgDcaL1mGimOYL19P5raN2I6YKJWj/TXReMpgtk8JUqRhts5G2ZYhgrIiOVSSOMdpupEACg7ni6M8WRV+2GHqzJdCfI43+TGX0p2qgL0kbvYkMHfQkaKMzVhvtUdroiNqB7lh99MbTDS/2CNojj6Lp0WHU3tmLmtv6NL0fXbF0A0gwQHP0ftQ800Vt5C7Ux+xCY6wumuOI6O1oitBC01MNtDzV5JKqnZa1x+5AW8wOtERqo/mZJloi2DpttNHrtkZpoTlKA43RGlxctSTQPsna6EnX4OJtMJvIUcNQ9hYMZ6tiJEcV4/mqdN0YmzGRp0StAiaJ2SIFvC6Vw9sKKUIMb6tE8a5GFO9rJPC+UgbfVajhh7K9+DHPBHMPTVHvug+J9EPxVFUL0cp7kKJ6nH7YjejHm3GcOEocpmUHkKK0H7Eye/F44y7cWq6Nm8u347HIYbrxWCJF0R6JwiLsvK6VvB2SqU2UseUkSNvQjcoKsZInEC1ujigmqJawILCixEwRKWryd/lvEVdRTFyJCWRVlIiAaCJGRCCvYpaOBrhEXMX9k+LqJ3WwFo9lQZwgLAkrIda0jzW9NsOGE82xRQxLHWQF2yWFowf+kqiS/BkkHJEo7oQkIkXcGaniLsTPiCsh6Tw9UCCtUkXdBfzT4oqQ9kOOjD9yZQKQJxuIArl/QlwpfqBCgdYr0HZC2HQlk1eKC8s/jChYIeSfHVXwo5EIP6l79XPiqoJekyGIfPqP5dRC7arFGlYKpz6kGS6IK7mARXgdLMWPxVXpL0L7KgagmGCRVpwl4mopRQs1rf6euFKmfZX/wVTBzX5CFkYWFFAsHFWwWJXORUVYM4u/hg8d2wcFKr7IUfVCiooborc445mmK57s8MTTff6IOB6ESMvTSHA/h4JLN+j+GIfJ4hK8oB+uufZqDJRnoDbtIQpirqI64w6Gm1Mx1ZmNluLHyHh2GpHXnJEQ7oXC+Iu07AG6q56iqfAOsiNO43GIHa4FmOA6cfu0OW6fMkKY136cc9yBICsd+FGHxv2YDnyM9XDd0wrpd85T5+AJugri0VkQi57ieIzVZWG4JhO1qU+QeicEKeEhqE54gqGKXLyg83vbXUfnWkodhgTkPwlFZIgXoi57Ie/JZbTkRKC/ks63OR+v+yrxfrIJ38+1Ee34bqYNb0ebMNfFhiAuRG9pBhoyY5D/9CbirgXj6SVfPLrkhYgwP6Tcpe9+4m3aJhaTDZnUwUjHYFkCBooSMFiUiPaMGOTcu4bUW1fRkJWJuYEh/DD/HfDtj/ju9Su8nhnFzFgPpkd7iX6M9/egt6UVbTUNaKmpR0d9E7qamtHZ2Ijm6krUlBagujgbtSUZqMpPRG78fSQ9CUNe3B20FsVjsDoDk41ZmGvJxsvWTIxVRKI98zpa00IxVPKArkcy5rvy6Nql0fk8Rm70dRQk3OMRTiMdtZgZbMeL0R4Mt9SiKCECt4J9cMrBEsH2VjhlbQ0PA1PY7T2CE7qHYLHzEIx19uOYuh4Oqe7C4S26OKahD0PtvTDS2QOjbXow3q4H8917YLPvEJyOGcPHwgbnnDxxO+gC8iOSMd7Uh+9m5/Hj/LfEe+It3s1MYrChFrlRT/Hk8kU8DLmEZ1evI+J6OKJuPUTKkwTkJeQiLToTz+5F4+HtJ4iJjEdachriY2Px6PFDhN8Lx43bN3GbiKfjdNSW4tVQG0bqs5F2xxuXHDQRYi+L+IvUz8gww6sWd/w44IHvhuwxP2SO54NGmOk3xGy/CZ4PWeD5qBVmiYkh6qf122N8JADPn9/Dm/lUzMzkUYcuHbnZ8UhJTEBuVh7qa5p4mmBBbhkS4tIQ8TQWTx5HISEhFZUVNRjoG0F35wDy88sQHZuMJ1FxiIhNQnxKBpIzcpCWnY+8ogqUVtejhD73QurUFlYWo0BIYWUJioQ1rhZqWXF5VVWOMqG4WkoxUVBeiryyEuSWExUlyKkoRl5VCU9DTEpPxrOnD3Ez9CKCXO1he0SPR8gdU5OBgdomGKqKwUhtibgizFmhduIEH2VwE6y0pWGzTUZQoH2noEj7SV0ZOO6WgZOeDFz0ZeG2Rx7u+xQ+rnN1VA1Bx9Rx6vjWRU7TAw4ryM5rXC3UtmJpgnRfYFzgckogqT6Iqw9RV1xULeGiEBZ1dc5QC2cN6NjHNXGOcexTccVqXKkuiqugpeJKXx6BuxfElTR8d0jBm40wqCMGT20mr0ThtlUErls2LkkXXA07qRWwEv0a5uu+gNHKz3Hkyz/i0F9+i2Of/w4nvvoLHFd+DfdVy+G9cgVOrVmFkI0bcFVUFGHr1/NRBENYfSsur5ZzcXWNlt1aswa3163FrXVrcIfVuRLZiHsb1nNhdXeJuHrI0wVFFiUV44m4CC1nqYTr8Eh8PZ5Ji/LUwBh5SUTJiSFSWgSRXFoxNiBq00bEyUsgWVWW+qRySFaS5tJqgWQFwYiCPOpqQVD9jLjK4OJKWiCkuJSSpXlZnhqYs1URBdoqglpXmqxIu4xQbm0SiCtWp0pdMBLgQvofF1O0bb6mIqGEXJrPYQXftyogT0OBWprn6YYyhLRQUjGkUSiEzTNptQCTVkxQFaoJalyV0DFLtQTRVgXqbB8ZlGjRMh0FHpElSDEURF0VsUgvdcHohew8i7WUUbZNBRXbWKF2dVTt1BCk+7FaV9u2okJHnde8YkKrihdx10YlTfO0wgVxpb9DIK50dVDHIrC2036aKijZKkhLLN+mStuq0XHVCWp3LKDOJVat7hJBtXPr4rI6XS3UM+h5o47NU9ugr4PGPdvQuHcbGvZo02sL5RXtX0HHr6R9mw7swoilMV64OmDa0Q595sboNDyGDoMj6DJi6YFH0M3SBM2OotPkEDqMD6DD6AA6WWH3YyxFcC8dQx/trFC5jTVGubhyRI+dHbqsbNFtY48+e0f0OTmh38UZI54emPL1wbSPL2Y8PDHmcBI9puZoOXQUrUeOYsDSEpMujph0dcK440mM2tthxMYKfWYmaKdzaj9+GF2GR9FrYkDLjNFvbopBC3MMnbDEuJ0Dr7HFxZUTSw90pGPQcagdtbXHwAkrDJhbYtjSGpP29Ezu5ELv2RUTbLRBB2dek6vPitXA8sCcuz9m3Pww7uKNUTdvTLJRBj28Mc3klQuTXY5cuvWZmKLPiM7DiNXcOsqlVdPePYJoqwN70bKfWv3daGfs2Y2GXdt5OimTVE37WF0uup6H99P2+vS57UCljiZKt25BsboqitRUUEzTrMB/ic5WFGqpoUBDdRFW8ypbVRmZygpIV1RACk8XlEKshCRipaQQJ72JnimlEUXtU0kJXjvvxsa1uLR2BYJXf4PAdctwSmIVghU24KyqBM5ryuCijjwubVdEyE4lXNbdjFD9LVxaXd2/FWGHNBB6hDiqwaOtQum+e3WpuOKjCepwrpnr4MaJ7bhptZMXZWf1rcLtdn8QV476QvbgjvNe3HPZj/uuB/BgIdrK4ygeeR7HE28jPPM1QQQryO5vhshAC0G01Sl6lgu2RRxLEWTS6pITEkNckHzFDSmh9Jx1bYm4urMgrs6j6NEllD5laYIs2uoWTxOsZmmCiXdRl/xAKK4E9a1aM2N+OU2wUEBv8UKqYA4XV6NVBRirKsR4dTHGa0owTn2VpeJqoq4Kk/VVmGioxGhDBYZZxFVHIyYGuzA1NsijrcbHxzA2No6x0XGMjoxjeHiMYAXXhzAwPIB+xtAAj7DqG+hFL+tnCunu7UJXTyc6uwU1rDo6WtH+KSxFkEurBjQ31+FXXRlb0ZWqja6UnehO1kdPyj70p+7DYLo+hjN0MZqti/HcXRjL1cFwtjoGMpTRnyGPYSabiuXxvFIBsxWymCgWxVDuGgxkrsBg5koMZq3GUPZa2mcdtRswnEPkimI0TwzjBeKYKBQjRLigmiwkijby+YlCUXo4EcV0qSimSjZgtHANhgtXCshfgeGCFRih6fGi1ZguXoPpsnWYKl+HSWKiZK2QdRinfSdK6ZilIhgrFsFokQhG6LWGC0QwmC+C/pyN6E0XQ0+yFLqTZNCdKIeeJEViM01vQVeCBnqTtmMobQ+G0g/S9AG0ROij+t4OVNzSRm34NrQ81kNP7CH0JR1Bb/JBdNO1604j0vfSNd2D9qTdaI3dgdaY7WiPoesbp4e+xD3oTxZc4/6UvehJ1EN3wi5qddGXrIeBVH1Ob7IuuhLZZ6JL11ufPod9mMzZj6nsvcQeTOXoU6uPafp8pnN2YiZ3J2bzdmA2dxuhTdNaeF6gjVfFWpivUMf7amW8r1HA+1p5fMuoVsR35ar4oXwXUGqIb9NPYDDkOPINdRCpro7IzbuQyKKqVE2QutkQqSrHiMNIUzlIy/YhWVkf8fK7ESm5C/fXbcOtFToIX6WHZ2KGSJK3Q5qyE7UOSJS1R5KcPW8TZewQL01/uJtsECdljRgpK8RIWCJKnP6wxcwRIcow5USKmXAixIwFiH7gmajRImyeCyyxBdg2Rh8RKS6MrJIwFSBuiigmr2gZb5nw2igg+mdgEutnZdSSNm7J/C9FWsUKiaZl0UJBxqe5IDMnLDixYpaIERItavUBMbpm4nT9JO25tOLiaqmoknBYJFHiJBLFGQ6LJIk7IknMCclizkgRc0GqmCsXV6kSboS7QFz9DKli7rS9O+1HLZtn27JC7pLCOldSwjpXwlpXOZ8i7YtcGT/kEfky/ihk6XasZhSLiFI6y6kgKrm0OocqhiLjPKrkP1Apf04IbU9Ucs4ICaZljNOfELxIOa9JJWBRbC1ZVr5kPz7PCrQLKWUF25fAlpUvOb6gQPqpj6Kgfo6FmlSLKCy8NjseHVc+SJiOGMgplf8QXVW6hBJaxiTVx/gTfihWXBBTfkJ8/yE+EldL61MtFV7C1D9BkXa/JfgIUKH9l8DEVJGKH8pon3KlAHq/TMbRMnlvLq5YFFbmVl8kanghQscLT/f449mxM3hkfA53TE4j3OY0YoOvoToqCWPlNXjfOwDMzgCvZ/FuagBTXXXoq83HQEM+pvuq6SG/DoMthagvjENJ6iNUZj5Dd3Ua5gYq8HqyHs/HatDTmIWC5HuIDr+AyFvnkXj3CtIeXUHqg4tIvR+M+Ft+uH/mJE7ZHoW36UFccXNEavhNNKSloj0vB6056egsyMQk/YjPtdWjp6QAhZFRyHn4GC1pmXjR3Ar61caP9AM9V1eN5tQEpFy/jPtBnnh0xgept6+gKjEC7fmpGKjIw3h9GWa76vFmqB3fT/TR+xvCtyO9vL5AY1oich/cRXzYZTwKDsQtX09c9/XArVM+eHz5DFIe3kB1ZiyGGgrxaqAe74Yb8XawFu+Il11l6CqIQ1SIP275ONH53cVoczO+f/kW+BbE9/j+27d4//YVvn37Bt/Nz+P1zHMMdw2hva4DXU09GOsfx8z4NKZHJ9HX0Y2aigqUFWSjsiAdlTnxyIy+S9cxBGmPb6GWOkw95VkYbyjAi7ZivO0uwev2bEzVx2G6PpKm4/H9QAZ+HM3D+yH6vDqy0VmVgpqCRH685uoy9FEHZYg6LzWF2Xh8/QL8HAxhd2wHLPfpwERLC0eUNHBEWQdmWnthv/s47PUNYbnjCK3bD2PN/TDVPogTO4/CercBrPUMYKV3DCd0adnuA7Dffxxux8wQYOGAMPcApIc/o45cLWba+jHXSd+l1i6M1TWhPScP2Xfv4rqnO4LtbHE9IABR128iPvwBYsMfIf1pPAoSspDwIAZXgi4hwNkbZ3wCEXbmAi4GBeG0nw/Ong5E6OULuH39CmIe30FzWTZ9vk140VmE8tjzuO29G2GOCkgK2YbeXCvMd/gAo374YcIN30464M24DV4OW+PVkC3tZ4c3w/Z4TcwN2mG8jx5UBn3wYu4G3r6Nw+xsKhqbIhEXex23b4Xg6aOHKMwvFo4kWIfc7DKaL0NNdT26unr5iD9v5t9hZuYlGhq7kJyWj7uPonCd3t+dB08RGZeMlMw8FJRWo7y2AaU1lSiqKkJRZREKKwQUVRajuLLkI3H1Ua0rNs1hhdrp9Ym88lLklBYjt6yYpqkl8iuZyCpCek4GYmIicOdWGM75e8DR5DAMt6vi6BZpGKhJwUhNHMbqojDZKg5TDQFmGhIw15T8ibhaKNDusPNjceW8RxYu++Tguk8e7vsV4XVQGT6HVODHI6/UEHRUHUHHtgpgAstAUPPqLCvWzgu2M4G1bbHuFRNRAlG1Q8j2D4LqkxTDiybbOWxfdiwe1WUgEFfnj2n8ZGTBMwdUcXq/iqAw+14lBOgLpFWAvhwC9WQRuFsaAbqb4LdTEj7bJRfllYeWONw1ROGuJgI31Q1wZfKKRV1tWglrsW9gseFLGK/5K4598ycc+eL3MPjyD7D85nM4rPgKzsu/huvXX8F3+Te4sH4DrotL4LqICI+6urR8GUKWLyeW4Qqtv7piOW6uXsXFVTiTVBvW497GDdSuI9Zy7jGZtXEdHoisx0PR9XgiwSKoRDhPxDYKxBU9lD4SXYcnTFDJinNxFU1tFEsRZJFWtDyKiSvJ9YiTE0OKqgwnSUkKCXLiSCSSmNDi4kowsmCKkrDeFRtVUFmGpw5mKC2kC7LoKYGwEkgrOaSrCkYYZPIqV0OJjy6YvVWBF29nEixtsxRtK4McNsKglhIKtZVRxNBRRuE2ZRRsY/WxGMo8WouNUMih4/D0Qya1tsrxiKsFacUFlNomFKoTGjTPWFjO0gBZAXeGmqAVRFfR/qwWFlGkIYtiLWHUFh+hUOFjcbXlw3JWvL2MzrdcRyiwtm/h06WsiLsmLadlPIWQFXEneGrhLg1hmqEWanazNMFtqN6uidodmqjbyQq7q/EC8GU6dDwmrHYxabUFNTsYarSdGup2qKOOjlOvq0lo0PRW2leDL6vjy7TQoKuNht3aqGfoLZFWHFq2Rwt1+oSeBmpo/6ptdOyd9Mx6dB+mbS0x62iPYesT6DQ2QJvBUXQYHuPyqsv4CKfT6CCni7XH96Pj8B607tdD8/496DI8ziXThKsLBpwc0E33+n5WDN3eEZ0nrNBgZIwWC3MMODpi0ssLk55emHL3wKSrG0YdHNFrTq/LJJCVFUadHflxxp2caJ0DP27/CXM6n6O8mDmrDTVwwhRDNlYYodcZpvXDdvYYc3LGjJuboHaWnR0GrW1oPS23P8kjrXpNzdFjZIZuAxMMmFlgwtaBj4DIorJYDasBO0f02zhi2MEVU86+mHULwKSbL8bdfTDl5YcZL1rm6UPL6byZuKL31Wdsin5jEwzSuQ8YG6P76DG0HqDn2/370LRvD+r1dekab0P9jm1o2rUdjUTtdkF0Xv1uep5l0u/gPh6hVa+nyyP2SjTUBFFW1JZq03dnhzbKtmvQ34kq8jU3098A/T1oqiBn62ZkqCgiVVGOpwqmCAu0x4qL0/ONGD2T0d++pAQipSTxhNq7EqIIE1mLs2uXIXDNVwjYuAxBm1bjtNJGnFWTxAUtQYpgyA4lhOxSxuXdKrjCirLvU0MYq396mIkrTYQe1ULoMWoNtATiyliHy6urrM6ViTaumtIyc23cOLENN6134JbNTty23YVwe12Es9pWJwlHPUIorpz24i4TV24H8cD9g7h66HUMj30M8dTPWFiQ3RyRQawgu6VgJMGztoi/QM9oIU5IvOKMpCsuSAmj568wD6Rf90bmTX9khwch924w8lma4MMLKH4cgpKnYSiPvIGqmHBUxxLxd1GbeA91SQ/RkPwETamRaE6LRktGLE8TFEirxI+KsnczcVWUij4urjJ5uuAI9T/HqgowXl2EiepiTNQQtSWYqCvjxdgnWJRVfSUmGqow2liFwYZKDLL6Vl2tGB/u42mC4xOjGBkbxfDIGIaGRzE0NEIMEYMYHOrHwFAv+gd70DdA9Hejt78TPX0d6O4V0NXThs7uVrTTMds6mtHW3vSztLQ2oKm5Dg1NNfjVSP5WjORqYDhbC0OZ2hhM08JAylYMpmzBUKoKhtM2YyRDGaOZihjNkqVWCiNZYhjPFcFMsRiel4sTYpgtZfJpNcbzl2MsbwXG8ldgvGAlJgqJglUEm15N26zBdMk62n497bcRLytF8KpaDK9rpPC6Wpam5fG6VgHz9Yp4UyeLuUpxTJauw3gxHbuYjlNClK7EFKNsBabKV2KmYh1tt5EQIUQFVIhTK0FILjJbIYmZcilMlUhiNF8UQ1kiGEwXw1A6vacMGYxlKWEiZwsm87Qxlb8Ls0X78KLkKJ4XG2Ay5ygXTu3Ru9H2TBddkXroi96HofgDGEk9hInsI5jMP4rJgiN0DQ5hKGcf+tL10JO8C31JuzGUsg/jmYcxRceZzj2KKWIy+xDGMg5gNH2vgMy9dA60HTGSvoeuvx4GidGMPZjM3I+pdCJlLyaT9DGZrI+JZD2MJ+3EaIIOhuM0MRSnjoFYVfRHK2GAGIpTxkiSMr2GPMZzNtFnJonJXAl6LxKYoM9xMlUOs6maeJ64H6N3D6HKeTvidyrhiaIaYjfvQ+oWY6SpmiJlswGSlI8QB5G0eT+xB/EKuxAls506HzoIX62FWyu24/6a/YgUN6POhAN1HJypM0F/nPIn+XyCjD0SpAXiKmaTDWKZuJK0QjQXV5aIFDuBCFELobhaIqz+EXG1IK0kGLSN+BJxJS4QV1FLxZWkKaIk/tvF1VKBlfAPiiuW/hi1JLrrQ3oiE1jmnBi6FoviapG/I64k/464EnPgJBMp4o5I+a8RVxIfi6sUCbZMWOdqyaiCPyeu8hifiKsiuSBBtJLyGVRuPsupIqqVznFqGExcKXwsrqrlzwmh7RfFVfAiVfKniF8WV5U0v0CVQjCn8hNZ9am4YlQwecVkFVEu5OfFFUsZ/Pv8kriqFIo1FvVVIndaKK9YqqKghhXbt3QJH8SV308o/idk1X8fceW7KK4KVVgU1QfyWUvrS5X8UakQSNc8iMsrFuWVr+KLLHU/pOsEInXPWaQaXkamQziyfB4j3usebtldwLkTvrjpcxHZT+LRWkg/oq1deDs+DXryBt7N4/tXs3g9OcSjdF6O9+AVMTvSiYneZox21GO8s5Ee/tvxw/N+4O0w8O0o3sz1YqC9Gg0l+agvKkBrWSnay4rQUphJJKEhNwL5UVdx94wLzjpZIMzbA4k3w1ERn4Ka1AxUJiaiPj0FIzXleNPXhdm2VjRk5iL/cSQqI+PRn1eMWXrgn6qsRGdaKnLv3MKjQF9cczuJcF83RF0KRvaDW3S8p2hIT0BzVgra8jPQWZSN3tI89JYXoCM/CxUxkUi+Gkr7BuCGuxsu2tvilKUFAm1O4IIrHetsEOLv3URVThoP3Z6n9/7ddA++n+rAj9NteN5diqqkcIS6myLQ4gAiLwagozAbrwYH8MOLl3T93gI/MIP1Pf37AT+8eUvXcRqDbf3oauimzskY3sy8xffvaR3xYvo5utvaUVdehPqSLDQXp6EuNwGlSXS9Yh4hL/oBCqLuoZo6Ur0liZhtycG73ny878vCt/2p+LYvHvPdUXjeEYG5rjjM9WZiuqcYfS2laKwqQl1lGZrra9FaV43i7CQ8uXUOF3wt4Gm9GzYHt8JATREHpOVxWG4zzDV2wHnPIXgcNuS4HjgO533H4LSP2v0GcDpgAPs9R2G5cz+MNHfAQEMb5tt2wk5vP9wOG+C0hQ3u+AQiOewW8u4+Qv69R8gNv4uM0KuI9PPHZSsLuB/YAy+jY/Q9OIWCmGjUpGeiKj0L1Rm5qEjNRvSNezjr6gU/engI8fXHg8uXcT80BOGXL+DhrVAk0TXJTY1GcXo0XatkTDTlYboxHfXJIYi5QB3cQG3k39mH0VJHvO8JBCZOAbO++HHOHd9NOePduBN9XV3w3agr4cKn3ww7YbrvJCb6PTE3FYL5N0/x/HkC2umaZmWHIzLyFhLiIlFSVIaWxi6iF61NfejvG8Hs7HO8e/ce33//I374kT7+dz9gYvIlmtv6kF1QhmexSbhH3+EnUQlIzshHRW0Lmtq7UVlfg6LKAqIQhRUCmMT6x8VVBQory5FHf2c5JUXIJfJKi7i8YuKKpSBmF+YgMTkejx7cRtj5IHjZmsJUTxPH6GGfiyt1cUIUxluZvGKIcXllrinxkbiy1pHhBdpZuqD9z4gr571ycNknD7f9CvBg8uqAMnwOqsD/MIu8+qm4Om2khWB6uGHw0QZ5kXWdj8TVRbMdPPqKF3AXrj//aW0sk+2cXxJX546q4Rydw9kl4urMfhUELxFXTFp9LK6kuLjy3S4Jn22S8Gb1rrQk4L5VIK7ct2yEG691tQ4npVfBRvwbnNj4JUzW/hUGK/6Mo1//gYsr868+g83Xn8Phq7/B6cu/wevrr3GWjRwoKoarIiK4vHoVLi5fJpRXAnEVSlxfuQK31q7m0VZMXLH2zvq1H8TVRhaFtQ736MHzgehaPBZfRw+jG7nAYuLqkcgG6j+u4+LqsdQGPJNlow1KcHEVLS2KWBkxxNF0nLQIYmg9E1fJKtJCcSWJBJpPpH2S5MQ/EldsOlWBjSQoFFdK1CpuEsirBXGlIsth4iqNjpdOMHmVs1WBjyyYtYUerJU3IYVeh0VvMWmVp6mEQh2BsCrethnF2zdzcZWnxfaRRy61BbS8aIcaineqo3C7Kq1XoX02o0BLEQUsTXCrQF4xOVXIJdWCsNqEfDWWiihFSPNIq2I1eZTQ6zJ5xUYQZPWsmLTK55Fbm/h++eqCou5FbDs69yJ1Jq7kBaMX8kLwgtRBlkZYqrkgsDbzmllMdDHKdFQFkVi7NHkh9ypdTVQIYeKqmkkrFo21TYOLKyacaljUllB21eqxVEAWTSUQVwJptRX1TFoRDXScBl1qd20lWMvmhdJKKK4ad29Do/62n4irhr0sbVAbTSx9cLcm6lhaorYqGvW2YcDoOKbtbTBOdJkYoVUorjqNjhJH0Gl4iI8o2GXIUgSpZSMMHtqLNpYmuE8fHceOYtjaCuPOThh2PomBk/YYZpFOJ53RYXYC9ccN0GpujiEnJ0x4eGLUxRVjzi5cXE3RNIuKYvJp5CTdj91cMe3piRkWneXmhgkXJrBsMWR9AoP0ez3mYINpF0dMu7nw1xt0cECfnR2GHZ348SZcnDFoa4O+E2x7Wwzb2KHbxIzO0RAdRwzQsv8wWg/RM6iJOSbo92bK2Z0XYB856Yohe2fClc7JB889gjDt4U/n64tpLz/MevthzssXM64eGLG1Ry/t333ckNfo6qX3x+p0DRiZoM/QiI862HroABr0delz3IaabVp0vbVRv0OHpwuyNFJW14rJK3b9WGRWw57dtGwbH4myWFMdRUQJG5VyuyZKdViNKyVkb2H14lgkIk2rKSFtszyS5WSQLCODFCJp0ybEMWm1UQQRDLrvPJMQxyNJcYRL0P2H7h/B65YhcP03CBJfiVOygjTBc+pSuKgti5AdCri8SxBtdUXvg7gKXSqujmkj7DhhqI1rRjoCcUUwccWllZkOrlvo4IblNty02YFbtjtx2+6fF1cPvI7hkY8hHvsa46mfKZ59JK6sEHOWnt8u0jPaFXo2DnNGUpgLUq7S89c1d6Rf9xKKq1PIvX8GhQ/Po+jxRRQ/vrxEXN1BdSwRfw+1iQ9Ql/QIDcnP0JTyj4qrtJ8VVxM/EVel1JYJxBUryN5UheHGKvQ3VGGwpQ6jve2YGB3A+MQwRsdHMDQ6isGhUQwMDqN/YAgDA/1CqO/BhVUXevs60cNlVbtQVgno6GpBO6OzBW3tjWhra0Arp1FIA1qIppZ6NDTXoq6xBr+ar9+N+Vp9vKnWx8uK3XhevBOz+TqYy9mKmWwVTGcqYzpLCbM5ynhZoIw3JYqELF6VSOF1qSRel4lz3pSLYb5cFPMVYjQtznldIYRNl4nR9mJ4VSqKN7T9fIUE3lVK4dtqaXxXI0PI4X21At5WK+JdrSLe1yniba0cXldK4nnpBswWryPWEKsxU7wC00XLMFX4NfENza+mbdYTGwkRASViHygV58yVSHBmCsUxkSOCsUwiXQwT6ZKYzJSh96mAmRxVzOVq4nn+Trws1MeLgv2Yzt6PsVR9DCbuRl/cbgzG6WMoVh/9kbvR82w7uiO3oTduG/oSqU3UQk+CJjriNdAeo4a2aDV0RmmgL3YbhhN1MZash9FkXZreieGE7RhK2IbBeNo3lvaL2opuoidag6Y10BWhjo6nW9DxRBWdj1XR8XAzOu4ro+OeEjofKNG0AlrvyqDxtgTqboig9vo6VIatQvnlbziVYctQfWMlau4uR83Dr1H76EvUPfoCdQ/+hprwL1Fzcxkab4ihNUwZVT4qSDkqg8f04/lUUR0JKge4uEpVMUay8nEkKh0i9iNBaS/iFPWoc7EDTyW1cXe9Bm6v0sSd1bvwZONRxLKRBOUcqPPgyElaIq7ipe0Qt8mWOiFMWlkjWsKKS6uPxZXZz4urJXwkrmg+UtxEgISACPEl29M0WxbFhZXZImx+UV79N4grJqviubj66QiDizWyWGqghAViJQSjJ0aJ/bQ+FxdXYuacGPETtI8lQTc6agWwaWs6hlBcsVTBBSQEfJBWDkiSOIkkcULMgZMsdhIpLEVQKK1SmLQSoxumuJtQXLF0QfefhYsrcXckiwvFlfgviysmq3KXsCCu8paKKx5FFIwKZSatznGqiGrlj8VVtQKTVReEnF/COS6uquTPEMFLOMWp5CxIquCfwqSVIu2rsBCpdfo/hEss2SUwobXkNRbTEhX/OXjkl/C8FoRZ6dLC8AqCwusfiSulYJQonfpYXCl9TPEnNayKf6amFecXRgH8RYTF138qrgQUfgKTVgVseyV/Ou9AlG+m96RyCgWqgdSZ8UfSVh8k655Cjul1VHhHoiksEy0PilAWnolnQfdwxiYAgbY+uHEqFNG3nyA/Lh0tJTWY6B7A25nn+GH+LX54N4/v5l/g25fT+PbFJN6/msJ71s6OYX5iCPNjvXgz2o7XE61497wb718P4vXMIJ6PDuIl/eC+Hh/HXH8vhulHubcqBx2liajNeoTk++dw/7w3Hl86g6xHj1CTmo76rExUpyWiMScFY03l+G6iF+9GetBRXICMu3eReOUKcm7dQMWThyh7dA/p10LwKMADV05a4qKdKa66WeNeoCuirwQh434oSmLuoyLxMUrjHyIv4jbSaVn89fOICjmFp2f98TDQGw8CvHDPzxPXPZxx3sEap+0scMHNHrfPBiA6/BrKM9Mw3NaCl8MDeDPSjVf9TXjVV4P+yhSkhAch0GI3XA5SB87VDFn3rqA1OwkjdazweitejfVjfmYCb6cm8WJoCGOtndQ5acVgcxeme0bxZuIF3r14je9ez+Pt3AtMUmekt6kavbUFGKrPx2RrKXVqStFWmEznfwuJN88g7Q79bSXeQF/pU8y2xON1VxzeMGHVeh9jNdfQWxqC7rJrGKyPxFR3HqYHqCPU14TeziZ0tTagq6UGrXT8itwoZERfwsMr9jjnfABuR7ThsFsdJ3dvhfvBHQgw3oezVsdwycEUV5wscNnxBC46WOA8XeczNkbwNzsKj+P74HhQl9gF16P68DU+jNMnjHDJ3hLXXekaejghnAlFNwfc8zhJHVEH3LK3wCXzowg4vhdnbYwRdfkM6tISMFxTganmBozW16E5Jxcx167jspcHbgb5I+3hXdTlpKO5JAdVuSkoz45HU0UmuukatZenoj7nKRoz76M18xYqowKQecMMubePoiXZCs8bfPBd/ylgLBA/Tvng+yk3fDvuRN8rJ7wfdsF3I274fsQV34+64h3Nz/Q6YKyHHqCGg/Hy+T28fBGHkdFkdHZlorm5CE2N1Whtpk5hez96Oscw1D+NKfocX795i2+/+w7fff893r37Hq9ff4sXL99h9vk8BkYmUFbTgJjEdDyKiENCajZqGjvQ1T+MWnrPhRUFi9LqHxJXC7WuKssF4qpCIK7ymLQi8kuJJcXe80rykZqRjIhnD3Hn2iUEezjA9vBuGNADvwE9oBioicFQXVQgr7jAEoPJoriSxAktKZzQlvoo6oqLq10L4koWznvkOC575eG2TwEefITBpeJKDYHH1Bfh8spQk8srLrD4iIOscLu2UFwJpBVLG2T1r1hKIUstXEgvXKiNdcGUrRdIKya1zvFttAR1tAy0cJ6lCx5Vx7kjTF6pcXl19iAhlFesQHsgSxOkc+fofyKudgiirpi88tKWgAddG7ctLOJqI1wXxJXMKthKLIOlyNcwXfcFDFf+Bce+/gOO/+13MP7r73Hii89g/+Vf4fzVF1xcnV61CiHrN+DK+vW4tGolLiz7hsurkOXf4DJNX1nGoq6W4eaaVbizcT3n9ro1CGdpg+s/iKt7G2l64xrcp4fPR2Lr8Fh8gwCxDXgkup7zWIyQ2ohnMqKIlGO1rsQQIyuOBHmWBijFo6riaV28nBiSNktxcZWsvInWi38QV8KoKwESSKU2ncmqT8WV8kL6oCwnXUUGaSrSXFxlqcvxOldMXrE0wxRh3SxWoL2AlvMoK20lFNF3spChzdIDWS0s2l9FCpnUstEJS3aqoUx3K4p3bPlYXPGi7PJ85EBWl4rJqQJemF2aS6v8Laxu1iYeLVVID/rF6goo3SqgRF2Byym+39YPaYWsgHsBTymUQxHtw7bhwkpD/kO9q60KixFZC9FXDDZdqsVElioqt6uhcsdWVO3S4OKqcreWAF3ByII1u3RQtV0TNUTdLi006LFUvu3EDl5snRdY37lFiDrqdn4QV4sCa1FiMQnFZJXOEj6Iq4a9OkK0BdKKaKb5JhZ5xdIdtVVRs0MDHYf3YdzGAhMOtug1Z2l5x3jKYKfhUeIwl1adBgc4XceJo/vRRft0HtyLlr16aGYF0g2Po9/aEsNODjxlkEVAjTg4osvCCh0WJ9Dv4IBJT09Me3tzaTV60hETjk6You1Yy1L7JpydMe3hjjkfb7z098MLP1/MeLpjmte9cua1r2Y9XPHcy51ad14MnkmrTitr9NjYYZjVs3JywpAdvQ/LExiwscGAtQ06DI3RftQAXUcM0LrvEF3zfWg9wEZNtMTUSZZe6EWv7UH7u9I5u2HKzRdzXoGY9vTHhJsPJt19MOPlhzkPH4yfdKFrZIn2Y4ZoO3gErfsP0TEPoP3gIS6whkxMMGRqgl6D47xIOxtNsEEYaVWzXQvVvIi/Jk8ZZG2t7g4uuOr37KbpnfT90UGptiaKteh7r6lGrRp9T5WRrSLHR/pMZ39zqvKEAtKU5JAsK41kaWkurlgbLyGBKBFRRGwUxTNqH4uJ4r6EKG7QveKSyGoEs4LsIitwetNaBCuKCNIENaQRoiOHKzsVEaqrjFA9FYTqqyJ0LxtNcIm4OqrJpdVVQx1cM9qG68YCBFFXOkJptU2YJrgdt2x24LbtToQLI65ufyqunASpgp+KqwdMXHkewyNvQzz2+URcnabn3GArRJ+1QewFe6G4clkirjyQcYOeo24FCNIEhdFWRY8vofjJFZQ+u4ryqJuoYtIq7i5q4u+jLvEh6pMeozH5GZoXIq7SY6iPEbdYlJ2Jqy4mrgpT0V0kSBPsK2E1rrJ+Kq5qBOJqvFaYLrhEXI01VXJxNUB9i8G2Boz1d2JitB+jY4MYGRvC0MgIBoZGuLTq6x8g+tDP6eVRVj19ncLoqnaOQFi1criwYnQ0C0QV9QFbltDcUs/TAxuJ+qYa1DVU41c/tu3Hj60H8WPLIXzXcADva/biXaUuvi3dhvdFGnibr4Y3+VvwtkAV3xZvwfflqviuTBFvi6XxukAcL/NE8CpfBPPFYnhfJoXvKmTwXbk8viXeC/muXIHmFfCuRJb2kcLLXHHMZYtynmeL4UWOGJ4TsznimKb5qeyNQjYQazGZtQoTWSuJZcQ3GM/8EmMZf8Vo+l8wkvY58QVG074mlhHLBaSuxAgjZSWGk1dgKIVIpumU1RhMWom+uOXoi1mB/uhVGIxejYHIteiNWI+upxvQ9UQU3U+kCFm0PZRF/e1NqL4mgaqrm1B7Qx6Nt5TReFMJNWEyKL0oivxza5FzbiWyzy9H9oVlyA1ZjoLQVSgKXYPSsHWouCaCmusSqLspjfqbdIzrYqi+SsuuiaLuhjgtZ8cWRcmltSg8vxrFF9eiNGQ9Si+tQ9H5NcgPXom808uJb2j6axScXYZieq2SC8tRePYrWv45soM+42QF/gEZAb9DJpFz6g/IPfsZci9+hpzLf0TOld8h+/JvkXXh35Ee/O/IoG3zAr9BiZ84Mm0kEKkngsf04xmlooVE1YNIVjFAktJxJCocQbz8QcTJ70WM/G7qWOzEM6lt1OnQwt21GrizRgcPN+5FtJQJkuRtkaJwkjoPAli6YIKs/WKKIIu0ipakP2KJE4gSP8GF1QdpZf7LEVf/G4qrRcQtEEfvd0Fc8fpdYj9FMJoiE1yWtL0VwUSVlRA2bSMUV4I6V58STyQQTFwlSzoiWYI+A3FBtNWiuBJ3JuhmKe5K/H1h9ZG4IpJ568GlVZqkJ9IlvX6SKvh/irj6dJ8KOVoue/p/oLgSyisFIYqnUbKEYsUgwv8/FFT/vcVV8QLKS9j8gaJPKCRYbaw85QDkqwRSR/sUdeBPI0sjCEkavojU8ETs3iAUON5F29UsDMfWYiSTfszS6pDzIB03A64hwM4XvrbeCHD0w0Wfc7h/ORzZsanorG3Gi4lp/PDuW+D9O/ww/xLfz7/AD9++wo/vXuL93ASeD3RirLUaPTU5aK9KxWBHIV5OteLbVyP47uUkvn0+gx9ezOL95DBmuxow0lCAvupktJY8Q1HiVaQ+uojsZ7dQn5WM/upSDDeUYaA2D0P1OZjrLccP0214O9aM9tJUXuPqSbAHHge64NkpNzz0d8Q1FzOcszqEIHMmQQ7gioshrnuZ4d4p+pu9Ttc/OhSVKeEojr+OtIfn8OyKF8KD7HHT1xp3A0/i2TlPJF4NRvrtS0i7dQmxocF4fNEfj0MCEHH9HOLuXUdBciI6q2sx2dWN2e52TLVUY6w2Hy2ZT5Bw1QvnrPXgenAzvI5p4srJY4g444y0m8HIf3YDlazDU5iBrvJC9FWUor+yHCN19Zhq7cDzrn7MdfdjsrMLUz1dmO3rwSx1Pibb6zDRXIzZ5kLM91Xh/XADZloL6fUeI//xeWTfD0Rp9Fk0pF9CV+EV9JWFoL/8PHWcTqEtxw9NWX5ozT+Pnur7GO9Iw/PhKryeasfzqR7MjHcRHZgdb8bUYDn6mxJRkX4ZCbcccP+UAe74HsZdH+ooBhyna0337ItWSLzmiLTbdB8L90QqkRLugeRbboi75oKoKycREXIS0aHONO+OpBs+SKXOYcadIGTcDkRyqDdizjpRp5J+qy66IzPMDznXaH2oD6KDnfDklBOSrgahLukJpuqK8a6vGa+7m9BXnEPHuIZHZ/2RdOsyGjLjMdlSQd+JOgzTtemooO9nRQo6yxPQkPMYJTGXkfeIvv8PPZETbov8O2ZoiLXBeIUP3vecwY+Dp/D9oDfeD7rgzaA9XvZZ07W3wvNOa7zqtsN8rwOtc8L8gCOmaX6k05E6jwGYm76NF89jMD2bRdRgaqoLI0O96OroRmtzNzpah9DbPU7LpjA1PYdXr1/j9Zs3mJqZw+DQJIaGZzD34i2ev3qHzt4hpOcU4Wl0IhLTclDX1IWewTHUtTSiQCiumLDi0qqqGCVVpUTZL4urKlasvYKLq6KKchSWl6KgrBj5pcW8LSj/QH5JIdKz0xAT8wyP7l7HlVPecDc7AtOdqjimLoVjamIwUBfjkVcsXdCEpwsKUgUtNCW4wDLTFOcSy1pHGnbbZeCwUwYnF4qz75aDi74A1z3ycNurAI+9S8WVoFA7k1ecI1sE8koYdbUQeXXGRJvXu1os1L5UXJl8EFdnjQVphTy10HQ7zjFMBHKLiatFDLW5vDp3bCuXV+ePqHN5dY6Lqy0I3q+K0/uUEUTnGrRXXoBQXPnrSsF3pwR8dkjAeztDEl46EvCg6+CuJgp3Jq9UNsBFaR0c5VbDftMK2Igvh8XGb2Cy5gsYLPuMiyvDv/4e5kxcffVXuHz9BbyWfY0gJqvWrkUIsSCuGJeWCwih6dAVy3hx9jsbN3BurxekDS6Nurq7YQ2xGvc3rsED0XV4KLaeYNJKIK+4tBJfj6dSIoiQEUMUE1cEE1fx8pJIlBdEViXQOiauEpUlkczElYq0YERBYaogR0HAB3ElJUgTXEwVlF4irmR49BWvh0Ww4uw5rCaVpgKPEElX3oQ0RUnaTgq5TBZpKQqElXCUwHw2CuFWOVongyxVei1lcTqeJHJY9JPOZpSyqKvtW7i04mgr0zGU6RjUaiginxVwV5FBLr2X3C3SnPwtMijcwlIDFVHGakdpqaBSWwUV1PJi6BrKwhEDmWxSRhmL/mIF5dXkUMBk12LKIKt9pbBYrP2DuFpIG9wsRFkITbPX0NmCcjYSISvAvmtBXunwotxsJMJybTU6D1VU6ahzcdW8fxeHjRDIRges28VSA9VQt1OYJrhz60fUc5mlyaOsmKxqomMs0EDzDXpaqNdjxeA1Ua+vyYu080LtBI+4omX1OwXiqmqbOlr262L4hDEmTtpgyMoc3cYG6DQ4gk5WU+r4IXQZHCQOCDh+AN3H9qPnyH50HdqH9gN70LR/D+r37UHzsSPosTqBMScW/eSKkZNO6LOxQ6+NLYac6H7r5YXnvmykPndMObvwQudTtM2YnQOGWHSUrS2vbcVk1csAf7wOCsBLf1/M+Xhi2sOFjmuPEXtbjJ60xyirgcUirhwd0W1th3ZzS56WOGBrh0FbobiytcGgnR16zCzQZ2KOYdMT6D9mjGb9A3T99qBl32EMmVtj1sWTF2Ufd/bAiKM7xl29MeXhh0kPQZ2rcVcvzHr60jbeGLJ1QKeRKVqPHEf7wSNoO3CYruk+uuYs+mwfeo4eRb+hIXqPH0fX4YPoOLgPrXv10LBrh0Ba6WhwaVWmpY5STfoeaNF3ZLs2qtl6omrHdlRsZ0XctVCizeTVFurrCcWVomDAhExVOS6vMpTlkCYnkFYp0oKIqwRJSV6kPVJMDE9FRPFAZCPCRdcjdCMbSXA5Tq9fxouyn5Fbj7ObxXBejUVbyeHKdgWE7lJC2O7NuLpHFVf3bkHYPsFoglcOquPKYYKPJKiFa1xYbccNEwHX6Z59w5yw2IabJ3bgpiUrzL4Tt613ItyGYBFXDgujCeotEVdMWu3DPdcDuO92aEnE1TE89DJYlFYsTTAi0AJRLNoq2BLRZ6wQc85mMeKKSavkMFekXqXnrGueyLzpi+zbC2mC51H48BKKH1/h0VZlEddQwepbxd1BTfw91CU+QH3yIzSkPEFTyn8srthogp9Kq6HyHKG4EtS3mqgp4QhqXAkKtLNi7OONFRhl4qqJRVvVYqizBaP9XRgd7sPwcD+GRgYxyAqv82irQfT196Ovr5foIbrR09uJrt52dPa0o4MLqza0dwqElSDKigmrJrS0NQpkVUs9j65iaYGMxiaisQYNRH1jNWrrq/CrV9U78aZGD/PE66rdeFW+C69KtuFN/la8yVHFq0xlPE9XxFyaLCFD09KYS5fEVPJGjMWvxnDMMozELcdE0mrMpK0nRDCdLIbJRHHOVJIEZlIkMZu2ifaRxGjsRvQ9XY2OB1+h5c7f0Hz7r2hh3CHuEfc/J/6C5vufofnen6j9I1oe/AGtnN8R/4Xm/434VzQ/+DWt/w2a7v87mu79lvgdmu7+Xsgf0EjUh/8Bdbd+h9qbv6OW5m//kab/gOrrv0P1NVp+ldaH0fzlP6L84h9RfO6PKAwmTn+GvMC/IN3nz0hw+wPinH+PBJc/I9XzK2T6rkCW3wqke3+NJPfPEe30Wzy2/xc8sP//4tHJ/xsRrr9GrPdvkez/GTKC/ors018i99TXyAn6GlkBXyDD98903M+Q6f8X5Jz6AnmnaV3gl0jz/pyO9xlSPD+n9bSdDy3z+gLJ9BpJbp8h0f33SPT8HZJ9/oA0/z8hnUj1/T2SvP4LEr3+nZb/luZ/R+t+j/TAPyLr1GfIDqb3EPwZkk7/AfGn/gvigv4d8QH/hkR/2s7vc2T7rkauuzgSjEXxaBt1KOiHM2bLdiSpHebiKlHxGOLkDiFWdh9iZPQRKb0LTyW34aGoFu6v18SdNWwkwZ14Jn6IOhgnkKrkgFRFx0V5JRBXtoiTtkYsq2nFpZUFIsTNeV2rBQSRVmb/x4mr+F8SVxKfiCuJhZEUheJK8n+AuPq5SCvJn/KpuEpbEFebvJCx6f8/xFWlXPD/XHGl8L+OuOJRXcof+FhcsUisgCXQwzqRrRKADHVCMxBp2gFI0vFH7HZfPN3pjXiDsyj3f4b+J6WYzKQfxYJ29BQ0oyalDIl34nDz9HVc9DyPc+5ncMY1CKec/REacAFJj6LQWlmH56MT+PblK/zw9g3w/Tzw3Rt8+3oaz4fpx7WpAl2siHvOUxSn3kJN4ROMdBfgzWwb3s314s1kL95PD+DbyR687KvDRGsehhri0V39BPUFN1GVeQstRVEYbS7E66E6vBupxav+Ykx1pmOsLZHT3xiL2rw7yHp2BinhXki66oq4EAc8Om2B6x6HcYk6OyFOe3DD5zDunTbB/TMmeHLJEqn33VGddgntxbfRXHALlelXkB9zBhmP/ZF2nzoxj4JQGHEeFXFhqEu5g+bMx2jKfoo6oibrCSoyn6AkLRKVOenoqKzGWHs7F1ez7XWYbCzEQEkcahOuUsfIBTdc9sPfQBX+x1VxgTpnYSf344a7ER4EnUTclUDkPriKmsRn6C7IoM5LOV60NuFFWwsm6mvQV1aIzsIsdJfkYKi6EGN1BZisycBMTQpet+bg2/5SfNtXiOnaOHRk30Bjynm0ZJxDW04wOgqC0FnkT/v6oLvUm1o/9FecwWjDdUx2PsPzoQzMT1Xg+1et+GG+hz6+Xnz/thc/vu/Cj2+b8G66CJMdkegqDUFTli+aMjzRlOmFlixvtGb7oj0/kI55Fn0VF9BfFYL+6isYqAnDYO1V9NeGoY+m+2tvYLDhLnW8HmKk8RFG6qmtf4Th2ofUkQtHa3oImpPOozszDMPFDzBe8QwjRQ/RHHcZObe8kXTZGXl3T6Mj/SHGylMwVpmGzqxI6lxeQmJoAHLuXUJ96kMMlCVhuDoVncXRqMu4i8qkqyiNvYT8J6eQGU73zmt2SA0zQ2roMRTdNURX+km8bArC9wNn8UN/AN53u+JVpx3mOk9gqs0U403GGKs3ps/SjD4PS7zptsXrXjv6jO0w0U0PWUNBeD59Gy9fxOL5ixy8eFGPmeluDPR1obG+CdWVDWis60JH2xAtG8XE+BSev3yJmbk5dPf2o6q6mTqBHRgem8Xcy3foHRhHflEF4lOykFNQjo6eYQyNTaGevgs/K66q/3FxVVJZjuLKMhTxIu2fiCs2XVKEjJwMxMVH4+mjO7hx6TQCTlrgxF4tHNkqjaPqkjDUkIQRYaopyaXVgrji0oqLLDGYU2ulJQXbbdKw3yHNC7Q77ZYTiCs9OT6yoNseObj/krg6soUXbOdwcbX1E3ElEFTnzX5BXC3hnxNXLF1Qg6cNnqeHrf9YXMnAX3cTfHdJwnunBLx3ULtDCl7bJOGhzdIFxbi4clfZADfldXBSWAMHmVWwk1wBS9HlMFv/NS/SfvzLP8Dgr7+H2Rd/gt03n8Nl2RfwWvENAletxHmhuLrIppd9g/PffIMLXFx9zcVV2KrluLV+He7SQyYTV7fWr12UVws1ru6yiKtFcbUej5i0EtuIx8QT3grEFat7xUcWFIqraBkxxEgzRBCzaSNipTciTlYU8YoSSFKR/iCuFoTVJ+IqhdalcXElrG31E3EljXRlKaQpSfKi7dlbZJG3VQG56vLIZtFXdHxWjD2XjQi4MBrgVrnFoux5bHs1gXTKUZVE1mYJZCpL0O+cFG0rz0f0K9JWQaHmZgFam1Gso4oSokhDGXn0AJ+7mY6rygquMxmmgEI1BRSrK6FMkwkrNVTqMLagQnsLyjRUBGipoJzVleIRUuq8PhWTWSx6i4mrYk3FjyKq/hFxxVIImRQrpfNkowSW0vHLtqujYpcmqvW2oW7PDtTqaqNci15LXZm3dbosEmoHh4krJpzqdRfElSBdsHa7gAVxVSuMwloqrhYirniRdlYHS5e23b0wuqDmIo0MfQ3U07oaOjc2umHTvp0YMD+O8ZNWGLa1QI+pATqPH0LnsYNcXHV/Iq56ju9H37ED6D16AN1HDvBC5NV6u1CzVx/tJkYYcbDHhIsgqmrQ3h4DxJDjSYy5OAuWOzpilJaxoukj1mzUQEv0mpmj29QUvZYWGDlpj0kPNzz39cELPx9M0/SQgy26LUzRbmyADnqNXktLOo4Txl3ceH2qdtMTaDU2Q5+lNYasbdFrYcEjroYdHDBAy4ZPWGPK2g6TFtboOWyARt29dC310XHYEOM2jph19cKkiycXVyPOnphw98WEhx8mXL3pnL0w4+6NaRcPOrYdugxN0cEiuIjuYwZoP3gYjXr69HnsRuveveg8eJDTcWAf2vfvQRtLB9TfTZ/LDtTs1EENG3FymyaXV0XqqvR920Lfqa0o0dpK3xtN+l5q0fdJk+Zp/VZVFGxRQs5mOWSyiEeeokvTKvL0dyKHDAVZpLKoq03SXFwlEvFEtKQknoqJ4p7IBtzYsAYX169A8LpvcHrjcpyRWoNziiI4ryqBi/SbELJNAVd2KiF0tzLC9FVwda8aru7bgrD9arhC904uro5sxZXjmggzEoorJq1MhbBRBC2E/IPiihVnZ2mC91z24b7bgrgSRFs99DyOR15GeMIKs/ubI4pFWhFRp4Xi6iw9x523RfylD+IqJYyer67S89Q1liboh+zbp6ivcRYFDy6i6NFlFD8OQ8nTayiLvP5BXCXcR0PyQzSmUn8w7Snx98VVt1Bc9bHRBEs+SKvhilyMVArE1diiuCrDeG05r281Xi8QV2ONFdRvqsRQczWG2uox3N2G4f4uDA/2YHCwFwND/cLC68TAgEBc9fait7cHPWykwG4mrJZEV3W0oJXJqvYmTktrI5pbBJFVH2RVLRoWYMKqvhoN9VWoq69EbV0FftURL4euREV0JykJYNNxcuiJkETPY1F0P9iAjntr0XZ3JVrvrEBL+HJiGZpuf4mGm5+j7tpnqLv+ZzTe+hzN4X9D060vUX/tK9SECqgL+woN175B083laLy5grb/BuWXPkfhmd8hO+Bfken7a2T4/Asy/f4F2UH/grzg36Dw3L+h4OxvkB/M5v9v5J35v5B/lvH/If7fxP8LBeeWcP7/Iv4FhYxzvxbyG1r3G9r3N8g9/S/IOfVr5J3+VxSc+Xc67r8hN+g3yAlk/Bq5/r9Gtt+vkenzG6R7/RvSPP8dqe6/RZLr7xBz8nd4ZvNf8NT6t4i0+xPN/xXxLl8iwfUrJLp9Qe3fEOP8Jzxx/Hc8PPlrPHb8DZ66/CuiPH6LeJ/PkOL/V2QEfIkMvy+R5vMFUrz+QnzGSfP9HJkBX9D7/ppYRtt8jVSfr5DmTdM+K+jarESG90qke69CqvdyJNP+SbRPkt/nSAn4K5KJRL+/IN77MyQQSb5/QWrA35AW9BXST32NzOBlyDyzDMk0HUvLo2jbKNomzu9vSAlcQddEBPkBMsh2lkfMUUnc1xLHAxUlRKvuQtKWY9Q5MEKC0jHEyB5AtPQeRG3ajWeSO3ik1b31W3FnDUMLD9brIkLiCBLk/4642mTNpVW0BP0xi5sjQsxsiaz6lP/B4orVuRIxQbSIQFL9HP/V4krcAvH0nuMlmYz6IK844mYfoPlYYTphnOSCuLLi6YICrAkbgq6lxCfiSlxAPJEgLkgTTJFyQookfQ5sWvwkr2+VKuFMuBBL6loR6ZIeH5D6KWm0nAmrZB5txSKtCCkmrbx/Mqrg/zHiSiH4Y/4niauSJRQrCFE8hSLFQBQp+BE+AhR/nv8McVX6CSXK/ihehM5rc9BHFKiwtMAApGj5IVHHF/HbfZCg64ekg6eQanweBW530H4zA1OpDZgtaMdQQRO68uvQnF2JkvhspN6LRcLNCCTeikBU2H3cOhWCMN8zeBxyHflxSeiuqcUc/WC+fz6NH+dn8d2Lcbwc7cBERyVGGvIwVJeK9rKnqM65jpr8m+hrjseL8VLMT9fh1Vgt3k014/1kI14NlGK6Iw3jrZEYaXmI/sY7GGh4RMdJwuvhIvwwWwnMleHdWAbGOh6jrSIEdQWnUJPHOIO6vPNoLbyEjoJLaM46g4p4b+Q8pvvhHUuk3rVC9hMH5Ee5IC/KCYVxLqjNCUBfbSgmO+4S9zDefg9jrfcx2vIAo00PMFJ/HwPVd9FbGo6+0vsYqY3AVFsyZnqzMdufi8le6nh05GGwtZTXuJrra8U8ve93Yy14N1SFtz15eNGcgIGC2yi654b7nnsQZquJ6ye347rDTlxz0MdNp2N44HUCiRfdUUwdpdbUJxgsSMEEdW7GqHPTX5CK1rQoVMfcR2X0Hf4/fa3pj9Cdfg996bcwnHsXMxXP8KoxGs/rHmO09BqGS0IwURWCyYZLmGw+j6nWs3RdgzHbdRYvei7h9cANvBt5iPcTMXg/m4FvX9C1fVWOH17X4Ps3tfh+vgY/zFfixzfF+OF5Fr6diMXbobt403eZOI83/Rfwuv88XvcSfRfxZiAE80NX8HYkDG9Hr+Pt2E0hN/B2/BbeTt7Du5kneDcdgXeTT+n6PCZofvQZ5vuf4HnrbczVXcfrpjt41xWJb3ti8Yo+994M6jzecUb8ORMknLdA/i13VDyie0zEeZQ/Povcm75IDXVH5nVv5N+ne9qzsyiPOIvCx4HIvueJjHBnZNxyQsZNB2Rct0ZGmBnSQ48j/co+FN89jO4MW7xgaYI9gYQP5jud8aLdFnMdlphuM8NEowl1Io0xVWeGl82WeNNpgzc9dnjVfxIvBj3xcpyuxdw9vHlF3+fnOZiZrsLoSDO6u5pRS38TpSXVqChrRENtB3q62Og/0zzaavb5c3R29aC0rBZVNS0YGJnC9PM36O4bRUl5HZdWNQ3tGJt6SctfoZE6mQXl+YvCSiCtSj6IKyF8VMHq8g9UCSitrBAILJpm4qqwvBiFZUWCtryEponSYmTnZiMpOR4RTx8gPOwizniehO2R3TimJY/jGtIw1mJsgqmmlEBeaS6MMCgQVwwmrixZ1JX2Jthul+ajCzrpLogrWbjykQVl4b5XnlCE534l+BzczMUVl1WHt8CPwaZZ6uBxdZ4uKJBWOjjLBNWS0QX5CIPmO3h7Trju78LElZDzRsRScXVMKK5Y1NUhNZ4uuCiu+KiC8gKEda78d8vAV3cTfHZJwWcnYxO8d2yCp44kPDTEBHWumLjavB7Oimx0wVWC0QXFhFFXq/8Gg6//hON/+z1MvvgjbL7+C5yXfQHPFd8gYNVKnGPRVsSFVatw9ptlOPf117iw7GtcIljK4LW1qxAushF3xUQQvnEDbq5bi5tMXvFIK1aYfQPui6zn6YIsVfAhi7ISF+EjCnKYuBIViitWjF1Ogte4iuSjCooiUnIj9d3WE+sQJbUOMTIbEacgjsTNm5BMJDGJJSRZKKwE8kpcEHWlKIl0JSlkcDYtksnklfImWicpjKrahFwWAcXq8KjKcWGVpyaHfDYyIEsf5HKKtlGVRt4WGQ6PkmLLVNhyKS6vslUkkKMixfct1FDiwqpgqzLy1ZXoWCw6SoUe6pm42ox8VUXkqbD0PyUui0q02GhsyihWU0bpVhWUa6iinB7+y2i6RH0zirYoCaD1xRpMOm3ho/5V79RAxTZV2ldQ14rXrBKKqVItxX8gVVDpg7hiEV1EMZ13MRNkO7aibs92NO7bhXq9bXwEQibPKrRZgXRWqFuHF1RnqYICcbUgrbagZvsCrFC7+iKCFEJW30ogrJjEYvMsEounFOpu5XJqQVw17hUilFcN+lp8RMIaonHfTvSaHcOYwwkM25qjx/Q4Oo8fXCKuDvHaVt0GB9B9/AB6iX5a33/8MPqItkP76P3pouHAXnSZGvGoqDHHkxh2sMeQPat35YBhmh9gKXxWJ9BtbsYlFaPHxAS9wrbDyAidZibot7GifewxLhRdQ/Z26DIzRavBMTQdPYTWY8fQa26BsZNOmHR2x7C9E623RIexGQZOWGPY0obXoOqztOKv309tP9vewgqTtH6Iiad9h9Gktx+tB46hz/gExu1d6FieGGXiyoUVkPfHFIMVZ3f1xrSbF6ac3DFqexKD5lboMzJDryFLCWRF2Y+jff8BtLCoK/09aNu7F6179qBZbze9hi6a9XV51FXLPj007dVFE7tWeju5xCrV3Ir8LSrI3axMfwNKKFCj76CGOqFG30MVFGyh7z19v3OUZZG5mKLL0nPlBOJKkRVmF0grBksXTJSWQYyUFJ6Ki3FxdW39apxftxyn1i9DsNgqnJPdgAubxXFRTQqXNGVxebsCruxSQqieMNqKFWTnKYJbcOUQQfdRJq2uGGkhlNWyYiMJmlLfx2wHbjDMadpCyIntuGG5AzetduCW9U7cttmF23a6CLcXjirIRxbUxx3HPbjrvA/3XT+kCT5clFaGeOT9sbgSRFudQPQZS8Scs0bcBTuBuLrsyMXVQrQVK8yedcsfOeGnkX+PRVuFoPhxKEqeXEXps4/FVW3CAzQkP0Ij9dWYuGpOi0AL9dGYtPpQ4ypxUVz15Kegd0FcCaOtFqTVaBUbVVAgrgQjCgojrViKII+2YiMJVmKIFWVvqsFQeyOGe6mP3t+FQWJgoJsXXe9lIwUO9PEUwb6+PvT29KKnuxvd3Z3U12j7UMOqQyCseHSVkE+FFUcYYcWlVUM16uurUF8nkFa1teX4Veal5ci8tApZIauQHboGOUTelVXIv/gNCs5+ifzgvyH31OfIOfVnnoqWc+oz5J4WkBP8J+Sc/hNNC2HztD4r4M/I8PuMRxVl+NK8P+0bSMdg0UfUZtB8ivcfkOjxXxDr8q+Idvo1opz+H0S7/D+Id/81kr3+jfhX4je03W+Q6vuvSPP/V6RzfoP0gF9T+y9LYMv/CyfD/7c8VS7D//fEH2gZ4fd74g80/yd6/T9zMv3ZOf6Jzu+PBG3j8wekev8RqZ6CiKcUzy+Q7Pk1Et2+Qbwr4bYKSR7r6Jw20PL1SPJci0TvNUj0WYME31WI81uGGN+vEOXzN0R4/RmR3n9GNE3H+X5J29BxvL5BIjue11dI8fsKaQHfIC1wObESGUGrkR28HpmnNiA9cAPS/BgiSPMVFSJO+4gh0X8dEgJWcRJpn4SA1Yj1X0WvuxIxfnQOAWsQH7AWcf5LoPkY2i/Gj/DfQNtvQLy/CJL8JOn9yiLNTQnJViqIPKCI+5qKeKCqgUhWfH0zq2tlhDj5o4iW2YfITXqIkNxFHY5teLBRA+Fr1HB7tTrurtHBYxF9REkeQ7ycBXUY7Li0WiB5ibiK5umBgjpWz0RMP+KjiKu/I63+M8RVtBghaoIY0b9fhP2/KlVQKK4SJC0X5dWiuPoIJq1OcJi4YlFXglEFTwj5uEB7rISdAHFCTEAckSBujyTJBXFFSDhyUiWckCbpgjQJV+LjKCsmrPgIgVLEpp+STstTaX2KpKBN+z9YXC2IKr5+CQvpggsF2/8zxVWZkP8VxVWJki/KFvEjWO2qAFrOCESxMp3b5lMo5AQSAchT9Uemph+St/sgfocX4nZ7I/UwrbcOQ43/I3TfSsNsSg3el3XjTWUnxorr0VNQgfa8EtQkZ6HwSSxy7kYg734UCh/HIPdhJNLvPERa+D3kPH6E6pQE9JYXYrK9FtNdtRhvZSl9ORitT8dUSzpe9KRjtjseQ8330VV7k358H+PVVAa+e1mC93Ol+P55Jb6bKcXr4QzM9cRgpvcRXgzdw8uRB3g9+gzvJhPw/Wwm8CobeJ2O9zORmOwNQ1edL5rLndFa7kbT/hhtv4C5vmt4PXQbL/puYqotBCMNZzFYF4zB+jN0TmcF1AdjpCkYU10X8Wr0Ot5Nh9Mx7+Lb6XvEQ3w/85SIwLeTz/B2hM619wFedD3E694IvBtNxLez2fj2RR7eP8/H27kizE9XYH6iFu+I76br8MNsDX6YKsUPQ5l410nvpyocrfH+9PtugvhTB4hDiAs6hGj/Y4j0NUaUrxmSztgh/4Yvqh6eR92zUDREXkVd5DVUPwlF6b0LyL15ClnXAqgNQsld+u7f80fVXQ/UPvRAa4wf+tKDMZRH77HoNKaqgvG69QLe9l7Cu8FLeDt0gc77HN6NnScu4dvxMOIGTYfjzdgjvBqPxOvxOLyaSOC8nojHm4kYek9P8XbsId6P3cH341fxw/hZ/DAWgO9G/fB+2Btv+r3wut8Trwe88XbQF+9GAvB2NIiu2Sn6LAPpcwjAG5p+O3YOb8dDMD92GfOjIXg3zLhMXMHbgVC86Qqh872E+dYr+LbzFt6338ZMxSW0xbuj4IYpUs4dRlLwYaSeN0LGJQtkXbFBzlUHZIXaI+OKHTIu2yIj1A5ZV+2Rfd0BGddskBp6AilXTJEeZoacGxYouEXcMKb9DtH+eii+sxedqeaYrXal1/PBt93emO90wcsOO7zssiGsaNoaL1qobbLGfIst3nba4l2vHV1PZ3pPvng7fQnvXzzAu9cJXFxNTpRjdKQJQ4Nd6OrsQEV5LTIzCpGemo/y0hr09fbj1atXeDM/j/GJSepQ9qOrZwQTM68wPScQV1W1LZyu3hE8f/Ut5l7No6mjhYurD8JKQHFV6Uc1rn5JXJVVVXDYelYXq0gorlhbVF4qoLQEeQV5SM9IQUzUU9y/GYqL/u5wND4Iox0qMNSWFYoraZhobiKkYKwpAWMNCZgIo69YqqAFYaklFFfbZHBypxycdOU5zrtl4bJbBq6Emx4TWKzOlQK8Dwjkle8hFfgeJA6pwpeJLKG4WkgXXBBXZz+RUQsC61OhtXT5UnF1fikL8ooesM4e24qzR4kjajgrrHUlGF1wM07tVUTgHnkBwiLt/vQe/Li8kobvrk3w2SEN7+2bBOmCGqJwU9vI61x9mi5oLb4cJ1itqzV/g+E3n8Hgb79frHN18qu/wm3Z1/BduQLBa9fgwrp1uLBqNc4tiKtvvsFF4tKyZbi6ZjVusxRBkY24vWE9l1ZcXG1kkVbr8UB0I4+uYqmBD4WRVgvRVgLYsvV4LLEBEawgu+ImRClIIlJWKK6kNlKfcwMiJdcjSmo9YmRFkMBTBaWRwqKulGhaURxJimJIkl9AnIsrLrOINCHpioLUQdYK6l1JLYqrrM3SXFwxslVlF8VV3kL0FRtVcLMkb3NYoXbVTTyyKpvOJUtJAlnK4sjeLEHLpegYMihgow9uVeSFqfPUFGlbOg49xOdtUeLpU4UEi0ZhFKmz9D8VLqMKadsC2q5QRRFFqkooVqH1m2mZMu1LD/ocJXnkqcjzY5Rpq3NxVbVDDSUaijxdkKUNMkHF0gQFxdkFBdqLNATiqkxroTj7B3FVxoq2a9C0uiJPUyyi82ZyjY0qyKRV84HdqNPbRvupo1xTkCpYS+tqdbVQy0YD1NdGw4K42iUYUfAfFVcCeaUlRBMNu7cK0NMQyipBqmCjvhavcdXIJBm9ZjUblXDvdnSbHMGo/QkM25mj1+w4uo6zIuwCcbUgr3oNGYfRZ3BQIK4MmLg6hI7D+9FycC/ajx9Gv6UZRk/a8airQTbqnwMb8c8Ro04n0W9rg24LM3SZGqPb2AjdRoShIXqoZXTRsh4LU9rPmkddDdnZcenUbWqGdoPjaD58CM2HDqLjuCGGLa0x6eiMiZMuGLJxRI+ZNR3PDINmlhg2t0SPoQktM0e/jTVPG+w2pnkDIwwam2KYtus7aoiuQ8fQfvg4j6AasTmJKRcvHl3Foq2mWY0rrwDMePphhuZn3H0w7eKJSXq9STtHjFnRuRmbo5uO03HoKDoOHELbvv1o3bMPrfp70KKnJxBXu3fR9dbl0qplvx5aD+qj7QAbkVGfy6vKbdr03VVDHhNXm9l3mYlXdT6yYIHaZuTTdztPVSCu2N8b/9tjkVdsXlkemfQ9TpNjta4ERdqTqI2XluEjCrL6VndFNiBsPd131i0XRlutxQUlUVxSk0IIq22lLYfLOxQQulsJYXtUeKTV1f1sJEGC7p1hdB8NM9DkwirUhKGDMLr/XqX78TXzHbjOsPhUXLEaVztxy0YXt213C7Aj7AkurvbgjuNe3HPej/uuH6KtFqTVY28jLq4eM3EVIEgRjD5tJZBWPNrKBvEX7REfchIJVxyRfJWex4RF2TNu0DPUbepf3QlGwf0LPNqq5EkYSlm01bPrKI+6gcqYW7y+VW3CfdQnPURjymM0pTJxFYnW9Gi0ZsT+fLRVQapAXBWlfyKumLQqIIo+EldjPNqqkksrVpSdjSY4xIqyN7M0wWYM9XUKpBXRz4uud6OH17Hq4VFWvT003d2F7q4OdHW1o6OzFa20X1sHi7Bq5IXWm1vrF2lqZrKqhrMgqxobqtEgZEFa1QulVU1NKX513/nPuOv4F9x3+RseeX6Fp17LEOH9DSI9vkCU+18R5fY5olwJt79woj0+R4zn3xDv8yUS/b5Gsv8yJPl/gwSfrxDv9QXivb8kvubEeX2NWM8vOXF0bNbGuH+BaLe/0XG+QKzXV4jj231Fx/yCI9j+C+Hr/oX2+xuS/L5CSuAypJ9aTixDWtDXSAn4kl77C1pH5+L9V3rtv9E5fI3UgJXIOLVGyFpknF6LtMA1SPVfjRS/NUgPWIfMoI2cjKAN1K5DFpERuA4p/muQ6LUa8e5rEOu2BtGua+kc1iPWQwzJfvTjc0YN+Re0kHdeE9nn1JBxbjOSzyoi/rQ0ooPoxzZwI31RRRB3XgxxZ0UQ6b8WTzxX4pn7KkS4r0aEG2MFXdvliPRcTsuX46HTV3jk9A2tp9fy3EjrRPDMdSMhSq8tiWj3TYh03YTHzhJ44CqCe+4biI14QNvdc9uIO64bcNdNhP5wpPDUT4amxXHdYR1uO25EuLMoQdu5iOOx2yY8cZOh15NEuPVGXDVcg5B9KxCiuwZh28RwXUMOt1XV8FBFF5HKRxCjYIhYOSPEyBxFtPRe6kTsxlOJnXgkug331m3FrZVquL1qK+6vZ2mCBxCzyQDxshaCGleKDkJpZY9EOTvESdsgRor+gMUtBOJKbCEl0BTPhHyIwPoHxZWYgH9GXEXx0QQFCPYx/iCuxP6TxJWEBeIlPxZXC5FVsZLmH+DSylKYJihoWYH2hdEFY8SsCGtCEHX1kbgi4ojFiCvJk8JUQUL844irnxNXLB2Qy6ul4krK86OIq1ShtEqV9BLUtpJi0soHWf+BuMr9OXElF8hT3/5niqtFfkFc/YR/RlwJp8v4SIMC/ncRVz83quCn4qp8ET8iAGVK9HkqB6FE+RQXV4UsympzAPI302e+mb4Tqj7I0PZG0k53xOm6IvGAF/IszqHWKxwdIVEYepiO6ZRiPM+rwmRuKbpTM1EfF4+KyAjk3buL1MtXkHj2PFIvhqA4/C7qIiNRFx2J4vvh9KN/CRk3L6DwUSjKoq6h+NllFD6l70fcRfQUhuNFWyR+GE/E9zNxmB9/iJn+65gdvoW3zyPw43wKfnydhh9fZeD7uWS8ZQJl+B7ejN7E+5lr+G7uOr5/Hk7rHuKH50/ww4vH+P7lA7ydDcPz0SBM9LlitMsB491OmO73xKvRQLyfPIfvZ0Po9ULw3eRFfDt+Ad9OXKLpEN6+HzuP96Nn8G70NN5NEDPBeDcbjPeztGz6LEHrpy/h26krdKww2j4U74bD8G7oGt4O3sD8SDjmJx7i9dQTvJl6hvmZGCIRbyZT8GYsCW+Jd2MJeD8UjTft9zBdeRl9mf5ojDiJspumKAw1JIwJM+RfPoGci1bIPHMCGdS5yrlohzzqVOWGOCLn0klkX3JCFpFxge4d5x2Qes4BaedPIos6X7kXLZF3wQR5l46j6KoBqu6ZoiXOGgO5zpit9sR8uz/e9wbi3UAgnbc/3g4TI/6Yp/Z1vx+e9/hjrjsA011nMNl1AeNdIRjrvkzXMgQTXRcx2XmWOIXpjkDazh+ver0x3+eEN702eN1tiRedFphtM8N0qxlm2ix4lNKLHlu86nMgTtLx7THTaSuAPqPZLidqnehYznjR7YqXXW542Ul0eOB1Ox27jc6tNQhvm8/geXUAXTNHVDw4jpzLe+j97kX2hf3IPH+QfvOP0PUwQHaICa0zRzaReckUGRdNqDVBNl3XrDATZFwxRPrlY8gKPY7864YovmWEkhtHUHB1D3JDd6AkXBftiQaYrnDAu1YvgbjqcsULJq466T122WK+0w6vW2zwqtEar4k3LF2w0wqve+3xatAdr0fP0nfxDt6+iMXcVDqGBvOpM1mDkeEu3nEsLCjFg/uRuBxyE3fvPEJubh5tM4C37+Z5kfbXb97hxat3eD3/HWaev0Fv/xh1Kvuog9nP0wYnpl5hdGIWdS0Ni+JKIK+K/5vFVVFZEYrL6RjlpZyi0lIUlhQjJzcbCfExeHjnBi6f9oW7lREs6MHVaJs8jIQRV8aaDCkYaUrA6BNxdULrY3HlsEMWjrvkOc67ZAkZjouuLFz15HnKoOc+JZ4y6H1gM8eHCaxFcfWhQHuwsTAN8L+zuGLpgmcNNHD2mDqC6TWDjwhYEFfBXFwpIXCvQFwFfCqudsvCl96TQFxJfSyutghw3czSBVfDQXolbFm6oNg3MFv3BYxX/BmGX/weRn/5Lcw+/wNsv/gLXL75El7LlyGICSsWcbXyg7g6/zUTV2yEweUIW7MaN5iwYtFWG9YRaznhG9fjruhG3BfdgAdMVolvxGMJEd4KUgU3fCSunkhtRAw91MaryvOWpQpGsnpX0tQHZpFYm2g9bRPHxJTKJqSqySJFVRpJShJCWSWKRCF8fom4SuVpgxJIo2UCefVBYKUqCtaxVEImrLIIVu+Kpw6qyAiWbZZGFr1mFpNVqjLI2SLDxVYOvT4TWRkKYkiXF0G6gqgwVZBFZckhX00ReeqKyN2igCweYSKDLEVZZCvJ0W+iAgpUFFGgqoTCLSzNTwn59JCfSw/1ObRdLm2XpyiPfCUF5FObpyCPHDlZAfJ0XrRN3mZWvH0zKrapcXFVqrWZF3Rn4qpQWKB9oebVgrhiLYvEqtrBUg1VeWH2UqG0KmfRWHTOxUQRk1catJ2uFpr266L5gC5qdLVRpqWGCi0mo7ZycVXDI580BDWpdmv8E+KKRVdpL6YMCqBpNvKg7s+LqyZ9bTTrswLtOqij82KjINbv2c4jrsYdrTBib8HFVbdQXPGUQV7n6hB6jA6jz/go+gwPo5+WMWnVe5S2O3IAHUQXrRuwNMWwnTWG7Fh9KRuMOjpg0tUJ484nuZDqPWGOPnNTDJiZYpDoNzFGrzGTVwboNTXCgJUFRk/aYtzJESO2dug1P4EeE1N0Ghqi5eBBuoYH0GNojAlbe8w6umLS3hnD1ifRY2pF58lG9TPFkIkFHdeMi6seyxPosxQcg40C2G9kghEzeg2zExgmWO2rHlNzDNrYY5KlBHrQ76lPEJ77nsacdyDN+2HazYeLK1bEfcbFA3PO7piyd8SAqQU6Dh/jBdrbmLg6cJCLKxZ51bybSStd+gx2CtAj9HfSZ8AirnbzqCs2qiAbYbBEU52+cyr0Pd5M35ktXFyxKKyczUrIpe83E1e5LMJKcRNP202jv+00+o6nM3GlrEB/MwpIkZdDkqw0PSNuQpSUJI+2eigmijt07wjdSPcdliootpJHW11SEefS6jIbSXC7HC7vUkConhLC9qrg6oEtuHpQDWGHmLRSp+dbTVzjIwYyYaWNMDMdXDXfRmzHNYsdnJ+Kqx1cXN203rUor8Lt9BBuzyKu9D8RVwc/iCsvQYrgz4qrYDaSoDViz9kgnkVbsfpW1L9KDHVGylV6FrvmwaOtWJpgTngQ8u6eQcGDD+Kq7Ok1lEfcQEX0TVTG3P4PxVVbZsI/KK7yhOKq8GfF1VgDE1dVGG+qxmhTFYZYfavWegx1tXJx1d/fiT5CMFJgF7p7OtHVTXR18v806+psR2dnGzo6hDWsPhJWdVxWLdDQWI36hqqPaFiUVZWoq60QIpBW1XSuv7pq9TXCrL7BddtVuO24DndcROjDEMFDDxE88dxI0I+M+3o89ljHeUrLnnqLIMJXDDH+EogNlOLE+EsKEM7HBkoiNkAS0f7iiPITp1YCUbTPM2/a32sjnvmI8GVsuzjhPnEB0oj2oy8vvfZ957W477SavzbbL0Z4rEh67Wee9GPnsZbWrcFjtzV44LIKj1zX0rmJ0HpJ2n4TookYX2nE+MkgykcaEV5SiPCUQpQXvYaPPGL9CF85JPjTj2CQAlKDlZEUpIxoLzk8cJTALesNCDNfg1Bz+jG2EafjKyEhcDt1Tvch58pBZF7Zh5TLuxF7QQePAjfjpocErrqK4K4/veYVNSSEbsWTIHmEu4nhthMtdxbHXScx3LBbiysnvkaIxZe4aP4Fgg0+w6ljn+Gs4ZfUkVlOrMAF41UIMVuPqyfEcN16E8JOSOGiqRh1mDbilOkGBJisQ6DxWvgbrqF2Hc5ZSeK6iwpueVDHx0ICbgeXw+/4BgSbSeLciU24YiVHx1GkP1Y5XDwmAX/dVXBW+Rw2Er+H7cbP4CqyHEESUgiV0cRDpf2IUjJCtJwpYmSMESN9hDoOewTRVmI78GCjDsJXq+P6si24tZK236hHN5yjiKdtE+QsqNPAxJU9kuXtkCBrg1hpK0RLCepaRYmbcyLFzQQwWSVmKkDcTCCvxEz+Y3HFhJW48SI/K66Wrpf4qdRaiNiKpGmWKhjzz4orOtfFdEAmr0QEMJH1abQVE1cLxH2ExRJOCFMELf/5VMHF+lZsRMGTghEFl4wquLTG1cepgktGFJR0/yCumLSS9PikOLsgTTBNWJCdiassLq58hOJKQA7xU3ElEFb5rCUKZQK4iClXOoNKJq8ILq6E8kogrs6jWuECahQuCrnwibRa4J8TV//ICII/i9zP8HPiikHzZUtHBiR+UWApCGTV4uiFvySuFP5xcSUQU78srpiwKvwFCmgfRiHf7uORBAVpgkvFlT8RiDJleo+bT6OYKFSmH19lf+qw0HdhsxfhiWw1+nHWcUHCDnvE6Noi8aATci38UeJyHqVel1AccAml50NRHnoNRVeuIP18MP2OeFFHwAn3XGyoA2GK21aGeOBgjgQ/V+ReDETe5VNIPu2OCG9r+l0yxWPqODz0OopbztTJcN2FuPNHUR/vjtmGy/hx7B5+mA3H+6kreDUajFdjZ/Bm5hLezl3H2+mbeDt5C/Pj1/Fm7ArejJ7D/Fgg3k75Yp54MxmA+YlgvBk/R5zBq4lAvBx3x/Mx6oCOnMDMsBlmh80xN2yJFyO2dHwHOo4T4Yz5UVfCjY7ngbejnng3RoyyaRe8GXbAyyEbvBi2wvMhS8wN0rH6LTHdb43Zfnu86HfEiz5nvOx1w6teT7zq86ZpX8z1UIe0LwCTfUHEaUz2nyXOY6LvAqZ6LmC2+wJedF3Ey7bzmK4MQF+GI+qfmKL05hEUhx5CyZWjKA01ROkVExRfNkfhJXPknTNFdrAxsoKNkHXaCJlEBscYaUTqKROkBZsh46wFMs9aIuusOXLPGhCHkHNGH7nnd6H4mh4aI49iKJeuQ+1JvGlxwut2eg/tDphts8dchz2edzpgrssBM212mGq1w2TbScIV420eGGl1x3CLu6BtdsFI40mMNNlijJhsoWvSdgLP203oeIZ43maAudZjmG05hpnm45hpMaD1RnR8M7zutcQbuoaveum6dllgpsMcU+1mmGKSq90cs50WtJyJL6LdEi/brTHffhLvO9zwvs0Tb5u8MVXqiPZEIxTf1kX2RR3kXtJF4eU9KLi8D/mXDiI/5CjyrxggP9QYeVeMkRNiRNsZUkvXhK5t3lVqw44hO/QwsqmvkBt6AAVX96MwTA+FodtpXy2Uhe9AR+JRTFfY4x297vtub7xqd6b3Y42ZJgvMNZ/Ai0b6XtRYYLbCFDOVxpitNsJMvTGmm80w0WqL6W4fvBy9itdTzzA9moj+nkzqOJaht7cZzU2NSEvJRNiVW/DyDICfbyBu3rqFgsI8Hto/MzeLV2ykyHff4d37HzD3/A0v1t7bO0aMUodzAG1t/Whq7UJlXTWKqINbVLVQ36roo1TBpXWtfjZVsKpCCKuHVYziCqK8GCXltH9FGae4jFFO51eIlJREPHkQjqvng+DrZAmbI7thvEMJhpqbYMSF1QKSH0Vc8REGtSS4uGJ1rmxYkXYur+RwknDaKQvnnTICdGXhoicvjLpSgud+ZXgd2MzxZlFXh1mqoDoCj2vglKEW57SRNs7QwxCvX/VLqYBMVP0dcSUYWVA4uqCxoM4VG13wzPGtOHNM7SNxdYaJq4NMXqnwdMFT+xR4jauAPUvFlQDfXbIfiytNMbhriMJdXYSnDLqpsHTBNYJ0wU2rYC2xHCc2fgWz1Z/D6Ks/wOAvv4XxX34Hqy8+g9M3f4PHsq/hv2IlzjB5RS1LFTz79Tc499U3uMDEFS0LW7uGi6sb6xlrafpjcXVHhFqCyavHEqJ4vCCuRIXiSjj/dJMo4lXkkbxVGfGbZRGtQH14WUGdq2hpek5g4orVuWJSSnUTUtUF4ipRURyJcqICloirZJ4qKCBFXkAqkaYgIZRWUlxoJXPpJYFUFgmiIstHPkth61hUllBm5bBILDV5XvuK1cDisGl1eS6wMlhEF71umhyTVwI5lqXM0ghpOzV6gN+iiCwlOWTI02vIbUKmnDSXT4vRU8oMeh06hywFWi9Pr0vrcxXkuLzKE4qrXHrA5yjICsSWshwKt7C0QMGIgGxkwGINpcWUQMan00xoMXFVs2srqneqC9IJWRTWVkWUE2VLxBVLF2TiqnH/Lp6SV7WT1Tbawutu1e1khdg16Tga/Dg1u9RRu6Qwu0BcfYDXu9rB1qkvjjBYt1OTR14tiisWcbWLSS11XiuLpQs26DNxpY2mPQJp1bKHFXLX4SMKVm6n9XReg5ZGmHKxxfCCuDI4JBRXLMKJMDiIbkOhuDI6wlMEe48xcXUI3Wy7owf4Nl0mR9FvZYYhW0sMO9hgwuUkJlxZxJUdLbPCgKUFBk+YY9jCDKPEiJkJBkwM0Wt0HH2mhhi0MscY7Tfp5Ihx+5MYsrTmNbD6TE3ReugQWvbvR5+hMabsHPDcyQ1TDi4YtXFEr6kl2o4a0XkwOWWKQQsL9J84gV5iwNKSH2PQzAIjFpYYs7LGuLUN7WeLISsbOl9rDNg6YMzZg48k+MLvNF75n8ELnyDMsiLtrFg7k1bEnJsXXhDTJ50xYHYC7UeOoXn/QTqvA2jZt19Q62qXLhp27qR2J32W23lKYPV2QV0rAVqo2q61WOeqREMNxVu3oJhLKzX6PqrS91iRvuuyyKTvdy79TbNabtn0d8VGFlwQV2n0nU9n4oq2ZeIqXoaeyyXF8VRCDI/ERXGfuE33hSsbV+PsRroHSa7BeQURXNoiiRAtGVzeJofLO+VxebciriwVV4fUcfUIQffSq0aauGaijatcWBEW23DtxHYhOzhMVi1iuQM3rHYuwuQVE1d37PVx12EPh0mru077cM/5AB64HsIDN+FogkxcMWHlI+CJnwmeMXEVRM++wfTcdpae2c7bIZ6NJniJnskuOwmKsl+j5ysebeXLRxPMvcPSBNloghd5UfbSJ1dR/uw6KqJu8mirqtjwnxFXz9CcFoXWjBi0sWirrASeJviptOotYqmCC+KK1bfKx0hlwSfiqvQjcTXWWEX9r2rqh1Xx+lZsNMHBrlYM9nagr68DPYRgpMAOdLLIqo42dLQv0Ir2diatPhRd/5AS+CHCisFEFatdxakTsFRY1daUCylDNfU7quh8f3X5hDiu2srguoMCbjoq4parMh74qCMieBtizu9A9DkdPDulgccBangapI7I05qIIJ6e2srnGRGntRB7bgeSL+sj9epeJF7ehdjz2og8sxWRwVsRfVaTjqWNuAs6SLi4HQkhO2mbnYi9oI0ngSq4562A+16KuOepjNuuCrhqL41QOylcddiEG04yuO2mgBvOsrhoJYLTxquoE7ECwcYrcNZ0Jc5brMEVG1HccJTGTWf6QttIcsFz1nwjrRPDJUsJhFhtom3omLayCLWRo2kBbP6mgzweeqgiOnA7Yk/r4onvNly330ydDEkEHRNB0HExei1pXLBUxHVHLTz00cezwAN4HERf4IDdCA/ciTBvDZx2kIavpQjOOEkjPJiuT8gu3DtFfzyuSrjiIIdrJxXpHJURYr0J/gYr4XtsOYKMVyOApr0OL4PL3q/huPtLOOl9A/f9q+F9aAN8j4gi4JgEAo5Lw89ABp5HN+HkflFY7loDM51lHBu99fAxVkKI005cdtaFy2FpGKh/BVPtVXA8IAU/YxW6DhoIMdfAheOsXoICvLdJwoU6Mo4ya+EksR4eYhI4JamCUOmduCd3GM/kTBAlY44YGVMuriKl6D2L78QjkW24u1YLN5ZvQdhXKtRq0rK9iJM1QpKCBZIVrQlbHnUVL2ONOGlLxEidoJuSOSIlzAhT3kYtwAWWqQAJJq9M/yFx9amM+mf4WXHF0wT/MXH1QUoJ61cxcbUgrYjY/x95b/1eR5al6fafcOdOz3RXVYKdTjvtNIqZmZmZmcnMJMmyJcu2JDOzZJQtZmZmybKYZZmd0N9de8eRLGdlVlf3TN/pmfnhfXZEnIg4ceKA9n611toM0eO8KPtvEGpYBXwZebVEwFLk1eKsgp8JIQRp9VAqnIj4gkfEY6lIHm3FpBUr0P6YRV/9neKKsVTjapm0ev5XMwruom27PkddcT7LKy6uZPdxCmX2L0mrYvmDS/JqubhiUVe1LNJKLQH1i6gQyseJE2hQThQhkldK/4vE1R8VbV8873+AuOLnUBLx21kFlQ4TB1CqtG9JXC2KKVY8/V8rzP53iSuRtCpTOyCgKoirpVRB1YPEYVSq0TWpx6JE/SgKab88VfpMqO0gtiFXcxuy9WKQaRSGDGM/3DGh75yFNzLsA3DX2R9X7NyQamOHFAc76nTYIdnZEvH2RjQ408ZeC3UcMFfBYTMlxFkqI5E6J2nuxrjsZ4UrATY472uGFC99nPbUwilPVSS6yyLWcQPiXdfjylZFVFxxxETlVvw0eAQ/jx/E+5FteDUYgpkXwZgeDMXkQAQmeiMx3i0w1RuBmT56vN8Xs4NemB3ywezLQMwMUIe0nzqzfdRxpMemBtww9cIBky+tMTloKfDChrClx+xpfyfMvnDF/AsPzA140vnoXP3emB/wxsILb7yi7fP9Lpjts6fttvScdJ5eK7oGa0x029F1OGG+zx0LdNybAT8uYV73B+MVPf9sbzCmekIw3hOKsR42u1w4RnpZG0rHhmO2OwqvOmOw0LIVk2Vh6HnkgZoLTLqYoSTREmWJjihPckX5CXeUJnig9Jg7iuPdUBTrgoJYJ+QfFcij5Zwjjsg+zHBGzlF35Md7IS/Oh/BAQZwDCuMskR9nxCOQK9OM0JFuh7FiL7xuCsS79iC86QjEXLs/ZlpZvSaBqTYWJeWHua4AzHUH0fWGYLqLrr0zBBMdRGcwxtsDMNHqg8k2b8y0073r8MR8B92PTne86XLH6043LHS4YqGd7jGDlufpsYVub7zt88O7gQAusN70B2Chzx/zPfQ+dnnS89F9Z/R40L5Epwedywtv6XretwfjXWsY3jRG0H0LRNcjJ1ScN0JBoi6KThih7KQ5ypKtUHrSFqXJjig95YqS0+6c4pPuKOLQfTzNcCGcUHjKHgXJtihMpvt/yhzFycaEPkqSdVB7yQT9z9zwqj4Kn7p342PPbrxqj8IU3bupRh9MN/hgppbaSm9Ml3nQNbliotwZ41XOGKtzx0iDH0bbttJnOQEL41cxN/4Ioy9zMThQgxcDbWhpbkL281xcunAd8XGJOHjgCGLjYpF27gzuZ9xFQWEB2jq6MD3zCu8//IKFhfcYGZnBy8FJDPSP0vHdqKxsQll5DcprKlHRUI6yujIurT7XumJRV/RYXZXAX4mrxUiralGh9gpU1JSholpEVTlBx1dXobyqGuXVtTzyKjsnC/duXcO5U8dwdHckorzs4W2mATddGbjrSMNdV4rDi7XrScKb17oSxBWbYTCACFqsc2Ugh3Aa6EQaKyDaRB4xDCawzIVi7Uxc7bBVwU47VeyyVyPUsdtBA3sdWZ0rLep/6eKQmz4Ou+txeRW7TF4tEici/t8jrhbllbuuSF4RLtoCPF2Q1brSQBxdW6y9MpdXPOrKUhEHLBSw3/wz+0xZ1JUM798xebXbQBK79CSwU1sMOzRYuuB6RCmsRbjsDwiRXI0gsVXw3/AtvFeL0gW/+m8I/OafEfUdSxdcgX2rV+Pomh8Q+/1qxH63CrErv0Pct0LUVdIPgrhK2bgBKevXE+uQuuFHLrDObdqA85s38lpXjMtMVEmK4SYNSJmoYrWuri+JKzajoBgeqingibYKMlRlcU9RAvfkhYgrJq3uy2zCPYb8ZjxUleTi6pmmHJ58Ia5EkVYMxc+pg08VBDKJZ0tRV5J8+amiJDLZgJqeO5sG2M/VFfCM1p+JZiNkswsW6CijUESRLrW6omW2TUuRR1jlqEjRQF2SEOppsRpa+XzQLkSe5CovE1fyMsilgXoegy3TtlxFOl5EtoI0rYvE1aKsEkVbFSjKc+FVoqaIUg0lLq5YmiEr1l5poE7LKijTUeJpg6UiWcW2leurcqnFIrIq9FS5bKoz1eHiqlyb9qHtlVpKqCJ4uqCOCq+5xWYWbLY1QZO1EWpMdLgkqzPWQQuPlNJHAxNXJlpL1C8WZV8SV9p/EG2ltySuWNQVhz3XkrjSEqKuuLgyRBvDyojD9q01YjPa6aLVwQLDIfR3IiYEg9T2ejnzCKs+UZogE1LdtN7j4YQBJq0Y7kxeOWOQ2gF3J/S42KHdyRqdbvZ4EeCF0YhgjEWFCTMBRoViODwIQyEBXEwN+fti2NcbI8SojxeGvTzwwssNA96uGArwxjjtOx3FxFUEhoNYzapAvPTzRbeLM7qcHDDoTb/lERGYjdmKiYhojIZFYTAghK7PB50ubnTtHhj088PLwAAur4aCgjDCzkPtGD9fEF6ygvAsGis4GC/Dw/AyMhIj0dswuX0Pj7R6ve8oXu89jPmdBzC9fS+mtu2mdjfmd+zBws699NzbMRwYgi56vjZ7B7TZ2aPN1pYXaK83NkGDsTGaTE24uKozNaDPlg59hpiY0uAF2VnLl7XUUUbrLOqqQleHllnaoAp9fum7KSuNLEUZ+g6wiQeEqMMcJoZV5bi4eqZC3zNlRc4T+kxn0HfhrpQ4bhLXiUsSW5CyZQMSN61DvDghtwnHVcSFNEEDVttKEcnUJ2TS6pSVKk7bqOGMvQZS6PcyhX4/U+i39IyXHs74UN9wmbRicuozpjzCKvV3SOPpgmY82ooJq8uRNpxLUTTmj7ajvqUDrm13wjVRUfaru9xFta28BA74cHF1l4mro8FIjwtFxrFwPEigMVliFJ4mxwi1rVJpHJW2V1SU/RAKL7E0wWMovZ6I8pvJqLx1BtV30lDDaltlsGirzzMKshpXrc9uCvWtsu6jMycD3TkP0Z37CD0icbUkrUqy8KI0G4PluXhZwQqzF3whrsbpb/l4XTnG6iswXl+JsYYqjDVVY7S5BqMttRjhhdnrMdTVipe9nXjR34X+gU70Ej2LswR2d6Czi+gkOhht6CBYlFUri7Jqa0Irnx1wsX5V3RKLBdeF+lUCy4VVfR0TVowK1FHfo7a6GP+QGKiFszEWOLfDGme3W+HCbmvcps7ss3MhyL8ehbzrkci6FIonZwPwJM0fmecC8ex8IJ6eC8DjND/a5odserzk9nbUPTlI0CD1TjSenvdG+iln3E92QQZ15hhP0rxReCMctY/3oDX3MKoe7aDtrji9Uwfxoco47K9I0CAlWA2nYgyQttMUp7YaIDFSB7FBKtjtIYUdLuLY7S6FA96ytK88YgOVcSJME8kx+kiK0sMBHwVE2W5CuNV6xDiIY6+HPA56q2CfpxK2O8kg3HoLQszZ42LYai+J/R6KOB5MH/gY+sBus8CZKFMkhhkhMdwIp6PpvuxywPk9zkjd5YiT0TZICDPH4QBD7PXVwR5/bRyJNEb8NjPsj9DGtkBF7A5RQfwOPaQeoXsZZ4uz+62QttsCV/c74E6sO64esEdihC69XnU6n67w+iKoUxSgTteqiD3uStjnRZ0nNxVE29H1Wkoixl4eO13VEeOkjkALeeq0bYGTxo9w1d6IIOq87PUxQdJWV5yIcUaUowYc1X+kx9cjwFweu9ypU+RniURfSxx3M0GcoyGOWFNHjP5QHDbQQ6wOdZw0jJCkYoFURVtclHPGDTkaXMr54r6cN+7LOuGutCV1OkxwdZMRLvyoh5RVmjj1rQbOfq+Pm2J2eKToi2dqwXimGsrF1SP5IGTIBiBDxh/p0n48RW+5PPpjceX1Hy6ulqKzFvn3iCuJv19cpdNyOh23hLivKE3Q/z+duFpMGfwjcfVEtMx4JiXMLJj9r4irYtkD//eJK6X/eHFV/gfiqlx5/3+4uFqkXPUgTw8sVztKHemjKFI/TJ2VfchWp8+RejSyNCORo0t/PwxD8diIvuOGjrimb4mLumY4q2eCZB09xFHnfj919PeoSWGXujiPDIhW+xGRamsRrbGWBl1rcUDvR8QabcQx0y04biaBE+aSSLKURbKtLE7aS+GkoziSnTYj2XkdEuy/wQmXr3EzZgtqL5vQgN8XH7vC8K6XyRInTHZYYqyDOrztFhhstcRAkzX6G23wotkOI60OGG+3xXinOca7TTHRZ4GpXntM0nFjnU4Y7XSk7XZcMk0NGGPqhR6hg8l+XYz36GKsm9peA0z3m2JuwAqz/TaY6rbBRKctncMOMz32mO2xw1yPDWFByyaY6zUiDDDTq4/pHkOCtvVZ4vWALd69cMCHQRdq3fCmzw2vel3pGFdMdblivMsNY8QoLQ93OdK12dN2Z8x3eeJ1uy/mG3wxWuCGjvtWqEo1RHGCPoqPmaA0wYZwREm8M4rjnFASS8txDiiNd6Bt9pzieDsUHrNFfpwN8o5aE3bIp/0K4l0JN8KZsCaMUXBMB6XJNDC5YoS+p7aYKHfFq0ZPvGn1ouvwxny7F2ZaPTHZ7IWJJm9MtXrT++BHrycAr/sCMc8iojp9OLNdvvSYDxdVsx1umO+k19zpgvkOR7xqc8RCuwted7jSeV2x0OaCV60umGt2xmwLtW1umGv3oH29sNDpjQU6L0snfE3v+6seH8x1utM5XTDT7kjQ+9Bmj/k2BzqXM12rGxaaPDBX543Zaj+MFXqiM8MGFef0UZBIHfITuihJMkIpk38nLVGSbIuSU3TvTrkQroQbSk+587aIthWeYtLKAYXJdB+TbVCUbIniZBMUnzSglu7XaW3UXzPDyxxPvG2Kwc+9e/GJRU91bsVcayjmmgIw10Cf11o/zNP1vKryxWyFByZK6TNYZo+RSmcMVXtisD6MPpeHMD9yAa8nn2BqrAgvX9Sgp7sRDXW1KCkqQ15OMZ5l5uLe3XScO5eG2PjD2H9wH+KPxeHWnXuobWjByPgMxifm0N83gq7OQXS296Outg2lJbUoKqpAWXUFKhoqROmBpUszC5bWLBNXtb8nrmo4y8VVZU0ZKqsFPosrJq1on5palFVVoaAwH08e3MO1C2eQHLcPe0K9+eyC7vrU99Fh8kqKw8SVx2/Eld9ycaUnjVB9OYTRYCfCWP5LcWWmgK3Ud9pupcSLtC+XV0xc7XHUxD5nLR51dcBFVySwdEUCSw9HvQwQu0xaLRdXCX5f8neJKzpnHJ07zo1wZRKLySstHHMUZhg8RtcUb6+Ko3SdrN7VQUulvxZXoqirvUYy2GsszdljQL+rbIbBPxBXgZtWwveHr+C54r/D66t/hP/X/4SIlV9j26oV2Pv9KhxevRpHvv8eR1Z+h9gVxLff8cirE2vW4BQXVxtxZv16nPnxR6RSm8brXG3g8mpxlkFWr+a6+BbcIJi0WhRXgsTaSAPWzUhXluVRV/dVpHFPURz3FMSWiauNuMuQ24h0JTEedZWpIYcnKlJcTjFx9eiLqCux3xFXYlxeCSmDQt2rZ1xa0YCazXTGUvq0VZCrpYxcTQXkaChQq4g8VqNKS4lQ5ORrs5kHhTTAQm0lnhaYT4NyRgEr7K4uwCKuiliBavr7lq+ixGVUDpNSNEjPlZVCjowkshmyklxY5SlJI5/uQb6KHI+mKmLRWIp0Lnk55MnLIk9BjourIhr0l6oroYwXahcKu1caaggSikVX0TWViaKriul6y3SEguzsMSauWPQVK+bO0gvZMXx/eg1V9FprmLxi++vS/gaCuGq0NkK9pT4qjTT5czFx1WphyCOgGv8HxFUTK+5uZrCUMtjMZhtk0sp0UVzROksNtDZGG8PKmJ7XiM6hz8UVkyodzjYYDqG/cxGB6Av0QLenI3r4TIJMXDmhx8ORi6tuDyf0eThjwJOlC7pweTXI1umxLidrtDqYo8udflfpXBPRoTzi6mVoIAZD/PEi2BcvCUFceWPIxwtD3p4Y4XjgpZebEM3l646hQG+MBAdiODiIlgO5uBoNpHPQft2uLHXRDcO0bTwiAiPhrAh8FIbDIjAYGEzX7k3X6oE+by/0+/pgwM+PzhWM8bAwjIaG8uVBf3/0+vmix98X/aHBGIqOxPDWGIxs3YaJbbsws53VtNqP6a17MbNtLxdXE1t3YTx6OyaJ2W07Mbt1BxdrQ34BdD/ouTzoOV1d0WlnjxZzC7r/QsRVExNX9N5UGX0WV6zoegmbKEBbJK106TOkr0vocXFVoKqM53KyeCotiUw5FnkohyJtodYb+w5l02csi74Xz9UUaZyogCfEI/pepDNxRd+F2/RduEHtBYnNOLlxLeI3rkG8xI9IUNiCRHUpJOlQf89QVNvKXAWnrVRxxlpNFHGlgRT6vUx110WKpx4XV6f/hrjikVXBpr8rroRUQZYmaIXLkUxc2S4TV/a4upX6sdudeVH234qrWwe8l4krVuMqBOlxYcvEVTSenqLxV+ouPE/bg6y0fcg5e2CZuEpAGRNXt5JReecMqkW1rZi4qn/IJscRzSiYyaTVbbRn3UVH9t8hrspyMFiej5cVBRipKvpSXNHf9fG6Ci6uxhbFVWM1RpuqMdJcw+HiqrsVL3o70dfXiV4mrIiung50MhbFFZNW7e3oaG9Fe7tQeL1lcZbAxULryyOseJSVULuKs1xWUX/hC6jvUFtVjJrKQvzDUfpDezrGFed2++LCPn9cj6VBxtndKLp3DFVPklGXlYKGnDTUZZ9BTWYyqp+eRN3z02jMSUVTXhpaC86iq/QSBmpuYLjxHl7U3kJTfgqK0g8h+8ZOzvOrO/DoQjQyr2xH5dNjGKi9Tp31JxhpuYOKx3G4kuCF2EgT7PXTweEQIyRtt8OVWF9cPxaIcwc8kLTNDrFhZvyx+EgLnKTHT+10ROpeF1w85IVLh71x6YgPztHyye0OOBRkjD3eejhIH9b4cCscDbHETg9dBFpSx0dfDK66W+BtJIVQK0Vsd9bEfi997PcxwG7qPOxh/1ULtsL5/X54kLIbBTeOo+RuMvKovZW0HfFRLgh30oGPpSICHdSwM9AccfQhjtvthEPbrbE/2gz7o0yQsNsW5+O9cPWYP26fCEVm6k4UXz2KgisH8eBUFL02f86NYwG4lRCM28dDcDM+GNeOBuH8Pj8kRDhgu6seQqiDEmGrhh1uhtjmYkTr2vA2VIanviL8TdUQ7WiIA352OBbpTq/Vhe/jY6RA+8ghyFIVW530ccDNAkddrRDHohmcrRDvaI0EWxskWNjihDHdSwN7pGg54byqMy4puOCarDtuyXrgjowr/aDY4Y60xTJxpY/U73WR+p0uLq41xR0JZ/oB8sdz9RBBXCmF4KF8INJl/ZEu47dUCP1LcbWs1pTkH9Sm+g8SV4vPu3RdbFbBf7e48lsSVw82+3AytlDL0gjpsQyRtLpP2+4tQs9xX9z3Dwu0CzB5JYirh1IhIkKJMBF/IK6k/8fE1bPf1r76HXH1dFFcSe7kkVcsbTBH+nOdq3wmreRYTat9XFIxcVX8f5O4EgkpJqn+jxNXamwGwX1LlKkdFAqxqx+hDvph6qwfpM7+HmRrbUOWdgSe64YgyyAImUY+SDd0wHVdY1ygDs5pDVXqiCghQVMe8dqyOEID0IP0m7xPdwP26q7FHt0fsFf/BxwwXIujJmtxwmwdki3W45TlBpw034gk4oyNONIcpHDWWRxn3TbjvOcGXPD+AakeX+O831fIPCCGrrumeF3tgU/tnlhoscJkoy7GmtQx2qKG4WY1DDZp4kWjDrX6GG4xwkS7CaY7jTDVqYfJLh1MdetjpscMM902hB1nrs8Gr15YYOGlIV4P6xI6eDWog5k+LUz1aGG6Xw8LQ6Z4N2KDNy9t6e8cHdvFRJUdFvoc8IZ4S9ve9Jrjda8xoU/oYIF4RcsLvUZ43WeKtwPmeD9giff91nhH+7/ussZ8pxVm2ul1tFlirM0Ko4x2S4zQdY+1GWO6g66rwx6vW5wxU+GIF5kWaLmmh4qTmiiO10ZxnCFKj1kSdlxWFcdSG2uL0jhblB0juNSyQkmCBYqOmaMw3gIFcRY8HTCf9mGpgQXxToQ9YYa8eF3kH9dARZo22u8aYzjXBtOVjpivd8arJhcstLrhVZsHZls8MdPig9nWAMx3BPA0PVan6nVvAGY7vTHZ6o7pNjfMtwtRVQsdLnjVSefodMKrdnvMtdpgtonuYZM95pscMdfohNlGR8w0OGCqjqh3xHQjveYmV8w0u9Nz0XO2emKWibMOb8x1ePHzT7U4YqLRFhMNVoQl7W9N10jvCd2vVw0umK5yxWSpOwaznNB80wTFZzSQe1yNXqMmihL1UZRkjKKTZoQVYU84Es4oFsmrYqIw2QX5J50IBxSctCOsUXiS7udJOl+SPoqTtVGWqoPmWxYYyfPG28Zo/NS9Bz/37cXHvt1437MN79oj8K4lBO+bQ/GxORwfm8Lwts4f0xUuGC2xw0iZI3VC3dBbSYOPhp2Y6k/B26knmJssw8vBWnR21qOxoR7NjS3o7hxAX+9LNDW1ICvrGVLPnsb+g3uxa89OJJ5MxqOn2WhuY3UqRqmz2U/HdNGxHaiuakZlRSOqqhq4dBKircpRSp3HJXFF6+W1Qm2riprKz3WuqPNbRZ3PqroajhB5Rdu5uCoX5BWPvConKvmsg4K4quESq7SsBNnPn+DuzUvC7IK7oxDuZgUvY5YuKLskroSoK6FAO59hkKULEgFEkK4grkL0ZUVRV3KIMpZDDMNEjsurreYKvM4Vi7ra/oW8Uufiaq+zEHV1wFlbwEXgoBv1U0XyKu4LecUKty8KK5MlFqOwON6/qXEl4pinPpdX8e4EK9Tuxgq1a+OYE5thcFFcqSHWTpBXh6yVcYCufb/FMmllKtS52mssg30i9hpKYRebYVBzM7aqrhfqXMmvRYjMagRJfI+gzavgv+4beH/3T/D8itW5+m+8zlXMym+xZ9V3OLBqFQ5RuyiuWMRVHC0nrF6N5B/XIWXDRi6vUjZsQCpLGeS1rj6LqwtMXLFC7Vs24dqWzUK7WLRdjBVw34jrUptxR1ES95WlhWgrBXEOSxVMl91C/UhRxJXsJqTLi+EhmzmQzSyoKs3rWDFx9ZBFY4kQBJYgtB7Lb+E8peMy5cV5iiCPumKzCrIUJjUFTo6GIvJ1VFGop44CXVUusFgUVrY6S2sSokWy2KxobD9NJRSwGlYMGowzYVVAbaEWE1nKIlghdjU+2GcCK19FAbkKssiVJ+RkhIgrhoKMULOKnqOYBvS8OLuGMkrU6FxKClxWcZSE1MJiVUUurtgMg2W8QLsGqow0UGkoiKtSVt+KSSv621qkIY9SFmWlq4RyVueKFW5nda70VVFjpPFX4qpa+7O4qjDUQI25HhpYtBW1ZQasgLwq6oy0ubhiKXt/S1wtF1Z/nSqoJ5pJcFFcscgrXR5txeRWoxmrc8UKsRujzcZUwMoELeaGdB491BrpotHChKcCDgf7YCjED72+buj0cOACSpBXTuj1EMkrDya0HNHv4czrXDFhNcBqYbFoK0crdLjY4IWfGyYjgzAexaK3/NAf4IOBAG+8CPTGyyB6jkDfJXE17O2JUR9PjLAUQW93vPR2wwtvV/R5uqKX1vtZGqGfL4YD/AlfesydnscWzbZW6HKh5/fx5rMLMmE1HBKGEVYTKyAQPd7e6PHypOt1R6+nJ4aDgjAZHs7lFYu+6qdz9vr7YiAkCC8jwzEUFYmhmGiMbmMRVzt5WuBk1A6MhNC20GiMR8TQuSPxIiCEni+IzhGC8dBwTNBzTgSHYpyt0/MOe/mg39kFXTa2aLewRKu5Ob0fJmgwN0YtvT81JvqoZumBhrqEDqfKgKD1KkPabqDLUwZZhGEOfVYzZaTwVJa+Z0psIgNFLnnziVwiR1sFWfT9eKqqgMfKCvRdlqfvtAzuyUvjroI0bshJ4Zz4Rhxf/z2ObliFOKl1OKEsjpPUT0zWl0eyEYu2UsZpGtueYcLKVkOAfh9TXLWR6qmHVG99nCF4bSs/Q5z2N8IZliL4hbQy46TSMtu+SNpScXYrXAxfjLayXeJKtD2ubXPC9R0uuL7LFdc4InG13xu3DvgQvp8jrmJDkREfjgfHaJyWQGOzxBhknhJSBLPS9vA0weXiquRKAsqvJ6LiVjKquLhKRU362b8SVyzaqj3rNjqy76Ez5z66cjOIPxBXpVnUX8jBy4p8DFUK0VafxVWpUNuKR1v9vrgabqnFUHsDXnS3or+3Az1EN9HVy6QVmylQRCfRIZJWbS1ClFVbI5pbP9exWpRVSwoBMdIAAP/0SURBVBFWSwXXK7msWoSJqlrqK3Cqy0SUcGlVTa/jH7Y7G+NIiBtO7QrF5bidSE+LQ/6dVFRlXkVdzk20lWTgRUMWxtoLqKOch5eNz6nTn0Wd/DxMdxdSR76IKMR0Tx7GO+nmND1FR/k9NORfRU32RdTnXkJl5lnk3U1E9u0EVD47h77ahxjvyMVw63N0lt9F/r0k3EjeiotxobhGb+6tpG24d3o37p3ZjRsntuHCkVCk7PXHmb1+SDsUjPO0zrhxfBuenD+CnOsJyL1xHFnXEvDk4lHcT9mP20m7cf3YNqTtD0VsuBu2e1ogwtEQ4USUiym2ultgh4cFdntaYje1Mc5GCLfTQ7STIQ4FO+HikWhkXj6B6sf0IcnPQEvhA+TfPYu0wzGI8bSCn60uQtxMsSfUBQl7A3A6Ngyn40KQQB/efVF2OBTtgNQjAbhJH9RHdD15lxL4tJZV9EEsuZ2M5xeP4N7JnbiZEIOMU3uQcyUeJXdOoejmSTxJO4xLhyIQR+fe6WaGHcReb1u6ThtE25oimP6QBNMPfYS1IWIcTLHdxRw7XM2pNUG0gz4ibHQIbYRZaSDETA2hxmqIMtLCTlMD7Lc2x1E7O8TbOCDO1B7HDOyRrOeANG1nXNBwwRUVF1yTpy+mtANuSNrglqQVbkua46a4Ka5tNsHF9cY494MhLvxggmsbbalj4Uk/QoHIVA3GE6Ug6jAE4aFcII+2ui8lzNz3R/Lof7m4Ytf3b5xV8K/ElZggrTI2e3PSWcvOIy7sn77F538bcZUpQdsltn9m6bF/XVzxaCsurfZ/UYi9WO7/HnHFUY7jLMqr3/KfXVwtwqRVmaogrMrV6f1SF8RVmdq+JUp4AfbDKOSRVoeQp7kfOTq7ka23Fc/1w5Bp4I+nht54YOCI6zpGOE8d+BQteSRpSCNBUwLHdMSRYEitqTj9Fm3AEdO1xBocNVuNOPPVOGbxPRItv8cpq9VIsf4BKTbrqLOyHil2G3HWUQwXXMRx0W0LLnltxBW/H3El4Htc8P0Lrod+hcIEcbx8YoaPDW74td0JbxsNMV2vhIkGGYw3SWGkURrDjfIYblLBWIs6Jts0Md2uhdkOTcx0qGOmk0HrXUZY6LHC6157vOmzx+s+a7weMMXbQQO8e6mD98M6vH39Qhuv+nSx8MIQ70cs8GnMHh+HHIRjupmscsKHfld84jjgY58V3ncb422XLl53auIVR4fQx0KXIR1jhDf03G86jPG6zQhzTQaYaTSg6zfAKLXDDNo22mKI8RYDTBIzrSZYaLbCfJ0tJgos0HNfD/VnNVByXAVFsdTG6aP0mDlhhZJ4G1q3RilRFk8kWKI8wQKlCaYoOmaEwmPG1JoQZiii7YV0TEG8HQqOOSCf9s+NM0R2nAYKEmkQdEkbvY9MMFFsg/laeyw0Es2OWGh1xnyzK+YaPfCq2R+vO8LwtjsCr3vCsNAdTK81ELPtPphu9cAs7TffwmQXwaKreISVA2GPVy12dA4bzNbZYZbOP1PrgGlGnaMIZ8w0uGC20Q2zTexcnphr9VpilphuccdUszMmG+wxWWdDWNH9tKHrpPen2QkLdPxctRu9BhqAPLZB3SU95CfR4PWYEnKOqSPvhC7yTxgiP9GUsCRskZfoQDBJ5YyCZFdOXpIzcmhbDj2Wm2hPj9vQvhYoSDKle6WPopPaqDirj7Z7Nhgr8MFCTTjeNm/Fh46d+NS7Bz/178anrmh8agvHz21R9NmNwS/UfmgIwkyFK0aL7TBc6kAdUhd0FntRXysCw23H8Xr8Id7MVmF6sg2jI90YGhzA2PA4ZiZfYWJshjqV3SgvL8GDh3dx4VIaTp46iZSz55D+MBN1De14MTDOI66YvGqob0dVZRPqa9vQ3NyByoZaFNeUoqS2jMuqsiWEGlflywu011VyeMRVfbVAnShNkI6poI5o+RIVPA2xrKYKpVWVfHZBHoFVWY78vGzcv3cTVy+mITl2P7YFuMLXUhvuBvJw05WGG0sZJDx1peBN+NA2X10Z+BH+RCCtB+nJCOKKCDOQQYShLCKNZLnAijZmkVcK2GquiG2WSthupYwdNkxcCemCe3jUlTC74H5W72op+kobB111cMhND0c8DXjBdiasPsMirJikMkHCb2ARWXGi9EIusGj/495CFBaLvIrn8kofxxhuulxcfZ5hUAPxDuqilEE1HLZVwUFrpSV5tc9cEFd7RDML7jGS5rB0wZ16QqH2bRobEaO2HpHK6xAqvwbB0qsRLLEKgRu/hc/qf4bnN/8I76/+K4K/+SdErfwaO79bgb3EgZUrcHjFCsSuXIm4FSsRT8sJq1bhJEsX/PFHnirI61xtWlaknaUMLoqrTUxcbcYNMTE+YxiLvrrKi7fT7zaLupLeglvy4rjDkBXj3JMTowGtBDLkJPBATpz6k2K4L83qXW2hPqcYHinR4FhNhvqd0lxSPZDfggdMYNHyI0UmssToONomu4X6o1vwhNa5tFJhxdflkM1EFJdRQstmO8tRV0Quq0mlpcwjsJi0ylZTwHNleTxXkuNtjgqLqBJmCGQ1rFgNn3w1eeSpCdvzNVldK/aYKop11FGqS7+7Ohp8UJ+noog8ZUUUsMLrRLGKIo+sKlAVal0VqSlxitWUeVuoSuuqbF0FJRqqBGsFsVVG56/QZdFWmqhiNa6MNHhkFRNTZUxeaSpwypi40mYpgIoo05SndQWhppWeMJtgOdvO9lncT4fVt6JzG2milqUD/lZciVIFmXyqN9H+LK24nNJcgtW64vWuTNljmvzxelNWC0uHpxg2slkBl2YTFGYUbCIazfT5bIVN5kyOGaPd2hTtNqZotTKm4wzouXR5tFWrjQX6PF0wFOiDwQBvdNNyu6sDOtzs0UX0iGYU5DWv3B3Q42qHXld79Ilg0qrLyQadLrY8WmoiPBCTkSE8gmvA3wMDfp78vENBLIrKFyOBvhj298awryeGfDyoFRjhsG3uGPAU5FWfJ0sh9MSAhzs9rxM6mbSyZFFMLFKNvR4LtNlYodPBHgNeXjwVcCgkGH0B/uj29kSnmwu6XF0w4O2FseBgTISF0nUEos/PDwPUjkRGYDQ6Gi/DwzEYHoaRqChMbt2Ome07MRW1lc4XyutYvfSh1+LhhU5Wz8reCR2OznQ9brzYO6u3NeTliyFPbwy4uKKLzSxoYYk2M3O0mZrRe2yCJnbNVgKNliZoYFgYo47eG1acvcZYjwutCgNt+sxoopQ+5wX02c1SkEOmrBSeybPUWTnkqSsglz63uRrsu6VK3y0VPKfvylP67D9UVkAG7X9PURZ3FGVo7CmFVIkNOLbxexzZshqxcutxXF0CJ+k3/JSxIk6ZCjMJskirFCas7DVw2kETZ+h38gz9ZrLSEak+hkjxNeYzCLJoq9P+1LK6VoGmSA1iwsocaSHmSKWWrXN5xWGPsdkELXEhzBoXw21wKcKWENrLNK6/FuOIG9udcWOnK26w2QSZtGKF2fd64+Z+H9w84IdbBwNw51AQ7rFoKyatEiLx6DiNyU5E4elJGmOd3imaSZDG/Wl7kXtOKMxedDkOpVeP84iripvJqLp9BtV3WaogE1fnUP/wAhofX+biqu35TbRn30ZHzl105qajK0+YTbA77zF6C1h9KyatsjFYmoOXZbkY4tIqH8NVRHUhhmsKMVpbjPG6EkzUMXlVivH6MkFeNVRirLGKi6vh5hoMtdbhRXsj+rpa0d3Tjq7uZbKqmxVeb0VHZws6OpbVsvoiLbBemB1QJK6YrKpnsmoRLq2+jK5iwqqmugzVVaUClSVEEWoqC1BdkYd/8KEflnAna+wP9cOZQ7tx91wySh7dRnPhU7SVPEc/vcDZngZ8GO/Gh4lOvB5swGwvdZC6yjHZSS+4g25Caw4GGjLRVfkQraUP0F72BL3VOXhRX4CXjYXoLM9E+ZPreHbjNJ5eO4XC9Auofn4LzQUP0FGWiZbCh6jNuomG7Juof34dhXdT8fBcLO6dOYD01CO4n3IEd5IP4mbSPlyO34Wzh6Jx7nAM7p6iQdPtc6h7dguN9AaytuzBZTr+PPJvncXDs8eQsi8K+/xcsN3LAUfCfHFmXwzOHdqFU7ujcTw6CEeDvXDI3w37fF1xMNCDtgXi/KHt9HyxeHrpFAruXELVk7uoz3mIogfXcSP5KI5EB2AbnXNHoDv2hvvg6I4gJB+JQsqxGJw4GIID0e44FOWG1ENhuHdqP7IvJiL/4inknk1C3vkkFF1PQfaFRNw6thcX9kfjehx9kC+eQM3Dq2h6ehPldP3Pzibg2pEdSIzywyE/Z+zztMdeV1vscrTBNvrhi7IyQQj9EfGlP1QeGjJwU5OEm7o4fHSkEGgoj2BjBfjpUwdPdRMcZdfDWXozvOjHIVRLC9sNTLBLzxw71IyxU94AB+SpE6VojhRlG1xWpi+ngg2uy1rghpQ5bkma4w5xS9wM1zab4dJ6U1xcZ4LLGyxxW8KFOgn+eKbKalsF4bFCIB4Ri+KKyyhJL85/FnH1Rbogu5b/WeJqkxfSifusZQJri8//duLqqfg2Yivn98TV0+WpgpKiVMHl4kpuHwrkD/yOuDr4f4W44rMPKsdzmLxaklX/m4krVpSdSatytYMoU6dW40txVcql1T7qXB+kTvsh6pgcok4//c6xaCs9+kwYbcVzk1A8MfZBur4TbmiZ4Ky6Ck6pSyFZWxyJOltwTHcjYvXXI9b4R8RZ/IhYyzU4arUKcVY0KLJZiRNEos23OEmcpuUU29VItV+LNAcaEDltxnmXLTjvthkXPDbiss8GXA1ch6vB3+FS4J9wJ/prVJyWwni2OX5qcgE67PGpWQ9vmhXxqkUKc+2SmGmTxHSbHKGE6VZlTLewVgmztD7fqYyFbnW86tImjPGuxwbvex2pdcDrbkt6zAive3TxplcLb/u18O6FDt4NGODtAO37wgwfh23w86gTfh5yw6cBN3zsZXjgY48HPnS5EY740GmFd23GeN2sjblGNUw3qGKqQZ3QxHSjNmYadWm7Dubqqa3TwUytNqZqdDBRq4Mx2jZCj4826WGyxQizraaYazHDXIMZ5mstMFNmiZFnJmi/RgOaZGUUxiqg4CgNfOL1uJgqOWaO4ngLFMdZoIRjTtvYdmMUHzNE4TE2c64+ihOMUHzcFMUnzFGUYCmkBx6zRS4d+zxWB8/jlFGQrIT669p48dwUMxW2eN1gR/eZ2hY7LLSy6ChnunZ3eg1+WGgJx+v2KMy1hWOqOQhTTQGYaWGFyH1pX2963B2vml0E6UW8aXXG23ZXvG1zpXM64zWd63WDC4+Omq8nGlwx3+hGrRtfnqV2ttGdy6u5Zi/Mt3gTPphr9SV8hMivJjfMNDhiut6OWlu8arTHmyZnvKNj3tR6YarIDT0Zlqg+p42840rIiqeOeIIGck7oIveEIWFGWBF2yE10FCQVk1XLyE5chD3O9rNCXqIZ8k6w1ENtVJ4zRGe6PcYL/TBXFYrZ6jDM1kbSPdhGn40d+NgZhU+tYfSZDcenpnB8bAzB+1p/zFW4YqLEHiOlDugrdkJLnisa8vzRU3sQsy/v4v2rWrx/+wLv3k1Ru4AP7z7g3ZtPGB+bRltbO6qqylFUkoOs3Kd48CgDd9Mz8CgzG+UV9ejqGsTgiwm8HJxAT/dLtLZ0o6dzEP39Q6hpaUJhTSmKWcRVXSXK6j4XY/+3iismrMq4rKrk4oudr4SWiyrLUVxeijJqK6sqUFRcwGcXvHn9MtKSjvEi7YGOxnAzUoSrnizcdGW5uPLSlYEPRxa+unLwI/yJAFoPpO3BejII1Zfh4ircUBbhRrKIMJZDJE8dFMTVdiaurFWww0YVO+3UsXtRXDmoY6+jmjDDoEhcMWnFxZWrHg6764vElbEIQVzFM3nlbYIEH4YpEnzNvhBXcYviytdIwMdIlDIoklYeel+KK5dFcSWaZdBeDUfsVHBYVO/qgKXCUoF2Jq52G8tgN5NWLNrKQEIQVzqbsU1rM2I0NiJSdR3ClNYiRG4NgqVWIXDzt/D54c/wXPGP8Prq/0Xg1/8NUSv/gp3fs3TBFdi/8lscWrECR1euQOy33yJOJK7YzIInWcrg2rVI3cCirBbFlSjqSiSuLm/aiOtiYrgtKYnbbLp7CQlcE9/CpdVVyc24LkOPyTFxJbZMXInTgFaS+pfSeEL91sfyMnggI4l0aTHcl9qCB3ISeMzklYoQefVElVp1WWQSbP2xEh3LjleQwhMlKV63KkdVDrl8EK3Al7OUZYSi0UoEPcdzJUKZSSx6XE2Rw5azmLhSlCPkeeFpVrMqT1UJeWo0GFdhBdrpPHRstjKbhVAReTRAzycKaJBepKOGIm01FGio0qBehcNqAXEZRTAxxaKx8lTkRSggX1mRtinSvoooUlfm0qpMSw2lTIZpKaNYk0VWqaJcVw0V+hqoYDWuDNVRYaCCMj0WXaUo1K4imKTiiCKryui1V2opoopFXrEaWCJxxepclfM0Qzq3Pp3XWBt1LB3Q2hh1FvpckFXoqaPOSIdHSzWY6KDO+HO0VZ3x4kyCGoK4YoXazTTRYKpJj2sK+/BC7jqcBhZhZa7HI60W5RUTWY0sqoqJMXNWtN2Ipwi22ZjwtEFWIL6axjy1ZoZot7fGgLcbhgJ88MLXC13uLmh3cUCHqwO6RMXZmbRi0VX9bkxU2S7R42yLDgcrtBGs/tVosD+mIkMxEhKAAV939Pu40jnZub0wEuyDsWBfjAb6YiTAG8N+nlxesXbEn/ATpNUQuxYfD7z08RJmHPR0R7ezE9psrei1sLpRBmij19XFZBwtNxnS6zc2RLcD/Z6ztMCQEAwEBqLH1xtdHq7odHFEFx3f7+XJI7de8lkGAzEcGoaxyBgiGkMhYRik44ZDwzEeFY2ZbdswHR1D1xlIr9kdvY5O6GGF4W3t6L5aotHCCi3WtnQ/7dBhS/fJ1hEdNixFkB4zNkWjvqGAIUHX1mBmhHpzIzSwFE1LE5HAMkUd3f9qYz1e/6rSUFtIJeRo0edTnb4b9DeTvi9Zou9UlrLskvjlhdmZ3CKeEY/pc55B+95VlMENBWlcou/1aSautqxBrORaxCpvRIKWBE7SbzeXVuaiaCtrdaSwguxOWjjjqs3rWqV4GiCFfo9TfYyR6meCFOKMvzFO+zGBxcSVGZdVaSEWnM/iygwptJzCt1vyaKsL4X8tri5FsTRB6s/ucMHNXe64tcsDN3d74iaXVr64dcAPNw8E4PbBINw9HIL7ceHIOBaJh8ejuLR6kkTjr1PbkJWyEzmpNG4Siau8c/tRcPEIiq/Eo/TaCZRfT0LFzVOoup3ybxdXBUxcPcNA0XMMluRiqDQfwzw9sBAj1YK4GqouwHBtIUbrF8UVUV+C8XomsMow3lDOxdVIUzWGWmow2FaH/vZGdHe2fiGsOKz4ekcz2tubuLBqaxcVX2+pF2iuE2YIbFqUVjWoXxRX9SLqPosrJqsWEYRVKfVbfkdc+dMPU4ijHbYH+CJh705cT01G8eN0dJQWoJ8OGG+uxdvBbvwyPYxfp1/i/XAnZrtrMdJcgv6aHNrvEZoK7qI+9yYqM6+h8ulNNOU/xcu6csx0NtG+zXy5Ifsxsm6cx/20JDw8n4yCO1dQn/UInaW5GGBV7dtrsPCiGdM9VWgpTEfm5eO4fXIfMlKP0nIinl9NxrMrSVxgXTi6FVeO7cTjCwkouX8RtU9voOrRdRTeOo8n5xORfiYO904dxblD27Df3xUhtiaIdrHByZ2R9NgJPL2QituJ8bhwYDdSdsYQ0Ti3bweuxx/Co9Qk5F47h/ybF5F9NQ2Zl87g6cUUPL2Uigy69svx+3FiZzj2h/pip787Yrydsd3fBYdi6P7tCcaxPUFI2B2IM4cicPfUAeRfP43KuxdRdPkMHiYcxp2je/DwJLXH9uLMtmAcD/NG2q4QPE45iobH19FfyGYFyEBz5k0U3TiFW/Q6E8JcscfNBHudjXHUy5o6RrY44GqKcBMluCuvg4PsSjjKrYSTwgq4Ka+Ah9p38NJYBU/1lXBV/haOsivgKP09PBQ3IkRLAduNtLHHyAC7tXSwU1kDe+U1cFRWC0my+jgrZ4Qrcqa4KW+GO3LmuCtLSJvjtsRycWWKqxutcU/anToOQXiuxmYSDBbElXwgHsgG8NpWvzvDn8T/WnHFjr29WJxd3PN/sMaVH59FMGOzz5K0usfa5eJKlCrI4dKK9pWg7RJ/q8bVYp2r///EFYu2eiq2VUB8qxB9tUxcLRdWi9IqS/pzmuBStJX8ARSJYLJqOf8ni6sapTiBZeLqryTV7/GfXFzxaCsNUStKFywhitTpj636AZG0Oojn6nvxTJM+G3rb8NwkEk/NA5Fh7ILr2iY4q6qCJBUJHKdB0wndDUjQX484/bU4bLAah4y/w2HzlThiuQKHrb5GrPWfcdz2K5x0+BrJDl/hFLVnHFYi1XENsQ5pjutx1nkTzrluxjk3wmMDLvqsx5XAH3AleAUuh/wJGbtWoOGCAmYLrfBzkxPQZo1fmnXxqVUFHzvl8b5HAe96FfC2Vxmvu1Ux16aM6WYFTDXL07IiXnep4m2PFmGAN91meNdli3ed9njTYYNXrWaYa9HDbIsm5lpV8apdDQtdWrSfAe1vQuc1x/s+a3zos8fHPhd86nXDpy53fOj0xDteS8kJrxtt8abJAq8bjPCqTgezteqYrFbFeLUaJqo1MFmjhekatl0Hc7W6mGXLxEyNLmbq9DDdYEDXaoDpNmO86rDE2w5BFr2qtsJMqSUm8iwwkGGM5vMaKDtOA6HDcig4TAOlOF2UJRijhEVSxZuiKE6gMNaYMCQMaLs+io7poShBD8XHDQhjFJ+gfRLMkc/SBuOtkHPUGJmH1fEsTgGFZ5TQdEsHL3PNMVdjh7fN9njbwsQVwxFzDS6YqnLDVKU3XX8wZurDMVkXirGaQEzUBmCmKRCvWwPwrs2f7o83Xje7Y6FBkFRvm9zwodUTH9u8qCVaPPG+2ZOew5Ne7yKsGLwnr6s1V++O2Tp3eg4Pel5vvGr2w5v2QLzpDCXC6P0LwWs2Wx+da77JhfZxoOMc8Y6e81OLH943BGC6yAPd95m4YhFWqsg+pobs41rITdRHXqIx8k6wmQZtlqKtmLjKXiarBHnlQssMeizRnvaxpuPNkHtcH/mJOqg4Z4iuDAdMFAdivjoC05U08CgPoc9AKBaaI/C+NRwfmkPwto7uTaU/3lT64m2lDxYq3DBd5oSxMkf0FTmiOdsJNc880VKyA2PdV/Furho/fxrBLz/N46dPb/Hxw0e8f/8TZqZfob9vgDqVLWhurUdDcw0qqsqQk5ePx5nZeJqZh5KSGrS19mHo5RRGhqepncDE2BxGx6ZR39GKAuqjlVDnsow6muX1VYKgWpRXy8TVFzWuFsUV318krqhzyupicegcTFwVV1egsKIMRWWlKKWWiavSsmI8f/YU9+7cxKXUUzi2bxsivWzhYaoGV30FuOvJ8XpXXoSvzqK0kicU4E+tP20L0JFGkC6rcyW9TFzJ8XpXjCgTeZG4Uhakla0adv1GXO1xUMNeR3Xsd9b8QlwJNa/0cNRzubgy/o24MiXMcNyXoGUWiRXnY8iJJ475Ggn4GC4TV3q8UHu8q0hcMWnlook4J00+y2AsXddRe1UcsVMWxBWbZZDPMCikDLKoq78SV/ri2K67Bdu0NyOafoMjVH/k4kqIulqFQLEV8F33F3it/G/w/Mt/gd9X/4jwFX/GrjUrceCH73Fo9SocXvUdYr/7DnErPourE6tXc5LWrMGZdfTbvGH9Z2nFxdUGXCCubGazCIrjtrQ07hC3pKRwQ1IC1yTFcF1KDDdlxHi01T1FSQEFSdwnHjDxpCRDfUwF6l8qUN9SBhkyElxepdMxGXLiQuSVKg2MNRSQpUWDYl5HR4HXrmKFoLPUhHS/HDUF5KoK5LDtfDAtheeKUnimwJCmZZGAUpGnfRSWYEIqS5HOp0CDb3kakDMUGHQOBRlkyktx2DmyleX4c+TR87IIrDwR+TRIXxRXHBrcFyjTdiV6LnrORXJpgJ9L2xhMYhWweld0/awQe4mWCopFMHFVpssKsmugwoDJK1o2YEXVlYWoK1GR9ko9VVQTLAWwnO4NE1csuqpSWxBXFTpKIsmliHIWbcVmJhSJq3orIzTZmKLBwhDVNGao1NdAraEOL6zOxBWrYcWjroy1UMvqZhkxsaVOj2kI0opg6YN1nN+IKxZ1JZphsJkLrEV5ZcCjrhpFhdtbLA3RQtfRaGHAC8RX0XXUmRvx1LsBVmOKpc75LIorR3S6OqKbFWdnwkqUEjjgZo9+VztOH4u0crRBi405Wu2s8MLHHRNhgRgLDcQLPy/0erqi39uVF1wf9PPAcKA3RoN8MBrog5EAL5Gw8sIoK8Ye5ItRWh70csVLYszfh7YF0GN+XGD10TUJ0VYmaDYzRKelMXqsTNFN199qqIsGPR20WZhh0NOD174aDGRRVb7oodfV5eaMDicHdDg7oc/Tk88wOBJKfzcjIjEaHoWRsEgMh0ZwacUYDY/AVHQMJqOi8NLPn57XCR22duh2pPvhxAQam0GQ7o+jC71+Z3Q5sMft6f5a8qLsdQaGqNPTJ/RQp6+HGgNdQUwZaHM5xUQVE1a1poY8VZBHWOlqoJQ+f7zV0eQUa2lQv1CVyys2myb7PrHvxRM5STyWl+ISmn2XBYGlQt9tJaTTtlvykjTulMA5mS1IlliPBPG1iJddj3i1LUjQkUQS/W6fMlPCaRZtZaWGFBsNpDhoIcVFF6ke+kij3880byOkEik+ImnFhJWIFH+WJvgbcbUorxhsOdQSZ4nzYX8srq5sFdIEubja7Ylbe71xe78vbh/wx+2DTFoF4s6hYNw7EvqFuHq0KK5OM3G1g4ur3DQaO53dh/zzB1B46ShKrh4Toq1uJKPy5mlU305Fzd2zqL1/DnUZ59Hw8CKanlxGS+byVMG76MwRxFV3/iP0FDxBX+EzDBRnYbA0F0NlTFwVisRVAYar8zFUs0xc1QvSamIx8qqORV6VY7SxEsPN1XjZWoMX7XXo62hEd1fLF8KqUxRp9Xm2QKK1Aa0iYbUkrUQzBbKi60xY1THqFwuuL9ayEtIClyKsiKrKkiUWxRVLE6wqz8U/HN8ZheM7tyNp/16cO3EM9y6dQ9GjdLQU5KK/ohRTLY34MNiPX8epQzQ2jE9DfXjT34G57iaMtVZjsK4I3aXP0JyXjson11GWcQO1mQ8xUFmGWerwvOpux3hTHXrLCtGY9QRVj++jJvMBOopyMFxfgemOJrx+2YOf5oaB92P4abYbQ005KLyTjDvJu3D39G48uxKL0vRTqHiUityb8Xh0YQ8yrxxAyYNEVD1JRTHt++D0IVw8GI0zO4NxZlcQTm33wwF/BwRbaMNdV5FaXRyP8MeDU8eRf/Uinp9NxYPkE0g/GY/HKcfx7NxJZF86g4Lr51Bx7yqq6XWU37mMHNqWnhyHK0d2IW1XJJJjAnEszBt7fZ0Q5WSBYFtjRDibY2+gE+K3euP0/hDcSt6LvJsnUZ95FT1FLPf0Pipvp+Fh4n7cOBSFm4fCkBLjhv3uRtjjqo+UbW4ouHIUg+X38LoznwZO+ZjroA9e1W2U3j2K8wdccNhfHXEBqriwwwS3D9nh6l5zJAYrYY/jj9huuxo77RmrsM3uG8RY/4X4M7ba/AU77L+hx7/DTru11PESQ6KfMs6F6+NKlBmuR1jhWqAFLrmYIM1IF8nKGjglrYFzkvq4LmuOO3JWuCdvibtytCxljutbTHF5vQkurTPDjc12SJf1wjPVEGSph+OZSigXVw/lAnhtq3tSolkERdFNd0QI6z7LirKzqKxFoUQ/BGJfsiiYBATpxOTV3d87F1/3+g3ePF1xkS/ElWhWQRZxlc6EkpgPF04csUU+Syu+LO6HDAkBPksgq2O1hR7bzATVYhF2elxMVJhd/MvC7ExaZUj6iWYX/DzDoEDgMoK+KND+UDIEDyVCRYTReriICFqPwCPJ3xZnF3giEYmnIjIlovBMMmaZvFrOVmSKi5BYzqLA2rmUHrg4qyCXVtLLaluxguws0uoLcXVgGftRTI+X0PYyxcOoZOJGJQ41KiJ5pZrAEcSVIK8auLxiHEe9UsIycRUn4ugyDnNqOL8VWALVCkcElj22uK3qb6F45F+JuIpbShP8rbSq5Bz9fZSOoFLxS5bXxvq3iyuB35VWbD+iREmoY1Ukovg3LE8VLFc7hAp1eq/U6VrUD6FMnd5D9X0o0tjPa1rlaRxCtsYBPNPcjafa2/BEnz6LxgG4b+KCG/omOEsd+ESlTYhTXoOjmt8jVm81Yg1W44jh9zhs/B2OmH2HoxYrcdTqWxyl36142z8h0f4vOO38Fc64fEUdk2+R5vI9zrmuwzkXGhQ5b8RZl8046yaOc+6E52Zc9NuIS4FrcDHgK1wJ+xOeHlqDrlvqeFtmi58biEZTfGrQwcdmdXzqVMNPvRr41K+Fj/3aeN+rw1P1ZltVMdOqglcd6njTpYW3nXp432lCWOJNqzVeN1thodkCrxqNMFevjZk62r9eiVDGbIMqbdekfXSw0KKPV82GmGs0wXyDOW2nYxvt8KbBEQt1jnhVa4eFWmu8qbfE23pT2m6A1/W6eFWvg3lq5+v1aNkAC/VGXGwt1BviVZ0B5mr0MFujL0Db5ppMsNBuifddDvjY4YJ3Tc6YL7fDRL41hjMt6PUboO6MGkrjFVF4iAY/h2k5VhflcYYoizNCaZwxSmKNUXTUEIVHDAg9QheFtE9hnA4K43UFgXXMkDBGQbwp8o4yzJB9SA+ZB5WRFSuP8lRVdNwxxHi+Dd7UOtM9dsGHFie6HkfCha7fFTOV7pgu96Y2kF5HKGZqwjBdHYzZ2iB6rQF40+SH981++NDkjXeNHnRf3PCugeFO27zwodmb856W3zJavPGmRWjftvjgLR37lqUiNvnT/fajczIC6bFQfGRpd707iJ28/dgbgw9doXjb5ofXLUIR+U/t/vilMwwfW8IwVeyNjns2qDpL9yRRC3kJxAmWNmjI0/0KEy0JGxQmOdC6I/KShKirJXF1QiSzEh2RnWRP2CAnyYIwQTadJ++kNsrPG6Ij3QETRYF4UxdNn4toTFWEYLw8iO5JMN2PUF7f6m1dEBdXb4n3VX54V+2FeSYBy10wWESDkSwnVD9xR31uNF40n8Ob6XL88mkIH99NYG5mDDNTk1h49QavF95jfn4Bs3OzmJ2fwdTMFF4MvkBVVQ0ePsrE9et3cf/uExQXVaOjfQBDLycxPjZHxy9gZGwK9e0tKKwtQwmLtloSV1VfzCa4SFV99RKV9TUiPourisX0QtG5Sun44poKFFcRlRUorRAKtpdT3zM/LwcPM+7j+sVzSDl2GLtDvOBrrQd3I2W468nDQ0cW3lxcCdLKX0+BUIQ/k1f0mL+ONE8ZDFkurgzlEW5EMHllIo9oXqR9MeJKTSSv1LCbYS/ABBaPunJhswxqL4krBou6YvIq1svoD8SVqSCueNSVKeJ9jZYhCKw4b31RmuCyGlei2QUFcaWFOGctLq9iHTVw1GFZxJWNojDLoJUw06AQdSUnShdk4kqSi6sdemLYprMF0ZqCuApXWosw+TUIkfkeQeIr4b/+K3h/99/h/pf/Aq8//ReEfP3fsXP1Chz+8QfErvsB8Wt/QMKaNUj4fhUSVn3H2+OrV3MSv/8eJ6k9RfukrF+L1PXrcHbDj1xcXdq8CVfFtuC6OJtVUIJzS0oSN6UlcUOayastuCG1Bbdp0JquLIMHKrLIUJLBfVq/LyuGDBrQPlaS48WcH9MA94Esi7oSF8mrLVxePWD7KErTIJgGyWry9PeI1axS4vAUJSavVOS4mGKD6EwGHfOUniNTXgLPaFD9TF7qs7hSlkOOijwNvEURVAQbhLNoKy6t5JjAksFzOWmeEvVURgJPZcUJCTync7Nj8+mYAi6sWFQWQ5FHabFC7fkqyihgrRKdl86Zwwq3c2ElizwWtaUsiCvWsiisQnVFlGop85pWHB1Wz0odFfqaXCxUGWvzdEFWl6pcX4XPJljCa12x6CsVVOqqoorVrdJm8orNIqi0lBbIHhNQ4TMOllJbTG2ZoSbqLFjElQnqzPVRbaiFagMt1LH6UqYs4kqXi6tFaVVtqEqPq6DGkKUTqnNhVc9lldaStBLElQiWNsjqWZnqosmUzSgoShlkta9M9YTtbKZBCwMus+povZqer5YVdbc25xFJfSwdz9eXWi90urmiw8UJXa5O6HFzQp+7E/oZbo7od3Ug7NHvYo9uJ1u021mimc7R5WzPhdRURAhGglm0lSf6PN3Qz2tWuWHQ14PPFjjMpRXBUwW9eDse5Iep0EBMhvhj2M+bb5sOCcRMeCgmQoIwHOBH+GDQ252nJLIaXe3mRuhgReVN9NFioINaTTXU6mih09YKgz7evKYVm01wwM+HXpMHulyc0eHsjF6WThgSgonICC6uRsIiREQuwcTVRGQ0xqgd8PFDq4Mj3SdrdDiy2l6e9Hp88NKPrskvAEP0+Esvb7onrui0t0OzpQXde1Ne16rZ1BgNxgb0PuoK0ore80pDLS6vqox1UUHXXaLD6rapoEhLdUlasUirIg01FKipIl9VhT73Kvyzn0PfJfbdekzfjUdyUngkT99T+qyzmQWz6PvACrSz+lbXZcRxQWozUiQ3Ikl8PRIkCcXNOK4liRN6MjhJv9dMXJ2xVEUKi7ay00Sqkw7SXPWQ9ltx5WsiwKKu/AVSA1ghdhZhtUxchVoiLexLzoaJxNViquBifavFwuzbHHFtB/VtmbjaQ+PIfT64w+pZHQrkNa3uHg7GPRZtdTQM6XERyDgWhQfHo/HoRLQo4morss4I4irv7F4UnN+PwkssTTAWpVcTeLRVJYu2unUGNXfSUHfvHOrSL6D+wUU0Prosqm91gxdmX5JWuQ/QnfcQ3fmP0cPTBFlB9hwMluZhqKwAwxVFooLshRjm8oqoKcBIXRHG6ot5miAXViLG6ssx0liJoeZqDLbWYqC9Dr0djejqbEZHVwuXVTzKajEtkNexEs0UyGWVIKyWpFW9qI4Vi6qqK0MNUVu7DDZTYE0JaqpLqE9SzKms/EwVUc2oKERlWR4qSrPxD1nXLyH3zg0UsCmSH91FTsYN5N27zgVTT0ke5ujifhoaxE8vB/Gut5c69V14092Jt309eNvfjde9HZhrr8doXQnt/xxNzx+g9kk6WrIz0V9agEG6af1l+RgoZyFqRRhvrMB0ey0Wehrxrr8F7wba8HaIGG/Hu8lWvB6mG1b/ECX3EnDvVCTung7Hsys7UHyfBmkPDiD3VgyeXAlC5rUgFKbH0LZdyL68HddjA5Ac44ATEbY4RW1ytC1ig0yxw1kD4VZK2GqviaQIV2SePkIfhOtoenQHDY9uoinzBjry7hC30fj0Cqrvn+WheU0PL6H54WVU305BduoR3DwYgXMx3kiL9MCZCDckhjkhNtCOnsMOSdGuuHAgCLdPxODZhYOozzyL4dqHmOvKo/tTiMnGTLTnXUHZnePIv7gXuWkRuB/nhnPbzXB+uzkyT/mjJ/cE3vakA1O5wGweMJ+ND2P38bIhEfl3/HDnpAEendZC2W0z+vA6ovGxHcpuGSHnvBqy0pSRfVYJz1LlaR8pZCTRH/UTm5GRuBmPksXw5JQ0nqcoIv88/bG7po+6O+Zovm+PjgwPdN72RcNpLzwPt8QFQzUkSSni9BZdXJWyxV05R6Qr2hKWuCdrjhtipriywRhXN1jyouwPFXy5uHquFiaIK8VAPJDzow7FYjQVk0m+nDsSPn8srmjbLTEv3Nziieub3QW2CO1Nam+KeYhEFhNOXrhD3BXzFuGzDLbuJfAH4uoe2yb+mXsicXV/SVyxaCkvWvb6Qlwx6XSf44f7EgLpEgG0nRBjAisIGRIi2STBlgPpcb8lWcXb3xNXMgFLPJImFgUWi7iiczwQF3hI538oFkyEEGG0Hi7ApNW/SVxFL5NXn3m+jGdcWEWLiOFiK0tyByGqa0XkSNEP798trvYvUaKwH6UKi+LqyN8hrj7zpbiK/Sth9fvi6vAXVCuI4NFZwvGCuDqEKrll/DvEVZXyIrF/t7iqUBIEVbmIit8RVzzN8H+GuFKk/Yhi2r+Q9i8QUSjis8jag1KVfVxcVajRvVCne6Qex1uWOlisIYirfA36PdY8gGzNfXimsxOP9aKQoR+A23pOuKxjiFRNOSSqrEOc8rc4ovY1Dul8g8P6K3HY8DscIY6arESc+SrEW36HYyxF0PprJNp9hVOOTFj9BWluf8FZ9xU4774aF93W44LrRiHSylUMZ90kcc5TGue9JXAxYDOxGud9/hnXw/6EgmMbMfRADx8rbPCx2hzvqw3xtkYXb+t18LZJG29adPCmTRfvugzxsdcU73qM8apTD7Nt2vT3Tgev6LH5Jn0sNJnwyKj5elPM15lioYGoM8B8tSbmqtUwX6PCmatS4sxXKdN2VUxXqWOyQgOTpdqYLNPHdLkxZivMMVdhhflKKyxUW+JNrQXe1dO1NZrgfZMx3jcTLbTcYkrQ9maiyRxvG82wUG+CuRpDzFQbEIaYraHrbbTA2zY7fOpwwac2D7xvcMd8mQvGc+wx8MACLVf0UHVSDaVxKihh0uqINsqO6qHiqCEqjxqhKtYY5bFGKD6qL5JWInF1RAcFjKO6KIjV45FYRXEsIsuUtpki/4gJcg7qIPugCgoTVNB4QR9DD+3wqsQTn+p98UuLH+GNT81e+NTkjQ8N3nhT54vXdYF4Ux+Kd40RdK2RRAQ+NIYSQfjY6Ef48P1/bvHBT80MXxH+nI9NfnjX5IN3tO1dqz/etwfgY0cwPnWGEpH4uTMGP3Vto/uxFZ9at+Jjyzb83LYTv3Ttxa+9B/Fz7yH81HeA3u9d+NjN5FU4PnbRsT3h+LU/BujfiU/t2zBREojWe/YoTzNGQaIeCk7QPUike5DEiqubo+SkFWGDkmR7FCc7oogoSHJG/kkXDovCyj3hgJwkW2TTvtknzZFz0phaQ2Ql6SLvlA4qLhqjM90JEwUBeFsbTfciBq+qwjBdFsjl3qv6EHqt4fT+R+Aj3auf6V79Qvfqp8YAvK/3xkKNFyYqvNBX4I3mLH/UZ8egq+o0ZocL8H6hB3NTvRjobUVXewv6evvxcnCMR07Nzi3g3YdPxE+YnppDY0MzHj18ihtXbyH9zmMU5pajrroVLc09aG/vR3fXINo7+1DVVI+i2vJ/h7j664irClEx90VxVUbHl9aIqKZ1VuequpI6rBUoLipE5pNHuHP9Ci6fPoHY7WEIcbaAp4k63PUU4aEjB2/CdzHSarm44imDMjxdMISnCsoizJAhx1kUV1Fm8ohZElcq2GkrQrS82171s7hyFokrl8/ialFeLYqreB8Tzu+Jq+O+pqIi7cvFlQHivOh4Dz2OMLOgLuJ+I644zizyiokrdRyh61oSVyzqissrJRwwV8Q+U4W/Ka4i1dYjQnktwhTWIFT2e4RIfIfATV/zOlceX/2/8Pzn/wcBX/0jtq36BofWrUHc+rVIWL8OiT/+iKR164gfkPTDGiT+8AMS16zh4ipx1SoksYLttP302h9whvY5S8fwwuxiYrgmLs7TBRk3JMQ/iyuJLcRm3JIVx30laUFcKbJZxlhq4SZqWe0qaRrgytOAVx4PaRC8GHXF6l6lS2/hZBAPaPD7SF4SmXT8MyUZDk8DpOOfykniCT3+mHhCg+gnTDYRmfS8z2QFefVcFHXF2ixq2aCbR07RADxPVZHLpGwFkbxaFFfSUnhKr+MpXc9TaXE6nwSPwhKkkwIXVkxc5TF5payIPCUF5LHZApXYsiIvZp2tIItsRSHaiomrPJaKyI79Qlyp8JpWHD0NVHJppcUjkJjQqTbRRpUJW9fkBdvL9eg3X4dFZymhRIvVvVLmaYBl2ioo0xJmH6ygx6v01FGtr4YqfVUurkp0lVGso4pyQy3UWhig3soYNaa6/JyCuNLhBdKXi6tqI3VUGdC5DJS5wKoxVketqSYhSCtBVrGZAHWWlutpucFU93fEFVvXFYq0c4Glx+taVRvRecwN0GZniXZHO3S5Ogsz8Pn5odfbG51ubuhwcebbl4urAYabEHnV52KPTjsrtFiZo93eBkM+npgJD8F0eBiG/P14yuEL2ibggUFfTwz6eeOlvw897oNhP2p9vUWiitW98sNIgC+PrmLrU6HBmKJzjQUH8UiwYV7Q3Yuuxx7ttmZoszBCu5kBl1dtRvS6NFVRqU5/Q40N0O/milGWChjgT8/phwF6Td20rcvVFf0+PhhlKYLhETxVkLEkrlj0FTEaHkmPR2OUtr0MCkGPlxfaXVzQsXh8SDAmwsMxQceOBgbR6/BFv4cbr7PVYmWBZgsTtFiaoNXCGI10jbXGuvQ+6tB7qMtTNGvoPagUzTDIhFWBqM7bZ3GlQZ9TNS6t8lSURRGG7HujwFMGn8hJ4SF9xxhP6PvxTBR19Zi+U3foe3RFSgxpEhtxUuxHnCCOS2/ECVVWVkIaSQZyOGmswMVViqUqUm01kOqgjVQnXUFc0e9vmqcB0lia4BfiyhQp/mZICRDqV6UEmlP7G3EVbiXwt8RVtB2ubHXA1W1OuLrdic8meGO3O27t/VJc3TscjPtHmLQKRXpsGDKWxFUMHifG4OlJGl+d3o5sniq4B/lnqR99kfrTV44KaYJXjy+Jq5o7qVxaNaRfIC6h8cFlND66SmP/G2h9dgvtz++iM/s+unIeoJsVZc97/BtxlYfB0vw/FFdDInk1VveluBojRurLMdRYicHmagy01qK/vR49HY3o7GhCe8fndECeErg0WyBLB6zhoorLqoZqTkNDJerrmbAq55Kqhgkqorp6GXy9GNVMWlUWcSoZTFQRVYuU56OyLFcQV20FT9DLCna1lKOnLg+lmdfw+NIJ5Fw9hVa6MXPt1fg4yGRVKyapozFSWYrRqjJarsZcWz0WOpuIesy2VGC0Nh+9RU/QlHkbdY9uoOHxDZ7+1vD0Ojry7mGoKhOzrUVY6C7H655yGiQUYawhCwNVD9BbcYfamxisvoquwjMovbsbTy8E49nlYBTcDkfRvVDk3PLCwwvWuJdqgvvnjPHsujWK7ruj+K4/si/64GGyC+6dsEd6kgMenHLEQ+Jugi2uHrLApf2WyEj0Rv39oxituIW55qeYb8vEq66neNP/HAu9TzHecAf9hefpw3AavbkpGMg7i77sFLSkx6Pswi7kJYcjd5GUCOSdi0LR5e2ovL0fjY/j0Z6dhBdlZ+k13san4ef4ZSofv0zm4d2LR5hovYGXNefwsjwJL4sOoTdrK1ofhaP1SQQGC/dioTURPw9fxL9M3wBeEW+u4ZdX5/BmJA6D1NnvKKEf4zILukZLuu929L7YY6bVBpM0gBmvNcVYjRF9OA0wVKlH6GKwQgeD5doYLNPCcLkuxioNMUkDnqk6E0zXm2G23gavGz1oYBGCV3kRaElyxR1HdZyQlkbiBi36IXHAPXl3PFRywiMVG6TLW/AC7Vc3muDGFhtkyLrjiZI/MlWCOU9ZqqBiAB7I+VJHwhv3uShiM/f5cQSBJciqO+LL4OveuLXFCzc2e+LaJndc3eSKq5sFrm924wLrxhYP3KR9bhN3tiwTVlt8l8HWBXl1TySleA0rVox9Ebb+V/j8vrhi27hwEkTVvS/wp/MH4J5YAO6LBSJDQpTOJ01IBovElb8gr34LE1dSfngg7YeHMv5LPGJI07Ik3UcJQvwzD+k5HokFEcFfiCsmrZYklVTUXyMZhaciMiUFcfVcMuYPyeLyKoZLLgHaX2IrsiS2EzuIXciW2I0cyd3Ik9rD5VW+zF4urZaLKyatShQYtKywn8OlleIBlCke5OKFiyseoRSPGpVjqFVJQB2TVirHl/hCXHGYvIoXSacjIpiwOrREDefw77IorthyrdIRDluuouutlGMcEpBn244ILBdXSsvSApfxWVD9Pixi6vcoV/osrX6Pz+KKnWM59LjyQZQpf04LLP9d9gsofSmumLDKVxEoUNnDKRRRTLB0wnKVA6hUpfulTq9Z4xiqNeJQpnEQRRr0nqvTZ0CDPguau/Bcewee6kYjQzcAt7SdcFHDEKfV5Kjj8SPiVb9BrMafcUTrTzis9xUOG67AEaOVOErEmqxEvNkqJFiswgmrlUiyWYFT9t/ijNPXSHX5M866/hnn3L7BBbfvcdFtHS64bsB5V1bbSgLn3aVx3ksGl/yo0xMoRu1qWv/vuBvxF9ScksL0U2N8LLfG2zJjvC4zwOsqQ7xm0od+GyfKNTFZqYWFZlN86rfDTy/s6O+bOf1uG2C6VR/TTfr0W0ltlTFmqk0wVckinozwpsEUb+oM8apKG6+qNfG2Vgvv6jTpvGp4VaGEV+WKmKtQxkyFGqbK1TFdpknoYqbMkDDFbJkZ5srNMV9pjoVqc7yts8R7+j3/0GSBDy0W+NRqiU9t1vjYZoP3zdZ412SFt41WeNNoiVd1FnhVa07Qcr013jTZ40OrC35q88BPrd742OCD15VeGM9xQvddc9Se1UbJcTUUx9IA5qggrcqP6KPiiAGqjhii+qgxKpi4itVHIT3GOaKHgsO6yD+kg7xDusg7TOu0b+FRFpllymECK/+oPoriaLB0ygC9t+0wm+uLT9Xh+JfmSKA1ggjFv7QG49eWYPzSEoKfW8Pwc0cUfuncil86tuLXthj82hpNRNDjofi5OQA/Nfni5xZfeswfv7YHEXR8ewith+KX1hB8agmiexSID21B+EiPfeoIw09MWHVtxc/dO/BL925iLz3HPvzSvo/OuZfuyW68qd2J+dpdmKndgcnqGEzQdc7Uh/J6Wx87o/FL73b8y+Ae/Ev/Prxv2YGRgiA03nJE8RkT5B03QP5xQxQdN6Z7aYqSE+YoSbRESZI1Sk/aojTZnnBAyUknFFPfoyjZDYVJznScPbJPWCIr0QTPEw3xPEmPk5VI9zVZF1WXzdH9gAYqOf6YLg7GbEkgpgp8MZbrhdECT0yU+mK2Kpg+a0xcxeDnBrrOhnD8XB+IT3W+eFfri/nqQIyUh6C7IAJNWdvRXHAc/c0PMDpQif7OatRXF6EwLwvZz7OR+TQPefkVaGzswsvhKUxNLWBsdAatze3Iz87Hk4wnyH9eiLqKJjTUtfMZBSsqGqgz2Yra+jaU1dX8TXG1PD1wubT6Qm7x2leLNbCEbeW0T3kdUVu9JK/K2CyDTFxV0XppKbKeP0P63Vu4cSEFSYd2YaufM7wtdeGmpwQPXQV4Ez56CqIUQRFcYMkjQE8OQXqyopkFGTIiZBHGUgaXxJUitlkpY7s1Sxn8zE5bZey2V8EeVufKcVmRdj7DoA7nj8RVvLcgrxYFFpNWy8XVsT8QV7Huuoh100GsqzYnjoh31f5CXMVSP+2ogyoO2ynjkO1vxBW9lv1mCnx2wT3G0thlKIWdBhLYoSfOxVWM1iZEq29ApMo6hCv+gDC51QiV+h7BW1bA74e/wPOb/wrPP/0/8P/qHxH93dfY98MqHF67GnHrfuDiKnn9BpzasJ4XZWecYiJLFHXF2pMiktesRsraNbzGlRBxJYira1uE6CuWKnhDSgLXJcS4uLopLYa7ChK4rySFe9TeZgXbaSB7W2oz0mmw+0hZjvqZ8tTHlOFRVxky4lxUPWACS2oLsRkZkgIPWA0s4iHxaBHJLdRH2oInTDAxYcUkE0cMmTKCvHrO0v1Y2p8oAiubRUDx+lOKnFwlBeQoKnB5lS0viyw5GoDL0P7SwvmeisiUYSJMms4ny6O0mLQqYFEoykpcWuXS8axl5PD0Q2kuwljkVZ7SorharHklh0I1BS6uWJQVr2ulpy5CgwulSkMNHnFVbaqNWjNWA0qXi4YKA01BXmkqcUq0WW0sFVH0lhBtVa2vjhqRuCrXVUGJjjJK9NRQaayDOisj1Fsa8YiuctqvSl8TtYbafGbBevY4i4BaEleqnGpDNdQYa3BpxTGj/ZmoMtdFvdmXNJixYuzCDINLRdq5uNLh4orJsVojLf68VfS8LawguxsrME64u2GQyaaAAHR7e6PD3R0dri7oZI+50ljJbVFcOaOfiSwXB3Q72qDN2oKLqx5nJ0wEBWAuMgKToaEY9PUh2GyAPpxBkcRiMwC+EPGSHh/iswX68X0G6PF+Lw/0e7rTYz4YDQrEWEgwhujxAXa8nxft445uNnuhvQW67MzRa0evwdoMXaaGaNSh901DBQ0GuuhzcsAok2EEO1evhzvanRx5kXYmssaYcGLSKjgEQyGhXFwxWTUaESXA5VU0xiIYLJUwnKcednt5c4k16O+PYbq+Ibpfgz50frp/HQ52aKb70WBmSO+nLn9PuZBk951JK5YOSu8JSxVl0rCa9uHiSlNlaYICJq7KdDXps8W2q/NIK5YmWLAkrhSRTZ/nTPreMmnFv7eyLGVQHs/oO8VmFmTi6iJ9N0+LrceJzWuRILYWJ2Q3IUldEifp9zvJUA7JJoo4baaMFCs1pNppIs1RB2nOukh11UOqG+FhgFRe38qI17fi+JsiNcCM17Y6E/QZlhaYthhtJRJXZ0WcI86HW+NCuA0uRtjwSKsrW+2XhBWDzSZ4Yw+NR/d54db+vy2uHsRH4eHxGDxJ2oZnp2j8dGYXl1a5adT3PkdjpYsHubhiaYK8vtWNk6i6dRq1d9NQf/88GtMvojGDiasraHx0TRBXmX8trthMgj35T9BbkIn+oiy8KMnDy7ICDJUXCqmClSxdkNW6EtW5EtW64gXaeWF2Jq3KMEqwTLiXjVUYaK5GX2stetvq0dXegPY2Uf2qxegqPlNgHRpZ/aplsooLK+ojNLCi6/XlPMqqtrZUJKyKOVVVRZ+pFrVMWokkFZdW5QWcKtaWCdKqsixHEFfjTVmY6SzEfH8pXjY9RvGjRNw5HYX7ydEov3sCQ5UPMN9WiMmGXLohGWjPukU37gY6sm+hp+Ae+ksyMFCajv7i27R+A525V9GadQGtz88T59CUmYrGp2fQln0WvcWX6Xw3MVxzi27aDfSVXUJrzmnUPKKB34MDtN9+dOQdRHvePtQ/jUH14zA0PA9HS2446rP8UJJhj+fXDZB5VQvZt3VQ/sQMLYXUUS/1Rm9JALoKfel87mh67oTWXBf0FHujv9Qfnfk+aM7yRld+KCbrDuFj/1n8OnoDv47fwa+Td/Evs/fx6/R9fBy6joWus5hrOYXZpmTMNybjVcNJGrQcx2RpLMYKD2Os6DDGiw5hvOQwDX5iMV13DHNNSVhoO4XXHWfwricNP7+8TOe+iV8mb+HnyRv4NHoFb19exNuBs3jfm4gPHYfwrnUn3rQQbbvwjjrbn3r34+PAAbqGg/g4cgDvR/fgzeg2LAyFYabfD1OdTphpN8Vcmw7m2nXoOvXxuocGZN36eEXr821ahCbm27U5cwxaZ7xq08brNl28btfDq1Y6vkUHr1oM8Y4GSP/SQQOFuigM3fDFE18dHKc/5PE/KOKShC3uK7jjiaornqrZI13eEjfEjHFlgyluidvhgbwnF1esKPsTpUA+m+AjeX9kyHrjvrQX7ksxYfRZXHF5Ret3JAVhdXuLD25t8cZtcUJsUVx54domD1zZ5CqwJK7c6DF33NzsiVubvXGHCSoxX869LX7LYAXQvXFPjEVRiZDwRjo9599EwodLqow/ElcswkrSn16DP7UB1AbQa/Cn10Bsoh+tzYG4L8ZklUC6eBCPxLpP+9yXEPhceP1fF1eP6PwPJQjxzzwSo3ssFkQE03IYHjFptUxccUElFf03yeTRVtEiefUlz1g0lkQ0siRjkC21ddm2SDwTp33EtyFLfAeyl4mr3L8lrpi0UmQcIPZzuLRSYtLqECqIf6u4EmCRWPGoU/r3iavfl1lMVP2d4mqpptVnWGH2CqKcofzXVPD26O9SpnTkb1K+KLlUFo/5Y3H1eyyKK17bSpQmWCSKuFoUV4vCqlBZgEdc8ePofqjQ61aLQ406E1exKNXcT52W7chWpc+EWhQyNeizp0V/qLV9cVPDARfVDHGaOiQnlDfimOoqHNP8Gsd0v0Ks3l9wxOArHDH6FrHG3yLOeAXiTVYiwWwVEi2+x0mr73DK9juccViBFKdvkObyF5x1+TPOu36Ni66rcMltLbXr+SyCF90lcNFDGpd8ZHAtUAbXg8VxNWANLvv+CY+3rUT7eSUsZFvgY6k1Xhcb41WxEd6Um2GhwhSTRXoYytPAaJE2n4Hv5xce+JchD3zoscN8qylmmowxVW+M8SojjJebELRcxqKcTPGuyRLvG5l0MsCrSh28q9XHxwYDvKvTxZsqTSxUquNVlRZeVeviVQ39NtcYYYGOY5LqVZUVHWONhSqi2hpvaq3xvsEWH5vs8KmFaLXHz20O+KXDGT+3u+AjT7dzwHviQ7MzrbvQPq6EBz61eeOndh/83OGLX9r88GtbIH5uCsLbKj+MZDmj5boxSk6qITeWOo6HVVF4iDqVh7RRfFAHJUTpQV2UHdJH6WFBWuUvckQf+bSNCatcanOPGBCGyDtijLyjJsiPNUNBnBkK401QlmiCpgvWGHroiTclYfilYRt+bWFE4dfmcM4vreH0WqLoOmPwC5NLXTtoeRttp/WWSPzcEo6fmkPwsdGf7oUP3VsfHln1sSUQP7UFEyH4iaX7NQbTY0F41xhI94ReJy2/qSdqg+kehxDheF0bTW0MXldtxUL5VswWRmLkeRC6M7zQdMcV1TcdUHHdCjV3rNHx1AnDJT6YrwvF+9ZofOrcgQ/093i2IhJ9T31Qc9kWBSxKKt6Az55YEGeEojhWF8wMxayw/XFLFJ+wRkmiLWGP4kRHFCc5oyjJFYUnXJB7zA7P40zxNFYfT2J18CReB8+O6SIrQQd5SXqovmiJ7vtuGHhM/ZYHLmi/bY22mxZou2WB9ntW6Hhoi95nzhjO8cZ0QQDmCwLxivo2C4WeWChyx1yJB6ZKaABVHIre3Cg0PtmGikcHUPE8BZUFd1Ca/wDPn97D9asXcerkKcTHncSZlCt4+CgfNbUd6OkewuDAGHq7+lFfVY/CnCKU5pWjpb4TXR0vqIPah5aWHl6wvav3BY+4KqhmxdmFGlcV9aL6VXXVX9a0+lviijqxnCVxRY/X13DKa2tQWl2NkuoqlFSxqKtKlLO2vBy5uTl4+OA+btFrSU2Mxf7oIATYm8HNQEWIutJVgCfhpS0PH8JvKW1QIFBfFkH6Mghm6EkJ6EsjhKUOGskh0lQO0eby2GqphG1WLPJKhEhc7bJTxm4HVaHWFYu8ctDAPkdN7OfF2nW+SBdcShlkeBoh3mtZyqCvABNXy9MEhVRBA8R6Mnmli6NuOjjiqo0jLlo4SsS6aHOEVEGRtHJUwxEHFRyyU8JBW0FaHbD6zGKtqz0mQq2rXYYs6koC23S3YKvWJl6gPUr1R0QorUW4/BqESa9GCEsXXPsVvL79r/D6syCuIlf+BbtWr8Q+VuNq9feIX7MGJ9auQ/K6H3Fm/QY+k2AqcebHH3mR9qTVLGXw+yVxdZo4++M6XNy0gc8qyKQVR4xgswtKLrIFt2hAe0dOnEsrBivQfktqE25JbMJdJqcUpGmQK4tHogEwk1YPaTuXVExWiaRVBu3P2nRqHxAPGeKbOY8lNlM/aTP1hcTwlJ6TkUnrz+g8z5m4kpPCMzlBXDGyWNofS+FjkVIsYkpJgaf2MfGUKy+HHCammKCSkaRziCNTSpzOKUJKgkdjMcHF6lkVq6uhSFUFBSzSikVcKSoSTFzJcnHF5ZUCk1cyy+pdydLfZyauPte4KtFS5uKJtSUsekpXFeUG6jxNsNJYmGGwxlQHdWZ6PFKmylCL78P3Z1JKm9BU4lFXlbpqqNHXQDUTVbrsXMp8X1bsvdbcAA02pqi3NOSpYiyCi0Vc1RDVvNYVi77SEokrDZG4on2MCGMN1JgI4qqGyysdOp8u6sz1+IyBDdTW0/U1sCLvZgY8wofJq8Vi7Y2mQu2sWlZXS08d5TrqqDHWR4eDLV54uqPfw4OLpJHgYLzwD0AHrbe5uaHdxRntzqyouSN6iF6WTujqRK0DOunYViatLM3QbmtN2+j31c8XEyHBGKfzDPmzSCdfvPRjUVK+S7Wzej090UPPyWYKZOvDgQEYDw3BOEsHDPQXRWP5YZTVtmKzAwb44wUTX3T8UCATXN68UHynkw16nW0wyGYxdLBGt5kRGnU1qU+lgjpdLfTQNY36eGLU1xsDXu7ocHJEE23rpHbIz4+eL5SeNwwjQSytMYRLrPGISJ4eOBEVg8nobdRuwzgr3B4RRdujMBYWjj5ff3S4smg0Fx691evujl43Vx5p1WxlgUZzYzSw1E8mIlmUnQGTk5r0PmvwKDcWcVVHnwVBXLHaVhoopM9ivrqiSFxp0mdGG6VcXKnx+lb5S3XclJAvmsSATXLwhD7b9+m7do++8w/lZJBJ3ytWnP02fefOiW/CyU1rkbDpByRIrMMJxc1I0pTGSQN5IU3QVAmnzVVERdlF0VYuekhz00cqw0OItkqj39c0fxOBAILVtQoSIq04y+pZcWEVYb3EORHnI5i0sv0cbbXNAdd2OuPGblfCDTf3sGgrGovu8/5CXLFUwXtHWH2rRXkVjox4NqNgNJ9N8PlpIdIqj9W1YgXZzx9E0cVDKGFpgtcSRPWtTvI0wdq7Z1F//wIaWbRVxuUlcdX05AZant5C27M76Hh+H53Zi+LqEXpF9a36i7LxoiR/SVoJ4qqAyOcMV34u0j5SW8Sz5Vik1Wh9GY+2ellfgRcNlehrqkJPSw06W+uoT1DPpRVLCWxiwkpUcL2pkVGNhsZFUVXxWVbRORk1tSzKSiSseERVISrpej6Tj8oKovw3lOUtUVGai/KSbGqzqM3CP7wfzsIH4u3LJxhrv4bmomMovBuN3KthqLi7Cz0FyZiovUpcx8vSi3Rz0tCVe4ZuFCOF1qktPIXu/CR05Z2g9US8KE3GWO05TDZfxnjjRbo5ZzFSk4rR2hTiDC0nY6gqCS8qj6O3JA6dBQfRmb8bfSU78LJyB93Q7UQMHReDiaatmKLO5UhDEHoqXNGcb4GmfGO0l5ihv9YGoy0OmO5yxnyPC+Z7nTDdaYfxNitMdVjTuiPevnDDm343vOpxx0KPN94PBOPTUBQ+jezAx5E9eD96AB/GDxOx+Dh6GO9fHsC7gX1427cb73p24X33Tnzo3Mmnq/7Ipqzu3IVPHXRsx3Z8pI74hx4G7de7C297dgrQsW/69tA17cQcMd+7G6/69mKB9nndFYk3bf542+qFd20+eNfBCsj6YK7ZDVMNjvR6HTBJg5lxGlSNtpphtJ0GT51GmOjQxWSLMiYapOhDJoFJaqeaZAQapTjTzTKYaZHlTDcxZHg72yRP51fGfIsKZqidblTGTIMa5usN8KnJBf9SH4qpBwHIizDACZmNOLJKHBfFzZGu5IpnGu54pu7IxdX1Lca4utEUtyXs8VDBi4srFmX1SJ5FWhGyvkiX+VfEFYuwElsmrsQ+iysur7Z44tpmd+rguHFubBGlC27xwK3/QHGV8a+KqwCkSwUiQ5p+nCQD6Zr9cXMzDdY3+i6TVwL3tgTg/hZBXN3730lciUcK4kp6K7KkYvBctI2LK7H/w8SVgiCsFvlDcSWSVoviqpoXeBdk1XL+lrgq/x8UV+UqIkTH/M8SV4Uqv2EpVZAVaKf3is5foXIElWosTTAelRqHqdO7B7ka9LlQC0GmZjAydQLxUMcTtzVtcFmNOhDUSU9WlcAJtR+RoLEKCdrf4pje14jV/TMO6/8ZRw2/QpzRNzhmvALHTb/j0irZ+nuctvkeKXarkOqwEmlO3+KsSFxdcP0Kl1xX4rLbGlx2/ZHaTbjsLoZLnhK47CuJ60FSuBkihhtBPxDfIO/gBgze1sOHInv8VOGA96VWeFdmhY+VdvhQZYv5YlNM5utjtswU79uc8eugH/DSF7/Q34/37bZ400J/NxqsMVNjhelqa85sjTXeNDvwtLyf2h3xrsESCzXGeFdvip+aLQhz+h01xUdGiwU+tlpzEfVTmyN+anXCT0w6NbnhY6M74cb5RL/3P7e64tc2N/zaznCnZQ/80uZJeOFTiwc+sqLhzR60nzc9RtfZEQB0hgBdYfgXallk0s/NgfipMRAfavwxW+yJvoc2qDmvi9x4RTzdL4Mne+SRuVsRz3Yr4/kuVWQR2bvUkLNbHdn7NJB1UJPQFqEjQpfQw/NDenhGbeYBPTw9qI/MgwZ4dtgQ2ayQ+wkj1JyzRPcdZ4xl+WK2JBhzZUGYK/XDTIk3pku8MFXmjakKX0xV+mOyMgCTFdTpL/PFOD0+Ttc6XuJOrSvGipwwUmiPoQJbDOXbYpjeu9ESJ4yVuGC0yAUj+c6c0Xxaz3PBULYjXjy1Q+8DG3Tdt0bHHRu03aaByU1btFyzRcNFa1SlmCI/QRePDyrj9m5ZXN0piWu7xfEgVgHF52mAlG6N/ixXDOXRYKGQBh/ZPuh54IaGq3YoOW2GvONGyIkzQj5Lk4wXitkzaVWSYImS49YoOSFIKwFHwhnFiS4oSnSl53VETrwlsujY53GGyDpmROczQcEJYxQnm6D2vA3abzpzqs8aIy+BOvvHlOlYNZSd0UIFXV/tVWO03LBC92179N9xwMBdOwzes8KL+xboS7dA9wN7dD7yQuvDEOrkRiH/+nY8urwfdy8fw51rp3Hr2jmcP5uCxOOJiItNwpkzl5GRkYOy0ka0Nvfi5YtxTIxMYbB3EDXltSjNr0BzQycG+kb4zILDw1OYmXmDqZl5NHS0Ir+qRBBXdUKa328jrf794qqWlutQVlODkqpqTmklk1fVKKusRH5hAR4/eYTbN6/hctopJOzfiXAPB7jTIN1VTxFuOvJw15aHh5YcvAgfbTn40jYGn2FQTwaB+jII0pNGoJ4UJ0gkrsLYDIMmTF7JI8pcgUdexVgqYCuxzUoRO22UsItFXTF5ZaeCPSxtkNe80vgrcbXIEQ8moQz/7eLKW4i6OuquiyMiebUorTj0fLEsTdBRHUccVXHYXhkHbZVw0OZ3xBVd/75FeWXMirRL8qgrVqB9qzabWXATotU2IFJ5HSIUfkC47BqESnyPgPXfwPu7f4L31/8V/l//N0Ss/At2rFqBvatW4sB3K3F45UpeoD3he/rNXrsWaZs24by4OM5v2SKSV6uRtHoVktfQ7zlLGaT11LU/4PyGH/nMgldo/6ubN3NxdV18C25IinNuSovjtow47jJxJS+IK7Z8W3ozj7q6w6Ku5IVC7RwFaTyUlRTElUhaPZBg0krEYuSVpCCsHjFpRTyV2CLApJXEZg4TV8/pPFnLxNUzkbji6YMs8orXoFIQalEpCDBxxeWVnDQdK4XnLMpKmpCiY6Uk6Dkk6NwSyKYBeqGyEkpUVVGkooJ8RRZ1pYg8BUFgZSvI8OfgKEghS1GKnoulGrJoLya95FFIA/8iDYYCCkUUaTIUeSpgsTZL7yN0lXmqX7m+Gk8fZNEyTDiwyBk2+yCrX8UFFhNXmsqo0GGF29W5uGIF2os15VHCirYbafH6Vg2svpWFgZCOaKTNBUedsS6qWeSVgSaPvGKpgjUcDUFYGbMUQRapo4cGS33CgDDkMxPWMmHFhBgTIWZMXtH10TnrucBiMwqyKCx2Tk3UGLK6WZo8JbJKn9XEMkabrS16XV0x6O3N0+rGQsLQ7+uPdjd3HnHVSY91ODlx2dPp4IAuRwf0OLPWDq02Vmi2NBeklaszet1c0OPmigFWP8o/AGPBIRhh4omnDHqj38ebpyL2MHHl5UnrXlxGjQQHYSIiHNNREZiKDMcEq2nFCGPHB3L5xRgLCcJkRCi1Aej3ckWXsy26Ha3RR/TaWqDD1BDN9LrqtNRQp62OVlrvd7LDSw9XHlXW5mCLJhtLLusGPNzx0sdHiPby98c4XeskK8YeGYXp6K2Y2bodM9t2YjJ6O4+4YumCE8RYMN0fHz+6J85ooXvXYmONdjs7dNrbop3uR6uFKVrMjdDMxCGLuGJiUpc+D7wmmhqPdBNmcWSF2fV/I65EEVe8KLsWfaaEVEFe40pNlbeLtd3y1VWQp6GCTGV5Xp/uLn0XM2RZ+q8SHqsq4TZ9n89JbkLS5nU4tmUtEqQ34ISKOJK0ZUTiShGnzFRw2kINZ6w1P4srt98RV36L4oraAOMvxVXwvyaubDjno2xxMZIVY7fF5Rg7XP2NuLqxh8ajvxFXd5ZqXAny6v6RUKQfDUdGXCQeJrDC7DE84io7ZTfy0mi8dG4/Cs8dRNEF6lNfEupbsYirsusnUXlzUVxd/F1x1fzkJloz76D92R+Iq+JsvGCzCZYXYaSiSEgV/B1xNbIormpLMMpTBMswVF+OwfoK9DdUoqepCp0tNWhrqUULi7BqrePSainCikdZVRGVqG8Q0gHrassIUc2qmmKBaqJqubDK/yyruLDKFaKpSr+kojTnMyXZKCt+TjxDKfEPv8zcw89Tt/Fh9DIWXpzBdPdxDNcfQG/RVnTkRGOgaDcma+Mx13wS882nMNckMN+cjNnGJEzXJ2CyLhYTNUcwXnOIlg9itjkWb3qS8P5lCpGKdwOn8a4vmUjE254EvOmMxUL7UbzqOIqF7li87iG6D+B11w4sdEZiviOMCMECK6LaF4K3/QFY6PXCTKcTxlusCDNMtJlhssMUU52GmOnRxVyfJmZ71WhZBVPdypimdrZPDXP9GnjVr4X5fh3M9+pgtlsXM100cOkywnQXnaPLGpPddpjqccBMrwNme0R022O+yx6vOqmlAc18my0WiDdtdnjdSss0OJlvtcJciyVmmi0x1WSJSRETjdYYq7fCUI05Bmss8LLOGiONthihAdFYrTEmqrUxVaWB6Sph9qiJKk28LFPGQIk8+kpk0Vsihd4yCfRViaG/TgwDDZvpw7QRI3Xr6fgfMVa9jliLUWKsZi0maPt0w0bMNG0iNmO6cTOmaP+p+g28na4Xw2yTNOZb5Oia5ej9kcNMvQINztTxrs4Sv9T549WzAFTsNsVp5Q04vGo9zm7WwT1FBzzTckOmhqMo4soU17dY4K6UEx4p+uCxkj91IvzxQJbVtfosre5JMbxFda58BRZrXfFoK2/OoqxiLAksVutK3BM3JQRuLcKKs/NUwf814iqdzfQnLYir+8vF1SZ6PZv8cGczk1f+9PzL+N9MXGWKR/LlLOkYLq6eidM2sUji/zxxVS1/iKcHLofLK3lBWlXKH0GlglAsnc/8t0Ts78JS+sqVjv6hoPpDcUX34N+KcOzfKa5UlokrXnj9y8LsAvuWKKZ9i5XpPaNzlygfQqkKPY/aUVSw+lYaB1CotR3ZmiF4qumLx9qeeKDtiFsaJriorIoU6nSfUtmIkxrrkKS1Bid0aJCj8zXitP+MI9r/hMO6/4RYw7/gmNE3OG6yEkkWq3DKejVS7NYgzX4NzjqsxjmnVTjvsgLnXb8i/oyL1F52XYErbqtxxX0drnhswBXPzbjkuQWXfcVwPUgCN0M242bwD7gf+T0qjktj8pEZfi53xb9Uu+GXSkf8TPxa7Yxfa5zxscIOb8us8aHGHj+3e+DXHh/82u2FX9tdaZ1FNjniTb0D5ujxuRoHLNQ54X2TK37q8MIv3d74ucMNbxvo70GVGV5Xm+F9vSU+NVnjpxZr/Ex/H35pd8AvbU74pdUZP7e4EHTeZnf83OSJnxq98LHeEx/qPQg3wgUfGxjO+FDnjLfVTliocMCrcnreCrqOSme8qXIhXPG2yg3vqj3xrsYH72t9eKHu1xUemC9xw2yBM8af26EvwxxNV/RQmqyKrMOyeLRLAg+2SRI00NtO69vkCHk83i6PJzsU8GS3Ep7uU0Pmfg1CndDEswNahDaeHdRBJvHkgA4e7dPGAxGP9tO2QzrIitNGQZIeKs8ao/GaFdruUmc4nUHL98zRcs8UzfeJdFM0pZuh8b4ZGu6Zof6uCervGBNGtG6Axns0YLlHA5a71Im/QwOWW+qovaOBOlqvv0sd5ts0WLpF+9wyQMstI7TcNELTVT3UXtBGRSp1mk9Rh/mEGnLjVZAdq4Lnh1XwZJ8i7m+Xxo0IMVwK2YDUgLU4HbiGOqU/4s4+Ghgma6DiEg2mrpuinmi4Qdd1xQw158xQftoURUnECXMUn7BAWaIlypOsOBUnrVGZbEc4oPKUEypOOVPrgsrTbrRMJHug/JQnyk6x1oVwpGU7Oqc9Ks/YozrFHjVpdqg/b4+mS/aoO2uFggRNeg9o8LpfBnmxNDg9roaSU1qoSKOB3lkjNJ6jwQXRet6Y0EPTeRpUntOi12+E2it0jus+qLoejrzL23AvbTcuntqPc6djcfViCu7evoEH6Q/w5EkWcnPLqLPYjPq6TrS19mN0eBpv5t9hanQa9ZUNKMgqRkNNKxdXw0NTGKbHJydfYWx8mhdnz68WxFWpiLIaoVbV3xJXy2tcVTaIWEozZGKrltbriHqRvKpFWXUNl1bl1JZTW1RaisysZ7h39xZuXrmA1OOx2BHkAy8aELvqKcFVWw7umnLwIDwJL8JbS4DNNsjrXOmJxJW+FCfIQBohhjIIM5ZFuIkcIkzlOSxtMMqMRWDJYauFPHZYKWKXjdLviqt9Tp/FFZtdkPFZXH2WVstrXSWw2lc+Imm1jDiWLuitjzhP/S/SBXmdKxGCuNIUxJWDKg7RNR20EYkrEQesF8UVYaGAffRa9vKoKynsNJRcqnO1VXMzYtQ3Ikb1R0QprUWk/FqESa1B0OaV8PvhK/h8988IWPHPCF/5FbaLxNX+lSuw/9tvcfCbb3CU2uOrVvFUwXNiYrgoIYFzmzfj9Lp1PNJqUVydIbi4Wv8jLrJC7Rs34jKTV1s24wYr1i5Jv91SErj1W3HFkBXDHenNXFrdZTWs5CXxcFFcKcnyIs9MXD1kckpiMx6IL0NCgG1fklbiW6iPI0aIUz9IXCSxROJKSgxZMkxcSXJ59XxRXskKRdd54XYFWT6TYLaIHHl55MjRsqwMsmSll+DrMtJcYDHYer6CAgqVlFBAMGGVK4KlHbKIrmxFGToni7hikkxKEFZqrLaVMKNgkTqTVooo1JBHgTqxTFwV0na2XqApj3wNgSItRS6vakSpXoxaE/q91FPj0qpEQwmlGqxIuwoXFExcldExheqy/Lws4qqGCS9LQ2r1UcNmEaT15sX6Ryxd0FBIF2SRUYszBbIaVqyIOnu+Jiv6rbYxQZu9OdodLdFKbaO1MU89rBelnjEZwqLCGPU8CkuHrlmTR3DVGGmilqciMrlFv4Pm9LfN0grt9g544eXFo5uGA4PQ6+2LTncPLphYkfY+UURRF5NXjvbUOqDdwRbN1nQNdtb0mDNPA+zzdEenszPhggEvHy6uJsLCeIH0Ph8fnl7Hamf1+/rihb8/hoIDMRwShJHQYIyFh2EqOgozW2MwExNNy5EYZ3WygtjMhL5cfk3QfpO86LsfPZcLXQP9XbQxQ7u1KdrpPrbR62J1rpr1tFCvo446XQ20mBqgy94aPU72fDbCdnsmmqzQYW/LI6TYa+mj1zZC55+ma52OiKTniMJkVAymYrYLEVfh0UQUJkIiMOwXhH4PLzrOGR12dmi1skKLpQXarCzQzup8WdL7Y26IVlN9NBvT32AmrnTUUEWfi0odFkGnyT9D/H0y0+Mpo6V6QmH2AnVlalV5iuDn+laqn1FTRbayIp4rKyBXXQX5mmo8NTBDRpLGgVu4uHqsooRHdJ7bynI4LyOGJPENOMZmFJTbjEQ1KSTpsDRBBZw0UcIpC1WcttLAGRstpLD6Vs66XFqluRsgleFpiDT6bT3rb4yzLNIqwJj+7hsLRdmD2MyBolkEl4qyC9LqXKTNF5wnLnBxZYdLUXa4EsPSBB1wdaczru1yIVxxncmrvTQ+FYmrxRkFmbxiMHHFUgUf8FTBSDw8FsWLs/OoqzO7kCuqb1VwlvrT54+g+FIcSq4siqtkLq5q7pxF3b2LaEi/jIaMK2h8eBWNj6//DXH1WCSuMjFQko1BPpsgE1bFhCCuRivzOSMiaTVaU8hTBRkjdSUYrivFy7pyvKirQF9DJbqaqtDWXINmVr+KaGQ01fBC66x21fL6VYvpgExY1VYXE0WcGkZVIaorCrikqqjI+0y5gCCtmJxaBq2zCKsligVxVVKUieLCp/iHd4OxeP/yCN6+PIg3g7vxun875jojMVFPPwzlvhitCMRMQzRet+7C2469eNexHx86D+B95368bd+NhdZtmG+OxlxTJLWRtE600XJ7JGbbwzHbFkHLEXjVGYU3XZF42xlBhOF1B0Ht2+5wvO1hBNO6F2ZbHTBFA4GpZitatsZcB7XtZphpM8BUmw4mWzUJNUy0KGO0WR4jTVIYbxXHZMdmTLRvwFjbOoy0rMVo61qMd/yIic4NmOjYiDF6bKTlRww1rMNQ4wY6VgxjrZIYbpHGUKsMIYvhNhmMtAqM0fpkmzym2xQx3SpP1yOHaS5+FAh5zDTLYqpRmu6TNMbrpTBaJ03IELIYqpbFYIU0+sukCBm8qFTAyxolDNUoYrRaBhNV4piq2IzJ8s0Yp3a0YhOGyjbiRck69BZ/j+7CFegu/gY95V+jr/or9Fb/CQOVf6Zjv8VU3feYqv0eE9XfYazyW4xXr6Btq+n+ryXW8Xa2cS29Z2sE6tdguu5HzDZsovdHDK/oXs03S9C6FGZqFfC23gi/0GDqfX4gWuKtcEl/Cw6t/h5J6+RwXcYEj9Qc8EiFpQpa47akJe5I2iBd1o1LKxZt9ZAVY5f2EckqT9yVXMSLF2e/w9MDBWHFI60IVquKFWK/udkDNwiWAsikFa9/JeFLz+ON21LeQkvn4UiwouzehC/n//+IK3+kSwXQaw0UUgUlAnCbnvPWZl9BXG3yX5JXHJG4+s+UKsjrXIlqVz37DUxacXElsUxkiUXi6ZYIQVzxVMGd/8eIKy6qZA+gQnY/p1LuwGdxpXBYJK2E+lJfFFpfrDm1DC6t/m7xdPQLSmnb30TpMEoY9JrYcqmScNyiuOJi6ncoWw6XVvu4tCpZJq8+s49TJJJWxXTeYuVDKFYhVA+hRI1QP0QdFXq/tSLxTMsHDzUccUfNDFcU1XGaOv4J4t/hqOSfESf/zzim/hec0PkGJ/S/RYL+14jX/Qtidf+EeP0/4bjJV0gy/RbJFqtwxno10uxoYOO4Dhdd1uGS61pccluNyx7f4ZLHt7jk/hXnsvu3uOaxCte91uKG70ZiC675iuFagDhuhojjVigNbsLW4vG2dag9KY/Jh2b4VOyMX8pc8FOJAz6V2HF+KrPHx1I7fCi1xacq2l7nhI91jnhfY0fY4kOdPd7S8lyZFSaKLAgrzJXb4k2NEz40uOF9owte19hjqsQEI7k6GMnRwkSBDmZK9Gk/Q8xXmmCh0gwL5eZ4VWqGuWKGOeboXHMFlpjOs8RYthnGskwxmmWMkeeGhAFGnulj6Iku+tO10H1HHZ231NFzVxMDGbp48UCXWj16jLivT60BQe19PfTe00X3bR103tBC8yUaqKQooDSRBj1xNBDaL4mnuyTwZKckIYMnu2QJec7T3fLI3KOA5/uVkXVQHdmHNJF9WBM5R7SQG6tD6CEvTh+5RHasPp4f0cczIvMowwDPY3WRHa+N3OOaKEjSQvFpXZSm6qHsPHFBh1pNlJxXR/F5NRFsWQPFFzRQRMtF51Q5JRdVUHpRGaWXFFF6WYHW5VB0QZZTfJGtK9MxKoQaKuicNXTu+gu6qDurjeoUTVSc1kRZshaKTmgiP16drlmT0Eb2EU0826+GJ3tV8Ii4t0sBd3bJIeOAErLomktSDVB53hAV5/RRRtddcdYAVWlGqEo1I6wIO7qXjoQDYY9aJpyIOlqvT3VGXZorXYMbas96EJ6oPeeF2jRv1KT5oOacH+ovBqD5SgBarvij5ZIPmi56ER5ovuhOuBLOaDhni4qTJsg7Svf/IA1O4+g1Jumg+ow+qtMM6DzG9BwmaEgzQ1OqKWGIxjM0iDitgWp63dX0GmrO26L2sjfqrkei7MZePvvyjbPxuJCSgJtXzyM3+zmam5oxODiMkeFJHknV3jaAluZeDNPyu4UPmB6bQVl+GR7de4rq8gYM0faR4WmeJtjS3I2GpnZe42pxVsFSEYK4+mtpVd1Qw6lqqPl9cdUgpBp+Flf1tG8DtQ10vnpU1NSKqONtaWUlcvLzkPEgHfdv38DltNM4vD0SgU6WcDNQg7OmHFzVZeBGuBMeGjKiyCsh4ipATxaBerI8yirQQCDIUAbBRrIINZZFmIkcwk3lhagrMzbLoCCuYizksd1KgYurPUxa/Y642i+qdfVX4srLkKcLMnm1XGAx4pm48jPCMYa/0C7WueIszS6oizgmrxZh6YIsddBZk88qeJiu56Atq3GlxFMGF0XWASslIeKKrn+vmSxPF+S1royksdNAUqh1pc3k1SZsU9+AGJUfEaWwFuEyPyBE7HsEblgB/x++QsB3f0boyq+wbdUK7Pn+O+xftQr7V6zEgW++xeFvvkHcihW8rtXpH9k/OTfj/BYxnN20ESk/rsOpH1bjFPUhTxOpP6zBOZYuuGE9h8krFnV1Q5x+t5m0kmKtGG5Ji+G2rBiXV4z7RLqoZTMMphMZ8lK8UPtDJq6ofSQjgYd07EMaCD8Q/wxbZzwiHtP6E3EmqcTwTFKckOBkMoFFjz+TFHhO17GYLsijn5bSBmlfOUFcsagrljbIirTnsCLtcrJ4LiNDxwmwmlfZcrKcLLZdmkksOk6WiS6WFshgMwkqIU+ZBvMsAktVmVDktazy+KyCgrRiNamYrPqMwlLEFY+0EkVbsWUusbToMWqZ2GKCi0VOVRioi2biY/WKtFDJCrbT8cV0/hJ1BUFc6QjiqlyHnYuelx1nqIkqE/otYsKLFWi3YFFShlxaNZjoo95YjxdoZ4XT2cyADSxSikVY8cgcvSV51WxljE5HK/R7OKDf0xGdLjZosjVFvbURGuixOgsj1JgxMabP0whZWlo1TzHUQSM9Z7OVCZos6PfPwhyt1jZosbKhbbbocXHDoI8v+r190eXuiU43d/R5efNaUCwiaZgVN/fy5LWwOp0d0GpvI0Qv0TKrSzXo740Bb090u7nxKK1udw+88PXDWEgoT68bDApCv38AT0N8GRSM4VBWU4oRhmHWsiLnUVGY2UFj5Z07ML1tK8YiIzEUGoIXvP6VUAfrha8nXZ8T2p1s0WJngVYurswEcWUiiKs2Ix006zN5pYZaXQ000vZOW0v0Otmhy9GGXjcTdia8LlerFTuHJfpcnDFCr5MVgR/08+dRVUNBoVxaTUZtxXRUDMaDwzDo5Uv7utG5nNHt4IB2G2u0WJii1dIUbawQO72nzfReNhnS/SYaDOizoqOOSjYRAPtcsFRBlnJKsOL/rGZaia4aL85eqKFKnz81Lq0+zyaoyj/XeSqszpUKslSUhNkDWaqghgqeqigiXUaSxoNi9H2WRoayAjJUlXBLRR4X6HuWJLURx6QJRTGc0JRBor48kowUcdJUGacs1HDaWhNnbLWR4qiDVFGaIBdXrL6VtyHS6LeUSauzgaZICzRBKpFCy8ujrBalVVq4Nc5GCtFVjC/EVaRIXEXb4fJWB1zZ4fj/cfeXYXVm254+3G/3OX1a3u4+Z0vtqkpVHCK4u3uEGAkECBAggUAIAUKMKCQQ4q5ocHfXhbMEl7gLcU9KdtXvP+Z8FoRKpWrv03p1f7iv+bgtWGs+9zXGmEja5oHk7Z64KBdXPOIqUhBXGVH+BJNXazksVbDoIL2TsaLsh4jDm1FydAvKTkSgciziikkr6lPH70NTkrwwe9oxtKWfRmfmWS6uJNnxkOWyaKuL6BmNtipNl6cKZmOocrTGVZFQ36qhFNcby3GzuQq3W2txp41FV9WPSasHcu531AuwiCtxI+eORITbkibcpN/5G9JWXO1qx1B3J/UfOiHrEUNK0zJ5ZJWM1rN0QIZQcL1ZDqth1QhxewNRP0Ynj6pikqoGra3VhNC2tcih620bL6kYzVU8JXAMUSWPtmpqLBXE1Qh1yB/1eOFRvwceDbrj0YALHvVRx13mhBGWLiFxxXPqsL/o9qbWBy97V+N1nx9eU/uyxxvPuj3wrMsdT7toux53vOxzw7MeZzwQL6QHRx3zdkc8lCzCI9kSPOl2onVOeEHHf97rhKfdiznPeqhj37uIjjUXj6TWtK857ktM8VBKyEwIAy6HHnZr4WGXBh7IVPFAqoR7slm41zUD97oV8aCH6FXE/d7pND8Vd7un4F7PVNzvmUbtNJqfijuyybgpnoTb4im426VIyxVxp2867gxMx91Bgto7fbRdH+1L7cN+BTwemIGngzPomUzHIzr20z4FzuPu6XjcNQ2Pumh5twJGuhToGhXouhVwt4OO26ZIfzwzqKVr7FTBfak6PVN1POlSw8suZbySzsJz8Qw87piOhxwF3GubSvt8gxvNfyH+jBttf8LNzj8Q/4y7nX/CI8k3eN41FS/ovE8lk2nfiXgsnojnMlpG1/O8S45s/PQ0PJMq0vQsvOhV4jzrURZElkyPXsbs8RN9vn9tWYsb1DHPcdZBzKyJ2Dd1FnVELJBlsBjZ+kuRpbMUmdrOyNZxRb6BN3Uc1qCQ1bTS8+NpgVlaPoQ3fSl5I1vb52+IK19ebD3tV+LKHzk6a+hctD075mfFld//MXGVM4pWIF0roRlI1xLw/5640qRtNcJQoh76/7640osU+FRcmcQIhdVNYv9V4qrpb/Bb4mp0/XhpxeZFdC+N9CwbqRX9lriy+DXjxVXTZ8RVk+nOMUblFRNXjaZRaDTbw6VVozmd15yW0fEaLHehznoLquyCUGLviVybxUixsMR5Iw0c05uKg3pfYL/RP+Ogxb/gqMMXOLHwW5xaMgWnlk7HSSdiyVScdpqKc87TcX65IuLcZiLefTaSPJWR4kMvMqvVke6vhvQ1ykgPmIW0AAWk+k9ByupJSFk1Bel+CsgOnI3cYHqhCdFDXqgBcjcQ4boEdYTClVAWoYT2gzq4mmyDkfz5eFI0H48K5tC0HWGLkUJ7PCy0w/1CWzwsscPDUls8IO6XWONeKVFmg9s0fT3fHJeyTXEpxxzXC61xu9Qe98odcIe2vV5ggcFMA/SkaKD7ohr60jQwlKmF4WxtDGfp4FKmLi6lE2m6GE5l6GDwoi76k3TRG6+DrgtakJ3XhPScBiTn1DjiM6roOKWM1qOz0Hx4BpoOzUDLkVloP66EzhMq6DxJ64+roO0YbXNEidYxZtP2SoQKLVND0wEVNO5TRt0eZdRGqaM2UgM1kTo0b0AYcWr30AvSXmPURZugIYZeVGLNCSuI9tui6aAtmo84oOXoHLQcm4fW445oOb4AzZxFaDqxmCM6ydoFaDo5j3Ag7NB0yg6i07YQnaXjnLdB8wUrNJ+3pGkLNJ0zJyy5zGqNt+FtS5wFYY7WBHO0JZqhNckErcn0IpVEJBqhhZFgTOvN0BJvibYEG4gT6cUokTraifPRmzAfPfEMerFJWIiuuMWQXVhCLCOWc6TniXMuEBPtZ5ah9awT2s8vgziBtkleCknCYojjHNEZtwDShCXoTlqG3mQ39F30Qm+SN7rjV9JxPOg47oQbTbvRZ+dOyz35uu4Eb3Ql+EKWsBqyRD86hh9NB6AraS16U4MxlLEelzOC6e8gCMMpAfQ34I+hFD9iFeGDbrq+pkMOqI42Q8N+S4jpefbHL8EAXVvfRSf0JDnRfTqhL57mL9D0eSav6MXxDL0ksjZuET0Pd3Ql+6M7dSOk2TFoKzyPitxEZF+MQ25GKppFIty5fRffffc9fvjhr3j18j2uXrlDndHLuHPzIT68+Z6Lq5qyWqTEZ6ChpgW3rt/HwwfPubhqa+1CfWMr6tpa0CgVirM3s5EAWYF2edTUv0pcdf++uOog2qVSQiZHijaJBA3NzSgtK0N+bg7SkuJxLCYSG/084UsvuZ42cnFloQ9vS334Wutjta0h/OVF2gPp5SdojgGvczVeXAXN18c6R30ELxDklZAyaMAjroSoK0NscTLCNmdjLq12LZdLK44ldrlZy2td2WKP18fIq9F6Vyzqav/viSsmregli7cs8mq1IK8O/Ia4OkDHP8Cjr2yFkQVZnSs2sqCrGa93xaOwXMwQtdRULq4MPoorjr5Q74rJK3t1bLVWw1YrFWwyU0K48UyE6s/Aek0FrFOdirXU/wucOgHrp0zA5qmTsFNhGqIUFLBn6jTsnTIVMZMmY9/ESdg/cSIO0Tyrb3VWWQVx6mrUZ1TmIwqelNe4OjcacfU3xRWrc6WBLH1NZBvSd7yRFgqMtVFgpINcA21k62oih40mOCqvDHVRrKeDIjpGoZbG74orLq+0NOT1p4QUPkFcaY6Jq3ImrvTkEVd0bFaYvdrUkEdEVRob8CLrNabC6IC1pvJC7UbCKIMsAquSFWs31B8TV0I01ihMcrHRCFm6ITsGG5XNil7+hYLWLIKFjRzI0gJZTSshPdCIEKKumIgaFVdMUolsPoorPm1rjGaiyZYtN+ICim3XbGeKtnksbdCap/B1zKXvYVreYKpLv/N6aLE0RLu1CdroGM1sHysDNNnJxZWjLZdKLFWQR9vMtxVSx+bYQDKPFWZ3gIxF4zjaQLqAYccjsFiUFBMeTJhJ2WiBzgtw2csZ11etwGVvV/S6LUaP62IMeCxDv/sy9Cyn717nRcQCdC1zRNdS+l5ftgD9tJxFHPUto++/Zctw2X0FBpe7oXvJUvQ7u+Ky50o6rjeGPL0wvNILV1exYuqssDmTV4F8dD5WTJ1FVvW7L6fzLKXtVuDGmtW4GeCHG7SO7cMitS77+OKq7yrcDlzLR+y7zYq1B7Mi6MG4y2VVCO6ErOfcZvNhoXjAIq62bcXzHdvxJGIrHmzehHvhG3ArKJAXdGdi7JKXO/rc6HrdnDC0whmXWbogzQ8vXcDF1aAjscAB/fRsux3oN8DOHBJ6xkxuXfdYjiv0fPqZvGNRUWzUPz7y3yJcWeGGO36sULwfnWMl3d8Kuhc28mAYnm7aimebtuDhuvW44bMKl1d40rNz52mTLE2yj0mrpQsxuNQRfUxEss+SPlMpGzFyLn12bNRKWzM+CACTVVJ5pBUrzt9Cy5rsLNBoa87rWYlsLD8rrmrMCCauLExQbm6EMgtjlJobo5D+j3KYuNLVQi79j+XQ/1YW/R+lGOnhHP3vH9FVxkEDVRw008IRW30c5dFWpjixyBynnCyFaCtXO7m4+hhxxUcU9GfSyhHn1y7A+aCFOMeKsK+TM1aMfalcWhFhgri6wKTV3xBXSX+XuFrDpVXW3nXI3x+KkiMbUXZsC0qPMiJoOgLlp+jd6cwu1J6PRH089a8TWLRVLJrYiIIph9GWfhydmWd4mqAk+8JnxFUqL87eV5aBgYosDFXn/Epc3WiqwK0WJq6qOXfaanCvvfaz4uqefITBu50NuCMW4RYXV824Rr/1l2XtGGBpgPSbLaa2k+YlvG6VPLJqHOLRtMDORnS216OjrQ4drbXolNPBIqpaa6g/waRVFVpbmJiq5PWqeM2q5gq0Nn3C6DKRnMZyNDeWfRRX99rtcIelqonNcUdiirsyE9yXGXNp9ERmhRfdDsQ8PJPOxRPxHDyTzScciXl4InHAY4ktYYPHUmva3hqPZRZ4KDbG3TY93G3VxcNOQ1pGx+oSeNpthmfd5rStCUbEhrTeAI+kRnjWZYLnXcZ4KjPEU6k+nkh16ZhatE4Dj2Qs/Y2lwinjcdcsjEinY0Qylaan40mvIkZ6Z+BhD5NLs/CkX4mYjUe9M/GQCS0mlKgdYeuJkS5FQTAR97qn4P7ARDwcnoiRSwS1Dwa/wYOBr/Gw/2uMDEzA08GJeHFpErXf4nHvBDrfN3jSQ23XV3ja9TWe9XyD570TqZ1I1/MN3dO3dE8sEmoKMRUjnQp4JJlJ96uE53QPr+ke3vUq4UPvbLztmoEXEroH2o7xuGMSbU/7d3yNB51f4oH4C9yX/JGu9490/3+h/SfiZddUvJJNo/2m4LlkMl5IJ+OlbApeyKbS/FRaPo0f87lU4AVHES+6ZuIFi8aiZ/C0m+iaTftp4kO3FX7qXg60B2CEOu2Vq41xWGMi9kyaiGOK2khSt8dFDUekqS9GhqYzsrXdkafnjXx9P2r9kKvLUgJX/b64YimCGqPiavWvxRXNsyLt2awWllxcCdFWq8ekVabmqv+FqYKrkU/nz9eQS6tPxFWupjCSYDZDkxHApRVHI5ALq1H+XnGVR/eZr7sGBXofKWQwmfV/QFyxtEAGE1esZdKqWD2Eiyte40prCx9V8P8acWUU/ZHP1LfqMBgnrvTHiSsmreiYoyP5tY+TViwlkEdhfUKbsVCrqtnkb4urZi6rPvJ72zJR1UDPkcMEFo++EvZrMYsh9qLFnJ6pxa9pNqfnbSbQxKXVbkFQmQg0mewYgxVjZ2mCDaaRArRvgwX9uFruJLaj3mo76qwjUG0fhop5fihZ6IqCBQuQ5WiBtPk6uLhACclLpiFp2bdIdPkWSe4stU8Ryb60fJU6LvpqIMVbDak+qkj3VUM6LRPQQKafFrIDdJEbpIu8YB3krddEbgiLoJqNrGBFZKydhoyA6cheOxP5Iaoo3qiDki1GKNlqipIIExRHGKBwsxbyNymjeMtM1OxWQttBTciOa6HnlCa6T6oRqoQKuk+pQHpSGZJTSpCcng3pmdnoOqeErvNKkJ2fDQkhPjsLnadnov3UTHScpu3OqdI6hgoktH3HyRloPjoVDYcmEt9AdORbNB+bSMu+RRPNNx2YgKb936DlwES0HpyEloMTIYr9Fo0xRPS3aGDs/Rb1nG84tVETUBX5Fap3/4Wu/0vU0nQdUR/1NW37DRpp24Y936CO5mt2f4WaXQy23deo3zOJ1k+j9YpoiFJE/e5ZaNitDNFeDTTv00PrASO07jdGSyy9nDBouvmACV0bvaAcpBebgxZoP0QvJEfoReW4PSTHHSA5QS8rpxdAepYJISd0XViKrrhlkBFSzlJI4hZDEr8I0oSFkMYvgDh+PsQJ8yBJnA9ZMmMepElzIEmgYzLpRPPdKY7oTqU21YGwQ0+6PXoyqNOeYY2udEtOd7oVutNoPsWWsCPmoCeV1XtahIFUJwxcHGUphlKdMZy2HMPp7hhK98RgqhcGUlbSdvRCk+6LwfRV6E/1QR/N96V5ozd9JXrTPOh4y9F1cRm6iV6a7kl1pfXu6E/3InzRc9GHrtsD4vNuEF9wpXt1pft0hSzBHV1JnnQv3uhO9qF2Fd2nH2QX/aldA+nFAHSlrkVPWhD6iSEmrdLWYjg1kK41gK4zAJcz1hC0zwUX1OyzQuluejk9YAXZuYUYTnHh9zOQ5oLeFGf0JjmjL9EFfQlEPF1r/GJiIXoTFqEn2Zmu04vuYQ09o3B0ZceiuyIVLZX5KMlJR15mOhrrG3D71l0urX766We8e/s9rl+7h96eS7hJ7dsX7/H04TPUVTRycVVT3ohrl+/gyePXuHfvKfp6r6ClVYKG9tZfjyool1JjqYGfpAqOTxfkoooJq+6P6YJCDSyhvtWovBLElewX4oq1Te0dqKmtR3FREbLSUnDhxGFEbghCoPN8eDuYYKW1AbythFRBJq387Iw+I670BXE1j6GHtfMFghz1EEyEEmEL9LFhoQCTVyzqKmKZkSCuXC2wg7F8FEtBYMkLtY+Pvoqhl6lYH1ag/XPiipatoWUBjjgUuACHWMtElp8grw5wefU3xJWnNfZ7WI4VaheKtbNRBs2xZ5kpTxXcvXg04mo8ekK9K3t1RNgI4mqzuRLCTWYh1GAG1muNE1fTJiB48tcIn/Itdkyfhj2KioieroCYadOxb8pULq5ivvmGc2DSJJyYMYNHXF1QU8E55dk4O3sWzhHxTFapqvIaV4nKyp8VV+msOLuOGpdXTFyxVME8Jq2MdXiUFRNWmbRNlo4Gl1h5BjooIIr1CR1t6gNpcnn1kXHySlOgWFMDJbRdiZYWSrXGiysNAbm4KtfX5uKqhl6466xMeC0fVqdnLNpKDhNYdWamnFpWgFo+6iAr3M6EVjWvgWXIYdFWVRy2DRttzRIN1kxaWfOX/gZWL8jCiEdaMWnFUgVrTPTo2EL0lRBFJYgrJqyabEwEWKF1WxNOM9FiZyIILBtDLq+YyGqbYyak3jF5RS2PrDLTRYOJDvUN6PfBQh/NFgZosjSAiP6Hmu3pN2G+NdodbXnUVccCe7TMsYLIVqiP1WrL6h+xulhWvEh751w22qCFfHRCK07HHDbaoTUv6t7J5BaLnlq+CH1uS9C9fCH63J1wydsNV7zpe9tzOc0vRa+bE/pcl6BvOX3HuTBo2mUp+pxZeqArrrEC467ukC5czOXVAE0PuXvw+k3DXp644uNNx/PhMuuajw8fJZDLqwB/DK/0QN+K5Rjy9sANJq1o2XU2ct/q1Twt8JqfP01T689GKVyLW+uDcTtUEFR3qGXzN4LXcW7S9B0mrjZ9FFePqX0YsQUPtmwSoq5YeqHfalz19cKQhyuG6R6v+3jglq8Hrq2g3yynj+JqiFomrnromckcLHmtqUvLl+AG7XPZlX7nnOZjYAnDkUdJDdNzuUH3c89/FW6t8sGwxwr0s3pe3r64GxSCpxu34NnGLbwO1nUfX3pGK+j5sVENXTDg7IT+pfQ7umwhQb+pLJKOj9xIv/3ssyLYaJUtduZCMf4FtrzQPyv+38j/3tiok+b0tyCIq1FY9JVQlN2cR1sxcVVtbiqIq3HSKpf+X7NYqiD9j+XQ/1iWkT5SDHQRR//XxzWVcFBHCQeM1XDIShdH6Hv7qKMxTrDaVk5WOMOk1XI7nHWz5/WtmLjita2YuFo1D+fpO/XC2gW4ELQQF9YtwnniHEMurc6HsBEDl3FYiiATV+c2OON8uAtnVF6Niavw5Ujc5IqkLZ+Iqx0rkcpqXO0erXElSCtBXAUid18wClm01ZFNcmm1FaXHtqHs+HZUnKL3prO7UcdSBOOjIUpg0Vb70cxHFDzMRxQUxNUFSHPiiE/EVTGTVynoK0vHYGUWhpm4qsnH5doiXGFpgo1lcnFVKUcQWHfbanC/vfaX4qrz8+LqhqQZVyQtGJa2oY8VW+9qR6esDR3SVnRKRgut/xJhpMAGdHYI0VUdo+l/v4BFVzFpNSqqysdo+S1EZWihe2olWhpK0dTApFUJGol/81hqjBGpPh7KWDSTOka61fGYeNqjiZd9enjTb4K3A2Z422+ON30WhCVe9lrgWZcxnkj0CV0umZ52ETImmlR4Dab77TPwsJMJG2U871HjaWrPOZp40aNB26vikWQ2RsSzhG3onC97tPG6Rw/v2Hl7dfCSlj3vUsGLbiVaN5uLl6dd0/BYMonzvHsqXvQp0rXOoGumdb1KeN5P5yKe96viSa8yHvcoceHFlr0apHOwdb0qfPuRnql41D8Rj4e+xdPhb/GE2seD32Bk4GuM9H3Fedo/AS9o+XNa/qz/GzouE1Vf4xkTSV1/oWv7iviarmUCnskm4KnkGzwVTyKmEFPxTDwdzyUz8VI6G6+6lPGmexbedRF0fiauXkkU8ELMmI6XEkKmQNtNx6vuaXT/k+mev8Grvgl43fctLZuCF0xOdU7Bc+IlTb+RTScU8FpK+0kU8Voyg6Dzdc7Ai44ZeClm5yaYuCKed8+gz06BPitqJSq0rRG+Ey8EOlbhZZ4v2jfRl4PpdERO/hL7J1EHZKY5EpTmIFV1CTI0XZGj7YEcHW/k6vgIKYFavsjSlEurMXHlLU8X9BurbzVeXGXIUwVHa1uxaCy2XY5uALGGjzz4C3E1Kq80hNpYmaxAuxrtoyaIq1z1AIKJK/8xcZWjKTAqrlibq/kbaPjS/r7II3LVhOlcJq402Do6j7r/WLQYKyqfyebpfCzaKkudiapA2kZgfI2rXFrPpBdDqJM1Hn/k6TD8xshn8OivABQwNAQKNQJRrLEWJZpB1PEKJkK5rOJobeDyqkhTYExg6X6GUXGl+THCagw2euA4kcUirhgsXbBcc9M4cbUN1VrbUa29XS6vdvxCXn0qrpis4pgwaRWFVpM9Y9KKj1ZncZAjsTgEqflhyIgu8yMcLq+4qGLQcrNRDtK6/UQsLY+F1CSGiIaEjstg4mp84fXfFFdMVulHfUwTpG3baH2bcQyPomqTj+jXbvrL6KrP8feKq78ltH4trljE1d6xiKsmtp0Znc88htj7WWk1Jq5GkcurRpOddBzCaAexjSMy3k7LaZ4XaN9NHedd1FlnBdjp87XegmqbTaix24iaOeGoXrAO1ct8UeXuiirPRaj0cUDVagtUBRqiKpg6/CGqKF2vhKIQFRSEaSA/TJcwRF6IMfKDDVEYrI+idbooWKeHfCaqgqhdZ0DrGDS/Xoe2pZcW2jd3gwpywmYjJ2QmcoJnIDd4FvJDVVC4UQtFm/V4raairYa8dlP+Jto+fDbywhVo3XSURkxDxfbJqNz5Lap3fk18iaodf0HVzr+gcveXqIxkfIGqqL+geu+XqN33FWpjGV+jjtr62AlojP0WzfunoPXAVLQcmILm2IkQxdByonbvV6iOYvv/ido/oWYPa/+Iqt1/oPP8M2p2/Avqdv0J9ZF/Jv6E2l1/pPk/E1+gfvdfiC9Rv+srmmd8jVp2bdv+iOrt/0LL/wRR1JcQRQo00vYNbL+dtD+HjruTjrfzD3ScP9M2X6Npz2Q0RU2nbRVofhZa9qiiPVYb7QcM0HHAEB37DdBOtBLNsXp0X/TCsl+flhnROhOID1hAcsgK0qM2hC1kx+3Rc2Y++uOWYDBpGYaSnTGYTB1fojfRBT2Jy9CdSC8WKWw0PFqe5ox+mu5PpZeMDGfOQDqbZ9ssQC8rNJ6yCP1pizGQQZ3mjPm0zTwMZ83HUPY8DGbPwUAWdeSz5mI4h5bnONK6BRjKXIjB9MUYSneill5WUp3Rd5FIpmNfpM54mhvhTsfyJLzRl+qFriQPyIiedB/0Z/qjL9OPWE2sQk+mN7rTPdBF+3SluaInw41wh5juqz3RGR1JbuikfdsTPNB8wQ0t513RkUDrk1YQbLsVkKR4QZbmS/uvptYPsvQ16MoIpHYtpOlBkGWsgzSN2pQA9FwMoGcQSM9nLT2PtXQ/a+m+AuhaV/OUxJIoM+Tv0EftAWtI2bOma+pPX45eeqayFBdIk5whTXSlZ+2OXjp/bzKto/tn0k1G9y+7uJIIhPTiRkgy90FWlobm8gIUZqYjMzUFtVXVuHHjFr7//kf8/DPw/t0PNH8fXV1D6O+5hHs3H+Aezbc1dqIkvxJtIglu33iIF8/f48mTN7TtQ/T0DqNF0olGcQuapb9VnL1THkHV8UuZxaVVJ4/OYrKrlacKdvJorI6u0fpWn4qrLjqOUPOKRVu1SaRoFYsham5FRUUl8nKykJ5wAUejtmODjytWL7CBt50xfOhl3deWRVsxeaXP61utsdfnxdkDHHQRyJjDoq2EiKu1coLm6yF4PivU/lFchS/Sl6cLGmDrUkNsdzHBTlehztX25eZyBJG1y52lDVr/Qlzto5ep/T7zccDXEQdXOeIQr3MlcNCfYOKKYNLqsBxW+2r/aqFQO693Rd+t+73tucDiEsvLnqcL8pEGPawIC8SuINzNEeNuwSOv9rqYYy9PFzRC5BJD7KZ74AXa+QiD+tjhKIir7Q7qiLBVxVYrZWyxUOLpghuMZiJEVxHB6lMRpDQRa6dPwNopXyFk8gRe52q3ggKiiZjpioiZOh37Jk1GzDffcnHFIq+OTZ+Oc0qzcUFVBXFqKohXU0WiuhqSNdRxUVODjyJ4UU0dyWrC6IJMXKWz4uxa6kjVUqVWFRk66vRiq0kvtprIMdCiF11N5NJ8jq4G9QnVkE3r8/Tp94FefJm4KmLySo/JK/pNoGNxdFirQX0iDRSy6Ku/Q1yVsVEGiTJdTeonaaCczlHFUvcsjVFrYUQv4kaoMqHfOF6PyoBPs8LT9eZmaKCX9QZLMwELgqX+MbllJB990IiNRGg8liJYZ8pGW2PFq+VRKiyCi45XR8duMBdqWtXTOVnKIBdX5gY88qqRljXROlabio0I2GxryiOqODTdQrTaCW2zjRGPvGK0sKirOZboYMXOmZByMJenCxqgyUIfLZYGfL6FiS9WlNvRGp1MVtC2TQ4WENkzSWHCa2mJRmtjEW3Wpminc3XYsXpING33sV4WE1odXFxZ83OzSB1WHF7MJMniOTy6qt9tCa/71OeymKcNdjkJkVYMNi1ZPI+Yz8XV5RUrcMVjBXqXLoXYkdYvZvWq3DDgyupXufER+C57eRJeGKZth9zdMOzhjms+K3HTfxWuslH6Vnrgku9KXF+zmvDjwkoQV/481Y5JK8YNlh64fj3uh4fzqKq7oSG4uW4drgetFWDpebTsPq17EhGBp9u2YWTrVjzcuoXaLXgQHob7wcHEOtwJZPWtVuKq9wrc8PHATW93QUYtmove+fbom2eHfmr759uhZ64VeubZ4JLTAtzycMFtr+UYpufUt2gO+hfP5Wl9A/ScmNS66eWOO75eXGBdXuHG7/eS50rcDgjCkw0b8ZRgxeuvrlyJIXo+A8vp99iFntmyRehjaYf0fBm9S+ahm9c/s4d4vg2XjS0snZR9XnQ9HQts0U7fr0329DfL01FNuMBstKG/cytT1HPYqIH0t21hIkB//1X0N11hbowKWl5Of7MsRbDAUI/+j7V4tFU2k1dEGhGvrY6T6ko4oKqIWO3ZOGimiSP2BjjmaCKXVpY4vUyQVufcHHDOnfCYg7Nec3DGmxhLE2TiSpBWF4IX4XzwqLhajPPrl+B8iBMuhC7lowaySKtzcs6HC1yQpwwyeI2rjcuRsMkViVxcEdvckbzdAxd3eMnF1SqhvtUeJqwC5G0gr23FxFXRoY0oPizIq7LjESg/sR2Vp6hffTYSdedZUfYYXpS9JfkAWlMPE0e5uGIjCkpzLqArL0HO+IirFPSWpqC/PB2DVTkYrs4dE1dX5eLquoilClYQ48VV9VjU1f32ejzobCBGUwWZtGrk0uo6l1bNGJa0YEDaim5ZGyREJ0130LJOJqloW0FUjdKIjo4GdNCxO9qE6KqOT6SVUGBdSP1raaqQ81FQNX8GJq2aG0s5LY1yaVVfjMb6ItRT+29e9mrjea86nvWqELPxjNdKmokXNP2qTxmv+9Txtl8L7wd08GFQHx+GDGleDy+6NLj4eCZRwjOpEp53USubgcfSKTzqaKTzGzyWTMQT2WQ87ZqCZ11T6bjT8aJHkVDA8+7peCqbype/7p2BdwOqeD+oje/oHD8OG3C+H9Kh82rgTa8yXnbN4FKHpcS9JF73KtB1zCBm4hXt/6KH6KNr7lfF6wF1vBpQw0sGzb/qV8PbQQ28G9bGuyFNWq9K9zkLT1i6X/dkPGbRUj0soopB072T8ITapyySiqZf9E3mvORMoXPRsu5v6BlMoOv6Rg6LhpqMVzIWEaVAzMBr6Uy8kc4mlPFOpsp5Q8/qjXgmXnfOoHYW3tLze8vWS1XwoUsVH7rV8L5HBe96ZuNtN90fPbP3fdPwvn863nXTcTun43nbVM7rTgW8l83CB5kStQQd5z07j0QNr9qVOa876f7F9Pwk9NmKZ+CpRAGPWH0s2v9+03SMNKrjeYMVfmhegfdl/hja54SUucqInPxHRH05GSemGCBh1hyka7A0QQ/k6q7k4ipbeyWyNL0FafXfIa4y5SMKcmklTxHM/T1xxeXV6jF59Dlxlc0isejY2eq+Y/JqvLjiyz4H215NLq0+K678eJRX5i/w5zWuRsVVrnoQH0nwXyWuPon8ytceTVn0Rz7tnz9OXI1FXGkGo1grRJBVo8JKI5S2IViUlNaGv09c8aLrcj4jrsZSCHk01m+Jq+2o0d6BWp2dqNP9LXElyKvWT8WVeSwkVgchtTrMkVkdQZflUcjMj/4NcXUE3eaHaP0BYj/NE3J59d8lrgz/trjimPw+/6vEFRNWo3BxZUbbWdD5LGOIf724qjfejnqjbUQEGohGE8Y26jTTcgv6LC2ZsNqKStuNKLcNQblDMCrnr0PN4nWodfFHracX6lY5o37NQjQGz0FTuDVEW0zRGKGHuggNVG1RQzlRukULxZsNULTJBIXh5ijeYIrSMEOUhemjJFQfRev1kb9OD7lE9lodQhNZQfTiEqyO7BBVZG9QQXa4siCkwmYhd/0sZK+fTetoeRhtE66FnE06nOyNasjcQOvDFGj7acjfOIX4BgWbvkTRlj8Tf0Dhpn9BIbXFEX9E6fY/o2T7H1G0nea3/QGlu/6E8qgvULn3S1Tu+Quqo77k0U2NUd+iec9E4ls0cb5BE4+A+gYNeyagNuor1ER+gZrdf0Zt5F9on79wQVW/6ws07v4SIlrfSMsbdn/BBVRj5Fe07GtiApoi6ViREyHaPYn4Fg272LZf0rm+Qmv0BLRFf0PtN3yaLWui4zCR1UTnaKJziiL/zKdb6Jpaoqeiea8iRHtmUquMtn2a6Digh/b9+miN0SN00bJPF81EU4w2RDGaNK2N1n166Ig1gjjWFOIDZpAcsoD0iBW6T1Cn+qwjhuKXYDh5KYYvOmM4dTkuMVGU4or+iy7oT3XBcCZ1mLM9qKWXhfQVuJRBLxjZ9AKR5cmjoAZZ9FAqk0zUaU5ZSvPLaFvGElzKWoIrOU64muuEyzmLaX4RsZiWLcHlbCdcylxKx6PzprtgiI7TT+ftveiGbqInZQX607zQl7ESXSmekF70hOSiF9oTV6Dp/HI0nluO1kQvdKauQmfaaojTVkGS7kt407QXxOlEhic60z3QTsdrjFuG2rNO1KlcRrgQrqg554r6C+5oTliBVjp+axIdm6abEmk62RttKauI1WhL9Udb2hq0pa9Fe/o6tGcE07IgtCStQUu8H9oT/CC+GABpSgC60gIgo+3FtH/tsYXI3mVC0Evq0bkQMyFIz1eS4oz2JCc0xS1Bw7klEJ1zQQtdR1ucG9rjXekeXdCW6IyWBFe0Jqyk+UB0pmyhDu8BtBQkozwrHSkXLuDC6dPIy85FT3cfnj59gQ8ffsD79z/g4cPn6O+/Sh1KKdqbxBC3ytDa0ImOJimuDN3Cs6fv8PbtX7m4unzpNiSSPrR0tqNZ0ooWaRtaJe0coTB7+yfiiskqMTrktPNRA8VolXYKMJnVJUFHl5SQcWE1yufEVatEghYJ7c+KtvOoqzoUFxYgNz0FF44ewK71AQhcxqKuTOFjZwhfO3342rAaVzrwI/xtCTtt+NtrI8BBh4urdXMJVuNqnj5vmbRaP05cfUwVHFekfRmrdWXMBdY2F1OB5WbY4Wr+GXFlj33eTDzNw0Hf+Ti0aj4Or3bEYb8FnEOj4srfkaZp+RqBA0xarZorR6h1tZ+nDAowcRXLxZU19nlYEuaIXWEuF1dmfJTBvc4M4zFxFcmjrj4RV/O1sX2uBiLsVbHVWhlbLJWwxWw2NprMQhgfXXAq1qlOxNoZExAw9UsETf4KG6d9ix0K07BnTFwpIHbKVMROmoRYVu+K2qPTpuL0zBk4z+SVihLiVZSRwKKs1FS5vErV0iS0BLS1kMahZdoatEydpwtm6mpycZXJUgfphTZTS40Lqxw5uTrqyGcjCeprodBAWxBXPPKKpnU1edpgEYvAouMWatJ2GmrUh1Kj/hGrc6WBUi1NubT6RFzRMZmwKqHjl+jQb5e+BipMdFBlrk8YoNrMAFWm+qg01hMw0RfkFSs8zVoTA9TRdD29tDOBVc8isEyNBExYlJU8tZDaWhMTLrBqqK1jGNM2hvqcBtpexEcPNKVjGKHOzBD1rOYV0UDnaDQ1oN9/Q/r9N+ajArbYmaGVYctqEgm0MnHFC7AbE0Z8utnWnEfS8BS+eVZotTej8zBJRsdihdzZvnMsuWgSLxLkUrujDZoczNFoa8rFlYgdj87bZE770DNpobbN0hjt1sY81ZBjKwisdibAHCx4JBYr8t3CRjG0YussIZlrA9kCe14jS0awQu+dc60JG55mKCba51rxdEXp4rkYcl/G5QwbFVC2aCG6lyzBgPNyHn3V78xGynPhEVmXPTzGirL3uyzjxdgH3Zbjircnh6UJXmEia81q3AoI4EXXWQH2a6v8ccOP1YkKwJXV/rjq589rXD0ID8fIpo28nhVLG7y5Lohzg7Xrg3FvwwaMbN6KJ1u34dGWrTS9hbcPmfAKDcMI8WD9etxeswbXfb1wzcsNV9yW8cgpoZ6UDbrn2KB3ri2vMdVLz2Fw0VzcWO6E2yuccY1FqC1iz4m2WUy/x0vmYGDpfFxyXYIbHi646emKax6uuLrCjUs9Vvfr9pq1eBwWzou2sxpYVz09MeTmylMEB3iNLCatHOl488boZiM7ysUVi6xqZuKKPrc2+vzbFtqieb4VGu3p79HGSC6vjNFgzQYEYKMFGqLWgv43zOh/g/2PWBgRJmORVmUWLE3QECX0d1tooIs8liJI/6PZLD2Y/u+S6P/7tPpsHFKh7xRV+m7RVcJBS20cm2uMEwvNxtW1ssMZJq1WzME5j7k45zUPZ1fO49LqjC+1cnF1PnAhLgR9Iq5Y9JVcXJ2Xi6sLo8JqXDsmrjYuR3z4ciRsdEXCJjckbnGXR1x9RlxF0XtgNL0DRtM7YDS9+8UEIX//qLgK5zWuWLpg+YkIVJzcjqrTO6lfEYm6C+PF1UG0px1FR/pxak9wccVSBVnElSw3EV35SegpvDgWbcXE1UBFJoaq8+RpgoW/Elcs6upTcXW3vXZsVMH7cmk1WuOK1ba6Lm3CZWkzBok+olvawguui5mwIjokzegUi4gGIbpKTkeHMEogK7Le0fr74qqlqRLNdG0CHyVV0zg+J66a5OKqsb4Y9fVFqKsrxL952a2MF7yo9ww872ZiaBrNT8NLRvd0vOhS5NLoVfdsvOlVxdt+dd6+6lLCCyntw+onsVQ0mQKeM0nFoo6kXwrIvuI8lnyJR+IvePtUxuo0fTvGq97J+DA4Az9eUid08P2gLn4Y0MEPQ3r4cViPWm2862Hiha6NeNM9E98NKNNyFdpWGe/7Z+EVXesLFo3ErrmXrrd3Jr+nUVi01qteJbzpU8GbfhWapvvtVuSRR09YsXPpVLq+yQKSKXSN0+XPguhS4DWjno2hwOtGsdS8lwzpVC6rXndNxxt6Tm95NJUSoYL3TETJ1Ah1fCfVxAeJBt6JVfGmXQmv2+h5dijjnUQdH2jddzJtfE98kGjiTacKXnbQPbQzUaVAx5qB7/pm4Ts67lsx3W/bDLxsU6TtZtG+KnRsOoZEDe/pWO86NejY6njepMx50ayKZy3KeNw8Cw9FCrgvmoLbjRNxo/ZbXK+ahJvlM/Gg3BDv6lzwQ9VaPDjrjRI3fexT+DN2/OkrHJyghbgZc5Cp6YZ8fZYi6ItcXR8upwRp5cvJ1vIRGBNXbHr1L8TV6MiB4+G1r7TkEVc6a+hLbXya4EdYvSu2XZamvDi7uhAJxVME1Ri0nEdi0fWo+Qjy6n+TuMpRX0vbBRGsDRwHk1eCuMrldbL+DnGlNSqu1oxRQOcoVA9EEZ2nSH0dTQfTsvVECHXO5NJKDhdXuhtRprfp1+hsHEsL/HvFlcC/Xlw1GTJhtRctJnuF9EBTgTZTFm0VjY7fEFddFkfRbXH0N8TVkY/iyuyAIK3k4kpmGgOpafSYuBIbjfL5VMFfjypI8/I0wTaTmF9Kq79Bq7xWFZdN/0qauKxiUVSxHCammsYfyyR6DL6cnluzBf3gsVH+LKPRYrHn8+JqPOZREJnRZzMmriKo3UrzhClhFoE6iwjUWEWg2oY+Zzv6O3EIQencQJQ6+qHcaRWql/uixtMDNb70kk8vXLWBdqgLtkBdGHXcw7VRuVEFZRtnoTh8JgrDZ6EgXBX5tDwv3BB5G4xREGqIolA9lITSi0aIDgqCdZATqIWMNfTi4q+G1DWqSA1UQVqQMtLXE2HKyAxXQs7G2cjdMBs5obORsX420tYrIS1EBekb6OVmkzYyN+sgc5MGsjYq823zNs9G4ZZZKNqqgJJtU1G6YzJKtn+DwoivOMXbJ6B05zco2fk1inZ8SfNfonTX1yjf8w0q905ERdS3qNz9DWpom7odE9G4azKaIqegKWoqRETT3qlojpmGppjpaIyZirq9k1ATxdL+JtH8FDTupe1HiZ4M0Z6JaIj8BvW7BRoiv0Xjnklo2kPH2qNAx1UUoOnm6Om0D52H9mXbMER0XH4MOkdD1De0jI4RNYH4mk+L9kxGw14F1O6ZhdooJboONTRGa9O16NJyXdRH6aKO17rSpnlaHq1FaKJxnxZPJWyPNUXnAQuID1pCfMiKR1v1nnVE3wXq6MY7oS9hKfqSqOOb6obhTC8MEYOZnhjIounsldSuRH8Gke6NgQwf2mY1htJXYTDVG/0pnsQK9F+kl4kUdwymr8BwlgeGsz1wJccT1/NX4kaBF67mUcc7xw2XsxjuuCQXYYNpngQdN9UHPSm+kF0k0lajNzsQ/blB6M4KRMfFVWhJ8kXLxdVoJkRJqyBK9kMrE0lZwWjLCEJL2hqCltG+bRn+aMv0RxNdY8PFlahP9EJDsjexCnW0b23iKtTIqUrwQU2cF+oSaLsEb2p9UJfoh/okP97WJa1BXXIAapPXou5iMBHCEaWGoTl1AxqTg9GQsBaNiWupXQNR4ho0JflTp9UX5ceWIWuvHbJjbFF10gktiSvQkeqB5iRX1MUtReVZJ1SccUbVuRWovbCSOrt0Hec9aJ076uNXoCFxJT9eS0o4pNn0vZd3BjUZ8bh4+hSOxMQiNmov4s6cR21NPYaHr+LBw8d49vwNnjx5jSuXb6G+tgU5mYUoyC5BQ1UTeiWDuH7lLkYevsSjR69w/fo96kBKUFpagzpRI9plLMpKEFZtvymumKySoEMOm24jWqVMXrFpKdq7ZFxaCQi1rcbE1WiR9s+Jq45O1Dc0ory0FPnZGUg6ewKxEeEIXrEE3nPN4G1vCB8urnSxyloLq601BWw04W+nxcXVWiauuLzSQ/A8fQ6XVvJUwdEUwfEwebXFiY0waISIZcbY6mzCiVhugu2uZtjlbonIFdaI8rTBHi9bRHvbYR+LkPKZg4O+c3Fo1TwcXj0fh/0cOUxWHfSfzyOsGIfkMGEVy0YVHIX238+E1Sgr7YXRBT2tEcvSBOXiah8TV25miGYF2p2NsXeZXFw5MXFl8It0QSautjvqYNt8LWydo4YttsrYYqWELeZK2GQ6G+EGigjVmYZgjUkImj0BAdO+xNrJXyJs6gRsU5iCKEUFRE9XxL5pCtg/dRr2T5mC/ZMncY5Mm8KLsp+dNRPnZs7EWTY9QxHnaZ5JrIsaGkjT1kaGri7S9XR5tEUavcimE5ksAsNAh5PF0gLpxTZTUw0ZGirUR1RBtqYqcuglN1dbDfk6aijS00SxgTaKWZ0rQz1CB0X6WrxYOxNXhVqaKGDiSs7nxJUwzUYYFKRVmR61DDaKoJEWKky06YVcl8uranP5y/mouGIY6fGUwjI6J4vWKqe2ipaxmljVpga8PhaL1GIphUxcVZsItbCqDOV1rwxYGqER/Q4b0++xIepoXb0Ji6xi4sqMpw/W0/51dK46ur96A4EGOmcTnaPFQhgVkEkrLq5YQW0bc7Ram6KZ9hWNi9BqZuvs6ft9vh0XQ618ZDhBQLBoGiatWOFtoSg7q23lwAVWxwImM6x42hiP5GLHMzMcJ61M0D4mrUy4uGqzk2Mrj8hiBeCtqKV76rSxgMzBmksb2RxriB2seHH4Dltz2pZJLgva15zORfvQtfQvX4hLHsvQ67wYnY4sMmg+Bpe74KqHJy67reAF23tYzSsXFy6urnuv5BJnwIUVcnfikUZDbFTBFa4YcHfhUVg3/VbhHi9qvgaXfXxw1ZfVowrAdeLKKn8M+67CVVbkPSSESygmru6wmlfr1uF2cDBusXRBFk0VyupcbcLjLRGcR5u3YmTjFtovDHfWradzBPNi7/fWBuH2al9c86LfNRe61kXz0T3PHl3zbNHN5ZUtL4ret8ABl5ctxHXXpbhKbT8bsXGuJWSOVuhZTOud7DG4bB4uuy7B9RXLcN3DGddW0LOge2M1rC57eOHOmkA82RCOJ6FhuMvEHD2TIZYm6EznXbKI18nqX0K/7Yvn8fpWvQvnoHuBPaSsLhkTmnMs0OxAz5/Oy6RV2yJbNM23RIODKeptjbm4qmcjW7LRK+XSqtpMD+UmOig31UWlBf2N099bJf0NltPfYAnNF9P6ImNdFNH/ayH9j+TT/3a2tjpS6X86TkMJx1VnIFZlOqI1Z2CfkSoO0ff38Xm/Ja7m4pznPJxbOR9nfebjjC+xiqDv17P+C3AuYCHOr10kRF3J0wXPf0ZcxfGi7ALnN7DUQVbfiomr5Yjf6Eq4IWGjOxI2uyNx6wokRRDbVyB5hwcu7vRC6i5vpEWuQsYeei+MpnfWGHrXi2XSaj0KD4YK0uoIvW8d3YLy41tRcXIbKk/T+9LZnUJ9q9Gi7In7qd9yiIurzvQTxCl0Zn4szi7NTkB3XjJ6i1LQy+pbcXGVyutbDVfnC7Wtaopxpbb4V+KKpQqO1ri620501I5xj8NGFmzAPZYiKG3CVWKI6CO6CImUpQUyWTWKUHi9s7MeHbTvKO3tbITAGl5wndWx4uKqmY0S+EtxxYqtM2HV9ImoYojG0SQq4zR/Tlw1jBNXz6UzuJx52a3ARdWrHhbNxJjGhdDLLgYt71LE6+5ZeNOjRLCUN5b6NouYQcuJHkXafgpestS2nq9o/6+JCTQ9Ac+7vsQTyRccJrSey77iPJN+TdtPxPsBRfwwrIofBjTwrksNr8RKeNk5G69lKnjfo4q3XUq0bAbnHU3/0KeG7/tV8Y6u4aV4Gp50fo1HHV8Qf8EjPj0BD9u+xcPWb/GgdSK1kzDSNhmP26cJqXvy+k8vZTMJJuBYNNJMOs4M2kaRt2z+OY9SmoUnHYp8+SM5j2n+aacCnhEvOhXpGujeJTMJIbrqrZSuW6qK9xJCrCbQoY537ep4266KN23KeM1oV8GbdjW87dAgNGmZBp6LlPCoXhEP66ZipGEKnjZPxWu67++6lfF9tyo+0HHfiukc9Izeiek8Yjpmpxrtq4oXrap4JlLBSM0s3C1XwJ2y6bhboYg7xO0KBdyqmIYblZNxrXIirhLXyqfgZtlsPCgzwttaF/xUtx5vM0MgDqUvAt1p2PnnL7Hnj0o4M9UeGZruKDT0JVYjX381H0UwW+sjOdq+hM9YNNbfK644mqvH5BWLtsqg42VoC/yiODvbRl5nKme0QDuTR6q0nwodR8WX8EGmqo8gr1gK4P9BcZWjIVwnR5Og55A7jr9XXHF5pRaAQrVAYi1NryOCCbm4kqcJsggsnir4/4C46mZRV5/WuGLiyvwwrTvIhZXMNFbOPiJaEFdcXkXL615Fj6uDFfO/T1yZ/f1wUcWiqJiQIprM940tY/xCcrFl5vsEccWiriyi0WK557M0W/5SXv1CXBlvRZ3pFuoYb0YdUWu5BTWs8LrtJlTah6NibgjKHdeibPFqlC3zQoWbOyo8nVHhvQgVqx1Q4W+BigBjVARRpyVYEyXrlVEUMhMFoYrID1NEXthM5IYpCZFRG+iFJEwXOSwFcD29SAQL5K7TQNZadaQHqCGVSFmripQgFaQGKyOVjpcaOhtp4TORsXE2ssLpWBuUkRGqjPRQFaSH036b6AVnqy6yIvQIHeRspU5RhCaKttP17KAXkZ1qqIgk9qigdPdMFG6fhrytk5EXMQUF24jtU1C0YwqKd01FaeQ0lEZN423Jrim07xRU0/L6XYpojJzJqd2lgCo6RtXOaaiNVED93pmoj56F6r0zUBmlgOooRdRGz0Td3lm0bhZfX7dXEXV7FFBDx66k41bunIwqamuipsu3U0bDHlU07lFDQ7QGGmLUUbtXBVV0vrIdCijeNpWYgpJtk1G8fTJK6boqdtOxaP+qPdNRTcdm5y+Lmo2iXcoo3KmK4t3qdB/aBL1UReqjfLcBynbponSXNsppeXW0DmpjGLpo2GeE1gM26DwyF+Kj8yE55oiuM0vQE+eM7ngXyAgxTYvjl0OStALd6d7ozVqFvhw/dGf7QZruA3GKD6QsZS5tDbrTAtGbEYy+dEYQetMC0JNC215chZ5U2i/DD4NZazCYE4BLuYG4WhCEa8SVfDbvL5CzhqfTDWQEop+OMZC+ntpQOnYYJNRKssPRlb+F05kVjubU9WimdZ35W9FVugs9lXvQXxuLwYZDGKin74ly+t7J24xGOk5D2jo0ZYcSYahJCUJF4hrUp4egs2Qneuv2o7f+ALpr90FSQfsU7UBNehhK49egPM4fNcnrIMrchPaCnWjL34H6jM2oSd2EuvStqM9k225HWfJmlCZuREPWLsjKDqGbaM+LQl3KZjpGMCri1qE2KQQNKWGoTQxEyWkv5B1xRsExF1Sc9UBd4kpavxJV1FYl+aIuLQiNWRvQnLMFrTlb0ZxJx06j+6B7acraiI683eguOYJLNdS5rcxAUcJ5HNwViYiwTdi+KQKnjp1EcVEZdSzF6O7px9Cl67h6jRVnH0JJcRXiz6cgLSkLouoW9IgHqNMpo85lJ1papBCJOpGbU4qLF7NQWVuDzu5fFmIfnyY4Gl3FpRWPpvpIO9HGBZbsF4KK0dndTW33L5YJ8krYlssrqUQQWGIxmppbUF1ViYLcLKTEncWxPdsR7usGH0dLeDsYw9vOAKts9bDalkVcfZRX/rZaCLDXxloHHQQx5ugieJ7eR2m1QP8X9a3CFrDoK13eblysLxdXxnJxZYwtRISLMbYtN8VONwvsXmElF1c22LvSFjErmbxy4PLpAJNXvvNwiF6uGExWHeD1rObxQu2jAouJq32+cwR8HDix3g7CccYEFpNXNtjvaUVYYL88XVCobyUfYdDZBHtG5RVPFdTHzlFYjStim6MOIuZqYKu9GrbaqGKrJat1pYyNRjMQpjcd67WmYJ3ytwic/hUXVyGTv0bE9MmIVJyOvQqKY3WuYqdMxoGpU3Bo2lQcU5zGxdXpmYo4Te0Zmj8jL85+QWkWElhtKw0NpGvrIENfF+kGusggMg30kM3SiIzlsKLN+jpCWpG2GvUNVbm8ytRQpj6kMvWTVLm4KjWi7zQTfcIQJcb6PAKrQFcTBfRiXKAtRF+V6OpQX0iX+kRa1D/SQLEWoa3BC7WX0DYl2mxeHcWjUVZG9P1oqodqcz0urSqJagt9+n00pJalCLJoq3HiykCHS6tiusZiLVWUsHRDfWEUwnJW4N3YQB6VZcSnKwzkIxDqCFTq0rENDNBgbMSpMzbkkVsNlqYQsdRDlo5opI86JqwY+kIromXNZkb0+29Mv/XGglCyYJhQ/4D2Z5FaZvpopGkWmcWkVYeDFSTz2eiCDmifa4Nme3NO61xrdMwT0sR4AW4mLeazdEFbToejDS/uzmpYsaLdbVYmaKdjdtqZQ+xgQbDoKnmElYOQKshaHnllQzBpZSnQaW0GqZ0lr+UkG62HZU/b07FYZFY7iwyja+qca4XupfMxvGIp+pcvRts8W9RbmaHFwQZ9y5xw1cMDV1Z4oN/ZGT1OTuhzceYpgldWenFZM7h8OQaWLaPWGUNuNO3mjN5lS9DrvJRvc3dtII+6YqMJXlrpg2u+/jzi6tpqWrbKD1f8/bmous8EUEgIn76xdi1uBglRV0INrPW8GPvIps1ycRWBBxs24jarLRXAjh+Ie2vX4QE7TsAa3PLxxjUmmVyWYnDJAi6NehYIAkvGxNWiebjkshiXly3CABNK9Hl00TPvmm+FnoV030vsMLhsLi67LsIV1yW46uaEa+7OuOK+HEPLXXgE2i3/NXgcSte0no0ouIoLLRZt1b+UntHihYQjP8+otGLnl7IoPPbZMmFlz54x/U3Mo89lsT3aF9vJxRX9LdqZoM7GiMuqWnN9DpNWlSb0P2BM/Q1qubiiv41K+tzL6XMvpr/BAhP6vzSk/z+iUF8beSyyUlMNF9VVcE5tJo4o03eJynTE6MzmRdkP2+nj+DwTXpD9pJMlTi6zxikXW5zmta1YiuA8nPWm91MurRxxZjXh54izaxbgbMACnFu7kMsqIWVwsYA8TTBOLq1YDatReAQWx4XWuSIh3A0Jm9yRuGkFErd4ICnCg9e3SuLSygMpu7yQutsbaVH0TrpXEFc5sWuRf4Dexw7Su9jBMBQf3igIqxPbiAhU8qLs1Ec4twt1F4T6VjzaKukgWi8eRnvqMXTwNMFTEGedhTTnvEB2PLrzktBXnIq+0jQurVhx9v7yLAxV5fFoq6tMWtWV4Jp8RMEbInm0VWuVXFrVCvyGuLorbsQNiQiXxSIMdDaih5Cw9D8xQ4SOziY5InlKYC2XVaO0tdVyadUyNkIg0SSnWYCNEsiirZpE5dSvKPssjXJErPj6qKz6BFbfqr6uCLW1cnH1UjaDC6hX3QKvexSI6XjNRFY3m57BpdWrrtl4JaNWNhsvpbMEZDNp+Uy+HavB9KrnW7zp+wbvBpiQmkTtJJqfiJfdE/Ci62u8kH2N58QT8VcYaf+S+AqPxd8KhcU7FPGsVRGPRFPxoH4yHjZOwdPW6XjRrojnBGtfdc7EazGdl7Z90joVD0UTcK/xj7gr+m+4J/pn3Gv6E+6L/kLLvia+xYMmOk4Tbdc0DY+ap+MxHe9phwKed7J6UEw0qeONTAOvqX0pVsXzDiU8a5+Np+1KhDKetCnhUctMjDTPwEM5Iy0z8KhVgZZPxxPiKU0/a5sxxotWeqatM/GS9ntF279kiGbieeMMgu6xSQFPiSciBTym+ccNM/C4ns5RNwP3q6fhbtVk3KuciAc1k2j9ZDreNLzpmIG34tl4K1EmVPBOqkpo4G2nOl610XU3q+CpSBmP6mbTvjNwq3Q6bpZMp3YGbpfNwp2y2bhToYQ7VdTWzMTd+tm436BK59bHq0YHfN/kATSG4aeSbbgZ64OCBYaInTQFUX+YjTPTHJCt7YliYz8UGfnzkQRzdPyQq80Ks4/yPyCuRiOvCCaxMjRXCfJKS17bSl6cXUgrXMOLnuewIuka8lpTqrSvyqrPiqvRqCtWy+r/uLjihd7/F4ir0QLtOh/rW/2/Ka7G1bhi6YGm++REjzEqroTUwZj/O8SVXEYxfiWuRrcz3zfGr8SV9a/5LXFVZ7yd2IJa043U+QhHjcVGVFtvQrXdJlQ5hKNybggqFtJL/VJ/VLqvRKWXKyq8l6DUZy6KfC1R7GeMkgA9lK6lzso6TRSvU0Vh8Gzkr5+JvJAZyA2bgZwwlrY3GxmhKoQ6QZ2V9arIDlZGzrpRaH69OqGFzBAtZIRoIC1UDam0z8WQ2UgMUURCyDQkhSrQspnI2KBE0EtMOB1vsxbSt+ogPYJefohMInubLvK266Bwhw6Kd2qjZBe9QHCBo43CXerIjVBC9paZyCJYm7OVrnfbLBTuVELRbiVqZ9H+M1BAlO6ajZooFdTvYSPzqaF8B22zRRH5m6Yjb8t0FEQoomj7LDqHMu2rjPwdszgFtF0BOx5nNh1zJop3z0Rp1CwUR85A0S5FPl8WpYzyveoo36OJ8ihtVETp0jS9gO0xQmGkAfJ30b3soE7eDi3k073k0b3k7NRA3m56IdtD9xZDncV9uiiLpZe3WD0UxNDL3x49ZEUZIGevMfJjzFAca43yg3NQdXguyg7YojjGAqUx5qg8aIGaIxaoOmiOmlgrNB6ch7ZjTug46YyOUy7oPOuGjvPuaGfpafEe6Ej2hjjVDx1ES8pqNDPSaDo9gFiLtoxg6mRtRH/xTlwuj8G1iv24Vr4fV8tjcblkD/pzt0Kcsh5tSYFoTw6i6WCI09ZDlhGCnqww9GaHoSc7FN1ZIbztydlAyzehJ3MrujO2oydjF7WRkKTtRmvadogY6TvQQG1dagQaM3dCVnYY1zsScX8gGyNXCvH4Rhme3Kqkthz3BnIx2HQOrUV7UJsZgbrsbajN2o6SJPoupP0l1cdwozcLj25V4cmdGjy+XYEHV4txvTcTsvrTqMuJRGVKBOqzIiGrOonrnWm4JaOOY0sypDXnIa48R208OirOozbvGMrS96Ox4AStz8DdnhLcEOdCWnkWdVnRKEvahtLELaima2/Mpk5sRgTyzwYg+YAbUvYvR+YxDxScX4XKtBC0le/BYOsZXJFexDVZOm7IMnGlIxn9orPoazyN4ZZ43BRn40F3JUa6RRhqqELehXjs2xaJqK27cOrQCRTmFqKxoRn19U0oLCpDZnY+snIKkZGRh7NnEnDy2HlkpeRB3NyFPtkwL86elJiO06fjce58Ms6dTUZSUgaq6mrR2S3mokqItPq1uOqQSX8lrRid3dKx6CqWCtg5TlQxcSXu6eH8trj6KK/aOjrQ0FCHosJcpCfF4cyhaOwI9sMa57nwmWeOlXYGPF3Qz04PfrY6WC2XV/7UrrHTRqC9FmetgzaC5+nKxZU+Z1RcjUqrUEcdmtfl4mqzkyG2jkVcfSKueLqgJSI9WNSVNZdX0SttCTvEeNvz6CuW6seirw7K0wEPsHRANs0l1kdxFfuJuBovsEbFVexKG8R6WSGWyStW62rFx8LsbFTBvctNED0aebXECLsXCemCu34hrnQRMVcLW+01sNVGGGGQiyuTWdigr4gQ7WlYpzoJgYpfI3Dyl1g/+StsnvYtdilOxV5W62radERPnoKYSZO4uDrKRhCcPRNnZs/CmVkzcGaGIo+4OkftOZq/QMsvKNF3uooqUllRdj0dZDJpZaiPTCN9XqQ520iPk0PkGhK0nhVlz+YvuqrIUKPvf9VZ1N+aLcgrA/oeZOLKlIkrA3ox1uUphAV6wgtyCc1XMFlkbIgyAz0U62pRH0leA0tLg484WEAv0AVadCxddZTRi3UNvWiPRpGwiKtygsmrGnpJr+HL9VFl+om40hbEVZGGCoq11Li8KtHVRAldR7m+Dqro3mroGlikVSUTV3pMWtG1aeugnKimeRZxVS8XV6zeVQOLurI0Q6NcXLFIq0a6HxE9k0Ymruj5NNG9M0QmenyEwAaWTmhqwNMK62hZrYkur43VZmuOTj4aoBUvvs2irjrn2aFjnq0cNm+LdgcrPpIcF1osxc9RkFdiQsKQC45OOwt00nZimuYjCtI66QIWsWONDgehaLtkrjWXUmyEug5rM7RbmqCD6LQyg9jGHBLaTkrbSNj1MHnlYCmXXeZ0HRboWjwHg+5OGPJYxutdiWg5i15rtDaHbNF8XHZdjiusltXy5Vxe9TNxs8Idlzw9cIlFGbmxEfRcMLDchUdd9bk4oWfpInQtWUTHdcNNPz/cCQzkIwkOea7EsJc3rq4S5NVVvzW4yoq0r12HO2yEweD1XFpdY+mFtA8TV6wGFoPVv7rPUgY3bsKD8E18+5trg/i2N9bQMeg4d2j6Ae33gNp7fr646eVB178UA0sWoIcJqoUO6FsyH0MuizG8fAmPiOqZb8/FVQ/RTc+1mz6L3oU26HdywLCzIy65MHnFxBUbpZDukaUCurriJp3z0YZwPOAjCvpgmNW3cnZC39LFgrhaOB+9jnMIe/Q42tGxbflnxZ55G5NWcnHVMs8K7YuYuLLn4qreXoi4GhVX/P9ELq4qxomrCnNDVPKIq1FxZYACY/qfNNREIf1/FbCi7PT/kaahhkR1FZxRnYnDTFypTUesnjIOW+jgqL0Bjs83wYnFFjjpZC0XVzY47WaH0ysccMZrHs4wcbWKYMLKfwHOEL8lruLXOyE+ZBniQ52RECYQH+ZCOCOOs0yOCyGIq8RN7kjavAJJvxBXnh+lVaTvL6Kt8mLpfewgvYsdCkPhoQ0oPbpJEFYnt8ujrXag+gxLE9yN+gt7IIqnvnvSAbQlH0J7yhEurtqZuMo8BUn2OXTlxRHx6MpNQHd+Eo+46pNLq97S9DFxdaWmCNeYtKovw/XGCqISN0VVuNlchVst1bjT+rfF1W1xI64Rw52N6O2oh6y9no8M2M5goqqjUU4DTwlsbxNk1Sij0oojl1Sfo0VUiabGcogaywTGS6vG0jFE8vZz4oqnCo6Kq5c8cmr2mIx6LmFFuxWIaTQ9DS+kCsRMXmD8KSu23jYDj9sUBXHTOp2mp+NJBxsZbwrxLY9+eib5kkuqV93f4nXPt7x90SXwXEbbiL/Bg9avcEf0Z9ys/yPxJ9xt+BIPGr7BSONkYgoe1E/C/bqJeNgwCY9EU/C4aSqeNAs8bppCyybhYeNE3G+YgAeNX+Jh01+ILzHS/A0eNU/Dk5aZeNamgledLPVOF686dPCsVZ32V8HjZiVqZ9P8bLygbV62q3FedbBWFS87VPGcWrb/s1YVPG1VxpNWJTlMZs3GozYmsAR59VgusMZoovOLpuFp4zQ8a5hKTMFz4lnDZDxtYDJqEt3jJH5vTNA9qKP7rZ2Kh7XTMFI/DY9on8fEExHt2zwFL1un4FXbVLo2Bbq2GXgtns3F1XuZBt5JNOj+mLxSw4tWNTxvUcNTkRrtTzTS/Yq08UxkgBeNxnghMsGLZkPaRo/uT5+OZYy3HTb4odMJP7f5AKINQMVOPD8XipZV9IWgqo4DE7SQMHsRCgx8qZMQQB2ENcjT9UOuzi9hEVg5OkxcMWnl9a8WV6NkaKxCuoYv0jUFMkahZWx9No9cCuBka6xBltpviCt1gbF6V7/H74irPLru0eiurF8gFGfP5oLqc+IqQF4sXo7GR3LHBNbv1Lii43M+K66YtBJSBQvHjSw4Nnrgf4+40hTEVYX2xs/wf0JcHRUirD4ZUfAXowqOyikTuawaE1gxPAqLSa3x8urvEVesvlUr7dMqF1J/Dy3y2lSiv0NcjZdSY5FWPPVvP2dMXn0CF1vyqKxfiCurv1dcRXJxVWu8jTrSm6gDHooqc8JyA6ptN6LaYSOq5m1A5YJgVCwNQKW7D6p83FHl54Ryv7ko9rNAgT+9IATSC0AQdc6D1VESQm2IGopCVZEfpoy8MCUeaZXDoq02KCEzTAUZYapIp/WZISrIWU/rgmkdkbNelbbVRG64DrKJTJpODVNDcqgSEkIUcT54Cs6um0gdkClIClZASugspNHx0sLVkbpJAxc3a3JStmghbasOMrbpCpFXEVrI3apBMFmlSfN0fDk523SQt0MP+QSTXHnbtQhtgq5jmzqyt6rR9vQys0MdxTvp5WMnvQRt00Q+rSvYroHCXdooitRBLq3LpO0yaHnmDk2kU5tG50sl0iKoY0bzKVtVcHHLLKRvp3uNUkPuHjp2lKp8WhPZkdrIpONn0Pmzthsge5cFsvfMoU7QIpQcdaaOzgo0xq1Ec6IPdXS8eM2lqtPLiKWoOuOE6rNOqL2wDHXxLqhOWI4KojLRDTXJnmhM9UV7ThCkhWHoKghDW7o/GuLZ8dzQmrwCLcmuqDm9EKX756AsxhFV+51Qd9QVdSdo/+NuqCKqT3pAlOgPWf5GDJTvgqRgK6oS6buIRQmdXYmK5CCIcrZAXLoH/TVHcLM1HiOyTDztysWznnzOY0kmrlSf5MKp8tw6VJxZi6qz9Pd1lqbPBqHqXDCqLghUX1iPmrhQ1CVsRENSBJqSdqE5mf6WL7Jw+gNoTNqHyrjdKDizDdknNyPjWDhyz2xFXdZBXG7Pwau7bfj+VT++fzuMH95fxg8fruBH4vuX/Xh8ox6DbaloKT+B2vxDqMjaj6KUPWgsPokb/eV4/awXP3x3Az9+f4Paq/j+/SW8e9GLe1fr0dWQivq846jJOorOykTc7CrHoyvNuDvYgGFxOfpaizHUWYHL0lr0t1eio64AHbX5uELzz293483Dfjy40oqB9gI0Fp1BUfJeFCTsQmXmPtTnH0TRxR2IP+iHU5HuOBvjiSx6Jo0lsbjak4VnD5rx7nkPMYD3zwbw+lEXnt5uwcjVOjy8XI8nV9vx8no/nl4awnBTG8pSc5B4Ig6ZCelormnC1eFruHblJlpbOnExJRMHDx3D3pgDiNl3CPuiD+PMiXiUF9ZgqOcqbl6+h45mGZJo38jIWOzcFYPDh04jPSMP9SIROro6ubRqFbeNGz1wtP28uOrslnHGxJVcVo1nVFwJ0Ve/jrziRdr56IJ0TKkETS1NqCgvRm5mCpLOHsfBnZuxwdcVq+jFbqW9EXxY1JUdi7rS5ZFXTF6x6CsedWUnEGivzWtdCfWt9Dmhjh8jrgT0EL5IiLhiRdq3yOXVVrm84uLKxYQXbN/pJsgrIfLKGnu9GDaELaKJWDYqIKtXNVbD6pfi6sBoYfbx8moco2mDsax+lpe8zpWnIK9Y2iAfVdCVySszHnkV7cLklQn2LjVB1BJjXutqt1xeMXG13VEX2+ZpI8JBAxG26oiwVsMWCxVsMlFCuMFMhOooIFhtMgJnTkDAlC+xbvJfsGHqBGxXmIw9itMRPX06YqZOw77JU3Bw+lScYOmBKso4z1CajXNsftYMnOfMFMQVH2FQWah3paONdH0WcaWHdEO9cdFXOsiSpwzmELn0opvL5BWrd6WhjHQV+j5VmYFMtdk8bZAXaDfSQ7GxQJGRLhdYxbSs1MQA5WZGqCDKjQ1QSstL6ZxlRImeNgq1NaivRceg4xQbaKKSR1oxMUXb0It2qaEGp8xIk0eVsFRBJq6qTVl9K31UGumjQl+HpxqW0HEYpbzQuybKdLWoD6ZNrTZto4tqA9rPgKUH0n40X6HDpJU2p5Kma/T1UcfSBY2Fmli8VpaFGRqprTcyQB1dL4u2amQRVzTNWhHdayNRb6hN+2qj3oSm6R7qqK011uGtyNKIjwAonmPD5VA7E0RzrAlbwo7T7mCLNjsrtNha8NHkWCH1ljmW8pEFbYSIK5Y+yMQVK9g9x3IsukpCy7uc5qJ32XyatkMrj5yi5XQOKatZxYQZSwFk9a2YvOLpguZy8WXFxRVj9LhtLPqK9ulxmo+hFcu4vGIjErJi4fUWrDi8GSTzHTDEIqdYQXI3VyEVjrUr3DHs6YFhJq5WrOBF25nQ6nV2Qs+yxZwuJzZaoTOurFzJa0/d9PPHkKcX+tnohF4+uOLrh6v+Abi2Zi1urg3G7WAWbcXElSCjuJAKCuIyi0VW3QkO5hFZ90LDBGlF65jk4tFZgYG47ueHG6tX83pTI7RuJDAAt3y96bqd0ee0EN0L56J/2UJc8XDGVU8XDC5fjO5FcyHjKYT0HAgeeTXPCrL5luheYIP+JXMw7LwQV1lKobszLrs688iyQbr/20Fr8XjjRtwLCsa1lYK46l/mROdaxMVVr+M89My157W1GF1z5J8R+9ugZ9zKo/DMhBpXrDD7IiHiqs7OGDXWhqi1NuLRh6PiqoZFXJnS/4BcXJWbGfCC7BWWpiijz7vY3BCFtDzfSAv5bKRQffpf1tVAKv2vxKsr45TqTBxSVUCspiL2G6jgsKUOjjoY4rijKU4sscTJpdY46Uy42OCUmx1OrXDAaa+5OOMzH2dXO+IcSw9csxBnGQFE4MJx4mox4oKX/FJcyWHTcaHLOPGjEVhhywlBXCVtdEfyJg8kb/FEcgSxzVNIEdztg3QWabXHD9nR9H4XQ+97+9bxFEEebXVoA4oO0/vX0c0oPx6BSl6QnUVbsaLsu1F7LgoNcdFoSoilfthBtPNoq6NcWrWnnxgnrhLQw2pbFSTz+laj4qqvLI3IEMRVpRBxdb2+FDcaK3BDVMW52SRwi7jdUj0WdXWvYzx1RD0XV7fEjbhKDNJ0Ny2T8CLrTFDVCfKqvUFoaX68rBqFCatmlgbIUwEFQfU5mukaRQ1laOQpf3JJJRdXDQ0lYzTKEX2Ghroi1NUWoqamAP+G1ap6JVXCC/FsPOuchSftLF1OAY/bpuFR2xQ8ap2CkeapeNA0Ffcap+Ju/RTcYdRNwb36ybxm0oNmxiTcb/oad0R/wl0W+dT8z3jQ8kc8bP0zRtr/wqOrHnV8Te0EPGidgLtNX+JW/Z9wo+aPuFX7ZzruV3jQMIELqact04jpeMoEFJ33MZdVrJ3CpdUTRvMUvv5ZmyJe0nW/ligRyngjVsc7iS4+SI3wfZclfuixx4/dc/BBbIMXzSZ4VKeL+9WauFetRszGgxpFPKxVxEjtDDxpoGfQzESWOl53aOB1pya12njTqUXHpVaiw3kt1cJLqTpeSFSI2fzZvRDPwgtWl4qN5NeuyGtQvWpVxOtWBbxtnY53bQJv26fjVcd0vOgkWEvP+kU7q1k1E6/a6T46ZvPaVW/oWDzKqlMR78R0DOJ1h4Jw7HZW3F0J76RqeC/TxHupJm3HBJ02LWfXq0fb6+O9xJAww3diO3zfMR8f2ufRtdjSNZnT+UzxotUMr5pt8KZpAd7XrcAPVUH4uXgrXsdtQPd6V6Qam+CUgglSNVyoY+CPUtNAFOgzUbVaEFa6a5CnJ5Cru5rXvvo9cTW+OPunpKv5fuR3xBWrcTUWdcUKsqvJUwVVaZ3qKnmNK19aLkRdZap5C9FXar8jsf6GuMrlEVNCiuJHAohAzu+Jq2xeRN5PXpPL79fiahz5o9DxP44sGMgRpJUgrgrVglHIpJVG6NhogqNpgv/dqYJ/l7iil1etCFQzeaW97X+tuJLLq25W04oLrFGJRfuY7ofYOOYXxdc/iitBWnWxEQfNYj/KK5OYMWn194mrT/l9ccWEVQPRaPYbmO/jiOi+x9NksR9NTFhZHRCg6SYmr0axFGi22i9sO8Y+2paJK3q+1nvR/AlNVntov6gxGs0jqWPLxFUEqozp8zdZhzKzddTJCEGV3QZUzw1H9aIwVC0NRqWbHypWeqJ8tTMq1jiiNNAGxUEmfETAovUaKF5PHfVQdZSGUaedKCIKwtSRT+QRuRvUkbNRHdkbWe0pIlwDOeG0LlyV1qsiJ0wF2aFqyArTRGaYNtKoTQlRR1KIChLClBAXNhPnwxSI6UjYMAMXw5WRtlEVKbR/8gY1JNKxE+i4CZu1qGOhi7QdhsjcaYSsHQY8fTCTRWRt0kLaZl2kbzZGZoQF8nbZoiRmDioPLUDN4UWoPOCI4j22yNtpgZztJoQxcrbRtlv16XyaiA9Wpo6PElI3aqN4rzVEp5zQkeCGtnhXVB9fiLxoa6RHmhMWnLSdZkjbZY6MvVZI32uJpB1GOL9FE3HbNHAxUg8pe/SQvFsHiTu1kbBDh9Zp4xQ9p5N032fCDWjZHGQe8EBlfBhkxftxveUC7stS8LArhToYcbjWdByD1bHoKo2EuHA7JEU70Fe5B8OiWFxuP4jLksO4KjuGW92ncb//Ah5dScOzWzl4Su2tDtq3KhJDVbtwvTGK2gg0JNF39b6FSN0+F2nbHJEVtZQ6YcuRGe2CdCL/yEo0pIZjsO4wbovj0F19EAUXghC33x3xR7yQlxCKugL6f6s/h8viDNzuLsD93jI8HarF25sd+OG+DB9utuFGazbq0/Yh+3gI0g+tJYKQvC8AcXtXIW6PLy7s9eVt/N7VSIz2x8XYIKQd3ICco9tQeGoPSs8dQNn5wyg8sx8ZR3fhQvRGHNsehINb/HF67waUpB7Hta56fP/yJvDzUwDPiNGW+GkEH15fxcitDgx3laG9LgO1xfGozD8HSXM+ntzvw19/GKFtXxIv8DM/xlP89NcRvHg0jEFxNWoLkpATfwS5icdRX5gKKXW8pI3laKspRmttKfo6RLh/ZRDP7t7E/etXcLW/GzcGu/D07hV8/3oE370ZwdP7lzFAx6rKj0NmXCxykg6iKu8MqvNPITs+CucPhiDuSCjKsg+gX5KDZyMS/Pjdbbr+J/j5r88FfnxCx7qNp/f6cK2vGUNiEa53d9NnfgmDLT1or2xBc4UIPW3deHDjAd6+fI/nz15jYOASysqrkHwxHRfikxEXdxHxFy4iJ6MIbSIZbl97SM/hFa5fuoPK8nqcPHEB0dGHcfjwmd8UV51dYmJ09EAhTZAxKqvGS6vRkQNHUwU/lVfj+Zy8YtFWPOJKLEZrexvq62pQXlKA3DS6l6P7sTs0AAHO87ByrimvdbXSRhc+NjpYZacLP1ttQhBXa0bFlZ02guboYN08IWWQSaz1NM3SBsMWGGDDQgM+smD4YmF0wY2LDLCJFWp3MsQWubyKYHWuiG3EDld55JWbBSJXWGIPEeVhRVhjj6c1YlbaItbHXii6LpdWXFj5C0Xa+fTqeWMF2mNHBdb4qCvWsgguloboafNrccWirlzl4orLKzPsXWaKKCdjRI5GXvEi7XrY4aiL7fN0sG2OJrbZaWAbi7qyVMUmU2VsMJyFMD1FhGhMxdrZ3/AC7YETv+BRV1umT0SU4jTsm6GIA4qKOKiggCMzFHCSRVupKOEsweTVBZXZuKA8C3Gc2Yij5XF8mRLiVVWQpKGOFF36ftbTQaqetjDNCjbL612xOleMHJpmIwjm0wtvrrY6suhlN011FjJUZ1NfUgU5tCyPRVgZ6nBxxSKwio315TJLn8+zwtClNF1GVLA6U6ZGqKS21ECXR2GV0LHLuZgSokeYqCo10PiFuCqnl+5yI21UGOvwdEFWw4ql/pUzEabN6mVpcMq0NamPpUXQi7y2QLku7aOvhxoDA1Trs/RAesFndbY0NTkVWtqo0tVDLat3ZWJCv9GmqDf7KK7qWE0sejbV2hqopePX0XQ9XXeDgTYa6L7rDLRoXy3U0bXXmepxaVVN18oirlhxdmGkP2teGL3d3opaK7TaWFF/wpL6EObUBzHlkV0iC6EWFou64imDBBMYDDbfzmCCiWDTrC5Wp6MtupwdMeC+BN1Oc/m+LSzCytaC16+SsHRAO3nUlZUp2vg6lhJoxqOrWASXmImredbyY7KRD+3Qs9QRg26suPoSLq5aHCx50fomJr/sbTDgtBhX3VxxmQkrt+UYdHfl4maIiStPLwx7eWHIwwMDrsvRs8wJ3UsXc2RLFqHLaQn6XV1w1ccbN1evxhVvb7p+D/QRg14+uLzaH9fWBOFW0HrcCQ4dJ6/W4joTV4GBtG4dbq9bx8XVvfUhuMsis9YF49baILm0CsJtVtuKpm+vCcBtFnnl7487fn68DheLAuteshA9Tgtwyd0ZN3xW4IqXK3qXLYDE0Y5HpMnsLdHFYNFpc5joM4N0niV6FtljiI0u6LKEjzA4TO0QHY9JuzvrgvAofAPu0Lmvenlj2NUVfXS/vYtZaiKL5JrD62nxOmOEjD4jsb2QrtkmF1dNtqYQ2ZnyUSVZxFWzoxVqbY1RZamPGnldq1FxxeUVUcFkL1FOyyssjFBBn3U5fV6llkYopP+rPENt5LL/YfpbZaOFpumq8/pWx1QVsV9dAbG6s7DfRJ3XtzoyzwjHFprhuJMFTiyzwgkXG5x0tcWpFfY47clGEpyHs6sEaXV+zUKcD1iEc4xAYu0inJcXZ4/j0VZLEB/CxNVSLq8SQkdh8kpoE8OWI5GlB24QSOTSagUubvbExa1eSNlGbPeivp03MiLp/XKPP5dWufuCkB8bLEirAyFEGK9tVXxEGEmw/DhLE9zBC7JXy6VV3TmhKHtz0n60MWnFoq3SjqEjXSjKzmpbscLsTFz1FiSjrygF/cVp6C9JR39ZBi/KPliZTW02Bitycakqn6cKXm9gKYKVY/JqVGDdHo26apMXZu8QuNtRz7nd2YDrnY24RG0fj7aqQydLAWyrFaKr2uUCq7UWbS01aG1hompchBXRROdpYmmAjMZKNDdUcEn1KU10jY31pWiolwuqcVFWXFrVF3NYVBUbPZCJqkb5PKeuaCzaiour550z8ax9Bo+ketI6A49b2bQioUDTUzHSNAUPGqfgfgNjKudBwzSCjUg3HY+babsWtu00jDRPxD3Rl7gt+gPxL7gr+iPustS91i/wsI2lBX6NkbZvOA9bJuBh01d42Pw17f8tnrZPwfOOKXjROQ2vJYp42zUb77vZaHxKfCQ+Vj+Kyak3UhVeB+t9tzq+69bCdz16+KHfCD8NWuDnQWtgwA7onwP0ORJLCBf83O2C78VL8abFES8aHfCMIbLDc5EFntbr41GVBh5WqFOrSfO6eNNqjO8lFvhrty1+6rEHeol+B37cn6n9ud8OP/Vb46/95vix3wQ/9hnh+x4DfCfTw3dSXXwv1eH8INHGj1It/CTVJDQIdfwoU8N3XSr40M1GESRk8npYvCaWmrwuljLeMolFn8kb+izetiviNUuXbKLnXDcND2um8gitkXr6DBpmUDsD92tm4F71TNyrnEUo436lKh5WquFBhRbul5jgbqEVbudZ4lqOES5la2MoSx0DGWrou6iBnjgd9Jw2w+Dx+bh22A2XIj3QunoJcqxsqJPhQB0KdxQY+aHQ2I++gFYhR5exmvBHrh5jDU2zqCtfoWi71sq/Oargr8SV+t8jrli6oHwkQiaw1FlBdn8+wqAwyuBqZGsIowpmywVWppoQgZXJZNYn4ip7FPn2OaP8hrgSUhQZgZy/La6EovEceeQVO9YYdB95Y/gjfwwmrQJRqBmEIi2Cji0IK0bQR3FFsBEFizTCOMWaYSjREtIFy3Q3CfxPFVdbUKW1FdUM7Qgur2q0t6NWZ8evxZXReHG1F62mAm2m0Wg3jUGHWSwkFgchtTjMkVke4dLqb4krmelBSEz2o9NILq7Giq7vgYRhEi0XV/vH6mD9WlzRfr+QVqPiio0qyK43Gi10rR9h8zGcz4ms8eKqwezz/E1xZflRXDVbxo6lDvJp61jqEO7n8qrZQqCJR2nRdVhFj4mrJs4eiBhWUXIiIbLcTefahUZTliq4FZXGodShX4sSyyCU2a1HxfwwVC6mz94lDBUewSj19kfRKg/k+zkhb81c5K61Rl6wGfLXGyE/RBcFITooDNUl9FAQpo/8DYaEAXI36COH5rOpzQ43QPYmQ+RsoX22maBwhykKtxujcJsR8iKMkLFJH0kh2ohbp0GdCB2kRBgjY7cFsmOskX/EHqWnHVFxfiEqzixE+YmFKDu6ACVHHFF4aD5y9s9D1j66roMLUXJyOarOe6KaqDjlRh2HpSiMXYj8fYuoM+FC+3ij8mQAGs6vQ0tSKDrTN0GWuQUdKRtQd5q+02JdkLnbEVm75yM3agGyd89D/EZzHA3QwWF/LSRF2KHhgj+u1sTgQedJ6gAcx0B5JJpS16Pygh+KT3kj7+gK5BxyQ+EJL1TQssp4fxSc9EBKzELER9kjYY8Dzu+2wYmtZjgUZoj9wfqIDtRDlL8uIlfrYG+AKQ6HL0IidYZq0g7hWkch3t2XAq8uEcP4aUSKNzdFeDJcgbs9Bbgpzebc7yvE0+sVeDVSi7cvRPjwuhU/vekA3oqpFeP7lx14PyLCy+uleDqUhxfDeXh1ORf3xBfQkbeTrtkH5zY74UTIQpwMW4JTG5fhBHF2+wpkH1uP9qLDdD7a73o1rkoyUZkdjbQzG5B+YTOKM/ehpuQ0xI0ZuNxdgSuySgy1leKquAZPrsrw4cFlvLrRg/76fBRe2I/4mHCcjVqP05HrcWjrGkSFeGLH2uWI8F+G7WuWIzLYAzGhvti/cQ0Obw3Gqd1bkBAbhdTDB5F27CiSDu3Hid3baL8AbPB1w1p6Wdq61gfJp/ajnzpe718+APBOzlvgZ4Gff36Nv/71Gb57+wDPR67ixrAYsrYqtFAnqKuTOnK3BvHm5UP8+P1LYR/a969/fYk3bx7g1rVetNWXIS8lDnHHD+Dc0QO4eOYkspMSkJOchMykRBRlZ0Pa0oon9+/j5+9/wM8//ICXT5/g9tVLuDrQg7vXL+HZo3t4+uA2rg/K0EEduNLsZBRlxqO+JAPSphJ6hgWoLkxAZcF5urZCjNzrwk8/PBTuA98TPxJ/5fz43UvcvjaAhqpS5GdkoLqoHLImGS53XcWd4TsYufUQLx6+wLuXH/DhLV3Ly3e4ffcBBocu8zpX3T0DkEr70NIsQWuTFH3dV3D35iM653Ncv3yXOqldKC2uQVZWMZKTc7i4qm1o+A1xJR4nrsR/Q1xJPyuuPo3E+nUNrC55jatOtHYSHR1obm5CbXUlSvJzkJV0AUciIxDq5QxvR0t42RvBy1afF2pfZa8HP3sd+Nn9WlzxeldMXvFi7ToIniukDn4UVx9HFuTiapEwwuDnxNV2F1MeebXL1RyRbpaIdLdE1ApBXO39HXF18HPiivicuIoZFVfen4grTyauLBHjZjFOXFHrYs5HGYxa+nviSuvX4spoNsL0ZiBEazrWqUxCoMLXCJj0FwRP+gqbpk7ELoWp2DdTEYdmzcSRmTNxlKaPzZqBE7Nn4rTSLJxXU8YFVSWcU56Fc0ozhREGVZWRoKZCy5VxXlkZ8WqquKijOSatLmqrI0WLjTyowQVWOhtVkMiiaSauWGRVAW3LRFWGujJPG2QSa7RoO5NXLNqqxMSAU8TklbEe9Vf1UGwiCKwyE0NUmhnzUc+qzU1oml6wadsKU3rZ5gWmtVFipIESJqyYvJLDoklYGmGZXF6xGldVpgb0G2qAcgM6LqujpaOFUiatPieuCJYWWKWnh2pd2penCWpzecWoZOt09FCrzyKuPoqrRktz+k23pN9sul4mv+jZ1NLzYJFXLGWwie6tma5fRG0DXZPIzIAXZG+glkmrOrovNrIgi4DqsLNCm40lp9VaEFaNdA5WGJ5FerERDevpWKyQO5MXTFSx0eUa7UzRYGuCRhtTNNmaoVkekdXGUstY5NUCOy6u+rm4msflR7OVKVpZVJWdJcQOhL0lj7rqsGFF2C14+iCTV618BEKhnhUrxM4KwLOi8WJHe/QuXYAhubjqWjKXj4jIpBob1bDV0gy9C+bhmttyXPdcgUserPi6G4Y8VmB45Upc8vYRald5reRRWAM86moZupc5cXElXbwAMqfFPBqLjUJ4Y5UvLtO2/azYu7snhrx9cdUvQEgVDGZSKpRHUzFZdX0NSwEMwO2gINwNDsb90FA8DNvARxG8zyKvaLs7wetxi/a9FbgWd2m7+7TfnYBALq9urVqNq14rhWtatpTu0QXXvFZwhle4oIeLK3tIHKwgpc9NRkjpmUoczOk5mkEyxxw9jrYYWDQHg06OBD2npYsw5OJM9+DJI67uhazHdX8/XPL0FMTVUid0L1yALse56JrnwMWV1MGasILEXkjnbJePTslSBUXs8yZa5OKqZYE1au3Y/42QLltrbsBlFZNW9ZZCkXY2gEGZqR4XV+Xmhrwwe5mlMfUvx4krA0Fc5RrpIE1fA+c0ZuOw6nTs01DAfgNlPprgYQcDHF1gguOLzQVx5WyFE8ttcNLNFqc87HHaaw7O+MzjKYK/Ja7YqIJxwYsQ/7viygWJnOVIDnNDcrg7kjau4LBIKyatUrZ4IXXrSqRtI3Z4I30XvUtG0jvvnjXIjVmLfJYeyIqxH2Cw2lbhKD4sSKuyYxGoYNFWJ3ei+nQkas/uQd35aNRfiEZjAvXnLx5EG5dWQrRVR8ZJLq06s85DknNhTFz1F6dioCQNA2UZGKxg6YG5GK7OE6gqwCVW46quFNc+K66qcbulBndaaz8rru4QN6nfdKWzEYPtDehuq4e4jUVbydMA2+URVq01Y3WqmrmkEqKrxmQVL7gun6braKofpWzcNMGirf5OcdX4GXHFo61+Ia7aZuN52yzOiw5WFF0Zr8UqeCVWxqvO2XjZMRsv2hlKeNWhgtedqngjVuORTW8lGnjL6ixJaFqqxgUTG2nwqWQankim4Il4MueZdDItn4oXsml4KZ2GV7T+lZgxFa+l0/G2SxHvembiXe9MvGHQ9NteJXzoVSXU8b5HndZrUKuN7/r08cOAERdG3/ea4kO3GT50WeD7blv80DMX38nm4X0Hiyyaj1dNC/BStBgvGpwIZ7xsdMHrJhda54Z37e541+qCl3Xz8KjEEvfyTHCXuF9khicV1njdOBcfWhfj+/al+L6D6HTCdx1L8KFtEd63LiDmEnZ412KNN82WeNVohud1xnheY4gXtQZ4WWuIV3UGeF2nT60OXtRo4Vm1Gp5Uq+BR9WxiFmekaiYeVMzA3TJF3ClVwJ2SabhVNAU38ibiWu43xARcJ67mTMBw+tfoT/oS3QlfQBr/J4jj/oR2ovX8H9F89g9oOv0HiI7/EQ1H/oSGQ39Gw4E/oz7mL6iOnITyndNRsm06CrZNQu62r5Ed8RdkbfkCaWF/RnLgn5Ho8zVSPKYh200dBcuNULDICtmW9kg3WIRMA3qRMfRBDpGtT+j5EquI1YQfsnX9+WiAWVqs0Dr9g7PRBlnRdiatRsXVaA2rT8WVxkfG5JW6IKo+JXOMVchi0VcsvVD9I1nqTFwJ8ipLXSBzHGx+TFZxAcaOwZb7jovUYoKLiS2hvpUgmdjIgAFEIPI01xJBNB2EHJoeRZBWn4wqqB4wRp76mjFy1eiYanRsdT/k0fHzxqcGElxaMWGlFSygyUYSDEKBWtBYfatCtfWcIrUQIhRF6qEo1ghDieYG6jCFc0lVJhdY5XLKtGlei9YxcaW5YRzCso/iapMcQVxV0nSl1mZOFVHN0N5CbEWNdgR1qLajTnfnR3FlFEUdKrm4Mo5GKyHUjYoRpJXpPnSa7oeERU+ZHeLIzA8TRzhdFh9hta66zUal1SFITA5AbByLThY1xUQUHbfTmEVPRXKYwJKZ7aN9DnC66DyjaYVMXAlRWkxURQkYMfYI0L6tJlHUISRMx7OXiOa0jBEjh9W3EsRVIy1vMPs8jeYxHJHFvk+I5XAhZSnA0wYt5LBp6/3U4TyAFqv9YymFjFbLWLRZxdC6aC6umLBqtI5Cg00kGqzpcyBEVrsgstyBJvPtdJ3b0GBMn6NJCIot6e/LLgjF89ej2CkMRa5hyPdcj7xV9He9xh+ZgfTDHeiMlMCFuBhoT98RNoQFLq41RWqQCdLWmSItiKbXmSM12AIp6yyQRPOJa02QQCTSdonrzJASaomszbbI2T4HebvmoSDKEUUxi5FNbcIWK5wOo+12zkHRKQ/UpwWhtSAc3bW7cFV8ELd6TuBKx0H01ERCUroD3ZVR6K6iz680Eq2FuyAu34cB0UnaJg6X2y6gv/EMZFVH0Fkci47CA7TPKfTVJGGoIR2XGtMx3JhC7UVcakhCX8UZtGTsQ8mpDUiP8UFGzEoUHvFD6clA5BxajaQoT8RHeqDwdCh6yo/j6VAJvnvYjPf3RXz6Rnsq+mvP0fUeRHXKbpQnbUdtehRa8mIhLjmMtoJYVCRuRdphf5zZ5YYD4QuwM8AGm71NEe5pis0rrbDV146wxxafudi+ZhkObVmHrNOHIakuwoPL3Xj/6BZ+fHoXHx5cwYubfXh6o5vz5LoMI1fFeHRVghd3u/Hh5SX89MNN/PzTbeC7G/jhxSCesminnkpclZTgbm81Xt1ow/f3pHh/qw2PesswWJuMiri9iNu5FkdCViJ2rTuiA1wRvdYNxyPWIPtUFKRVaXh0qRnvHvbiyY0ODIhL0FabhlaiU5SHjsYC6vDQOXpbcbWrFX3NNehprMYVcRt9dlL6bOpRcTERF6KjcGhzOA5sDEPspjDsWr8Wob5e8HdxgvciR/jSC0WQuxs2rl6FbdThjwyh7bbswPHIfTgbcxTnY0/g5J792LNxM4LpZWPFwnlYRC8/KxbPQ+SWEJTlpeHGpW68fnEf7988IZ7i/dsX+O7Da/zwPRNR7/HzXz/gr9+9xqun93Hjch9kHSI011ejo7keQ70yPHpwC99/eAV6gHj39gmuXulFXXUx0pPP48Lpo4g7cxLJ8ReQEp+ApPPxiD9zHvFnL6AgKx/dnTI8HXmMv/74I53rRzx7/Ag90g5UFOSgojAHkhYRhntkuET0drbS86tCY3kRPUt6dn0SPLo9jDtXujDc3YTLA614cG8Ib988wg8/vKbP9HviJ/z0M0Ht29evMNjXh7zsXJw5eRaJF5JQUVKDPtkQHj94inev39NzeIsRmr527Q4Gh66ir/8Shi9dw61b9/Fw5Bnu3X2KK5fvolt2CTLJEB3vGnEVne3daGmS0LJ+9PdeoY5kB/Lzy34hrhhMVo2Kq04mrKRyPlOcnRdo/42Iq/Epgn+XuJLLq+bWFurE1qKitBhFORmIO3YIO9b5wc9pLjwdTHnKoK+DIVY56MPPXg/+dtp8ZME1duPkFSvWTrBi7UxeBc/VQwhLGVxggLDfEleLDbHFyQhbeaF2QVoJmGK7ixl2LjfHbiau5BFXLNoq2ksQV/t87BHr6yDIq9Wfl1ej0upzda5YvSwBOpaXkCo4xgorxNB5o+XpgjF0HePF1e4lrM6VIXbSfe1YoM9TBbfP18H2udqIsNdEhI06tliqYZOZCjYYKSFUfyZCtFm64BQhXXDqlwie/BU2Tv0W26dP4VFX+xUVBHE1QxFHaPqo4nRe5+qCmgri1VVwVnkWzsyegXNKs7i4SlRX48LqgooKEpi40tZCqp4OUnS1aVoDFzXVOYLAUkc6kUnLWZH2fH0dFBB5uppcVmWqK4+JKy6vWNqfvvZYpFWxqQGKTPVRZCJMs6irMjN6oTY3QoU5vYSbm3CBVWXJMOLRIsWGGoQ6Sris0hqj3FibjzLIoq5YxFUlHbeSCS8jekk3JPT1uLzikVfamnJoX21tAU2a19DgkqpKV5dHXbG2QkebR1/xZTp6qNHVR42BIWqZTDI3pd9yS7Ta29JvvxUaWfqggR4a6HwtpkZoMzNGG91DGxtZ0FxemN3KlPoADBM0WrDRCY34fKuNBdqsLai/YI4mCzOIzM2oLyDQaGoqFIWn4zbQc2ukZ9RE+zM5xcSVyM4M9dZ0biuBBqKR1jezkQxZxNVCe8iWOaLbeSEkC+eg1c6C9jdFi405j/BiUoTXuWJRV0xe2QniitXdarUx5W2HPJqrickxGzNeg6tv2UIMuy/FoOsSdC1y4KKMjaDICs83mRpCbGeFoWWLccNzBa56rcCQhzuGV3risi9L91uFKz6rcHmlDy55euESSxt0dUWvszNPFZQuWsCRLV5Ey5fjJv3m3PLz49syeTXg4YlLdIzr/kxQreMyisGmr/uv4eLqzrpg3A8JxciGcDwK30TtRjwMC5ezAXeD1/NUQVYA/i79nt1jx2FRWKv9ccVzJa/BxYrJs+irG950jayA/PKl6HNejG76Teuab8/T+FjUFRNXUgeGOWRzLdAzzxq989kohHMwQL+dg4sXYsh5Ga6tXIk7LMKLuOTtjUF3d36e/mVL0bXQEdJ5DpDOsYPMwQYSWyvCUoiGYyM50ufJR420M0WjLX3GdvQ34PhRXNXZm6Da0gA1RK2FEHVVR3BxZWVE/08GgrSSi6sy+nsspc+KpQoWmOohz0gbufT/k2uojWwjXVzU18ApjZnYrzoVMZoKOGCsiiO2ejg23xjHF5njxBILnFhKuFjhhKs1Trrb4JSnHU6vdMAZXyau5vOaVnwUwcBFAmsX43zQYnmK4OLPRlwJ8koeZRXmSrgheYM7F1fJn5NWEd5I3+6D9J3UP9xF74mR9M62NwD5++g9bH+wXFzR+9eBDSg5tAmlRwRpVX5cLq1O7UbtmT2oPxeN+rh9aEigvn7yQTSnHEZr6lG0yaOtOjOFouzi7POQ5sahKz8RPYXJ6CtOQX9JKgbK0jFYmcWFFUsPvFJbJBRkZ7WtGipwo/HX0uoW9cVut9TiTmsd7rYR7R+5I4+2usGirToa0dtWDylt18Eiq4iWNjksHbCZ1ahi6X4Vv5BUIpoX8WLr5fJpIRVQVF86jjI5wvyYuKov+UV6YD2rXSXnU4E1Kq3qx4srVuPqvVQPH2S6+I7RpUcI7Qdq2fIPLIqoSx/fdxvgxx4j/LXXGH/tMyGMOSza6IceQ3zfo4/vevXwvlcX7/q18bZPE6971fC6W5VgoxASXUp4I1PCW+lsvJMwZuG9ZCbeS2fhnWw2rZ+Nl7JZeCqegUftChhpVcRI80yMiGbhYZMSHjWp4WmzDp626OFJkz5GGvRwv0YX9yp1cbdCH3dKDXA5Vw99KdroStSF5IIuxOf0ID1viP5kK1zLmY/bhYuIxbhVsADXM+fgUqIF+k4boOu4DmSMEzroPq2H/nhjDCdb4HKKFYYvWmIo2RwDiSbovWCI7vN66Dmnje6z6ug+owrZaRWIT8xGx7GZ6DiqiI7jihCfVISEo4DO41PRfnQSWg5PQNOhLyE69AVEh//MaTj4J9TG/gHVMf+Mquj/hqq9/wXlUf8Fpbv+M0p2/qcxinf8JxRu/U8o2PgfkRv+H5AV/u+RFvbvkRT6j0gIIdb/A+LX/QPiAv8BF1b/A875EJ6E+z/i1PL/hGPO/xWHl/1XHFj2nxC77J8QvfQfEe30j9iz6B+wZ+4/IMr6n7DH5L9gv9GXOGmsiARzPaSb2SHLdCkyjT2QZeSFLEPCYCWy9L0JH2Tp0T+z3mpk6vohU4dedrX8kcHrVLF6VX7I0hKkFRdXWn4Cmn6/GlFwFC6wuNAaL6n+NYxGZK0eE1u/Qr4+e/y1jBdbHFbI3U+e0ieXVlqByNNai3ytIGIdTa+jZUFjCEJLjkbgr8hXpy88NYE8tTWEP2eshpXGuLRATUFaFWutp5bVsWL1rIJp33WcT8VVsVooitVDUaIRhlJeaD0c5Sy6SncjF1YVOpv4fBkTWlq/g7awH9ue76O9kcPllZZAFWcTqrQFeVWjvRW1OttQr7cTDQa7ebQVk1ZNJkLkUisrdm68D+3GsegwEeg02Q+xyYG/S1xx2HKzw5CaHuL7ddLxRqWVhEkw471oM9zN6WTiipZ1mx4gDqJLXg9LEFzRckkVhfZRjMdhGkUdw0jqHO2WEyknitjDaTbbKyeaF2RvlourJl7Digmq38BCQGQR80tYFBardWUWixZzQVa1Whz4iCVhdQBtVgd5y6FlbZz9aLfaRx1Tug7raC6umLCqt97NabDegQZL+mzMt1AndTNERL0JfZ7m9DdlF4y8+UHIWRSETOdgpK9Yh2TvQCRQ5youcBXigrxwIXgFzq9zxrnAhTi52gHHvK1wdCV1LHwtcGq1FW+P+1jgGHHEyxT73Q2wz1UPMUSsmwEOeBjhMC0/voq2D7RF3MYFyIhyQ/FRPxSfWIOsQ95I2e+JgnNBaCuJph/Rc7g9kIpHN/Lw5kkN3r9sxrMHlbjWm4bB9gTc6s/mhbdHrpXhwZUKPLrZgJePOvH2eTfePOvFy8c9eHpfgse32vHoegee3OzGi7vDeHn3Ep7d7MPIZTHu9IlwVVyBvoYctBReQFniPmQc3YjsY+GoStyN1tzD6Cg6jY7iC+goow5EXSZuSsvx8kYHvnvUjw+PB/D+QQ9e3hTjfn8dBpvz0FmejKaCc2jIOwNR/mlIKxLRX5eG9pILyDq5A9FhKxDqMQd+S8zhu9AU/kttEOq5GFv93RGxxgMbfd0R5u1B02twePtOpJ86i7r8QsgaRRjuEOMSvaxfopf2m/09eHjtMh7fvIp7V4Zwe7gfIzeG8f75Xfz83RP89f0IXjy4jKtdIjSVpKMg8QTy44/RNaXgSnstHg9J8HRYigfdzbjGwrwzLyJ13x6c3ByO2OAA7PLzRiR99kciNiDl2H405KfzYZKf0zN8++w2nj++igc3e3H3WhfuX+/DnSu9uHO5n67pEn0mV3BncACXxWJ01YvQWFCC/AvJOBu1H9EhW7DNbz0i/IIRERCCTf7rEOjpC89FznCynY8lNvPhOn8Z/JZ7I9RnHSKCtmBPeBQObD+II7uP43jUCRzceQDb12+Cn7sHls51gA29PNqZGcB9qSOitocjOy2eD7083C/FjauDuH/3Fp4/fYS3b17ih+8/4Ocff8RP331Hf1PPce/mdXR1tqGsMI/2S0FpQS66Je14MnIPP37/Bk9H7qC1sRpxrIZSbBROHT+MrIw0lJWWoqSwGBmpWUhNTkd+dgGaG1oxPHAZd27fxb3793CTjt3R3oyUpPPYs3Mz9u/Zjrz0ixA3N2KoS4o++hw7GhrRWF6O5poqXB/sw4eXT/D96yd4cGMIPZImtLdSR1LajsuX6T7u3cfjR0/x8CGtf/CEzvOAjwpYXlqNhLiLOHP6PBLiL6KkuAI93f24fecerl67idZ2CQoKy5CanoPUtBwUl1SirU2Ggf5rGBq8id7eq2hulqGiQoQqora6GdVVjWhpkuL61bv07F7j8tBN1FQ3oaGpGe2yXxZmF2pbyVMFpWK0yWnv+nyRdqHO1e+nCo4vzD4qucaKtEvEaJF0oFlMtLehUdSAmqoKVBQXIDMxDod2bUOIlytWzrfCSgcTeNsbwMdOj9e7YoXahXRBTc6a8fWuCCav1o+KK0f9sVEGRwu2hxMbCSHqyghblhpj6zITRCwz5XwqrqJYuqCn1VitK1asPYZFSjHxxCSUrwOXU0xgHRhX52pUWsXIRdVnxRU7FpNhHlbYR8QwaeXOxJUVol2ZvGL1rix4ofYousZIJyPspmvetdgIOxcbYsdCA2x31MP2+brYPlcHEfZa2GKjgc2W6thkropwY2WEGszGeu0ZWKs6Gf4zvob/1L8gaMqX2DDtG2yZNhE7p07E3imTcXD6dC6tDitMx6HpU3B8pgLi1FWRrKWBODVlnFWaORZ1laCuhkQNdaElkjU1kaKtjYs6LOJKExe1NH4hrkblVZa2BnJ1tbm4YsWdecogG2VQXUUQV1pqPOoqV0cD+XpaQt0rJqzMDDklDFMDLrBK5QKrwswYlXJxVUEv4CX0Yl2or44ig4/ialRYlTEMNTmVLFXwU3E1Jq+05ZFXWr8SVyXq6ijX1EKVni5qjQxQQ/tU6mlzeVXFalzp6FJ/SlcQWYYsqoWJKyu0svpT9rY8SqrFwhQtZqZoszBDm7kZWmkbDkvxY6MJWpkSNG1tzNsWGzNOk6Up/fYbo8GEpSIa8SLwLIpLRMdqNjenPgdtY2LMxVWtkRCpxSKsmLhqsjenPoTJmLiqt2IjHsrlFatHtcAeMqf5hCM6HB3QYmfJ5VOzjTlaWWoix4JHYLUyocWui10jHYO17XwEQSbozKiPYoB6CyN0zLdDv8siHnHVxyKQ5tlwydXK9rWge2NRZvT5dtpbY8jZCZc9WW2rFRj2XolLvr64vGo1rvgSK1kklTcXUsPuKzDgshw9S5dAtmghsQDSBfPR77wUt1b54h6rR+W7CoMrWMrgCgx5reTy66Z/AO4GrcN9FnlF7c01AbgZEIg769bj/vpQPAgVZBVr74dsIMLk8iqMp+1d8/fDdX9/Hnl1J2Atrnr7YojOcWmFJ657++DO6tW4Sdc97OpC1+KE/mWL0ee0AH2LWRF1B0Fe8REYhdEFWZF2Vqy9a44VeubaYmDBPAwsdOQ1v276eOM+q79F98Lrdrm6cmEniKv5kMy1h9hekFadVuYC1ubo4J8N+8xMhTRBW/rbcKDnvcAabYvs0OwoiCte48rKkNe44iMLyuUVm680Z9JKjxdnZzWuyglWmL3QlI0qqIc8+r/Jpf+xHCMdZBAJumo4qqaAfSpTEKOtgIPmND9HH8cWmuA49ZFOOFnixDJiuTVOuBErbHDSyx6nvefgzKp5OOs/XyjEPiqsuLRaIrBuCfVbBeLWEyFOBJNWzvSe7CxEW3Fp5YqEDa48TTCJR1x5IHmTIK3StnojfZsvMrbTe+EOei/dSe+Mu/2QE0XvatFrURRL72b7Q1C0PxRFB+jd62A4Sg9vRtnRrTxFsPLETlSd2o2a0yw9MBoNTFol7kdj8kE0pRxGi1xajUVbZZ2GOPscj7aS5saPiSsurUqp78sirsqFiCs+kmAdSw8sxU02gqCoGrfkomoUJqxGpZUATbfV8vY2tbfb63CzowFXCR5tRf0NMW3HpRXR1FqDJupLNfNIq0q00nlaROV8VMAmubBqbBwtql72kU/T++pLOCJ5y4TVeEn1WeSSismqT8XVeHn1b952mOBdpwnedhrjTYcBXrXp4XmLLp42MfTwrFkfL1oMBFoN8LLVEC/bjGg7Qz7/jEskHTxu1MLIKCJNPBSp436DCu7WKfFR7G5XKeBm+VTcKJuKmyWTcat4Mm6XTMKdkomcW6WTcKN8Ei6XTsRAwQR0Z38BSfqfIE75EzqT/4zOxC/RmTAB4oRJ6IyfjPYLk9FydiKaT32LtjNT0HZ6KhoOf4uinV8ifcOfcTHkCySt+wKJa79A8rovkbNpCsojlVAdrY6qvaoo2zULxVumozBsEvKDv+UUhk5Efug3yF0/ATkh3xCTkEvrc8ImEt8iO2wCsmhdRjCdI+jPSAv8A1LX/Asu+v0zkv3+G+eiPxHwX5ES+F+oFUj2/89I9PuP9FL4T4j3/SfE+f57XJBzzuff44zXP+K05z/glOe/45z0INz/HU6M8Q844Uq40PTSf4fjy/4tjjr/Wxxy+bfYT+0+IoaWRS/5/yF6EbUL/h1i5v0DYuf8E/bP+Y+IdfjPiJ7z/0fUnP+MXXP/A3bM/Udsm/MPiHD4d9hm/w/YZfcfsNuc1hv+Afv0vsUxg1mIox+INLM5yDJz/rW4Mvg9cfWRTJbOp/mJuJILo/GjCH4UV6v/h8VV5v8F4qpAbQ3n1+JqLadQcx2KtNajWIu+HLVCaT7kXy+utP8niyvt/xFxFYtOY1aX6gCnk0VN/U8WV+2Guzn/XeLKVKDtd8WVwP9ScWW2n8urX4krS0FctY9iyThAfBRXLdbRvK5Vo1UkGqx2UydzJ7GNOhb0GZltog7pRtRTW2O+EaU2YciZux6pjoFIWOCH805+OOPmhxNevji00gv7Vrpir/dSRPsswb5Vi+nFyRF7POyxa7kVdrpYINLVClHUodjpYo5tS+kFzole5OilKHy+DkIcNLCe2DBPB1to2VZ6Ydq8yIBHKuz0sMT+wPk4uckVF3Z5I3l/ALJPh6MmKwbdjfG43V+Ix7dq8XKkGd+/7cGP3w3jxZNOXOopRHdLBm4PV+P9s258/6If370copf96/jpu3s8reqnH0Z4DaCffnxG00/w1w80/f4FfvrwGn99+4L2eYR3j27j2e1h3B3sxOWOGshq8tCYdwEliQdQlkTPveAMBurTcUtSgZHhNjxjEU7Xu/FwqAN3ekS409eER1ckeHt/CG/uDeJ2TxP6RMXoZgW5KzJRlXkW+Rf2o+LiMXQUX0QbkXJkFzasdILnXHO42hrD3cEcvovnYr3ncmxdswrb166hdg02+wUiIiAYkaFbcGBrJE7vPYTEI6eRdjoO6WcTkB2fjLKsXLRU1UAqakFnYxMkomZc7unBi/u38f7JA4xcG0J7dSnSzhzD4R2bsScsCNEb1+PM3p3IO38KNRmpaMxOR236RVQkxSP90GGc3LINh0M3Yg91rDdRhzfc0wMRfqsQvSEU8Qeps1WUh7vDvfjuzVP89cdX+OHtE3x4+RDfvX6C7149xZsnj+j89/Hy3j28uHsP94Yuo7OmAdnnk3Fi937sDtqCcK91WOfqh3Vu/nTfgQj2DsQaj9XwWrICS+wWYZ75PCywXACXecvh67wKQV7rEbZqEzat2YaIoEhEhsdgz+ZobFu/Bet8/eDt4oLFc+xgRx1lO+o4L1tsj5AgXxw7tBeFuWnobBPhxtVhPHn0EK9ePMfbV6/x/uVrvHn2HE/u38O14UHIOtpQV1nG5VVNWTE6m0W41N+DZyN3MXL3OlobqhB39gQOH4jGhXOnUVSYj7raOupINaK6shY1lfWQdHTh0uBV9PUMUqdNhKKiQuRkZ+AsPf+IzSEI8HXH9k3ByE1LwoBUjHvXruL64BB62jrRXF2LtnrqQF4apGf6Cj/T3+n9m8NorC1DWmoC4uLOICUlCQUFhaikz7y6uoE6fm3oaO9Bd9cwJOJeVFbUIuViOo4eoes8cgzJF9NQWV2PBvr7KK2oRmpaNi7EJePUmTicv5CMjIx8lBTTtde0oqlJyqVVWloBkhKzkJGWj8KCCuoktmOw/xoe3n+C61eE1MGW9g60Sdv/t4urj4yKK3puTF51tFPHupmPMFhVXorCrHTEHT+MHcGB8Fs6D95zzOBlJxdXtqN1rtjoghqcNTQ9Kq4Ya+11EDyH1bli8oqhy1lP32GhjroII8Id9eS1rowEecW+85xMEUHff9uWmfJ0wZ3LzbDbzeI3xJUt9hF7ve2x18ce0UxejRdXqwVxFc3Wr7Qjfktc2Y2JKyasolmkFY+2EqQVZ7k59jibYjePtjIaY5eTXF4tMMAOR4LuN8Jem4urTZbq2Giugg0mgrhapz0DASqTsVrxK/hN/QKBU75EyNSvsXHqN9g25VtETZqI/dOm4rAivXhOn4JYWnaY2nMqSlxcJWiq4oKaEs7zGlfKclmlgSSCCaxEdXUur7i0GhVXWkxcafCUQQYTVxnUZusIUVeFBrrjoq5UkK2hSn0zNWI08kqd18MqNjVEqaUJSvkLtCEKjHSRzwu56wopg+aCuKowN0KJKSvqrkXH1kCRoQYXVyxFsNxYCxVyacVqXrFWqHPFRiukF3UjvTFxxUYtLNXTQQldZ4m2ABdY42tZ0XwV3UONkT6qad9Kmq7QYamC2qjR0aH+FCvUTvN0jzWmRvQbbo4mO2sur9rtbdBmY4VWK0u0WVpQf8ACLRbmApaCnBJZspEIR6WVuVDLytac169isoylA7LIKjaCIZNYIjMmgljh9P+Pvb+ArjLb0v3hvn37SB9tPeVVlACFx91lx3bcPTvuRkKQBEKMBIIEgrsTQpy4uwsEiCAJBHcvqqg6zzfXendCqKLO6e577v36f8fNGM9Y735ddt691m/M+Uy2Tx00Un+/WlUeVczsXVcNTSJm1K2HRpE29Sk0uccUlx5rtdDMTNfNDNFlZYpuazG1ZugwN+ZVCttNRWgzMeTwikErFg3WpMuOqYYGLZaWKKQ2MiDVYcIglxbqdFRQT/vusjTlkVZMvdamPJ2wVV+DzlFQi5Yq9/Zi++q1NMOQmzNGJJ4cXF3w9cWwf4BQGdAvAKPevjxlcMjDHRdY2pyDPQZsbbi/VI+VOQbsbXCJtr0aGIBLtO05d3eccXbGOVc3Drwu+fphPDAEEyECeBpnaYLUMnB1PTJaCqtiMBEZg6vh0bgaJsxnUVcsZe9SYCBG/f255xTzumL+W2edWbSVF8bp/K7TcgacWMQVA0xn7Wxwls5t0NYSZ63E6Kd72WtqgF5WWdBShAFLQ5qnz2EW86g6IzbGgJkJztlacwB2KyyUm86f9/DAGfqNZOmQZx3s3g2u6HvDqjwy7zEGFd+6vvA9AAD/9ElEQVQCV6ZvwFWjWI97XFUb0HdIn4EqVZ4yyMWKGWgr0/+UIsro/6iS/t8qmb8VM2afAlcqyKP/mVP0v5dL7TF1RexRWoSNMrOQLvMl0lW/RqaBLDaJVTm4yrJlaYJ6NMbVF8CVG8nTENn07tvma4rtAdPBlZXga8W9rWw4tBLAlR32MEUyaGU/Ba72Rjn/BFzxKoIsTZCZsS/1wuHl3ji6whfHVvpxYHViVQBX7upA5KWGoHBNOIozIlGSQeOttYtRzKKtpsCVNNpKCq54tNXudDTspX7UgUw0HtqAZgatjmxG2zRD9s6TO9CVuwvdp/agN28f+gtYJcFDOFdyBOdZtFXZCVwoP4khDq4KOLi6xE3ZyzDWWDEFrq42M2DFIqzqpJKCKw6yqnC1laka4zT/cnsdhklnaXkPbdNBapVCqwZat4H22dRciZYpcFWKJmlFwKn0vklD9QapfgKuJj2rJsFV8d8OXA2dWoCh3AW4kDsPgzlf48yxWeg/OhN9R5hmCTo8C72HZqJnSrO4ug58hc79X6Jt7wy07P4MzTs/RTODSTs+QfP2j9G87UM0Zr+Huqx/R82Gf0bVuj+gIuP3qEj/HSpJ1Rm/Q+3a36F+3e9Ql/l7VK//A8qpPZ3+GxQm/wqnVv8DTq36B5xM+AfkLPsFjsf9Csdif42jpMOLf4VDUb/EkehfI3fpH3Bq2R9xJPI32OH9S2xw/gXWO/4Smfa/xDpbkt0vsdH5H7HV4/fY7vUHbPP8PbLdfoNs518j2/FX2OrwK+x0+S32ePwBu9x/i200fwvN32T/a2xy+DWynH6FLS6/xlb332AbLd9K27LPWQ6/xCa7X2Cj7T9go90/YDNtk+3yj1ybnX9F2/0SWXQemxxpHQdax+EX2GD/K2Ta/RrrbJj+EWttfkPtb5Fp8ztqf0efBa2zZvo9zfsDtSTLPyDT/HfINPst1ol/g7WWv0GG9W+QTtumkVKsfosk898gmZanmv0B6ab/jHWm72GD2QfYaP4h1lt+gLVW/450639BmvUfkWz1eyRZ/g6pVn9EhuWfkGn6CbIMZ2IbdWD20GDgkJ4BjutaIUfbGTkangK44vBKQvJGjuokuKJ/bKXAKXDFYNUbcPU2pHoXuJoOtE5wkOT3X4RWUnA1zQfrnZIei6Uw8mP+BFz5TzNRfztFkEGrAoVwUgTySXlSgJXHYVaooJ+AK5rHgJRMCAoWTSqYK3/RZNXAyWirt8EVi7YqkotGoSwDV5G0fgTXT8DVNGg1HVyVM2ilJEAr9pmDq78iDq6UfgSuaF6FogCvKklVCnGkH4ErlVVoUFuNRvVkNGmkopn5RDGTc2m01XRw1fUjcMWgVN80YNU/zefq58HVmilw1aXJgFQSVxcdu0czgwMrpl5pqiAHV2w9DZYSOC3KSpNBqyS0kVpJzVPQ6t3gajLyqkkrlZTGqwnyioLaaW/Ale7P613gilUXbNHOQKv2WrTqrEWb7ro3kkZXtU8HV1xs3lq0GwjgqlU/VageqJtEx0lEvW4CdUBXoEp3KXXU6dnp0TMzWIZyURzyTRfjkEU4tlv4Y6NYQu8SL2Q4eiHV1RMJ1HFbbGeBEOokBVnoIsxaD1F2BogmRdnQtI0+oqz1EWGpiyATNfiLlBFIbYhYEwHGqpDoysJTWwb+hsoIs9BBOK0XbKLOB5B+RjSANFNBsKUGopwMsDrYAduSQpG7YzWqTtKPeOUhnO8swvXRJrx4yAb0l3Bvogf9LQVorTiKSwO1+Ob+CL5/Oobvn10lXcf3z2/huyc38erRdXz37C5+YF5F3z8DbUx6QXoJfPMcf37xBD88fYhvH97C05u034sDuDrQjAvNJegoPYyOkgM4V5dDP+jFuHW2AU/Hz+D1/TG8ukOD+Atd6K8rRCd1HkY7a/Fk/BweXj6DPvYjmrsPjYVHUJ93ADnbM7A5MRJbE6NxYnMKTm7LwIblYQiwNYGzoSZcqRPuZS6CP3VMw92csMTXGwkhwUiOjkZ63AqsXZaIjKWrkRa7EqmkNXHULolHYvQyrIyOQ9ryldi2dgMO79iDY3sOIO/wcTRVVOFifx/GzvShtbwEO9amIcbPB/4Otgh0ske4hyuW+HljVWgIUqkznRoZjlXBAVhKHd3FLm5Y7OyJ5Z5+iHXzQoCVLXwtLOl8bRHh5oaUxYuRt28P7b8Lr57ep/tK9/Pbp9Q8xPffPMWfX7/Et8+f4NGtm3hw7RppAhNDo/SsanAgawddUyJdYyRCnfzgb+NF1y1BgKMvgtz9EeQRiABXP7hZucDa0AoWuuaw1LeCvYkTXC084GYpgbulN3zsgxDpE4v4yJVYtTgeKxfHYXlUFEJ9JHCkQZOxvjpEeipwoHscFxOKIweoA9jRjJsT43j88AGePHqER/fu49HtO7h/4ybGR0cw2NuNge4OnO/vwei5MzRvCKPnz+BcXxeujJ7DzaujONffgbLiPBw7vB+nco+jrLQEdTWsVHQX+noHOKwauzSB8SvX0NHWhWNHjiNr40Zs3LAO69KTsTp+CZLjY7Fv+yZ0Ntbi3o0JuodP8eTufVy/NIYLfbSPri6MD1/A07u38OzeDVwe6kdVRSF2785GSmoili+Pw4rly5GWlo7sLTtw9Mgp1FQ3Y6B/GKMjY9Seo8/12LfvINauW4/M9Ztw+GgOqmoa0NjcjuqaRpwuq8Kp/GKcOFmAEzlFdC2nUVRUjfLyJhQUVGLv3uPYsmUvdmw/wPdfkF+OmqoWus4z6O8ZRk/XObRzc/S2vxm4epf+Grxq66Fz6JHCq452tLS30TU2oaqyHCUFeTi+bzcyVy1HlKcjfMwFrytfeh/5GwnRVgGGsggwkEGA/qKfwCtu1m6sgAhTFnnF/K4UpsTg1WJzKbiyYimDalKpY6kNg1caHF4lMJN2Zy3B5+qd4MqQK9Xb6C1wtVbqa7XWT8yjrd6AKyPB12oSXEmMpWLgivblboA0VzqGiy5S6JgpzjpIZSmCrJVGW3FwZScoSarVthpIpHNPtFTHKnNVxJsoYpmhHJboLkKM9nws1pyHKLW5CFecjeCFnyPg648Q+OX7vLpgxOcfIJZVF/ziU6R8PgNrv/oSmTO/QsYXnyHt0w+xdsYnyGZRV4vmYa+skDK4Z+F8bsrO0gMZuDrIwRWrKrYQ++VkcFBBjoulCx4mHVFgHldSKckJXldK8lKvKyXkM68r+UXUV1uAXNpHHukUg1gsdZDmF6gp8jSlMhpAn9bTQJGWKvJo3ilWSVBNAFcsTZDBq9MsnVBDEYUa8tTKo1hdjqcMMp+rMppm4KpsGrw6rcoir1gkFqs8yESDdjUVmq+CEmVm9q6AYkUmBq/kUCJP68vLc0+rCpYaSOdQSddQSdsyQFWuosCBVpVUlQxc0bxKDWXU6Gqg3lAPTcaGaDEiGRrwtMFWUst0MZN1fR00khr0tdFkoIM2ETPcNkCrSI/6I2/AVR2pQUMNjZos5U6DR1u16+miQ1+XptVRy4zdVRVQw6Ku9DU4vOJiETn6LGJKm6RDxyUZ6qKVeWeZiXi0FYNXvfS71m9vhT4bC3RZmAoAi8Ertr2eJveoYsCqXkMJDZrK9FmNlmnwKLF6mm401EGPjTmGXIU0wW76rWyl380WGo+00vJ2att0aD22PZ1jh6khzrs6YtRXgiEfAVyNBATyqoCXg0JwyT8AIxJvDHt48Ap755wcuefTgJ01eqwt6HytcM6FVRn0pPW8cM7NFWednXCO+kBDrm4YYfDKxw9X/Fh1wECM+QdxcDURztIHF78BV6Tx8GhcCY3gRu4sjZB5Xl0JDsZlOp+J0HC+3bCXNwad3XDBzRNXfPy559UlLy8MuThj0M4OZ6ytSZYkCwxYMk8qI15hsM/cEANWRhiwYJUAmXG7LkmfZMBBFKsWeMXLAzeCWaVEf5xzd0O/oyP39jpjb8tTBbvF9IxMROgxMkAXPTsGrTqYYb6eNAqO7nOjSIv7WzWaaKPNyhBt1iI0mOmg2lANVfoqqGbSZdU1lUlKvOVVBdUV6P9KiRuzV9C+3gJX7P+Pvs+nNFSQq6mC4zRvr6oMsuS/xjp6x6zTWoD19I7eaK6GTVaa2GSjTeNuXRo362OziwE203tuixcDV0bYRu/M7QFm2BEkxo5gC+wIsXyrkuCuCBsSA1f22MsU6YA9UY6Cop1IzthL4sBqClq54cBSoYLgoeUSHFnhg6Pxb4OrnMQAnEqicVpqKAdXRekRHFydXkfjrcwlOL2etIGlCcajbPNKVGxJRNXWJNTuSEX9ngw07luHxgPr0XRoA1oOb3oDrY5vRWfOdnTl7kT3qV3oyduLvoL9OMOirYoP4zyLtio7jgssTbAyF8PvTBUs46mCQuTVj8FVHa611v0IXFVhrLUGF1trcZ7W7W+uQRepjdTcUo1GWq++uRL1LB2Q1CyNtmpmVQDfkdrH0/umVwR8B7hqkKb/Td+mVgqhJvUfBVdTHle5if+Ck6v+BTkr/xnHV/4RxxP+gBMr/4CcVX+k+f9E8/+IEwk0P/4POLriDziy/Pc4suz3OBT3exxc8jscjP0dfQl+S1+I32B35D9iT/g/Yh/pANevcSDsV9gb8kvsCfwH7PL/e+zyE7SbtJc+7w/4exwM+nscIO0N+p/YHfg/sYvm7fD/H6S/x07/v+ftdp//ga2Sv0O2xxttIW31/B88LW6Xzy+w3YtFJv0Cmxx/jU1Ov8Emh9/SP8HvsNH+t9hg94/ItPkl1tn8gtp/wHoGm2x/iU3Wv0KWza+xzeF32On6R2x3+QOyHX+HLPvfYKMdyZ7t5x+x2em3tO/fIdvl97zNcvodzf8dNtiyff+G9DtscfonbHP9V9K/0Tr/Quv8E/0D/hOdwx9o+e9Jf0Cm3T9hrc2/IMPqXzlIWmvzHp3LB3Scj2j5x8i0/YjO8UPSR3SeJFuaZ/0JMq0+wQbLD7HB/H2sN38PmRZ/wjqrP9H2f0IG7SPd9j2ssX4f6QxQWXyCdeLPsF78FTaZz0SWJcnmC9o/7ceeOhj2tJ7dn7DG9t+RQcdeb/M5NlvOxQ7qqO0z1sJhkRGOGljihK4DTmi5I0eDQSuJIA6tmHyRo+JPCkSOchB1LkgKJPkgDq+Y3koPlPpQTXpbTaYK/j9w9S5wFUaK4CmCRXJRXJPwiotDq6i3oFWJ3GKclp8GrRTjUKG0lGsq2mo6oJJCqR+LR1v9CFxV0HQlEwdWcahWWEoSoFW14grUKCX8bcCVVBxa6Qn6MbgSPK7SeVXBLim86tRkJu3JXAxiMVDFgBWHVtxLK0MAXFrCuh2aKWgntTHxSCsBWrX8Z8EVHauJjs/UqPVfBVe0PalFJx2tXBlo013L0wCnSwBVb9SmT/P1Mzi0ajNIo+lU6tzReenS+eom0rESqPO7nDrpS1GqH4cS0VKcNlmOQvFSHLFYjB1Woci09EGyuQcSLFyxwsYVcQ4uiLCzp4GfKVxE2nDQU4WTgSo8jDXhLdaBr7k+vM0M4EmdURfqhNqoysOa5EwDBAl1Itl8O+pUWlMH35k6Mb7U8QqiDq0vLXOjdRypc+OopQwnPRW4iTTgaynCYg87rI70xfqVUdiRkYC8A1vox7QMj2+O4Lsn13H3yiB660vRWpaHy/3t+Pb+deDFfeDlQ/z5+X28fnwXz25fw6PrY3hy+zq+fUrzv30JfP8t6Tvgh9fAdzT96hvSC9ruKb5/dh/fPriB5zcv4t5ILy531WC0tQzj3fTDTro+wAzNB/D9vXF8d+cKbgx2oO10DurzDmG4rQbPro3g7kg/ak8dwsGNKTianYEjm9cga9VirAh0xVJfJySFeSMp3AdR7rZwp44mu59eYmP4WZsj0N4GIdSJjqZO68oweg7x8diamsGjrDYkrEFa7CqkLE5AMmlVxFLEBoQjTBKACJ9gxEfGIX1lCtYnr8WWjI04tGMPSk+cRNmJ49i/aQPiggLgYmYKa10dOIoM4W5mBi9zC0gsBHmaieFiKIK9tg4ctGiAb2iBYCtn+FvYw11kBh8LG0R7SLCKOtsbElYib99eDHV10i2/S/fvOekZ3b9HeP38Ef783Qu8fvkMT+7cwv2Ja7gzNo5LZ86h4lQRNqeuw6rIpYj2DoW/gxc8LVzgKXaFxMYT/s6+CPUOQYRfBALdA+Fq5QobkQ3MdS1hoWsDa0MH2Bg6kpzgJPZEgGsY4kKXIWVZEjakpmPL2rVIW7kCwb6esLcygaWpLiQe9khPTUBlWSHGLg/jyeMHePrkCR49eIiH9+7hyb37eHz3Lq5evIizvV0Y7OvG2MgF3L1+FU/v38H9WxO4emkYl4bP4vLIWQwP9qCjpR51NRVoamTloFvR192L0eGLuDpG647dwM3rtL/x6+jr6UdpSSmOHz1KOoKTJ46gMPcoasoLcbarBXeuXsZ3L57Rd/EHumev8e2zl3hw4zauXLiAkYF+XDp3htSHga5m1FQW49ix/ViXuQbR0REIoIFIdHQM1mdm4VRuMdpaezF04TKuXJ7ApUtXceH8CJqb25CfX4hDh4+i+HQ5evvO4hzNb+/sRVVtAyqr6tDQ2I5W2rahoQtlZQ04daochw6dwvbtB7Fx407SDmzN3oNdOw/iCM0vKapBS1M/urvOobOnF21ScDUJr34Mrib1Lmg1adL+F8EV3QeuaT5Xb4Gr3h600P6butrR3NGGlg5qW1upI1uN8pIi5B8/gp2ZGVgR7As/K2N6F6nDx0gVfixN0FCew6oAfRn46y/iAOsn4IoUzv2umCbBlSKvNrjYXBmxFiqItVTFEis1LgavmOfVcjt1rLDXQIKjNOrKSRuJrjpY7aGLJE89JJNSvPSRKmEyQCqLupoGrjKYr9U0b6s0WsbhlvcbcMXaNIkR0rxESPM0RKqHAdJoQLfGjVo32q+rHodXac66XCmODFxpIclec0rJXAK8YuBqtZU6Ei3UsNJUGctF8ojTlUGM9gJEa84XwJXSbITKfIHguZ8iaOaHCPz8PYTOeI+nC66aOQOpX32JjJkzsW7mlxxcpX/2MTI++wQbv/oc2+fO4sCKgSuWJrhzztccXrGoqwM8XXDhNHAlT1LAYUV5HCEdU1LECWVBOSoK06oLKgrgiloWWXVSdgFOyS6kvtNC5C5agJyF83jUFQNXLD1w0menhMTgVRE3aVdDOasqqKPBARaLwCpQk0eBhpwAr9RkebpgMalUTYiyKqXfstMqsihRkZGCK0WUs2grUqm6CtdpVVWcVlbm8KqEzr9ESWEq+oobtCvSNjSvnK6jQpWlAyqjkrarYKJtqhTkUCUvhwoFWVpHDuV0jGo6bwFcGfDIqyYDfa5mAwO0GBpytYpEvG02NECzSJ+rhdZt49LjgIlVDWQRVrXqqqgjNdB1N2kJ4KpZSxOt2swrSwAYjTpqqNVklQmFlEHmadVowFIQtXkqIoNWrQa6aGPQSkT7N6bjmRig1cwIHZZm6GGV8hxsSNbos7VEj5UY3ebGU1UN27jfljY/VjP1D5qYpxYzlddW4cetp2N08SgqR+5x1WNhhGYG0HRU0KytTH0jFTpfFepvMUN6FR5ZdtbZDhf9fTBKuuAnjbgKCsWV4FAOjUaZWbunJ4bd3HCewRw75ptliW4WhWRlQecpwKthL3euC26uOO/sjAtMrq48rW/EU4JRL29c9PbDWEAIJsKjcT2SpQcyLcH16Dhci4jFlbAojIVHYiI6mhu3j7FKhIFBuMoitkiXfP0x7OFFxxDSBYeZGbyTC4dWA5aW6Lcwp9Yc/ZZi9NB966Z+U4+ZIc1n0VYiHm3VY6SDHkNtdNO1d7FUP3om/dRfu0LnfiM4EJf9fHDW1Rl9DvY44+TAI676WWqkFFwx0MW309NCOzO7Z+mXDCiyNFAGEEWaaDLTRbuNEQdX9SbaqNRX5VUFq/RYhJUSKjToe0z/L5VaArwq11Ti4Oo09e1KddW4GLgq0FRFHj2nXPpfyaXpU/T9OkHL9tH/22aluchUmcPTBDeYKGEjvYs2Wmtik602jat1keWshy3u0mgriQhb6X24ld6Z2wLMsD1IjO0hFtgRasmh1c4wKbgKtxGirSIdpJ5Wk8BKgFZ7Fjtj7+I3wGp/nDsOLPWUQisvHF7hjSMJvjia4IdjDFol0jgyMRAnWbRVcvA0cBXJo61KM2kctZ7GVxtIG5ejfHMCylm0VfZqVG9PRv0u6t/vXYsmBq0ObkDz4Y1oPZIlgKvj2eg4sY1HWwnQahd68/ehn0GrosM82upC6TFcKD+BocqTGK46heHqfIzUTANX1C++3FAuBVfVGGuqwXgzi7CqE8Sg1Y/SBcdJl2l6uLkaZxqr0ENqJzWTGpsmoZWgBuZr1VDKoVVT/dvg6i3wNOlL9TPwarpH1c/pLXBF18hULwVYXNJ5U+Bqo/ffY4Pkf2K9VBtJWb7/gC3+v8TWgF8j2/9X2OL3K2wmZTH5/BKbJL/ABq9/wHpPpl8gk8njl1jn/kusd/0FNpKySJtdf4ktJNZmOf9iSlu4hNS3bKe/R7YLyfnvkUWfNzn9AzbRsiwXWsf1V9jqziKlSO6/5p83u/ySi01nu/0aW0lbXOgcnX9J+/hHbHP9PXa4/zN2efwbdrr/O3a6/Qk7Xd/Ddpd/w2aHP2KT/W+R5fAbbHb8LbY6/hHbHP+F2n+hdf6EPR4fYI/7B7TN+9hOn7fRttvc/4TtHkzvcW2j6a3UbnV7j87hfTqX90jvI9v1I1r+KXZ4zqB2Bp3vZ1zZrp/SdX2EDfYfINP2fayz+wBr7T6i9hNk2n2K9Q4zsNHpS7reWXTds7DB8Sua/wXpS9JXWG8/E+vtZmKDHS2nz5tsPqd/8E+w3vojDrfW2nyItbbU0v7W2X5Gn2dgndWXWG85Cxut5mCT1VzSHGy0oX3bsv3OoHU/QwYdO932U1r/C6yndTZbyGOXWBMHTIxxVGSF4/oOOKHjihNaXsjRYNDKW9BktJWq318EVznyPwVXxxf5TVUOnIRX/w9c/W8CV0rTwNWkKbv8f09wNQmvJtWn8/Opgj8LrrRS0UXq1vp5cMXTCv/m4CrtbwSu6F5xpVNHMkOAUkx6gnh01TS9C1y16aagRZeugYOreFTrLkeZ3lIUGsYhzyQOJ8VxOChejGxxCNaIfbFS7IFlYlfEWLggysoZodaO8LO2hbu5BRxNjGBLHU0b6kzakhxEOnAyMiQZwV5fBEsNbRgpKMFYSQU2uvpwF1vC2dgMpipqECkowkpLBx5iC/jbsWpf1nDSN4SVugZs2XwzU/hQZ4pBFDcTE3iYm8HHzgbB1OFKWULf5aOHcO0C85O6jUfjYxhqa0N/fT2unR3Et/fu4c/PnwEvXwIvnuH7x4/x4s5tPL5xHc/v3MH3z54A370SoNW33+KHl6/w+vlL/EAStnlO2z/Bn589wA+Pb+HFxCiu9bdiuLUSwy3lOFtbSCrmZYLvDQ/g/uhZXOpqQkdZHrorCjFxthvf3BzHdWrzdm9BclQgVoX6ISkyEAkhPojysEeoowWC7c3hSwNoF0Mt2NAgwFZbHc6GdJ9MjTlA8rO1Q7i7B1ZQh3bt8gRkp2QgO2kd1i1LQUp0ApKZFq/EqohlWBIYiUifEET6hmFpaCwSYxKwOi4RSXGrkLo8EZmrkrE2fiXiw8Lh5+gEe5ERrHX0+HNyFpnAxcgUTiJjOBiIYK9rSOeiDxtNPThoG8HT0Aq+Zg7wNrWDj4UD4gMisHftJhTuO4T8vQdQsP8g2iqqMDE0jG8eMGD4nO7lU3z39CG+f/mE9AzfMEh09w4HV2fau3F4x14kRC5BjH8EoumcA1186Bk7w9nIAa7mLpDYSxDmE44lYXFYHBQLb2df2Bjbw0zHElaG9nC28ITEwQ9+ziEIdI9AuE8slkbEIyMxHQe270JRzgmcou/I9qxMrEmKR/LKJdiwLgmHD+5CC3XcJq5expPHD/H40SPcv38Pjx48wDdPn+LVs6e8+t/IuTM84uoMaWSQVf4bxa1rV3B9bAQj5/sw2NeOs70dGOhtx+CZXly6OIxrV8dx8/oNPLj/CE+ePKf9P8fjB89w785DXL92AxdHLuLCuXO4MHgWI0ODuHp5CLevX8H9G+N4eOMant67S8d/jtevvsX333xH9+sBxodHcL63B4PsXDqb0UEdz5qKYhQVnsTOXVuxcuUKREREICFhFfbuOUiduhacGRji4Gp46DJGRq7gypVr1F5Gd3cv6uob0dPTjxs3buH69Vtoae3EsROnkHMyH62tPRgavorBwcvU+WtDbu5pDq7278/B7t1HsWXzLmSu24z1mdnYt+cYSovr0NV+DgP9I+jiBulvwFUbi7p6C1y9UUdf9zRNgqt3RV69DbI6B6Tqp89SvQWuaNuW3m40d3eipasDrZ0daGlrpY50HarKy1CSl4vDO7cjbWkMgp2s4WmsDR8jNSFV0FCIuPLXl4Gf/iL4G8gIXlfTjNrDjBURTgMoXmXQVJFHX/FKg2JlRJur0DuSZKmKWGbczjyvrFUQZ6OCpbaqWG6vJq0uKIhFXq1000KiuzZWe+ggyVMXyV5M+khlUVc+Ru8AV2Kks1RBXzNabsJTCt8GV8Y8eotBq1QWbUVtOhMHWCxlUHcKXKU6aiPFQUsKq6bJTqgwmGilxrVqMl2Q7sFSujexOgsRrbmAg6tI5a8RITcToQs+R/DsTxD4xfsIIS2e+QlWzhYM2tNnfsXB1dqvPsfazz/DuhmfYcOX1PedPZODKgavmDn7tq9nYcecr6dM2ln0FTNqZymDLE3wsKICjjCzdnk5HJWXx1EFFmklj5Msuop0ioMrpSlwlaMg88agnUdbCWIeV6yC4GltNRpEq6OU3rmlLPqK+e7oaaJMh6RN0zT/NKs+qMZgmCzyVWWEVEEptGI6rSKDEmWS0iIUKSxEkSIDV/Lc26qcVRRUV0UpE02fViOpqKBERQqvuBRxmtpSUpkyDe6VWYQVSZVFW6mggrap1FBDlZoKTxWsYpFZcrIoU5SjdRRRraUmpAuyKoAMWulLoZUBg1YMWBmhld7pLfSuZxFZLKWwlUU48TQ9A17hj6UKthgwU3NN1GmqcTFw1Uj3hhm+N2hocH+rFmb0rsfAlJYArzSUBZBE0yz1UPDPkoIr6hPwNEQWCUbHaTGlY5sZc3DVZWOBXjsh6mrA3hpnqO23MUePpSm6xEboNDNEN6mHtuky0Uc781di0T46zHtLGXX03Fppn4NONhhyt0efjRldmw6vjtisq4YWWt7MqiVqMjN5VQ7UzjjZYizYH2PhQbgYHIiRgACMBgbxCoAMXF1knlcs6oqZtNNvI0sVZP5WXdTn6DIX82kWgXXOxQHDHi4Y9nTllQpHPdxIHhjx8MSQqwfOu7jjgrsEl/yYOTurNBiLCQatouJwI3opJiKWYCwsmkdeTbAqg4tjaB1WYZClGJIC6Hx8WVVBb1xwccMZOwf0W1mjj/paPaYm6BLRPREZoJul89GzZAb0nSI9Xv2PgysS87bqYgb29Cy66dpZul87qdfMBBfpnCeCAuj8fHDWxRl99nY46+TAfbw4uGKpgkYCtOqi/4UO+p9g4IqlXzJw1aCnzj3MWCXJFnN9tFmJ0Gyuh1pDdV41kKmKtVr0/WUps+oCuGLpglX0TFiqYIkUXp3WVkaxtgoK6Jnm0v9YjqoCTmoo4SStd4S22UX/X5sYuGLVBHXlsMFEGRss1WiMqknjc20aL+siy1UPWzwNsEUi4tFWW32MsdXP9KfgKuyn4IpDq2jSYkfsWewklTP2xDhjL4u0+lGUFYNWrJ0CV8zXKjFA8LVKojFgcjDyUmhslkbjsvRwFLFUwcwYlK1fwqFV+cblqMiKR6U0RXCykmDjnnQ0789E86GNaD68CS1HstB6dPMUuBKirXahN28PevP38GirgSJmyC5UErzAVD4ZbTUNXLFUwfrTuMI8rpoEM/ax5mpSDcZbanG1tY5rClgxg/Z2+txejzHSCH0ebKpGb0MlOhoq0NJQjkZSPe2vvqmcR1sxMXDFUgO5uTodj0GpuneBqx9FSP0k0moyxe9H+jH84q0UUP1VcJXp9mtkuv2G9Fusd/sdNrr/Dps8fo/NXn/EFq9/Jv0T12aaFvRPyPL8I61Dcv8jsjyEZVsk/8qV7fkv2Or2T6Q/8nab2z9L9U/Y7v5P2EHr76Rtd7j/Httdf4ttLv+IrUzOv0G2NKIpm0U9ufyRtvkjttP6Ozz/mWubB8ldKjrOdiYPOp4rnasjbeNEx3T5V+x0fw+7PT7CLvePscP1I+x0+1iY5kDq37DNlbZ3pW1d38MOl4+w3YWt+yl2e86g7WZgF2mHx2e078/oONTS/G2kbPfPsMXtU2zm+oz0OTa7f44sty+wyfUL+mf7iubNIs2maUGbXGdhvdNMrLP/Cuk2nyPd9jOkO3yGtU6fIdN5Bta7fEEt/fg7fYE1djOQav0pki0/QZLFJ0i2+AypVp8jzfpLZNh9hUyHL7GB1mFRWRk272MNKd32fVr2IYnm2X5M8z+h48zAWtom04aObfM11lvPwTrSWuvZSLeeRdtJxaYt52KduSyyxGrYST8oB4ytcNTQEcd13ZCj7YUcTW/kaDBo5SNIzWdatBX9c6sEUQcjGCeVSIrBUng1HVwJnlL/D1z9Z8FVOAplI0iRUkW9kUyUUEVweoogg1YKP422YtMMWE1PI/ybgCvFZaT/dXD1YzE4NQWxdDb8CFzROszY/Ufgqksrjatbew16mLTSSRlc06EVB1e0XodWKtq1GLRKQatWMmk1WkhvQ6u3wVXjlFIEaZLoOgWl/ZfBVZNUzaQWUqtuugCr9N9Wu8FatE1TK1c6SagqKIAruhZdug7dVajXXYFK/eUoNlyGk0ZLcMhkMXaaRGC9YQBW6rljsa4Dwg3sEWFMrbkTgi2d4GdhDy9LO3hY28PDxh6uljZwMDGDtYEI1vqGsDUwgb3IAo70jrAztICFthHMtUQ0XwwXsR1saZmBoiZ0ZFUg1jSAK83ztfeAl7UL7A3FMFPTgbWuEYKcPbDEPxghLl5wN7OBrb4xbPRN4GBkjhA3L2QlpaGppBwTg8O4OzqGK72DONfcidHOflw/P4qbo1dw98pV3B+/hgfjE9RexcOJCTy/cxvfPnqAbx8/xLO7t3GX5l8buoSxc6O4ToP7u5fHcefSZdwYHsL1oUHcGDqDsd52dFfQD+bJg6g+vhelB3ei/PBuNOYdR29VKc7WV6O/phx91aUY7WjG4/FL+P7+bUyc7UP+7u2ID/JDsCODUE6I8/PCEm93xFAHOMrNESEONpCITeBkoAs7HW3Y6erAgQYfLsamkFjZIMjJDVHe/lgeHIlE6gAnRy1HYvgyrAyNQwIpPnQJlgZGI8YvArGBUVhKn5fT8uXhy7GUeUcFxyLKLxxRPsGIlPgj2NUTEhsHuJgyiGgOFxNLur/WcBdbw5XNo/vrLKJnZWwBd1N2bg7wpWfP5G/pSucdjO3JG9CQX073uxvNJZXI2bkPJ3btQ31RKS6fGaT7eh/fv3iO1y+eCOmCr17iB9KrJ09w6/IYWqvrsTFlLYLdhZTAaP8IREhC4GXjQd8dW9gZ0/fKyh0h3uGIj1mFhNjVCJKEw8bEESY6FrAzc4GfWwjiwuORuCQNq0jLIhOxLGolMlMyUXD8JHrbWjF0ph993W3oaK1HG3XCGuvKUEXPsaG+CufPD+D2rRt4/OghHj6k78LTJ3j98iXXs/v3cPXiCHo7WtFUW8krC7Y11qK7rYnmNaOrpY4DpN6OJgyd68P1a1d49NY3L1/g1Tff4LtvX+P16x/w3Xff0+fX+ObFd6RXpJe84t8T+v49fXwPzx7dxf2b1zA62I+e5kZ0NzfhfE8/Lp4bIg3jfO8AznR2Yai/D1eGzuHS+TPop+M31JShsqIYR48exNq16Vi9Oglbs3fgND2L7u6zOHt2BAP9F9DdNYAu+n/o7x/k6u7uQ3sH7W94lK75Me7de4TGpjZs3bYb27bvoY5hC0YvTuDixRtobz+DioomlJyuQ2lpPYqLq3HoYA42btiK9eu24NCBk6itbse5M1cwNDSOnoEBtHS1cnjV2kWahFfvUEdf15Q6+7q52HR776S6p8ShVl+voP6fajrgaiO1MvWSerrR1t2Jto42NDU10blWoay4ECcPH0TWmmT6f/GEr6URfEw04CtShp+hPHwNZOFjsIjaRfRZBv4iWQSwKoPGCggxUUQYh1bKgmg6gommI81UECVWRbS5KhZzeKWMGCslxFoLWmKjhKV2KljhqI54Jw1BzhpIcNHAKlfNt+AVi8BKYZFXPiIpuDJ9A678zemzOdb4mdMyMdJ8zLDGx3RKaRITpHoZIdXTkEddrSGlexhOA1fTPK54RUEBXqXYC0q200KSrQZWs+qCliq8uuBKup4EsRLiTeSxTCSDJXoLsVhrPqLV5yJaZQ6iFGYjfNFXCJnzGYJmfoTgrz5E5MyPsXTmp1j51WdI+fJzrJ35BdYx0XTm5zOw6csvsHX2LOycN5f7W+2Y+zW2fj0L26VRV/sWLsD+RQs5vDogs4h7Wh1VFKDVYRkZHFq0CAcXLsQRWnaCluUoTkZcKaFQTRn5qkq82uCRRfNweMHXOLJwDvUl53Nzdma+XsG8rbTUUKyughINFQFk0fwyXQaxNKQwS4PDrWIaTBeoyCBfaSEKlBcJ5uxMKgKwKlFYiGL5BdQnm4dC+UU4raqICg1VDq5K1Ri4UkOZhpoAsBi8UpXCK9JpZthOn8u4aBupylRUpKJzVVNDFe2jmqYrFRRRRvegTIGlCyqhhvbL/Kl4BUBdXbTo66OVRVkZitAqEqBVqxGTkWDiLhah3VxQqykDS8w7ShttRoIxeiNLPWTeWVwaqGOVCjU0eGXBZl1ttOqRWGQV3ScWzVSnKVQZZEbqzVJ41cLTEJnhuiHaTOi4pkYCtLIw49FLPbaWHFwxCeDKGv0s8op5YFmaoMvCCN2WxuhhoukuM0N0MoAl0uWVEZlvFauEyIDVoLM1+uwtuAF8u9gQHca0Hh2/lUE2bWZUr0n3Qo9HeF0O8sXVyFCMR4ThckgILgUG4SJLGZTqoq8fhj08cd7Flc7Lnhu0d4rNSKbotTRHnzWJGaI7WmPQxQ4XPJxw0dsD476+GPP2xYibJ845sRQ/Ce0vhI4TjfGoGFyNXoKJ6DgOrybCYzAeGo2r1E7Q/BsxSzi84tUI/egcJD64LPHGZS8Jhp1dcMbKSgBWdC876Tra9bR4lUgmBqNYRBRTN92bfnq2A+ZG6DM14J+7DBi8YuvQM6Nn10XP4oKzI8YD/HCFNOjmKoArRwFcDTBwRd+RTkNmyq6JTnrGTB30bNsZFNRT5+CqnqULmuqi1cIQLeYGHGJVS2FVJU8PJGmRNJVQoanIxZfRvHIGrGh+iaYCSR6FGvQ/qyaPHGVZHCedUJXHUfq8V2URNivMQ6YijTvVFyJTXwHrTVWw3koNG+00sYneW5uddWkMrc+jrbZIjLDFxwTZvqbI9jfD1gAxtk16XPFoK2suBq14mmCkPfZEOwhi4CrGSVCsM9deFm0V5zYtykoilTeOxHvjaAJLE6RxYSKNa5No7JdCY7hUGsNJoVVhRgSK1kXh9HoaQ22gMdLGZSjftBwVmxN4FUFmyM6irWp30rhgbwaaD6zn6YFT0OrYFq7241t5FcFJTysGrfoLD+BM8REMlh7HubIcnC87iQvludzbiqUJToKri3UluNJYhrHmSow3S43ZW2oEtdbialsdiUGralIVJtpqMNFej6vtjbhEOk/r9DdVoZNDqzKpb1Up6hsnVSaIljXU07K6UmlFwOK3ANOkpoOmBqkmgdN0aFUtrQjIVVv4FryqkaYB1lQX0O95wU/AFfvM5rPlVVUF+Lssj3/DZs/3sMXrQ2z1+gjbvT7GNs+PsNWD5P4xtewzyesTQZ4f82XZ7h9hm8cn2OH1KXZKPsMu38+xm8nnM+yk/Wxzew9bpVFLO9zfx07P97HL6wPsJu3yeo8+/zvNZ/CIpdcxwPWv2O7+HnZ4fIBttP421/f4tizKaYfX+3ReNI/OcytpG+1rK+1jmxeLfvp3Os8/YYvLn5DlxMSO+xF2eX6OnR5fYLvbDNrXp7Tvz7DDk1qPD2n/73HtYOfv/gUd50v6/BW1M2ndmdjqNouujwGomchioulNNG+985fIcJiBdLvPOGja4D4bWV5zsd7ta6TZf4EU2y+Q4TQbG9wWYr3LQqxzno+1zvNIbHoRbTsPaxxmYo0z/eC70w+915ck4fMq6w+xzOzfscT4XxFr9C+IEf0Lloj+HctNP0SC+adIsp5B287AWsdPke7wAVJt/0TH+xPW2L+PDMcPSR+RPqZjfII1dp8izfYzpHFQNhPpNnORbr0Qa0hpNoJSSSlW1JrLIMNMGZvohbXTWIwDhvY4quuG45oMWvnipIYfcial7ieNtJoWbfUjcHVSgcSjriarB/pJ9Xaq4FS64DRz9jfr/28EV9MA1gm5/zi4OiUfKjVnD+fQ6sfgarox+ynZYC5uyj4dXMkI0Cp/YZCgKXD1dlVBAWCFk94NropIxbLRXD+XIlipvIzrXeBqClBJTdsnPbCmz/8puFqKKkUGrKTQSmk5apQYtIpHrfKPwVUKh1fMnL1N838BXE1LIZwCVyyCSjODthd8qybVrSWFVtPAFYNWXVPrMmi1Bh3aaVzt2qnUARLAVTOHVolo0kxE4zS9gVc/AlccWqWgQT31jTRJWqmop/3W6wj6z4OrdK5WvWnSF9RmkEEd0DdqITWzaoKGadSmUudSGm2lQ+euuxJ1BvGoMFqBfJNlOGQSg2yjUKzR98NSTWeEqFrCR9kE3hpm8DOwQoCpPfxY1I3YDl6WjvCxd4Ofkye87d3hIraHraEFbAzEsBdZwcnEHp5WbrSOFzyt3eFs6gA7Q2vYiWxgoSuGrrwOtGU1YappQts6wdfRm/bjBQcTa5pnCGvaT7gkCKuilmGxXxgkNq5woP068H1bw4OOH+kZgC1Ja1F5ohBnGjpwtqETradrUZNbgrJjeSg5chKlx3JRdYp+3IpPo72qBmfbWnHpbD/Gzp/BEBs019eg/FQ+cvcdRc7uQyg8nIPKkwUoP3EKBQcO0bxdyN2zG7m7d2D/hrXYlrIKO1MTsTsjGQc2pOPYlk3I3bkDpw8eQH1eLroqSnGxqwNPr10FHj/C4/ExdFaWY3taCmJ9vBHh4Ypl1GlcFRqM1IgIrI9bgs3x8Vi3JBbxgQGIcvdAkKMT/OzoXts7IsDRBYHUGQ5wckegswdC3byx2CcYy4MWIz4kDsuCYhHjE45wj0CEeQTRvYpEXPASxATEItw7AsGeoQh0D4Kvkw/8HSUIcia5SODv4A4vKye407Nk8rRwgAeTuT1cTWzhYmwNN1NbeJo7wtvSBT4WLvTcnRFsK8GqoDjsydiKurwKnGvuRWtpLY5k78aWlHXYuS4LZTnUceofxLMHD/D61Qv8mfmHvf6W9B2eP3yE0TPnUJJbgNVxCZA4eMDHSYJo/0gs9o+Gr7MvbI3tYGFA3xUzOp5PJJJXpGNt0ibERSTA2UoCYx0rWJvQd8Y9BMujVyMtIRPJ8euwNHIVYsOXY11qJsqLSjA2MoynDxkgeognj+/j8cPbuDlxGWfPdKOjsxnnzg/g5q3reP7sGb755hs6RRbl9Aqv6POTu3dxY+wyzvf3oqe9Ga0N9D0pzkd+zlEU5h5HyanjqC4tQC918CbGR2kfj/D69Sv88P1r0vf47tvv8M3LV3j29AWePHqGZ09e4NtvvsP3LAXw1Tf8nBi4enT3JodR1SUF2L89Gzs2bsTe7B04uGMvDu3ch2N7D6Isj6USduPuxFU8vnMT1y4O8SivLrqGktMF2LZtCzbSdjknctHZ0YuRkTGcP3eRlg9Qh7EZZaXVKC+rpg5fA08X7OrqxejFK3jw8AkePnrOUwYPH8nBgYPH0dLajavX7uLOnWe4dOkmenuH0d5xFh2k1tY+lBRXYeeOg9i0cTv27z1O+61Hf+8ILlwYQ0//AJq7WtHS3YaWLkE/B686ObAS1NUvBVe9XdPSCbun1NH7U3VOh1lcQqRWe28f2nr7SYLfFY/u6mpHe1sbdbzrUVlWgoKTx7F7y0asjolAKA18fcy0ITFUhre+HLwNZCAxWETtIvgaysBvGrgKZeDKVAlhJsqCjJUQTm0EDagizVQRJVZDtLnaO8FVrI0S4uxUsMxBFSsc1aQASx0Jzu8CV0LUVQqPujLGGj9TDqsyAsyxNsASGYGW9NkCa3zNscaHyeyNvAV4xdIF1zB5iji44umCLszr6g24WuP8Bl6lOmghlcErOy0kTwdXk5UFxYpIMFPAChN5LDWQFdIFGbhSnYvFSl8jUnYmwuZ/jqDZnyDgyw8Q/MUHiJrxAeI+/RCrZlBf88sZWPfVF8hk+uJzbPziC2yZSf3or2dj+9yvsW3ObGydw6bnSMGVAKyYDsoycLWIG7EfpulJaHVwwQIcovYorXOM5h9XkEUuSxXUUEGBugqPxDoiMx/7587CvjkzcXTRPO5fxaAVSwMsVFVEnqIc8pXkhEqDKgoo0lDi1QUZtCrT0+KphBxcsYirSXBFg+oSahm0KmbQSm4+9bXmcXBVILcAxUpy3Ii9jKUIMlClpsbh1XSdVhNSB0sZpJqSmiAVmq9M2yor85bDK5pfRapUEdIGmdh0rZo66llEFKv+p6tLv/kGaDMUcU2CqzZjE7SZGKPD3ARdViboZJDHnEVC6XKPKuYb1WKgKRicG2pL4ZUah1d1XBpo0GHG6docSrWSmnQ1eTRTnboyj4Jq0Fbl/lRthgxa6XJw1WZkiHY6bpuZCdrFpui0EKPHyhL9dtbc8HzA0YYDJRZ51Wtrwf2vOi1N0GFhROsaocuSZC7iKYQdDIQxo3cefaXFz7dTbIheOzF6HSzQw2RngV5rM/TQdXYbG6FXJEKPiEUmGdN8C5x1d8JwgDcHV9ejojgsuhQUjIv+AQK88vfnXlcsRW/Q2ZmbtPdYWkjBlRh9zJ/LyozOk66Fmc3bmtN6Drgi8cI1Xz9c8mA+VB4Y9fLFWHAYrkUtxvjiGIxHxwrwKmoJroUzSBXNjdpvxMThZgwDWtH8+OfdPenY7rjiJcE4g1dubhiys8UAHb/HmK6FeVUZ6aHTQBvtuix9Ux1t9JzaqGXzWHXBAbERryTYz+GVHjdYZ2mCDDh20D7OOdph3N8HV4MDMOTlgX7ub2WPQQc7DDCoOAmu2P3VU0cXqUNfne65Ohr1VNGgpyZNE9Tj0Iq1LHWwWlsZlRxQCeCqWlsF1VoCzCpnpuys+qaGIjdoZ9U5WbptvuoinFKRQQ79Hx1XJCnL4JiKLA7Q/9Y2+XnYIPc11inNwzotGWSKlLBerIr11urYaK9J43dtbHHVxRZ3Bq5E2OJtjC0cWom5ttK7clugBbYHW2FHKINWNoKYMXuEHXYzM3YeaSWNtuLQygl7lzhz7Vviiv1L3aeg1ZF4nykdTfDBsQQam64MxIlVNK5dTWO5FAFaFaRH8EgrVk2weH00Tm9cgtKNS1HGKglmrUDFlpWoZpFW21NQs5OZslNff99atBzaiDaWHigFVm3Hs7naT2xDd+4eDBQc5BUEuYoO4WzJUQyWncC58lxcKD+FoYp8DFflc2g1XF2A0doiXKovwZWmMoy3VOJqi7SK4GRKIPO2amdiXlfVpCpca2cpgvW43NaIodZ6DDRXo6uxnPo+ZTwVsJ6ZrTeWCGooET6z+Qxa1Zfxtq7uNGprp0VavQtcTdPkvFpplFTNdGg1DVy9Ba+k4IrDq2n74JqCVvmorMzH322TfI4dPl9ip+8s7CLt9p2NnZJZ2M5AjutX2OE+E7u8vsZuyRyunZ70I+QxE9vdZtIy2saTljF50XJvar1pe+8vsc3zUw6+tnl8jB1eAuBiUGw7h2AfYqvnBzzlLtv9T8jm6XcfcDC23WsGj3LKdvuEwzEuz4+wmZZnub+HLM/3sUXyIX2hP8RmyfvCZ9pvlvun2OD0EdY7foRNLrQPr1mk2fQP8BWyXD7HFrfP6TO1np8gy+19bHB5DxucP6ZtvsB6p6+wzmEm0m2/RJr151hD7VqH2Vjr+DUynOaQ5iLNYQ796H+J5WafYqnJh4i3+BRJjrSN2zyk0DrLrT7HUvPPkGg3G+musiR5pDguRKLtfCTaLCDRtM08vny10+dIdv0cqe5fkL5CouMMLLf+mPQJ4m1mIN72c6y0/wqrHemYjnO5kulcUp1nUcfkS6Q4f4bVdh/Svt/HavsPkWT/EZIdPqLjfUKdlc+QbD+DjkOi/STR8ZJtFyLZRgFJVop0DYpYZSVPnRY5xJvKYqUxnadIDRvoh2CHyBoH9F1wVFuC4wxSaQTgpEYgb3PUpVINkEZa/XVw9RNIJev/znlv6/8QuJL7L4AruZ8BVzT/FAdWIchdFMR1SuYvgKsF/wfAlcoyLjbNIqz+l8GVkhRcKS8jLX8LXNUpr0T9z4CrVs017wRX3ZoCpJpMFZyuvym4Ysdm50BqYyCNR1sxaPU2uGrSWvUWtPrPgKt69RTq7JFofh0tr9P+6+CqSS9dqjVczaQW+twsnZ6SvqAWg/QpCeAqnYOrRsNUNBokU0d1NXVUV9FxE1Crl4Aq45U4LV6B4+I47DCJQJq+L2I1nBGobAmJkik8VYzhpWkKbz0L+NL/va+JHXzFLFXQFQEOEgQ6ecPP3gse5q5wMnKAo8geziYOcBO7cIPtKEkYIkk+tp6wM7CChbYZxBomMFTSh4GSHszps6vYGQFOviQfuJg7wNJADEexHSL9QrFy8XLEhUQjyM2X9uEGXzsP+Ni5wc2cjmNsjUAHT6QvWYWj2XtRfPAkTu48hF0ZWVi3fDVSYpYhNXY51q5YicxVq7B5TRr2ZW/CyQO7cerwHhzckYWNaasRTx3MaDpWtG8o4sNjsWbpSqTFxSM+LAoxfoFYEhCE+NAwxIcEYwV1+BLDQ7FmSTQ2JCzH5tWrsTUlFfsy16Ng715UnjiOttJSXOnvw8vbt/Htgwe4c+kSqk+dQuaKeNo+CKsjIrA2ju53Ugryd+xCc34h2kpOo/LYCeTt2oNDWdnYmb4OmxKTkbZkOW0TiWifQER4+WGxbxASI+OwdlkyKQUJYUsR4RlE99obgc5+dK/Dsdh/MSK9IxHoFgwfpwB403NgaXd+pGBnX4S5+SOInpuEnqG72IHLy9KZw0EfG3dIrNh8R7ia2MPV1AEe9HwkFnTvLd151b/kyATszthK11qKwaY+Dq8aCiqQt+84Dm3dg/xDJ9DT0IZ7Ezfx+ps30OqHb77FrWvX0VxTj73bdiEmNAouNs5wsXZGsGcwIum8/d2DYEvHNNaxgAV9n4LoOlJXZiI7czfSEtbT8nCIDexhrGcNOzqnAEkEFoeuQEx4AsIDYhEVRM8vMR0lpwpxZXgEr168AP78A+gE8MP33+Cbl49x9+51XL12GTduXsOjxw/w3evX4H9//jNePX+O+zdvYoKe2djIEC5dOMdTBrtbm3Dy6EFs3ZSJPdu3IOfwPg6uBnvb8eDOBN/35D5e0D6uT9zA+cEL6O3uR09XHy6cG8bN67fw4tlzPHv2FLdvXseNiTHcJl2+cAbVpwvoGjOwMjYWK2iQk7gkHsnLVmHd6jQc3L4HbbX1uH11HN88fohHd25g7OIFDJ3vR3NzHXJyjuHgwYMoK6vAeTrOjYk7uHLpOnp7BlFV2YD8vBJSMXXmajm0ujA0igk6l4eP6Vyev6Lp2+js6uf+Vn395zE+fgt37jzFxMQjjIxcR//AKG13Hu3tA6itbkXuyRIc2H8Cx47mo6y0Du2tA3Ss8+jo7kEzg1Z/a3D1DnX2SsFV718HV51MLG2wpQm1VeUoyc/F0b27sCl1FWL93OEj1oOngTK8fgSufGjaj3leieQRZKSAEGNFDq9CaVqQEIH1BlypT4GrxZZKJMWfgKul9qpY5vAfA1fJXgZIYZ5VLBWQRVsFWGBtoCVXxhS4otZHjDXeZlKZYo3ElBu0p0ukXlfuBkjlBu363KidVxZkBu2T0MpRawpcpb4DXK2cBFfmDF4pcq+rWO2Fb8CV8teIlpuJiIVfIvjrT+H/xQcImPEewj79E2I+fg8rPvkAyZ9/wtMF18/8Cuu/+AIbSFlffoUts2bxSKttc2gsMXc2TxncPX/+NHBFrexCHGTgSuFNJcEjcrI4zCKxFi2klrRoAY7SeicYhFJXRqGmKrUqyFFkUVdzcWjB19SPW4gi5jnFoqjUlHBKUYYbuJ9SkOGRWLmkU0qyyFOWRzGLmNLTQrm+Fkp1VFFMA+4iVVkU0kC7iKcHSsEVDbhZtFWR3HzqczHRtAJLIWQeVyxVUA2lalK9Ba+kqYMMXqn8DLhSUuYqmwavKnn0lSqPwGKqUVfnEVEMXLXoMW+o6eDKeApcscghBoZ6bMTUMjhEy030UKNF16kiR/0RJVpXGx00r0UKrxp1NdGgo4F6bSZN6jNooZH7WGlzqFWtqowqZQVUqyhwgNVC96uTpa4ZMcjEpE/7E6HT1JhaOhdjOi9jI3RZmOGMgy2G3BxwwdUBg062PPKqj8ErKzMh6srSmKZJFkbc94qlMjJgxsAV879q0dNEq5EuOtg69ubocbJGL5O9JXpZZJSFGP1mpoLEDGaJ0UXze53sMOTrjathYbgeEYlrYeEYCwrGFRIDV6yi36CzK9d5Ur+tLZ2DGfpY9T4bFnVF52dhgnYzFr1mxD2wzjnYY8TZBUMOzjTtghFPb4wHh3Fj9mscXMXgahRLCWRVBRdLwdVi3IpZgtuk6+GRGPH2xRknBsuccNHdA1e9fXBNIsFlFydcsLHAWQtTkgkHU6xaIEsF7GSpfPR8mFh0FTNiZ8vPmhvjDFvPyEAAVzziSos/jwFbK1zx9cL1kACM+nhhwMkRfQyO2dmgn4MrI5562EH77zDQQCepTV+d+p6qqNNVoT4kTZvqosXCAM3mhmgw0UEdzWNVBGt0ValPqSZM6wiarChYxuAV6bSmAq/OmaeyiMaBC3BCYQGOM9H/0gkV+l+l/63dNH+z7Bxkyn2NTNUFyNSVx3pjZWywoPEnvZs20rtqs4sujfn1acxvMBVttcXX7G1wFcRM2QVoNVlJcGeEHXZFTgdXTm8iribBVdy7wZUQZeUnGLKv9OfQKicx+C1wVcjA1VqWIrgYJetjUbqRRVu9A1ztEKBVw950NO7LnAJX7TzKinQiG20ntqIjZwd6Tu1Ff8FBroHCQxgoPoKzpcemwJUArQoFVRdgmKUJ1knBVSMDVxU/AVfMkP16ez2JtTWkag6urrTVY4Q02FKL3sYKtNezKoGneYXAOqbGEmqlYl5WPMKKlteVUVuKWpqu+T8Mrt7a/zRwVcXAVbbnbGz1+po0B1slTHOx1WMOtrh8jS3OXyPbmea5zsU2qdj0Fpq3xWk2SVi+xWkONjt+jc1sfQ/an2Q2sn3ox0vyBbK9J/UlNktmIMvrU2RJJvUJNnl/zMWmN0s+R7bkK9JMbPb8ElkeM7DR4zNs8PgU69w/wlr3D5Dp9TE2+n7Ktd7nI6z3pmnaf6bHl0h3ZhFPXyLT7Wts8pqHjaRMd/pHcZ1N+5hNx5iFDXRO69w/RqrT+0hmwMfuS6xxnIt0l4W0/UKkOS4gLUKGizwy3BWxhgEoZ3nqGNC0mxKSaTrRYSESHOYi3uFrrHSehxR3OepkqCDDTxXp1KZJmNSog6GBFDcVJNjJY6m1DJbbLMJKJxkkui1AvPNsLLH5HDGWn2Gp7SykeCliW5QxDsXb4cgqZ+SkSpC7xhdHEz2wd6k9toSbYq2fJpLcZLHCfg7irL9ErMVniDH/GNFmH2ExKUb8CZZYfI44y69o+WwstZlDWkDHlkccq4pjpozFpkqIMpJDuN4iROrKYomuIlbRD9k6fWNsp4HDAT0PHNP248DqlEYIckkn1ekfWU0q1SB6EQWSAnBCmVrmb8WkKPW4kurnwNWP4dVPxdIIff6qfh5c+f/n9WNwJRuAXDm6fvkgUjDy5EMEeCUbKqQFKkSgQCES+fIRyJMLE4CVDL3oFtG1LwjgYvAqj+bly4QI4qmBUr0DXE2mDOZPbUPHkQlHgUyEVJFTKiQVyUj9rf4SuFIV4BUDU2ydH6cTTlYanA6v3gWuyjm4ikM17bdGeTlphRRarUCtcrwArVQTfwSuUtDM4JVGGto10tHBwZUAryah1WQ64F/S2+BqPWmd1LdKMFvn0EozjXtbvdEaDreYOnmqYhpa+bmkcLVqMmAlQCvB14qBKroGjbclACy6Jlrnx+CqgcEqNUF1asnUwSNpJv8EXDXqrRE0PcqKASr9DK4m/XTSG0DVpM/gVuob6Qli83mElcEbiNVsSPsT0bEM6QdTfxWq9OJRobcCpYYrUGiyAsfNlmCHcQQyDP0Rp+WKABVreCiZwVPNFN5aYvjqmdMgjskSvka2CDB3QbCNJ4LsJAiw8YKvlQck5m7wNHODhymTC7zMXRHi7Ic4vygsDYhCoIMX7Gk/5uoikhHMVA1gpm4IG10x3MwcaDmLBvKBl40znFkqooMbInyDsTRsMZaEMO+mIIR7+CGMFOzqDS9rJzgaWcCJFOToicSIOGxenYHNSWuRtiQBSwPDsNgngIOn2IAAhHvT+Xq6ItzXA3FhflgRTfPDfBDo6QQXS0vYGpnDwdgaEhsXhLj5INTdB350Dp5WdC7W9ghwckUYdSijJF6I8fWh/QcggTq/SdGLkRobh3Ur4rE9bQ12pK/F/o2bUH4iB5f6B/Di7j18c+8+zja34tDmLdi4KhHZKanYuzYTp7bvRFtRCSYGzuLJ2DXcH2UG70O43DtAHYd2tJyuRNHB4ziYtR07MjZge/p67F2/Bbm7D6H0yCnk7TmKLcnr6FyiEOzii1C3QLreaMQFx2FxQAxCvcIR4BaCAFeSSyDdX3/+TEKoDaBnx4zQ3cSO1DpzIBhI9z+EQS0XP3jbuPOoOTsDaw4jPen5+tt6I9IjBKsj4rFn3XY0Ftbg2pnLeDx2F/dGb+Dq4GWcaelBZ10rzrb14ualMbx8+AjfPnuKl48f4d71m+jr6MLxg0eQuioZ/p5+sBHbwtLICm50fD+PYEhcAmBpbA99TTOYGdjROhFYvXwtNmfuQWbKVkSHrICDpSeMdK0gYl5XZk5wdfCFt3sIh1hRwUuQEp+Ko/sOo6etE/eZn9nrV8Cfv6X2Bb777jm++YZFWD3Hq1cv6fO3eP36e3zz6hX3urp65QoGurrQ2dyEM92duHhhEFdGLqCrtQlH9u9GVmY6Du3diarSQvR1NuPS0Bncun4FTx7ewTcvn+Hlixfc46qjvROFrErfsZM4eSIP1ZV1OHf2PO7Td+HJ48e4cf0aJsYv48GdG3hy7xZGzw2gMOc41qemIWXFKmxMy8S2zM3Yum4Tdm7MRv7R4zz18caVS7gzMYbxS0MYHRnE2cE+tLe3UoexjkdTDV0Yxc0b93Bj4h6Gzl9GU2MHKsprUV1Vz32txsav4d79R3j69AXdg+/w3esfeHv33iMeqdXTy9IJWVrhMM6evUy6hN6+YXR2nkNX51l0dZxBKz3j6ipWqa8ZLU09NO8cOml+W2cXh1YMVv01cDXdtH0KYvV2oaNnUt1/URxcSdXV10vqEeAV97rqmwauugRw1U3HbW9BY30tN2nPO3oI+7ZsQGJUCK/m6SVSg5eBAiQGspDoL+Ly1mcpg6zyqRwCpfAqmIk+M4XQPOZ5JaQKChFXQtSVMqItFEkKiLFSlKYKKv8EXK1wUufpgitdNKmvJ4ArZtY+adie5MnglaHgY+VnJgVXVlwZ/pZI97Xg4CrNW0z9SDOSAK3Sp2TEva6SmSk7SxF0M0A6aQ2LvHLSQYqjFlIcNKc0Ca8mwVWilSqHV6uk8IoDLCm4WqKzCIs15mGx2lwsVpmDaPlZiFwopAuyiCsOrj57DzGfvodln7yHxBkfIWPmF9gwayY2fPUVNpE2z5zJwVX2bAFc7Zj3NU8b3LNgAQdXQqrgAuwl7ZdbhCNK8jgmNWQ/oaSAY8zrSpbmyzJ4tQBHaL3j8jI4paLIwVWRljqPvMpXkecqVFNEsYYyj7rKU5KdglY84opVJFSU44buJ2h/efS5lLav1NdGhQGrgKbK05uK1ORQTAPsYgawlJinFUl+AYdXxXILUMTAldwibrxeoa6KCg11lHN4pfp2xNU0cMV8r0qlaYFlKmooU6Z1lWieojIXB1eqKihnflcMWGmqo1pLAzXamqgl1WlpolGbwRw9AVyJWJU+lh5owtVmYoJuS3Neza/X1hxd1iY8mqlDLEKdDp2L4iKUKS2i/SgLgEikI/W90qE+iBaHVuwYdQxe6WqjnubVsnvDvLhYhUNmGk/3q0lLDR3M0JulCuoLaYXtBrr0WZ+mdXnqIUttZPCrh5mrM4jkYo8LTrY4y6oMWptzKNRtYYpeazEG7MzRZ2WKdhN9nhrIz41FW+kwUKfOAVu7hQiddmJ0OFiig9bvtGPXJ+awqYdFSpmRWMQSi/gyN0E7M4d3tMMFiYRX8LsZEYUb4ZG4FhqOi77+OOviRvfIHv12jjhHv/lnHBzQZ8M8uCxJFhxg9bJ90Dl2mUvP1ULMPah6zegem1vjrIMzLvn4YyI0AtejFuMa9RGuRkTjWgRLEWSRXpG84uAtWnY7MhrXg8NwUeLLQdlZe0cMUTvu7YMJb28OroZsLXCOjnvOygxnzAVwxSsGinTRQ/ea+Vh1U9trpMejrSbBVR/zqtKfjM5iAIrWNTfFiIcrrgX5cYP2QVcX9NrbotfOGr10jE7mfSbS5WmjrJJjmwHdZ+ZpxSKt9NXQZKSFNgtDtNsYo8VSJIArkWDW3kjLmOoNNQSApauKGmqrqa3QFtIES7WUUKShwCOtGLQ6Jj8fxxi44tFWcjhALYu22ij7NTIV5mC9pgw2GChig6kKNlqqC2mC9O7aQu+xrZ4ibGXeVj7GQoqgnxhb/c3firZi0EowYrfn2hUlaPdkiiBp92IH7I5xnAJX++JcSNP9rbympQdKqwgmBiJnNY3lkkK4GLjKY+BKmiJYsp7GUSxFcBNLESRlrUD5Zup3Z6/i4IqlCNbvSefRVk3716P54Aa0skqCxzZzaNWRsxUdJye9rfaiL5+lCR5Ef9FhnCk5irOlxzFYytIET2G4sgAj1UWCakh1RRitL8alBim4ap4GrqQS4FX9NHhVi2uky211uMBSBJur0EXbtkzzrKplamBtsSDuS8VM1UtIp2maRVuVoKamaApCTeonkVE/0s+Cq2mq+SuaPAZLFayuyuf6u0zn2VjnPAvrXKh1ZZBnLta70BfMeQE2OC3AOrs5WGM1E2mWX3F/pLW2tI7dXK51ND2pDBtq7edgg9tcZHnPxybfeVjvPZs0Cxt8vsZG3zkk+uxDP3C+JL9Z2OhPywJmYr0/yfcrbPD+Glk+87DFfwE2+87nn9d5zUS655dY4/kF/YB/gXS/r+jHfSbW+NJn3xn0eSYyaN+pHnOQ5DwHKXTuazxkkO4li1S3RUh2WYAUt4VI81hA8+Yhw3suia7J62sku9F27rLY5K+FvTEW9OV1oi+vCw7HO2P/UkfsirXDphAzrPUzwrYoW5xI8UfhunDkrQ3CnhUOWBdCHRAfdWQvNkfRphBU7orB0TQvbIgwRWaYKfbEu2J/gju2RNtSp4T2E2SKjZGW2BApxkpPDQSbfg2J3mdYbCuPnctcUbc3CWeLduBC2X76sh7HaM1JnC0+gKYDG3FybRyyot2w3FUXIWay8BfNhb/BLPjofg6J9qfw0vgYnuofwUvzM/jpf40QU1mEiRUQZCJH68rDV18e3jqy8NRcBA+1+fBUmQ9/NVlE0Y9SvLY+MnTNka3niP06XjiuFYA8rRAUaNG1aoYhVz0EOWqCTrJWNViAV0pBb6RI4tAqUNBUquBP9d8PXAnK+RG0ylMI5sqXZx5XUnAlF86BFQNXLNqKzcuVCRKg1UK6J/P9uU7S9CkGrxYFvyUGrgoWCvqbgqtJADUJm5g5u4oAsNg0N2Wf9LdSFJZPVhvkn6cBq59IQfC4qlFailrl5YKk0KpOJYFDq0YGrdSS3gmu2qbA1dvQ6icm7H9BvVJ41audSVonjaia9K5a8xa4EqoHZnB1aP4YXCUL0mRKQrMmi6oSIqz+K+CKQysm2me9dspUqiDzupoOq7j3lVQMWLUYrOVqlqb8MTDVpCfor4ErIUWQJBLAVZ0oCVWiVSgzjEex0QrkGi/FAaNoZOkHI0nLG7EaLghWs4WnsjmclU3hpm4KiY4ZvPUESUg+Iiv4mzki2MoNAZYsWsEF3mbO8BWzz17wt5TAx5zmW7gi3MUHywMisCIwAiGOnnDSN4eVuiEs1AwgVtGFlYYhHPXFcDO2hZ+1CwLsPeDr4AofR1cEuHkh1MsHkT4BiPYPxmJStHcAwj19EeIm4alzPnbOkFjZw8/OBdGSAKyKiOFRVqyNCwhFrF8g4gIDaVtfBLg6wYk6xXamBnC2NIaPixX83Kzh5WABB+rcWumZwpKuz9HEBp7WzvC2dYGnpQPczG3hbmHLPaECHJ0R7OpGx3ej1hXB1Ia5e9I5edO5+fHjsTYuIAibEpNQX1iMO5fH8OreA4wNDKI6Nx+FBw6j4ngOak7moTm/GOcbWvD40hjw6Cn+/Pg5Xt97jFe37+PZ9Vu4fm4EZ5ra0V5Ri9aKanRU16K3tgkXuwYwMTiC0c4BlB/Px8ZVaXTMSCwJiKKBeDySlyQhPjKe7ttihHtHIdI3lu4BiabD3YIR7OgHX2sveJq7woueo5+9N11TECK9w7HYNxJRPuHwc/KBvbEdzDRMIdY04/BKYumBYGd/LA9cgh3p2Wgtqce90Vv44f4r/PDgW3z78BUe33yIieFxjPSew+WzF3B7bBx3r17jlfHaGxpx4tBhpCenIiokEu5OHrA0sYYx3XcLE1s42LrD3toDxgY20NEwg5mhA3zcI7AsOhVpqzcjNTELy2JS4OsZAWszFxhqW0CkZwkrsTOHVwHekYij609duQY7t+xEWVEpRs5fwNMnD/D69Qt8//0LvP7uBV69YtCKpr//luZ9j6fPnuHKlXF0dXSivKQEOUcOI+/4MTTXVmP0/CCuXbmIgZ4OFOfl4MTh/airPE3zB3B74jImrgxjsL8TXe3N6O/rxsjwBQyeOYuaqjrkHM/F8aMnkX+Kde4acZa+Azdv3MQj5qn14B4e3ruFF08e8nTKR3fvYKCjA/lHc3B0z0EUnchHRUEZTh3Owfb1m7FxTQaO7NmLtrpaDJ/pw9BgPx1rEFcnruDmrRu4MjaG8+eHSCO8kuC1q3dwafQa+nrPo6O9B709A7h8eZyO/RTfvHqN7777Ad//8GchSIz04uW3uHjpKuob2lBQUI5TuWU4fbqeVxfs7R3C0NBVukc3cf3aHUyQzp+7hJ7uCzh39jJGLlzD2TMXeVXB5s6WtyKuplcXbP85v6tpAOsN0JoOsd6ok6UJTqYL9gqRWl39vVyT6YO80iCvNtgjpAp2d/B0wc7Odh51VVNZjuJTOTi+ZyfWr16BxRLm36YLT0MlDq+89BeRFvLWm0ddvQFXHF6JGLSS41FX3KidR10JXlcs+iqKgyslDq9Y1BVLGeTgylYVy+zVuJY7qGO5oyDmd7XKhZm062C1uy5XkocektxJHvpC1BUNzNI5uLJGRoA19WcFcCXAK3Mh2moauMrwomlPI+rbMnBF+3DTp/6uITI8REh3M0Sasx5SnKaBK3upaGDIwFWSjfoUvFptJcCrVXRdCaYMXMkhTnchYrTmI0ZzHmLU5iJaYTYiF81E6JwZCPjyQwFcff4BlnzxIZZ99gESPv0QqV98isyZXyJr9ixsnTMH2+bOQfac2cj+ehZPE9wxbw52LZiHvQsXSI3ZF2DPwnlc+xmcYuBKRZEGuYrIUVaiviRNM4N2eRr0yknTBWn6pKIc8tSUUUh91iJSiaYqN1ov19WggbMaB1cMVuUpyCBPURYFNF2oosDFANZJ2hcDWMXqyqigQX+lIYu8UsdpbSUUa8ijmEVeKS9CgeIC5MvNRYHsXBTKzpuCV4UyDGTJooyl9KmpToEr5nMleF0JKldX55pKFWTgikMrZZxWYFKifpfUtF2NQTA1VDJoxYAVA0j6LNVPF/V6LEJKh/oLemgVsfQ8E3SaitFhaoY2Y1MOrroszdFjY4EuKzHaLVjaoBE6Sc10bRWq8iiRn0/HW4BKVUUebcXT/Qx1hYqDulqC6DjseI0GwjEZhKqgZ1EmJ4NSej6VdN/r6N420r1vpHvXoK5CraAGNRXqByqiSkkBNbScAbEuE0P0mZugz8IU3WIWGWaIJpaKaKTPjdrP2Fqi39JMCq406Vy00KqnKQVXGhxkMa+uDltztJKarU3QyqLJrMzQaSkFS2as6p4RyRhdzGdLTMutLdDv7IQRH19MhIbjJoNK1LKop376je+0skG3FYsCc8SgkxP3fzpjb8vhFY+8YqLz6jU3JZkILYvqMjFFp7EZus0tcM7JBVf8A3A9MhI3ohfjWmQUrkUwaBWBMWn1wOukiaAQjPsF4BL1dS66e2HYxR0j1McYY+mCXh4YcbTDoLUYZ+geDbBj0b3oEmmjh9RnpIc+Qz300DNh8KqH+VyZGHBodcZMhF56fp10r9p5SqE69/1qFxnwtMArvt4YD2CG9F444+yIPnu6ZromZtjfxIz6mRm7HjPdZ35i6mgSaaHZWBstZvpotxSh3cYEbVZGaKLPDF41StVA69XSNizSigGravq/qdKl7wl9LtdWQSmpSEsJp+h/6Dj9/xxTEMDVUaVFOKQsRFtlsWgr2dlYpzxXMGU3VsZGczVsspaasksrCW71mgRXRsj2M5VGWlkI0Goy2kpqxM48rXZPgqtoB+yeShN0xO4Y+hzrxCWkCbpI/a0YuPKaAleTUVfHVzFD9iDkMmCVHIY8plQaA6fROGxtBIoyo1CyIZanCDJgVcGB1UpUbmWm7ImCt9UuFm2Vgab967i/FQNXLRxcbeHQqit3J3rydgtm7Pn70Mf8rYqEaKszp4/hbOkJDDJvq7I8jFSxCoLFXCO1JRitP41LTWW40lyOMQ6tqqbM16+21kwDWELk1YQ0bXC8vRajbbU4S+t30fZtvEogg1bFqKkvQjW1TDV1RYKmIqiYv5QAsViaYM00c/RJTXpSTfpSTUZHTYpHTU2PqHrHPvh+/gq4mvS3mlz/7zI8ZJHmtpB+CBcizV0G6fR5raci1nuqYIOnGta7q3Bl+2hjd6gR9keYYX+4GfaGGmNPiBH2hhljb7gJtSbYF2GCPVEibI/QxvoAJaR6LkCy5zykeS9Ehp8sMvxl6YdZhn6gFyEjcBHSA+m4/vOR5DMXSV5zkOI5H2u8aLlEhrdJHvOx0vVrxLvMwgqXmVjmOgvL3EkesxHnMRPLvWZjle8CrPaRRYKHDJY7y2ClmwJWe6oiwZ06FA5yiLWVoZbkuBCx9vOw3GUh1gSoIjtGhJ3LLLBvpSPyMwPRcnAVzpduxlDVTgyUZKM9JxONh9NRtmMV8jYuQVF2PFqOb8L5ioMYrTuKjoIs5GUvxvZ4+kdI9UfjURo0F25Gyc7l2LnKC7tX+6B010qavxY1B1JRsj0B+VuW0jbLcYL2t2W5L52/GJEOelgT6oLi7WswWHGKG65dbqrGBHUUJ6iDeK6iFNX79uJAahJSQwMRbm8BLyMteBqoQWKoBg9dBbhoLoSd0ixYyX4JK/lZcNSQgSe9WDzoR8GRfpRt1eVgpbIIlsoLYKW0AHbKC+GmJo8AeuEtEZkgydga640csc3ADQd0JDihFYACzRAUaYYjXyMcueqh7wBXwW+AleI0cDVpyv5/LbgKm0oXZNMnZYKRKxP4U3C1IACnpPBqOsBiqYKF/xvB1WRaIGs5vFL+UWXB/yK4qlD4EbhSXiGFVqv+24KrjneAq2aNZBIDVoKaOJj6r4OrerVk3nKPK10BWNVLARUHVtIUQQ60tFOnwFWr4TouBq6aDNKoI/EGUv0cuOLrGTCAlca9rZpEtG+jFNQaJaHCJBHFpgk4ZR6PQ+I4ZIlCsFLTExEqDghQsYGXqiVc1czhrG4GFw0TuGsbwUNHxMWmPRnEElnDz9QevqYOkBgL8hO7IMjKC8E2EvhbunEj7zAnLyz3D8WKgDCEOnrC2YCBK32Yq+pCrKwNW01DOOnTcWi+m5ElvMS28LFzQqCbB0I9JAhy9UAgdeRC3CUIp45duKcPQt0kHFyFe3gjSuKLKC9fRND8GJ8ALA8Ox8qwKMSHRGBZYCiWBbHUv3AsCwtBhI8XPO2sObxysTKFxMkK/u628HWxhZu1FeyNLGCtL+Y+XY4m1nAxs4GLmIlNW3G5WzJvLRu48mqKJrAxZEb0IjjQu9Hd3AretnQfHJzoHD2QSJ1hVmlvfPA8vrn3AA/HJ3Cxpx9D7V0Y7ezFcFsXzjW0YLilE7fPj+DFjTv47t4jfHv3AV7fe8jbe5fHcaV/EJf6z+LGyEXcG7uKOxev4OGVa3h58w6eT9ym/fUgZ9d+rIlLQHxYLFYvZuAqkYMrFnUV5bcYsUFLsTyEpRwuQxx9jvIIRaC9DyRW7vC1k3BoFeUdgSWBMVgWshRLQ+IQ4hECB3q+IlVD6CrowljVGNa69N0wpefqHoT1CRmoyS3HtbNX8IhFXF2+hbvjd3Dv6h1MDI1hsK0XPY2tONtJ19ndi8bqGhzYtQerVyQgPDgUAd6B8HT1hq2lA4z0zWGoZw4TE1uYGNtBj46jq2UBsbELPJxDEey7FBEhCVgckYjYqCTafjnND6TljhxyWZu7wJmux08SgbjFK7EudT32bN+L/Jw8tDe34Nr4Fbx48Qg//PAKr1+/pOkneP7iMb797hueJnj77n1uWH786DFkZWYiPTkJ2zZtREVJIS4NncOD2zdw/eplXBjsw5meDoyc68f1sVFeXfBMTxvyc49i+9Ys7N61HUWF+Wisb0RTQxOHV3U1jWhv7ca5s0O4TM/u+rUJ3Ll1C/fv3sb9Ozfw6O4tvHz6iEek3bwyhj76PjRV1KOtthU9zd2oLqrkkVfxi2ORlrAKJw4cRFN1JTpbGzE42IsbN6/StTzFs+fPeZXA4eFLOH/+Ei5enMD4+G2Mj93kFQWvjl/H7dv38eTpC7xk4Or1n/H993/G6+9/wMtvvsPDR09pm3E0t3ShsLAChw/lYd++HBw8mIvy8kba71U8ePAML1++xqtvvsftWw9x4dwYzg5cxODAZV5VkKUKtvzNwBWpZ5qkMKtTKr6+dJuu/h6uTq43vldvwFW7AK666Bw62tBQV4OyonycOnIQu7MykRRD3zFHMTxN1KnPpAwvAzl46ctIwZUsN20PFClMA1fyPNoqRDRZZXBSAsD6S+BqqZ0a1zJ7dSxnclBHvKMGVjppIdFFG6tddbiS3PS4VrvpI8lzMupKLERa+VthzSSwmpIYayRmb4MrD2OkeRhxrSGlT0mENa4GSHHWEYzZfwKu1JFko4bV1qrUqgrTVqpIZCbtLOLKSBZx+guxRHsBYhm8YuBKcTYiZd6AK/8Z7yH08/cRS9NLZ3yI5Z98gJWffoi0Lz7FRmbCvmA+di5cgG3z5yB77iwOsLazNMEFgjH72+BqLvbJLMRBBVkcYpKV4amCxxUUkKOsiJNK8shRlONi07nK8jQwVkSehgqPvCrRUkM5DeAZhDqtqYYiNSUBVNF6XAxckYqVFVDEPLJoHvO8YumEZbRtBQ3iy/XUcVpHGcUagj9PEQNXzPNKXvC2YqmCJfILuYplF5Fkqc+kwL2oypnxOgNYdOxyTXWUa6ijQlMTlUwadF5q6lJDdiFtkHlbMWh1mrZn+yhVUuQRVxxcaaujRkcLdXo6aDDQR6OhPhr0aVpPm37zdXnlwA5TVp3PHJ1iMTrMzNBpLuam6N3Wlui0NEOrGTNmN0CbqVBVsEFXnacLFsnMRdGieaiia29mBuDcz0qXVwls5tKlPoUemkX6XE16ukLkFd23UrlFKJVZgHIGsORkUCUvg2p6VjXyJGprFeS4augZVdMzqlVVRj1dD6tk2ELX0kznzyK7qjVUqV+kiU5TI/RbmXPwxOBag64aHV8DrXpCxFUjq3qoq8Gvo9OWrtXBEq22ZhxctTGfLG7ybsKrFHaZiNBD+2MV81jEURfdiz4HB1yQeGE8KATXwyI4SOIRV67u6La15/Cqz8aOR0ENubrijJ0tN2hn0VX9llKZm6GfASULaukes+iuTpaWaWKKPitrDLm54UqAP65HROBmVDRuREbjGgNXwax6YJAUWHljxN2TG7tPgqshZxdcdHPHZXc3DDHvKRbhxSosGumhw0AbHfqa6CL1sPRAej7ddP86GQg00OKRWANiQ5yh+8KWd9D3t52eEVMbj7rSRQ+d9wUXJ1z28caYvx9G6D6cc3VCr4052swMqL+ojUYDDfo+adC910SrsTbaxfrcF62ViaWZWhrxiKtGM33UG7OoKy3UGmqgWk+NpwZWMG8rGlMyYFWmw9JzlXklwRJSkbYK/W8q4KSqDI7T/xFLEzxM7T76f9pK/08MWmXIzUKG6jysM1DABjMWbaWBjTZa2Givg01OetjsZoDsn4ArszfRVkFWU+BqZwQp0pbrbXAlVBLcHeP0FrjaKwVXBybB1QovHEmYrCToJ60kyMAVjfOSaYyXSuOuNTTmyqAx17poFPNoqyVvwNWWBFRuS0TV9tUcWrE0wVqeJsiirTJ/Aq5YFUEGrfoK9qKvkFSwj9oDGCg+/Ba04v5WFfkYqZaCq9pijNSfxmhjGa60VGCstRLjrVUcVl2TRlRda6vhEOvtyCsBXF2h5RdoWW9TBdoaStBUX4z6+iLUcmhVOCUGraprpoOrn0ZN/WfAVe3fEFzVvAWu8vF3e1Y6YFucBbbE0JdjiTl2LrfCvgRHHFrphqOJEpxM9kfxujDUbV+G1v00iNu9EpWbY/g8ptMbI1GWFY2yTdH0UCNwao0/9ix3QEagPuLdlLDCVQErPVWQKFFDog/9SPpS66eKlT7KWCaRQ6z7QkQ6zUW4zdcIt5qDSKt5iLaZj2jbBYiynY8I23kIs5mHEFrmZzETPuKv4Gs1C/72cxDqugiLvajzQPuOcVdFtIsqYt00scRdB5GOmgi0VKaBlzwCLOThK14ET9Fc+JjNR4KfAQ6kB6BifwKaT2ZgoGwbJjpy8OxiDV5OtOLJ5UbcPVuJG71luNxehDPVx9CSv5u0B2drT2GivxY3ztRgsO44yvZn4Pim5SjamYzS/enI27EaJ7asQOmBDPRXHKIvTRHGOosx1JiL3vKD6CjZh9biA6g8tg0nstNxaP1qnNqeibqcg+gqLUBnSRFa8wtp2yq0F53G0Q1bkBYRi1jPAAQ5uMPT0pYGGdQZMzOHr6UVfC3M4S7Sg626MszpR9qcfvCtNTVgp6MHKy09mKiqw5B+IA1omYgkph9+O/px8KQXXRj9CMbbOCHD1gNbLCXYZeyNg7o+OKHph3z1QBSqh1IbjpPqYchRC+U6yVrVEJxQDpbCqkDqaEglHyj4Rk33j/q/ClyxlEEhXXAy2urkIpYiGMiVszAAx+f7c+WQcn8Erli0VSGpaFEIb9+GVn87cMXnycW8ibySVhecqh74nwZXS1BBYsbstcrLUKfCoFU86lVXolFtGrT67wSuaHkHVzr3tmrRTKXzYeeVRFo9pUYNKbgiNfwIXv1FcKUhwCtBqUJVQd1JWLXmJ95WPw+u0tHIoJU+7Ufv58XXMRDUxEXzDJNRb5SMapMklJol4pR5Ao5YrcB2y1ikmgQiRtcdQVr2kGhYw13DEq5aFnDREsNZywTO2oZw0dbnctZirQhueqbwNGRg3BoSYzt4mzjQe5NVnHNBoLUbb73FDgi0c0esJBhL/cIQ4uQFF5ElrLWMSCLYaBvBkfbjpC+GvY4pbGienY4xr2rn7+CCMDfmx+RJ729X+sz8tNwQ5OKBMHcfhHv4IMLDF4u9/RHjG4RYUpx/CCkUS/yCEeXlh0hPX54quIw6pMups7gkKAjh1FEL8vSAvxvt092ZWkd4O9vDjTqp9iJzWOsJkVdW+qawJtmKxHAwsYC9EQNaJvTZhJYbwlRTC8Y04DDV0oKNnj7c6P0Y4u6BFWHhSItbinXxCdiclILiI0d4uuCz23c5vHp+4zaeXr+Jx1ev486FUVzq6MG5xjYOsa6fHcKjK9donVv4lqUX3rmHW6MXMdrbhytnB/Fw4jq+uf8Qj6m9MzqKexcv4uGVMVzq6cfpoyewYWUSlodEYWlINOJCYhATGI0InwgSMz2PQVxgHFaGrUBSRAJWhixFhHswfO08uTdWhFcoYvxp2+BYxEcsx6roBMQGxcCLlpvpmEFHUQc68jrQU9CBWNME3jQ/NS4JBQdy0VPXibMtveit70B/UxfOdfTjTHM3WsqqUXGqEBUF1BkpK0fByVxsSF+LyOBw+Hr5wt87ED5eAXC0c4WxyAp6emIYGFrC0NAa+gbWEBnYwULsScsD4WwfBEdbf7g6BcPfJwYhdC2+XhFwsJXASuwCawtXWFu6wdmBvhchS7B5/VYU5FJHprIW7S1tGB0ewpMnD/BnfIcf/vwtXr56hhffPMOr717hm+9e49bdB+jo6sXJEznI3rgR61JTsWNzFirpN/bKyHk8e3Qfzx/T83t8D/dvTdC8c+jrbEFNeRFyjuzD+vRkxC+PRVpqEo4cPoSGunqc6T+Dc4MXcOH8CC6NjmP8Cm13aYzOZRgjQxdw+eIIxi4N4+rlEdy+NoaHN2/i3rUbGKfvxVm6hz10L3uaulFTXI3dWTuQumIVMpNTcWL/AdRXlPEKhz1dLRgZPY/79+9wc/knT57h2rWbGBkZx5XLN3Hn7mOeEvjs2XM8efwcD+495mmCDx49xdPn3+D581e4/+AJrk3cwsVL4xgdHcPw8BX095+nDmQbjhzJx7p1W7FtGx2Tnu+VK9fx8OEzPH/2CnfvPMbgmYvUAe1AWUkDqqua0dgqrSg4LVVwElz9Jb0Fq94Frnr/siZ9srhXVr+QMshSCIW0wrfBVUdnO5qaGlFZfpqbtB/btxNZqavoPULvLEt9SEzVIRGxyCt5eOnLwptaP0NFBIgUBXglYuCKpQvKcwnwSoGDKx51ZaaESDGDV4IYwBJM2pWxxEaVpIY40lJbNSyzU+PwKt5BAyupH5ropIXVztqCXHWxWgquVrsbINlThFRmuu7DKgmaC+mBUjFwlc5E0+leplNa42WGdIkZMpg8aZ6HMQdYaxi4ooFfqrMuUiarCk7CKzsNJNkyaKXC9QZcUX+ceV6JFbHCWA5LDRYhTmchYjXnI0Z1zhtwNW8GAmZ+BL/P30PwjPcQ/fn7WMJM2j95D8s/eg+Jn37IKwxmz5+HnYsWYtv8udgydxbXtvlfvwNczefwaq+MkC7I/K72LZiPfbQ987g6oSiAKlZRMFdFAXmqSshj/lXUfz1FbYE6g01C5UAGopgBO4NSDFwVTcIrRTkUyMugUEEWxUoKKFZRRDFtf5r5YdF25TrqqNBn6YKswqDgdcVSBUuoLVGmVnER12kFGeonkeRlqV8lh9OyciiTl6d+kyLKVJS4WXsZj7RS4ymEFaxl6X9qQsvgFKswyNIGTysp4bSiAu1TnrelLC1PQxVV2hocXAkRV3poMNCjVgd1elocYDXziCtTdDJwZc5S7yzQY22FPltr9NpYoYuBK1NDNBnpoomlBBrrotVIR4BXSrLU55yLUrkFqFFTRCNLx2OVBPUn4dUbcNUiMkCLgT6HZfUMptF9r1SQQ4WcDCpkFwkAi1RF0zU0r5buSR0tr2NRWfSsWDRWA11/Halek1Ut1EQtiyZTU+FG8F2mxugzN0OHsQGHVrVaytRnUuNVBZs0VVFPz7JGXYmuXwsdVibodbJCD6nLzgIdzIeKydIU3eYmHFj1Tor22WttiTNOThjx9sZ4YDCuBYdycDVG08MSHww4uXB4xSKuhhlUot/2PmtrdJrS/sxoe7GYg6oBJgszrj4WcWVGyyfXoft+xtYO55xdcMnHF9dDw3ha4kR4JK7SsRi4uuLtgxE3D1xwdpPKFYMOTjhr54ALTs646OaGERf6bGtJ+zXkvlNteppop+8iq/TXRdPdzFeMVRhkXlc0r9tIG/2mehggcXBFz6ZDi6TNvLDoXtEz7DQy5BDunJMjnZs3rvj74aK3F52rPX1XzNBmRs/XhL4bpHbaT4e5ATotDdFGbTMta6R5DaR6Uo1IG1V6LKJKmYOqci3mZUXfV9JpqViKLfOIK9RgKbxKHFwVaisjn+afVJPj3laHmbeV0gJkyc1BhuwspCl+jTWaC7GW3rvrzVWxwUoDG2y0sMFOGxsddZHlKlQTzJ5MFfQzQXaAKbYGirEtSGrKHmKNHWHT4FWE7bQ0QSfsjXHmEioJCh5Xe5bQ9BIhVXD/Mg/B4ypegiMrfXBklR+OJtK4bbUArk4mhSI3hUVaRXBoNZUiuFGoIsjTBLOWTwNXyajZmcqjrer3ZKBxnxBt1cLEUgWZOfvxbHSe3IGevD1SYCWov+igNEXwDbQ6X5GHC1XM06qIQ6vRuhKMNpbiYnP5W+DqGq8WWCs1Yhd0rXWa2mp5dcHR1hqcbapER0MZmhm0qqM+VB0DVYWonq7aN6l709Pzan4Emf4j4Gpyu5q/AL3+KriaVm2wehq0qqrKw981F61HxdFEFO5bipIDy1Gbk4L2Yhoslu7A+aoDGKk9iov1x3Gx4TjOVuxH4/ENKNiyAkfogR5dG4mcDbHI3RSH3Kw4mo7BgZRQZMW6YyX9EMfQD2iMiy6W0I90jJsuFrtpY7G7DqLctRDmrEaDFgV4W8vAXTwXzgYzYaf+GexUZ9Agaha8RAvhb65AAyYV+JM8xfJwMJxHA4o5NOBYAFcLeUgc1RFA+w2lDkAoHSPYWQ/BLgYIdDSExEoXLsbqcDZSg5upBpxEqjSwkoEV/dOEuZriwMbl6KLrudxdgImzp3F3qBrPrrXhu/tn8P3983h5vR/3R9tw7Ww9LrTTAz99BKXHtqMqbz916Mtxd7SXlvfiXFMpSg9vw7EtaTiSlYyCvRvQRF/G4c4K3BvtwouJQTwZ68P1wUacbynGuZYSjJ9txMT5Nlzsqcc5+hK2V+Sj8uQhlFBnuezYEdTk5qG56DRObN+DGEkgbHVNYKlDMrCAtQmrymQDFwsaWNrSoNLeCZ7mFrCjgZaVlg4stXVhoasPsY4hRFoG0FOnwYmaBkkN+uqqMKEfEhv6YXQ3NkGopS1W2Lkh3c4bW6x8scvEF4d0fZGj7oN8VT8UqgYjX42Bq3DkqIVxnWStSihOKAXjuELQNGgVwMW9rRickur/++AqBPlSY3bBgF2IumLKlZkEV0E/BVeTPldTKYLMmD0EhTIhKKLtCjmc+tuAq+n+VpPgavr8CsWlU/BqSv9JcCWkCjJotRz1qgxasWirlW9HW/03A1ed7wBXjepJ1LFiflx03qzVIGlNk+Z/AFxNGbSnSpWGJm1phUC9dDRyrXlLDdpvUgXZOkKqYAaPpKrXSyYloU5fUD2pgYuZrqdwNRr8SHz5ap4mWGmchELxKhy1WIEdFrHIMI/ACjN/RJlIEGTiDomhA9x1reGqbQkXLXM4aZvAQdeApC9IRw+O1Drri+BqYAwPIzEkJlbwNrMVZG4HPysH+JA8zOwgsXRGiLMPIj0CEegkofc3M263gbu5AzwtneBBnx1FVvTeEsNcwxCmqnocanmY2iDYwQPhLt48xdDf1g0+1s7cyyqa3nPRXgEIcZFwhbn5IsrTn88Pd/ejd7onvdOd6ffCmY7phSgJ87gKw5KgcMQGhSE6IAShEj/4u3rC28EZ7jYOcDKzonedKf1mmMDGwBTWBvQO1TOCjaEpnFnElYUN7I3FsDIwgpGGJvRV1WBhYAAf6vwuCwnBhlWrcHjrVpSdyEFDcTFq8wto+gSfHurswvXhYTwYv4qXt+/g+ydP8PrRIzy7eh1Xe89goK4RXZW1uNDSjtvDF/FCus6r+/dxfWgYgx3tGO7txcOJa3j99DFe3LmN2xeHMDbQi9HuTnRVVyN3716sXZGAJXRtUX7BiPANQbh3MEI86Vq9wnh1wSifSMSHLMOamNVIiV6JGO9w+k1gvmK+iPGLxNKQWCwNjcWKiKVIWpKIxNiViPCLgKu1C8z1zem6jaAjrw2RigG87NyxNmENCg6dQl1RNRpKqlFfXIm2ynp01zSjrbwWVblFyN13CId27saJg4dw9MABbFqbiaXRSxBC5xlA5+nl4Qsba0eIRBYcXOkbWkJkbAdTM2eYm3vAxsYXdjb+sBRLYGzoAhMjZ/rsA4lHGHy8I2n7UA6vTJknlq4FTI3s4O8bhh1bdqOloRXD54dx+eJlXJ+YwPPnjzm0+v7Pr/Dt65f45ruXePntKzz75hXuPniMi5evoqe7B7WVlSjJz0N5USE6WxoxPjqE+7eu4+Gdm3j64A7u3byGwb5OFOYexeb1a5C2egVWrYhFetpqHNi/mzpy1Rg8cwZjl8dw/dpN3Lxxh45/BxdHrqCnqxdNjY1oaW7GQF83zbuA8UsjGBs+j/GhIdy8zNIqb+D6xasY6ruA3mY6n5IanDxwHId27EPBsRy01tRisLsLZxgQam1Ad3cbxsYv4RmvjPgtHj54ilu3HuL+vSd48eIVvv/+B67vvv0ejx89w82bdD43buPmbfp+0fSF4Uto6+hFc0sHBgbOY2LiFu7efYirV2+hsbEL2dn7kJa2Cfv351BnkM57YAgXR6+SrnFfq/xTFdi76ziOHslDVV0d2ns7/kMeV+8EVxxUdbxRt9B2Sue3MwA1tVwaccXVha4+QSx1kKcQMh8s7m/VwSWkCzJw1Ym2tjbU1taguDAPp44dxJ7N65C4OAhBTvQ+M9OCl5EKh1feBorwMVSEL037GSpJ4ZWiAK84uBK8rkKN5BHGIq7MfgquJuEVM2uPtVIhqSLOWhVLJ+EVaYWdOhLs1bHSQZMr0VELq11Y1JU+kqjPuppLhGQPY6R4mSJFYoZUr0kxY3YGrcyRwSQRI4MBKy8WfSXm4IppjYcp1rix1EERUl0NuUl7qpMuUh3fGLQzgJVsr4FEGxWsslZGImm1jQCwEi2Vp7yu4k3lObxapi+DJZoLEKM6F9FKsxElPxNhiz5H0JxP4P/l+wic8SdEzHgPiz97D7GfvIe4D/+E+I/fQ+rnn2DjnNnYtmA+aS6y587GljmzsJV5XC2Yxz2u9tKyvQvnC/Bq0Xzsk12AA/IyOKwgi4MyC7F33lzsmzsXh2id4/KLkMs8qlQUqR9KA2J1JWoFFbDoKlUlDquYnxX3taL95NF+Cpi/FU0XyL0Rg1cMZBXR/kpof6U8XVAD1TRAZymDpVrKKKbBdomqHMrUFbhKafq0kgxOK8qglIn2WcKirhYuRPGihTQtwwFUiaI8ihRo3/KyKKLpYkU2j/ahoiz4YZHK1VR4RUIGqk4rK0qlxOexiCvubUV9c+ZvVaerLURbker1tXkKH4u4ajeVgisLFmXFoBWr3GfL4RUzE283M0KzSI/W1xbS7+jamF9Ug7YaKpXpuhQWcbHpOg0VNOvSOvrM80pPAFdM+rrUPxEisVg6YYueNpqZB5aaKvX/FFApzwAWi75ahBqaZtCqnu5pA91TlkrIPJdadLSoH6XJxeBVLV0f89Ji6Y6TkU0dJgbUL9JAnbYK6pk0lVFHz7OGnmcFnV+VhhIamVG5pTE3Zu9zsCbRNTOTdhsL9NA+GKzqEZugx9SE+10xCDXo4oKL3j4Y8w/EGIt+Cgzm4GrUx4/7XPU5OHGD9ovSiKheSytepbHdyAhdNCbqM2XG7wxYCR5aPFVQKga2+uje99M2bLsBO3uMeEiju8IjMcEivIJDMC6tRMjg1bCbJ87Tcc/QOG3A1gHnqG8x7OaGYVcXXHBkFf/E6GbVFVl6pL4UUulpoodFWjFwpSvM6zTU5PCq10QHvfRcGdzqkEZcMXDVycCVyICDwV5LC54KeVHijTE/X1ySeOCcsx2vPMmiqzpIXcxDjNRuro8mU23UGWmhho5RTf8LVSzNVFdNMF1XlyfJoVRDnj7LU6tAnxV4BUEmBnwnwVWxjgqKdVVQqKOMUzQvR00Bh1TksF1xHjJlZmON3Gykqc5Hup4cMkyUsc5CDZnWmthgo80jrjY66SHLzQCbvVg1QSNk+5og238SXJlhW7A5todYYkeo1RtjdmbKzhTlgN3RzIzdGXtjXbgYqNq9xJlrTxzNX+qK/cvccWCFJw7FS3B4pTeOrPLl0OrYahq7JdE4NikIJ5JDcDKFxnhpLNoqCkWZrIpgLDdir9jMIq1WoDI7nsTA1WpUbU+ZglYs0qpJCqxaDm5Ey6EstB7ZzMFVBwNX+XvQW7AffYX70V90CGdOsyqCx3GuPAfny0/ifMUpXKjMx1B1IYZZimCdkCJ4sakMl1oqcLmlEldaqgRw1V6NifYaQSzCalplQaarpMstNTjfWIHeulK01JagobYIdbU/B64YQJJCqGoGrYRIpyqp/hq4mg6v3gW8ppuv/xhq1U4zaX93hJYAr6qq81BZdQp/d3WkEj0tR1BVnIXK4k3oajqASwzkXGzGk/FuDm9GO0vRevoAcnetweakMCSEOmGxtwXJHEsDbJAQ5oTVka5IinLH6lB3xPu7IsbDFhHUYQhzZDJDkIMxDVRoUGCtS4MbDTibqcCOOgbWhjKw0F8IM/U5EMl+AdGiL2ChPB/OesrwMtOGl1gXLqZasNJXgamWHEy1FWApUoedWAdONiK4O5jCx8Uc/m4W8HOhDoq9KQ1IRLAV6dI22jRI0YODqQiO9A9tTT8Axuoq8LAWY8ualeioPomJC3U0kKjBpf7TGO0rxY2RRjy/NYinN85itL8WbdW5aCg9juqiwyjK2Y28o7tQX5pL63fg3qUhTJzrR0dlCQoO7MLRbRtpYLMfI12NeHbrMl4/vI4/P7mJF7cu4dq5dnTXFaCvqRB3xrrx+sklvHp4EY9unsNgZxWKT+zGkZ0bcWLfNuQf2odju3ZgdUwsDbhE0JZThKG6Dgx1jSCiAZgxDbwsTcRwtLCCm7UNDcLM6XpFsNTXp8GIHkxJRnr6MNA3hAFtb2Aogj4NyPR1dWm+HsxpmT0N1nyMLRBj7ohkS09sMvfBLiMfHNb1xUl1H+oY+KFIbRJcRdBLKJzrJGtVwt4NrniU1f+t4CrkR+AqFLmLQqTgKvitVEEOrhYF8sqC+TKhghaFomBRqBRchfwfAlcx0wzb4/6XwJUQbcWg1Yr/j4Cr9HeCqwb1JOqEJQpSJ/2nwdW0yoK0z0bad6Pmmmngas0UuHrLhF03nUdksegrXk3QIAON+mt4NFWdbhIpEXV6JFYdcBq4ajRMeSMptKo3YHBrNV+/2iARZcaJyDVLwG6zJcgwDsVSkQ/CRB4IMvWAv4UnvEyc4aJnDWdtCzhpiWGvbQRrbXo/6ujAmt4JtiR7enc4UcfShTpwbsamcDcxh6epBTzNSGJLSKxsILF2gIelI1zFjnCzcIKntSu8bEjU+jp4IdQjEOFeIfB38qb1XPh8d2odjW3hqG8Jd5EtAizdEO5I58eq5dl6IsDWAxFuAVgeEIkY7xAEOHjyKoP+1Aa7+CCE5EfruJs5wMnIFm5mjrySYbCLH8LpeJESVjUwHFF+4QiVBCPA1Rfe9rS+tTMcjK1gpWsMSx0RB1YWeob07jPksMrL1pEDLiexBcS6etBTVaN3pyEWUyf0wPbtqC0pwVkaCF/u76d39zlcv3CBt5fo82hPDy729mKkuxuX+vpwa2QEj2/ewNNbN3Fv9CIudnSju6qWfjPL0F/fgOvnL+AlMxN//AhPrl/Hxf4+9DQ2YLCjDXfHr+D180d4/fQBntwcx9XBPvTVV+P00cPYsTYDq6MXI9Y/CFHMxN47CIFudH10ryX2XvBx9EWgawCW+EUjKWIFEsOXI8ozhIMrdm/iw5fSwD0By8LiEBcaw6FVakIqVsWtQoR/BCROXnAws4ORhghibVOE0f0/tO0A2qtb0FPfgc6aZq6Bpg50VTegNr8EFTl5yDtwGHuzt2FH1mZs27SZg6vUxBQsX7Ic4aGRcHP1gpmZNf3uiGEosoQpfV+s7Tzh6OQPJ6dgUiicHEJhbxsIC7EEZqbusLbypu2C4S2JgJdnKGysPWDIIrSMbOBA1xMduQx7duxHZ2sXbt+4g+fPXpCe4+WLp3hK9+7Bwzu4T7pz/w6u3biBS+NXcWnsGsbGb+DGxE3cvHoNVy9dxNjoCG7QPb9/cwL3b1/HnYlx3Lp6GZeGBtFcV4V9O7ORvGoZUhKXY/uW9ThdeIpDpMuXRnFtfJyDq/HL1zi4un3rHsYujaO7qxeVFVUoKihA6eki9PZ0YOLKRVwdGcLowBmMD43iIa374uFz3L92F0O9F9BQ1oDS3BLUlFRioL2LA67rly/yFMaB/i6cOduLq9fG6dpYGt+31L7E0yeseuJrvP7uB/zwvZAS+P3rP+MZ3YubN2/jypWrGB65jN7+QeqENiC/sAQlpyvR3TOAW7fu036+w7ff/oDr1++iqqoRO3cextat+7Fn91HknCiic69BQ307V0lxDY4dKcTJHOZ/UY/23vb/NXAlhVUdXVLY1C0FV8xcvatdmC9d1kXzu3qk4EqqSQ8sAVx1SsEV275zClx1dHShqbkZ5WWlKMg9jsO7t2J90lLqpzrB21yXgysfkQp8uZTha/iXwVUw9U9DWLVBM0VEkN4GV8pvIq8slBFjqYwlVqpYaq3GtcxGDSts1LHCVh3xpAQ7dax6C1zpT4GrJA9jJHuacHj1FrjyYuDKAmtJ60gZEvMpcMXSB9No/TQPE6S5GyPVVYRUF5YmqCcFV1KxtEGnnwNXylhlqYSVFkpvKgyaKmCFoSzitBciVn0eFqvMRrTiLETIfoWQeZ8hcOaHCPz8Twib8R6iGLj69D0s/YRVGHwfSTM+xrpZX2Hz/LnYunAeB1eb58zk7fb5c7Bz3lzsZmBq4QLubbVXdgH2yS3AQQUZHFNWwFEFeRxYSPPnfI29X8/CQdru6ML5yFWQQz6DV6RTtN4pZXnkUZunpIBceRnk0H5y5RdSn20R9cuYFiJPZiHyZRcJ0IqJ1stny9g8eVmePliupUaDdW2ucm1mqq7Ao61Oq8nhtKocj7oqVlyIYoUFJJYquABFi+ajcP480nwOsEpkZVFEKmDHo2vO58ddiAIGuOi8y1iFPg2hYmAFi8xSU+aw6rSqEkmZVyhkpuzMnF0waFdDHavyx1IGmXS1qZ8wDVyZmwuRVna26Le3wwBLOaNpZjTeZWGKNmMDNBtoo5l5RulrodWQVe3TRpMOi3qi62NeXYvmcIBVr6HKKwbyqCs9QU26WlwsxY9FZLUbsEp0+mjT00Uzq0KopoIaunc1SnKoU2LQSoH6gIrc+6qZzr2N9sfMwpuob9Gkrc3VoE37M9BHl9hMMEO3MkeHiSH1i7RQr6vKwVWduiJqVeRRTWJgrUJZFlVqiqin82410Ue3lSldryXOONrQ9Vqjz9oSvRbmAlTi0VCm6LWy5pFQFyU+uOzrj8t+AbjCIqBIkwbtHFxRy9YZ9fBCP42fGLhqpvFRu6Ehuo2M0WtiMrXPbla1USoButH5W1jScnN0kvpt7THi5cO9tCYiIjARGoarAQEY86Fz8PbFZR9/XKJjj9Dxhj29aV0mCYbdWSQWnQu7FpbmyCr+GWihk9SjL4ilDXbqCeCqnVUCFGmix1gbfcaCeTuDVq303WrX1uTgqpu+Iz00zmWRYT10LwZZdJeXJy5JPHHe1RE9tnTfmXk/g1aWIrSZ66PZRAf1RpqoMVBHlT59B/XUuSq01ej/Q4lHWZVpSKWpiFINxWngSlGIVKT5xVoMXKlycFWgrYxcmn+Clh9UkcM2hbnIkJmJFPnZSNFYiDX0rs0Qq2KtpQYyrbWwwVYbGx10sdFZAFdZEgauTARj9rfAlRjbQywEcMWgFfO3YsCKtCuambE7cXDFKgcy7Y1zxZ44F669S0nL3bB/hQcOJkhwaKU3Dk+LtnoDroJxIpnGdqnhyF8ThYKMaBRmRnNvKw6utsSjamsCqretQs32RFIyB1c1Oxm4EgzZWSVBZsjecjgLrUe3oO34VrTnbEcn87eaAlcHMFByhJuxc2hVwXQS5ytP8WgrBq5Gan8ErporcLm5EleaqzDO/K3aGLiSwqtpEVcMWF1tr8cYtSNN1ThTV0r9uGI0Tab/vQtcSaHV/ylwxasETkZU/QysEtb/GXB1YbAaFeX7sG9vEnbtTEDuyY1oqj2OMx3lON9VQ53YfOTs34TMpMWIDnCGl70INtQBEOvKwkxHFlb0JXQw04CrlS48bUXwtRMj0MkWIU72CHSwgS+9qLytzWkQI4aruQi2hlrUSVaCoZoMDRYWQJdkoEn7oi++pZYKbOnl6EAvUGd6WbqYiOBsagQ7kQEs6B/TnGRlRPugf0wbepFYk+wtLeBmbw0vZ1t4OdnAlV5oNsbGdG56MKPBmbmeiM7RGHY0CLMxNoORpjbtwwTLIsNx6tAO9LUUYbCrGF2NOWirO0HT5bg9RoORK71oqc3Dkb0bcWTPJpTkHURNRS4qik+guiQX7TXlGGhuwNlW6tzXVqOmMA9FRw+itjAXV8/14+Xd6zQQGcOj65dw58oFDPc0o6rgEHVWd9K9Lcadq524e60HE6Nt6GwsQO7hLdiTvQa7stKQvTYZiUuiIXG0g7GWJp2zJizpmkzovPVocKVLAy0j+iEQ04vKku6HlZEBLA31IKYfDGP60THU1YShvjaM6L4ZmRjBiF7ABrS9voEhRHr6MNXWg5WmHjxoABtJg4MkE1dkmUqwx5D+kXV86aXjiwL1ABSphwipgmoRyFFlomnVsGngKvAn4Go6tPq/AVzlS1MFT8kFI1eWSYBXDGJNAqtc7nMljbpaQPsisek8Wr9ALlSQjBRcSdMECxb9NY+rUA6vCji8Cn8LXr07VZClAMbxdrKC4Fum7dOM2/9DqYIKb8T8raqVhBRBAVoJpuz1KiunKgq+gVfJaFJP4WpW//8XuEpDJ81j0Kqd2jbNVF5JkPlbNaivRp3aKkHqq94GV38xVZCkOanJyCuWIrgGTaRGbZrWoXm6KVJPKlYlMJ1HVTGx6abJCCyabiDV66VRJ5VVIUwi0XnpMBglgCumOoNk1BumkJJ55cB6g9VoMGDLE1FrkIgqw1UoNVqJPNN4HDCJwwajcCzX90GgljPcNW3homsHV5EDHA1sYK9jDnstel9qmcBGyxBiTS1652rAQkebwys7ep840bvEmd4TLvSecSa5GJnC1cQUbmZieFpZQWLrCC8bF9ib2NC71RhiHRN6N1vC3dIJwW7+iAuO4bAkwjsUga7MgD0U0X4RHGgFOXgj0NoTQdYeCLb1QrCdF4KoDXfyQ5xPOFYGxyLWOwwBDl7wsXWHP7WBTj70WQIfK1bZ0BHupo7cv8nfwQdBzn6CXALo2IEI5VFIoaQQBLkHwsdJQr839rDWN6Fr1YOxujaJ/fbowsnMHP5OrvB3doUjXZtIXR36yqqQUKd235atON/bh/s3b+Dl/fu4d+Uyhru6cL69HVcHB3GfPj8YG8PN4WFc7Ovl88+1teEctYOtreirrUdnZQ06KqrRXV2L820duHFhCE+v38Dzm7dwa3QUF2h/vU2NONfZjjtjl/H6+WPgu5f44cUTPBi/jN76GhzZvhVpS5dhSWAIFvsGI9onBGFegfC296RztoOdsS2czZ3h8f9j7y/c48iyNW90/oHv3rlzzpw50FBcZotZylRyppiZmdGSLNmSZcvMzExitJiZLDMzQ3F1dTWc7p73rrUjJcvVrjrVZ87MfPPd6+d5n8gIRQZlxI69f17rXV6SsXpOVJqItkqmaxJP1zqbrumK7GKsXFKKgtQCZCdmozCjEGVFa7C2eB1K8lYgNzkH8SGx9HvSveIeiOKcZThX3kDv/Su4Pn4ZF4cmcWX0Au5evI6LA2PorW9GD6mzrgnlx05i+4bNWLV8BWklykrKUFxYgsy0bIQERcKFtqnVekFv8IMH/X4BgbEIDUtBSGg6goPTERqciYiwbFIWwkIzaJqJ6KhsREakw98vBgb6rT3pe4mJS1BauglbN+3B/j2H0FjbhOtXruPrL7/Cb779Fp9//hL37t3CVXrn3rh1FdduXsPE1BQGhkcxPErHf/UWXj5/hd99+x3++P3vSN/Tpf4t/sQVCL/7SlT+e/XkAW5fvUj9nnZRYXD/zq04e+Iwhvs6cefmVTy4fxt3b98SEVdjw2OYHJvCvdsP8PrFZ/js5ed4cPchxoZGUV1ejkP796Chrgo3Lk7h0c0bAlzdpeP9/OlL/On7P+J3X/0Wty/dQnt9GxrK6zDY2Ye7V2/g8e07uEfr36L98fm8fPkMv/nNt/jd7/6Ab7/9Hl9+8S2+/YaO/Y9/wZ/++N/xr3/4iwBYDK9+//s/4PXrL3CXjmNy8jJ17Hpx4mQ5Dh46hpqaJly8xGmHv6H1aP0/Ad/TcTx8+BQ9PVLa4P69J6jvdwKnTlah+VwnhgYncX7iKiZJIyMXMDw+LlIFGVgNjg8LzcCrn0gZ/CtwNSnBqfFpGZdJ4Go67W8UEwyvjABrcmpCaGJq8o2MYEvArUlJY/RMjU2cp998TFRibKL+WPnxw9i/dS1WZLHNggHROgfEaGwRS4pR2yBGZY04lRUS1FYCXCWqzZE0Da000+DKAqkGC6S7WCDD1RKZbtNeVzYkyfMqh6asXFqW72GLpZ62KPS2I9mj0MseRV52WO5jjxJ/J6wIkqM0WIHSEE4XnAWuIhlcScBqWmsYXEW9AVcbjJFXDK7WTIOrCCO84qirYLUAV2WBzjNicLU6UCZSBkt9bLHC21pIgCualnhaoXg2vHKxRJHGFAXOi5AnDNrnIJejrsw+QdrC95H06b8g8cN/QMp7/4Cs9/4b8t77Ryx975+w7L1/xsoPfoX1n3yE7QvnYffiBdhNUwZX2+d8jB2kPXM/FeCKqwoeMzPBEYZXJgvp82KcsjDDGQtznDI1wYmFtGzOpzjy8Uc4+snHOL2QwZQp9cnMUGHG1QEXo5KrDNJ3GFxVMrCyNJE8rYzpgQytpsGViIQi8Xz14oVCtWacEmhFA3R7dCocxUC9mQfiNrQd60W0nYWoN2ctIM0XJu31i+ehns5JAlfzJXBlYirUQOdUt4jWNaHvMrii82KYxdFYbXY26HS0F4CqzZGN3G3RzBFYdlK0FQMrNnxvtrREu60NeuVOwmeKjdl7ZewDZUwVpH78BI13ONLqkr8/LgcE4EqAP64IeOWNKU83jLPPlcYZgwonIYZXI5yKJuCVHdqsTFG/aC71Heejw8YCvY621Iexo76PLfWBaErXo1/O1QxZdBxyrkKnwJiGwQ5XEZRT/8deAKxeG0uSFfWprEWa3yB9f4jGHgy9BuQyCV4587EoMaLTYpLBjzdHK7liRKsUEVcCXMlt0ONgiW5bc6EuUoe1KdrpN22n4+2m32WAI4zo3C54ueOSjxfJGxc8PDDl6oZJgwsmGNZ4eOJqQBDuRETjXkycAEYMrTji6n58Iq6HRQiT9suBwbgVHok74VEifW+cvj+kVtO1UtI5akTkFW+TARDDtgk3SefdpYirS24euOjC8Ip+Cw8fXA8OxwNOTUzPwJPUNDyMT8CD2Dg8iEvA45RUPM/MwousHDzPyBYVCR8mJeNOdDRuCI8tbxE5NqFTYVztjAm1HJMqmRB7W40rHUUk1shscGVQCsN2NmYfontpxInhljMmOaLNhU3l3cS1uODtQ9cjQKQOXvLzFlUZuVojpwYOuyowaKDfkrbXp3VCj5rhlQO6aF9dimnZCyP2Dvp92mls3upoTfeulXhOmowS4MrBQgJXMlvUs8+VoxUq7C1wxs4Cx2xMsct8HtaZfIxSy0+xUrYIa3RWWOdujw1eTtjsLcMWXzm2BiiwLViJ7WFqbI/SYkeMHjvjDNgZT0owYNdscJXmJaKs3q4gGDgTbSV8rArChI4WhOIIaympUIq2YnAlQau3o63KV82KthLQKgf1G0gbc9C4eQmatxWgdWcROnYXo2sv9dX3r0LPASlFsHv/WvSINMFNErg69QZacaTVeM0BTNQexPm6wxK4ajiOS+ckcHW1pQLXBLSifkNHjTHaqgF3eqQ0wbu9zbjX34p7A224P9COhwMdeDzYgafDnXg6IoGrZ8aUQU4NfDTag4ejvbjHlQT7O3Cx+xxGaXsDXXXoJfV016GbQZVQvTTtqkV3p6TZHlWds8DVuwDWD8HVbL0LXHXPTkN8R4TVO1MJabm079o34Kqy8iA2bS7Gkrw4ZGZHYtnyVGzesBx7t63Fns1rsK5kKZakUWc43A8hPgb4ujjDQ0MDHrUDPOiG99LL4K1zJingpaUpNUgB9PCE0AMeQo1sgEFPHWMd/F0NArBoqIFzsFwMa2o4rehFYGk6FzI7c/gYNEgICkRGWDh1vP0RpKfvaXWI8PZFfHAoEkIjkEANTyw1EmG+QfB184K73o327wE/dy8Eensj0NMLAbTcS+sCvUwFvZMSOicV1A5yqB3l0DjJIbexhdLOAcHeXihdmolTR7agvfEoBrvKMTFInfYLvXhy9wJuXxnBudqT2LlpJakUlacPYIBupJH+ZvR31KO15iyqjx1GzfEjaK48jfbqCpyrOIWehmo8vDKF1/duUud/ABcGunB1tA9T/e2oOrobO9cV4sTe1WivO4iBttPoajyBymM76FqvwMaVBVhdlIOlmTT4igxDgIcbXKkxdVWp4UUNqZuezkujg1algYEaKRcWAyylQkRauSidoaUXjYpeOmp6cWhoXkUvHTltw4leHs4kvZK2JVch0F6BODs18p08sF4Vgv2aGBxXxuOsPAGVjomocUhGrUMqauzTUcUpgrapqLShh9o6GRUsqyRUWE6LHnqLBJSLVMH4N/oZ0OrM4lih04uoIVkYLXR6cTQti5nRWZYAWj9HcX8DJJtWPCpmA6tZ/lYSvEpCtVkSqkyTUGmSKMzYhSH7W6Lrtpi0iLa1KE5Mq2l5LX2nlgGWqRRlVS98rpJQNw2tTI16C1y9gVd1Al5JAKt2cYZQ3WKGV1loMM1BEwMqNmRnWeYJNXHU1Sydmy3jOtPQSoArjsp6h9qMahfgymjMbiOZs3dxVUGrZaTl6LEqRp/1CvTblmLAdhUG7cpIqzFkz6boazHqsA7js8CVkJMkhlhvSUaSS5qSb3kbXAnx8o203l+Dqwmn1UJjpBGjhoXKSFIlQfa0mgFT03DK6HE1bdDea5SIvnL8AdhyLJXEIEu2CgOyMuqglVFnj+blpdTZJClWYkBJ10G1Wpioc/U/rgI4oFqLflIvqUexBl3yNeiRrSaVSRUJaTucNthN3+1WrUKn0Ep0KleQSqgjQdea1Ktcji5tMc65LEelWyGOuOVhmy4dJao4pMvDEOHgBz97d3jaU5vhYICHgw7ejjr4OmnhL9PAh9pGN0cZ3Khj6kUdHk4d9iH5ikhMFfzZmJwUoNIiUKNFkI5Nyt1FBb5I7wB4KnSQm1E7aukAg4MSPmpXJIVEY0X2UqzOL0Z+UiZSw2ORzcAlNgUZEQnIiUxGbiR9DopHkm8k4rh6oVc40oPikBeTjmWJuVgSnY6UoFgkBERJ8o9CIk0T/aKM0VmRtCya1olHakiCADYMsWIZigXHC3iVxdXz4rKQFpWMGP8wBBo86DwV0Ng6QGvLoE6BYFd3JASGIDEwFEEGN2hs7KB3cEJObALqjp/C/ctX8Nmjh/js/l1cGexH48njqD12BGPtbXh4+RI+u3cXr+7cxtMb1wXUGmlvx7mzZ1Fx8BAqDhxC0+lyjLR24ubYJJ7duCWM17948Aifk17evouHV6/h1vkpkSr48t59/OGbb4A//VnoN89fYKyrG3s3bkZ+cgZSI+ORHsVgLgkJIXEIo+vmrfWGt8Yb/oYAoWDXIETSteQqgnF0PRKDEug6ZGFpaiGWphVhSVI+suJzkZdcgOU5pVhduA5rijZgZd4q4XkVHxyLxLB4rMwvxZlDp0TVu3PVTagvr0Nfaw/ucBoZ6UL/GCZ7hzHWPUR/b8S29dtQkJWP/MwCFGQXIid9CeKjkxHgFwEPtyC4uQbCxRAIvd4frnSMnl4R8PGJg59vIgL9UxAemoX42HykJC1DavIyJMUXICw0lb4XLNZnaLVjx1HUVLei/HQdtm3egU3rNqL81BlMjI7g9s3ruHH9CsZGB9HX14mx8SFc4Opz9Jv09A2ht2+Y5q/h5YvP8Kc//CswXWvvL38C/vwH/PmP3+EPv/0K3331GZ4/uosL48PUF6gj1ePi2AhePH6AF88e4+qlC+hsa0N1eRVOHz+DlsZWXKPtvnj0El++/BKfP32Fu1evo7OpCYd27xTqoG1cn5zA7YuXhIn9QxF19RovHj5BX0cPjuw9hOMHjorPt67dxNWLlzE6NCy8mm7fvY2vv/0af/oTVwn8E7788hs8efISr19/JQzU//xHCHj153/97+ACgn/8w5/w+tVXuH7tDgYGxoUJ+67dh7Bh4w6cPFWNS5fZC4yjtf6C3373R3zzzfe0ra9x5cpdYdBeXdmMutpWdHT0YXzsAm7dvI9nT17RdfsC9x88wfnLF0VVQQGtJiQJcDXxM8HVlDFCanIWtDKCq3FjZcDZml4+G1xNTk1i8oIkEYV1fkxIAmLjGJ2cpGM5j5GJ81LUVfM5VJ89iVMHdmHbqkLkx9Hz7q5EtJqhFUllIxSnskY8R12pLUhmSFSbIomlMUWy1hQpejOkGszfgCvX6ZTBaaN2I8Rys0EOKc/dFgUMr7zsBLSaBlfLvO1R7Ocgoq5KAmQoCZJjRQhHXjG40mNVpAvKGFZFuQmtjpTEUVcbaH5jFE9dRdTVWuM6azgqK8JVpAsKcMXG7MEKrApyJsmFVgfJBLjilMFVfvZY6WuLUh8brPSxJdmI6KsST468klIGOeqqiM57qWIh8pzmIdd+LnKt5yLH/FNkLPoAKXN+IcBV0nt/j8z3/gF5H/wTln7wz1j+/r9g1Qe/xvpPPhTgaq/pIuwzXYhd8+dg26cfYRst3zPnUxxasADHFi/GMZPFIl3wMFcWpOlxmj/For+dNTXFmUWLcHzOHBz9+GMxPbtwASoWL8LZRQtJi1BpypUDzVAtZCqqCbJ/VZONFRpoWb256ZtoK6M4GqrGCK5qaFv1FmY4Z2dNA3JbtDmxyToNvq1Nqf+3ALUMqwS0WiCqC9YunoPaRXNRT8fbQMfQsGiBmIq0wUWLUb9woVADHX+jiYkAWLWLGF4tRhOn2NnbinRArhzY7sRG7nYiXZEjslqsrNBkZiq+12ppKdLrBp0Z+shFtFL/LHA16ekhIq3Yy+lKUBCu0PSyv58ErrzcRcW9EZ0SQ0qZEV45YkTphFGRiuZE/RZbAa+aLRah1coEHQyKONKJlnXQdey0Nkc3HVc3wzZOD6Tj7Jdz1JZyRnxs/Y4cfcXpfdbUZ7Kh/pMEwPoF+HIQ8KuPUwzlXBlRgWEay533kKDTpDuDIjn9jaOtrIV6HBhamZBMabtm6LExo76lqTiuLvpNeui37WMjco1K+DgxuLro5YULHp6YpPc5V1ucdPfEVf8g3I6IxN3oWNyLi8fDxCQ8SkoV6XxcXZBN2i8HheA6TW+EhOOKXyAu0PhxnMZWwzTOGlLQddboBcyaYC8xN1dMuEs67+6GC660bxcPXHb1InnjsqcfrgWF4g5DspRUPKD93I3jaC+ap30/ycjEq7x8fL60CJ/lL8XL3Dw8y8wSx8OpfFcD/Gm7LhjXqTChUeI8V17UKDCplmFC7YQxlQMdF4nG26NaR0zqnDCld6Z15ML/atjRjmSPUWdeXynAFcM1NpG/wEb0Xt7C+4vN+0fcdRh2VQlgNaCn+0rHkkvS0u9B++xROaJHSb+biu4VNs9X82dHdCv43mUPN7pf7eh+tbNAI6ne1gx1LHsL1NHfauytaLxogXJadpruqyM01t9BY/w1Zp9gpe08rFSYosxgjTUedljn5YiNPjJs8XPGtkAltlP7tYPawx2ROgGudsSR4kkJeuxOmo628hDeVhxtdSg7AIdzA4WmoRVHWh0rCMfxgggcXxqBY4XhkorCRbTVsaJInFgeZYRWcW9Bq4qyZFSWGaOt1tH4aiN7eZM20Thqc57kcbWD0wSL0bl3Bbr3r0LvoTXoPyL5WjG06udUQU4RNEZbjZbvEZFWDK0m6w7jfL1kyH6xUUoTnAFXnCbYUY2bnbUCWnG01d1ehlbncK+vBff7JWj1YKADjwY78WSocwZcPRvtwvOxbjwjPR7txoPRHtwj3R7uwtW+NpzvOoeRrnoBrvq7atFL6mFQRZIioGjaQfOknhlJ4Kmja5Z+BFzxd6f1o9DKaNTeQ+cmqf5NdNYs/6sO2kZ7e40Qf+7sYkn7bzdCq7b2Kvyn/KWZSEiKRGiYHwKDvBAc7I2osEDEh4chISwMMcHBCPf3QYi3GwI9DQjw0CHA3SgPA/zdDPCjBtVHb4CnWguDXA6VvR3k1taQWVvR1Ep4K2moIVNQI+hgbQF7klYhh6crDapcdfDzckNSdARW5OZibX4B8uiBj/T2RaSvPwrSMrFl1Vrs3rBZTIsy8hAfGk3H4gdfNx86Dn8EevjDx8ULbvy/6zSociMZ5GoYaICmcXCGg5klrBYuggW9NE3nzhFytDSHv4cGSzKisWtLCRqqDmKkrxFXzvfh2hR10ujHPnloN1YX52HVsmwc3L0BHc3lGBs4h2G6qZqrTuDMgZ04Sx2jxjNH0Vp5CnUnD6PpzDFcGuzGzYlBDDTXoLu+AhfpRrs+Th3Eo3uF50JpbgL2bliO47vXYdfa5VielYSM2DAkRwbTNQ9ChL8vnZMnvKgxdtcZSC7w1LuSXCTppKkHDSgZarnQi8FglFZG19/RCWoamCodHOFoawtrGxtY2dnByclJpMME0/WJo0Fslr0OKx09sdM5FMdp0HtWmYgKOT3AjvQAO6Si2iFdgKsauxRU2yajyiYJlda0jpWkKpa1pEqrBFRaJqDc4m8HV9PQ6uSCKKFTixhexQi9Da7iZ0kCVdPga1p/C7g6YxRvr8o0QYJUlimoY70TXDGgkiKzRHTWD7U4XgCrSgGu4lBtQts0ZXiVSJ2fZOrMJP8Pgqs0I7ziyCtqWM1/Hrh6C2IZ1+HIrJ8DrtpJHUZw1WW9VJIVybIQ3ZZFkiyWocdSglcDNisxaFuGYdvVGLFbg1H7WeDKUQJXPJ3WDMiaBbQEvJL9+8DVuFMZRp1WCVD1RitnwNWAUympRGiQ9RPgqtfRKFqvx6mYPhfPWkbrymhbckn98hJSMXXSSAravrIUg6pVGFSXUadzNQa4CiCpX7WGOgJr0MXgSsbgao3wv+qXr5UqEipWC3DVRd/tILWpSknFaFMuR7tyGf2NrrWqCG36IlR5LMVhz1xscUvDCk0csp3D6bkORKgTteXOPvBVeMLDidpYRy28HDXwlWkQpNQimDpmAdRW+2u08KP2w1vuDHdqK9zsHODh4AQfuQJ+ChUClAyv6DsaHSKocxjr4ycq7PlpDDDYyeDmqICLvVwoxjcIK7LysCavSBirR3r6ItzdW5iyh1E7nRocLVIBOS0wzjsMka4BiHIPQrxPONKC6dgjk4UywhKRGhovgFWcbxjifSOQ7B+F1IBoUgxSAmORGhKPNFonmSEXR2T5hotUxUSaz4xOQ15yLgpSufJeCuKDwxDk5glfOocAajfDqHMbQ++VhIBg2n4gwlw9RfXAKE8flKRn4diWnWg+fQZdNVUYaqpDCw1+929Yg20rS3Bm7x70NTXg8uAAro+OUBs/jov9/WivrsaxnTuxeUUpNiwvwb6NW3DubBUuDozg4ZXreHD5Om6dv4jbU5fw5MYtvLr3gKa3xbI7Fy7j5f1H+Pb1V/jus2/w4MotNJyuQumS5UgMiUVcUDSSwuJpGosIn0g6l2D4GwIR7BGKMM9w+OsD4aWm31rjhyCXIET5RCEpNBmZMTnIic9DdlweTfNJBWK6JLEQRemlWJW3HmsLN9A7t1QYvqdHp2JJSi5WFKzAiqKVWLpkGZbmLsOebfsw0juCRzce4N7lO7g+dgUTPWNoqmjCxrLNyKJrnZW8BNmkhMgU+HmGwEXnC1c6Rjc6Hr3WDwq5B2ROrnB29oRWwzArHO6ukfD1jhORVsmJRchKK0FachGiwjPg4xWJ8NAUrC7bgaaGPkyO30BP5zD27dqPZdT5X7l8OY4e2I8uNjMf6qPOTxuam6iD09mKUfpdJrkK3tAYBgfGceXyLbx88Tl+//0f8K9//Ff86Y9/wF9I+BPpz7/DX/71t6Tv8d23n+PR3ZuYGhnAJdrGiwcP8P03X+Pl82cY7O3Dkf0HsXntJmxdvw21Z+twfeo6Xj16ja+ef4GvaftfPH2G25cuobOxHhVHD9H1OYtLw8O4e/kyroyN4xLpwugY9SFasX3TFuRnL8H6srVobmjGVbo/LtC90d3dh87uHoxPXcDTF8/x2+9/h9/9/g94+vSF8Km6feuBMGPn9EDmb/izhOIYXD1/8hnGxy6ho20A58514ejRs9i8eQ/27j0mPKzu339O1+ErPHn8OR4+fIXHNL179xkuXKBzpnO5eeMeLXuOzz77El99+S2++uJbfPH513j85DmmrlzCgBFcicqCxuird4KryTeabcL+xo9qFqSaNIq29UYMrkbfAa5IFyRNTI3PAld0DPQcjkxMYNgIroZGRqmj3IHG2mpUnTyCIzs3Ub8yE5mB7ojR2CFGZStJbSuBK5UV4meBq8QfgKs0EXFlKcErkTZogUxXSyll0Aiucki5RnCVz/DKnSOv7N4CV8t8HLDczwnL/Z1QHCjHimCuMKgm6bAqzICyCBcBo1irw1kuJIMAU+vob+xxNRNxxetFSB5XM6mCIUoBrspmwJXsDbgKdMLqAEeU+dtjlZ8dyRarfGyFz9UbcMURVxbvBlcWnyLD5EOkzPslEj76b0h87++R9t4/YMmH/4SlH/0CxR//CmUfv4f1n3LE1VzsM1+MQ5amOGC2GHsWzsfu+XOFzxWbsx9laLXojUH70cULcIzmT5BOLVwowFWFmZmAVyfnzcXxTz/FSeqzn54/D2dpGwyvKmkb1RamAlqxaixNhfn6OSO4YmglIq5mSaTx0f6rWYs4pY+jtMxF5FOrg42IJmmwom2ZLkCt2XzUWyxAg8VCEW1Vt3gu6hbNRQODq8XGlEGOsFq4QACrOhpb1M2n9QS8WkR9PAlcserZC8vaUqQFtnPUlYi4spaqHZqbiUqFDLwa6Jia6by7qM8u0uxoLMXQaECpwJBWIyoJvg2ugt8CV5yGxxBkVKcW/lRcQXBAzp5T9hh2dsCoUiYgFkdWcdogg6sWS/a9WogWOsdmTiE0XYh2upbtdF3aLC3QTtezx8HBGDmlEMbtgwpn4V/VTefQbWslwNWAjAGXvYjYEpKzf5WD0bPLGSN6PS54e4kIo0l3AwZUTpK3FcvJGl12HF21AJ3WC9Fja4J+O/bNskAPgzQrqWphF13DPrp+YzotLnh6YsrTW6QHMrAad3HHhKuHSN27HhyCO5FRAlw9SkoWpumPk1NxNy4RNyKjcS00HJcDgjBFY8zzHt647EXX08sH4zTWGqI+zwj1FUbpeMdcXTHp5o5JD3cB3diYfRpcXaJ+w2U3b1zx8sf1oDDcYVAWnygA1u3oGNxln6vERDxKT8fz3Dy8LijC66VFeFmwFC+X5ONFdi6epqTiTkSkgHCTLnpMaFWYFNDKWYq2UjmKSCuGViMaJzpvGSb0MpzXy2k9mUghHHK0k1I0uWIj/eaTOo3w5bro4YVLdE58fcZonD2kp3vCoCIp0a+ne0DnMAOuBvUKoX6tM/UtZdTHdKIp/T5qCV6x1xiDrG6FIzqcbOk5sRbRVvW2XKXTFLU2JLqf2IOu0tYS5TbmOEt/O0m/2wHzhdhiMgdrLedgtdMilGkssNrVBms87LHW2xEbfGXYEqDA9mA1doRqsCNchx2RemyPIcXpsD2e5hN02J3sKqDVgXQvHPwJcHWsINQIriJF5cBjhRGSikjLfgJcldG4dzWNedeko3pt5gy4atpEY6bN+WgindtaIMBV265idHCa4L5V6DlI/fqjGyRPqxPbjCmCOzB8aidGTu+aibiaqDlgBFfGaCuRJngGV1vKcbVVAlc3OiRvq9scaWWEViLaygiuHgy049FAp6ge+GzEKIZW7wBXt+lv12j9iz3NGOtqwtAscDUNrSRwVfsWuHqjnw+uOhkwzYCr2p8EV++StI1p4/UfgKvOH4KrKrS1V+I/hYQFICw8CBGRITQNRkCAD/y8PBFIHflw6tjHBIUiNiRYpK0xvPJ308HHRQ1PDUf50KDFWS48k9yVOiGdzBlONjawpQbZhmRvaU6ygJ2FGayoAbc2N4VS5oT4qCisKinG6pXUiS5ZjvWlK7B99WpsKVmB4oxsZETFIp8anB1rNqD62Ck00UDgxN5DKM1bhtigCAR60PH4BCE6KAqxwTEI8Qqi4zBAZSuH0tYJansZDHIV9DIlnK1tYUsvLosF87Dw4w8x/6MPYD5/DuS2pvB1c0ZafBA2lOXh1JGdaKo+gaaqUzh5cA91zEuQn5mEgqxEbN9QgobKIxigC8ngqq+1Gj1NlRhoqcVgWwM6as+i/NBuAbP6m2txebgXk71tON/XgQdXz+PJ7cuoP32EBg3xWJoajZ2ri3BgcxmWZyQiyFUDPTUIemro3VXOcFUwhFLBQNfTVesCd5IbDRbdaYDlRYMvH70bfPXu4rMbDSz1NNDUOMqhdXImyQW0UtMA1NnaDrZmFjAzM4WFlSVk9LLxVKoQqdQj1dmApTSYWC/zwX5FGE6r4lChTESlPBkVTqmodExHlUOGBK5sU1Bjk4wqawlcTUOqKppWWUuaXlZhEY8Kc5LZjwOr2aCJodVPg6ufBlL/EeCK1+Noq7fAFal2OlWQwZU5nbcpe1fFvVNvwSueX/xDcJUkVG+ShAYTaSqWmRkl/p48S3QMpqmkNEnseSXAVboErkyN4GoWjPpbwVXLD/RDcCVBqzx0WhRQx8EIrN4JriR41WtVjAHrUgzZrMKwTRlGbFZj1HYtxuzXS5DKGGX1b4ErKSVwy1vg6o14Ga0j3yDglZARXr0Nrla+U4MCXK0QGjRqel6AK8e3gdW0ehyL/0q8vF++wqhi0nL0Oy/HgABXtE3VStIqqQKgqBy4Gn2kXuUa6gSQ5Gup42b0x5Kvk+CV8xr0KMuM4GqlAFet6hK0aYrRritBp2Y52tRFqNPl46hrNra4pmKFLlZUEEx0CkS4PbWLcn9EGkIR5RmOEBd/+Kpc4S1Tw99ZgzCtHlHU+Ypy80A4iaGUJ7UXOktraKit0FvaiHkGV4FqrRCnDnIV0wRff6SGRiAjMgaZETFIC41EkN4VBjtHMc2KikN+QgqSOJKJ2iZ/tQ5+DMqorUoKjEBOdAqyIpOQHBgtoFQcpwT6hiPBLwLJ1I5nhMfT35Np22yoHI1YH3r3eIUg3jsUCUJ0jn6RwvcqOTha+GHF+4UjyisYoW7+IjUwluY5RbEofQmWZS5BTkKygFdRDKsCg5EaFinOIc6f3nnUaY31DcAS6tCW5eRjTW4BVmbkYEVaBjYW5OHMrm1oPH4YR7duwvrCfGxYVohjO7ah/sQx0nE0nDyJ2mPHcWrffuxZvxGrqWNamJ5F+83FlpVrcHr/YZwrr0ZrVR2aK6rRVd+ECwPDeHCFQdYlDLV1iQp9XQ3NGOnsx1j3MJrK67GhZK2Iggpyo9/Ti65BQBQdfwRC3Om6uoYg1CMcsYEMsxJoWRi81b7wUHjBS+lN1yAUiaHJyIrNRW5CPrLjC2i6VCgjKhdp4TnIjl1K751VWFu4kbQOhWlLkRyeRO/4KERwimVABHw8A+HlHoD0pGycOHgakwPncWX0Csa7xuhczuHwjsNYtqQEqXFZyE7hqKtlSI7NhLdbMDTOHtCqfOCiCxAAS6dhk3VPOMs8oVL40TwDrWAYdFw1MBrhIelIjMtHSmIBEmJzEBudhfwlZTh8qBIjQ1dx7/ZL3LhyDx0tndi7YyfKiouxbcN61FeVY3igGwO9HSI9r4rmW1tbMDIyivGxKUydp+/efYIXzz4XUVcvnr/CZ69e47uvv8Yff/db/PmPv8VfSPjLH/Anmn7x6iluXZ7ClfExPLx5C1+9fo2Xz55hgrZ39sRp7N66C3u370NjZSMujV3CwxsP8PzOY3z++AW++/xLfPv6FR7fuo7zAz0Y7+nCnQtTeHj9ugBXQ13daKyqoe/vQk5GFmJoYLU0Lx9nTp7B+OgkLl68goHBUbR2dKG5vQMDQ8O4cvU6bty8g6HhMdTVNaG9tRu3bt4TVQY55e+//0kKIPvdd3/AnRsPca6xGxXlTWhu7kFTUxcOHz6DjZv2YPfuI/T9dvT1TdC1uYyJCTqmKw9x9+5zPHr0Gq9efYWvv/4O3333O3z//e8FHPvs9Vd4/uw17t1/hPOXLmJgVnrgjCYkzYZVoxNvJPynJt9UERwVkGl4RqO0vVGejg+RhoWmAdZ0yuAkw6tpTUmahlYCXDE8o99rZFyCV6McATk6hoH+AbS3tKC2shxnjhzA3vWrsDwpEkkeKsSo7Ul2iNXaIU5tjTilJeJVFlKqoOYNvOJ0wVSuLGiwEkrTW5DMhdINlsjg6Cv2ueLoK9I0uMrjqas1CtxtUOhphyIBrxxQRAO15T4yLPeXS+AqSIGVwSqSGqtCdCgLM0iwiiFWqN4ondCaMD3WcgVB9rjiyoLhNB+mM0ZaqUW0FYMroWBnlLG3VZBM+FtNS4CrAAesYnjlb4dVvnYo9bZFiacNij2ssdzNUhi0F2pMUKBciDz5fOQ6zkWO7RxkW3+CdLMPkbTgV4j/+B+R8N7fI+nX/xWZH/4TCj75FYrnvI+Vcz7AmjkfYvO8T7DLZD4OWpriqI0FjliZ47ClGY7wvIUJDlNf/ODihaQFOGQi+V2dMDVGXC1ahFOLF+EMjRXOshYtFPDq2JxPcGLepzizcB7K6XuVJouoz7ZYmLJLxuyLJeN1KwthxM4+UxxdxaCKo56m4VUNAy9aVrV4kfhcb8meVlY0GLfBORp019Px1ZgsIM2X4JUZp/8tEJFW9YvmoYG1WPpct3BatC6NLWroOGvmz0UtzXPa4DS4qqPj4IgvThtspuNrpr44G7gL43gj5Gow6hydc4e1tQBDItWOvaXUKoxotSIKaJI9lnx9cDkw4Afgipb5eArj8wm9RpiuD8q5Up+d0KCTA4adJf8pNmVnc3Y2QefIq2aLBWgxm4fmxXPQQufdRteyja5DKxux0+/WbW+LAWeZAFZDDNFoG5xK2G1vg066Zj0OVsJDa0DhIKKtpsFVtwBXDuhRyDHqqhfpalf8fTBBY8h+lSN6ne2M37FFl50pWi3nos1qHrptF6Pf3hz9thbood+UoVUn/aZd9LmXjmWEvagYKLl70vXwwgRNx1zdMUZ9lElPL9qPP66HhOIOm7QnJglw9ZDBVXwSbsfEC6+pi34BGKH1R6ifcpG9sXz9hPn6iJrBFYlBoUFP+3GToBVddxHJ5MbwiuZZ1H+65OWL6xxxFRktorxuRUSRIkVlwzvx8bifnILHmdl4vqQALwoK8WJpIV7S9FX+UrzKzsUTThsMC8VlbzoPHe1TJceYQqouOKqwp9+LpKZ5nZx+V+c30sjo7w4YdKTfhn7LYa4yyJUIVQpM0LFzuuBlbx9cpO2OuRgwoFFiUMtVBZXo18rQq3EUKYIDM+CKlyvQQ/vvou100TGwehh0qmTo42gsNVcadECLzBZNDtaot7Uwgitz1NpZimircrofTtMzf9qWn3tT7KbnZ5PpHKy3no/1zqZYq7XCWldbrPN0wHofJ2xiU/YgFXZQO7YzXIedkXrsiJoFruK02BGvExFXM+AqwxsHs3xxaFaq4OElQcZoqzARacXQ6njhD8EVLV/G4OqNv9WZFQmSITtHW61JQ/VaGvOuk7ytBLjiSKstBULNXE1w5zK07+aIq1IBrrr3U5/+8HoMHt2M4RPbMXZmF8bP7sHE2b003Ysx+jxWQfPVRn8rNmVvPIErzadxraVcAKtrbVXClP3mdCXBHmOkFUOr3hbc72vFg34pRVBEWw13iYqCnB74fJaejfbgCekBfb451IGLfS3Up2zCIG2zv6sefSJV0AispjULXL1Lb1IEJag0LQGUjOIqf6xOUldnjXGbs+BVl6SuH9HsbUxDqxlwJfYlHcNb4MrXzxMRkaFITUtCRmYqEpPiEBkWhjDu2PsGidS8pIgIJIaHIsLfGz4GNVzohlZTo+VMjbDM0hJKGztoHOTQOSnhotTAkxrYkAA/xISHISIoCO46PWS2trCz5GgrGiApFMhKTcORA/tRdfYMzp48geP792Hf5k00OFiOYurYLc/Ixtqi5dizYTPOHDiC8kPHsGfTNuQkpSPQ3QfeNBgKpeOLp8FOemyqMOYN9wujY9PDydIOjubW4pjcafDkpdPBgxojvbMcCjpuB3ppOFJj6GRjApWTGdyoAxMe4ILM5EgUF2RiVVEBivNykZeegsykaCzNTsaeravRXHuCboJ6jPadw0R/Cy4N9+DySB/GulrRXHkKx3dvxdFdW9BeV47r1CF7eO0iHl2/hKe3ruD2xXGc2r8DOfHhyIkLxfZVRdi7YRUNIsKhpQfell6ETuamUNnZiOpWKnsnaJ05FVAHAw3+dPRZr1CL8/GmQSJ7dnnpXOFK15uhlcLWkb5Lv4uDTMzzVGZlC2tTM1iYm8Ha1gYKmQzetH4UXaN0mQFFTu7YJPfDIUUEzijjUaGQwFWlLA1VThmodiTZpwloVWOd9FZk1YysJFVYxkvQalo/Aq4ErFr4Ji1wBlYZ50WqIMMsXm8aRhmB1Dvh0/8AuJrWNLhiSFX3DnDFqYPVZsZoqx8BVzMA6x3gahpeCYBlkkgdIUl1PP/vBlfUsJrn/k8DV9PRVp2krh+CK04ZFKmCRln+B4CrWamDwv9KtvVHPLD+RnAle1tDTqUzwGrwB/Dq3wJX3Q7L3xIv65OtMKqERPMi6qoE/YoVovJfPxusK8po+Wqj2KCdAdV6oX75OgzQOQySBmQSvJKirsrQSd9vU65Aq2YF2lxWotV1JVoMJajXLsVJTTa2a5NQqo5GriIEyU4BiLT3RaCdF4LpmY71iEJSYDyivEPhp3GDt0yFQJUW4XoDIl0kcBXl7oUwvYuIuNJaWEKxyBQaU0t4UNvjT20NQy0GVzwN0RmQ4BuAIuoE7ipbi8Obt2Fb8UqkhUbAy1kpUg85oimKOnJc6TQjLBLLaN2StCz6TgZKMpZg9ZJlWJu3HGXZbCSeT3/PRUF8BjIjEpEaEo2M8LgZuJUSHCuBKQZcXsGIdvWn46Z3Cn0Wy/3DEOMdTPsLQoiLt6gc6OqkFmmLMX6h1M6mojA9B7mJKYgLCkEYdU6jff2REsrG7uEiIizY4Ib08CjsWb0OZ3btw5bCEmTRfBx1+PKio3B441q0nj6Oiv17sSZ/CZbEx6GM3gs7Vq3E5pJirCssxBrqiK6j99S6ZSUopc5pNnWO44LCEBsYgrSoWBExvCq/CJtLy3B4+y7Uny5H37lWtFbV48j2PVi/vBSrly6nv6/BznXbsKZoNZLpevjqfeCl9oS/3hehHsECYIV6hAlQFeEdhYRgTh1MouWR8NH4wYXacp29gc7fVwCt7LglyEtaKiKsWDkMhsIykRCYhtSIHBSmrRDgan3RBhSlFyIuOA7+bgHwcw9CoG8ofLnqoIGukV8kSvJX4uQBjiiux5n9Z7BzzQ4U55YgNTYDiVHpyE4pwPK8VViaswJxEenwdQ+Hh0sIfDwjEBKciIiwFAT5x8PTLQJuLmGkcLgawqBTB0KvCYKXexRCg1IQG5WJxPgcZNDxrFu7G/V1Xbhx7TE+f/09vvzsOzx99Ayj/QM4ffQoDu3ZPQOuRoZ60VBfhUOH9uPkyZPo7enD1BS9c289xPNnn+Ph/ee4dPE6zk9exK3rN/Hy6VN88+Vn+O6bL/D7777En/7wG9J3+Obzl7h/4wqmhgZxfmgId65dw/NHj/H43n1cHD+PrpZOnKs5R2pGW10rups6Mdk3gvtXb+Gbl6/x/ZccffUET25fp/f+Vby6exfPbt2mPsIoes41o/rUGezfuQeldK9kp2eiYEk+dmzbicb6JgwMjKBvYBgNTS04cfosDh6mczxCOnwMW2mdUrp/NqzfiprqJly5cgOfvfoK33/zB/zr7/6ML199g7HB8zi4/xS2bj2As2caRApgeXkj1q/ficLCMqxevRX79p1ERcU5NDf3YXiYrs/tZ3j9+jf45pvfiaqFr199iadPXuDJ4xd48ewzMc9RWFOXL6N/jL2tGFSNCY0Yp6xRkao3LgGr8TcSpukT48ZUPvrOJEdpDc1oRGgQI+MDpEGhUVo2Rn2ncdIErT8xOe15RdPzpCnWmDHqalykHI7ScY2OTYv2Ozom4GVvdw8a6+pQdeY0Tu7bRe1VHvIi/BBnkCNKgCt7YdQeo7RArNIMiSoz4XGVqDIVYqP2VBpopeutkaazFhUG0wyWM5UGJVkgw2CBTFI2zS8R0EoCV/n0eam7HQppkFbE8nLAchqsFdNgrSTAGaWBSqxk0cBtVbBGAlThBqxmYMUga5YEuBKRVzzVYm2YZpbUWBPKkuDVmmAFSUoTLOMUQaOkz45Y6e+AlSJt0B4rvO1Q4mWDZe6WKHIxR6HOFEu1pijQLEa+ciGWGOFVpu3HSDV/HwkLf4nYT/4Rse//V8T96u+Q/N4/IPejX6Lw0/dR/Ol7WPnx+1j76QfYPP9j7DZdgMM0eD1mY4njtiwLHLM2wyGLxThotkjosJkJjlG/9xT1yc9amOOMKX1ebIKTiyWQdYZ0kqOy5n6KY3M/ob7jPFSYLECVKYOrRcKUnafVposEsGoUPlem1D9aJCKs2Geq3uhzJQzaudqgMGo3mTFpb3HkNEE78VkYuJssRBX1x6sWzkHVgk9Rs2Au6hbMF4BKeFxxyuDCuWLKUVi1CyUxtBJawPPzJC3iaK0FEryic2kwMUGjmRkazc3RYGoiorfqOXqL1+H0Q5pvs7KkvogjhgQo4rQ/FYbVGozSO5jT19i76EpAAK4KcBWEywH+uMxRWL5euOxFf3fRYlzljGEGVw4Mrhyof+GEIRr/sOE6Vwpkbyup0uAi6ustQrsl7ddsAdrpenawtxSpxXwx9QXN0GUEV0MK+j5vl6sccsVDuR06HSzRaW9BfSQbAaE4NbHfmb2rHNBD+++S26PL2RHD7E/lw9DNEyMGlYBW7HE1qnUW0UR9Mkt02C5Eh81C9DiYUX/MEn1s2E7H2MkRYPSbddA90kPnM6JRS0DJ3UOAq3E32qaLO8bc3DHl7Y2LDPL4+oSEisgnjrZ6mJyGewkpIurqdmSsiLhi2DWs1WPSxRWXuFKjXodRNmnXqDCmVWNMpxZV+s5zdUG+7rxPTh90dcU4fWecpudp/1wx8FZouDB750qFN8PCaR+RuBMbi3uJyXicnoVnufl4ll9IKhLTF/lL8ZojrzIy8YjWuxkYgClXvTC3H5ZxBBXJmc3u7emYHDGulWNCp6CpM8Z1XEFQTn9zpOtki36uEEnTYbrWHHk1Sr8PR3Cxn9gFL0+M0edBBldqpZj2qei3U8lEaiBHWQ3olCQVBrT0u6gV6Kb7o4u20yV3Qo+S15Ojj6OxSFxxsNXZHudofw30TNfS71NjY4FqWytU2lnhND3rJ2ysxPN+wNoE28zmYYPZHGyg33WjwgIbdTbY6GaHjV6O2CSirZyxLViN7aFa7KC2bWeUATujDcZUQZ2AVjs54irJRaQKCnCV6Y2D2b44lOOPwwyucgNwJG/a2ypcQKsTrEKGV7PAVRHNL5P8rU4WxxqN2RNwZmUSzrK31Zp01KzLRO36bNRtyEEDpwgytNpWiHNbC9GynaOtlqNjz4oZaMXqOUD9+UMbMHh0K0ZP7cL58v24UHWQdAhTVQcwWbWPxODqAC40HMGlphMi2kpEWU1XEWyvw63OetzhFMGec0Zg1YYH/W14yJFWQx14PNQppqyHwzQ/IgGspwyxhruFnox04x6td7W/FRM9jRjsrqf3IEc71b0Nk6ZlhEMdDIqmNQ2n/gpc1cxStVD7LEnwSoJZb8Gp7lohTvvr6KoxqvaNOmt+FFx1dNYaj7NO/J3TBFvbKvGffKgxiY2LRsmK5dixcxtpK1avXInc1AzEh0QiOiBEpAwmR0YgOtAPXloltA62UHAaoKUl5FZWAlyp7JxEWp671oAoajBWLFuG/bt2Yu+OHSK0PyOJOtrR0QilBsVdr0cMPdzry1Zh/+5dQjs2bMDaZUVYRg9yUVoGDQi4s78K64upg71sBVYVLMMSGgCF+gTAoNCQtPB19UZ4QDiSopKQlZiJzEQ65oh4BHr5C+CjcpBBxV4uasnQneVl0MODGih3apQM9BCq5ZZwtl8Mme1iKBwtoKdGwttNj7AAPyTHRCInNQErCnNxYNcmNFQfR1vTWbQ1nkF7/Vl0NVajufIMzhzYg72b1mDzymXYtroUpw7sRmd9NYY6WtDfQp3I6rM4e2gvnUM2DTh8kBTqg+KsZKzKo456sB/09BKRU6OssrWGll4yagdHETmlo8GjXqmFhgadSvbpcnKGi4Kj3aTIK55yZBZDKrm1HZxt7KG0c5wBV7zMjn4jW2trOPB25Qoa4GkQKdMhzUGPZY4e2OIciMPKKJxRJqBCkYQqeQqqpsGVA8kuDdU2yah+B7h6C1RZ/Ai4MhqfzwZNJxdGzQCr2eBqOvrq/w+u/k8CV5wmuFxAq37rFRi0WYlh2zKM2DK0WoMxu58GV+x7JTRr2TS8+g+JuPpfBK56BbgiyWnembbFUqyk6Sph2t5Hx9YnzNzXSKBKvhGDzix64clITuvpGNYJo3cGXD3OZdThW4k2BYOrUrS4rUKj50rUuBbjhDYPu1SpKFPFIE8ZilS5P2KdfBHq6IMAR2+EqP2R6BeHtLBkxPiGwV/jBl9nNUI5ckpvEFFX4XoXRFOHL5o6XsGccmxrD5WJObRmErjyc2bQpYE/dZr9nJX0fSUiaV0GV4c2bUXVwcM4smUrCpNTEEgdarWlNQz2joj29sXK7Fyc2rUH3XX1GGg8h9azlWg4fhaNJyrQcqoKTScqUXPoFE7tPIh9a7difcEKFCVnoSAhHXlxaSLyKkVUFIxFSlA04n1CEWnwRQQp2jMIcb6hiPYKQoS7P8JJYW6+CNB6wFvpAl861zAPf8QHRSA5PEZEWwW4uAlTdne5Ev70fgrQucJTrqK2UI38hGQ0HDuJ4cYWnNy2C6XUycyJjEJJWiqObdmMdhr01h4+hNW5ucJ7MT0iHIUpychLTEQa/4dOcChSwqOQRR3izNgExAaGiqqFevZUtHUUUx+ti1i+NC0LG0tWYe/GrdhWth5FmblICIlApE8g4gLDkR6djJTIJIR6BcNb50nf84K3RoJXIR4hiPSl97FfLGL84xAbEI8o3xgEugaLaCuNnQ5ycwUMji4I945ERnQWcuPzkR0nKTM6F8mh9H4MTKH3TwZyEwqxIrsMK3NXIT85j97z0fA1+MHPLRBhgVEIo+vvT9c90CcMKdFpWJFXinVF61CSVYzMmEwkhCYiNoRE91hSdAaykvORl7kc2alF9J7PQmRoKmKiMpFO8zlZK5CWXIjIsHQE+iXAzzsOPl6x8HCNgKsuBG6GMPjRfFhwEmKjM5GVuQxbtxxEe9swHt57je++/Qv++HvJmurLzz7H1OgYaivKcerYYVSeOYHqytM4dmQ/Nm1ci507d6KpqRmDg2M4P3lFpAoO9o+jqaEN7a1duHr5Kj579QrffvU5vnz9DK+ePcTzx3fx5MFtkSp47/oVXJ0Yx8TAAC7R9Mn9e/ia9vnli8/w+O4j3Ll2F0M9wzhz9CwO7TiAarqnx3oG8eD6TTy7S9u5fQOPblzFy/t38JtXL/HVk2e4feEiRrq60dXcgtb6JlSfqcDenbtRRv2b0pKV2LZlO47RPXjqdAUOHTmOPZyWuG07VqwsQyY9S5FRsQigflhYWAwK8otxcP8xdLb34cqFG7h/6zEuT15H9dkG2tZ65NHvtH3bQdTWtqGxsQtHj1Vg8+a92LJlH44cOYv6+nZ0d49iauomHjx4hVevvsXTp5/j7u3HuEHndvniDbpmdB3oXF+9/ALPn7/ChStX0Dc6jMGxUQyPjwlxet6wUf9ucDU5G1wN/CS4ktIHSeenwRX7XJE4skuAq2GMjg6LVNFxuj/Gx8bpdx9E87lm1FRWovL4ERzbvgFrspOQ4mtApNYB0Zw2KMCVJWKVpkZwZfoWuErRWiJVZyWUpicZpoGVtTTVWyBdZ44MEsOrHIZXrhK8ynfjlEE7LPV4B7jyV/wVuFotwBUbreux+kfBFSlcR9KQtFgfwZqGVyqsDv5xcLWSDdq5uqAvycde0ixwVehijqU6MwlcaU2Qr16EPMVC5MrmItPuY6RYvoeERb9E7Jx/RPT7/xXRv/j/IO4Xf4f09/4JSz78BZZ+8EsUf/grrPro11j3yQfYOu8T7F40FwfYhN3SFEeszGhqgoOcRmixWMwft7LASStLnKHxRDlNyy0scNbMHKcZYJkuxmlzE5ouwrEFc3F83hycWTQfFQyWjNCqxnIx9c+kSoL1tE0GV6wGc/a1WkxaRJ8Xo8HCRPy9nvbfYFyn0dpcVPfj6oItDna0jjn12aSKhCLqatE81CxkODVfeFpxaqAUYfUj4GrBG83M8/cFmFqIBiO44iqETebmwteqyZSX0d9MGWDNFwCrjcYCfU6OGFYqSCrqIygxSO/iETYNd3fHRR9fXA0IFBX0uHIcQ6w34Ir+7qoTKWejzk7UB3LAkIBWzsbtSRFTHBXVZWeBdq7eR+qyYT8pE6NMZ4Er+pudjag0yN8TUskxrJbTMTmiR2aDDnsLdNlb0TZtpQgq5Q/BlYOI6Dnv5Yopb1cMaeXocrSmfo4txujzmI6PzY76RgymTKkPZkF9JGuat0avvSV6bCzQyamCNlbC9H2cxm/sN3WeYZOH5wy4GqfPF/38RDTaBXpXX/APwI3ISDxITMHD5HQ8SErDfXrf342JE5UFx9086BzUGFapMMbm7OwrRteKo9VG1M4YUbEkY3qGWufZHJ/EkVhjBoPQhKubSFm8FhCEWyFhuB0ajpuhYbgVHiFSBu8lzAJXeYV4mleEp0uWivkXOXl4mZmNpzQ2vhsehoue7hhRyqiPaku/G0lmK0EsTvNUsd+VTBL7W6kZJL4BVzwdonWHuNKggtbRa3HeQ4oWY3A1rFFjgM6ln9RH90Cv0hm9dH79dJ9MQytW3zS4ot+7y1mGHroWPbSsV6dEt06Bdtp3K/3G5+iZabCzRi1X+aTfp9LGEmfp80nScWtLHKX5PXQvbTGbh40WJHsTbFZaYbPeFpvc7LDJy3GWKbsa20K12D4LXO0UFQUNoqLgrkTDjMfVD8HVkdzAN9BqabiItmJgNa0fA1dvqgkm4uyqZFLq2+BqYy4aNtNYiqHV9iKh6TTBzr0rBbDqPbjWqHWiomD/EY662oHJs/twseoQLtUcwaW6w7hYewgX6kj1h3BxFrhib6vrrdW42VaHWx31uNPZiLvdTbjb04z7vQytOMJKAlaPhyUxtHogqgu24eEQA60u+nsXng53C/H87YE2XOplQ3YpNbB72ifqHQbr7ZyaNys9r30WuOr4CXDV/gNoJcBVZ81MFNZMNFVX7VuaBlftndUz+mlwVTcDrngZg6uWVgGuvJCSmozt27ehtr4GTecacer4caxbUYa06ARE+gUhhhrIJOqwxwT5U4daDQM1hnpHR7jIpTRBN4XK6CelEFFBIdRgrCopEdFU7c3n0FBTjbMnTuDE4cPYvHYd4qkx8fPwQGhgIGLCwxFH8wk0CEiizxkxMdTBTxdpF2UFRchPzaDjiEd8aCTCqIPvqXWFVqaEVq6Gq9oF3i7eCPULQ0JkArJTsrGicAXWrFiNgux8hPgFQsEAx84eSgcHaGQy+o4GPtTY+FMj4eOug5teBpXcEnZWC2G28FOY0MvWmhpsF40SseEh1BFPRlFeNjauXYH9uzeSNmDH5lXYVLYc65YvRUlOJnKT4mjgEomshBg63iSU5GahbOkSlObnYnlOOi1LQHpMBOKC/RHh60EDEFcaqHghLsgHYdSY+3BVQJVSyJ0aUVcli64zSSNnaOUMhb1MmMwb6NzdlBq4qbRiqqfBGEMqhlbO1vbCeJ7TBFU0iFTYOkBmawdHe5o6yej8FfByUiHcQY00GuiscPTCTlUYjqtjhb9VpXMyqmWpqJGlo9opA1VszG6TKlIEZ7ysZgGrcvO4N7KQNPM3MyM0WixpJjVwcQxOLpoFrRa+gVY/hFBnZgGrdy37ueDq36oqWGGWIFIBOSWwzjJ5FrhKmYFW7IFVwduiffyYKkgMrKoWxwsJcPUD1S5OoI4MiT7/zwJXP0d/K7jqtlyKbqulkkG7UBF6rJehx2oWtLJdiWG7Mozar8GY/VqM268z6t3gin2vxu0lMdya1vS60z5XbwOs/7uCK6PkpUJ9wvdKglai4qDTGgla0XFydNWwbCNG5BsxxACLzmUaWg2I9disfRV1+iRw1awtRb1bKSo8i3HUbSl2arOwRpWIpapIZKhDkKQKoMGXP8KUAQhW+SPcJQTJwYlIC09GtE8oArRuCFDrEGFwQSQpnDrA4ToDot29EO/jL+AVgylOE9RbWsOD2g4fmTP82eeKOnZBaqPPlbsn0sMjsXpJHnauWoWtK0qQn5CIUAZD9J1g2nZpVjaaTp7C7cnz+OLhI3zx4CGeXr2OB1NX8IgGxc+u3sHTK7dxd+IKLnQPo7v6HE7vPoQty1ejLKcIy1JykB4WJ1ILU0NikR4ai+QANnMPpuOl8/QKQpxPCOJ8Q5DgH07HE0/HkI6i1FwU0ncL6B2Qx+bwEXGIDwpDjH8wQuj8POi9pOP/XLG2g4rOU2VhAy9nFYpS0tF6tgKXewfRVVmDMzv3YM+qMmyn99ehDRtQvmc3jm7eTMeVgnA3d0R6eiI1LAxpEZEi9TDcwxvBrp4IdvcWXlqeKj0MjgpoaV9qW0fIaT8sXhbi4YOUiBg6vnTkUUc6LSqO3gVBCHbzQagHnRufZ3A0wuk3C6JzDXT1FxX/fHXeooJglG+UiKZiRfhEIcAQJKCV3sEFKhsNZGbOtF+dgFnxwTRAD89AUmi6AFWp4VlCCcFpdE2S6f2TStcoC5kxWUiLTEWUXzQC3AIFuArxj0RUGO0nOgWpXI0wexlWFqxCcXYxMqLS6fsxiPaPRVxoEmJIoTQfQt+PDU9BWkIeMpKXIi2pABmpy5CXU4ai/PVimpxQgPCQNATT/oP8kxDolwg/71h4eUTBxzNaVBMMC6HjTs7Hxg170HKuH3duPsPnr36Lb778Pf7wuz/h99//XkRB9bS14dDe3di6cR22blqHTetXY+WK5diwfj2OHz+Fyso6EZ3UUN+GUycqcWj/MVRX1OHShcv44rPP8fUXr/H04R1cv3wew/1d6OloxuhAD+5cuyIA1P3rN3D32jU8e/gAX73+DF++/ByfPXuN33z5He7dfIDa8jrs3LADR3YdRBebtU+cx62LF3FtcgyXRgZx59IUvnr2FN/Tvl7RM3D3ylVcv0B/v3AJU6PjOFffiF3bd9Ixr8Ka1WuxdesObN22C1u378LBI0dx/NRp7Ny1F0vylsKP7mEV3VdyOb33Xb0RFRGP4qKV2LfnMPWrqnHs4GmsW7UZyfRbxcbSs7BsDQ7SMgZXHR1D1OEbErBqkp459rJ68OAZnj//wgitvsDVq/cwNXkVV+m5ZIN3BlfXrt6SIq9evMala1ffCa5+qFHWu8DVxN8OrgS8mgZXxmqD40b/q7eqDTK4GhsxQiv6ngBXtM4YHdPQMDrbO9FQW4uaMydRcXgvdq9ZjoL4EMR6KBGhsRNm7bHsc6W0QKLKnNpSUyQqTZHEUhsrC+oshFJFxJXVm2gr/szRV3oLZOilqKssF0vkulojzwitCtztjeDKEcu8HP8KXJUGTYMrNcpCtMKvSihUJ+DVtNaGvfG52hBpIOlmxPBKgCuRJqgwgiupoiCnCK4yRloxtCrh6obes+Rli2JPayxzt0KhqwWW6hlecdTVYhRMgyv5PGQ6fIIU6w+QYPIrxM79J0S9/18R8S//GdH/9J+R9Iu/R+av/hvyfv3PWP7BLwW4Wvvx+9j4yQfY8umH2P7pR9g171PsYdP2Raz5AmYdo0HuaTsbnLG1QbmNNSqtraiPybJGhaUFzlqY4oylKU5bmOCkyXycWjyP+nMLUCmirRZSn20h6qzZp4ojqRahzmIhGiwXo5HhlDlDq4VvqcFiEf3dBI20fpOVKZpszI1pglKVvwZLcxGJxcbuTZZmaLaS1MJTS4ZMi0TKIMOreqPqOGWQl5E4wopB1bSqF0iqXbwADaaL0WRuhnMW5tRnMxfeVg0cCWa2WKiR4RrDK5OFaKXj6JU5Cj8phipclY8By6jegCkPT1zhVDh691xnk3Eam11jvyt/P+EfdcmLU9kkcDWulAl4NeIswwj7Uyklj6ohlQIDCicRJcVeVx02ZugkdbBZO0dbWUhqZXBlboJOa8kYnSOuuGJgv7OT+P6gykmAqm5Ha9qOJfWJrIXP1YDSEX0Mrkjdcgf0cmVDg1qAq0kPvUgTbGfY5WCJQWd7DNP6wwr6npMVeuzN0Mtpgo5WJGuhPnsrdLM5u4MdRtUqTLJJvbuLqFLI/lMT7h4i2mrCUwJXbFp/OTAIl0hXw8JxJzYB95NS8SA5TZinP0xIwo2wCEzQtRygsRb7dw0J3y46VtrHIF97PkeurMjgz1mOMY0aE3odxnVajHIaoU5H0mOcfpPztO8rvn64Sb/HLWH6Hiq2f5PTB+OT8Cg9C09zC/CMoVW+BK6eZufhWdYSvMjMxjM2dY+Opm34isqNQ6JaoA0G6dyFGEoZfco4yooh1oiKYaSDqOQ4XdFRkr1IBR3RqjHuyqmlbjQ1YJjm+xhW0W/YS+c6Da76NJwiqJKkUdEyBbqVcnQZ1U3rdNO91KVTolOnQJtGjhb6vZpl9mik56bWzprGiJYotzLHKXpej5OO0rPDacI76XncbD4fm6xp6mSGLWprbDbYYRO1iZu8HbGF0wSpDdwWosa2MC22i1RBA3bFuGBXvCt2JxqV5Io9yW5vUgUzfXAwxw+HcwNwNC8Yx/JDcZyhlRFWnSyKEjpBOl4UKYDVtKQ0wdi3oFV5WSoqVqehitME12ehdkM26jblomFL/g/AFacJlkjeVgfWoO/QOpEm2H9kgzBmHzi6BcPHt2P89B5MVRzAxerDuFh3BJcajuJSI6lJml5mcNVyFlfZkL21Gjfaao3gqgl3u8/hXk8LHvS1v0kLJEngqgOPho3gaqBVTB/SOgyungx309+7cHewA9f6WjDV3Yjhzlr0GSsFSul4dUa9AVOzQdG7wFXnTGVBY2SUUT8EVgJa/QBSdXa9/Z0f+/50tNY7UwWn90+f22hZaxuDqwr8p5CQYOTn52PPnr2orq5GXX0dTh47jo0r14q0vLiQCFIYEsMZXAXC31UvfJi4ih2n4PnTQxtAHXcvrTs0jkrIbBygo8YgLSkJB6jT31hbh5amJrQ0NKCrtRX1FZVYV7oS4dS4aGlgJLOzh9zWDjqZDAEuLkgMDcWSpGQsTctATmISkiKiEEsDkMgAGoB4BcDX1Ut4PrmoDHBRu8BD7wl/DxqsBYQhJTZZQKvjh45Rh+4MNq/ZgLiIaLjpXAS8crSyhtLeCW5aHbzpofamBt7doIBB4wiVnFMZTWFGLxqLxQuhljkhyMsbMTRISYyKRGZyPPKyk5GbmYDk2BBE+HvS8bghxNOdBhqeiPTzRqS/jzT186HlbvAzaOna6BHs4UoDEReEeXuIv4f7uNEyPf1Ni0A3AwKpAQ5wY+8qHV1HLTy1epESqJMroaABkLOtE5R2nALoTNdJITyt9DJJOidnUS2R4RWDKoWtvZCzjZ2IuFIwwHKiv/F69nJ42MoRYu2MVGstymS+OKCNwmltAsqVUrRVjTwddfJM1DhlosounToTKW/AlZUEraYh1Vmz2DcyJ1nEGv/2Blz9ECwxuGIPK5EWuOhNlNWZH4mq+imY9beCKwZU71LlzwVXDOHoWN+l8kWxqFhkBFcm74ZW/0vBldU7xMstJP18cJUvoq26rSRg1WNTJMl6GXqtlxtVjD6bEgzYlv7/DLh62+OqVBi199L2GThNq4+OpZ+OacBxDe1jrdAQHeuw03o6xg1CQzJ66dE59HGkFYnhFn+vh469g7bZolyBBm0JKlyW47DbUmxzyUGZNhVL1bHI0oYjWR+CeH0wYkiR9DnMJQThHhFICIoTZuURnkEI0nsgWCdBq2gXV0S7uQqfqxgPL8R5+wpwJbyuHJxE5JUbieGVv1KNKHdPpFInOYs6YhlhDJNCkRkVhaXUvrPSQsMR5emNaE8fFCYn49Su3bg+Mopvnz7Db549x+f37uP1rTv47PZ9fPPwOX734kv88bNv8fuXX+Or+89wb+IyOqsacXDDdmyiwfjq3ELkRCUJKJUcGIH00BjabywdQyQdaxAi3ThdMFCkFa7IyMe2FWtxYsc+1Bw5hbrjZ1F/ohxnDxzDltI1WJ6Zg+VZOViRuwT51GmN8Q0UkVZaGzpHRznC3b1QkpGNygOHMXKuTURddZRX4eyuPdixohTr8/KxZskSlKSnIzk4WESWBVJnNcbHD8kh4YjnKBh3bwTo3OGrdYWbXAOVtSPUNk7wovdTsLsP/PRu0HG0LC1zd9YgxN0XcYFhSAqLFuLIsGi/MKFYOsfYoChE+UXQuyIEIR7027kFIMDgh0BDgEgVjPKLQaRvDG07BF5qbxicXGn7Bmjt9dDY6mBwdKV9BiDcO5q2yVFZ8TRNQEJwqgSugtJoOzHw03FkWIjwxIrwjhTG78GeYfQuDUawfxSS4jJRvGw1dm07iJMHz+LE3lPYvnoHitIKkRqZRseeioTwVEQFJyLYNwqBXhEID4xDUnS2AFfpKUuRmrQU2RklKMxbh6WkjNRixERkIzQwFWFBqYgIpWMJSoafD8OrCHjS+QX4xyAhPgdraV/Vla0YH7mKa1ce4Nb1B3j66AW++YLum9ef4/LkedRVltO7/gAO7d+Nnds2Y83qVVhdtlpAoD27D+LY0TOoLK/H0cOn6e/7cPjgMXS0deHapSu4ee0KLp4fE/5Y9dXlqDx9HF0tTbh34xq+/ewzfPn8JV4/fYrPX77Al69e49mDJ3h877EAV6+ffY7e9n4c3nUIx/cewVBHLx7fvI0X9+/h7pWLmOjrljyuLl7El0+e4tsXL/H54yd4evcebf8WLp+fQkdLG04ePUHHfginTp5GZWUNTp+pxDH+XFMrvK7ONbdh776DSE5Oh0bjAksLOyEHO2e4u9AzFxGP9OQc6mtlIzo8EX6+4QgMjEZaOt23azmKq1KkDLKn1Z07T/H61df4zW++x29/+wfSv+Lzz3+Le/de4Pwkm8Nfx8OHz/Ds6WthAn/1yk08fvQcr19/iSs3rqN/dBhDs8DVD8U+U6OzQNVb0EqkFnKaIXtkDZOm4dUgfXc6RdAo/iw8r6Yjr0YwPj6KsfGRGU0bt0+nCs4GV9PwamKU9j1Cv29fv6gwWF9VgZozx3Fy/zZsXJ5DbYoPovROiFazz5UtEtU2SFJZIVlpjiSlmQSuVJLPFcMrIQZY0+mCJAZXGUZlClkiy8UKOQyu2Jzdg6Ot7FHo4YBlRnDFPldF3k5Y7ivBqxUMr4RUQquC1FgdqhVRV7O1LpyhlauoLLgx2oWkx8YoI7yKkCKw1oaqjPDKCK2CZDPQSqQIzoArOxQzsDJCK9Zyd2sUuVmi0GCBQr0ZCnUmKFAvNkZczUeWw6fUZ/wQCaa/Ruy8f0Lk+3+PsH/+fyHiH/8vxP/zf0E6g6v3/xnLPvwlVn74K6z56D2s//B9bPzwPWx6/9fY8sGvsfWj97Htow+w/eMPsWveHJEmeJIGvQyuKmysUW1jQwNhGgzb2tJg2AoV1uYotzbDWStTnDFfRP3MhaigaaUZVxVcQP2yBaizWoR660WiEmANV/8zm0/9KZIJfSbVsbG6UQ3mErziSoFiaiUZujO0arG3RZOtlTB3bya10bJ2Gpi3O9igw5E+29F6NCAXqX0iZXC+ZM7OUMpkoYioEvCKo7SMql4oib22GFI1c1qirbUwaq8zVjlkLy5Oa+TIMClCbDFarCRwxSlxYzQeENXuVGoBSriK3lW/ANwICsGN4FASw6sgXA3kdEEfXKBxx3kXDSY0ziI6hw3ZR5VSiiD7ZfXTuG1QrcAAp4rJ6PxszdFmzWbsDKsWo42ub6vZIhFxxSbtbea83FQYsQ/IHUXKoKgWyNUD2fydPZDk9tQnsqJ1rKj/ZCetp6DlDMcYcGkVwpD9grc7xlw16Ha2o+tpLqBZrwObu1uLabetGTqtTdBtw1UELWje3CgLdNlyFJYDxrVqkQY35qITmqBxE0cVsffXhKcHznt745J/AK6FhOBaaBgpAjciY3AnPhH3RORVKp4kp+BedCxdL3/hGzaq0QggNiR3EtBqmNMi6fOAkwP1Ce0xopBjnMEVAyuu7qhWSd9h0e8zSePWyzRWvBFAv0ugFAXHEV2871sx8bifmoknuQV4nr8MzwpISwrxNLsAz7Lz8TIrF89prPsoLoG+G4QJvZ6OgfZL17Kfrk+/vSX66fqIKCxhsO+EMbVMVIkc5uvPlRzZ58pRirxio3wBGVVKjLsYRNQVg6shjQo9dF5slt8tZ8N8J/RwyqiAVyr061QCYvUwqGJx5BWpi9RB91I7/YbtWme00edW2n8L7fsc3QP19HvX2Nug3MoCx00X4wj719H9vNtkAbaYzMVGi7nYbLsYW50tsFVrgy2u9tjs6YDNPk7Y6u+MbUEqbA9VY3vYdKqgC3bHuWJ3ghv2JBmV7CairfaneQp/q0NZxjRBjrZaEoSj05UEOT2QodWy6BmdWBYloqymJaKtZkzZkwS04kgrhlbVHG3F0GpjDuo3L0HjVmOaIKl5exFad0ppgj0HqG9/iPrrXE3w6EYMHttE2oKh49swcmKHAFeT5fswxemCNYdxoe6ISBG82DQNrU7jenslbrTX4CanCXZIEVe3RcQV+1q1ijRB9rRiKDUNrYRG3gAsSZ0CWD0i3R/qxI2BNlzsOYfxznoMdtai9y1w9df62eCqY1bE1SwAxXCqq7tO6IfASkRUvQW4qt8ZqfVj4Gr2sYhoq7ZqAa5EqmBWVjaWLytGWdkarFu3ARvWb8S61euwsqgUhZl5SI9LQgw9hCHe1Al3dYE73eQ6uvH1chm8DQZEBQUjLSYBabEpCPcPhUGlg0ImR4CvLwrz87F14ybs2bkTh/fvR015BWrLK7F7y1akxMZDI1fCfJEJzOYtgKOFJTyUSoR5eSGaGp4oalTCfHxJfojwDxTgKtwvGEHe/vBx9YQrdeRcNAyfvBHoTZ16vxBEh0QiOzULOzZvR0NVPVrrz+HIvkMoKSxGVEgEvAzucFPr4UYDEFdqcFw0ChjoIWS50AOpdeboLFsRpaSVO8ODjdDdPER0WKCPF3W4fUhe8PWg7yodYaDr4EUNaYiXByLopRHm44kgdxo4GHTwUNG2ZTRY4VLzOq1QgAtDKtqmQQMvvVJM/d308OfvMLii6+lDx+ZFclFohM+VgE+2nDqoFJUSOcJqOhVQ+FmRtI7Owpid12doxd5WThbWYqqkAaiK/0braGzoPM3s4bfIDkmmSqyR+eGIPg5ntUmoVCahWp6CWnkG6mXZqHXMRpXtvwNcTUdgmcb9JLgSxusmsyKqTP73g6sai6RZhuxv0gQZWk2nCf4/ElyZS/ppcMXRVkt/FrgasV/9A3j14+BqOlVQQCyjZvyu/oPB1Y9Bq58Drn5o0M5/73NaMQtcMaziSKnVMxKpgY5rqFPBwErSMB3riABXkgZl64RBe8+MuNJgGXUuVqFNUYoGVTHKNYU4osvHdkM2VhpSka+NQ7o2Ekm6MMS5hCDGLRTRbmGI8ghHOCnMk9PPwhHhGYIQFz8Eat0RpDEgjDq+sW6uiPfyRIy7ByLd3ihU7yIM2RlYGSyt4WJtKyoKZoZFYENeAfaXrcWOklKUUCcrLz4BRSmpKE7PQEl6JlZm52Dz8mKcpHZ+sLEJL2/dwm+fv8BzGqTfnTyPB1MX8eTydby4fgef36HB/5PX+P3Lr/Dd41d4duUWhpo6cHLHfuxdswnbistQlJSFlBAagIdGI4/eK0VJGciJTECUux/8lS6IpGkhLduzehPK9x1BB7X14x29uNA3jOuj53FhYBT1p8pxcCsN3nftQe3JU6g9cRIHNmxBSUYOcuh9tTQplY57CTYvK8HRrTvQePwUWk6eRdX+Q9i9cg1K0zKRFR6JBH4XeXohiK+PWocAjV6Yusf5hyDWN4iuN72nPP0R4R0EP50nVNbUBls6IsDgjfToBGREJyKU/u6pNAgFufqIdTk1MCk0BqkR9O6MTBTT5PB4oaRQNl7nqKZIRPiGIcQtmLbtBx+tL3z1AfDVBcBb7QN3hYcAVy4yN/rsKRm0q3wEuApyDUWwW4RQiEekgFeJIelICE5HuFc8/HWh9B1feCq8EaAPFOAqOjAOEYGxiApLRGZaPjat34nK0w3oaOrDuYo2HNp6GKvyypCXnI/MuBzEh6UiMjABkUEJiAlNQWJUJtLi85GRUiSgVVx0DmKjspEQl4fEuALEROYIYBXkl4jw4FTx9/gYWhaSAj/fGHh7RyA8NAl5S0qxe+cxVFW0oLW5D+1tA+jtHsbU+EU8vPMAr58+x6Pbd3FpchLnR0cwPNCLc411OHH8GPbv249Dh47i7JlqtDR3UadtCHXVzTiw9xhtcz9OHjuN5sZz6G5vR19XOzpbm6hfchrlJ46is7kRj+7cwu+++QbfvP5C7Of1M04nfI67N+7g6tRV+vtjodG+MVQdrxSpgheGxvEV3e9//OZrfP3yGa6fH0d/yzn0nTuHC4NDuH+Fvnf9Bm5fvoILYxMY6OpGS0MjGmu5LHQPLl64hGvXbmJsYgotHV2opWeIwdXA0Ah10jqxfftuxMYkQqXUwdrKHpbmNrC1doTMUQWVXAeljKWHRu0hwFVGZiGWL1+LNWu2Ye/e49ThG8S9e8/w29/+EX/5C/D73/8Zn3/+G1y//hCDg1Po65WqLz5//hmePXuNq/RMTk5cxIP7T/DZ51/h6s0bPxtcjU9OCP0ccDU0NoDhMSna6qfB1QitY9TYsKgk+FPgitMFpyOvRkeG6Rp3oqm+BjWVp+l+PoLDuzahJCsRid56RGkcEKO0RYLaFskqa6QoLUlmSFaa0rwErhK15pJ0FkjSStFXwudqGlq5WEuizwJc0Wf2uuKIq0IjuJKm9ljqyXJ4C14JgBWgmPm8MkgtpQdy6iCDq7B/G1yJlMFwDa3/tjn7W+DK3wGlxjTBYgGvbP4KXC3jqoIGyevqLXDl+CnSbD5Csvn7iFvwC0R9/A8I+8V/Rvg//V+I/ef/grRf/yNyP/gXLH3/X1BMWvX+L7Hu/V9jw3u/xsZf/xKb3vslNr//K2ylZds+eA/bP/kIexfMwyGOvDLjqCpzVFhaotraGpU0LWfPK0tTGhCb0tREgKvTZlxxcCH15RagwmQe9cfmotpsHvXR5tGUPi+egypStdCnqKEpw6taU0n15guF2XqN+Ptc1HAklpUZmuyshTl7Cw3AW+yMsrVGM6mV/ibgFS1rtbZAE0dIcaVAriTIqYMMrjgdkcGTCZvBz6ftz5+ZVi9icWXBxWi2sRQVBXn7DRZmqGEDefpOHX1XSECshWg0N0G3o52onnee/ZT0eoxotD8CrkJFFb2rwRx15YuLXu6YdNUKLyQBrlRvwFW/Mdqmn1PElDJ0y2zRZm+OdhtOF2QvKRMBrljtdN07rc1F5BWbtXfSufdzNI9CJtL1GF5J4EomPK16HG1EVFQPnRtHKXFUFoOrPk67o3HORR8PXPLzxKiLGl0MzOws0Mnm6/aW6LW3ou9JoKqHqwkyzLK3FvCqy8ac9s0RYebolzlgTKui66HFiE6NYZ1SbHvCzYBJT3dRcZHh1ZSPN64EBeJGuBT1dCs6VoCr+0kpwu/qcWIy7tLyq/RuF9UJqU90gav60dh2lK7RCFdydHQQEV4DDvYYo2s3ycCMfa8YWrEPllo9M2XYdIn6U9d9/ei38cclX39c9g+iYwiToFliGh5n5Qlw9bxgOZ7l0TSnEC9yl+JVTj6eZ2TjUUKK8Mni9MchhoMcYUbXo88IrjjqakRO5690EtUDR+naDjHg4lRBI7TqtbMSVR477W0EpOS0xim6LgyuBtRKAa066DfsJLFpPvtYdTvLhK9VH13LHo0cXXS/dLFBO0dZaRlaKQSsEsBqeqqWo5n230TbqKdt1dF1qrC2wjG6xw+ZLMJekwXYunAONiz6BBsYXNmbYCu1q1v1ttjq7oCt1PZt9pX9+8BVpjcOiTTBQGNFwSAcWRKCY/mSKTuDK46qOjEDrqJxnKe8rJiWsSH7ShZHW0mVBKcjrWo2ZKFuUw7qt0jQana0VfP2ZQJcde5dgZ6Dq9B3eC36jq5H/7GNGDy+BcMntmHk5A7hccXm7JMVEriaqj6EqVquJngYFxqP4fK5U7jWVo6bnTW43SV5Wr1RkwBXd3taca/XWEVwJk2wA09GOvB0tBNPRrtm9JjmH4104T6tc4vWv9zbjIkujraqQ///RHA1G1jNpAT+wLD9r1MJ/3ZwNX08fwWuSpaXIic7D3Fx1JkMj0JkRAySElKRl5WPkvzlKKCOfjQ1jp46AwxKBdzo4XbTKGleixB6UDOTkrGmZCV2btyOdaXrqNOageDAYFIQdVjjqAObhLTkZORmZWFV8QqsX7UaxXlLEU/7clVpYWduBRsTMyhsbKkD7gw3ZwV0jk7QklwUSgFx/GlgFUiDhSBvP/jR1F3vBj2blqsN8HbzRrAvdbyDwoRCA0KREpeMTWs2Uoe0Gs3153Dq6CkxX0gNRWp8CkICgmGgF4GCGlgFPfhquT101MAa6OHWK1VGI3QNXNR6uGoZctGUztfdoIWnmxYeBhXc6YH2oAfem4GUmxtCaDAY5u0lFOzBVf908KRGjdP/3KgR0Ts50nlxGp8dFPQy1FIj5KVXw8dFBy8DrUuNsRc1gN50vu40YOTqjBxBxSmAnCLoSscjUgNlCuFjxX/jqTBxZ2N8R7lID5TTgNPRwlqY0wtwxesIsKWEqz39buY0qFpoh+TFCqxx8MURTSzOapJQpUxCjTwFdbIMaoyyUWufjWqbdFTNAleVllJ6oIBU5rF/Da6ml5kyQIp9J3SaXS1wNlQ6axr3HwKu3hW59XPAVdU0vDJPekuzva0YTp1dGPNGPwauZqUKCtHnGqNmwBWp1uSN95X4bJJk1E+BK1aGsargj4Arqzw0W+f/lXi58Loyp++QmqdlJqmFPv8QXHVY5BurCpKsCmZSBXusi9Ar4JUErfptVmDAphRDtqskeGW3GqN27HG1TkRRCUjluPGvNA2pZouBlYBWbNIu/6FJ+88HV0NOEqya1qAjHaNjyTvVzyBqNrT6Abh6Y8K+QgArAa1kpTPiCCsGTj10DKxe4Wm1hra79i1w9QZgSeqXraEO5Bp0yldLcl6NLq4qqC1Di24lqrRF9IwuwQ5NFlbrU5Gvj0eKNgKx2hBE6UluJI9QRHpQ++cZjlDPMAS7ByPINQDBLv4IMfggRO+JYI0BoVotot1cEEeduyhXd4TpXRFqcBXQKoymHHXl5SSHC7UbXo4yxHh6Y1VmNk5t34n20+VoOnoc+9euF5Bq79p1OLlzF+qPHUNnVRUGmpow3t6O68PDeEkD3Ve3buHm6BiuDAzg3vkpPL58jaaXcXPkPO5MXMKjSzfw8MI13BiexFBjOxqOnkH1weM4uX0v1tF7JycmCbmxySjNzMOanKXIp8+hdB6eNFiPcPfFspQs7ChdiwMbtqF8/1F01zbhfM8A7kxdwa2py+hpbEHlkeNoPFOOkc4uXB0Zw1RPPzqr61B//BQaT5xGA01raZ1zp86i5XQFynfvx6aly5EbFYeUwBARjRbm4i7SLH2o/fVV6uCvdkGIixfC3f2Et1aYuz9iAyKQHpWEuMBIuMt1UFnJ4K/3Rk58mqhumBwWhzDPQPpNfMU00idERFjFB0YhLSIRWXFpyI5Pn1EWfS89JhXJ4YkCYIV5hsJH4wNXOb33nFwlWEVylbnRMncBrbw1vvDV+QtoxSmEAYZg+GqDhPw5Es8zmo4zGcmhmaQsxAWkCKjlo/aHvy5ARF3FhyYhITIV8dFp9M5egpKitdiz/TBOHqrAwe1HsbpgLbLjcul8aJ3QZIT5xiDEJxpxNJ+ekIfctGLkZZYiL3slstJLRKXAiNB0Y1pgEgJ8JX8rX68YhIekCt+rrPRiJCXmIToyAzHRGViaX4aD+8/gXGMPWs71orq6GVWVjeho7cXk6BRuXbmJ+zfvkG7j7o2buEf32q1rV3Fxiu6jwUH09/VjeGgMF+neun7tPq5cvIOB3gnU17Sg/AzDC44Ab0FXWzsGerow2NOJjuZGNNdVY7CbOob37+L7r7/B68fPcOfqDdy8fAW3r9/ApcmLGOwaQF97P7pbetBU1YTyI2dRe6oKI119eEjH8s2rl/jdV1/g1aN7mBrsR0ddLc5VVKK9rh5djU3oIDXXNaCpth6tjefouPpx7eo1PH78FA8fPsHE5AVU09937TsgzNnPNbeif2AYjXQvb9m8g65TGvz96Hf1DoSPVwD0WnfI7FWwsXCEg40CrnpfpKQswbp1O7Bhwy4Br0pLN+LEiRpcuXJHVA3kf7/5zR9x+/ZTkULIBu5cgZD9wG7evIeLF6+hp3sAba1dmBi/gFu37+L85UsYGBv5m8HVdMrgyLgRWk0MGzWEofFBDI72Y4g0PNb/drrgLHA1xpUGx4YFsJoWVx2UDNvHpPRBjsj6AbwaGRkS0Gqclg/296KFfuOqqjN0L53C2ZOHsX1NCZZEhyDGRYFIhQ1ildZIUk6DK3MkM7xizyuNGRK0ZojX8tRcAlfaWWmDAl5ZGyVFXmUbJHjF6YIcccUqcLdFAcMsD1sBrwq9HLHMR4JXUuqgM0r8nOmzM1YEKEWlwbIQjYi+Yu8ryd/KmCoYZSDpSdPpgpLP1Xpj1BWnCzK4WhUkw0oGVrPFPle+jiLyqtibo66M4MrDGssYXLlaCJN2ThfMZ3ClXIRc+XxkOc1But3HSLX6CIkm7yF27j8j4v2/Q/gv/t+I+Zf/gtRf/yOyP/gXEXVV+N4/Y8V7/4I17/0S69/7FTaSNn/wHrZ9+D52fPQBdnxM+vQj7Jz7CfbMm4N9c+fg8IL5OCEqCi7GiYULcXzRApykAfAZi8Uk9rlaiBOL5+HkonnUx5tHfa45OLPgE+p3fUJ9rk9RZTKH+lpz31KN6VwRhVVjIk3rzBZQX2s+qhZ+ior5H6OKPapo2xxp1WwvgSqOuGqythR+V3VmbOhuRn0nS7QzxKLpOQszNHI1wkULUU3HzBFVdVx10EyKmmLwVGsiqWbxAtrXAgGu2ByeYVi7o70QR3Vx1BXDq3pOayTVGX21GHq12VhiWK3CBXepmt2EwVWkpTG4uubnL9LSbgaH4aYxNe1acDCuBvjjko8HzrvraF0FxtRyI7xiU3U5+tlQXSEXMIkjobrlduiSWYtoqV4HS/QyTDJGXnVYmQpoxFOe77Qyo3VsRDTVoLMMAwoZBhlasXk3VxB0kMAVR131ONpRf8iB+kOOYl+jNL655O+NKwHeGHXVihTCTgdr4YvVa0yFG3SkbZMGZVJkEafG9dN8D63D0VYMudiXa5TGnmN6rvqnwqDGWURzCXjl7orznpwuKGnK1wdXQ0JwKyoa9+IS8CAxGU9S0/CUdD8mHldpjDrJ5u40drtE61+hMdsFOs5xTs+UOaHPns7BjiOZuFqfHJO0X9Y4jREZXo1NgyvSOPWrLri64Yonp2r64ALpko8/rlAf4jqNc2/HcbpgDp7nFeFFwXIBsF7kFuIV6TX1bV5kLMHjpHTcCo/GlJe3gIwM7vrsLEWaJIMrvjZDjpLf1RhH0fH1l9lRn9VGXKdpcNVpw/cqXVe5k/Di4ogr9rhibysGV51GcCXJQYrAou0JaKV2QqeK1uEpXduOWVFW0+CqleZb6L5qcnYU0Va19raoIVXQ/cwAWoq2mo/N9Iytp+dyozV9djTFVpUVthrssNXTCVupzeM0wS0BClFRcFuoRqQJ7uA0wWhX7I5zw+54N+xJnAZX7tib4oH9nCaY5YNDnCaYI0Grw7nBOLIkdAZccWrg8eXRpBicmCVhyF5ijLZaGf9OcFW7KRv1W3LRuC0fTdslaNW8Y5lQy47lkr/VvlL0HCxD3+F16D+6AQMcbcXg6uQ2jJzaibEzuzFRvhfnK/djis3Zqw9jqvaIqCZ4ofG4qCZ4o70CtzprcaerAXd7mnCv9xzu9zULcbQVQ6v7fe1GcNUhwNWTkU4BrZ6OdeHJ2Btw9Yh0n/52m9a72teK891N1N+tx4AxTfANuPrrNMEfA1h/K7jq/Cvjdt5O9Rt1/Bua5XP10+BKglYiVTArI1fAKi9PPxgMHiR30TFKiktBcUExSuhBS4lPQIifH4KpMYiPDEdaYhwyU5KwJCMTKwqXYdeWHSg/Xo6Kk5XYtX03CpcWITkphTqi0Qj094c3Nbb+3j4I9qPBlK8/Ar184efqCXc2ULeXQWnrCB0NmPROMqhsbOFgZg4HU3M4W9uJNDiDQgVXGjx4GNzgrnOBjr6nU2lh0LrQMk/4evgi1D8YkcHhCPIJpHkfhAeFo3DJUmzftB27t+2hDvhe0h5sXLMRqQmpcKGBnIO1DRzpQZfb20BFD7DG2Rla9kJx1kKv0MOgchHpiGyQrpQ5Q+ZgDwU1nlqlE9ypEeNoK1eFAga5HB7UgAW4uiLESwJXHGHl6szpefaQcTVFetnZLF4EG5ra0ktMTg+7i1oBD72WzonW1ajhTg2gu0YDg7PkW8VQiqOrOMrKlY7LxVlF25OJ6yJFYjlIpvj2crFcYWMPJ0trOJhbwdHMSoArUW2Q/u7qrKOBqSeiVR5IcjBgiY0r1jn445AiCmcUCah2TkatLBX1TpnUIGWj1i4bNTYZqLZOQbWVZMpeYR73blg1C2KdMY3BaROjFr/bt+qnoqN+DD5xRNa0/i2z9Zl98LqmcSJt8a+AlTmLzotURaqm+dmwiqOspvVOaDULXEn+Vm/M2WfA1SxJ0CpeACthzG6S+D8ArtJRb5qFxh8BV81W+WixLnhLAlxZ/jxwNRtaSeDKKMsCEXnVI/ytitBrs0yCVrYrRLQVe1z9JLj6gRH7W5DKGFk1W/++qoK0Xyfav2zV21FWDK0c6Fgdin9UfSwjwBJwahas6heeVbMkK33jb0Xrcmpfj9M0uFpDy954WrFv1aCMTdlXC/8q1gBpkCOz5KvR4bwKrYpSSaqVaNOtQpvbajR6rMRp10LsNeRigyEdRfpEpGojEaUOQpg2AGGugQj3CEK4ZzDCOLrKI4TaoED40QDWT+eDEFc/RHsFihS7GA9vRLoYEGFgrysDwqktZTG0CtbqxZQrB3o7OcNXpkAitdOl6Zk4tH4jmk+cwnDDOXSVV+L41m3Yt3Ydqg4ewnAzvWynpgSken3nLp5cu4p758/jDg1WL/X1YqCxEZOd9LK9dh1fP36G5zfu4urAGCY7+jDR0YuJ9h6MNHdgsLGN1Iqx1m50VzfgwPqtWJ6ahQIaqK/KyseaXAZXSQjjtl6uQ5SnP5bEJqMoJVOss5o6hKf3HMTguXbcmLiAa2Pn0dPQgupjJ2fA1b2LV/Ds+i08oOmN0QncNOrW+Hk8unwN14ZGUXvwKIpTMhDj6SvEVRRjvfwQQu9FP5VBgCtfpUEYwQfpvRBICnULQHxQNLLj0pESngB/nRcMjhoEuviKZUXp+ciITkGsfyTCvYIR4R2CSJ9QMY32DUNSSJxYLz8lB4XpeShIzcWS5Cxkx2cgLTIFcYExAkR6qdjLygCdvR56RxeREijgldxdRFp5qyVw5W8IpH0Hw08bCE+FL9zlPvS3AAGpYvyTkBaRg6zYAjqmJYgLSKJ7JIyOOZD+TsfkF4OYkEREhyUhkhQTmUrvylzkphYiMz5X+Fr56wNFVJeH2geuSq4yHIzooCRkxOdjSXoJCrJWoShvLQrz1yE3qwwpicsQF51H21pC28xEcAADrDhER6QjO7NEgKrc7BL6XIziZRtw5FAFBvuncGnqFnq6RlBR3ojqqnMYGTqPuzcf4OGtB7h+4QqmxsYxOjhInbNO9HV1YZLuuRvXbwgI9OL5Z3j6+DVu3XyCi1N3MDF6FVMTV4Xx+M1rd3D7xi3cuHIFVy9M4crUJC5MjGJiiM3YR/Hq8WN898VXeHz7PiYGR2j7Xejv6kZnSzuqTlfh8O4j2L5hB7as2YLdm3bhxL4jqD1Vjta6OkwM9OP5vbv4zeuXeHH/Li6PjKCtphZnDh3Gge07sH/bDhyn56a+qgaD3X24Qvfi3dv3cPPmbYyNTaKisgar125ASnoWlhYtx3F67vr6hzA4SPdmbRN2UB9m7ZpN2L51N7Zt2YWCvOUI9o+AQeMBH2oHkuIzsWXzHlRWnsPp03XYvv0gtm07ICoJXr58V1QP5H/ff/+vuHXrEc6d68WZM/VobOzE4MA4BvrH0NrSicqKWpw6WY7ys9UCnvUODWJ4clwAKoZXPwRYYp40MsvXSgArXib+NoKh8WHS0CxJ4GpwtA9DM+qXIrDGBoUEwBobEsbrb8DViDBjZ28rFkOr2eCKgdXICB3v8KD4Yely5gAA//RJREFUzH8bpt+2o70V1XWVqKo5S/fTKRzbtx2rl6Qj2c+V2lN7xCptkMjwSmGJRIU5EhSmSFCaIl5lijg1ScPwiiOvOOLKEqkGK6QJg3brWV5XlsjQWyGL4ZWIurJFwXSUFacNujO4skOBMeqq0MtBACxOH1zmIzNCLOeZFEL2vuLoqxnjdmHQrsc6Tg2M0GJdpAbro3RYH0mfw9VYF6ae8boqC3bGqiA5VgY4odTfESs42mpafo7CoL3Exw7F3jZS5BVpuYeVgFdFwuvKDAUaE+SrFmOJ8wLkyOYiw+ETpNl8giTzD0TUVeQn/4CI9/4Lon/9d0h5/78h56NfIP/DX2LZB7/Eyg9+hbUfvocNnC74wQfY/OEH2PbRh9jx0UciVZDB1Y45H2PnJx9j98cfYd+nn+DQnE9xeM4cSXPn4NjCuThtsVj45zDAYnB1gpadWjQXZxZ8ilPzPqLpx9TvmmOMvJovUgY5hVCkDtK02nSegFpVHHllBFeVNKgun/8xTeeKCoNNNOg+Z2stgFWjlQUaLSVoVUN9dYZLTbSsjf7OaraidUxNUbdwASroGM/O/RSVbMJusmAmaopTADk9sGrRAiHeBgOxdgc7dDg5ot3REc22NrRvM2EEX2dMEWRwVW30xzpHx9UncxJpaJc8vXDB3RPnXd1wkcGVfwBuBYcKP6VbRjPw6yGhuBoYgEu+npjy0GPCoBSV58ZUcmHmPaKWo5/TAxUy9Cmlaa/CEX0Ke+rP2AovqV57C8mYna41pwp2WpsaQdYi6geaoMuaI6Rs6bgcRMrgAAMwmnZzBI+9Nbo42ofEnznqp8PBVqSkjbkZcCXQF1cCfMXnfq5qJ7cXqYoDMjsMs88Vjas43W2AvsNG48J03AiuGFqxhxZHeI3pNBg3aDFsBFcDXJXQGHV13tNNRF5N0PhrwssDF2nseT08HHdj4/EoORUvMrLwIj1DgKspb18MaXQYobHXRXdXXPNyx2VOO+R0QE6n5IgyGu8N0u8lIq7UDK0UdD05ko0/qzCqVGKExOmD56lPxfBqys0DFzy83oCrsEjcjk3Ew7RsPM9bipcFy/CCI69yC/GS4RWDq8w8PEnJwp3IOFzg46L9c8rfNLDi6yAAlp21gFcccTWhdhaAb/a16uXfgCMESd103IMayRdtmM6RU0R75E7opvPiaCuGVh2O9uiUSVUfu1X0N7VMglekDvrM0Kpd5yzBK60RXGkU1Ed1xjn6XRlaVdIzU8HG7FxJkJ6Tg3Sv7zKZj02LPsV6sznYaLcIm53NsVVrja2u9tjqLcdWauM42mproAJbgyVwtYP9raLY38oVu2LdsIvhlTHqiqOt9qV64kAGm7Kzt5XRlH1JsIi2OsrQqiBcMmQXBuwMrmJxojhW+FmdLIkVwOrUCpqWxuH0ynicLmUloLwsGZVr01HN0Vabc9CwlcZH2wtwbocErVp2Lhdq3Vks+Vvtp37+QerHH16PAZEmuNkIrrZj9PQujJdL0Vbnqw7gPEOrmiO4UHcUFxuO4VLTSVxtOYMb7ZW41VGH28YqggJc9bfi4WC7SA9kb6tHg13GaCsGV+14PNKOJwJcdQs9IT0e68KD0S7cGe7Edfruhd5mjHY1YLCzjvotdegl9bBRujHaqv0H+jmRV297XE1X+XsznQ2tpqOi/krtksR2jbCKTdbfCbF4nTZpO7Mhmoi2aq0iGcFVoH+ogFauLl7QaFyhcNZAq3ZFZEg0igtWYEPZBpQWlaBwSR6KlxZgw+pV2L1tC/bv2oE91BHbuWkbDu0+gOrTNWiubcYZ6vBs2LAJnIIYHRUNPx9fuOldoVNq4OwggwOnsVnbQeukgLtKD3elHl5qF/jz/2zTg++t5agiuTAZV9qyqboj1DSvcVaKbWid1VBzRJRaJ8CVlr6vcdbCoNbD04U6cO7UoablCgdnsTzQJwjJcSlYsWwldmzehZ1bdqNoyTKE+IZCLVfBwdoa1vSSsjE3hz0dm6ONE5xs5XC2V9J+tdAraZBAgxY2SXd2kkEpd4SOHlyOOPPS66jzrqTjlQlT9UB3d4T5sL8VDbD0egGulDa2sDc1g/XChbAi2ZiawI4ecLmjA/RsyE7reVKj50HiqbtOJ0Adp/4xsHKbFWnFpusM+Tg9kKsJGtiY3c7obWUjRWfJ6RxkljZCIlrLXiZM833U7kjyCcfSwDiU+sRgrS4c2xThOOQchTPyeFTLklEnS/9xcGUZj7P/h4IrAal+AlxVWyTNpAnWkN5VQfD/FHDF0Op/KbiyLZkBVv8WuJqBV+8AV7Ph1P92cPXDCCtZ6b8JrnqdVpLKRKRV70wFQaMYWHFlQTlHZXF0luSJ1SdfiS7FSrSoStGkLkGjuhgN2mLUu5Sg1nMFyr1LcNSnELt88rHWJxN5rnE0gApGqMoPIXp/hHoEItQzAMFGI29fnQ881Z7wULrDS+mGIIM3Yn2CkR4SgXTq6Cb6eIuIqzBqczjaKoLa3AhXd4S7uAlo5SNXQGdhjUBqb8oys1F36AiGG5owRGo9eQbHNm/BxqWF2FpcjLqjR0V01VcPHuA3T57gs7v38ODiBVzq70N3dTXK9+3F0a1b0HzmDB5cuozff/EVvn/9BZ5cuYHLfcMYbelAf30zOmiQ3FlVh/G2LhGRdWf8AtpowLy7bB3W5Rdh7ZIilGXnITcqno7VGwFqAyKpjU/wD0FiYBiS6dyWUafwyNZd6K5rxFQvDXg7utFSUSPAVUtlNSZ6+3D3wmU6jiu4e/4i7kxeoOO4js/vPsC3T57j++evcJeWnd29H7mRsQgzuCPawxfJAWFC0V50jfWe8FO5wofeB34qd/hrPBCg9UKQiz8ivcOQEMLV/iJFpJWn0hUh9JukRiQiOy4DyWEJiPaVUjcjvUMR5RsmIFaYRxBi/SOQGZOKwrQ8LM8qREHaEmQlpCM1MgmJIfHC7yqAflsPpYcAV1w10E3uIWCVm7MHvR884GlMEfTR+iHACK58tYFwk3nD4EDrOvsiyDWcji8RaZG5yE0oElUF0yIyEe0Ti0B9CLw1/vDS+sPHJQi+HqHwdg+ld1Ig3PUBtCwYwR7hCHKj5Uof6Oxc6L2mo3cRveNoPpTeJ4kRnCZYgMykIuRlrcLypRuxYvl2rCzZKVSybDtyMlcjPmYJwkNSkBCbjbzcUhQvW48VxRuxYd1enDpRj7GRK3jx7Es8uv8Cvd0jqKhowLlzXbh25S6+ePEVXj16iauTlzHQ3YfWc+dQdfYsKk6fRltLC85PTuL+/Ud4+OA5rly6g76eSXS3j2F06BJu33iEVy++wLdf/Yb0Db549RovHj/C04f3Sffw6M5tPLp9C9+8/hy//eIb3L5yE+1NLSg/eQpnT5wknaZ+zkGsXbGOzjELydHJWE79iD2bduAo3TeHdu5C1fHjuDw6gt+8foE/fv0lvqTngu+9I7v3YHluHpZmZGPL+o2oo3tybGgEl6YuYXL8PPp6+9HU2Ix9+w5hSX4hQiOikZSShh07d1MnrQNDw+Poo2eGUx87O/roO5cwMXqRzr0epcvXCJ+rovxSbNm4G1UV52jdCer0DaKmphUtLf0YG7uKu3ef4+XLb/Hdd7/HN998j3v3nmJg4Dx1PIcwPHweU3RN+3uHUVfThGNHT2Hf3kPYRs8Ue2w1d7RjdGryJ8HV9LLRHwNXY2zuPoTB2eBq7KfBlYBXRnA1OjYioNU0uBof/3FwxdBqNrga4XTBni40Ntejpr6SrstZVJ0+jL0bSrE0np5dNyViVbaIU1gj3tmCZIY4Z1OaNxXVBuNUNK8xR7zWAok6S+FzlWqwRpqLDdJZ0+BK99fgKl+AKpatiLYS4IojsGZpdurgDLgKkHyvVgQYva9mRWCt5ciqCM0MuFoXycskaCXE6YKhCgGvVgbKZsBVCXtczQZXvnYo8bGVABZpuZf1DLwqNJhL1QWN6YJLOOrKkaOuPkWy5YeIW/QrRM75R0R8+HeIeu/vkPjBf0P2x79AwSe/RvHH76Hs4w+wjrThow+x8cMPsYm0hT5v/+hj7PjkE+yc8yn2zJ+LffPmYD/p0Ly5OMyaO1eAK4ZYRxfMFdFWNTQgr6GBe6W1GSpovtJisfC4Kl80V6QL1rAxOxu0k6otJOP2GprWWtJ3aV0GWVU0mK4147S8hdTfWkB9sgUi2qmB+uIMrdjnSkRc2UoeV41W5gJq1XLVPzZVpwF6qw2nC9pQP8oSjWZmqF20EFUL56Nq0XwRXcVRVtWLFqCSllUaoVUt9ff5u20O9uiQOaLdyRFtDK7s7FBnYS6BK9PFRpN2TjdcILyyGml5Ox0HG6lzuuBFTy+hS17euOrvj5vBIbgVGobbYRG4RboRGoqrQRK4mnTTiqpzkpm3k0gbHNcpMMygRwAsuYiU6lM4olduhx4nG3SLyKY3EVYdIsrKZAZcSSmEJmjj6n72NujniB+1irYhRyedGx9rp40ErjrsrAQ8aaXryb5K573ccS2Yjs3fByMuWvTzMdC+eb99xiirITYZF1FGUpog+16xuu0s0UHH1WlviUGVDBMuOoy7TIMrJYa0xnRBV/0MuJpOG5z09sYF9p2KiBIpgq9oTPrSCK7Oe3gLY/ZBGoNxtcCr9N0r7nSdXfSY1KiFzxX7W7H48xhXF3xLSowqFBhRSlUHJ3R0DFpO0dRh0uAqtn/RCK9uRcXiQUo6nmbn4llOPp6x3xWDK+rbvMxdihdZeXiWloP7sUm47OuPYdo2p/+J6DO5vbg2DLEYXA062GJcKRfm+2zULszZjeCq35HWkzvQb8KRcLQNtRqDdDxDGi0GVGr003i0l8aqPTIndE2DK4684sqPCgleddF906F2Qht9btPIBLBieNWmV6BVS6Jr3krn3ySXocbOFmctLXCanqHTHHFlY4kDFqbYYTofG00+xXrLedjoaIrN09FWHo7Y6uMsgSsRbaXEVqMx+3SaoABXcW7YFU9KMBqzM7hK88KBTE4RDMDhJQytZlcTjMDxwiiRFihSBEWE1RtodXIGWEk6sypeRF2dXvk3gKtdxWjfswJd+1eh99Aa9B9ZjyERbTULXJ1hcLUXkxX7jWmCh3Gh9igu1h+TvK2az+B6WwVudNTgVmc9bnc14HZ3I+72nsM9BlfC06obT0d6SN14ItQpUgQfk57MShN8THpI83fp7zeH2nGprwXjPY0Y6KqfgVbdQv+TwNXM934GuDLq54Krtp8DrlxdvOHh7gt3klbrBpmTCipnHcIDI7E8rxhb123Ftg1bsWvLNuzbsQOH9+3BmeNHUU0DkkoazJw8fBynDp1A5akqWlaDA/sOY9myYsTEUIc4kMPafeHh6gGtswZONg6wNbeGo6WtMBpncOWjdUewm68oF54SFYXkyAhEBgTCz9UNHvTAcRVAN07VI2mVajg7yiF3lEGlUEOt1MLZSQmZPS3jyC0nhYBWbjpXWs8ZVqY2sLN0oGXuiAmPx5LMAizPX4FlpBwaKMSEx8JFo4OVmTkWzp2PxfNMYLrAAuaLGGbZw9FGDo1cBzcNHYvOXQA4N4ZLJC8XF/hydUI3dwS6eyLE0xvh1OhE+PkjhF4ufi6u8KTjd3Fm4OQoUiHlVjaQ29LUyQkqalhcdDp40kvJ253/x9SDBgye8KZtcnSZwVktKgd661xoQGGAi1wlorDYnN2bjiPE25+ukYcAU/bmVnCgAed0FJZSGLQ7SIBLpoSrXIsgnTcy/KOxMjwNm0PSscMrCfv0cTiqisVZeQJqZMmod0pHA4Mrh2zU2maj2jqTlIoqq0RUGMHVGdPYNzJ7G1hN6+eCq59K+/u34NTPAVfTYKzSCKjekoWkKoZWlsnUyUkRmg2uZlcMFJDqB+CKYZZIEZwFuH4KXL2VKvizPa5IJqn0vVT6fppR6SJV8Ifg6l3AagZcWc0CV/wdUvO0jADr54KrmVRBm+X0Ml2BQbuVGLJbJTQNrX4KXE06bpI0y8fqrwHVj+l/LriaSRH8AbjqM6YEDshXCk3Dq/5pCEX7Yp+rPhlXEZQkzdOLjoGV80p0O9OLz7lEqNs4bVUWo0GzHLW6ZajSL0O5YSlOuuTjkGsudnvkYLtfLjYH5aI0IB1ZHlGI1vgjVO2NYL0vtZt+CHBlTyNveGs84a7g1DEXuMoM8CD5qdwQ4cYAJhjp1NFN9vNFtLsLQnXUHlDbxJFWnCLIHlc8ZXDlYmNH63hib9kaXOrqwatrN3C9fxAVe/ZhRVoGMsLCsTwtFSfoXTDW1oq7Exy5NIqp7m6MtLagp7YWp3btwqqcHOTFx2NLCV3Lxka8uHsPf2R49eIVXt+6hzsTUzjf2SsgVd3Rk+iuqcf9C1fw5YPH4m89tY2oPnQUR7Zsx5ZlK2iAmYw4L3+EuXggxtsPiQEhyI6Ox5r8IhzdtgttFTUY7+zGhb4BDNFgv6WyBs0V1Rjp6MLdS5fx+NpN3ByfxFTvAC4PDOPe+Yt4evUGHly4jMv9Q8Ljat2SpUjwCaDr44ZoD9qHbygSSNGegbRfHwRqPeGndhfgKoCud6CWjdl9RHQbG6j7ahlauYn/JAjzDBKRWIkhcQJohXkGI9QtEOEMr3wkcBXsFiAgFkdkMbgqovdTLvt7RXKKYLSAVuHeIQJKeqq8YHByEX5WnhzppPET6YHeGh94qbzhpfYREVeBLkFvgSu9vTvc5d4IcgmjfSUgKTSL9pcnlBKWiRjfePpbKNycveld4gKlgws0zh7Qq3yEdLQvdy3dc95RSAxNRWJQCp1DFL23aftK2rcuEEE0Hx2cgrjwLCRG5yI9oRD5OWuwasVObN9yHHt3lWPnttM0vxs5mSuRFJ+HtOQC5C9ZhZLlG7Bh3W4cP1qD4cFLePn8a/zx93/B86ev0dszgtpauqe6R3Dv9mN89YpT+F7h5sUbmBgex0BPH1qbmlBbWYnaKva0akF/3xAGBzhyqBd1Ne1obuzDUP8FXLt8D/fvPsGTh8/w5AFNHzC0eoiXT5/gq9evaNsv8cXz5/j9t9/hdwx2rt9F57k2nD56DAf37MX+Xfuwe8suYYeQnZxN5xuNjIR0bKT5I7v24sS+g6g7fQaXR4fx9Yun+PO3X+N3n3+OS8MjOLBtO3KSU5CZwBYG69BQU4uRwSE6rkG0tbShvq4BjQ3nUF1dj30HD2PV2nVYsapMgKuz5Rwe30XnNYzJicu4e/sRXjz7nM7jJUYGJnHiyFns3n4AJ4+U0zVopWs2jonJ6+jvnxQVBcfHr+LmzSdCFy7cxqVLt+jzA1y7do/mb+Hy5Tt4cP8ZXe9XuHXzLn1/EJUV7Bd2BvupL3f4yHG0dnZi9PwEhsZHMTg6IjQbXs1eNjKrquC7wdWggFaS6Fkd6/8rcDWtaXDFUGqMtjNq1JhRDK8kjRrXkeAVQ6uhoQExFcvp2AYG+tDR1YpzLfVoqK9EfdVJnD7IbUs2ckK9EKtzRIzSGrHOFiRzkiliBbgyQ5zKAnEaK8RrrZCos0Ky3gopBmukuthI8Io+p9OydPobgyvJ68oauW42yPOwQb6HLfLdbYziz3Yz+ilwNVts4L4qWIXVoZpZ4EorgSsSzwt4xWKTdoZXIQpj1NUscEVaweBKyB4rfO2EBLwyel4td7fCMldLYdK+lKOulItE1FW2E1cXnINU648Rb/Ieoub+EyI+/HtEvvd3iP/gH5Dx8S+Q9/GvsZy08uP3sebjD7H+ow+x7oMPhDZ+wPDqY+z4dA72zJ+PQ4sX4biZKU6am+E06ZSpqUgXPLZgPo7Mm4ujC+fRwNgMdTQ4b5TboYEG8g00QG+kQXy9rQVqrehvpAZbK+FTVU8D5xpLU1RbmIi/1dtaimW1luaoNjcRIKqBtjcTWWVliXPsb2Vvi1Z79nti2aHNwQ7NtJwjrbjCYB0dV4O5OfWjbNBmayfUSv34FhtrnBPbMRepgBxpVbmAjnn+XFSwKTvNN9LAvpUG+G0ODmh1sEero4NQM+2nnv5WY8qRVrSe6SIRZcViaMUm8M20TfbWYmP2KRojXPXzE9CKqwjeDAnBba6YFxGF2xGRuEmfrwUF4qK3B0Z1SsnsnH2h6FpxFbpxWjamU2FYq8Sghs3ZpagnBkJs0M7qEJUFTUV0VafFYnRxuiDPW0qm7S10jM1cZdDeBoMqBUb0OvSrlOigc2ml69BB15NT1Tpspagf9gdj8++Lft64HhqEKV8v9NP+uxmYOUv7Zv8qTnHjVLd+eyuRHtfvIKXHzYArOwt0cUqhRo4JNz3GXXUYpnMZ0igFwBo1aGiZHpMeUrrgeS9PkhcmWN4+uBoaJsDVy8wsPE9Nw92oGEx5eGGAxmADCgXGtBpccnMR4OqSq0F4WbE5O0eX9dL1H3RyEAbto0pnupYKSfR5REGi6RinEJJ4+bCSrgtXgNQZ6JjcRWTX9ZAI3ItLxMOUNDykPtTjjGw8zcoTHlfT4Op5xhI8TEjFVeqrjdL+ORJtiDQqdxASYI9TNUkj7PWlkGGETfCd7CWPKwG66Djpeo/qtXRNDBjS6YWGtToMqrV0rkr0yeUkmYjI6jRGXAlw5eyALqWjiLhicNVK90wLqZWueZtOgXa9kqYqmlehhc65UeaEKlsbnLGwwCm6j0/QM3WInoM9dJ9sNZ2HDaZzsN5qATbJzLFFa4Ntbg7Y5iXDNl9nbKP2bRtXEzRGW22P0GFHlAE7o43RVgJakRJpPskVuxlcpXO01RtD9iN5QTiabzRlF9AqZibC6lRJ3BtxpJUxykoAK9LZsgRSIikJ5atTUcnG7AJc5aJha947wVXb7hJ07C1F94Ey4W81cGwDhk5sJm0hbcXIKeoPn92NCY62qjyAC9WHcLHmCC7WHcOlxhMiRfBqazlutFfjZmcdbnU34HZPI+70NOFubzPusRl7f4eItBLAarR7JrpKRFiNduLxqNGcfYR9rTpxf7gdt4facG2gBZO0raGuNxFWkurQ1VEr9Ba4+hHz8x9LF/wp/fB7Pw2uJGD1Q80GVxyZ1doqQaoZ2DXtb2WEVs0t5fhPXtQp9/YKgjsNcNRqF8hlGujUbggPjEJeRj7Klpdhw+oN2LV1O/bt2Ik9O7ZTR243Th4+jPITp1F5qkKE0HOa4MG9R6gjugoRkTFwoYZWT4Mhg94FBnqItQoNFI7OkNs5QWHPhuIKuDprqAPuhlB3PyQEhyODBjqZCfFIjoxCJDXOIT4+CKIHP9jXD/5ePnChgZaTvSNsrGxgb+cAGW1PSdtwc6HBhCcNIDgFkeTt4Q1XvRtkDs4CPunpfPy4upZvOMICY5CeTAPBZWtQSueWEJsInUYPcxNzLPh0EeZ9shiL5lnAwsQOdlYyKGVauGo94EkDRE83L5IHPFxc4eXihkDaZ3RgMGKDwxDpT8dL+2aI5Ut/Z68qhk4+Bumzm5KjqGRQkTTUsOl1OrgYXOi6u8OTrpU3fc+Hpp60Pnt/GeQquNPU10DHTufnpTGISoP8OcI/CHGhEQim/THMsjO1gC2Jva2UDKwcZVKKoUwBd6WOBlL0e+p8keoRikLvaKz1isN213js18XhhCoeFc6JqJWloMEpHY2OWWiwy0adTTZqrDNRZZ0q0gSnzdhnA6q3YVX0Gy2eVsxP+ly9+XvMv+lT9T8CroSPlbkEqWZkKalaQKtkqYIgQ6tZqYIi6oq38b8NXKVQZ0hSzWJWqlH/DnBl9LiaWfdHqgq2/UeDKzZnn+VvNQ2sBLRyknys/m8FrgS8Kv4rf6v+2eDK2agZiMVaNaMB47RPXkqdw1IBrDoVxWhXLkObUe0KadqkKkSNdikqDEtx2qUAR1xysUuXjjWaeBRro1DoFoOl3nHIoec20TUIEVovhKgZnFCbR22nt5raF40HfGm5r8YLPipqR5QMVzwQRMtDDR6iMmCUu7tIEwyiTqufsxy+zgqSUlQOZGgV5e6FeB8/ZFNHmH2tjm6i69zRhS9u3cHjqYtopAHsivQMpAQHY0l8LHasKkX14QNoKz+D1vLTaD5zCu2V5WirOIvDWzYhOyYawS4GJAYHYs+6NRhsbsar23fxx9df4F8/+wrfPHwq4FF3TQPO7j2I2qPHcXVwFN89e4nfvniN13cf4A79fbi5DeV79mN9fiFyIqjtDo3E0sQUrMzOw66ytcKv6nx3H+5NXcbjq9dx/9IVXBmmAXZrBwZa2nF1dBwv79zDFw8f4/G167g1cR43xyZxY2QcY22dqDl8DDtKy8Q2E/3o+rp40HXyFEbwMR4BiHYPQIQrAzM/BOt9RJSVv5qhlReCGFr9f6n76/847mzdFz9/wP3eu+85+5w9swcyk2SSOAYxQ3erSS1uMTOzZKFly2xZtszMIFsWy2JmlmzLMjMnDnMmM5OZ/XzX+lRLlp1kYMO99/zwvKq7qrqoW1Xr89Zaz1J7w1PhAXf2m3J0JenofuslQFW0X4RQhHeogFScnRXiHiiWSQoSUCszOg35ycuRl7IcGXFpSI5IQKwBXEX6hiFUHww/nR/caT9z4MrPOUCUBfpzRpTWT4jL+ILcgxHoFgxf50A6Lh+4O3pBr/QT4CpcH0vHk4zYgFTabwqivOMR5hGJAF2wAFecQeVoqYHMlv8h5Aq1kyc9t/VwU9Mz2CsS6dHZKEpbjZXpq5EZm0vPvRSE+sTRczqOnte03bBMAa5S4wqRnbYWq1Zsx/atJ3BwXxX27a5E6aYjKC7ajrycDchdvgb5ueuwqmgztpcdEkbsV2fv45uvvgf+Dfjwg08wPnYR3d1DmJqcxaN7z/Dh04/x5M4T3Jq9hRuz13Ft5iqmxsbR09mJ5vNNaDzfjLa2bpGV1NkxSNMxjA/PYmb6Nq7O3MHszE1Mj1/CcP8wBnr6MDE6hjs3b+CT58/x9Sef4quPP8V3X3yD7z7/vQBkXJLY09aO08eOY+fW7dhWUoa92/aibMM25KXnIS0uFauWF+Dwzr1orqrFRF8f7l+dxRfPnuD3H32ITx49wnBHJ/aUbhEZVyWr1+LU4aPobu/AxPAIhvqH0NrchoaGRrTTb3V0dALTly5jZHwCDc3NOHb8JPbtP4wTJ8+gpaUTl2eu49mTD/HB+5/i6aMPcG32Nvq7R9DV2ofRwSlcnL6Omzcfi+wqBlZtbQNCvb3jws+qqqpVeFq1tfVjaGgaFy/eNHQb/AJfffl7fP7Zl7h96z6GBsfp2vWjq6OPrn8/BkZGJGg1MfYSpJrT0Ngohkkj42MvgauFAGu+XJA7CQrNdRUcEh5XL/QKuGKPK0OG1QRrgrbJpusG8Xsp60oycZ8DV8PDgwJejY+PCI2MDKB/qAddPW1oa21AU30F6s4cwYkdJViXEYtkHw1inG0Ro7IiWSBaYYZouSliGGI5WSCO5sdrrJDA8IqU5GyJFJ0VUklpOmuhdJ3kdZVJYnDF3QVz3Dnzygp53GmQp+5z8MrGAK5sF3heSeWCq4Xn1QvfqzU00JsHV2EMrbQojXRGaZROKhU0ZF2JzKsIDTaFSeCKJUoGA2WiZFCCVVwu6GgQZ1/Z0TxbrPGxxWpvG6z2skaxpxVWuVsKk3aRdaVir6ulyJEvQZbju0izfRsJ5q8jeimXC/4LIl//Z8S+/j+R+ubPkf3GL1Dwxi+x6o1fY92bv8HGN17Hxt/+Fhteew2bXvuNgFc73nobB5YuxUlzM5yztkKVrTVqubOghQXOCni1VMCrk0ZLUMEgyt4KDQyt5AywbNDiSKKBerM9yc4WLfZ2Qk12tI4tiab8usneVrw/T/toYN8qBlUiu8oGrTa0DQZPtpYCUkmG7JIxO4OmOYP2FoPf1Xkzc3ptjQ5bO3Ta2RvEr21pfVrX2gJNbLhutFRkXNXQsTeYmRjKEK1pX9ZopikDq1ZHOzp2OjaDz1X90iU4v2wxmo0lMNRiYoQm2k6zsRHFaWboozHDBRonXA8Mwq3QUNwKC8Pt8HABrO5ERgvdCovENVo+4+mOUaWjKPlrN1lC8dsyDDhYYYy9rrRKkkr4Q42oFLRdW3RZm6PTylSAq24S+1r10PteKxP0cXc/a1N6L2VhtZkaod3CVJQGjnNJnasrhtQqdNkbwJUFgyhL2iaXVUpdGYecVbgc4INrYUGY8vEURuAMSfrkdgJIcefCHiszkWk1ZABXA9xt0NZg2s4AzsFSGMkPaxWY8tBh0l0nwBUDuBGaTrhqJYN2A7i6uABcTdK48UpIGB4lpeA9il+eJCXjVmSk8Lca4AwkR0eRNXXJRYsr7q6YdXfDtLNGGKT3M7iysxHdBfk9a3RuyuBIgCwFJul6MrwaU9HxKLmEjzOxVHSNnHHBUy/8tO5ExeB+fCIe0P4fJKfhYWoWnmTmis6CzzLz8B7pUWI6rgWFYkLnjGGZHcWsNhila82gaoQBlZ0V+tm0na7VMGeC0XENi86HtlI3R1pvVIArZ0y4uWGMvp9RnQtGtFwqyBlXSnHOgwqGljL6DhwkYEVimNirdkSvVoYeUid3DmRwpZajg72udGqShl6r0UrXq9FRAldnGVpZmOE4/fYPmC7DTuN3sdXoHWwxXYQtNstQpjDHNmcb7HB3wA5vGXbS/WxngBK72JQ9xGDKHqnDnmjOtnLHvjgP7EsgJZKSSMmkVE8cyPDBkSz2tgrAcWHILmVbiRJB7iTIWVYGWHV2TfwLrU0wQCsaw26UVLUpkZSMyk00tt0sQau6rdmSKbvwt6Lx0u6i+UyruWyr7oOGMsHjmzF8aitGyjnTagdGz+zE+Nk9UplgtZRtNVN3DJfrT+Dy+dOYbT6Dq23ncK2jGjc526qnQYJW/c1SttVAm+RpNdiFh8NSl8DHYwYvKwO44rJANmJfCK7ujXTi5lAbZmgbXCLY39VAz+2FWVV19AyvRzdnRXX+dSP2/yxw9VcB1k+AKwGvDH5Y7GPV1lYtNAev5rKtpPkGcOXrEwpvCozd3TjjyhNqpRtcnfUIpGA7NiwOafEUVGflYcPqddi6aTNKN25Aybq12Lx+HcpKSrFnG5cM7se2zTtQkFOE8LBouLrrodLqoFI7Q0F/LE5c5mcwU3dR6eCi1EHnqIbOXgkPmTMNttwo6HZHAA2uAjw9EMhd/OimExYQgNjwCCTFxiI2Mgr+NLByVmshlymElAo1PD28kUo3ghIaxGzdvBUrClYgNjoWQQEh8HDTw0XrAU83P+EB4UmDD51ajwDfSORkFmHjui1Yv3YjcpbnIzoyDnp3XwrYtbCzUsLeWgVHWzVUCldxPbj9tBsNAt3pOD1c3OFL+w3zpYFHcBgiaMDDgIpL+9Rskm4veVO5KbXwp2sR6u0vzOU9nXV0HTRwpikDPZ2zC712gY6ulYvGGa4aLV0fDVzpJqNTSL5WnG3lRdeRSwZ5GkTbiQ0JR1JkDGJDI8R2GWhpDF0F3eia+Orc4OvqAV83upbu3pKBsFsgkmhgk6UJxCpNMMo0kTikicUZVQJqFEk4L0tBs2M6BQQGcGWVjTrLTNRY/teCqzMGLSzv+68EVwyq5mWZQueYIsAVlwqyOTtDq3mZ0GeMEwzdBGP/08GVVCqYJMk46aVSwTlg9QNwtew/CK7mSgkt8ikIMcg8//8RcLUw0+r/0+BK6FVwteYnwdUwaUS+XmjYINFpULFGZFZ1O61Cp7II7cpCeuivQIuKpiz1CpzXFKLGOR8Vrnk44bYcu3UpWKuMRqYj/c3aeyDMwQ0hcpLCDUFOLghUOJO0CHCSjMIDXbwFGOHMnozIFGRGpCA9NBEZoQmkWKQFRSCRO+N5uCOYgitfhQMCaRpLAV1acKhQCgVWWeFRKKHB9bm9+0WJYPnO3Wg6cQqXe/twd2wSw+ebcKhkM1alpqAoNQlbigqwr2Q9TuwsQ+WhfWg+cxK99TXorq3CyV3bkR0TCb2THL4UzOXGxeDo1q0YamrG/Ysz+OjOA1Gm93BmFqOt7ag7dgK1tM+prj7hhfWXr78FvvsT/vDJ53h4+Sp6a+pxavsu7KN79ZHSMpyjwXz98dPorqnD7PAo3r95B589fIJPHj7C0xs3cXP6ImaGRgXAujtzGY+u3cCT6zfx7OZtfET75fUvDwzjzN4DKEhIFgbsvnSvDaT7aLirJ6LcfRDh6otwZ7p3kkKdfRHmwl5XfgjS+iBA440AmgY5+9FrX3g7edFzjJ4NjhK88qFnTKhnMKJ8w0V2FUOqIDd/BOh8hQTA8ggU31t8UAwyolOxPCFDGLOnxaSIjKv4EHrmBUaJzKuYgCjhc+Wp9BLG7Fwe6Kv1F6CKOwLOmbJzphV7VTG48tcFwVcTQM9WNl8PRoh7BMI8oxHqEU3HEoVAXQSdQyj8NEGSH5bKF84O7pBba2FvpYadtRpyRxdolXp4agMQ7BmB5LB0FKUVY13uRhRlrEV24gokhGcJaBUVlIK4sCwkcSZXbCEyklejIHcLStYfwo6yUygrPYENaw+K8sFVRVtFmWBGWhGWZ6/G1tL9qK/twPVrD/DF59/hT3/8Cz7++AvcEplBd3D//lM8vv8erl68jqGuIfS29mKkbxgXxy9gZuoCLoxPYmJ0ApPcUfLSFdrOLfrsfdy/+wxPH3+Mp48+xqP7H+DuzceYHp9Bc0MLyun3U1NZhemxMXz49Bn++M03+AP97r746DN8/ORDfET6+NkHuHP9Btrpd3tg9z7s3b5H/IOuqboZR/YeRXHuSuTRAKRs7SZUnyzHcGcnLo+N4t7li7g3cwnTfX04c+gwNhevxs5NJag9U4HRvgFco9/kzSvXcG32Gi5dmMEY/X2NjIzj0swVPHryDM8/+hhXrl9HdXUtNpVswZo1G0TpXl/vMO7eod/4k+cCXD289wx3bjzC/duP8fzZh/j0ky/w1Vd/wGeffUfX7T5qa9uEx9XWrfuwa9dR7Nt3EmfONFAgOCjKBBluXblyF/dpOx99+AW+/eYPdP2/pu2/T/Me0/V7jFu37mLiwgUMjI5gaGwOXDGwkkoEh8ZHMTg2IuDVPLh6taOgwQNrDlyNMbDizoKiu+DfD64mJycxyd5mfze4ou2N0bbGhzAyOoDhkT4MDPWgh+FVE3+Pp1B9bC92ry9AXow/4j0ViNZYI0ZthSgacEU5miJKboYYhQXilFaIp/kJGkuhRFKS1hLJpFRnK6Q5S1lXC8EVdxjMFl0GLZBjUK6bBK/YuP1FxpWd8LsSXlfec6bthq6DBnC1LlCFDcFqAa42sb+VgFYvwNWWaBb7X70MrjYFK7AxSIENgXKsZb+rAAcSdxuUOg4yvJoHV3oDuDJkXRW5vvC6YpP2XDlnXS1Gmt07SLJ8E7HGryHynZ8j8g0GV/+MpDf+BRmv/xw5r/8rCl//JVa9/mus/e1rWPca6de/xoZfv4bNv30d2956CweWLcNpSwtU2dmihsRlR9WWlhRLmqDcyAinli3FKaOlOGO2DJXWZgZ4ZS2yrppltmihgX0LDdqb7R3QZGcv1OLgiFa5nCRDk709GmxsUG9lSaLPWtNnSU3WNmi0ssZ52hdnPDVamaHZylwAqhceV+Yi26rFcm6eJc2zFOCqjbOtbO0kGbKuuLSQIVcblxjSIJ7LC0UJoJkJ7cccDbS9enNznGdz9zlw5UDHz3DN3AQNSxaT3kUTnXOrqTHaTE1oaoI2M1OKySzQY+8gOgrO+vrhBmdaRYTjblQU7kRH4y53zIuMpvnhmKXx0bQBenCJX7vpYrQbv4tOCyP02VlhWOGIMY0Er4adFOil/XdamqGDywNtuATQfL67X4+VMXqtJb0oFzQS63NHwUkdl+y5ioyrTrsF4IquVSepg64LeymNuGpx0U+Py8H+mPbVY9RNhxGd1BFwRCUTXk591hbotzGnWNJCgKt+a1Par6mAaL18PPYWIuOKyxsnXJ0FpBrTaUSZ4IizWpiQT3GmFBu00/jxgpenAFfT3j6YpmsySzHOndg4PE5OEbpH48kr/v4Yd3amOE4hsqcu0XZmaRuX3VwxpVVTDCdlXLG4m+Gw3EFMuWPiEJ3/CJvOs1G8QeNqJwGuhJycMO7E8zSYpjHYrJ8/btE49n5cPB4kJuEu6Q7FHfeT0vE4LRtPM3IMGVdpuBoYggmGTZxNZc+m9bYCWjGo6qffVw+XapJE2SDPF+DKDgP0eu64RjUakXE17uaOcfqOhrUaDNDx9NO5zoGrAYXBn4xN+g1lgn1aGfp0cpIC3ZxppZZL4ErD5YJqdAlwpaEYVkl/hzLU0t8slwmeMDfFIZNl2G30rvC22mJM4jJBu2UoU5pjm+gm6CD8rQS4msu2ehVcxbIpuwFcMbRK8SR5YV+q/sfBVd7fBlcVBmjFGVaVG5NQydCqJEmAq7kSwfqy5SLb6iVwtacIbQyt9q1Gx/416DoglQn2GcoEh0+VSeDqzA6MneUyQQZXByVwVXsEM/XHcPk8Z1udwWxLBa62VeFaRw1udtXjVs/5eXB1r78VDwba8WDwBbh6ZABXkrqlzoFCUsbVEwO8YnB1baAFUz2NGBLZVQ0CWHXMSfhF1aOr/T8Grl6Ys/994OpFWV/NS/Dpr4GrOR+sF4Dqb4ArTwqg3SmoZrm5+sFZo4dW5QEXtSc8dXr4e9GgJ5QGUsnpWFlQiHXFq7CysABZqalIik1ASnwy0hMzEE/BdoBPCFxdvKCj4N/VQw8XGhA40YBAqVDBXUeDAw9f+Hv6wc+NW3lTUGynhKu9Bm4OGjgLc3EbCpwtobC1hZr+MHzc3REbEYFM2ldWWgbSkiioJyUlJiM2Og6B/iEIDY7AqpWrcY67XjW24OjhY8jPK0BMFMOrUPj7BMPPO4SOLQw+NJjQqrwoGPdCkB+dU1oeNm/aiv17D2Hv7oNYt7oEyfGZ8NOHQafxgUruDrWTB72mAYPWEzotDUzoPPQe3OEwAOFsCE83mhCfAOh17nBx0kArV0EjU0JHU0+tq+iEGBUYJtb1cadro9FBo3EWUqu1UDqpoGAQZy8jOdJ5K+Cm0gifKwZh7GXFHQO1tFyv1iGEtsfgKoEGmhnxSchNzUBWYooAaAF0XAzJEsIixfIYWi/SjwZQ+iDEuAZS8OWDZJkeBXJ/bFVF4Ig6FmeVbMyeRDeiVDQ7Zghw1cTgyjIbtRYZqLZIEWWClWaxPwRUpAqD5t6fMYoy6G+DqzPLog2i98sYWsX9ZHfB/yi4moNWdQZYJYCVVaoQv679G+Cq8t8Druizda+o3uB1VS9AFs9LlGS0UEmkZINS5lW7jLQ0labpaDD+x8DVHLxqNbxutyyggMUgiwIBr/4rwNWkXekPugcysBJaYMr+/za4moNWfQvlsFpIgler503a58GVQcMK2hdpjDRCGqZ5g4o16HdajR5DplW7agVaVQVoJjWq83Fek4cGUp1zHirdcnHafTkOumdgq2siipwjkaYNRCTdp/xkzvC0d4LeUQk/hRqhKh1i6B6U4hOI7Mg4rEjJxtqcVdi2qgRHSvfh9PbDOFl2AMe37MWxzbtwaMMW7FhZjNVpqcgMD0aCvx5ZUeEoW1Ek4NSZnXuwf/1G7F27HjUHD2Ompw8XOntwdvde7CpeIzKv2N+qp6oGFXv3YmsRPQOWZ6KkIBelRfnYtX41Tu3ejqbyE+ipo4dKRTkOby1BdkwU/DUq+FBQmBjgjzUZGTi4uVQAKgZOEx2duNjbh8nOLvTU0sOusgoXaN8Mlr7/4ivg+78IgPXB7XuY6uhGx5lz6KqowkRrBy719tNn+3F5YEiYrX945z7pHh5fu4arNLgeo22O0vZnR8Zw68JFTPfTQL2tHZeHRwUw++TeQ4y1daK0cCWCdW7QWdnRNZYjiO6vEW56ki9CnfUIoudgoMoTwVq6ry4AV34qPXxJgc7+CGZPKecA+LFHlJMeHnL2F/MUXR0ZWjG8CteHCFAVSJ/3ny8t9BVAKy4wGmmRSciMTUVGTApSo5JExpUErqIRHxwrXod7h9H9Xy88rtiQnUsDOcvKl+VsyLZyCxHgiqeSwgzAKoqOIVqAq0CXcPiog+GtDIK3UyBN/el9ALxUfnCR66G0c4WDtRa2VirY22jgxAbwKnpuu4Yi3CsaCYHJSGU/q+gcZMQVICU6F7Gh6QJeRQelIS4sG/ERuUiILkBqYjHysjejeMVOrFqxC0WFO0hlpM3ITC+iZ3Q6EhOWY8vmvWht7seN6w/w9MlH+IhLAoU+x6effo1PPvkS924/QmdzN47tO4Yje47gzPEzaGlowdjgMG7MXsWTh0/oc5/gs8++wldffYNvv/4Ov//6TzT9Hl99/kd8+ekf8fnHv8eT++9jpH8UleWVOHOyHD3t7bg5O4vPP/oI39Hv7cOnz3H78g3cuXILHz55H8+fPMUk/Y7qKmtwvvo8JocmcWPmJoZ7RnDywAmsL1yN4uUFKC1eiyO7dqHqxDG0VFWg8Ww5Tu3bi82rirE2n7OydmOoqxsPb9/BJ88/xGcffozPPvoUn33yOd57+j6uXLmO8YlpXLg0i+u37uDCzGVU09/JmrUbkJKSgcKCVTh65KQo5ZuduYa7tx7i8YPneP6UtvHxV/iGjv2733+Hb775Az6ga3fp0k2cPl2LwsL1yMgoREnJLlRUNGJ8fFYYs1+79gBTU9fo/WVMTV4R1/6D55/Sdr6j7fyBpn8QWVjvv/8hLly+hL6RQQxyZtWPgavRESHOumJANS6A1QtwNcoG6ZNjJFo+OYKxKdL0qCSGWAug1UJ/K0kjwt9KAlSTQguzribmSwfH5sXeVpxtNTwygJFRA7waGzTAq34MDHShu6MRbefPoaHiKE7uKUVJXgoygj0Q4+KAaLU1ohQWiJKZI0pubgBXlj8AVwJekVIYXpHS5koFXQ1ysRDKcjFHtqs5lpNy3CxJVsh1s54HV/MG7nNiiOXzAlytDVBifZAaG0O0UpfBcA02cYYVQ6tondAWgzjralM4rSt8rpTYFOJk6DKowDruMigkFyWEc10HRdbVHLjS2xiM2q0MXlfmIutqzqQ9W/Yu0u3fQbL1W4gz/S2i3v1XRL35PxHz+j8j8Y1/QfrrP8fy13+B/Nd/iRW//RVW/eZXWP3ar7D2tV9j3W9ewyY2an/7bRwwWibKiyrtbFHF0Iozr8zNXwZXyxbjtOgsaIwaLg20t8R5eys0cbYVDdSb7O3QaGeH89YkGzuKXWVop/i52cFBwKoqMzNUmppQ7MdlhZx1ZY16c0vUmJih2tiE4jsT1JuZoJE7BVqYoZFL/tiYncsDhYyFSXujuQVaLK0FuOLMKSHafpOFBc6bmopywmZLC7TR/FY6jybuSMjbZoBFqjFmny0TkfXVwmWIjvZCbQyvrMxx3mgpzi9dLLKsGFy10/ba6dg7LMzRacnlcvYYdlJKXQX1etE98HpwsOgmyCWC3Fnwqn8gLrh7Yszgj9RnYyEypxg4tZstRRd3BWQIolJgTO2EIblMGHm3W5igjUsB2YidgZWdGXpt2JTdCF0Wy+bVSdvoMJV8rvrpHCactZhykzKuXoArzqAypziSZGUp/K3G3HSY0nvggq83Lvn7knxwyVcvShpnvNwxpdOITCE+3j5rM/TTMUjgio6Bpt02dA40v4MhFh3/qEYp/KxYEy7OIrtoUqcTJvbT7m7C5+qi3hOXvNljyleU6l1geBUUgnuxcXgvLQ3PUlJxNzIKM3QtxzVq4Vl1kaYzOi0ucpkdvecMph4bvvbWGODMJoUjxX4SvJIAoBPtV41JrVrAKs7A4kwsqaTQCRNs2q5WY8rFFZd9fHCLvqc5cHUnIQE3Y+NxO44zsNLwNC0L76Uvx4P4FFwJCBbfM2+P/atYEriypWtDx0O/0T7SkJ01zbeXTOQZXrFhvtwRI04K+o5VGHV2xqirG8bd3DAiSjpVAlz1i1JBCVzx99NL58L+Vj0qB/RqZOhzpvnOCvRweSCbsatkhqwrJbqcNTRPgzalCk0y+Ty4OmZqhH1Gi7Fj2dvYavQWtpq9g63WS7HV0QRlKnNsc7WRugn6GMoEhbeVCjtCXwZXe0SZoAf2GsDV/hRP7E/1wv40PQ5m+ODwK+DqeF6oKBU8vTJKdA18Aa0SDPoxcJWEqpJkUgpqStJRxyWCZcsFtJLKBPPRsrsQrXtXom3/anQcWIvOA+tEthWXCfYfK8HgiVIMny7DyJntGD27E2MVXCa4VyoTrDmMS3VHcbnhOGYbT2G2+SyutJ7D1fZqXDeUCd7ubTSUCHK2VSseDLaLDoKshyMvwNWjUX5N81hjnXg01im8rhhaPSTdGu7ATF8TRrvq0d8lwaaOl8BVvQBXne2SF9VPZUf9NW+rhV0F/97MqoXwaQ5ACRm6Av64pOWvfu4nwZUHQytXP7i7+cHVxQdatSecZDrI7dRwsldBq3SBlysF8X5BSE6gQVVBPlaQkuITEOAdAG8PCsS9AuDr4Q8P+ryrzgtu7t7w8PSBu7serq6etG09/PQBCA8MR3RINKKCIuHn6g1XmRYeChd4q7nkxQV69rKiP3aVzBGO1jbQKJwQ4h+ANPpjX5FHweHGzTh66CjKKeA8sOcA8pfnIyYyFsszl2Pfzr0oP1GO/TS/qKAIKQnJiI2KR3REHMKDoxDsF0bHGgid2gsqOQXjNAAJCYpGXs4KbNuyE/v2HMK2rWwiu4k+uxx+3lHQKL2hoMBdpXCDWukqwJUXna8/DRq5e2GIbyDiwiORlcxZaTnIz8xBVko6kmNo4BEejdjwKMRFSAAp2CcAHs60LbkKcplSykSjh5GcztHewRG2Nraws7KF0lEGN0PmlUbmBK3cCS7sa0XXJiYgBKnRcQJKcblganQ81tHgawsFtyto/4kRMUgMj0FWYhqyk9KRxEbD9B0Faj3h7+CCQAsNoky1yLXWo0wRjhPqeFSqklHnlIJGeRqaZZn00J8DV1moNU9HtTn9kZvHLzBej/5RMagqF4oS+pvgioHVkiiDaF0uxTOApv90cGWWIMoCF8IqVoN1mpCAV4asqzqzuY6C8RTcGIzZjQzQio5zoSoZXtG5VC00Z18Wb1Acao3jKXBJEKoX0CrBAKzihKRsrIQFmsvQWgivfgpcZaLJbPkPwZVlwQ9lNQe0pGk7qcOqEJ1zsiw0wKsfB1fzonV6aN0eqxXoXQCuhmzXYfjvBFfzWVZz+glwdfEnResraDvyLZiWlUpy3IwpxxIBrSYWgivHdRhxWCug1U+Dq1VCA6R+Ut9CORQL9TsWz4MrLv8bVJCc1pHWS1JuwLBqAwUMNFWux5BYtgb9ytXoURajU7UKbeoiNGkK0aDJR602F1Xa5ajQZuGMayZOeWXiqE8m9vqmY3tQOrZGZaMkKRfFiZnIpL/phMBgUhBSgkOQExaJ9cmp2E8D5YrdB1B7tBzVR8px/vg5DNZ3YLZnDDcGp3GtfwJXekdxqasfQ/Xn0XD0CI5tLcHOtUU4VLoJreWncbV/ALfHxjHd0SUyqi739uPxzCyuDg7j7J59KKR7aAbtb13Gcuxeux47V6/BxtwcFGekY1VGGgqTE7EyLQVbigpxeMsWlO/ejaPbtqCkIA+pYaEIooAyUKtBrK8PsqKjUZSajg3L87C9eA1O0kC+9ew5jLV2CIg12tKG2cFBPL91G9999BHw7Xf4t6++wRdPnuL2xBSm2jpInZjp6Rfg6kJPL64MjeDR5av48PY9PLt2U0Cr7vp6VB09hjMHD6GdARmt11Fbj4rDR9BSUYmrIxPCnL2togpFdN/2pvuwjgY+PnI1grVuCHPRI1TnjUB6Dvoq3IUCNTTPVQJXgRpv6J084KXwgL/WF6HunM0UgkAdPQtV9NyTu9MzzU34XTGYivKNkOQTjjDPYOGF5cMlnSR+zXArKSwe6dEpQsnhCUgMjUdsAJcKRoquggyvInzDaZu+cJd50va9BLiakw/N57JBAasYXNHxhHqGC1gV6ROHaL8E2lY8wr1i4K8LhV4ZIOStCiQFwEvpJ0oFnWV6qBw86LnvBrm9K+wZYJmrRPmgluZ7OPkK0OWnDabnShySIpYjJSaPnm9pCPWNR4hPAsL9UxBK8tfHw8czBgE+iYgOz0Fa0mrkZZegMK8EBXkbkJKUg7AQOrbIZGwt3YuBvkncuvEQV6/cxo2r9/Dk0Qf48ovf4w/f/RmffvwFLl+4iuqztdi/Yz8O7z6EU0dOorayBkO9fbh/+w6t+xX+9Ifv8c0334mSt6+/pM/+/s/47tu/0Ovv8fUXtOzLP+PLT7/Fo7uPMT48jqb6RtRUnEPtuXMYHxrGc+58+fApZsYvYKx/FDcuX8Pju/cxM30RowMjuHLxCj549gG+/vwbvP/wfYz1jeLYvsNYnVeIHPotrc7NxfaN67F3Swm2rV+LklVFWJOfj02rinGU/p4G6O+Mt/fN51/ij3Sc33/3J/yJ9Pknn4vOgoP0e25t70Iz/U3UN7bgOMU56zdsRnp6NlJTMrGyaA327D6Iiopq9HYPYvbSTTy69z6ePf6Irtf7ePjgCa5du4vh4QuiU+D+/SexYsUGrFpVIiDWhelreP78c9IXuHXrCabp/djYDMZGL9KyK7hzi+HVJ/j6K+m6/+V74Au6rjNXZ9Ez3IfBsSEMC6+qMVE6OOd5NTT6Mrx64X81LmAV+1uxRhdobGoU41NjonPg2EvAauQlvTBnH5dKBTmja2KB5rOvxuYhFpuxj4xw1tUASfK6GhsfEZlXw6MDGBzuRX9/J7razqO59iyqTxzCwdJ1KE6JRZK3C6LUDohS2CDayRoxCkvEys0Rx6btKoZXkhIMStJYIUVrhVStNdKcrZFhKBfMmINXrhbIcjVHtps5lpNy3C2x3N1QQuhhjTwPycA932tOdijgboMMrkTJoBPWBqixPkiLDSHO2BDmjPURGmyI1GATe1sJcOUyr02RzgJsbQxVCW3iaQhna3GpoWTYvp5N24PlEsSay7rytRM+V6u9pZLBYi9rKetKeF2ZoUBjhFzlEmTJ30W64yKk2L6NePM3EL34V4j63c8Q/cb/QsIbP0Pqb3+OzN/+Ajm//SXyf/MrFL72KxS9xvDq11j329ewkbsMvvM77DdagtM06K2ysxGqtLZEBftcGRmhfOlSnFqymLQIp5e8S7HhElTS4LjGwoRiODOK2SzRaGstlQPa2qLRRlKLrT1a7OzRYGWFalNTVBob45zRMlTTdustLCmmtaL4jvZJ86uMjFFD0zrSeVMTkWHVbMi6EvCK9lXPxvDc7c/cDM1cVsjlftaG7oOcQWVC2zU2keCWmRnFYJZotWLfKyt6b04xmzGql7JZ+1LUmtB+rCxFSWOboyPa5Sw2aadzMVuGRuMlaDJZihbTZWilfbaaSJlXnbSfPjq3QRojjNBYYVyjwZSLiwAik6Qp7jSo9xaadnUTHksiA4eNuh1s0GttLnyremjKWTnDDEScHAXo6LW3Roe1qQSuWJbG6GJoReq0NMyzYIBljE4zI7SZLEErHSf7WHHm1rSb1LGOO9V10rxOum7tbGRvYoJWCwv0yeUYo2OdcOdOf964xAApgE3a/TBDMcEsaUbPnlxq9NOxdgtPLWNRojhgZy6VCrIPlihnZA8uC9HRcEKrxkV3F1zycKNzdsG0zgUX6NwveDC08sCMjx5X/XxxxccXF9w8MEZjp2k3T9yLiMYHGZl4Py0ddyKjRGYWd/AbpeOcprHYRZUaU0olvXdAH30v3Vbm6LW1omvlKAzTR9XK+Yy1CTrmSReSs1r4SjF8GxAZUnR8CjkmaTuTKjZt1+Gyt7fo/sjg6j6Noe/ES+DqVkw87lGM9SQ1A8/Ss/AgPhnXgkIEEBxVyjEktzV4XdkJMcQaZH8xO0MJIR3nKB3bEP2ehniq4O/WiWJRFYYo7hqi+GuUt0XXSGRdcWdBBlZyST2kbvoddtF2uhQO6FbK0K2meWrOuHJCB03baF6rkksGFeii8+6k8Xkb7aPR3gFV9Hs+bWaCI/S73b1sEcqWvYVSzrayXIKt9ibY4mSOrXRvLHO3xXZvR2xnU/ZApegkuCNMTdJgZ7gWu6N02BPjij1xbvP+VlwqKMBVmhcOpOtxMNMXh7L9cSQnEMdyg3EsLwQnCsJwakUETq+isWRxnIBVFWsTSUmkZGm6jt6vT5TA1SYGVxK0qt5M46jN6ajfmoXz7G0lsq1oHLWbs61WoHXfKrQfWIPOg+vRfXADeg9tQt+REgwcL8XQya0YLn8BrcbP7cFE1T5MVR/EhdrDuFR/FJfPn5AM2UW2VaXItmJT9ptsyj5nyD7QivsDbXgwyP5W3FGwE49GugydBLsEtJrT4xFJD0c7cJ+W3RrrwuxwO8b7mjDAoIm2zbCqndUpqWPe6LxOev0j+nvLA3n5wgyqn8qumtOPgas24VElaSG0YhDVKoBUlQBT4jNzonU72qXXYp3WKrS0Mrhy9YE7yZUCdjZnVzo5w9FeCTsbORxs2QhdCYWMDds1wmg9NTkFuctzkRCXCG9PP+g0rnDTsQcUBbUeFAR7+pP84OnpS1Nf+kwgBa/BCKRpqF8IIoMiERUUgSBaR08DhQBXPSJ9gyl4j0E2AxcK0BJj4hBINzk/utlFh4QjJTYBK2jAs3/HHrQ2NGOkdxA9rZ3ifVpCCsIDQhEfEYvMpHSRGZZINwQGRonRcUim44yPjBX79qRzdFG5QyPTQS3j0kUafHC5X3QiUpIzkZVRiML8dSjIXYe46Cw6r0C6Blo42KmhkOugUbvRdfKEJ3tduXEHQy/afjx2bNmKejZRbWpG7dlKHN67H2UbS7C6oAgZicmIDOBSQg+4cPaZvRwyOxnkMjmc6EGkMIAraxsbWNGDz54exCo2dHdSQcOZanTTDfbyRgbd6EqKVmMzDVg508pH507X0AeFNKjcum6jCJ4Twmmgwp2wohKQHpeC2JAoeNN36mwlh3qxDVzeskHQ247IMXXHLlkkKjQpqFdloNEpA02yDDQ7MrjKpGCA/pgtM1FnnioMzF+Aq1hhun6GQdUClZNOG0Xj1AKVi6wqBkhxQvyas6ok0bKlC8FVlABZ54xjKdiIFdNzC7oI/r3dBP9RcCWAlSHjqt6Sva7mwFU8qtmUnY+JjrOCjq9icaTQucVR86pkeEXrVM3BKzqvqqWkJTEUrMSglgGVSbxQvfHCTKs5cBUr1vmh4n8084rB1Vyp4Hlj+s7MstBsliOM1lvM8yhY4BLAggVikMWwKo+UK6btVvlCHVYFFAwYNJ919QJcdZjnU9BUMK8u1k+Aq0HbtfPwah5c2W3CuF0JJu3/TnDFHQQNuiiXINX0j2o7qQxT8i2YlJdKkm3GhKwE4wJa0b4ZXDnSsTisw4j9WgzbryGtxpBdMT34XwZWg/YrKeCQ1E/qWygHSf2OqyhgkuBVv3wNPfzXoNdpLXpV69CjXodezXoMaDdg0HkjBnmqpve0rJ+Xq9aiQ7UazapVqFMXolKTh7O6HJS75eCEZxYOeadiT0ASdoWlYFdMBo4sX4WarXvQceIMWsvPoOowDdJ37xId+o5uKcXx0lJU792H/qoazPYO4PrwBKY6+zDW3IHrg+P48MZdfPv4fXz7lAbYj9/Dlw8e4YNr13BnbBjTna3ob6gSutDVhiczF/DFg/v44tFDfHr/Pj69ew/vXbuOiz19OLf/IIpS0hGj90eUlx8SAkKQFhaN7JgELI9LQEZkNBIDgxHnG4CU4DDkRMejKCkVRfR8yI6ORbx/AEIpYA0jxfI/H8KjxGfzYlOwgu7zm/KKcLRsJ5pOVaC3tgH99Y2Y7u7Bw8uX6Xge4ftPPsVfPvscv3/+HE8uX8GFzm4M1p1H25lzqD1yDOdPnsZgY7MwVr87PYPrY5MYamlD+YFD2EL3yOKsXOxcvwmVXPZ44CD2bNqM/Zu34OyBI6g6cgJ7Nm6mc4iBv8YF3k5aBGk9EELPBzZhD9Z5C48wvdwNeoU7AjR6hLDHlYsv/Oi1l5M7PBlO0etgt0AEewSJ8j9fDZuze8Cdlunp84GuAYjwCUe0fxRiA2MEiAqhdf2cfeGj8RbTMK8QxAfFISUiWSgxJAEJwXGIC4xFXEAsEoPj6X08ov2iaF/0HFHTc1PpPQ+tvMRres7qAkiBwtvK3zUYIV7sjxWHmIBExAYlIzogAeF6Ol+XUFqfM6zoOa32F5lWbgo9nB09oHYgOXrCmd/zP23sXGFtIofFEnvYmiigsNRCYaGBykoHL00QPZvThKdVBG3f3zMKfh5RCPKmZzfJyzUMWqUvyQ++XtGIi8pBbtZaFOVvwIq8NUhJzEAoxQKRYbHYsmk7hnrHcOv6XVycvix8qG5eu43nzz7AB+99iJtXb6G/ewC152pRdfoc6s7VoJqes7WVVejr6sKDu3fw+2++wXfffoenj5/iyuWruHH1Bh4/eErb4Ayuz/HJh1/h80++wTdffIevPvsa7z99H9MT06g8ew5bN5ei/MQp3Ll2C8+fvI8LY9NoqW9BX2cvZkXnv2k6pmncouXvPXuOzz/9Ap8+/xT3b91Dd1sH9u/cSc/6QpSsWU3P/l04un8Pdm/dgj1lZTjEDW32H8DJw0fQWFOHi5NTePboCT796BN8/MFHePzwER3vFQwNjaCttR1VNfU4fvIsDh05iQMHj2HvvsPYvfsAdrIdQ9kebC7ZjpLN23HyRAWGBiZx/co9XJ29jYmxSxgZnqYAdhiVlY04ePAUtmzZi40bt+HwYfpbGZzEg/vv4cmTj3Dlyh0M07o8TwJXF+izk7SNC7h4YRbXrt7E/ftP8PWX3+Kbb77FlRtX0TPcg8GxAQxPDAuT9ZFJA7waH38JXA0ZsrIk/yvOzhoRegGuDN0BJ+fA1ZgBUo3+iEZEqSCvI4zZJ8cl36yJBR5ar5QNssbGxgzgaojEHQZHBMyaA1dDI/0YGu5Hf18nOpob0HjuLCoO7sWuNSuRHx2GOFc1opT2iFXaIU5pgzi5BeJkZohXstfVCyWoLJGktkKKxhqpGhukaW2Q7ix5XXGnwUw3lgWy3MyR7W6O5R4sC2R7WAotJ+V4WCHPy4Zka5Ad8vX2KPRxxMp5cKXCukAN1gdr58HV+kiGV1psjNLOAyyhSJ0oJdwkSgYlsaE7lxluCJ4DWC/A1VzHQTZqF+btPi+DK2HS7mqGAmdj5KqXIttpMTLki5Bi/zYSLd5A7NLXEPU2Z139C2Jf/xmSfvNzpP3mX5H1m18g57VfIP/Xv0Thr3+FNW/8Fpve+R1KF72Nsnffxr6l7+KkuYmAVtX2tqi2tUalhZRxdWbJEpx6dxHpHZwmnaHXZ5e8i4qlS1BptAxVJtwt0FSU3jXS4LmJs5ysrMTrBnMLit9ou0ZGFJstw7llS1FlvAy1DK/MzSm+M0W1sRHFd5LqSA20PS4PbKHPsycVZ141WBhTPGgkOhOetzQT89kbi43c2QuLIVWTGZu307qmZmLaTPtmA/c2ay4BtKB4jY5h8eIX4Io9ttigXeaIDoUM7U6OaLO3pnWNRTfB8wJeLUEzqYWOuYWOk8HVgA0bc3MHOc7CkWNE5oRhmQKDNIaQMrF0uODuLiDOGEOLOZjhyADGCr02lsIHiQ3HOTun185KkoMVum0lj6suCxORlTWXddVla4ZOa1NaZoJuKzN007J2Mz6mJRQnGlMsZIdxZy5Jc8aQygl99J4zuDjjqtWU1rWkfTo5YdLNHZPuXpiiMdO0lw8u+fgLgHXRhzOvfDDj54MpTzcMKhwNxvDLRLbVoL2F1EnPXjp+9sHqou+hh15zSdykRoULtO8pZy0mNBpM8tTVmfbhisu+elxncOWpxySbkjvIMa5yxp3QCAGunqWl41ZUFKb1XhjVajHOkEnuhAm6tqP29gIOScDPlPZHx0HXbZy2P+nKxvAuwvx8TKsWAGvcmaTh78JOwMFeOv8h+p2My2SYoPPnToMznl64ERyKezQevU/j0btxSSLb6jaNaxlcPU7NFODqUWKKyKBjn65hNs+X2dD3ZWvoDmkvpgysRmWS79Uol2LSdz3sKH2v/fTb6qPfST/td0CrwaCLDiNurhih38UQHf+ASok+pQJ9XCaqUKBHIUeXXIZOOj9WF7+nZV0qktoJnSQGVq0qmQBY/LqDttEil6OexqvcUOE4/U4PLnsXO5a+g9Jlb6HEdBFKbZZhq9wcW+jeWKqzxhZ3O5R5O2CbvwLbOdsqVI0d4VrsiHDGTrqH7Y7RYU/sq+DKXQJX6V44kPECXB3OCcTRvGAcKwjFiRUROLUyEqdX0Zi0mDOskgywKhkV61Nxbn0azm0gbUxB5aYUAawkaJWGmtI01G3JQEPZD8FV294itO0vRsfBteg6tAG9hzeh/8hmDBwzQCs2ZT/zItNqsmofJmsOYLr2EC7UHcGl88dwuekkZlvLcbWtAtc6qv4+cDXMXQWlLoJSOaAEsJ6MduLpSCeekB6MdOD2aAdmSZNDbRjsaxTm651z0OoH4GphmZ4BWHUZJLr8vVDXKxlWC6HVQkD1XwOuJM2BKwlWVQl1GKYMrlpaq9DcUon/plO7gaVROkMhV8HRXg57W0fY28vg6KAQsrVxhLWlHZwUKvjRQCUqMg5hoVHw9PCBs9YNrjo99J4B8NEHQe/F00D4eQcJYBXsH4og32D4uHmLznweWnfond0pyHZHEN3I4kLCsTwpDevyV2H7xjLsLdsrOhmuLVqDgqw8FJJyUjKFl0TJqnU4vvcQmitr0d/SgfNnq7B51VqEegdCZaeA2t4JOrlaeDvFhoUhNz0dK3NzUJCZhUQaaPl7sB+UK62jhcpeCQWt78RQjm5qWo07HXcIEhOyUZC3HumpK6D3CIOdjRo21k5wcNBAJtPQdeFrIhedAbVKJ8RERGDPjh3o6+jEJQqa+ju7UHnqNHZvKUNxXgESwiPhyyb1dGPUCtN0GZzsuQOiHCq6eSjpJiOnqQM9ZKytrWFJN3yeOjo4Cj+vQIaFsfHYuGIVDu/Yjd0lW5EaFQc1fUdKa3tE+YfQtclERlyyAQZ6IJjLOwMiEELfgZvSBRpL2tcSW7i+aY3gNx2Qb+yBA7JY1KozaUCdjRZFtoBWTfYZkmxJlunCsJzBVaUZg6s4nDWJwxnjWJQbxwidXqBTr+i0MUOueJw1ikcF6YxRLM4spRvMkhhpyuBqaRTOGlSxLArnjKIpMImmaYwwbD/7in7MuJ3B1FyWVsXCzoSGssNK0xfgSnhazcEqEr+vMfhdCYN2Aa4424pL/mJQyce1OAJnF4XP69yiCFQuikTlu5GoWkxaEoUqhlcsWr9ysWEZza9ZFoM6Oo6XZBT3CrhaqIXgKmEBvHqRfcXdBc8bp6HRJA1NphloNqXvzzQHLWZsuM5eVQUGSb5VbRa5aLPMIS1Hu1UOOqxySXkUkOS/kEW+AFXtL6mA5hUatIICqEIBrrqtCtFtXUQP6ZXos1lFQdVqDCyAVyO2GzBqtwlj9iUYd9iMSYctPw2u5NtfhlgGXWDJtwtINeW0Y4G2G1SGScUWUqlBmzEup306bqQH+wZJDuspCFmLETsuZVxNKqbjY9BGsmNgVSQ0QOq3XzGvPoc5Fc2r33ElBRGrhPrkxaIbYJdyDTrUa9GuXYsO53XocdmAfld6wLmQnOm1hrURPaoN9Pe1GnWKIpxV5OKEejlOeOTibMgqnItfgxMpRdifloP9uXk4vmYNWg4ewOXODjybncH7NGB8xH45UxO4PT6KmZ4ujDc3YaK1FVcHBvDowgzeu3Id96cv4ubYOB5dnMHn9+7jjx88x/effEL6GN9//AG+e/8Jvnx0Bx/evoons1O4MzmIm6N9tN1hPL95BV89e4Q/fPQBvnz8CHenafBbW4vj23diY24hMiLiEOLqDW+6j7CfVmxAOFLCYpFA0whPfwQ7swm8O0LovhPl5oMEn0Ak0j0pzi8I0RSgRpHiAkOQFh6HnNhUFCZkYUViForTcrGZ7vl71m3GkS07cWbPQXRU1uDq8Agd521898EH+Munn+FPH36E96/dwFR7F9rPnMMpugduLSrGjtXrhEdV0+kKdNecF10F606UY29JGQrTliMpNBrL45OxeeUqlK1Zi/X5hViVmY0VafQsSU5HBv9zIzAUYV5+CHX3RbiHv1CkZyC9D4C/1pBZRfKj14Eu7E/lAx+NF7xU7vBUSab4/jQ/yN2f5EevOftJD0+lJ7xIDKZCvUIR5ReFmIBoAbC45I/9qgJdAxHgEoBQz1BE+3FJYJwAWAmB8UgOS0JmTAZyE3KQl5iLrJhMJIUk0rWMQJBrEHzVviK7S6/UGyCWH7y1AQJEear84OPMMC0ckb6xAljFBCVJ4Mo7BgGuodBrAuCh8iX5CLmTXJ184KKkKc33os/rXYLgTvtR2bvCzswJNiZy2Jk6wdZYDgdzFa3rh7CgZMRFZiEkIBHe7uHQu4XB3yuanvex8NdHwZuen75e4QgLTkRSHJ1LdjGKV6xHcWExslIyEBNG1yU8GmtXrkbN2WqM9A9hmNU3hKnRCcxeuCSmnS3tqK+qRWMtBWMtLehobkF9dQ1qzp2j9824Rn8rH7z3DO8/eYpL9PvtbGtDZ2sbRoeGceXSZdy9fRePHz7F+08/wCcffoqvv/ga33z5DZ4+eoqezh7s2LYDRw4ewezFWTyl9Ub6h3Hi8AmcOnEane1s9t5LwWEv+nsHMDw4gsnxSQG0bt+4hdmZGXS1t6Gq4izqa6rQ39OBgd4utDY1oaWxCW1NzWioqUX5iZMoP3lKzJugv9Wrl69g5uIl9Hb3oOpcFe3rFE6fKsdp+j0fO34GBw6dwJFj5aisqkdPD2cNsVH9sIBQ69aVYs+eI+jtHRUQis3rOzsGKJAcFKqpacbevcewadMObN26B+XlNeKz/f3jOH++A0eP0vYPnEBFRb1Yv6dnmALQPlIvmhrbUEt/T+fPt+LyzDU8e+85Ll+7jL6RXgyNM7gaEvBK+FVNvjBn/2vgamhsCCOc8SRglASrFurHoZWkF+vMSepUODYPsX4KXI0IaMViiCU6DXLG2OiggFejNB1heNXZhra6GjScOoHy3TuxJX85soJ8EadTIFZlj3iWk5WAV/FOFohVmiOGxFMGWUkqS6SorZGqtjHAK2sSlw1aIINLBV1fgKtsD0lZHhZC2aQcT0vkelm/BK7y9HYo8HFAkQFcrfFXiqyrdUEarA/VSuBKSC0pUj0PsIT3VbRu3rC9xACwNobQOmzuHsyG7U5YHyzH2kBHrBbAys7QbVDKvJLKBheYtLPXlbMJ8tTLsFy5BJnyd5FqL/lcxRv9BtHv/AKRb/wLon7zL4j79f9C0q9/hvRf/xzLSXm/+leseO3X2PD2W9i2bCm2GS3F9iWLsGfxOzhmugznbKxQ42CHOhp0C4N2c3OcZf+rd9/F6UXvzKuc9e4inFn8LsWLEsCqYYBlyuV+piQzit1MRBbVHJSqYnBF655buhhVtP7culy2xyCp1gCu6uk1G7BzuR97XDWY0zKTJbTeYgGvzluaotnaQhi2c8dB7jzIcIohVTPF640WFqJssJXidjZs77C1FVCrZukyigVp30uXinLBet6Hrc08uOpQOKLdwQatXKLInlhGS0TmVbPJUrSaGKHd1BQ9llYUXzG4sic5kuQYcWQfJTXGVRpManWY0nEGlg6Tzs4YV6sxrJBjyFGGQQcHitGsKc6xpfVlGGPDcT4Hc86oMkWvnaUkGwsBanjax1lODpboIXXZmaOLQZaNufCbYrjVJjLClknZT1yapuWyNDVGufyQzqeXuzJaWdHnbGieBpe8vHFJ74sLNNabXqApmj/tQ8v86L23B4bVCvTYWqDbwhi9VqbzJu3C88qWjomOr4fBGpfK0W9miM3JDWbp7Ec1xJ5QajnG3DS4QNu77O2FS1wq56SieI/WUWhw1T8IT5JT8CwjA3cTE3AlJASXfH1x0d1dZEcN2Uk+UmyALkot2aieOx7SeTGsYm+tcVcd7UeJQaUcwyQuGRzXKmj7UrljN/0Ge+h7HuLzl8kwqaFr4O6Ba/6BuB0WibvRcbgTk4DbpDsxibifkILHNL59SmO4x0mpuBcdi1k/X9EtcUDO5X/2GHVywIihs+AwG97bWxumNsLjSpQL0nfMXR3b6XfYSb+VPo0aQ64uGHF3wzD9Nga0avQzYOSsK5USvTTtYUhFv5VOgwS0ovldtF6XRolOrZLiWyXaGF5x5pVKTlMFGml/1ZxtZWqMI/Sb3bt0EcqWvI2SZW9hk/m72GxvLLKttmisUOpijS0ettiqd0AZ3c+2BTlJ2VYGcLUj0hm7YlzmodU+g/YnuuNAiqeAVgcyvXEwyxeHlvvjcG4gjuYH43hhGE4WReIUlwmu4k6CCahYI0Grc+tTcG5DOio3ZqKqhLQ5A9Wl6fOqKWVvK862ysT5bdlo3J6Dph25okywdU8h2vetRPuB1eg8RHH9kY3oP2qAVie2vvC2Yl+rc+xrtQ9TC6DVxfpjuNR4ApebT+FKWzmutVfgeqdUJvgCXDVL0GqwjSSVCT4c6sIjhlajPXg6vkBj3Xg62oVnBnB1f6QDN0bacXG4FaMDzejrPS+AUwepvatBglYddUIvgFUtzX+heXDFwKq7fl7/CLh6tTTw79FCcNX2U+CqvWo+y6rDAK3m1LYQXMntnATAcbB1hK21HWwsbWBHUwcHRzg6KiCTOcGebpbW1vYkRwG3dM7ucNF5QKN2gVZkIXnDy4uCXX2gAFfsKxUSEIHwoEiEB0aIkkI3rTtUMhVkNo6QW9nBQ6lFXEgYCmkwsXXdBhzYvgdHKRg7uu8YDu8+gj0UcJVtLMMWCtLWF65FfupyZMYlIycpDdvWbUJTRTXGOntRe/IMsuPT4GQtg42RBexNreDv7onivDzaFgVtRw/hEAUkawsKkRgRhUAPH3jRQMtVqYNawebraqjZ3FzjBk+PAERGJCM9tRAJscvh6RYCBzstbG2UsLWl4J32YWlpB0sLa1jRA9bWygJe7q7Iz87Cwd27UXHyJA7v3YuS1auRGZ+AUB9f0U1QaWMLmbklnOhBp7Kzh5IeQE50fVUyOVROTrRvDbTOWijopmFDN35LuvHb0sPKRetMg4NgZCWnYm3+CmxetQZ5FPCz+brlEiNYLjaChxOtw2WL+gBxXu5KV/iwN5k7e4nRAMdZjwAeeMncEWSqQcy7Kqw08cZhhzjUKTPR7JSNFlk2mhyz0MjQyi4DzTavgqsEnDONx1mTeJwxiUO5gFexAk7N6ZTJK+L5RnE4vYzWF4pB+ZJolC+OFlP2tuIsKwZWAlqRKv8BcDUHrNi/6iVwZdA5nmcaL469is6hZs6M/cfAFZcICrG3VTwFGbE/Cq4qDOCqalEkqt6NRDVrMYnWE9BqSSTOvRsh9JPgaoEYVtUZL9TcsoR5v6tXDdsbSI3GqWhicGXyAly1mi2EVi+Dq3bLHNJyCihy0GmVS/opcFWwQBKwErIoonVW0IOxEN1WKyRwZbMKfbbFFFi8Aq7sNmDMfpOAVhOOpZh03IIpx7+ScfXXwBVDKuWOBeL320hlmHTaStpiUCnGFZswJnsVXK37AbgaMoCrgXlotRBcFVLQRnIsRK/jClIRvTaAK1IfqVe+ih74q+gBvxrt6jVo05C0a9Hlsh69bhsleKXbiD4tSbMJHU7rUe+wEmcd8nFcloUj2myc8i9CY8YO9JUcR+/e42g9cACtxw9ioLocNwa78em9m/jTpx/g+y8+xp8+eY4/PX+G3z99hE9u38SjSxdwhwZrt2mAxqDqo5u38fmDh/j88SN8Rfr26WP8kdb//tMP8ZfPP8W/ffEJ6WP85YuP8KfPnuO754/xxf0beH7tIh5eHMW9C6O4PzOJJzQ4vU/bHm5pxrEd27F+eS4KktOQFh4LP2dPuDhwB1hPRPmFIykkDvH+kYjWhyDczQ8hWk8Eq90RpvVCjIcvEnyDkBQYiuRQWjc0AomhkQJcZUenIDc2A3lxGciPT0dhYgZWJGWiOC0bpQWrcHbvQUx0dOH9GzdEueBfvvqKzuELuh73cX1oFEPnm1FB62zIKcBKCvRK8ldix+oN2LtxC/Zt2oq9m+h5sXI98lOykRgSTfuOQm5SMgpS0+kZkYjk8EjEBgYjigLYSL9AMY0NCENcQDhifEMRRc+taDENkzKjtHT/VOvhy75UOl8SgykveNG5eqhcxdSPnn0MrYLcfQW48nVmkOQFvcpLlPYFuwcjTB+OCJ8Ig7iEL1wAK14W4hGCMK8wRHhHIJIU6x+LjKh0FGeuQmnRZmxbXYYNeeuRE79cZGAFs/G61g/eSjoOhaeAV75a7i4YAh/nIAGleMrgKsInhs4zTkCrKP94CVy5hc2DK3eGVFp/+HF5oT4Kwb4xCPKmKSnUJxqh9D7AMxwuTno4Wmlga+YEW1OKCayd4ar2R4h/IqLC0hFE2/ZyD4eHayh8PCMQSJ8LC4pHdFgKEuOykJ6Sj6z0FSjIKcbqonVYW1SMwuU5yKTnWip9L7kZmdi0Zh0O7dmHilPlIjOpp70DA13daG04jzPHT+L4wcM4d7ocTfW1aKyrQV1VpVDL+QYM9fXi0tQkZqanMDI4gM7WFrQ1NqK7vR0jAwOYuXABN67dxN3b9/D00TN89vHnkh/U19/g5o1bqDpXjdMnyjHYP4yLUxdRX1OPTes3Yf3aDTh08CjKuXtyVS1q6bjYS5MhU01VNcZHx/Dg3l3SHdrOVVy9Oosb12dxdXYGU3Q8QwND6GhtR3VlFY4dPoLDBw/hbPkZtLW00rJBDA8OobmxCUcPH8XO7TsEQNu/j+IVAa3OoPxMDZqaOjE5eRk3bz7E9PRVnD5djTVrN6OsbC8FeP2YuXwLY+MztF4Xmpu7BaBqaenB8ePnxDrbtu3F/v3HBajasmU3cnNXISkpC6mpOdiwYStOnDiHmpomNDS0orGxDZXnarFv7yFsKd2O0ycrRPki+1MxtBqaII0PkqSsq7kug2zazp0HB0aGSUMCXolSwSkuJeR59JlRA7wa/yGUWgivRsU6kn5s3oiQVHo4Nm4Q7Y9LBV9kX42KLKsXWVcMqQYleCW8r+g1dxzk173d6GpsQEtlBRpOHsOxLaVYl5KIVB83xGhliNM4IF5th1ilDWKdLBHj9AJcxanMkUBKUlqSrJCs4uwrLhu0QKrGHGlaM6TrzJDpaoYsA7jKdDczyJzmWUhZV55WyPM0QCuDCrznwJXSAK5UWBekxvoQDdaHq19AK4M2cukgiX2vttBAUHheMbyK0KIkXIOSUDU2haiENoYoRbbVmgB7rPKxRTHDKtFt0P5lvys2ap/LutKZIl9jhBzVUmQpFiPNYRFSrN9CktkbiFvyK0S++TNE/PqfEfmL/4H4X/4z0n79Myz/zb8i77VfYuXrv8EmzrRaugTbWO8uwi56f8RoMc5amaOWBuD1AlzZiAHxOVNTig+X4jStxxlXr4KrM0sWi0wqzqhiICXJCFXGRhQ/cqaVBK0qly7FWVr3LH2mktZnsMWdBTnziY3ZG2g/DVzqZyKV+jXToJ9LBtnbqtpoEX3mbQGwuGSw0dIULQyvrK0kLysrg/g1HXc7xetdDg7okcnQZW8vMq4EuFq8hOLCJXQ8S1FrbCyywlppebujAzpkjuiS2dP6NmhjaGZKy42XUly3jGI3U4q1OPPHBj3WXPJnh34aow05OGGcxk4XXTww6+WDq3o/zHh4iQ52YyqNyLga4XIxGltweeGAnR1G5TJMq1UUI8lpO5aSybqFCXpt2IxdgjSsXnrNIKvH3gLd9uYi66rL2pRkImVDWbD3lpEAV23m9N7WBv1KOUY0KpF9NKpyEtlJPfRd9tI58jHNevtilp61l30DcZHN4/U+mPTQY9zDExN6L0z7emPa2xNjLmoMONoKn6s++k0wPOq3Np/votdvI8Er4fFE3wEDuEG6bqx+zpCysxKdCoednTDhrsM0jcumdM4Yp+sx6Mi+TkpRsng7JhrPsjLwJIvhVRyuR4Tjir+fyFYbpu+j35a3aU3XmbOdrEUm1TD7guk4u0yLIY1S6sbHGU7sd+XkKDo2jikdRSnfABuom5uJzCsGjpzNxeDqqq8/rgeF4CbFRDfDInEzPAq3ImNxNzYJDxNS8TgpHU+SaBqfhNthYbikp+tD+2QgOOIkExlzfXwN+Lvi60O/xUEB8LiU0EGAvG7O6GNjfxo/9jjJMexCvwkPN4wwuNKoRbZVL2db0TH10FizmyEVve9kKVlO6FRJJYLcSbCdrmUrTVsZXKnlQk10LLX2tqigfZ0y5zLBZdi97F1sWfo7bDR+CxutFqPE0QSlSguUaq1R6maLrZ72KPN2lDKugp2wPVQlygQFvIrUYSeXCTKwSvDAfoMOJJJSONuKoZUPDmX7GcBVEI7mh+DEinABrebLBFcn4tyaZJxbl4LKDWkGaJWFmlLSlizUbs2cF2davYBWyyVoJbKtCtG2dyU69q9GJ2dbHV6PvmNsxr4Fgye2SNDq9DbJkJ2zrSrZ12q/AVodxsX6o7jUcBwzTacw21KOq+1ncL3jHG521eBGN0MrNmaX/K0kcNVO6pCglegm2IunY314NsHqlTROGuvGM868GuvCvdFOXB1uw1R/E4Z6GtBjgEwdXQ1CDK7aOuqE2hkqddYItXW80A8h1otOhD9luv4qqPprnlav6iVw1WHQQojFUKrdIAOgEtlWrVUUPxkyrlrnygSr0MylgvZWjnCwdoStlR2sLawFuLK3dRBd+xQKFZyUaihJ7MtkZ6cgySFzVELppIWaOwTSoMaDgnZPzwC409TN1Ruebj7w9vSHt4ef8Mdy4YwuhRZahQYuKi08tS6ICgwR0Kps3UYc3r0XJw4ew6HdB7F98w6UritF6dpSAa52lOzATlJJ8UYUZeYKcFO6ai1qKNCcpkBzrLMP+7fuQmI4Bea+waQgFGXnoLa8HBcoWLowOojOpvM4uGMH8mgAE+YTIPy1/OlY9e5e8HDzhJenD7y8/OHjHYLgwBiEBicIjytntQ/kjq50vs5QyLR0bnoEB0cgmG5Ars7OsKcbhz3dqNy0GoT4+VGgHiY6IXq7uAhIZf7uYhi/9TZM3n4HpiSrJUvhSA80J1t7KB1kAlxp1Wraris8PD2gc3OBUs3XXAmtRgM93dyD/QMRGRSKyIBgBNODiv2urJca03YXwXqJCdS2Mrg7OcNT6SqyALzUHjQw8YQnTT01HvB39UOMNw3OaMATa+eFVBN3rLcIokF0EuqdstDE2VY0oG5yzESjXQYaOdvKmsFV2n8YXJ0yisOpZXPwKgblSxlexfx/FFwlkhL+IXBVtTDrask/Dq5Y9VxG+Ir+YXBl9v8AuLL82+BK+Fz9bwKu+ueh1Q/BVe/fAleKVfTAX4UOZTHaGWCp1qBTuwY9LuvQ77IBfc4b0KvZgC71ejTJilFN26xwKsRZ1xWoDFqLpvQdGC+rxJ3qPjzqGcV9GlTdnxzE08vj+Pzedfzp4/eArz/Fn7/8GL9//gRfPriDT+/cxEc3r+MD0vPr1/Dw0gzuTk7j8cUZAXa+ff4c3z57is9oEP3p3Vv0+jG+/+RD/PnTj/CXzz+m7X0GfPMZ/u3zD/H9B0/w+2cP6HPXcJv2O3CeHi5VZ9FOg7fyfXuxOisTMRRohdF9MdTTD95qLn1zQ7CHP2ICIhEfGI04vwjE+oQhRh+MKDd/RLr4kLwR7eGLeJ9AJAeFISMqBunRsUiNiEZaRCzSwuKQEhyLlKBYZND9Oic2BfnxqShISMGajBwcLNmKntoGPJyZwe8//BD/9s03dNxf49v33sOzK9dwdWAELacrsG3VGhRSoJdHn11OgV9mdAKyY5JQkJSJorQc5CSkIyk0BnGBYUikQDE+mO6fdD4hngyZvOg89AjzpvtiYCgtj0YyZ5AFR9H6EUgQwIs9pmLp/MMQ4BoAfxc/+LlI4MrXWS/us65yZ5KW7rdutMxLlLz76bxExpVe7UnXSy/AFWdWhXiGINQrTMAqzsAKM7zm7CnOuuJ1gtyCxDwGV8vjsrGpYCP2b96H4zuP4eCWA9iQvx5pkWkI9eBOgL4CXPnQPvzZIN6dOxdG0zlFI4QBlGcE7TNSgCuGVrGGjKtQLy4dD4SbwpueI15wdfKGXhcoAFVcWBoSIjMQE5KCcP94et7EIy40BdHBSfB1D4Xa0V3AK5m1BioHd7ip6bi9YxEamIQA+rzeI5ye+wyuwhHoG40IeobGR6UjPSUPyzNXkoqQm1WElfnF2LR2Az3nS7GtpBRrVtCytHTkpGeI13u27cDpo8cEvOrgbKWqGpw4dAT7d+7Gob37cObkcdTS75QzrYZ6ezHc34f+7i70dXVisLcH02OjAmBNjY6K5YOkCXo9c+kyrl+7ift3HogSxK+/+hrff/8XfPbZ5xgbnUDF2UoBr86cPosD+w5i9crVWFVUjK2l27F3936cPFmOupoGUh1OnTiJk8dPoKeLgs1HD/HtN1/jj3/6Dl988RmePnmIG9euYGJ8jAKudlScOYtDBw5iPx37iWPH0VBXL4DV1dkruHXjpsjeqq+tp3UOYDed48GDR2hfFThbUY/q6mY0N3dhdPQCrl69K8DVuXMNovyPxRlTA4OT6B+YQH19G6qqGtHQ0I7Gxk5UVlLMc/AkSkt3obh4E/LyipGenoeYmBQEBkXB3z8cKSkUf5VxRlY17acTvb1D6OzoxfFjp7F2zUasKd6Ao0dOoL27AyNTQy+BKwGvRBngC3DVNzRIGhCZV2NszH5hUnhcDYlMpyGMjA3/AEz9NXDF4s8NjQximCETgyeROSVJeFeNjUgafwGyxvk9H4Ohu+DL4MrQcZCOc3RwACN9vehtbUF7XQ2aK86g+tBB7F1TjPxo+lt0UyNK64hojQNi1HaIVloh2smcpi/AlYBXNEhLFNlXFkjRWMyDq1SNKdKcTZFhAFesTDczkrkQg6tsg+fVQnCV62mH/B8FVyqsD1ZjPQ381oerBLDaYNAmAa7UIstKyrgiRRqgVZhagKsSg+fVhhAnkW1V7Gf394MrF1Pka42Qq1qKbMViZDguQprtO0ix+B0Slr2G6Ld+jojX/gfC/vWfEPOL/460136GnNd/hcI3foNVv3sd6956E5veeRuli95BGWnnO2/hwLtv46QJdw20EEbPc+CKTdUrjI0oTlwswav5rKtFhrLBJRQvLhOqWLZU0tKlws/qnJERzTeSls+DqyWopO1xd79mLvOzs0ELTbk88DyX+ZmY/gBcVS55h2K+36Fq6SLUmSzFeXNjYeDezNswNxcZVc10rG2cQWVvhw57e5Hp0u3oKDKueHvVFO+fozHAucVS1lU1HRNnhjVaWtL++XO0vsxRMsh2tKfPWaGF98HdBGnbPXb2FGfZod3CCh00Luvjkje1Dpfc9bhG45xb9Iy9RWODWb0vxp1dMKJSY9Qg9sPissJhGmdM0GsGV2NymchW6rYwFaV/nGUlQStzAbF6bM1F6aAoE7Q1FZ0GO61NKG40ojiQyxaNJXBltoxE820sKR6SYUj4P6kwolSI7CQGV9107MN0HBfoWXvZNwBX/INwJSAIl/0lgDXJxuhenpj09sI0adLdRQAaBjLcNY8BFWdYSTKblwSupOPut5WgFsM3zgrrdbDGoJOjAGnCg0oYr3MGmpPopsfw5mKAL+4nJ+C95Zl4mpmG+0nxuBU5B690Ar6N0ja4LG/EiaSUYUStEBlQ3MWwn86v28EW3fb0fTjaYZAzoUQpnwMmaN1x7jxI16Xb3BRd5mYYpO94WqfDNW9f3KDzvxEYjGs09hUKCceNsGjcptjofkwiHsen4ElCMh7GxOJWKF0rHy9MuGjFNeXuhlwyyd+Z+P7MTehacBmpJYbtOSPPVoKStN92uobdnIVF12GYjdlpfMrAqkdOx86G7PQ9vQBXcnSQ2pU0VbEZu0JkWLVpFWglNatlJLl4zRDrPJ3nOdrnKfr+j9Pv4Qhpt/FibF72FjaYvoWNtktRojBDidoSm11sUOphjzK9I8p85dgWwODq5VJBzrjaEe2C3XFuBnDlhQOJnjiYRFPRTdBXyrb6SXDFZYLxErham4LK9Wmo2piB6k2ZqNmchdot2ajdmo26smzUC2VJ5YH0umlbDprmsq125otOgu37itF1YC26D61Hz9GN6Du+WZQHDi3sIlixy2DGvh/TNQcNmVZHcbHhGC6dP4mZptOYbTmDq5xt1VGFm121uNVbj9u9L4zZ50oEOdtKQKuRXjwe7ZPA1XifBKwmFmisBw/HunB7pAOXB1ow3tOAfvalmgNLBkP29k6GVrXz+jFwtRBgvQBXdVJ2Vsff1r8LXHX8CLiaX6fq5RJDhlQtr4Kr6hfgSsq4UoDlaCuDg60DHO1lUMiVAlZx17v5DngqHVRKZ5rP711ExhWbrnsynPL0h7u7H3QUuKtVrnCSaYRPli1nQVnag+GYVuGMEN9gpCemYmVeIbasp8B8204c2bUXR3bvw75tu7B53WYULF+BLAqo8jLzsHbFWmxdvxV7Kbg6tHM/Du/ci2MURJYfPIqak2fQVl2PVtLxPYexjdbbVbIN+7buQPWpcsxQMPXeg7t4dOs6LlHAUnfmDErXUPAfm4iY4EgK0KMQGhACH28fCVzRAM1Hzx0IwygAD4JGqYfc0Y2uhRu0Gi94ewUiPW05ttFx7tixE9k0uONsKwsTIyx++y0sfustLKMH6xKaLvrtb/Hmz3+B1//l53jzX3+JRa+9hmVv/g7W9EBV2dpBK1NAI3eCmuSs0cDFxQU6Fx3UzhroXF3gF+CPqMgoREdEIogGXB5aF6jt5XA0t4LVEiOYvrME1ktNoLCwhZa+O1e63u4KFxowuRsyAjzgSu9ZXNoSxh2u1L6IsfFAtqU3yuyjcEaVjgbVcjQqsmhwnYlGhwyctyXZZKDROp0erqmoN09Gzd8DrhYCK1ODfgCuYnGGtdRQMrg0Zh5cCWhFqjKKFqr8TwJXlbSsyiwR1eZJfwVc0TLuJmgWL1RjGodq4xjpOJayl1UEKt4Nn1elKBVcoHcjpPJAg/4RcMWQqoGO8VXVmywEVj8BrowNpYJm2Wgxz3mlTPA/E1wVLQBXK14CV722xRQ8SODqRZngRkOZ4MvQar6T4E/oHwZXyq2kLQaVYsKphAKzOX8rksOcx9UaDNsZ/K0WlAr+GLjqsy+k4KeQgkiSbAV6ZUXok70AVwJeyVbS/JXolq9Ep2IlOlgMsVSr0KUpRq92LXo06+j9GjTT/DraTq1mFVoDt6A//RAm1lbg8r4mPKwZwSdD1/DFpZv49OoVfHzjMp5fvYAPrl3E5w9uicyob589xPNrs7hJA63Lvd2YpUHWPRoQvnftGh5fnsWVgSGMt7RhkgbIswODuD48TBrC3clxfHz7Jr5+8oi2dRef3L2Fzx7cwde0vW+e3se3pD988Jj28RCPZybRWXUGJ3dux8HNJdiYl4v4wEB4ONJ9he453DTDn+7rIXSfj/AORqRvKMLpPhnuGYgIUrRXEKI9AxBD9/9IV29EunnTe18kBAQjje5hGRSEZcbEITM6Hkk0YI7wCESIzgcxtK3l0UlYk5GLjTmF2Jy/Evs2lqL++ClMdnbj0ZUr+PTxY3z93nsio4xN4y/3DqKJ7vs76T6+MiUT2ZEJiPen46H9hXn4Ito3BEkh0UgJZ4+oSERRcB9BQXKwpxf8dK7w1fL90AUBLh4I9/ZHfHAEUhio0Xb4Mwy7ksPiSIlICE5ApE+kgE5B7oEIcPUTZYEBrr6iRNBNroOzgwoudO/1UtO2uWuuzhPeWj0tZ/N17h7oJ4ErjxAEs9yDEeQmQSqez8sZbgW4+Itlkd6RSAxJFOWBDK72lezFyd0ncHrvKewt2YOi9BV0jtHwVfsIcMWG8CEedP7eUZKfVWCSKAvk7KoovzgBrBJCU5EYlia8rgLcQuHu5A0d+1g5eMBZ5gl3tR+C9JGIDklGbCj7RcYj0CtCKMQnGsHe0QJuOSu8oHJwg8bRHTqFN9xUAfB2DYefVxR8PSOgdw+F3i2EXocj1D8OUXQekSEJiI1IQXJcFtISlyM9aTk93wuxc+t2VJ85i/rKagGk1qwowvpVq7GjdCsO7NojMq/OHD+B5joKxBpbUHeuGicPH8XxgwdRWX4aXa0tmL1wAU/u3cPje3dx5eIFAbAGurswQ38fD27fwp3r13BxYhyToyO4ODWN61ev487te3h4/xGev/cBvvz8K/zbX4A//vFPuHPrDmqr67CDn+0Ukxw6cBiHDx7BiWMnceZ0Bc6drUITHcfI0ChmLlzC2MgoOts7MNg/QJ+9jS+/+BJ/+tMf8eWXn+HRw3uYnBhDS3MTfa4Cx44cFeCKodX5+gbx2bu379AxvI8P3n+O2zdvY6C3X2RlnS0/i9raBjQ1dQj41NDQQcFaL8bGLuH69XuiLLCjY0BkT23evFOUC1aco/Wbu8X6XCLIwIqnXBLIYIuzrLKyCoU4w4rf5+WvRnh4PKKjk8W806cq0d01iIsXrojywJbmTmwr24WsjDysWbMBNefrMHphBEMTgxgcZw1hcGwYQ2NSaeBcqSCDq97BAZF5NcJlfBcmMT7NPlgLYBNnTC14PQevfgxcMbQaHKbtDfVjaGhAwKsRQ9bUnBhGCdGxzImB1ZxGDNBqDlyNGuYND/SJTD1Wf2cnupoa0VJZiYZTp3B65w6ULM9ASoAeEToFwjWOiNQ4IEplgyilJckCMUouG+RugxYLwJU5UhhYaedkNg+u5mCVJIuXlO1miVxPyecq19MWOR62yGODdl8Ziv2dpHLBACXWBnKmFHtUkUKV2BCuwkaGVqSSSA1KeCqkEZlWm7n7YJhawCqWBK4kj6s1ARK4YmjF4lLBtSxDqeAaNmn3skGxB5cLWqDI4HOVp16K5U5LkCV7Fxl27yDV6ndINP4NYhf9KyJe/58I/eU/IfIX/zdSfvNz5L75G6x46w2sfPN1rHr9Nax947coeft3KFv0NnbQdDctO/Tu2xQrLkOllTmqraxQaWEhMq7OGi1D+dIlOL34XQGvTs3Bqx8BV2cNqhDgatn8snMGqMVZWNWmJpI5up0tWrmbHxu7W1pK4MrYBI2mBnBlZYHz7L21ZJEErmhaY7SY4jJj0S1QglYWtL65KBNkcNVmayuyrrjTYKuh4yB7Xs2VCi4EV1zKyN0Mz9N2Wm2s0eXoIMAVd3jrkjmgw85ObJOztvoVTuinsUK3nSO6uUSQnl8zel9c8w/GjeBwUXrGHQUve/thnJ5vI2rO0NFijKdKFUZpHDdGY4xJ2s6EQoFh9kCytkIvm46T5gAQQyv2tpKglTk67RhcmaHDhiEIgytjiv+M58FVG4vLDW2txHEPqtgQ3EmYg/c52otMrA7OEmNPLq0zJt09ccGLu/z5CXh1JTAEMwEBmPLxFuDqgo8eFzw8MMZlbPQddXG5nQFUcWlglwVDIBN0W/B8Ezp2Ezp2U/TbmAtwNWBniX47C5KVMKAfdZKLToGTKiXGnegakEY584rej7g643JwAO4nJeBZZjqepKfiIb2+Gx2J60H+uOTlhimdGuNqOV1LhlZySVo6R43TPLjq4S5/MjuRkTXEnf/k9gJcTZHGOBvL2hKdpiai0+KITIbLbu646eePmxQXXfcPwnWaXqXrMBsQStckFLdCo3E/Kh6P4hJJ8bgXFUnL/UWWV6/Mnr4ba2EU32ttIa5Fh6kROs2MBeRj2NfP34UobyTZWdPxOQioyD5W3bT/TnrPvzUGVz0LwFUnXas2Jxla2W+Njr1NJZfAlUaBFs6wUjmiia7DHLhqUDjgDP12jpssE9lWh8yWYafRIpQs+x3Wm72NjfZGKFFZoMTZCpvdbLHF0wFl3jIDuHLC9mAVdoZpsTNCJ7KtBLiK0mFXjKvoKLg/0QsHkvQ4mExK8zZ4W/nhMEOrnAAcecnfKlqUCZ4tlsoEK9enGqBVFmpKslBbmo26rctRV7Yc9dty0CC0nJSN8zRlaNU8l221S/K24mwr7iDYc3gDeo9tQv+JUgGtXpixG0oEq/ZhuuYALtQdwqWGo5g5fwKXGk+STuFyczlmW84KU/brnTW42V1ngFbncadP8rfiToIP56FVD56M9pIkcPV0jDOvpFLBOXD1hN7fG+nC9cE2XOhtxHBXHXrmwJEAVHULoNVCOPX3gCsJWonOfu3/mP4RcDUHr1pZP5WVxSbsLZVCbfPgSjJn5/ctNL+p+Rz+m5KCb6WjCk6ObMLuBKVCBZVSI2CVs1YHLYlL6RhcCT8rVy94eEigR+/lL6CVp4e/6ErI4ErlpBPG7mYm1li2xIxkChsLO+hpUJNLg5S9O/ZQUHoKdRUUJFDgWk0Dkb0UyK7MLURmciaS4lIQF5WI1IQ0FOaswMbVm7B90zbs37YHx/Ydwjn6LH/m1IEj2LVxC9YXrMTqnCJs31CGimOn0VxdjwEKKq9TMPvkzk08oQHcvauzuDgygtbaehzcuQfrCoqxPCUb0WEUlOspkKebvouLJ51PIHz0oXDV+UHm4Aob/g+zgws8aeASE5WE1cUbcejQMZw6eRplW7cgMTYG9vSg+9XPf4b/+X/9X/hn1v/5f+Kf/4//H37x3/873vrFr7Dotd9i6RtvwIYennpnZ0T4B8CPbuRaupk6OcqhlCsgl8thSw8VK3qQaWidmLhYFBauQH5uHmLCI+HlzL5cPEhS0aDDCRp6iGlJrvS9uckZWjmTXAW48tZ4wFPlDlcaWLnIdJKJsNwN/rY6RFq4IN/WH3tVSahyzkajKgeN8hfgqsE2HQ026fSAT8N5i1TUmyULqPMfAVenjeJRLjyuJL8roWVxkkH7fwa44umrBu0/Aq1+ElyZS+fIvlY1dPzVrDlwtezlLCrWQmh17p1woYpFDLek5SIrywCupFLAnwBXtL96uqYNdG1/oP/NwJXItrKTsq1G7Tdi3KEEE//F4GpKtXWBtlDQsHk+6+oH4IqN2dmQnUsEDXoVXDG06nEoRLfjCqEeWZEAV/2kAYeVBtF74XtFy2mdLpmkTjldJzldLwW9VjLEKkaz0wrUyvJQ7UTXMqAUl1acw+Ojw/io8Qo+672Jr8bv4qtL9/Dxxat4NDaGG/3dmGyuw1hjDa70d+K9Kxfx8Y1reDg1gam2NvRU0Y38TDkGG+oxO9CP68NcOteIs7v3YlfxGuxZsw7lO3eh/exZXOzuxJPLM3h2ZZbWG8RkewumSFcHenBnYggPZybw/OZlfHb/Jt67OoOprjZUHdqP0sICpISG0D1DASdTC7jYyRDirkeUbzAiufzbww8BnK2qY2iiR7CLDyLc/RFD9804rwBEu/si0s0LUR7eiKcANS0iAlnxcchJTBJ+UwyuQly8oZdpEaBxRwq9X0uD420r12Ln6o0CXB3fvgvnDhwWHQdHWhnIDYkuhxNtHWgrP4fjZTuxOb8I+QkpSA2JQox3IELc+Fi86Fhp/97BiAuIQGxAhABXYXofOmY3+NBzjOVL99IAV09E+AQgMTQC6VEJyIpNoWmSAFf8uUhRzsdZUQytghBMCnTzR5AbZ22xfxQboevh4eRK919nut9yeTZnt+oF3OIMrQBDFtWcAt0CBawS3lZspO7MAMxbgCteHuUTicTgRGREpyM/KQ/rctaKMkHOtjqx6zgOlx0SMCs5NEkqYVTqEeQSKHU0ZLnR8eqjEM2ZUsF0rcPSkBqVhbTobCSFp9P5xopsK3cnPm4f0SHQRaGHjuSlC4S/Zzj8PcKEt5Wrip6JCi+xjKdaRw84y73gqvSBp8YfHmp/uLGpO03dnYPgqWMFwsM5AN5uIYgKSUJybBY9X5MQFhArIFZ8ZCqSYuncsvNxeO8B9ND3OdTTJ8oAt2/egqP7D6KGvvPTR48LgLVzSxmqzpzFQHcvRvsHaf12dDY302d6cPXiRXzw5Cm+/eILfPP553jv4UNcnp4SAIKXz16YxvWZS2K9W9eu4v7tu3jy4Anee/Y+Pnz+kTBX//ar3+Pf/vxv+PP3f8H7NL+vp1/KuDp1Fp0d3ZiauIBrV67h+tWbQjev38aDe4+EqfuTR49p2VVM0N/t1MQkbly/jjt3buH69SuYnhpHa2sTystP4+yZM6irqUUT/Z22t0rlgVcuzwpYxdlWszOXMTo8QsvaRNZVS1Mr+vuGMDQ4ga6uIQri+jBIr2/cuI/33vsYT59+hEuXrouyQM6m2r59P3bvPiyysLhEcGhoSvhecQlhT8+IKBnkMsH8/NUoLi5BdXUjrTNJ69ejoGAtYmPTUFS0Dvv3HUVzUwcmxi9i5tJVChJ7sK1sNxLiUpGRkYMzVWcxenEUg5MDGBgfkMDV+AgGx174WvG0f3hIgCsGWIPc2W9yTPhaDf9IxtVCcDUHrOaA1pwWgqtB0vDIAEbYm2pEEr8fFtNBMX90dEhojMVQS2hwXjx/nJfRcY7094mMvKF+CV71tbejrbYWjRUVqD56BPs3rUdhQjSiPXUI1cgN8Moe0WobRKusEKO0NMAr9rrirCtzCVypJWjFHldpzjw1Q7qLOdJdLZAhZL5gao5MUha9z/GwFvCKpzkeNiLzas6gXeouqJCM2gW8csI67g4Y4oQNYSpsCle/gFb8muZJWVaqeWglFKLExhAnAa7WBsqwho3Z57yt6PVaA7ya87law1lXnnNZV+Yo1JlI5YLKpVguX4ws+3eQZv0mkkx/g7glv0Tk7/4FYb/67wj/5X9H4m9+huzf/QYFb72OgtdfQ+Frv0Dxb3+FTW+9ie2L3saut3+HXW+8jn2/ewNHFy9COQ3Ez5qb4qypKcWLy3BadBV8V+osuHjOqF0qFeTsqjlgdWbZYpSTzhotAFdz8Io7CpqYUHxnhjoLQzdCirHZZ6qJpo0CXJmjfpmJKBls4o54FM+3WJqhngbl1bT/ysXv0HQRxWzL0MjLLSxpOW3DnKZWUplgM4Mqc6n0kIEV+10xFGPT9houZ+RSwSXcXZC2ucyI5hnR9kzQSJ9ps7Ol+IG7usnQIZPEhtn9KhVGXVwx4eaJCVcPAX8Y/FwPDsW14DCRrcPlZjfCInDZ1x9jNIYZVmsxSuO2MY0WI0qVyLqa5E55tK1hBwf0W1uhx8JcSGQuGUryRMaSLc23o6m95G/VTeq0N0eHrWTU3mMjGbR3mBmjjUsZzbgDoZUAOYMqBQad5BiQOdDnbWm+tQBXXXb26KNjGKLjYoA14uyCSQ8vzPoH0fGH4nJgAC6wx5WPHtMe7hhTKkWpXq8VZ1JZiSwiLoHjcsABO2vpWK1N0WdjSuuZCw+sQTtLWscKw442ku8Trc8lkdMqJcWJTvRaQbEhd/ej68Kd9jR0Xd1dcCUkCA+TEvE0LQ3P0tPwODERtyPCcMXfBzNerph202Bcp8So1omkwKizBK4GnOQCWPVyWaNMglcDDtJ+R+WOtC/uKCgXr/vp+nRyyaelhfC7mnFzw3X6Dm/S+d9ggBUQgit+wZilOOUqw6uQSNyNiMGDmDjcj47GtaBAjOo06KRzb7c0pxhcgnhc6tluspS0TACsLvouGPD1WptJWVl2Nui2s6PP2YsS1jZbzgh0QLdMLnytGFr10PXppt9FJ13zNjreVgGv2MeKoZUT2jVSiWCzSibUagBZ5+X2wpeOywSP0v73Gb2LrYvfxIalb2C9+TvY5GiMzWpLlOissdndDqVeDtjqLcNWXznKGFyFqLEzzBm7IlywM9KVRNMoF+yOcXsJXB1I8cbBdB8cyvIV0OoIQytDttWcvxVnW5WvorFkMWdbJaNqY7oAVnWly1FfmoP6raSyHAlabc/FeaEc0nLha8XQqmVnnuRttVvytuo8sAY9h9aj98gm9B/fjIGTWzAkzNh3CHA1fs5QIli9HxdqD+JiwxHMsKdV02kBrC43n8Gs6CR4Dtfaq3Cjsxa3RIngeZFtdbdfKhN8ONSBR8KMfQ5avaoeYdD+dLxbQKuHI924NdiBmd4mjHfVY6CzDt0dEmx6FUgJMET7ZkkZTj9dKjivuYyonwBKf814XcAmQynfTwIsQ1lg60+AqzlxplXLHLgitbNapewrfj8PrjRyrciGUslVUMgUkDsqRMaVWq2BC90MGepoNDqSq+iox50CfWiw4EcDGV+fIHh5SSWC7m4UCLvoRcaVlG3lCBsrNnW3h8JRhWD6w9y8YTPO1zRQMNqHkb4BdLe04eyxEyjOK6QANwQBtL3w4CjRaSgmIg4J0YlIT8xATloOinIKsW5Fseigt219CTbQ6ywaDCWERgn/q/1le1B9qgL1/N/RqhqM9HTjxqULeEoB5SdPH+PT99/H43v3MU6B4Yn9R7EqpwjRodHw8tALSMfgyteHM7DC4OYSIMCVhamCzkEFdy63i0lBft4qbKBz2LtnH/bt2Y3iFYXQ082IM65++4tf4M1fv4ZFb76JJb/7HSzpgeVIDzcrelhZLF4MHd24kiOjkJ2UjABPPeS29nCwsYPcQQZ7e3uY0sPEyNQESrUaCXRDXbduPVavKqZrEEsDCj0CPX1oUBJC5xspvFmCaHDo6+wOvdoVnkoXeChc4OnkKkoGPZxc4OKohRuDKxnNt9FAb6pEhKkzVjgE4aA2RYCr88psNMoypTJB+4XgimT+AlwxADpnmvC3wZXpK+BKZFvFU2DxAlxVCMUJMFXx/za4spJKBefBFZcIGr8KrqKE2fq8XgJXYUJnSQyuKv5RcPUTGVf/u4Grob8GrmRbMS37rwNX06oyEmdfbcaEYkHW1b8bXBW9Aq5WYtChiAITSQO0Tr9DAXpJ3UL56HKk60dql9N1U6ygAGAF6uV5qJBlo8ZlBYZTD+H9Y8P489gHwK1vgPtf4y/3PsY3N5/g+YXLuNzWho6Tx1C9dwfqD+9FX/VZXOnvxv2JMdyhAeE0Dao6Ks6g6sB+1B4+jO7qagw3t6Dx5CmUFaxECt0XkumesD4jG2f37EF/XS0udHVipKkRjSeO4czuHajYswuNxw+j81w5+urO0efrMNXZggvd7RhpOY+z+3ajkO47AVotlBR4K0wt4KVQIdo3AAnB4Qine7433WvcFVp4KXXw07gjgI3Znb0QRvf9KDdvIQZXsXpfpISEITsmFvkpySik4DAvMRXp4XGI4aYd9Fl/tRti9IHIi0vBptwibF2xBttWrsPWotUoyS9CaUERdq/dgKNbt+P0zj04tmUbdq1eh5LcQqxOz0Z2dDzi/UIQ5eWPCHomRdA0nJ5FEfogRNJ9nEFbuN4fIXzvdHWDv4sbAlg0CGBwFebtj4SQCGTEJGJ5fBrSIhPpXMOEAbte5SHM1bnzH5fycdfAYPdAAa5CPekZRdsP0wcj0M0PPlrOsvKg7etpPT+EeEolf1wOyN5WIfSaoRWXHM6BK3+dP33OR4Ar9s5iQBbrH4OkkCSkR6YLU/bVWcUCVJUUbsLmFSXYmL8BRWkrkBAUL0oF3ej55GZPz2c7HdTWWqht6T6v8kGoPlKAq+SIDKREZopsK4ZZ/q6hcFfSuWnYSD6cnh8R0DsHCP8qHYmN2bUyDzjZucDRSi0M2B0tNJBxJ0FrZ1rmCU/2z3IJgbcuCO4aP/qcN3T0OTfaphu/V3qL+fGR/E+nNchMzkdEUBxCfOmZFRyP5Nh0rMhdgeMHj4jn/+WpC2g73ySyqarPVKC5rkG85uyrDcVrxLwrFy/h2f2HeHj7Du7fvImn3P3ygw/wh6++wh++/hqfffghHt2+jamRETTV1uI8/W2MDw7i1tWrePbwoVj++Uef4JMPSR9/ik8/+Ryff/Ylvvj0S3z5+Zf47JPPDJ0Ir2BseByTY1O4d/eBWPbn7/+Mv3z/F/zpD9/jqy++xgfvf4RHDx7j/t37uH3zFi5MTaOnqwv19bU4U87m6sdxrqIc5adP4vTpU8K/amSI/n4np0RnwtmZWZHdNTtzBQN0/q3NraQWUVLY2d6Fwf4hTE1exIXpKxgduYjRsYu4efM+Pv74C3z22Td4+PB9jI5Oi4yqOXC1Y8cB4XvV1zcmyglv3HiACxeuYWrqiugaWF3dJMoFt28/gKGhCXzwwWe4fv0uTp6sQm7uamRmFmBF4Rps3bIThw4ep3M4R/HNIRTkr0JifCpWrqTvoaEGw9PDGJj4+8EVZ10NM7waGxGG6KLcj8HSXwFXc2WBc5p7z/BKAlf9GGFj9Xlw1T+vEdLoyIDQGO1vTMCqgZfE8yZo2TiDq4EBDDG8GujD8GA/Bihe7KT7ZVN1Ferouzu9by+2FBUgPSwQ4a4ahKhliNA4IJpLBlU2iFFa/wS4skCa1gLpOkuk6ebglTnSXSSz9jQXeu9iJpROynCRwNVydwlYSeDKWhi0F7JBu68DVvo4GuAVgysnCVwFKQSA2hDq9ANwxVlVL/QCXG1cAK7Y42pdAMnfYV5rDeWCAmT52C0AVwuzriST9hynxchyfAdpNr9DkvlvEW/0a0S98zOE/eZ/IPSX/zeif/3PSH39F8h+41fI+Q13F/xXFP/21yLjaue7i7Bv0dvY8+Yb2PvGb3GQ5h1b8i5OGC3FSaNlOLF0CU4sfhcnGVgxuGKAtfgdAbDY36pi2RIBrs7QtPwVcDUPr4ylLKs6iqvrrSzQwLK2oqklGiwtRNngeXMLAa4ajEwptjKWuguam0rlegy6TI0ohluK6qXvooaOiZc3W1ii1YoN1UlWtmih1420nXoTE2H2zj5WDQyvLK0EvKo3MRXwijsLCmBlZIx6IxOhBlp2niEXwzQuX2TvK5lMgIUhZ2dMenhixtcfs5ylFBSM66FhuBURhethEbgaGo7r4ZG4Se+vBYfiot4HU9y9z80Tk/ScG9VoRJbRNG1nWqOl2Mce3XScnaZSCVu3hZkoNRNZV8Kk3QK99jR1IDlaosfRCl0OFiL7qsuOTcrpM1am9HljtNH1baNr0W1jhQGFTHQVHBRAxwHddB6dDK5sbdDNJuFyBQaVKvQ7KdErd8KASiOOczYgkM4pCJcDA3HJzw9Tnh4Y13JZn0xAIPZtGlPIMaFUYFLthCk2QXdyFMbknGHFwIqzrQS4srfCiIMBXNnZUvzniAk5fVYuw5jMEZO070suLrhIccAE+z656HDJxxs3wiNwJyoG92LjaBqNG6Gc/eSLy94emPbQYdxFjVFnJUYZYNF0SK3AAB3DgNzuBbSSO2CQywMdJY0opGyvCbVSdHHkDDe+3r1WdIx0TBfpOGY9vXHFy4fkK8o8ZykWmfUJxFXfYFyjWO4GxU43QkJw2c8Hw1oV2m0sRWlmO2e5mRu/AFfGS9FqtAStxksEUOwxGNf32drS92WHThpjtlpzNqAdOmic2a1gQ3b2tyLRb6ObxpqdKjXa6PfW6qSQpFKijfbZwfulc2BD9halDM1KRzQp7NHgaItqO2tUWFvgOB3H7iVvY/M7v8X6xa/Pg6sSAa5sXgZXfq+CKx12Rbpid5SbgFa7Y38aXB1Z7o+jOUE4mhuCYwyuDGWCwpR9FY1Li5NEmWD1xkwBrRq25uL81jxSLurLciVotSMPjULcPTCHJEGrVs60Ymi1h8Y5+1a9Aq62YJDLBF8CV3PZVgclX6uGY5hpPInLTeWYbaa4vZWhFXcRrMb1jlrc6KzDre65bKtGKdtqqA0Phzv/NrgaZd+rbjygdW/0tmK6pQ5DjRXob65EH237ZXBVPQ+pGAy1sJE5d+Jrr/7RbKsf1b8DXLUasqDmwNXfgldz0Oqn1m8xwKk5cNU2B64Mr+fBlRsF3Wyc7qx2hspJJbKu2N9KRT9oV/pD96CbpzvdaNzd9aKLIIMrXxrE+PuGCHDFpYJurj5CIuOKSwWdnAXk4uU++gB4unsjJDAMq1YU49TRk2ikALW5/jzKj53ARgpQI4JC4KzUQqt0gbenZO6u9/CFKx2XOx2frzsF5P7BiKaBRlwoBeY0jQ0JR3xoBLITUrFr0zbUnq5C/dlqHNl9QJQgnj93DrMT4/jw0UP84YvPgT/9Cd998y3uXr2F6pPnsCKLYVkYHZsXnJ1d6Tx86ZzCofcKhYuzlHFlbiKDuamMroubgFoR4bFITEjBqpWrsGv7DmzfsgVZNCjTu7tBq1DA280NsRERSE9IQFpcHCL8/KGmB4acHmCBdB3zUtKQlZAEN7p5W9LD0o4eeiq6kajoBmLrYA8LuunI6UYdTDetzMxMZGdmIYYeTEF0c2NvrsSwKGTEsslwDCJpoBrozsbBHvB0coEbgypHZ7jLdOK1i50a7o466GVu8LLVwsdMhRgLVxTLQnFQm4xz6gw0OGWKbKsmB8nf6lVwVWeWhOp/D7ji10akpbRsKa1POsNZVgJYzXX++4+BK9Ex8MfA1QJoxd5W1VwKaJksxKDq1YwrXs7nWM2dBA3eVqyXwNWCUsDKuawrkW0Vhoo5cGXwwGJVCsP26L8Orv6Kx9X/TqWCAwvAFUOrMYdNmHDc/AJayctwQW4AU47bBaSa87tamIn1j4MrSXPgauolcCXBqx+AK3s2ZWdo9QJc9dlLGVS9nEXlsEICVzKWVBIogasVFExJGnQowACpzyGf1s9Dt0MuBXi56HDMQ7s8nx7+BWhSFaDaKQdnlNmo8l6JkYJj+KBqCn+e/QT/9uQPwPvf4c9PP8c399/Hh7PXcaGlGVW7d+BUWQkajuxHx5mT6K06h/6aagzSYJyzreqPHsWJbdtwrKwMlQcOouHESZzauRubcvKRHhKJDLovbszOxbEtW1G5bx8q9u7FkdJS7Fi1ElsK8rB95Qoc2LgOhzdvoOla7FlXjL3rV+PgpvUiu2BddiZiKJhzp2BTTcG5ztYBvvRMiPTxRxzdn0M86R4vV0PnoIRe5YIQN7on0305xMULoTpPRNBUyNVTAlcUTGdFxyA3KRH5qSnITUgWnlZcHpgSHIVoei5Eevohke7BOTFJKExMR1FyppjmxCYhKyoOWZGxyKZpXmwC8mLikRNNr+MSaZ1UpEdEi22E03070ssf0fRMYnP1CO8ghHkFItid/aUYWnmQ3BHk5kHzPBHoxp0A6TWdT0xAKFLonp4elSg8roLd/OCldKP7J99DXei1lwBNoV4hwqydywUFvPKifXjTPNpPIO0ngK4Fm7OH6QNp/6F0zSJEmSGbsYfppS6CUongj4ErP1GOyMbs/Bn2uEqPTBOQak32ahQk54v33FUwjpaFe4UJc3Z3uq9rbTRQW6vhZKGCytoZHkpvkXXF4IpLBNnXin2v/F1DRLdBNmQP8ghHbKDkeeXnFgJX+oxG5gGVvRtkVpqXOgjKLDWQW0ngSuPoITKtvHXB8HYNFuWDbmo/0YVwbqqWuUMjd0d8RCo2FG/B6sKNiI9MQZB3GKJD6TukZ27phlKcPVEusqhuzl7FpYkpkX3V2dwqIFbFydMiA2tX2Xbx/sHN2/jq40/x5Ucf4/MPP8JXn36K7778Et998QU+ef993L1Ofz9jY+hqacGpI0do2ycwMTSE9x8/xu+/+oqe+d/g848/wbPHT/Hg3kPcunEbVy5fxcXpSxgfHRcG6twp8NKFS7h9845Yh0sJv6VY4S9//gu+/+P3+Oarb/Dxh5/g7u37GBkaE95W7FPF2VLNjY3Yv28P1q4pxrq1q7Fv7y5UnjuLro4OYfTOpvBcpsjQ6vrVG7h35wFmLl5Bb3cfOjjrjPbPxyJpBldnb+DG9fu4Trp9+zE+/PAzfPXVd3jvvU8wMTGDioo6Aau45I+zrbhDIMMpzrSanb2NW7ceienExGWRdVVX1yrWY3V1DYrtPH/+OQYHpwTMSkvLRWREPKIi45EQn4rsrHxhiRAZEYfU5Czs2XMALZ1tGJwcRP9Yv9CAKBccwcCoZMg+11GQX0s+V0MvwBUbqbPXlAFGLcyo+nvAlRC/Hx7A8DADKu4IOCAA1kvgaviFFsKqhfPHSOMGgDU8NIChwX4hfj3Y34ueznb6zdWjnr6/yuNHcahsC9ZkpSHBn+JXZwXC1FwuKIGraJW1yLqaB1ds0q6WPK64q+APwJXOQihNZ0YynZcwb3cxR7ablQFekTwZXNmiwNsOK3zssNLHAav8OEOKM6UUAlq9DK5U8+CKSwM3hirnNQew+DV7W20IURjAlRzrAhleOc5LeFz5G0oGF4CrOXjFXleFBpP2XOUSZMsWId32LSRbvoEE09cQveRfEfbmPyP4V/+EsF/8E+J+9T+R+trPkPXaz5H/2r9i9euvofSdt7B36RIcWrYYB95+C/vffB0H3noTh2j+kXcX4diSxTgu9C5OLllEMeS7FEMuns+8Kl/CXQUXi86CEriSpgyuzhovE6o0NUa1uSlqLcxQZ2kuZVtZmeO8tRXqLS1Qa+gsWM9lgqYGnytTA7xiA3Va1iy6DJoJkMXZVrVs7m5sJLKkRKYVwyvrOXBlLj5bK7KplqFOlAJaoNFCyrpioCXm0zq8L/bH4tLEemMTUTbIpvH1dIxNbPzO/lByOQY0GozTeGLG1w9X2RcpJAw3wyNxJyoWtyOjcY0zrei5PEvP2euh4bhF72/ReIi9k2a8fTHl5o5JnQsu0Bhu2lknugxyh8JOOi8GKV0WBs8oNjwXpuwGQ3aSmDK0EhlXpuiwMRFeV11cLmhqZABXRuiyXgiuFPPgqoPGMQyuuFxtiEv1ONtKrUW/go3NpQwsNkq/ROd2JThYQLlLvj6YdHMR8GqEjcXlMgGBxpUMrVSYcXHGJTZIF2DLFoN2Vhi0faEhntqwrOm1LcWjthT7kUQGlgwXtBpccnXFRTfOpqKpp5e4The9/XCBphd8fHHJxw8X9V7iOEadNS86JuromJy5k6AM/XIHDMgkY3buqjjEx0riMskBGb9XCL8vPo8xtVJ0eBxggGdjI7LJuGxwTEnLlWqShs5Nh4su7nRcXrjorheeYNOenpjydKdr5IJBtRM66VzbOdvKirs70ndjKWVdcbZVs/ESNC57l6ZLKY43FV0k++3YHJ++C3tHtFMc127ngE5HuQSulEr0qlTopTFnN/3GOmnaRu9bGV6R2lTcSVCFTmeSRilKB1ucHNEot8N5R1vU2VmjhnTO1hIn2N9q6TvYvOh1rF/6BjZYLsJGuQk2aaxQ4mKLzR72KNU7YquPDGV079oWqMT2YDV2hGqxM9xZAlfRDK3csSfO/eVSQQZXaT44lMngKuAFuOIywaKIF6bsxYk4u5rGs2tTF4CrPAlcleWhYVuegFZNO/PRvKtAqGV3vlDrbhrn7FmBzr0r0cnQaj/7WxnA1dES9J/YgsFTZRg6vR3D5TtEJ8EX2VaHcLH+CC6dN5ixN5/BFZFpVYlr7TW43llHqseNrgaDITtDqyaRbfVgqAMPh6Uugj8NrnrFskek+7Tu5Y5GDNScQeu5Y2ivP40e2ke3oVRQwCruzmeAV5xp9Sq4msusepGR9UMthFFzQOnHoNVC6DQHrhbqp+BVq+GYWl75zML155b9AFwJ36tKNDefQ1NTBf6bP2dP6f3h7xOAAL8A+HoziHKHjm567nRz8fb2gQ8NXnxpubfeX4ArPRv2chc7mrq6esNFpxfgypkGME5OOgGu/GlQkJ6+HKkpmQijgZW/Lw0mgkKRRAOPnIwsFCzPRUZSCkL9A6BTaaCwl0PhoIJa6QI1bcPBTgFLM2tYkxS2MnhoXRHgRYMRLx/40uAjiKYMrlZm5+PQ9v1oOFuH89wRp2wXStesw5kjhzFFQdTzhw8oyP2czSzw+y++wq3L11BxpBx5FLAF+QQJc3YXunF40CBM7xlE5+IHJ7kH7G21sDR3IingYKuGWkUDGjdv+PsHU0CXitJNJTh68AD27tyBovw8pNMAbVV+Po7u34+6igqcoMHlisws+NBDw4NuVEkRkViVnYPU6Fjo6OZtTQ9MBT1M3OnBwtfYlR5SMroB2tDNlrsL6r31FDxGIC46GuEBQQj0oOCJzj/KP0SIX/vTINGH4Z5MSwNNFVzoON3stZLstPBwcIbewQXeds4IstYhxd4bG1RROOyciipNBpqUWWiRZ6GZOwoyuLJJR711Gj3oU+hhmowa9o8SikeFSRzOGEvQ6rRRjNCpORnH4CTLZIFo/skfAVdCy2JFmeDZpVGkSFSQXjJnF8btMZIWwivDvDNLJXP3eYi1AFoxYKs0ZFothFbz8MoyZd6UXQJykj8WG8JXLoteoCjhcfWDUsE5CaN2CVSdXfQyuJrzt/qPgKs648R5g/Y6o78TXFkUSPoBuFpOypbglWUOKZeU90K0XrvQXwFXFgZwZU2y+WGpoDBlZ2gl24xJeSmm5FuFRLaV7AWY+gG4omViuXz7vBhaXVD8FLgiqbYZVEbvGVqxQXuJKBUclRnM2R3XU9CybgG0Kl4ArVZJwIrU61Akyv66HQuFOrn8T14kPKx65Cslc3aHQgyShkjDtM4QacCxgJblUaBH19N+OVodlqNZnosmVT7OOxegyjkXp3XLUe63Am3Ld2P2cAuedl/Ghxcf4NMbT/HZnaf4+PZDvDd7BWON9ThdthknSjei/jDdPw7ux/Etpdi1ahW2ryjCjpU0LVqJzXR/Kc0vwPbi1di9bgN2FK8VZXMbsvOwObeQ1lst1t20PAerU9OwIjER+XFxpFisTE7A6rRkmsYjKyIUif7sM+WJeF894vy8EebuBj0FzC4UYLlSoOVDgVUQ3Rcj6HnAnfhC2QdQqRVdTNmwPTkkCil0X08KDENKUDhS/EMRR/PD2T+Knh+RFBhG+/oiMSwEmbT/vMQUFNPzYH12AVal5iA9LBbRXhK84syppEDaRlCkKP9jJQWHI57utTHe/rQeHSuJgVgiHUtaGO03KAzR3gGI8PJDJD2XohiE6RlaBSCYO6rqvODv4kmvuYSQPbq8EOolmbMzuOKsq1D6LJdBxviHiQwtBlf+Oi7f04tsK38Xf5E9FeHLpYMhAloFuvqJTCv2uvKjZ94ctArx9J8HVxHeUufAMK9QkU0VYvC3CnQNEKCKva3mwBWXDDLQCvGg5Zzd5RqExKAE4XO1IrUQ2bFZSAxOQIxfNCK4OyGJIVe0b5QAWYkhSYgPlkBUhF+s8LXi0sB4Nln3iRG+VgytWPw6NihRLGcfLG9doMik4iwrubUzHCxUsDdTiqmAVtZayEg8ZbDlovCGh9pPQCtftxD4uIbAy1kCWJx9pbR3IekQGRSPdUUl2Fi8BanxmQih65cal4FtJTtQcbIC7Y2tGBsYEuDq0Z17eEi6e+MWbly+gumRMXQ0taCprgGD3b24fukyHtPyZ/cf4P2HD/HhU/q7efYe3qP3t69cxezUFCaHhtHZ1IwTBw/h1OEjGO3rw/uPHuGbzz7HJ88/ENueHJtET1ev8LI6fvQE9u3Zj7It27BpQ4nwteJSvcuXZnH/7gPcu3sfjx49xpNHT3Dn1l0xnzU1MS3WY78q9qTi7oANdXU4TH+vpZs3Ycf2MlRXVWBifFRkZX34/kd4/9kHtI37mLl4WcCp2ZmruDA1g/HRKTG9ffMuHt5/gls37oiSxAf3HuO9Z5/gvfc+w9OnH+P588/w/vufinJB9rc6dOik8LfiLKrDh08LMMWAamTkAiYnZzE+PiOyr9jjijOxODNrK3doLtuL8vIaTE1dxcOHz3Hp0i2xnMsII8LjKTaLQGR4LNJSlyMlOZPe099YQib27TuM1q52DEwOone8D70CXg1iYGwYA6PD6B8ZIg1LAIvEWVesQe7mN2rwqxpbYLJuKBlcCK8WlgkuhFfz4ErAq4GXsqt+AKyG+iQZwNXYqKTR+WW99LoXYyN9tLxfQLAhmj9k8M8aJPX39aCrrQWNtVWoPn0Cpw/uw+6N65AXH40oT2eEaRwRobJFtNpWAlcqK8SqLBBPSiAlqs2RrDZDssYMKaRUA7QS0s5J8r16FVxx1tULeGUjygbz9bYo9LZFkY89Vvk6YLW/HGsCZFgbKMe6YLmAUBvDnLAxQoVNpI3seRXGUv5AG9jbKtSJxCWGDK/kWB9EYng1B7A482rO54r2u8bL5iUxvFrhai6yrvJVS5GjeBeZDm8jzfZ3SLJ8AzHGv0LY2/8LQa/9E4J/8U+I/tU/I+nXP0PGaz9HHqn49dewZdFbOGhshOOmxjiyeBEOvfUmDrLe/h0OL3pHAldLScsW4yQNyE8bLRZw6vRSzrpaJMoFGV4xrDpjtJS0xCB6TYP3c2bGFOeZUxxrKaBVtZkJqoyXocZM8rhqMICrGhNaz8REZEQxXGIzdc6A4syp86LLoAmaLEwFvOLXnG3FpYBNwgfLBi0ik8VWdBZkENVgZIw6A7jirCsBxQzlgwysRCaW4fMtllYic0vAMj4GU2Oh86JU0RLtDB4UCozqdLjk7Y2rFP9zieAteu7djYrB3cgYXAkKwYSHHkP0jL7g64+7MXF4nJQsMoiuBATjkt4HF730uOjhiSkXF4w6OQmg0UPb77Zk+GFGrw1dBbmToJ05Om1N0EZqZ2N2A8QS4MraBJ1WJvQ5E1GWxiVqrSZGFDtaCE8rUSaokKPf0YG2YyvAFWdd9VAcMUpxxDTFA1MubhihcR57dgl4pdFinMaXM/6BAspdCQzEBU9PjDlrBQwakMswKOCVAuMqJS7qGFw5Y1LlhBHep50NyVZkWAlxl0FrK0ncGdDOWmRncXdAzt6acOLMLaVk2K7VYpLLFumYxun6jbE4U41iAy65HHBSok8mxzDtd4I7E+q0GFY7CeN3NkofZEjF3l50zkM0VhshDSuV4nNDbI6vpc+46DDhqpM+r9GI8xi0tzOUQtK1sSTRdMDWXpjojzipxLXia8ReXANcfsmliSo5erk0kc6l31AyOWfQzgCLSzYb6W/kPP29cFYWlwn2OzjSdZZTXCun2NRRgKsOBzk65Qp001i0h46nl65Bt7MzOrUatKkZXCkM4MoJHRoVzSfRObPvFYOrJoUDGmX2qHewRTVd67O2ljhmboxdy95ByZI3sN6EjdmXYJPSDJt01tjkZocSTwds9nbEljl/qyAVdoQYwJWhXHBXlKsBXHlgb7wn9ifq58HVIQGu/HA4OwBHlkvgSpQJrozEmWIaC66mcenqJFSsSUHlujTUbMpC3eblaNjC0Iri8G2k7QVo3DkHrFYIte4pFGojte8tEtCqywCt2N+q9/BG9B3jMkEp24qh1ciZnaKToMi24hLB+qOY4Q6CnG3VXC5Bq9YqA7SSgNWNrvO42c0lgs0GaNWM+4OSKfujIQlaPX7J26pfvBZiaDXcLQDWQ1p2faADI801aK8+ibb6cnTTfrrmPa5egVEMrBZmW3XWLvC++nFo1fojQOonAdRfAVc/to15CXDFcIozqxZ+jpdXC0nz6X1zJdpI7awWjrVofvM5NDadReP5M/hvoTRgiA6PQVZ6tuiiU5i/AokJSQikAYIv3RD9/CjY9guEn28gfLwDBLhiU3bOqGKDdp2zh4BW3jRo8PDwg1rtApVKh/CIOKwqXo9Vq9YiOSkNITS48XDzglqpgZODjOQIFXs8OXJ3PQXUchWUcg1kjiph6m5uag0TIzOYG1vA3tIOWoUanjp3eNHNxoP9Slw9RNZRRlwSCjPyUFK8CXtKufvgOqwtWIEDO3agu6kJN2cuUZB7Dx89eYInt+9hengcFcfKsa5wLZJikhASGErn5E3n4wVnjReUCnc42DM4c4a9rY6ORQ1rCzlsrGQ0X0nn5kzXwQ852dkCXHGHo8P792HD6mKUrl8v/uPb1tBAgU85Nq0qRqQfDX703ihIT0fp6jVYmZ2DmOAw+NJAKoCWRYZHICEhAZHRUXD1cIcd3ZRldMP29tZTAJmM/JwcJEXH0iDDDe5OGug17KfiTlMXeKl18FTq4GKvgtZKQYNOFTw5y0rhCm+ZK7wcdPCi8/AlRdh7INspCKXaOBzTpaNGm4UW1XK0KbLRYgBX9TZpEtQxS6KHeiKqjRNENlOFcSzOGsWi3OgFtGKdnJNxDE7MycSgvwKuJJP2aJxZEoWzSyIFvDrHkMgAjSoE1PpxcFVOn5kTv38JXi0EV5ZJqLVK/klwJaCVSQLO8rnxfriDIB3LC70MruZKAf8WuOJ1Odvqvxxcmfw7wJUFTWldSbmv6D8GrkTGlcMmTMq3YEqxFdOKMpFt9V8DrnbMg6u5roI/Ba6G7FcboNUPwVXvK+Cqi9QhK6QH/Atw1StbIToNDszBKwZXsgIMyPLR65hLAd5ytNpl4bx9Bupk2ajT5KHWrQAVHrk47pmNw37LcTxuFSoLy9BUdgSdRysxUN2M8bZeTHf3Y7y1FbU0QNqWn4OtOVmio9X2wgIUxcchyc8PsRR8JtJ9OI0C13QK8NJDw5EeEYnMyGgsj47DisRUrM/KRWneCmxanoeCuAQk0j07xssb8b6+SAmie2RYGLIi+LPBAlSFOGvo/uAATwqkPOl+40Fyc2A5wIsCLD8KbAJ1LghydUMoAyh/2l5AIOLoXpkenYD85AwUkDgzqpDu7ZtyClBC+86JiEEYl+P9/7n76/e4sizNH51/4Nsz0zPTXV1d1VWJZotZCilIzMyMFtiSZVloWbJkZmZZtpiZFWKWLDNjGpKhKrMqq6q7571r7RMCOzML+js99z73h/c5EIcjtM/aH631bgrAQmjfSG8vJIQFY0tCHAq3ZODw9iKc2LEHB3J3IDthI+J9QxDm6i3EAIvL/tizKsYrUJiux/gEi+VwVy+EUXsfTG1gEB0/hN4jYW5eYnsGVhGeviLrKtTVF4HO3vCx94C70gk+9H7ijDFWMLXxDK5CPLwR5Oop4JUPtaOclRXg7CUytIJo/zA2nvcIFllSQe48GmE4ov2jEOkThhC3QASwvxUdnz0E1eZK2NE7gUd15ZEFg9z9RAmhMHRnbysnf7qegDfM2L3svQSs4ukCuPJ38hVQy9vWC7623nQ/4SLLikcXTI/dLMTzC+IsrOKMQhzfeRSXjl3CxaOlOFh4DFuT87AxOl2IM644+8qby/oUXsLfKtwnBonhG0X5IGdiMYTi8kDOpmLxaIFqS2eoLJ0kmGUmQSu5mT2UFk6wtaL3vY07XG19BLjycw8VUxe1t/DAYnClMLej9cHI2JiNHTk7sTlxC+LDN2B7ViHqyusxMzqNO9dukW7i0Z17+PTFK/z2i6/wG62+/JhL/x7i2swcJoZGMNDdi562Dmg6uzAxMIDrU1O4M3cVN6ZncHVsHNcmJnB1fALDPb2oLytH5cUSdDU3Y3Z0DHeuzuPa1DQGevpQU1mD0yfPYN/eA9hRUITszBykbkxDYkISNqWkYt+e/WioaxRwq7urB+1tnWhqaEZ1ZS0qyirR2tyG3u4+VJZX4dyZs2K0QC7z6+3uRhvFGXW11RRQ1YsytufPnuB33/5OlBh+89Vv8fjhM0yOT6OzvZvO0Yy6mkZ0tPdgenIOD+8/EZ9fv34b1+m5PHn8ET5+/SWeP/8Mt289wtzcHdJtAaTYqJ3h07lzV4TYfL27e0h8NjZ2VYAt9rviLKwjR84IYMWZWQy6ior2o7j4IEpKqjEyMiuM3vv6RnDixHnkZBciY0suTQtQsH03MtJzERoSTbFJPO2zFw2tTRiaHn4LXA1jcGz4DXA1PDqKwRGaXwRXy8HUsHZkwGExPzo+/AaY+jFw9YYYNI1oFjVCGhXgSiNpEVxJYIqh1YQWXI3R+jEBrvrosz7ar4/278cwrRuiz9hDa3B4EINDA9D09aCjpRH1FZdRXXIel04cxa7sDCQH88ipcoSpJXAVoTIVXlfRKmPEkOLUEriKV+sjXqWHBBKbs0uZVsbLRhpcDq74c0NscjRCmpMx0pxN3ygZ3OJmiq3uZgJcbRPgyhr5fiR/axQEWGNHkA2KguUoClUuiUFVGClUKy3Q4vU7QhSSgjnzivYNlC+VDfq/Da4YVpm+Ba5MketkiGx7PWSp1iNDvkZkXW20XIENph8gWv9XCFn1MwS8898RwCbtv/wfiP/lPyLllz9D+i9+hrxf/VJkXJ3R0xWjkpWsXYvznGlFOruCtGqF8Lu6wFrHpYNrcFlvrQBSV3TWStlXa1YvgStaX87eWNR5ryBVUke6xsQQ9WYmAlxVs2eWzjqxfQVNOduKy/IYYHEJYZ2BARoYOnF2lKExWkjNRjxvgCYDzo7SFdCKva2E2JidoRNnWplJhuztxsZoZfClQ9uvl+AVZ1hxNpXwvNLCqXoBqLTH4PPxefX0RIZXE2dycZkiqY3O007X0G1qBg1n59jaYZrefbMu7rjm4YOb7A/lF4hZdy8MU/zfR/2iCTcPPIyOxYvkFDym9z+XDl6jGIC9r2bd3THl6IBxtQpD1jKK28xE5g77JfVqywQHrUxFmSCPJNhupot2c110WRpI4IqN2s30aR9phL9eIy5V04Ir9suyNMeAjUyApgGKH/rMzUUmVo+pqShXG5UrMevkgqsubpiyd8CgXEExlQ0GlCoMUz9umt7j1/0DRVbZVeonjdnb0/Fs0Ef9Q41MRtdsjVGFAtN2dpijz6bVaorxbCius6K4zkpMhy0tMWxhIQEsKwuMWFtiRL5MChnGlTZayTFBz2LK1h4zFKNcped4lfpzIvPK3Rvj9k50L0o6r4KePZ2Pthmjcw/w6I8yS3GfDKuGlZyBpSApMcL3QjHPsMqO7skeY7TPBPXlZtzdMEe66kbfH30HbBovfK/09dCpy+V+uugx4Mw3Y/TT9zLI92QjxwCP/Ce3omdEz1VFz5XuQWNpSt8VlwEao9fEQJQM8nfC3yUDq2bd9fTb0RPG+GyKP2CjQB/1qzstZMLjqpOeZycdu5uulTOteumeekjdNM9ZVlKpoA066Pl0sfeVLZcKKkSZYAuDKxKPKFhvbYEqcxNcNjXCWQMdHF6/ArvWv48io5UolulgJ7VzxU7mKHa1QrG7FXZpwdV+P+UiuDq8AK5CteWCfwO4YlN2kW2VT/22/DhUFCSgekcyaos3om4nxd+707XgKgtNB7LQfDALLYez0Hokaxm4yiFla8FV9jJwVYi+M0UYOL8LgxelbKsRbYkgQyuRbVV7SmRasRn79eZSXOcSwWWZVne66nG3p1EAq7u9zbjX1yJGEWRo9WiwDY+H2kmdeDq0MJIgg6sBvJwYJA3hxfigWGZw9WSwS2RlvZwdxavrU7g7MYCRzgb0tlYJcNXdVftDcKUdfW8JXNWh4w3T9v/vgqv2DrrW9lratuYnwJWk9lY696Kk5daWSoqxytHE4CohegM2b0zHnp17cfbUOZw8dgrb8wuQmJiEiIgoBFNHyZcaSy/qHHi4+8DVxVMAK7XKUYjBlYd7AIICI+HvFwYXFy+4UEcjNj4ZhTt2I586KykpaYiLTURMVBwCqNFV0R+VITXsRnr6sKFGx5EaZ2c7J9irHSG3sYWFhQ1MTSxhRrIwtYKMlhVWcqislVBTg2JH+zupbOFu7wgPamhc1dRJceYMrEhsjN2A3M1bcGzvXgpkr9CX3ILBrk4MUYA5RAFpX2snGsprcfbIaRTnFyF5Qwp8vP2gpmPYWNtDZsVyoOtwgVLuLgCWgZ4F9HRMYWhgLq7L0lKGQH9/7Nu1EzUVZSg5ewbbc3KQnpKCwtxcHNy5C0d270FRTi4SIyLpukKQv4Wuac9eHN+7HzvztmNr6makJm9E6qZUZGRkIGXTRjGaoK2DHTy9PZGQEI/8vDwUFxRiY/wGAa4c6N6dbFRwVtjCmV5YLCdrNezN5bAztoGLhS28lS4IsPOAn8oNnlzuQh0JX3N7RMncsUUVjL12sbhon4I622XgiksFzVNQb5okMpFq9Bla/R8AV+ujtSMK/gVwpYVFDK9YFet+HFxxltVPgittiWCVKBFMWCwNFD5Wb8GrxWwrBle0fzmfb9l1LKiStSbszTJA9q/SqmrBkH35qIO0z98CrX5qVMEfgqtECnSS0ERqFtAqhQKmTfSy2ox2wy0CWHUaZ0kyYtGyUQbpbwNXXbSvJGrQBbCS1GOcQy9MBlYk81wBrTQW+aJUcMhMO6qgZTEmrTnbSgutfgRcSaWAB34ArK7KDy1qjjRLmlEcegNczai0UrMOijLBBXA1+RPgasgyHwOW2yRZSdJY5glo1cf6Abhis/Vc9MpzKSik+7TJoQAqCwOyTJFlNWidSUHMVgq+ttD29EwtN6HVil6aVimolG9ChX06yly24KJ7Gk56bsQh7yTsCUhEcUgidkQlY2dSOvZv5TK9PTi9ez9OFBWjaGMKNgb4IZH+7jcG+CPR1wcRzk7wpyDDT6FCMLVzYc6uJDeEOLog0NEZAdQeBDu6IZKzn/yCsSk4AikBoYim4FYAHton3JUzqnyQGBCIxMAAxPl6I8zFidoGFbwpOPRmSEWBl7dCCU+a+lIQE+zighAKtPwdHeFDgY0vBYvBFPxuCA1FYUYWzh0+jrMHj6IwPQtp1J5nUcf/8LYCnN25GzupTUvw8UUUBaBboqNRnJmB/QXbcGhHAU7v24vSI8dw6dAxnOBBNTZnIi0iFjHegQJchVD7HeLsiWAnSWGuvoj0CBQ+WAyuguyd4aNQw4PaQE9q9/xsncX2YW5SxtVycOVl6wYXGzt42zkjkgJ4FmdeBbhwlpUXAl094WXnCH8ua/QLEWWCC1lXEV7Bwpw9mLOlPEIQ6RtJn8cgNiAaEd5hCKXP/Zx9qA12hNJUDhsjS9hayOFB1xPo5osgehfyKIRcDsjiLCr2yfJhWGUnQStvB61o3oe3cfYTWVd+NO9n70vfQZDIpkoOSxJG7VwyuDd3D07uPoGLhy+IUQarz1aitbwZPfU9aClvw+n9F5CzaTvS4rYiPSELiWGb6FrC4WXvD1elF3wcA0VWFmdbRfnHi5JBNzXdh8oLrna+wpSdTdpdbX2FaTuDqgVoxSBLbeUssq7UVi7CF0sydA+Bj2swzfuJ4zjI3WBP700vupe4sA3YkrwVqQlpNM3AqcOnMTE4gVdPXuLLjz/Hx89f4vWzj/DF609EKeC3X36D73/7Hf5A+uLVJ3hw6w4mh0bQWF2LC6fP4uKpMwJMadraMdGvwdTgEKZJAl5NTmJmeAT9rW2ou3wFV86eQ8WFi2irqUV/G5cgtuLiuYvYvWsv9uzeJwAWjxx4/OgJHNx/CHtp3ZFDR8UoguVXKnCppBRnz5zHyeOncerEWVw4V4LqyjoBrxhmsXfVoGYAszMzuHXzBu7cvoUb1+dpeQpX59gj6z4+59LGr77Bp598LjKuxkYmUFtdT8c8Q+c8gnNnSygY68LUxKwAWJr+IfT1crbQNKamOGtqDI2NHairaxNwijOq2Hyd51tbe0WmVWNjpygR5Eyr0dE5sXzyZIkAVqzjx88vQi7OuMrKKkRBwR5hzj4/fxu3bvMohQO4crkGJRcrcPlSNc6eLsW23GKEh8WJEZZTUzNRUVeN4dkRaChwXg6uBsaGodGCK+F1xSWDPK8FV8OjC1lVI4ugSsqkGlr0vfrR7Krl3lYjA5IEZOpbFEMnCVj1Y+Qt8frxUS4LHBDTcYZZtM/oSC89p16MkIZH6DikwZF+DAyzNBgcIg30UaegDS211fR7K0XlhbM4tW8X8lPikeDtiAg7SzG6YLjSRIwwKMoFVcaIVRshbhFc6SJBqYskW30BrVIcTZFkbyxGHJRGHTRYNG1n36tUJ2NsFtlWZst8royFtrqbSuDKR4Ztvlr5yZDvL0NBoDUKg2xQGCxHoYBSSqEihlULCldrpaL1EtySwJVcgCsJXnH2lTV2+LHX1dvgaklcMpjnbIQcB31kqXWwVbEW6TZrsMlqFRLNP0SM4a8RtvafEPje/0AAlwv+4r8j+hf/E0n//A9I+/k/IueXv8CuDz7AKR0dXKLO+6V1a3Fh1UqcI51ZuQJnGWKtWiHEAOsiZ1vpr0O5gY7QFd11omzwCokzrBhWVRkboIY60XVmxqi3IFGnuo6hFXXiGVpJ/lirxD61hvoU50p+Us0CYJmg2dQULaZmQlIWlZnIemoRGVhS6SADpqYF6MTG7GZacEX7tBuZUAxmiDY9A7Tq6qNJ+FfpkHQlDyuGY5x1pYVXvMxiqCWgFW3XosMlX7pCbbRNu5A+ugwZaFhi0NKa4hdrDFH/Z1ztgGlHV0zZcwaTA4ZoeZLeaXepr/Y0IRGPYuKEFxZ7SDG44rKzSYYmahXFL1bopfvuNjFEF5eemRrQshE0ViYU45ig19IIndqsKwGsLKURBnvMpOwekeVjKIGrDpFxpQVX1jI6toyu0UrAql56pqw+ej5DVjJMUF9tjmKWGTaQV6nFaImDFNsMqe0wSvcx7SaNODjv6YUJRynjieELg7tBilFGVWyu7oBZBwdM8YiJFAMMWzG8ssawhYxiTwZXJLq/UYWM7tUG47Y2GBOSY8JeiSlHNT0zOo6dmq7FHtdcXXGbYpWHIeF4FB4lstnYNH6KYoIJW0dM2Tph1skVM3TdDKl6zM3RTb+NPjoPgzVeJ0T3M6y0xRBJAlcOGHV2waSHO+a8veg78MZ1L09cc2NwZ0vfpbkYDZD9qbr01gvPsB5DhoKGopxwyNqK7tkKGoWlgFbDdC+DCvrezI3QbaxHsbgeOgU4XEfxui59l0b0PRqji6adxkboot9lr5W18BPrkdmgnZ4N/17b6bthcNVF19zNYIr9rUgMqdjjqk1ugzYba5KNgFgdasmcvVkpQyOdn9VAqrE2R5m5MS6a6OOE/lrsW/8hinXeR5HJKhTL9VDsYIIiF3MUuVuh2EOGXZ7W2OMtxz4/JQ4IcGW7CK4OhzoIg/YjUVK5oABXcRK4OrWBSwW9cWaT7yK4upARjEs51PfbRv3HfOpLbo9DZSH154qp77orFQ27NqNh9xY07t0qwFXzwWy0HMpG65EFYCWJRw8UonkJXOWiR4wmuAP9Z3di8MIeDF36iZEE63gUwQu4xtBKZFqVa6HVgqdVgwBXXB7I0ErKtmJYtQCtJHD1ZKgHz0YWsq0kcPWC9JHIuhrAc3pXPdJ00L6d+GhmBF8/uoVP71/HzXENhun4vV1acNUtjSrYvgCvFiCRNtuqXXxWT8tLcGuhjPBtvQ2i/lpw9VMlg29KC6feAFfVyyQBq9ZWmjKoaqleJlrXXI2WpmXgqmhbMYq378TBvYdwigI1DuZ2Fu9CxpatSEraiBhqCIODw0SpoJurp8i0cqDGxs6W5QJnJw/4eAcjLCQWIcHR8KOOQGBwODalZWDHjt3IzMylYyQgPi4JebnbkZ+3nbYNgxU1cIbUQFtTQ+BMjZKzgwsc7JygVNrDxloNax7lkEc7tFFDYa2CjYU1rEwsYGlsBpmpBQXWMigtZcLkXGFuAzsZdWrsXBDhH4S8LRk4f/w4atgk9expnDiwX4CsiydOoaa0XHhhVV4ow4lDx7ElbQs8PbxhbaWChbkSVhYUrNs4w1blATu1N2SW9tDTNcP6dUYCXFmYy2BiYgYH6uSlUYfz6MH92L9rJzZuSECwnx8igoORFBODnLTNyM/Yik1x8cKUPZeWDxfvxIn9B3CQOnmFuduQRZ9voWtlJSUnw586re6e7ggODUYCHY+zujLTt4iMKx9qUJ2VagGuHAW8UsOF5GSlhK2JDLZG1gJc+avdEUKdogClO7y4TNDcDgEWjoi18USmOhQH7ONQYpeMevUmaqDS0GGdilbLjWjibCsTreeTfpyAVtW6UhndT4GrH5QK6r5ZKvimx5V0DKH1C1lOkajQZjqVrwnTKlyAq4r1fxu4En5XywzZRWbVT4Ar/pwhVwXdXxmXHtKxyv4mcBW+KDZsF2WEayRVr3uzTPDHM6r+kv6ajKsUtOnTd2iwGR0MqIyz6OWVTcFE9n8QXLHPVZbIrFrSnwdXA1pwNWi6HYNaeCV5XL1lzP4WuHpDfxO4OixJTZ9rwdX0T4CrUdkOjFgVUqDw14KrhREC6V7leehT0DYkjZwN2rMoiNpKyoDGJgP98gzahp6l9Sa0yVLQbLMRtcpUlNmm4qJDKs44peCYWxL2eyWgyJvaAu9wbPYKQopXAJJ9g7AxKAybQqOwMSQCSYHBiPPwQJi9HYJtVQixs0UgBRR+FLz5UNDmq1AhyG4JXDGU8rd3hB+t86PgKpDavFBHd4RrzdHDnNgsXVuu5+qGKA8vxHh5C4AV403buHHmkiPtZy+J2t4ACrYCKWAMp+AqxtdHZEoFODnBy1YNdwZb9vZIigjHyX370NvUio7aBhwqLEZSaATi/AKxLTEZR6g9O5yTh52padiTuRWXjx5Bb30tBlob0Vx5GdXUASw7cQIlhw7j9O692J+zHXlJqUgOjhRZVQyrAuzdhHE7K9DeA8GOXghycIefyhEeFLS7UaDqJpPDi4JEfzsGd+5iRMEQFy+EuvogjDOe2CPRwZOu25Gu3wnBbh6iTNCbnpcHBZYeanu4ctspVyE2IAS7srfjSNE+bN+cjQ2cZeIZJDKuuMwv1DMUEb4RAlrFBkYjJiAK0QF0vQERiPALEybtXCbIown6u3oh2N1fmLMLM3YBrJbAla+Dj1a+Ytl/mVk7j1rIJYXBXFLoFCBGCwx1DUFCYLwwai/YvB3Hio+ipawZM/3TmB+ax3jXGLpqu1BXUocTu08hMzFXAKmEkBRkJOZgY1S6yKrytKP3ttJLZF6FekYhwicOIR6S7xVnYXnY+8PLOUiMKOjnGgpvWs8QSmHhJIzZFWYOIhuLSwptZS4CXPE8b+NJ1+rvEYYAz3D4McRyDoA33buPK90DPcNgn1CE+UcgPXkLrpy/gltzN/H5y0/xxevP8PLJc7x6+hyfv/oYv/nsC3z75df447e/wx++/Q6fvXyN+zdvi3LC+soanD91RgJXV8rQ39yCke4ejPX2YayvD5OaAcyNjuHa+IRYV3WxBAd2FGFvQSHKz53HUGc3xgaGUV1ejX17DuDkidPo79Pg6tw8rs1fx8zUrIBKQwMjWt+pbjTWN6Gqohp1NQ3oaOtGd2cfBU1taKhrQk9XrxgNkEcW/PSTT/DlF5/jm6+/wheff4bHjx5idmZSjGY3MzWFq7N0jqu3MDdznc4xKUBVxZVqXDxXivIrVWJ5eHCMrmdQZGFdungFF85dxpnTl3Do0ElRDsijAvLogFev3lk0XmdYxZCK4RWXBc7P3yPdpfXjqKhoxMWLFSgvrxf7cRkhj1DI2Vl8vLy8YnHM8fE5PHnyUgCswYEJDPTxM5hGY10XigsPICQoluIyb8THb8LlqgoMzY6IjKs+CrQ1Y4MYGBtC/+gg+kYGBbzissGhMc66Gl6UBK+GFmEVT8UIgbTP8AiDqSUJUMXASoArydOKs6GWxMCqF0NDSxqhdSNDfRh+SyMiu0ojgBWDKy4RHKHth4cZWNF+I1LG1RBJAld90DC8GqJlkqavC53NjWiqKkfNpYu4cvo4Dm3PRkZkAGKd5QJahSmMEU6KUBghUmGAaJUB4kjxaj2a6iJOoYsNIuvKEMnUmUu0M8IGAa4MtOBKglabRKaVMTa7mAhvKy4R3PIDcGWBPB8r5PlKyvWjqb8V8gNl2B5kLSnYRsCrQgZTYSoUhSu1UqMoQo1irQS4WigVDLRZhFdFPO8vW4JXPhYo8DJHgYfZohhebXMxRo6jAbLsdZGpWoct8rVItV6NZMuViDd+D5G6v0Twh1wu+N8R8PO/Q/g//TfE//x/YtM//yOyfvkL7Hz/A5xkcGWgT3HjepxfvQqnV67AKc7EYq2SdG71CpF1dUV/PSqN9YU4u+qyjmTIzvOcXVVnYYwGS1M0WpmhWWaGBgsTkWnFGVnsiXV5rVbrVqFSbz3qufTPzEQyRDdnQ3QLtFlYUAdfEmendCyDV01cSqirv1RSaCRlXLHhdSdNO01IxqYUg5mgnbO29Nm/ijOtpIwrUSqoL5UK1i+UCpqaSDIhGRqhnT21GFzp6GoBlg7adfXQbWCEfurzaKi/02NgQsumGKC+zrjKHtP2LpgijVM8MOXuiRvBIXgQHYuH0TG4ExKCa76+olRw2sV5WcaVFcVvJlLGlYkBxYv6dO10Hh4x0NIIPSwuGVyQOW1jqi8BEwNdYQDeycbgpA4DPQFL+rj8jcEVQyYra2ioX8Zwp8/MXJTC9Zuyt5MVxmyUmKJ37yRnJKntRIYSG7UPqW0xSvHIDL2n57y8hEn7CMVAg0qF0DBd97idHWYoPpmm7ca5HI8hnoUVhklD9H0NUH9sgL4LLsUbUVhhVCnDqEomwBWPDDjtYos5VwfMOTvgKukGneOOjw8eUz/0RWw8XsQn4kFYJOa9fDHp6ELncaXtPESW2KStA92bHD10H5303XXR99XL2VF0v5xpNUL3MEJxxYiS7onmOeNq1IW+G0+6Hx9v4VF2g33K6N6u0ncxKrdGr5EhOum3z+CqS0+Xnq0eegz1hGF+r6kxesxN0GdN96Oyxqidgp6RjL4fY3TQ99BuqEtx/zq00N9Bi856iv/1RXZbv6WlKM3sJvXKaHseodLKSkArhrP8G++0tkGXQo5uhUKMJtjNflYqhci0aqXvsNnSCs20TwvNtyqs0ay0EcCqXm6JWlKNtSXKLc1wydQQp410cEhvFXaufx+Feh+g0GwNipQG2OFgih0L4MpThp1e1tjtLcdeXwX2+6lwINAWh4LtcYihVZg0ouCPgithzu6NM6m+OLfZHxe2BKIkk03ZpZEEy7bFomJ7PKp3JKFu5yY0cIkgQ6s9GWjauxXN+7PQcigHrYdJR3PQdiwX7ccldWjFZYJdWn+rXuFtVQTNuV0YurgXw6X7MVZ2SAutONvqBKZrTglDdva14lEEJWhVIUYPvN1VK4zY72izre73M7Rqx0NNBx4Pdglfq+V6OrxgzK7BR+MaPCc9G+/H09F+4WvFZYKPBjpxr6cND+jd9emtOXz1+A6e3pjGDO2v6aoXpYLddM4uzqjS+ld1dFRLYk+qZaMMMphqba8iLUwlvQGveJnXt0ni+cWyw46fAFRinx/6Vv0UvBJlgqRWml84jzSvVSstN9O2WrUL0X5NtL6pguIwbang8YMnsH/XAews3IXC/B3YlpuPrRmZSEnZhA0bkhAbm4Aw6qD4+gQsgitn6hy5UCeJ5erCowwGIoACVM66CgmNFtlWGVl5yMkrRMKGZOELFRYWjV0794rAcXNaOuyowTIxNISNlQxO1HFyoI6Fna2jVGqosIdSbkdiw3ia2qgFuDI3MoOJnqGQhaEJrKixsqJGXWWphIO1HdzUzsK0nYPW2iuXUVd2GQd3FiE9cQPSk5JwoGgnLp06h4rzl3HuyBkUbduBCLo3G2sFjAwsYGGmhNzaCWollw16CZN2hY0zTIytoa9nBksLOeztnKCiRteeOpfBAf5I2RCPxNgY+Ht5wpkaWE9qtEL9/JBML5DNGxKRFBUt/K22JCYhP32LgFnZdP8Zm9KweeMmJFOnLzaWOhOhofCiDqOHlwd8/blE0wd+9PIJCwqm4D9QGLF70LldqNPmTHJT8zDs9gJcqY2soDaUwdlMBV85dfpU7vC1doaXhQN8SEGWzoi38UaObRiOOCbgssNGAa5aueNtSR1vsyQ0CsCTKLKVqv+TwJWAV8vEcIr9rP4WcMWZWlfWRQj9zeBKO7rgEriK+T8GroRxO23/U+Dqh5lV/38GrkzyMURT9rqasFwaVfA/HVwpf7xU8G8HVzlacJWLHvk29Cm2oV+ZB40iBxqbLPRzlpV8KzTKrehT07NSbUaLTTLqrRJQY5OIK8pknFEm4qAiBruUEdjhGIFtbuHI9ArBZu9AbPIjcbkfiUcAjHL3Fn5QwdTuhVC7EcLZTrZqoSA1wytbBAjZIdjeCREu7sLnKdLNC6Hs2eTkiiB73p+mpGCaZ4AV4eolsq74+JEUDIbTtmEurgJiRXt60mcMr9wFCAtxYPDlAH8KzkJpm1hqc+KpTWNwFejsLDKu3CjI8aTgMS2W/mbPnsYMZ7oMDOEyteNp0XEIdnYTpYk5FAAeys5Fyb79aCq5iImuDjycnxEa7W1HY9kllB49ggsHDqL0yFFc2H8Ye7PyxaiCcb7BdH5vBNA98GiDXgoneHG5s40DXC0VcDC2gD21/QyugiiwjPHxp2sNFOWFgfQu8qf9Ahw9EMyZW26cXcVwyEOUCvo48EirajjKbOBoZQMHkr2lDK5yNbbQe6r81AW0VtTjHL0HMxM3I4beY5xxFeoRIsCVMEz3jxLgihUfHIONMcnI3rgVBRnbkJeWhdRYek8G8X7BWiP3QFEiKMGpt+WPAJcAUYrIvlcshlZs4s7+VSGuwRK4cgtBYsgG4XWVtzEXB/L3C3B1d/IOnt/8CPem72K4fRi1F+uwK2cvonzj4KpgeBYhMq4484p9rBhQedlxxhcDtRAEOIfSNJiuI1j6zFEyW/ci+dB6P9cQ4WHFcMraxE54XSktnMWyvY2bgFhqSxc42LjCw94XIT5RiAnegOjAeIT5RiLUJwIB9Azc7TxpHwfYW9sjKigKZ46cxtWJObx++hKvnjzH/Zt3RFbViydP8fVnn+N3X3+DP333ewGuvnj9sfhsenScArRe9LZxxnQvZkZGcXNqWmh+dAzjff0Y7urG7PAI7s1dxRx9fuXMWfFPouyNqbh08pTIzLp/4zYG+waFt1VJSSlGR8bw7OlzfPHZl/jsk8/FaIEvP3q9aN7OwGlsZBwzU3O0/FBI0zck/LE0fQMCWv3+u9/h+9/9Dt/99jf4/vff4Q/f/x6fffqJyLhqb2tBbXW1KDNsrGtFR1sPBZkaDGpGMT48hYnRaYwNT2BkcBwjQxPo6x4QGV3HjpxEYcFuZGcVIju7EDt27MOZM6Xo7BwQ4Oru3aeYmbkpSgLZkL25uVuMHvj8+Sd4/fpzPHr0EWZnb2JkZFqAKd7n1q1HQmzszttfulRJ+zbTcW7g8eOXuH37EeZmbuPG/APcvfUMQ5oZHNx3CiGBcXCi+CcpMR1XaioxODuCXgqseyioZng1MDYAzagG/SMaAbAGSINvlfcxoJLK8AYkQDU6uFSWx75StG5wQbz94r6DojRwMctKgKoeocHBbgyxhroxPNwjPhsW+iG8Wigb5Pnhhe04K0uUGkqZXAJc0fYa+mxgsFeAq0FNL/o629BWVyOyrqounsW5A3tQnJaIjb4uiLKzEPAqXMngyhCRCn1EK/URp9J/A1yJkkHheWWEBBZ7YAnvKwNRJsgjCm5y4owrQ6Q6GyLNhUcXNEY6QyxXSRluJsj0MEW2lzmyfSyR42spwFVugBXyAmXYFmQtxOBqe4gcBaEKAa52hClRGKYQ0x2cbRWhWgaubN4AVzuFFCQbFAdYC4BVyADLxwKFXixzAbHyGVy5GiPX2QDZjnrItFuPLcp12Cxfg02y1UgyW4E4g3cRvvYXCHrvf8H/5/8VwT/7O8T8/H8g+Z//AVt+8XMUvPMOjq5bhxJjQ1w21McFNmlf9SFOrPxAgldacMVlgxe4LJA6+JXU0a+i7SsNJXjFqjTSQ62ZEeosjFBvbowGC2M0csYVdaqr9HRwhWHV6pUU162iOHEVxY08XY1K6vDXGOiinssBTYypY68FWELm6KAOfoeFlHnVamwseV/p6lMMxubt+miivkezgQna6H3UYWKBLjNLdFtYoouBl3a0QfawajOWSg4bBLRi3ysdNLKHlakxHd8UHZbmwoi901zyhOqg7dto+xbO7NLTpbjOgGIuE2jMLKAxMUefoSl6DcwxYMblbvYiG2iW+gQzbObt6Y3rgUG4GxEhRse7HRSEOXrPT9jbY1SlxDhpgr2h2FicPZLoufWaGlCsqEfnWY92o/XCx4pLA/usjCkuYnhiiG5TfYoZddGhtx4ddA+ddC/dRnxdRuhhryxzBiYWGOBsK5FxJaPYyprWyegzC3TT9XcZ8EiGdEwjc4xY2mBKZScyr9hjaoxij0GVGkMU+0y5ueGany/mvD0x5mRP6xUYUMoxrKZrt7fDHMUjDK5GbOT0POi89N1o6HlruKSSn5OJiSjD47JHIZkZRhSWIvNqykFFz8sec04Mrpxww90dd6hv9Tg0HC9i4vFR7AZhbM/PcoxirWknN1ylvu4cxUjjDNesrEX2WBd9J+26DO8MJH8q6rsO2yjpPCoMy1UiU4zvZ4SukzOuZr296X58cI3BFcVW1zw8MGlnCw39vsTIjqQ+LrckMbhiMMieVW2GdA76jgS8UltjUC1Dn42FWNdG31mrgQ5adNahif6OmnV0KP43pOfNmVb0W7RicGVFsawVOmmef9vNDEnpnB20vlNujS65DboVnH0lR4fSBq02MgGsmswt0WRJou0a6bfSIJehXm6FWmtLVMssUEG/2SsWZrhgZohjRuuwW28Ftuu8j22GNLVcj0KVIYocTFHkYiHKBHd6yrBLC672+Cqw11+F/YG2OLgAriIccTjqL4CrTRK4usjZVlnhuJwbrQVX1H/bvgHVO1JEiWADlwjuyZDA1b6taD6wAK5y0XokD23HtqH9+DZ0kDpPSOpi0XI3TRlcac4VYfCCBK5GSw9owdVRTFQex1TNKczUncVcwwVcbSoRowhKZuxaXytttpXka8XQqg0PNJ14PCBBqmfCjL1HACmePifxqIHCiJ3eq8/G+/CYltmI/QlDLfa3GunDo95O3O5uxSN6176+Po2PSNdpn+HuJvTT+Xq6GwS8YuP1LjZh76zWissIa8R8e2fVMnBV9R8CV8v3b2mrXFTb8mP9FeBKAmfLoZVWrQuqQGuzpDZSe3OlUFtThQBXrU3laFnIuCrILRQj/mXwCFWcZRUdi7CwCKHQ0AgEBoSIjCsuE2SxMbufTxB8SZ6eAfBw94e3Z5AoFQyPiENi8mZsycxD6uZMhIRFwsnZXfhjbd2ag1279mDDhkTY0h+4mbEplHIFBUiOtGwHtcpBAldKBwGuFDa2WqkhlylgRX9YJgaGMNTRg4m+IWTUqCut5BRIK2FnpYYndWCSouJwnDpPzVVVqKOgY1d+LuLCQrAxLg7H9u7HlbMXcfbwKeygwDA+Mg7O1BEyNbWEmakMKuosOdh6wl7tRdfjCScHXzjae0NB6y0tlFAq7AW8c3d1h6uTIzxcneHt7gpPF2c4UefOUaWClwBX/hSsByPSnzpXvn4U1AchOSpalA3yuhDq6EUEhSAmIgqhwaHwpgbOmfZzoGM6UONq72APhVIBtVIJd2qw/agDKozY7V1EaaQ7dXY9eSRELbiyNZbB1sAKjsZyeLCnlRVdm7kdPM3s4GfphBArFyTIfZBnH4HjLtRZc6Y/dHUqmqxS0GSaiEaTDajnTCSjDaLUrkqPodUCuIoVgOc/Aq4urY1GKeky6co6SWXruDRP0t8KrhbN2de/ac7O0Kpq2WiCPwBXJgvAShLDOTFKIpvNiyyucFyhc5ctXoOkijVab6s/A64EvKJrZkN2hlY1dLxanb8WXMX8iP7KUQV/Clxp4VUXLxtvlczXTdJJWmN2oy1aZSzJMEOMKvi3g6vtGDSXoNUiuDL/zwdXs2raxpbh1QHtiIJ7pVEFFdKogqOyYozIijD8I+BKQ+oXyhXqk5Gsc4R6tdlWvYp89CvzoVHR9kraTpGNfptMaBQk2yz02meijf5+6qzj6WVOv29ZLM7I43FIEYudighsU4ciyyEIaU6+SHT2QLybO5L8/LA5IhxbIqOwMTgEsR7eiKS/6QgHF0Q6OglF0N9/hJMTwh2dEcZeTtQuBto6iIwrLhFkaBXlwZ5QHghycBXZVkECXLlJI/s5eyLa3Rdx3v6I9fIT8IrBVYiTi4BXDK1ivLyE/1W4ixsd3wn+FJj5koLo/FH0WSxdZzQFWeGeDIJc4GNvC39qk/JSN6Kx7DJmhgYxOzSMpsvl2JmZjST23KK2bCu1b/szs1Bx/Bj6aqsx3dNFL9hhXOXOYUczmssvo+rsGdSdv4CeGnrBVtbgwv4jKNyUgY2h0Yslg/50L14KNoqnNk7OonbMWglfpS0i6brZ1yuX3lGZ8UnYEBAmRhX0o2fgQ8/C35Gei4sPglz9hF9VoAt7SFGbSoGnmt4VLnIlAunZhXtz+WAAslM248Lhk6i5UIbzh06iODMfWzdsRmr0RmwI3YAo3yhEsAl6QDTigmIQI+AVfX/RSdi2OQe76d25M3cHclK3IoneexE+oQj1DBHQizO2OJNqAVhJowoGCFDFHliiFNEtWJpfBq4YWAU7ByHKO1IYs/Pogqz81G04teckOqs6MNU7hfnhecxopjHQMoiLRy/TNW2Bk40HPG19kRyZJsBVTNAG4XPFpuy+jkH0LALgZecPHwcuZwwR5YIMrESZoL2fAFb+7mEI9IwQ81wuaGGghMzYTmRasY+V8MSy5LJ1F3oH+SLCj99r9LzCUhAVwCPphiPAjY5pS9ta0bvbRA5vRy9s35qPjoZ23Lt2G0/uPsD16TnMTUyJzKovP/lUlAn++x/+iH/9/g/47utv8OLxU9zmkfhIT+89FF5Y33z2uRhd8MtXr/Hi/gMBsDjjirOtHly7LsBVyYmTyEhKxpYNSTh35CjG+zVi/1vXb4lsqcqKKjTUN2JseAz379zHs8fP8fKjV3j18jVev/wYn3z8KZ4//QjXr93A7PRV3KDrvXXjLvp7B1BTVSuOwcbr3337LX5H+ubLL/Htb7/Bn/70B/zuu2/x9OlDMVJdHf3Gr5SWo6y0ClXl9airbkJ3Rz9mp67h0f2nQtev3sbU+FWMDE6gs60Hly6WYd/eIygu2o+DB0/i4sVKNDR0iIypoaEpjNO2AwMTwni9trZVrGeY9fXX3+H3v/8TvvvuD/j889/g2bPXtP6J8LFiaPXgwUd49Ogl7tC6+Wt3aP19Aa0eP34lRiCcnb6FOzef4unjTzA/dw8Xz1diQ9xmeNPvMTU1C+X09zw4M4xeCph7KKDuG+3HgIBXmkV4pSENjAxoy/sG34BWi1lW2oyrJQ1igKShzwYW9+NtNZJElhXDqi5oBjqh0XTQ/XdgkOYHBzvpmXRJEGuwh9RL6tOqV2gBXkngagFqSYbsIyLri6+Rrp326R/ooXPwuWj/gT4M9Hahp7UZrTWVqC0tweXjR3CsIAd5sSFI9FAj0s4c4SpjRCgNEamUwFWsiuGVFlwpdbXzBohXSaMOipEHbfWRaK+PJDZmdzTQSn9Rm5wMkOZsJGVgCXjFmVdGyHA3QSbDK18L5Ppb/gBc5QdLYnhVGKYUAEsCWXIJYInsK6lccMGgXZi7Bymwc0GBtBzAmVfWPwBX20nbPEyR52aMPFdD5Djr0ztOFxnq9UjnEQa5ZNByNRJNPkSs3jsIX/FzBPzivyPwZ3+HyH/6eyT+/H8h7ec/E+WC+1auxDlDfZSaGKKEOupn163G6TUrcGr1CpwhMbQ6u3IFLqzmUQXZx0oPlUYGWknZV5UmPNVFhZEOKg11UE3TGiNdAaWq9NZTfLma4rmVNF1FMeZqofJ1DLJWiHVVOmtRq68jRhfkTKhGQwM0mxgJgNX+Frhiv6p6UQJIWq+HxvW0ra6RgFedZpbosrBEJ2dssWm7sakwbO8wNaH9jSjO06VYcJ0YmZD9slrpntvMjNBiaowWMxO00/m6uXyM1MlljHQNLXSfDL46TUwo5mIzb3MMUB9lyMya4hoVJqifJHyv6H3II+Fd8wvArZAQ3IuIwP2wcNzyD8CMswuG5HKK1dg7yQLjCmtMyGUUG1nQsgnFb5x1pU+xI3sjrUWHsY4YTVBjTZ9ZmUilaZyRZcjZX2tFaVoXl7SZsdeSBcVTlhRPWVI8xbJCv8iysqQpe1NZo8/Sio5tLEooO3QN0UXPq8/QTIJXajvhezXt7IpRO3sM2dlihuKNW8GBuBbgh3EXJ4q/6NrZO0vBZX9s8O6IGQcHjLL/lQlnnzH4MRZG5xpTkgnP86h7BkL9ZobiPkeszTFG9z2pYp8sW8w6OuIq9bWuudP5qB/2ICgMD0OixGiMM9S3m+TnSnHWVdIMxVxsmM4jMg5Q/NBjSN+Jnp5Qlx5nSNE9mZrT87CCxlJGz02GXvbmYqN1J2fMetJxfHxxjfqANyiuuk79vEm6D85Q43voN2bYZiaunbOtuuj30UG/l1Y9HbQyxKL76OHvwsYcPQyuLDlLzxCthnrCD61p/To0Mrxi0GlkiA76PXVamKJHxiNTWqHL2grtVhZood9AK/2m22i+w4bhlQxd9HvoJLXTfIu1lGnVZLEErhqs2c/KCnU0X0vfcTXtX07HuUzHP0e/ncNGa1Gk+wFydd9HjvEq5FvrolBtjGIHM+x0scQudxl2C2hljT0+cuzxU2BvgHIJXIU5aLOt2OPKWRpVMM5NGlVwgydOJXktA1cBuLg1BKXZEbiSG4OyvFiU5VPsXZCIqqKNqN2Vhvo9WnClNWZvOZglZVsxuDqch/aj29BxLB9dx/PRfXI7uk8VSDrBy1wmWKAFV7sxXLIPo6UHMSYM2Y9houokpmvPYLb+PK42luBqcymutZbjRrt2BMGupREE7/Q2425fK+5r2vGA3lOP6f30VAuiRIbVKJcH9uHFeK/QR+N9eD7Rh2ekJwyuRrsFuHpJ79XPJobxkt5H9zpbcLerFQ/pPXef9r/a34HhjnpoOuvRy5lXnHXVJYGrrs6aZapGZwfDpwVwVf1nwdUSmJK0/PPWnwBXYrm9UkiArj9TNtjatuzcy6BVS2uFGCmwdVHlaG0uXwauKtDWVC6g1SK4Cg+MQHJCCrIysoUxe3JiCsIFrKLAOyAI/v4Mp3zh4uwOR0c3uLp6CWAVSn/sPGQyjz7jzb4fFLSHBEchJjYJyRvTkbaFOjXUMQimYzlSB83OzglB1EjExMTDi/6grekP3Ir+UByp4XKlxoLBFRufq9TSqITsdSVnYEVSKihwVjLIUsLC1AzG+gYwNTCEnBoMW2sVVBYKKM3kcLN1RkJ4NA4V70Lt5cukEuwp2Ia4sFBsSU7CheMnUXmxFMf3HkZ2aiZi6Pr9/SjI9vSBh4cvPN0D4EadDTuVF5RyVzjYecPdNRCuzn6wU7sITy9H6mi6OLGc4OJgDydqDB0FtFLCxc5OgKsAuj8/V3d4sIk8dZxCvLypExGMUG8fsc6ZOore7LlCDaeHmwdsbW1ho5DDRqmAnBpYG2q05bSsVqno+HZwoYbelZ4N+1z50n4+zm7wpM4sm7U7U6fO0VwOB2M5nI2VcDNVw8PMFh409TKzg78VdYJlrkhU+CLfIRInXFNQ6bIZDapUaqiS0WicgHqjeNQaxmt9nyRYVamzpB8DV6XC3ypyUSUL0tVqPWkNbbMmGqVrGF5FCV1ZyxlOkhZKBcu14EqAorUSuPrRUQXf0l8NroyXMq1YC/cp7okzuNaE48rqUKGyZSpf0CpJb4OrGpYWWrEhO0MrBlbLVa/z0ybsP+1/FUfB0pvwql5ng1AD6S+CKyFe3kp6C1yJEQV/OKpg1/+bjKu3wNW45S6pVNBmH2ZtDvzngStbLbhS7RWaUuzGuM1OjFoXU8BSRAFHwSK40lhqoZVsQblCfdasbPSy2NuKoZW6EBp1AQbU2zFgS/ur86BRZqFPkYle1VZ0qOklqUhGtYz+NqxjcEWVgHMOKTjlmY5TQVtxOHgz8tmjyMkLIRT4+KnkCHGxR0KADzZRgJkcEIh4d2/EOXuQ3BFLf8/RFGhGubBcEUkBXQSXBlI7w9lWgbaOwuMp3MUDERRchVB76se+fgoH+Coc4afkbbhk0ANRWnAV5x0g4FWMh7cAVdEeXrTORyiG5iNdPRDGflm29vBRquCtUiOIgq0YP1+khIdhY0Q44gMDEOxO1+HtiZ3ZmWitqsBIN3UiW9vQWFqGswcO4mB+Pg7k5OIQ6XRxsQBXzSUX0VZ+Ga2VV9BaXYb2ugr0NNRiqLUVM339uD89g5sjY2gvq8Txwl3IS07D5qgEJPiHI9TFD/52Hghy9EG8H4O+RORt2IjCjWnYvWUrnSsf+3PzhUdWOu0T48PldR7ws3dDoLMXgl19SX4IdmN5w5faTCdrahttFAJYsU/XkeLdKNyagww6bnZKOgrSc7A7uxD783fSZwdIh7ArZyfS47cgPjiBFIeEkHiRcRXhG46YgEgkR25AWtxGUgpSohNExlUYvQfDvEIQ6ROOSN8IMbrgwmiCLAZZPMIgQ6sQAbdCxDIrzCsMEaRQWsceV9E+UcKIfdumPCE2ZBeZV9v2o+TIRdSXUKBS0ynAVX1pM7alF8Fd5QNHaut5ZMGUqM3ChJ1HFmRA5esULPyuPEX2lb+AWX4ubK4eLDKtPB0CBKxiaBXuHyfK/xwU7rAyVguxz5WD3B32LBs3ONNnnnY+9E6LQEJoEjaEJSHSPwpBHkHwdfaFr6M3/Om79KW/ATa05yy1U4dOQtPRi+sz85gbnxKlgDfnruKzV6/xh+9+D/zbv+N//+u/4Q+/+70oF3xy7wGeP3yMrz/9HH/63ff0+b+Jbf7tj38UGVqfPH2Gh9dv4O7sHK5PTAr/qzOHDovRfDNTNuLEvv3oo9/cvRu38PTxU9y9fRe93b3CbL2+pgHjw+N4eO8hXjx/gZcvXuHjV5/gs0+/wEe0PDM9i472LjQ1tFAg1YGG+iZUV9ags70Tt27ewtdffonff/cdvvsNZ1x9i3//9z+R/g3ffveNMGefpf0H+oYFrGpr7kZtVSOqyupovkvAq4f36HpuPcS1uVuYnriK0aFJdLb1opq2q+ARkpu60Nc3hsHBSVHux1lWvb0jwlC9jbbj7CkuE7x+/QFev/5CQKs//enf8f33/4YvvvgtHj16gatX74qMLAZYT568xstXX+DjT77CZ5/9hvRbsW529jZGh2fpem/j3p3nuH3zCdpa+lG4fR9Cg+KRkpyxWCrYxxlXw73oG+mDhuEVSTPSj36GP8N/DbjSrhuS/KQGtPv10zoNLw9J2U8LGhRZUF3o72+ne2dQ10L330r33S4BrMEuLbQiDbB6RbbUgKZbaHnmlfC/ouMPD2ok8WiCQwNSaeBgrwBXrAE+hvY4mp4OdLU0oKGiDBVnTuLc3mLsy9iIreG+iHWVI0xljHABrqRSwRilHmIUOkKxLKUuTfUl0TZxSgORhbVBTbLVQ5I9yYGn2hEGteAq1dmIZCyyrwTEcjXCFndTZHpZINvHArl+lm/AKwGwtBArP0iCVwsqYJAVuhxcsVG7AkXBChSTdgYrJQXRcoBcQKsdfjIUCK8rKdOK/a7ySQJcuZsIeJXrYogsut6tdjrIUK9DumIdNsvWIsV8FRIM30fUml8i6Fd/j4Cf/R3CfvbfkPBP/xOp//QzZP7zz1H07js4una1GJXssokBLlFH/ILOOgGwztH68yw2aF+9ChdXrxbwqkxvPSpouyojfaFyQx1c1ltDcegqlHJGFU3LdddQTLiGYtY1Ak6Vr11FseRqVLHWr0bFel4mCZAlbVexlrUa1evXol5fD80mxmjjUkH2vjI0FCMM1vOIgWLUQEkN6/TQpGOAFs684iwr9sgyMpZGJdTVE7CrzcgQrUYGwuC9Xncd6kgMsZoN9dFE199A91JvwPMGtL+RyMJi6NBhboJ2zsAyNREliN1GpuglMbgaNmdwpRQZV1MMWOg9zibsNwODcTc8Avcjo3AvLBw3/fwx7eQkjMTZKF1jbiqyrcYZXNlYYkjGI8+ZoM+CTeD1RMZVh4kOeqyMoLGhz6zNhRl4n4BbehQX6qLLSI9iQEMBrvoFuLISZuwsLlPrMTVHt7EZ7WNF55WLUe266Lm00jPp0DNCl66xgFecfaUxtxSZTDMU40w6OmGETdcFuArGzeAgMT9gq0af3JquxxrDPLqfPY8EaCdKBQdo/z5jEzEyH2ekDZrT9fIohiaGwouL1Ue/K42ZIW1rhCFLM4zRsSbVasxQn43hFWdvTVP8w5lV1738cd3HH9coXuIpQ6wbPgGYpdhsTGkrsrzYq0tD98iwrFtfn+5FV4JY1Bfl8sFO+v47RaYdfW90fYO03zT17a4xsAoIwA2KpeZ9fTDu7IQ+mYzibjqOoZF2hEETAcE4C4vLBtk/rI1Fz72d4aIZ/z4YchoLcNVmbIBWHixARwfN6yVj/zZDHgHTUPyWuqzM0aOQkXgkQWu0c+aVlYVQu7WlAFcStLJGq8wKzfT9SdICLGsrNND6Otq+1tICNfR9V2nBVSldx2lzPew3XC2yrXL0PkCOKc3L9bHDzgTFjubY5WqF3R7sbcXQiuRrg73+CuwLVGF/kC0OhmjBVbgjDkc6SuAq1gXH491wMsFdyrbS+ludZ2jF2VZsyp5L/ca8OJQvQKsdKajeuQl1u6k/uzcdTfskaNV8kGJV9rZ6C1x1Hs9H14nt6D5ZgJ5TkgTEOimNJqg5Vyz8rUZK9i+Cq4mKY5isPoWZ+nO42sglgqViFMHrbZW42VHzVqZVk/C1usfZVvR+ekjvp0dDnEHVi2cjErR6MabBS3qPvpzowwvSR6Tn430i4+rpaC+ejvTgBb1TPxsbxteTY/iU3ouPOlpxv12CV/PtjRipr0JvbRn6mqvR31mHXi4Z5AwrLg+ka1pQh8iWYvi0oB/6Wi2HWMuB1HIw9bbEZ1pYtXy/Vs7A+ilgJbapWCZpe1ZzS4XQArxq4ymDq5aKRWi1IIZWzY1X8F9cKOCPCI5E2sbNSE/bgoS4DQgJDkOgvxZcMdihzg8DG86GsrdzhpurNwL8QwW8CgqMoG0pUA+PR3LyZmRszUN23g7kbd+JrNwCJNNx/fxDaF8HIXvqSCip8WFwxdlWLtRZcqPOmp3aHkqlHeQKO9jIbSHnUkGatxUG8C5w4hEM2QOLOiBW1FhZm1uIUQntrFVQWsgFvHKnzl1MSDiKcvNQeuYMKi9ewP6iQiRHRyNz0yacP3YSV86W4OT+Y9idvwv5WduQk5WHrRnZSE5KQ3hoHLw8QmGr9oSNzFmUDLo5B8DTLYiu05uWHaAQox8qRcaYo50dnB0c4OroABdqfF1p3p1eGB7UGLtQw2xPHSYnukdvaigD3dzh5UDBP62ztbSGEzVsLvaOdEwVZNRYWFHjYkUNhpWNDDKSUqkUGVcKakysjEygoMbQg/YP8vZFIH0fPKqgs40abgpbuFnbwdXSFq5mNG9uK7KtvEg+FtThlVFn2NoDm5QB2OEQjdPOKah0TEODYhOazJfAVY1hvMi2ehtcVQhwFS1A0RUBrSKFShlYrY9ACWtdBC4uaL1Wa2n9GtpmTRRK10QtgqvLi+BK8qtaKNEr15bmCZD1F8CVAFY6MaS/BVwliHusYfN2gzi6z5j/ILgKXTRnF2JwtSzLqo6eVa3OctF6hlEMqt4Sr1+uvwSu6rTwqkmXDdolc/a/DlxtkeDV3wyuliRGFKTj/nipoKQhswJRKijAlfU+zMr3Y+4H4OrAooRBu42kOfnBRYkRBcWogn89uJp5A1wVYdh6BwVoBRi0+glwxSMG2uQtgqs+m2zhaTWgLsSQfTGG7YsooNqBEYdCmjK8yqFAIAPtNmmot05ClXUCqpQb0Oi6GW0h29GauBddeWcwcKAMrbvP4djGHGzyDoCv3AauFCh6qKwQ4uqAOB9vJHj5Is7FAzHUpsU5uSHWxR0xbKTu4YFYdy9E0TyDKy4PjHB1F1lToTySnrPkXxVIbbCv2gl+amcEsB8Ulwo68OdeiHT3RbSnH2IZXlHwFU+BGJfyxXv7IY7EfldRbp4Ip2MxFONMJg8KzJwsLOFO03gKsgo2p2Fn5lZkbkhAtJ8vIv18sH1LGirPn0VXPXW+q6vRcPkyWssr0FVdg+6qKnRXVKLjyhXUnzuL0sMHcWp3EU6QSo4dRGtVGeaos/j89i188fw5vv34Y3z28BHmB4bRdOkKzu8/guNF+7AnswBbYzchJSQWmXFpOLHjAJovVmK4sRVDDc3oLK9EObXhR7fvQMHGdAGu4uk9FEb3HMTm7m48KmAAIjwDEekdjAh6/qEU3AdR2xsXFILizBw0XClDb2MLLtJxMpNSER8cgY2RCSjK2IYLh06js7YVo51D6K7rxJn9Z5CXmoct8elI4+uKSERsUIwAWAkhMYgLjkYMvf+iA8IR4RMijNsjfMLpXGyCvkFMeVTCBXjFWVcSuAp5C1yxIXwYXW+4tM6FTeIjRMbVjowdokxwd/Yu5KbkiBEG2fcqOykTu7J24sy+Mzi17ywyk/PoneAHe5mr8LZiE3YeWZDBVZB7hFCgW5iAWJxt5esUAh+nYCE/1zAxZXgV4B4uwFWIT7QAWWp6D/IIg+xv5aTwhLPKW4wi6KryovMxnKJr9Y2i5xKHCL9IkW3lZe8Jf1c/uoY4kZ2WEBaLeFJ26lacPXIS3S3tmKDvns3X78xfFz5Xf/zue+Df/zfwr/+O77/9Dp+8eCWBq/sPxeffff0b/PF3v8Ofvv8e//rHP+BPv/8ev/vqa3zx0Us8u31HZFt11NXj/NFj2Lu9ADspBuDBUGovX8H44AgePXgsMqvmZ6+ho7UTnW1dmJ+7jk8//hS/+ea3+PrLr/H5J1/g45efCJg1OjwmMqzOnT6P82cuiNEE21s7MDYyhkf3H+A3X32FP/3hD3Qtf8S//Svp3/5E0z/hT//6Pb777jf49JNP8fThM9y+fg9T43Po7ujD5ZIKnDp+DhVXajHYP4qZqXkBrcZHZ0Tm1ezUdczN3MS81s/q4cMXNOXywFvCnH1y8hqucpYWbcfQqqNDg+7uYVE++OLFZ/jtb/+Ab7/9Iz799Gvcu/sMExPXRKYWf84ZV69ffynAFW/L0Or6tXsCitXWtKKyopGCwh5Mjl/D6Mgczpy+jIiwRITR93bu0kWMzI2if1yDHgrEe7Xwqp813PdXgqsBDI8OiAynBXAlQStWPzTacj3NYM+SBrrQr+kQ0Kq7u1mop6eZrrlNm321BK4GNd0CXjGw0vR3CQ3SsoBX2pEHR4Y0S+Bq6C+AKwGvetDX1Y7W+hrUlJxHKbVl53YXYk9GMlKDqW22pzZdyV5XhohSGSBKqY8ohS6iSTEKhlYsvTfBlVIPG1gqPSTakuzYB0tfjDSY4mCATaJs0EgoTchYGmHQ3VwCV94WyPG1Qo6AV1aLyvNneKUFV9qywR8FV+x5FabEzlBptMEFcMWZV0UBcuzwsxajCwqPK28p04qhVb7HW+DK1RhZjgbYaq+DrbbrkKFcj3SbdVLWlfEHiFn3S4S8+z8R8E9/h5B/+DvE/uPfYxODq1/8HNt/9Uvsff9dnFi3CpeM9FBmYoRS6oif11mH8+vXUPy4FhfWrRH+V+dWrMD5FR/i4uoVYlRBaSTB9biiu5biz5UoWbuC4swPKcb8kOLJFSTOqlopZVutWSWgVCVrnQStKukY1TprSGtRtV6CVuWrV9J0FWo4g8XAAC08UiBJmKjr6mkzrqQRAyXxaIAMrmg7I1OSCRr1DFC3bj3q1q5Dw/r1YqRAVgPdUx2dp5bOXUf31ajHJYN6ooSwXk8XDbTMcKvJkMsIjdBlIWVgdZmZUWxmim5DLbgysaAYi0fSk2OU+kXsxTRH77brvv64ExKGB5HRwt/qfniElHHl6irKBDWWlhQDWQpvpVG5DCNyKwzbWGDIxlwYsrOnVaeZHjrN9dFjZYwBhQWGlTIMK3ikQNrGis7NGVoWnP3FBuFcJsgZWxaL4IqzrtgDqoshmxkfW0H7K9FLMUWHoZG4By4VZJ+uDh0utzMQoGuM+kiT1DcaI024ueGqnz9uBgdjnqZjzi4YUKkoRmNzcoUwaOfMqzEuxbORzNmHLOka6Rwac3ORwdRrvASueOQ9Vo+RZHw+ZMVZZwpM0TGmqN/GxxlW0PFsHTBD8dBN6ufeDQzFg5AI3A+JxG3q/866eorPR+RKiiflGORSSLo/BmYCYBkaosvAEB0MKun3y2WeLXoMLdno3hpj1F+bY3N2BlfBgXR/PhhzcUIv9fPaOKuOvvdOhmD6Buim/RiIMbjikkzOvOLRAtvo+gWoWhDvxzLkc+mJ0Syb2RdNC67Ym62T7pWhVa9SgR6KP9tllmixNBNqk1lI4EppjTb6TbTQ99dsoQVXPC+zkjKuONPKwhzV5mZCDK4q6LdZYm6M48brsUtvBbbpvI9cgw+RZ7EO24W/lQmKnMyxU4Ar2RK48l8GrkJscTD0LXAV44Jjca44nuCGkxs8cCrJE2c2+uBcmj8ubgnCpcxQXM6lvuK2hRJBir0Lk1FTvAm1u9MEtGrctwXNByRoJY0iyKbsPw2uFoAViwFW35kd0Jzb+aPgaqqaRxI8j2vNJbjRdhk32suXRhHsrsPdngYttGoWZuwL2VYPB7vxaLgHT0R5YJ8oC3wxzmbs/QJaLYArzsDiUQRf0HavtNDqN5OT+G5qCp9rNHjc2oqHrS2419GCuaZa9JdfQkfZBfTUl6O/vQa9HbUUX9Sgi6Yd7TVLI/RxhhVdZ6sWXP0khNICqubWCqEFuCTNL0GpHwVXy0EXl/m1VkpaKDd8C1w1L6hV2p7158BVG01bG8skNZUtgSsPFy8EU/AfFR6NyPAoCVoFBCM4KBQh1CCyAgKC4E2dHhdnD+FDZat2gCN1oNzd2N/KH8GB4UhJTkPRjt04fPQUjp26gCMnzmHPgaPIytmO0PAY2Nk7Q2athLWNCgq5SvhE2ant4OToJMTgSqEFVgqlPVQqCZI5O7rDg87j6eYDNzq/I5+f9relxsROQVM6nkqmhIPCFj6uHogMDkFmWhqO7NuPM0ePonhbPjbGJSA9KQX7duzEsb1HcGLfcZw+eAqnDtG1HjqBfXsOITtzO2KikuBFHQq1yh021k7C38rRzpvO6w8XJx+olU6QWShgziMLmstgy15TLq50be5w5f/s29qTHOCksoMjXZsDXaMTNeCu1Ei68b3SddtRg8vgyk4mh5oaQzanZ6N6ubU1nc+apjLYUKMhl8lgTQ2yqZ4+TOhlyeDK180DEYHBCKHvwos6rG429vBUOsJd7gAXmT2crexI9nCTOcBb5gR/azeE2XggwcYH2aowHHBMwAXHTaiyS0WDnMFVChqNE1GvhTqL4EonFlVaVfBIgLpRKNOJFGV1l9dHCJWSLq0Lp8BB0sUFrdOK16+hbdZEUlBB+61d0pVFLfOW4hEFufxPWwYovKdYOm9qeabVwmiCC5LAVZy4lzoxqqCkWuMEkVFWQ59V68cKVepKBvFl7Je1AK5WhbyhstWSylctqZKWqxa0RhpFUIArXS20ItXQNVbTsXlaqxul/WwJUNVqVaOzpNrFz2OFv1WDXoJQve4GSVpwVaeTSIFUMpr0UuhFqR1V0CgDHcaZAlZ1m2RLMqZ5WtdtvJWWM0hbJBlnaLV1SUYkQxZtz/DqbRllUTCQRYFAlgBX/ea5FCxsk0YU1I4quDCy4JhlMSasdgtj9lkbCVwth1VzXDookzQjk0YdFOWENksQa4Y0LScpDi4DV4d/AK7mGFyp9wloNaPagynlLozLiymw2YEh60IMWm/HgCxfAKs3JMtbBLlL4XQAAGr0SURBVFcsNmAfVOZi2DYfo450/S67McVy3oUppyKM22/HoCoHXfItaLRKwRXzWFy2pu/IYyuGEw/hWnEZbpxqwt0aDZ50T+F6cz/qjpzGjpRNSAjwRbiXM4Lc7RHs5oAwVxepFFDtiDClAyKpXYxicOXugVhPb8R5+SDa3VNkRMV4+iDBNwCJFETF+QaK0j/OthIlgtQucmldBI+qxyWBbtJ8JPtbLYAr3wBJDLC4fNDTFzH0OWducQaXF7WdTuZWsKeg04aCc1tjE2wIDMKh7dtxavduFG/NwIbgIER4eyI9Lhqn9+9Ba2UFumpr0FlTjYmubtwaHSON4t7EBG4MDqKvpgbn9+/Dzq1bsDNzC07sLkZrRRnuTk/im1cv8cdvvsa///a3+D117F/cpE54Tz96a5vQWdmAunNXcGb3YRzMK8bF/Scw3NiNF/N38N3zj/Dlg4e4S+dqK70iwFVWfBKSQ6IQ5xeKSK9AhLr5iTLBcM9AxAVEIDk8Dkn0TkuOiEDOxo04Re+DtuoaXBsfx7WxCbqPGhwt3oOdWXnYv60I5w8cR2tZHW5PzOOzR6/w7PojDDT1oeTwORwuPIC9ucUo2rod+WnZ2JaWg4IteTTNRsaGzXSuDYj0DRcwKtw7QmRppURtQlJEMmICYsV6YcTuHCAgVYg7vVs9Qun3ECKWecoZVwy5eFsGXaH0eUpkCnbn7MaFw+dRcvQijuw4LMoG2fsq3DMMkXSuDcEb6PwpCPeJFqMHuio8EewRjpjABJF5FeoVLRThF48oWo70jxfLAW4R8HUOFfJzYXAVAk/7QJGFFUKfszgTy0XlCXt6jzjYuNO8tzBz93Twh7ua3ov0macdw6sAOn8Ewn0jBLhyV7vR8bzpGSRhW3ouclIzkRa/EZvikrE9Ixfnjp5ES3U9+tu6MDs6KUr5vvr4M/zx29/jD7/5HT5+/gK3ZufFZ/MT07h37Sae3L6Lp3fv4dm9e3j5+BE+f/kS33z6GX7z8af4/NlzPJi/hqHOLjHyIJuys7/V2cNHcPbIcbTQ7+vq1FXcvXUP0xNSJtTk+AyePH6Gr7/6DX77zXf47PXneHz3Ma5OXsVw7xC6WjrRVN2ImivVqLpchQ5anpuaw5MHj/HF60/x7dff4LtvfotvvvgKn3/8Gi+fP8OTRw/w8MEdPLh3G/du38ad67dwfe4GZidnhadVS2MbzlFsdPzIKZReLENTQxsFZ91CfT10TWNcmngf9+49w9OnH+PFiy/w0Uef0/JzYcB+7do9Mf/w4UuRKdXe3i+8rhhgXaP9Xr78QpQKvnr1OR49/AjzV29jYoxHLbyG+3ef0DV+gufPPsbNmw8wSb/zXjpnTU0Tjp84j6Li/dhLsVFzcxempq6htq4NiUnpCKJO3OkLZzE6OwrNmAa9DK608EoArKFe9DP8ERlUAz8KrRhWLZT/SVlVknifHwdX3SQJWvX1ty1mWy2or7cNmv5OAakYTg1qgdXgW+BqYKBblAwKX6thCVyNDGo1xN5Xko8We1tptKWCwudqcFnWVW8Xutta0FhZhsrzp1Bx+ii1FUUoSovHBh8nhKjMEKIwEplXEdR5WygbjBGZVno/AFcJb4ArfSTa6S+atac4GGKTdpTB1EXTdjZsN0eGuwUyPS2Q5WWJbB8rZPtJ8GpB7Hu1LUC2BK6C5YsqCJG8rtikvSjCVow2yOBKKESCV2J0wQAbFIhsKy24Im33Xgau3LlUcAlcZTsZINNeF1tt178Jrkw+QKzOvyD8g39A0D//V4T8w/+D6H/4b9j4839E5r/8Avm//hV2vvtrHPrwfZxZv0ZkXJVSB/2i3noBrhYyrrhk8PT77+PUu+/i9Hvv4vyK9ymmXEmx52qtVlEMupJizBUoXf0hLmt1ZdWHKKN9BZBieCW0EpWstasoNltDMddaIc604owsBls1NN+gpyuNHmhkhCaachbVQibVT4MrUzTpG6KBPmtYt560Dg1r16B+zWrU0TlrV69ANV1TDc0zyGoy0BOZVyL7Sp9HLlwvlRLSMoMr4VVkIZm+dxmaCHDVZ2wOjbElxVzWFN+oMUnv7zl3CVzdDgnF/YhIPIiKxr3wCNymd/hVTw9MOthjVKnEqEKOMaUcI3IZxUUWJHOKjczQrwVXXeb66LSgc1saol9uhmE1nUNtgxEe1U4hgS6NJZuTG6Bdn8sHOfPKTJQKLpQLssdSt4mpAFIDMhsM8ciAVjKKSU0pxmSTdslkvpufGT2/Nj1D4YU1ZmeHCScnjDo7Y9LDE9cDA3GDrn/awwvD9g4YYN8oNmQnMbwaVUnwapz6j+MMlLgska6lm74vyX9LH71acMXz7BvVQ897wMwUY9THmqRjTKjVGKHjDXFJn50j5ikuuk/93kcULzwMi8Yd6s/e8AkUJYPj9k60rZqemQKD1HdjH68BCysMUJ9Nwwb0DOxMTNBB52+n59JOv4MO+s666V4H6PgTLi6Y8/XGtaAAXPX3pXt0gUYtF5l1bYb8HHTRRr+bdq06dNlTTCvOvqJ76tBmWbXwb4bLTRlyGkjgqklHB42cecUZWJzlx9fCGXDsY6WFVs10rgY6RpMZPXv2VrNhcGWzCK4WSwStltRIqqXvtMrUBJWkKnMzAa4umBrgsP5qFK3/ANt030ee8Upsk+lgu9oQhQ4m2OFsjmJXS+zykIkywd2+DK7k2BuwBK4OhNrjYJgDDoU7iFLBY7EStDqxYSHbygtnOdsqXSoRlLKtIgW44myrygL2tkpG7c5NqN+zWUArqTwwE62Hs8QIgpJy0HYklySVCXYe364FV29CK8626j9bhIHz7G+1ByOX9mPs8kGMlx/BZOVxTNec/lFwxYbsd3vqca+3UQutWvBA82a21eORXjwd68OzMc6s6sdHExpJkzQ/2SdKBV+M9uH1SB8+HiYN9uOL4SF8RzHqHyj2+apvAI8bW/CotQ1P+3rofJ0Yb6hCT9Ul9DSUo69tCVyJLKvlo/wxaOqolNRe+aMZVcu1AK6W66eysJbDqkW1LJMAU5VLIEsLqhaPzbCqufwNtTCk0oKrRWjFsKrhiqTGK8vAFf1xern7wos6NF4e3vD1pg5AIAXgYZGIjIxBdHSsGFkwLm4DIiKi4UUdKztbB8jpj1mlsoOzsztCQyKQuTUbJ0+eRVVNIyprm3H2Ujl27T+C5NQMePkGQaGyh6VMIeAVl//xvna29rC3dxTHU9PnSoUDVEpH2Nq6wM7eFU5OHnB39YGPVwD8PP3hRR01NzaHt3MShu6OatpfYSvkTA2QDzV8wX7+iI+KQubmLcjPysHW1HQkxyUiOZaH596MvM052JW3E4d3HcbRvcdxeN9x7KX5nKxCxEalwIMCb5XCFXJrRyjlznCw84Srkw/JFw627pBb2cHYwIJkRtuo4ebiKZ6dq6MrXY+DkBNdl4utJFeeMsiiTqKtpVyAK0cbBexJSksrWFOjy1lV7I/FsrORQ0UNvpwaDSsjY1hRY2hLjYuPixsigkIRTc86lDM57N3hpXQWfjAu1nZQW6poPzoHzTvLneCjdEMQdWSiFT7YpAhEkW0MTrukoswpHbW2aWiSp6LZYhMaTZNRb5woGZYLcBWHKp04eqnHoZrEgKdMl2FVOC6vC0fp2rBFXVobqlXYktYt01rePkLo8jKVrqH1a6R5NllneLQApKSSxKg3vLSW64pWZeK6qCHTi0UFgygGUgytSHWG8QLG1RtLquNSSP6c9qnSjRKSvLWkMkX2tirTgqvLK4MXdWUVaXUwfRZMQVCQpDVBFAQFUQAUjKq1IRT0hKFqfQRqdCVQVa0TKZZZ1bRcwyDrLVWL7ehadGIWAWE1qUb73Os4w0pvg1DdgnQXlEhBTgoFWBspAEqll1k62owy0G6ciU6RZSVJAldaeGXC2ioBK6OtPy0Brn5ERpnoITG46jfNgcY8l17c2yRoZc7AqgDDFgUYtSzChHZUwRnZXszK9mFWC6rmaJ41y75XVnsxTZpapmn6bGqZJm32Y1J+EFPKw5hWHhGaUZHURzBre3gRXM0yuFLvwbRqFyYVxRiTF2LIpgADNtu1yofGekGcbZWHfuscIY0N3YciF0OqPIza5mPcoRCTLrsw474HV933Yt5lD2YdijGu2oYBeSY6ZJtRa5GECybRuKhIRGfUbtzb34BPqsfwvG0SD/un8JQ6iQ+pczxKL5qK0ydxYk8R9hdkIzdtAzaE+CPI0QFe1nL4UFsQZGOPcHttZhWbqLvS1M1D+FjFUDuc4B+ETaER2Ezt7sbQSMT7sSG5F0KcPYQxeTS1A5G0XRhtH8IlhC60noLZaM6won15fwZXsQJcBSDBmzOwAgTc8qc21NnCGioDE8gpMDdbtRoyCpyivX1wIC8Pp3btxu7sbFE2GOXtgdSocJzcVYSOqgoMtrRguLUV14eH8WB6WkCrx3NzYn6U1l88dBA7Nm/G9k2bsC8vB+WnTmKytxcv793DN69f4U9ffoU/fPa5yLq6TS/oqe5+jHdQB7i+FY0l5ag9cwma2lY8mb6O3330Cv/7889o+oyWp9BTWYlTxbuQm7gRqeGxSAmJQWJQFCK9ghHg5I1QjwCkRCYgd1M68tLSsSNrKy7T+dmb66MH9/HlyxfiOq4Nj2KguR09dU1or6xDS1m1OP8DOueXj1/h1e0nuDE0g4HGLrRXNKDhUgUq6bouHz+HS0IXcOHIORwuondHSg6i/WLh5xgIP6cAhHtHIiEkSZTQRQfwKH5h8HcOFNlJwQytPMPFNMg1BIGkIPa18gxFmE+E8IgKYn8styDEhySgOLuYznUJlecqUHL8Ig7tOIjC9AJsiU0Xow6GugXTu8AHHrZecFOyp5cvHTsMET4xiPCNoXdFDMJ84xAVmIjYkGREBycjzC8ewV6xCPKIoXNF03VFwtcxFD4OIXSdYbR/FF1TJLzpfpwVHrCTuQh45ab2EZlZvs48IqEvLXvAVeUGD3pHMrAKYcsAFz84sTcZvZ9S4zZif+EeHNl1AHvyi7EtPYf+DjKxI3MbDhXtxbnDJ1FN33dfayeuT87i1aNnePngGX1X42gUI/9eQVNlPfpbuzDQ1oWepmZ0NTRgoKNDlAa+pN/PN68/we+++AJfvHiBWzMzwrCdNdjRKUYYPLJ7Hy6fuYj+jj70dfahvroRVeV16GrvxdTkHK7P38K1uZsY7h9DPX3Ppw+dxtGdh+jaTqOlshGjPUMY04xifvIqnj94is9ffIIvXn6CV0+eCdP3mZEx9La3o7GqGpWll1B28RxKzp7CxTOnUXn5Mprr6tBDn48ODWFieAzdbd0oOV+KgxQbHTl8AqdOnMe5c5dReqkS1RVNaKzvRkfHIAYGpkSm1Y0bjzA7ewd9feMUEPZBo5nEnTt07vsvMD4+TwGqBm1tGoyOzoksrZcvPsNnn36NL774Bq9ffoq7Nx9genQGVyfm8eTeM7x69gnu3nqE4aEJNDd1oLyiFqfOXsCuPftRtHMPKqrqMTkzD83wBPYdPIbNmdkoKSvF0CSPItgvQBWrVysBrtgjalACUQuwakCU/i2Ivg8Kylmc3SSpT2yv0YKr/iE+hgSu+ge70T/QKUGrvlYSw6s29PV2CPX3dUhg6kfA1cK8pB4JQAnfq36MkEYXNKTNwmKgxqWJA5I5+8BQryhRFPCK9+/vgaa7E+2Ntai7chF1l86i5sIJnN1XgKy4UEQ42iBYaSrgVZjcEBEKzrziskFDxNF8nEJfksi2MkACG7ZrtUG9AK2MsNHRRGiTk6RUJ1MBrdJdzbHFzUJoq4cWXnlbSvKheV9J7H3FACtPwCstuApicKWQwFWoSkCrogg7FIepl8CVFl5xxpUAVwvG7AyvfC2xnc6Rz1lXHmaSObsWXOW4GCHLSR+ZdrrYqtZBhoLB1VqkWq1CkumHSNB7B9Grfo6wX/89Qn72/yDyH/5OGLRnvvMv2P7+uyh+9x3sfffXOLLiA5zVWYsS6sSX6Ovg7No1OMPA6sMPcOqD93CCtjn+61/hFG1/7sP3cHHNCootpfLAy6x1KymOJNF61hVS2SK4WqEFVqtRRapeqy0b5Kyr9QtaK0AWlxIyyGIj9SY2SOcRBVn6kiR4pYsGHc6i0hWjDTbpGUnwytBEGk2Q169ncLUWDXSu+tWrSCtQy9Bq5YeopWtppHMI+GBkIDJkeL6Jztmos46OJYGrPpkVeq0sBPTpMDBCF52jm97TvYZsRm6FEWsVJun9zebs896+uBEQKDKVboaE0JQUGIR5HqHP2UkYm0/YqjCqsMGgzEJkTnGJYK+FoTSCIEMrcz20m+mijSTglY05hhhYKa0wJKd9LE3Qxdk+euy/pIcu9nZibyZLC6E+Nhs3N0MPAyRTMwGkBuUKirekcsEOQ2P0MLwyMRcQrlOPs5SM0WduiVG1LSadnTHK1+rmhnl/LqsLxhzd16ijCwap7zSoVAvINKyk+1CqRabWhNoOk6QxWq+h/lO3ibHw4OpelnHFmVa99Lvqo/WDZqYYt7HBNBvB29nTM6HnYu+AWVcPkV31JCIGT6PjcC8kkp5pIGbdvTFNn03QNfCIgYPUb9VQ301jZS3BKzqnxsIS/ZztxcbodO88ul+PoTT6Yw/da7/MBsN2dJ3ubpj198XVQH/M+nlhzNURAyob9LCvGZf30W+J4VXbuvXSlEcLZPHokvSbaNd6nrVqy0/ZxJ+/hyb6PTbRb65RhzP39ESpayP1F3mQgU4rK1Ei2GhmjFp6BmJAAoZf9Ptqt5Ghg8sExUiCtM2CtMCKwVUzqZ6OU83gip5tBT2/K+YmOG2ki326H2L7uveQp/c+8kxXIc9GF/lqIxQwuNIas+/2tsEeX/a2IvkrsCdAgb2BSuwLtsX+UHscCJMkMq5iXQS0OpnogdNJXjiT4o1zaX64kBGEkizqX+ZQ3zOP+nz5sdpsK+qvFqegbvcSuOJsq9ZDmWg7koX2Y9lLOpr7k2WCC1oAV2zMPlwiGbNPlB3GJGdbVZ3ATM0ZAa7mmy7iemsprreVCXB1p7sW93obcL9/AVq14uFAOx4OduLRUDceD/fiCY8QKMzX+/F8QoPnkwNCH01K8Iqzr17Re/Wz0QF8Tu+plx3teNHajq96NPjjyCR+2z+M5y0deNrVjY8nxvDx7BTu0DtypLWW4qJqij1q0dNRiy5RGrgArqqE2kQpX8Wi/lZo9VPgSgJWWrVU/FkxsGrTqlW7vQBVDKCWawFcLRNDqqaGy2isu4TmeoqlaJ6hVWN9Kf6Li5M7HOycYauyFyP7eVHHJ5QBSXQs4uISBLSKjY1HYmIyEhISERwcClfqYDk6ucDT0wdhYZHYtCkNO3YU4/y5EtQ2tKKmoQ1nKSDNL9qD0Mg42Dq4QiZXQ8aeVQo74WHFZYFqtT3JDiqlnTA+V6ucYG/nCgcKeh0c3eHs7AkPN1/4egXA18MPni5ecKVjudq7wM2BRFMXHmmP5OrkLDKfvEj+Xj6ICA5DHDVG8RF0/dTBiQqORERABGKDo5EclYT0pC3ISsvFtswd2J67C5kZBYiL2kj3HwQ7tbuQo72X8LfycPWHp3sg3F38YUeBuomhDPo6JpBZKuHGo2H5BsOfGjtfD1/4uPvA29ULHk5udJ2OcLVzEPDKSaGGvUxJQb0S7tRouqjUUFPjIjczhz01qJ7UiLpTg+pIn9tyGSWvp4bPn551YmQU0pNTsGlDMmLDoqjj4w9/B0/4qiUjY0crW8jNFZBbqaCS28NZ5Qpf6sgEU0eDwVWqTSD22MahxHULqpwzUK/ejGZ5GlosU9FkthH1JkmoNkpApUE8KvTiUa2TgDpS7RvgKoyCBAZWoYtaAFeX14Ytad0y/VlwFa4FV1J2FQOrBXB1+c+Aq0WARdd1hUcFfAtc1ZIaDOPRSPezoHpDCVxV0X5VDJZIlesiJFP4vwZcrQmm7YIkMbhaF4TK9cEU7ISQQmk+XAJWfHwttPpL4KrqB+CKoVWCUK3uBtTqSfppcEXfncHmvwFcZS1lV/0ngKtRyx0YtyrGFGdbLQdXWr0JrvZgms3bl4vWTy6X9XJwdVRoRkVSH8Ws7ZElcGUrgasp1U5MKIowKi/A0CK00oIrmkrahn7rXFK2kMYmBwOKHAyr8jBml48JAa52YsZtN+Zc9+Cq0y5MqwswYpNNwWQG2ujvpcoiCadNonDBPhUjmefwafUkvuy5gZtNA9BUN2O8sxe3JiZwb2YKV0cHMTVAHaqORtSWnsWB7blIjYhAJP1NR1K7m+Dmhw1egcKTKtLDW4zQF0jtWoizO8JpOZrhVUAQEoNCxJSXI2g9w6lIT19E0n4hHl4IcHaFjy213dSGB9F8fEAw0iJjsDkqFimhEdgQEIINfkFCCb6BiPbyE5ArgM7lS/txiaANBT8Wq9dSe6JCelQ0CtPSsG1jCjaGhSIh0A95KRtQevQwBhobMNffL6DVvclJ3BwZxlRXF2b6ejHbT53P+nqUHj6CvVnZErxKTcWe7CxcOnYM/U1NuE37fP7kCb59/RqfPXqEhzNzuDY4ijkNdezp2Y20dmK2ZwCPpq7h0zsP8fnde3h98xqeTI/jel8PeisrcOXIURzJL8L+7AIcyC3GflJBWg42x6Rgy4ZN2JVXiFMHD+P80aMoO3sGI3R9Hz95hO+/+Qp/JP3m5Ut8fO8BXty8i8fzN+i6h9FT24Se6kbM9Q3jPp375sg0rg/Q/Q1P49bYNK7SNY51UGe2uRO9De3orG1Da2ULrpwqx66svfTMk+Ch8hUeU+4qL/g5BSHANQQBLsE0HwgfBz/4OgYIUBXsEYYg91Dx2aLcQxDqG4EIf2rfvcKkLCZazknNxal9p3D5ZCkuHS/B5ROlwt+qtawZ5ScvoyhjB6J8IuGhpnelmkeDDEKYRzhCPaXywGBPOp53DB07DuF+CQjxiUOgVzSCvGMR5pOAMK8EBLpEw88xHH4OdF6nMAGvfByC4arygZ2lMxSm9lBZ8Ii2XmIkQn+XEHjT/TC4clbQO1jFGVY+CHDzp6kXrXOi+/FDQWY+Ki+Uo722GS3VDQIgHSreh5xNGdgcn4LM5M3YtjkLu7ftwIWjp9Hf0omp/hE0ldVg3/adAnLtzisSn5WduSCyqEpJzZVVmB8bx6fPnuP7r77Gv//ud/jjb36DT54+xXP6vbx6+AiPb94SpYP7CotxZNd+VJdWoexiOQ7vO4Yd23dh3+7DOHP6IirL69De3IVG+ts9tv8E0jekY0NwHPI2ZaHmQgWuDs/g1sx13L16C49u3MO9+VuYHh5HV1Mrqi6W4uT+Q9iZtw35WzOxc1seDu0qQlFuFrakJCE/KwNnjh9BW2MdRgc1uDo9jemxSVRcqcQ2tlFISsXGlHRs3boN2VkFyKIYJGNLATIzC5G/bQ/27j2O06ev4OzZMhw4cAqFhQdw/PhF9PdPCnDFmVe3bj0WYGt29pYwWr9//6kwZ//448/x2cdf4OWTV7gxeR0TmnHcnLmJ5w9f4Clpju6ph/7OWtu60NLRher6RlwovYyqugYMjo5jcu4aWujv8VJ5BRrbmqEZ6UOfNsOqbxm0WgJXbHDOYKpf6IfzvW9pGbga6kcfrevTluv1UZvZp1kAV5L6+zsWM6k0fV1/FlxJyz1vgas+jJBGhbTwiv2vhjWinJC3W4BXg4NL4Gqgn9TXje72FjTXlqO+/CIayi6g6vwJ7M3djER/V4Q5yBCiNEGonEcZNEak0gjRSkMp00quhziFHuKV+kIMrOKVukIMrhagVaqzGVKdzN4CV2YCXKW7WizCqwx3c2R4mGOrh7kwa8/ythDK5KkYdZDLBq2xzd8G+QEMrxQoDFZiRwiPKGirlQrFIZKWwBVtQ9sX0n6SrEX21U+Bq2xnQ2Q56b0JrqzZoH0lkk0/RKLBe0hY/ytEffCPCPv5f0XEP/wdEhlcvfdrFHz4AYrefw+733kH+99/F8fXrMJ56nSXUCf97Lq1OLniQxxjH6xf/QsO/8svxPQk7Xf2w/dwftUHuLhmJcWXqyluZEkjBgqtl0YQ5KyqJa1E1drVqFm3RqhagKtVIsOKpwytFiSBq3VS+Z7IijIQmVesZgNDLcjSl6AVT/UN0KxvKKBVK8236Oqhcd161K/hbKtVAl41MsCi+bpVK2i6Eo10nhZ9Ham0i+EVl5fp6gi/olZ6Bh1cjmdhJqBGl6kp2rkUTc8QXXpG6NHn0fQsMCxTYELtgBmKE+a9fHHNzx/z/pKu+Qfihn+AAFczzs6YcrTDuFqJIWsr9JkbUxxoQPGhHklXTDvNdNFuqos2Ux2SLjrMDdBtaYx+K1NoZKYCcnUY6dL1rUWTzjq00fUyoOESRAGtBLAyFdBqAVxxieAA+1yRekS5oDE69A0F1JGyx8zQz95UVtYig2rcwRFjTk6YdPeQrp/inau+fph09cAw9UkHqO/Ub62g4ykwolTR/dhhkvpVPDIhT7mUj323ek0ZhplAY2GCQUtTDFuaYdjCFCP0PMdkMoof1Zh3dMK8iyvmXd1wjUsEffxxPzhcQKtnMfG4HRhKMaAnxh1dMUnx2ARNR+hZa6yV9Cx4tERLYUQvwJWAVxZagEfreJ59vgxMKVY2Rz9/rlRixImu1cdTgKs5kXXlhlH6XoZUCnrGVuJ5sldWm66UfSVlYK1HG/8maJ0oQTSUQGc7/T7YiJ29w5rZT01HT5Sz1rP0dKm/Q5+xRxtdSzN9L7X0O6vgkTnpN1ZHnzXTtbbZyNBmbS1KAyVoZSFpObjickE6Rg1nW5kYo9zMBCWmhjimvxY717+PvLXvIFefpmarkGuji20L4MrVEjs9OdNKgd1+kiRwpcTeQBX2hbwJrg4tgKuE5eCKywQDcGFrMEqyQ1GyHFwJb6sk1OyUwFXdnjQ07ktH84GMH4CrDqFckgSulmdYLeiH4Gofxq8cxGTFEUxXHMdM1UnM1C6BK/a4egNc9Tfg4QADqzY8GmR14NFQlzQ64Eg/no1q8HxiQBJDqylJDK5e0PLL8QF8PKLBl8OD+LS7G4+q6JiXK/GaYszv+8fw/eAkPqX39LM+DV5NTeBzioVfXJvBdTr2cE+zgFaSp1X1/ytw1dRSvgireH5h+cdgVXPrj0Cq5goBnoSWGa23LQNXLN7ux8BVyzJw1aItCWxsvIL62hLUVV9AY02JgFdNJF73X2zVjlKJnjX7NtnC2cEZPtRBWigV5DJBP78AMR8REbW4LiQ0HEnJG5Gbm4/i4l3YvXsvDh06hhOnL5AuYt/hk8jIKYB/cCQUaidY2UjgissAFQrJv4rN2BlcqbUjCtrZusDBgU3gPeFEYnDFflqenBFGU1cHNzjZOsONpj5u1Dnw9IGvuzd8qCPn6cbZWa5wcXSEq6MzPF3c6TMf+Hv4w4+CaB9XH3g5eYoRjnydaT0F2cE+YYgKTcCG2DQxik54SAK8PYJFdpWbiz8dM1Ass3y8QsXU2cEb5qYK6OuawdJMTtt6Icifnk1wFCJDooRfWLBvMLyo8XO2dYAjPVMnfq5KSa5qW3jY2VMnQAU1NRpKcwvhg8Um7h6cgSazgYoaR7WFlYBWGUkp2LO9AMXbtiN9Yxoig8Kp4+BFHVU36nS6w0ftBleFI+ys7WArd4CDyhmutN7XjjoSCk+EWrojxcIXu1UxKHHZjCqnLahTpaHJZglc1ZkkocooARX68SjXfRNcVf0ZcLWgN2DVW+Dq8lvQ6s+BK1bZ3wKu9GJQpk+NmQFdpygR5GyrHwNX9Jl+zI+DKy20WtByeLUEroKWwNXaZeBKJ4Qkgauq9ZFaLYCryL8BXHF2W/yb4EqrOr3Et5REL6iNS+DKaAvajBlcbUWnaRYFO5K6tfCKS/x6TCQJiGX0HxODqz46hsY0BwPmuRg030ZBwXaRaTViUbgErmT/B8GVzUFMKQ6TlsDVrPoo5hbB1UHM2e3HrO3ePwOulmsbBSBL4EqCV9kYZHilzsOo3XaMOezAhFMxJh2LMGFbgGF5joBWXVb0crRKRbllEo6bReGCazrGCq/QC2YaD+pH0XD4Ao4V7ELZydMY7mjHw/k56kDfwSdP7uGje9ep88i+SdW4fOQIjtLf8p7NmSjckIrMyARsDo9BamQMNoZFIcE/WJT6hVLQFujkSnJBILVnQTTPwIqzrhhGie1JCdQeR1OgyllXQWzyToHY1vhEFG+hTn9mDgrTtiAvaRNyN6QgNyEZOfFJyIxLRCZtw5/tom3yqI0JdXGDnbEpHM3MEe7mLgBbRmwM0qOjkJu8Aaf2FKO9ogzjHR2iNPDJ1Xk8nZ/HVY0GXdVVaL5ciqbSUlSfOYMze/aIrK2dGRnITIhHSlgoMmh6eMcOtFRU4ObEOF7fv4tXd+/i8dVruDs5gzsTU7gxPIbb1LF/ffs+vn3+Gl89eobHU9OY7WrHeEs9JloaMdrciN7qGrRdppfi5Wp0Vzahq6oFjaU1KDt9CWVnL6Glqg79bR0Y6enGRF8f5sdGcI++j6d3buH1owf4/NlTfPb4CV7duU/nnsVAUztqz/G1l6CvthmTnf0Ya+vDdNcQ7o5fxUc379F13sT84BjG6TNNcye66troXppQdqoC+/IOYWNEOnztg2Bv6QK1Ob3L2Mxc5gxnubsAWSwvW1/4OwchyC10EVz5OwUJsOXvSu9Un3BEBESLrCt/ev8EuQchOTIFxVnFOLrzKE7uOYGKM+WY6JnAR7ee4+HcfbRXtmF72nYEutI7h9r8YDp2hHeUyLrycw6h49L7mj2uPKOF/Nwi4O0SCj+PSIR4xwlwFewaC3/HCPg50j4i8yoYnnaB9F7ygtLUATJDFeQmdnC0dhejEvL1cmaXm8qDtnERWVfejt50Pl94O3jC094DCWFxOLn/OIa7BnF79gbuzt/EuGYYNZcqsDO3EJtiEpESRe/e8FgkkrYmpeHMgWOoL63EuUMnxDIb3vN2Rdn5OFS0G0d27hblf201tbgzdxVfvnyF3372GX7z+ef4Lembjz/Bt59+hu+/+BJffPRCZGbtLyzGjuxtOH3oJM6fvICD+44iL7sAmRl52EF/r+fpe9f0DWFydBoNVU0ozilGYkg8MuLScOnYefr9jOHa+Bxmhicx3K1Be12zAHCHd+1FMcU+OfQ3tCUpGblpm3HywEE0VVWi9PRJ5GduwbbMdFw6dwrjQxrMTo5jbIjagLZOnDx2Cqkb0xEaEomgwHCKtaIQGBAJX/revTx5lOFQ+PqGIyiIM95TEB+fhqioZIq/EpGevg0XLlRiYuI6nj79FJ9++lu8fv218KziUQNv0G91/tptTE7M4urUdTy+8xiPbz4S8OoalwzefIhnD1/i7u1HmJq6ipHRSUzNzmNqbh79Q8No6aDfNgXJk7Ru5totjNDfZT9dfy/DpMGeRVglAasFLYGr5VoOrvoHeoXeBld87D7apm+gVwusWF1acNW+qP7+ziVw1b8ErgaEL1XPYobV2/pJcDWwlHk1zBlhDK2W76Nd1vRL6uvuQAe1QY3VFExXlIrsqzMHdiI3KRpxXo4ItbVCmJLaTqUZIpQmiFQaIkqui2gbHcTSlOGVBLB4Xgdxch0BsRhcbXIy1YIrU2zirCut0mjdZhdzIQlgscwkzys3U2z1MEOmp7lW2jJCb0vk+FiRZMjzY3ilQGGQCjuC1VrxvBJFWgl4xeCK1hcFctbVguQSvPKxxHYvC+R7mi+WC4oywQVwZb8ArtZhs/VqbLJcgRSzD5Bk9B4S9d5B7MqfI+KXf4/If/yvAlxtfe/XyP/wfRS+/x52vfsu9r73Hg6vXInT1Em/YKCPczrrcXLlChx559c4+MtfCB1551c4+cG7OL3iPZxZwfDqQ1xas4pix9Uknq4U00VwtW4ps6pq7Sqh6mXzAmgtZF4tUw3DKxKPAijgFYMr42XgikGVgaFWBpL0pWkLr9PTQ8PadahdtQp1q1ehcd1aNLNvFpcNrl4p1EjnadFbJ0aNa+XMK9qnheHEgmgdw4kuHm3QzEyYfrfrGQhj814tuBq0tMGY0g4z9L6/ps24uhYQILyheITBGzz18sYc9YemHOxEqSAbtAtoZaynla5QpwkbgOsIcNVhxhlfRgJc9VqaoMfMkM7P17VWXDfDqw56Jn3UZxmUybQlggyrTIXY54rBVY+FBfpl1otZVz20fSd7QnGWlZGZMFcfZmglV2KU+kEj1CcadXDEFPXh5v2kjCuGcXN0DxMU/3DGVa+VDfqsrEXJ4AT1n6YdnTBDmnZwEiBryMYGA1bsu2UuyiFHbCwwZmOJMZkFRuk6x62tBbi65uSMG65uuOHugRseXrjp7Y971Kd6FBGDxxRPsTn7iK0jhqlvOkF9YfYSG7VlcKUQ0KrbxAy9ZuYi20oY1GsBHmvAgkd/NIOG7rHPxBx9nJFlY40BtRoTHm4CWs34emPS3RWjjvYYsVML43keZZCfYyePDKjPHmB6AlqxWjiLj34XjTyKoMjU41EF6ffGoFQLrxp1eQAA2oZ9r8xM0EbXwSMJ1tPvqJr2kcCVLup4lEwrK7TSs2iRLWRbWaDB0lyokZ5fk9bjqok+r2djdjNTUS5YZmqM88b6OKi7GoVr30Pu2neQY/A+ci1WI1fO4MpQgKsiLhP0tMFubzl2+dhgly/NC3Clwt4gNfaF2mF/mAMOhJMiHHAoSgJXwphda8p+diObsgfi4tZgXMzSgqtt1EfcHofKQh5JcDm42oSGfdSfPbAFrYcz0XZ0Gbg6no3O47mkbeg68ZfAVbEYUZDLBMevHMJkBfU5Kk9gpvoUZuvO4mrjecw3L4GrW51VuNtTi/v9jQJcMbR6PNRO6sTj4W48YaP10X48H+PSwAGhN8AV6SUtvx4fwCf0DvqiX4PXre24f6kSd85dwYvqFvy+exT/OjyH3wxP4eXQKJ6Nj+ElxbEf375O/YspTA51o6erXmvCvgSuOtqqhNqFWXoFWpcZov9UttUCrFqu5eCqeZkX1RvlfcvXLYNQb5T8LVPrAtzSwqkFLc+y4qwqVkN9KWqrL6Km8jzqafoGuFoYuU8hV0MppwCV/kDlNkrJh0plK2THmVhePggNDUdkZLTIxkrYkISMjK0oLCzCzp27kJ9fgKysXGzemovU9GxsJMUlpsLbL0SAK0trFSysFLCSKSEj2bCputIWtrb24vj29s5w4PJAR0+4uPjA1dWHpl5wdqJlZ0+4OrrDSeUsxFAo1D8I0WGRiAqNRHhQKAKpofPy8BTgyoEaMntq7GzldHwbO6itpak9ycHGHg7WdrCT2UIto89sqIPB/zl2oPM5+gpo5eHCx5KAFU85C8uTpgyyXBx9YG1pBxNDK1jyaH5qF3i7+yHAOwjBdK8h/tQh8QqAh5M7HNV2wouLywId6Xk6KxYAlorOL4OCywSpEXSgxt2NGm8XhUpkWlkZGgmgFULPPG9zOvYWFFIgnI0k6nAGePnDw9YZHgon+Nm6I8DBC74k7iy4UafB1d4dbrTeS+UJHyvq9Jo4IcnUC7uV0bjonIYKh82oVmxEg9VGNJnT1CQZtUaJqDSMR7l+HMp0uVQwHrUL4ErApP8IuOLSQglMva3SteFL8Iq30Ylc9LC68ldAq7fBVTmbrWvBVb1RHBqMlsAVQ6w6g1jU6EVLwGp9hNACtPrL4CoIZWsCF1W+NlACVzohqNYLJUWgWleCVAyrFo5fuSzjqpauc0G8vBxaVWuhVbUWWr2tHwKsvwCuzLIp4MmmIIJkIhmqL4gh1k+BqS6jrVqD9h9XD33+fw1cWbO4XPAAJuX0EpEfwZRiqVxQlAraHcJVlv0Bmt8nSgUnFDswarOdApd8CgaWlwguKI+UI4BVnyxLqF+WCY1NFgYU2RhU5WJInY9hWzqGmssDc9BjtUVkWrXINqPBJg2lsiQcsYzGKffN6Mg5g9lz7eg6WoHdKdTmhUZhF/2d1pWUYH5kCK8f3cVXr55SB/sxPn50B4+uzuLawCDGW9rQeqEUZwp2Y0fSZmxP3owD2wpwes8+HC3cicLULUjmkmBXD/hQ0ORD7QiDqw2BIdiWkoqDtO2JnXtwnHS4aCf2bS9A0dZs5KZswo70rThevBslh46i9OhxMS05eBRlR0+imku5SRUnzqD69Hl0VtVgsLkV7eUVdMx8xFEbGuLigqTgYOQlJ9N1bMKurRk4v38PuqrKMdnVgamublynDi6Dq+fXr2O2rx+Nly7RNvtxbEcRDuXnY09WJorS07Gd9k+NCEeYuxuCKYjeGBmFw8U70VZVhav0HO5OTuP+9BwezFzF47lreDA9K6ZfPHqGP336Fb578RpPZmbpeTViqL4KM52tuDc2gofUmb47NoVbw6wZup5pzA5MYmZwAtfGZnF//hae3bmHlw/u48mtG5iiTmpzZQVqLpWgt6kRtyYn8fT6TQHMGFpVnDyPY0V7cXLnfjRevILh5k4Mt/RgomMAd8fn8Oo2dfav3aF7HUZffSuaLlej6lyZyII6e/A8Dmw/gpzkAsT6J8LbPgBO1i6wt3KEnaUDHGneVekp/KC87Hzh7xIkoFWQR6jIvgpwkjKyxHqvUIT6RQpwFehK65z9RfngxqiNyN+cj33b9uHy8VKMtNHzv/4Yj689ou9Pg/3b9iPSNxq+jv6iLDGKSwQ9I8TIgb7OIQJciawrHx4tMAo+buHwZbN2zxjaPg4hbrTeJYr2D4OPfYiAV75OoXTNfrA1d4a1oRo2RrYi+4p9tDxtfeFO9+OicCO5wtPOg7b3ESMJCmN2F19sTkhFyYkLmKbv5Nndx3j95CPcv34bmrYenD54HPkUH3DmFQMqzpLLpfmDhbtxYu9hUUqYHBmPhNBokZnF22VvSkdu2hbsp3ij8sJFjHT34NrEJObGxsX00U02/v8Iv//8CwGuvn71mr73QZzcdxDbKSY5uPMASs6UooK+u9KL5Th3ugQlF65QcNeNu7cf4LOPP8fD24/QWt2K/fl7sGNLPkqPXxDg6sbUPEZ7h9BYUSsGdzlz+AQOFu+h93Ix9mzfgX2FOwRQ62lpxf2bNzFNv9HS82dw8vABtDfV48Ed+q3dvIHezk6UnL2Agm2F2Jy6FelpmUii+w8KioSbqz8pAAH+UYiMSkJcfJoAVjExGynuioe/fyT8/CLEclHRQTQ19eDmzSd4+eprfPLJb4S/1dOnr3Hv/hNMz1xDI2e+VzRgioPehy/w8TMepfEpHt55gsf3notywZnpaxgdncbUzDyu3bqDOfqb6B8akcAV/R3euv8YV2/extDYMHr7uySoxPBKqwVDcwlK9f0F9b4lhl0MrRiKMbjqewtcsTpEphWrr79TwKvl0mjYB6tbSKOdLl/WLIAtNm9nr6vlpYLLwBV7XzHY+iG46oWmX6s+7iRQu91Qi4Yqzry6jPKzJ3CkIAcZkUGIclYjTGWFUAGvTIVhe4SNLiJtdBAt110caXABWrEYYiXZsbeVMTY6akXzvLzJwViALIZXCwBrObhagFcZ7maLACtLmLcvgatcX868kqMgUCngVWGwmqTSZmApJYClzbySwJVySQyv/BhcWWG71xK8WvC54lLBbGd9ZDnoYautDjKUa5FusxppspXYaPEhkk3eR6L+O4hf/c+Ieud/Ieqf/wc2/OIfkf7uvyDn/XeQ/+6vUfzOO9j9zrvY//4HOLZ6Dc5QR/2MzjqcYHD17js4+Ot/wWHa7gR7Ya3+EGfWfIjTqz/AWZo/v3oFLtC0hJYvCX246HNVRp+Vr5HKBJeL1y1ImLSvX7MEtNasWoJca1ejlj5j36lGLr/Sl7JZ6rhMUFef4i5D4YPFAIuBVauxEcVgxiIrpnH9etStXo16OgZnKLVw6SF7Z61eKbKuGtauFACoRY8zrHRF+d0CtGKTbfa84kysbnMz9FlaotfUXJQKdukZo0ffBH1GFhi0sMEY9W1mHF0x7+mD6/4BuBYYKKAVjzJ4w5fk7Yt5d3dM29thmEsPjQ3FyIDdPDqgib4YLZDVaayDDqP1YmTBTlrfY25E5zVGvwWdz9QAHQZ0nTpr0LxuFZrpmXQY6IvspiEGU9SH4TLBbq3PE8OrXvqsz8pKjJw3IJcLr6sBa7nIUmKYo2GTeTMrDLN5OfWNhNk6S20nINUs9Xnmff2Fd9d1X1/MeXhgnL2uqA/FpXdDcgXGbe0EsJph2GVvj3HhWcXZS5wNZSoyrgbMjSWZGqKf7l1jYowRSytMUd9r1s5e7DtL55t398btgBDcD43A7aAQTLm4UjwonWuUM7s4G4zOp6F76LOwQo+ZBclclDlqtCMr9lswpDJDv7kpBtj7i+6RPb14215+FvQcRl3oen28hCbcXDHq4CCAHWeQDdG1M7zqs7QQz5DLA1t01gvxb6KRs6Xot1RLEob+/DvhbCvO/OPBA7Tlq/yb5GyrVrqWRjMT1NJ9V9Fvt5L2qdbXRwOPlMngir4bAa4444q+r3q6flYD+1zR+kaGVlaWqGGPKzNTVJJKTY1w2lAH+9avwPa17yJH511kG32AHKs1yFPoId/WCAWOpihyscBONyvs9JCh2FOGnd4ykXW1N1CtLRO0E9DqYIQjDkc54UjsgjG7uwSuuExwkx8upC+Bq0u51EfMj0FFYTyqihJRXUx91l0bUb8nFfV709CwPw1NB7eg5fBWtB3NRPuxLEnHs9B5Iu8NaNVzugC9Z5bpdOGiMTv7W3GZ4PiVw5gqP4bpxWyrc5hvvoDrLSW43ip5XN3uqsa93jo86G/CQ02LAFdPhjrwZLgLT0Z6tL5W/Xg+rsFHC1pWKsh6QcuvRzT4VNOPz7v78DHFok+v1OLhxSq8qmrD77vG8O+j8/h+4hq+onf169k5vLhK8eit63h8Yw6zPKpvd6MYTXA5tGpvrdSqAu0tlWht0WZL/ZXg6o1yQc7G0n7+tifVD7QMOi0CqWVQ6i9pAVo1LZQENkiQqrb6gpjyelZD3SX8FytLOeQyCVRZy+SwMLWEkYEJDPSNYGxsCgtqcJRKNdzdPUSZoCghjN+ADRuSkJycgrS0zdi0KVWUEwYEBMPF3QdqBzfYOnnA0dUbtjQvk9vBQqaAuYW1kAU1vFZWcthQA6FgWMMZVzzqoMpJlAm6uvrCw8NfgCsuHbS3dYaDmqRwhCNtw+AqjM4VGxFNikFUKI9s6A8PNy7vs4cdNZYqGzkUfA4Luj8LBVQyNezl9nC0sadOhRpKczmsTel+jeUwN1bAwkxFz8EBtio3ONp5wsneC86OPnCnYFJkXXmGiKkHLdsqXWBpxibt1pKMrWBGLxRLEyvILRUCmDkoWXxOJeytFUIO1tI8lwIytLI2NoGcGn07egmwiTsDLLkJPXNqkCzphehM68KpM5kcHYOkmDhEhUWITDNnhR1cre1FqSAPGx9MQS+Xafi60zNw8KLOhQvcqcPkZeqAIGNHbDT3xX7beFxy3YxKBlfyFGqokqkhSxaj71UbJqDCIB5l+nG4ohuHCm32z38auFr3Jri6vD5S8q36vwSulntb/bXg6opWb4Ar/XDU6EvG7GzQXrku4v8ouKr+vwyuOgy3/Kg6Sf+/Cq7m7A5QILKXApKdGJcXYsQ6H4NaUNX/Ay2Bq14BrjK12krrMtEvzyJlU6CRg24bep5W6RQE0MvRYiPqrFNRpUzFBWUyDirisNshHgeCMnBsQwF2xmYizj0IodQuZVG7ePHIYQy0NuPW9Bie3J7HR/dv4PXD23h19xY+un4Dz6hTeK1Hg+Yzl3Bq+y6c3bUfHeVVmKOO9kzfANrLq3Fq1z4UpKZja9wGKTtqcwaOFhaj/MRptF6pQGcVvawqqtFcVoG6S9SJOn0OFw8fRRl/XlaJ/vomUiN6a+ox0NCCqc5e3BgYwZ2RSdwZncTd8Wk8v34Lnz14LEzSh6nTfeHAQTrHDpoeQOWpU6g5ewZNpSUYbm3CzZFB3CCNtXdgqLkVU929mOsfoHM0oPTIUezOzEL2hkRsjopGckgoEoOCkUSK8fGBPwVpnhSgBbu6Y3NcAg7ROarOnEdvXSMm6YV9c3QCD6bncIumc/1DdK5xfHL3IX7/8jU+u3sPN6kTOdnWiGt9XXhOL+5P79zDx7cf4MncLdwencNM7ygmekZwjeaf3X6ELz76GN98/Cm+fPER7s/PoaHsMopzspGTugmHinagpbICs5pBOs8E3VsX3eclnNlzCCWHTqCzog4THdShbevDeIeGjj+Dlzcf4uWtB7g+PEHX3ILSY2exP383ijKLsH/bQRwpOoE9OQexOTYLoZ6RoizQx9Effs6BCHQLIYUiwDVYzLO/VZh3JMK8IkVWVKBLiMi64kysAPdgAa9CvEKFzxWXC/o5+9Mx6XmGJSJ3Y64YYfD8gXOoPFuBqnOVuHDwHArTC5EQkii8tSL9ohHlH4sIn2gxumCwR6TwuYrwT0BEwAaE0TTYN06IM65CPeOlrCv3WPg5hcPbPkSUCwa60rvGIQhO1h4i60puTO9oc3r/WrvBmcRwzsnGBW4qd3jzP08YWtl5wNPOne7TH+kJaTh35AzG+0bo9/8Enzx7iYc372KsdwCVFy7j5L4jOL73sPC5unTiHC6fPC+mDK4KMnKRvXELirLysb9gl5imsU9lVCyyN6VhX0EhTh88hAvHjgtVl1wSxuz3r87j5YOH+PjRYwGx7s5dRd3lcpzYfxSXTl9CZ0s3Ziev4sb8HVyj38783E3cu/sIn77+Ar/77ff47Rff4tmdpxhs60fVWQriyuoxOziFe/O3MTU0gbbaJjRX1aG1pgFNlTWoKrmMy/Q7rrhQgk76W7tD5//tl18Ks/a5qXEM9nXjxtUZfPrqIzy+fw+9dI3nT53Dnp17cewI/X1VNeBKWQ0KC/cgLnYTEhPTsWf3MVwsqUZ1TRuqqlpw8WKlKBPMz9+DLVu2IyNjO3bsOIBLl2qE39Xs3F3cvPEId+8+w5Mnr/Di5ad48OApBbE9KC+twmD3IF49eYnvf/N7fPvVt/jik6/xycvP8ejBM0wLg/YhdPcMYGJmDrfvP8TVG7cwMXsVN+89xL0nz3H15p03wRWPtCfUvUw96Nf8ZXDVp5HUL6Z9JA16ST2aBXDVu+zYdD4653Jw9bb6l4Grn5IwXdeW/g1rfa6EBrSeV1pwNUznH1wAVxrJmJ3B1UC/pEFSf283utpb0VxXg7ryK6gtvYDSowexe0sqkv09EW5rjRCFOcIUpsLvKsxGDxFyPe1Ig8vAlVYL5YIMr9icnbOvUhyMloGrBXH2lanQZhcTLbQy+xFwxRlXErRaAlcK5AcosT1QhYIgNQqWg6tQ5WLZIGdf7eCMqwVxxhUbtf8AXJktA1cGAlxl2ulgq2odtijWCHiVasXlgu8j0eBXiF/7z4j54GeI/uX/QsIv/xGpv/4FMt/9FfLe+RcUvfNr7HqHva7ew8EPP8Sx1atwYu1qHFu5Aofffw+H3nsHx1e8j9NrVuLs+tU4r7sG5/VW4wJNL+iswoV1K3FxDY84+AEucgnhyg9QQiolXablstUfolz4XUmG7ZdXvk+fSeJ1UhkhiX2wVq8Q5u0L4KpaW17IwKBOZ70wbq9euwa169dT/KUnRh9kgMXZWG2mJmg3M6F5fTTQdjWr2ZB9Jc2vQbPuWjTRlMEVe13V0/maGFzp6gh4tVAmyGKj7SYGWWzSbs6lejJoLKzQbWiCTj0jdOsZC3DFIwtOUB9gztEV1z18cMMvEDc5S8k3QICsa160zssb1+h9O6W2xSCXHhoaSEblDK6MGV7poZszrgx10GGwHu36a8W0x8QAGksT2scE/aY8ah6Xrq1By7pVaKF766T7ZnA1SH2WAZkV+mi+Z1nWFcM2NmVncNVvTdsoFJI/FZcO0r2wQbswmjezxLA1Z46pMEL9pGHSqJ0DJl1cMevhSfdB1+/lhTk3N0w42GNYgCnO8pJRfCcX5YEMvkbouFL2lwXFvcboMtZHJwM6Q7pXUjddf5feenp2utBQf2vEUkbPTin8sWYcnTHv4Y3bgSG4ExQqstfYLJ7L/hhEDctthBcWwzU+J/tbMbzqNbcQWWf9ItvKUsC7Xvq+RJkiPYsBMwtxf7xdjyU9I7rPYXtbTLg6Y8LNBaOODhi2tRWm84P8XOSSNKQ+axnF8cZo0ddFM/8+DCQT/0ZartVdT30y0jppkAAeDKB+HS+vF6NeNhsaodXMHC10PU0i48oY1fR9Vejqokpfn5ZNRJaVGEmQnhkbsnM5YJ25udBycFVnaYFq6qNWmHG2lQkumnCZ4DrsWvc+8tb8Glm67yDbZAVyZOuwTWWA7fYmErhytkCxiyWK3awkcEVtEGdcLQdXB8MdcCjCEUdinHE0zhXH4t1wbDm4SvXHhS2BuJgZgos5YbiUF4nyAuqLFm1Azc5E1O5KRi1Dq31paNyfjsYDm9F8aDm4Ym1dBq62/yi46jtbgP6zDK2Wsq3YlH2ijPob5ccxXXUKM7Vnl4zZW0txs70MtzoqcLurBvd6698AV0+HOvB0pBtPR3sXodVzMYqgpCVwpcEzNminbV4P9eOz/n582d2Pr9t78UVjFz6pbsdntT34XecY/jR0FX+YuI7fU8zyDb2LP5m/jpfz87g7OUqxVBt6WmvonVRNqkGnAFcMrHhEPkmt2lI+CUJJ+r8BrpYDrDcAVdMyvQWumpsYVpUKYLUAqdjPikEVT98AV0YGpjAxMoeJsZkAVobUQOrrGkJfzxCG9IdgamoGa/qjtbd3gJubJ7x9/ODvHyjEWViurm7iM4ZQZvTHqmtghpVr9fHBaj2s0TGCDh1fz9AM+nQOIxNzmNI2ZmZWYls+tomJGU0tYG5uDUsLBlkOolTQxcWbjusKhdwOcpkKCisVlOzhJFPDjhpt9rXydHYXIMfL1QPOjo5QUeNmQw0bj9QnZC6DgkGSzBYOcjqu0lEYx9pZ2gpwpTBX0Ta2sDRRwYzhlakKVrxsphbz1lb2sLf1EKMKeroFiYwrzshSWjvC1FAG3XXGWL1CBx/8egXe/eV7eP9fPsCaD9bAcJ0BLOl5yqmRY6N1taU1iabm7F1lCRu6Zwt9A5iyrwxNbUxMReYVQysFibOuGGipqOFjL6xAdw/qcAQgyNcfbvbOUFvYwNbUBi4WtvC0cYa32l2UaHiQnJTOsLNQw8FIBVc9JYL07ZFm5osDqjhcckxFhXIjNUbx1KDFitHsqtZFo3ydNNrfpdUR9OKPwJWVkahcGY2qVdRgrAqjF30QSlYEoOTDAFz8wP8H4vU/VCAurQhB6YrQH6jkwyBcfC9QqOSDILEstl0pqUQo9M/qEl3XpdULJu+RKFvLZXpR1LBHUaARTQ15DOrWR6N2bRSq14SjclUoylcEo4zOdeWDQFx+PwCl7/n/QJfe9UPJO75Cl94lvedD8lrU5Q+8ceVDH3ou/hToBFLAE4wKuvYr7weSAlBG5yin5Qq6h0q6zkq6ziq6zmq6ThbPV6xkRZD4OUdpFU3LUT9Q1aoYoerV9H2tiSPFk6jxXpNEQVAKGtdvoqAnFS06aWjTS0eH3hahTl1JXcvUqZOOzvWbf1Tt62j/tZt+Ul30eY9uOvr0M9BvsBUagywMGuaS8jBkuA3DRvkYNS7AhEkRJk2KMWWyE9MmuxY1o9U0rZ8yLsYkaWK5aP34gkxZuzButgfj5vtIBzBhcQCTlvsxZbUf07KFkQj3Ytp6N6ZkxRi3KMAwQzX24TKRRkD8obai1zSDxCMsbqYgJ02rVEkmqegwSUOLySY0GtPzNaQXpcH/p73zjsoqWdf8+XNmzZp75szpczrZRhQkKogZc7btYA5tqx1s7RzUbltRkSBJEEmSg+SMxI+PIDnnDCLBAObcKojPPFUfINjouffcvnPvzPJb/FbVrl276q3atWu/9VJV+0sET9mN0zO+hKfRbpyctxOmc7bjez5TO6a+h80zVmGj0Sp8wGdx/aLl+G7bDtgdOYwgd1fEhQYgNS4ChRxg1Rfnobm0CE0FhWgtLsO53CIUn1Ei2S8UaRwIN+QV4kZLK641t6KxsARZsfGI46A7ytsPZ+imRkQjNz4JJcp0VGRkoSw9E4WKVGTHc2AXcwZJ4ZFI4GA6PfoMz2XJJXD1+UWoysxBbXYezheV4VJlLa7UNuJqfTPzapMzmh53XcODS524UFWNsrR0FImZLBkZqMzMRDndUg4wyznIK+PALichFrF+fjh90gm+9g4SJ1MzGH/9DXazf9pKpXMDFb3VVChXz1+Adey71oml0VTIVlHpe5/hm959H19QUTz4zQ9wNDuGMHcvpEXFoiBZifTIGIS5eSHQ0QWZUWdwuaoWt5ub0VFaiOoMBSo5kG3Ky0V7WQXay2tQl1uCvMQMJAbFIi4wGlkJGWgorcElDtwvNp1DTVEREsJCcMz4AHZt3YIvyI+7dsLW5Ahi/E+j8mwO67oMRRy4i/2tUsNjUKxg2TPyKE8GMmMUKEhMl/l0VNWjuaQCWXEKOB+zw7fbv5RfAvxp517YHLKH1cET+P6Tfdi06mOsXbZBtUH6epURadvaT+XywH7jlZhxJWZbrV+xGWuXii/EkmXrsWaFYB3WCpavw5rla7F6iZiptZbXb8GuzV/g621f4cstu7Fr0xf4iu43W7/CVx99hZ2bduHzjV9Iw1W/YWzbGvrXfI5t63ZKPlr7udzj6uONu7F945fYunYXZdmJrR98wfSF4WoH89pKeT7C2iVb8L7c42qVnG01R5/vQ8PFfD8txYKpS8hivs/E8sGVeHfBu1g+ZxkWz1hEdyk2vrcee7/6CW72rnJzc2G46jzfgebKehSfzUNyVByiT4ciLjgSmYmpKMrIRW7KWbZhsWeYN+xMreQeV8K45ePkDmcrexzesx97xCzvr77Cz998Kznww48wP3AQ3k7OSIqMQlayQm7KnpWUhJrCIraFcmkoS4tLQWFmIZrqzqHz4hVyFW0tF9FY34K6mibUVTehqbYFbY3tuNLWhQsN7ajIKkVOMp+x9DxUFpShLKcI+WlZKM7KQw2f33I+r4qYOAR4eCPAzVPup1XJPLva23HzShe6LrThQlsLrly+gFvXutDe0ozczCxE81kP9AuikqlEZUUtKlkn0dGJOG7rDLvjroiMSEZubjnDm+XG7GVl9cjJKUNiYiaCg+Pg5RUCD49A+PlF8LoUuWl7VlaJXDpYWdmAtvbLuHz5Gqor65CdnouKgnJ0tXXi4e3f8PDOQzwg9249kBu3l5VUIykpDVHR8UjPykH9uRaca+9A4/k2tF2+gvbOa6hpbJaGq+SUeCiUiVCk9kF/ckoCEf4kpIgZSS9BoUwZIEWipD8NyZJUpqlkvBRVfGUyYZpMO4V5qIhXoewnAUrKoUxNkqTQPwRlokxDqVTwvAKpaSojltwDS+yHJffEUsqZVpnCZZwM5ps+AONTzgyJQh6nprAcyYk4Ex0pDVehPp4IcHWEi9kRHPh8Oz5dwf5tzlRsnDUJm2bqYPNMLWyZpYWtszXx8eyJ2DZbAzvIp0aCifjMSBOfk51ztLBzrja+mKeDXfN1sHuBLr4kXy3UecYiFV8v1sW3Syfh+2X6+H65Pn5YoeLHlVOwZ9VU7H1vGvaJZYQfCGbgF7Gh+4ezsX/1bBxYY4SD64xgvN4IhzYY4fAmIxwhh8UXCdfNwqG1M2G8dgaM15DV02H8wVQc7PuC4MH3DHFw1RTVlwRXTMbPy3Sxb4k29i7Swp4FE/HTPHX8MHs8vpsxFl9PHY3d+iOwU+d1fDrhNewY/Rdsf+NfsOO1f8Guv/8F37/xGn558+84/OYbOPrmmzB98y1YvP02rEe+A9vRo2A7aiSsR7wNmxFvwX70O3BUGwNn9bFw1VSDu854eOppwFtXHd7awmA1Dl4TxsBz3CiJ19iR8CY+xJf4SUZRnxsJrzHvDCCO/ca+g9NjRxDhjsTpcaMROH4sgieoIYhu0PhxCFEfj1CNCdIVx0Hj1Xh+AsM0+mZWaSNKLAfU05HL6cI1xiOY+QWOHolQyh2pMQ6RlD1MbRRCxo1E2PjRDFNDlNjzSsC0I9UF6iqYbpSWJuL1JyFVGIKmTqfeNhnxE7WJLvUwA2RMmYk8owUopb5RyTFQzep1qFm7Xu7ZVLxiFYqXr0QJx2RFwigkZv3oT+Z12kjUnogkHRWJOhpI0FZHnBbRnIAzlPMM5UzU1qCOp4cMg0lQiqWB4ry6GmJZJ7Ea6tQTdZBiYIDUaVOhnGoIxRQDFQZTJCmGUyWKqWI/rWly3yuxrO4s5UgznAbFJH3moQeFnr40JGWKZYdi9pKIM2cushcuRN6SJShYuhSFS5cgb8F8ZIolgDNEXTA/5p08WR8KjpuUU6ZIWRSTJ7OOdJCgy3rTnShJpD9ZT4vlpstyJ2trsjx61FenIpfjssJ5C1G6dAWqOH6s27AZdes3oezd95Azdw7SDVk+A8adbiiXGeYYGVF+8VXH6VCybEqOi4UhMGWg7JTHYLIkhX4hU4pY3kkZkxhXGPSEkUvMqkoTyyvFZvYzZqr2BRNfXWQ9JdOfPGuWXCKaaDiF+rxoT1py1l6svvgYgC4idbWp92sibOJEhE5QR+j4CQgex3apxvaoPlEaseRXMMWyVkNDRFGOEF1dBLCdBmhpIVQsKWSdRfJcBAmnXxi2QihrCGUNY74RvK8RlCeUdR0weRJ8mL8n83Vhm7Hhs3ZY7W3sG/c69kx8C3smj8K+6ROwf462XC5ovEgfhxcbkCk4sswQR96dChP2Q6arZ8F8rZFq2eCm+bDashA2Wxfj+LYlsNuxFHafLIP9Zyvg+MUquc+VanP29fDctwmev3CseOBj+B8SxqvPEWwqDFi7EWrxNcItv0Wk9XeSaNsfEHP8R8Ta9WFPPf7EHiQ4/IKkkweQ7GgMhfMhKFwOIcVVhfLUIaS6HUG6uynOelogy9saOWKpoL8dCk4L45UzioJd5ebsZZEeqIjxVhmv4gNQK5YKKsLRKIxXqdFoTo/F+bMJaM1KRlu2Eu05qSRNIr4aKOjIZXiu+MpgipyV1ZaZgkt891xLS8Nd5Vk8VGbhYVIm7sSk41ZUOu4m5OA3ZRHuZ5Tgbk4pbuWX4Sp1kYv5BajiOyo1IghxIb5IjDqNpNggJMqleGK5nj91A3++1/0RGe33jBgBw4WBSMC4AnEcKeM+Q1wrwqNiSUxfeKTf74gShqQ+ogcZmvoZbHASy/xiIvye0bf0L4ZxoiN9qft4IyLsGZHhg/EZ8IeHeuJPk4WRapIh9HT1occORZ+dpCEf7ml8SKeyYxGzrmayYzEymod5YgnhgkVYvGSZXEI4ix2Ant4kjOcDpDZuAjS19KDDtNS19TFWXQfj1HWhoTUZ2npToKc/FYbTZ2OW0XwYzVnAa+dg+vSZMg9hvJo5wwizZ81n+isGDFcrlr+PRQuWDTFcLZi9EHNnzIXR1FmYy/QWzJ6HhXPErLE5MGLnN0d8qY+dhBE7yrlMc8ncxXhX7vv0njTqrJy/ksr2cqlgL5+3EovnvYu5s5Zh1rRFmDltIWZPXywNV4J5RsuxeMF7WL5EzMBaR9ZiycL3MWv6QujrToeupgF0NPUxSUsfU/QMMU1/OmZMYVnILMPpMJo2EwtmzMYS1t3yuQuY70Iso6wLKdssduCGWtrSeDWbHYgROxuxRFDMutr84Wp8unkLdm7diq8/+QTffv45dm7bjg0frsUysR+Z4SzM05+JRQZGWD51AVbOWopVLNe7LN/yucuwhOVYMmkeVunMx9bJK7B3+gbYLfwCPku/R8Dcr3Ha4DM54yhQYxsCiL/Gx/BW/5gKAFH7GH5q2xCotoMv6e04Pf4j+Khtgte49VQK2JmMWfc7RPjv2aAyTKltGcq4LVQc2CGN2iARfq+xGwcMWQIvAeO+DG/K5T1hK3wot68swzYEa25HmNZ2du47EKH1CcI1d1DBYDjjBfKa02M3wW/MRrIBvqPXw2fUut/hPXItvEaskXiPJKNWkw8G8B3zIRWe1QgYvw6B6hvpMr3RLOs7a+HL6wPUNiOIMgUPoDJghVCOEHEsZBkv+Jhsl/XcT8C47WTbILbzpfQJ78MnCJnwKcvyGdnJl9QuhKnvRoTG14jS/BYxWt8hVvt7xOn8gPg+ErSI9g9UEgahybAXED+R12t8+0ISeT5Z+0codfcgVW8v0vR+Rsbk/eRXnJ18AJn6B5FtcAh5U44if4opCqaYoXCK+QBFfRQyvMDAFPkkbzAMz+3HUGCOHMNjyJlqRayRO80aedOtkT/DGgUzrVA0i8w+Rr85w0yQbWhMZetnKl17qajtpRKxT8WUnwfBcMM95CckGfyAJP3vkKjPsul/I4knMZO/Qvik3fIrj8G6nyNQ73Oc1t8Jr6k74TjjUxybuZUv6/X41GAVVusuxHLdeVhhwGeQfcLqBUvwyeq1+Hn3blge2A978yNwP2GF2CAfDtgVqCvIRW1OLs4VFONyWTUul9SgJa8ELUWluNLQjJvnWnG5tgHnSspRl1vAuPkSMRvpQlUtOusa0UWEe4nx2hjWwHNVjFuemY2KzBxp9LpU14QbbRdwvfUCupjulXoeN7bgZuN5XOO5aw3ncPfCZXRfu4We67fwqPMKbp9vZbwGdJGrjY24XFOLpsJCFKUkIy0qDHGnfRDEQZqTmRnMftqDX3d/ib2f7cSuDRulgWoZFbBF7MOWULFbyX79A/ZjYqP3NQsWys3f35szD++SlewH32Mf9tGqD/Hjp5/juPERhJzyQFJQKMLcPGFvfBim3/8AL0tbFCemoKu6kjJXor0kD/XZGajLykRjbj4a84tRwYH52WgF4vyjkBAUg7zkTNQVV6KhtAolHIjHhgTjhLkp+1Axy2kNdn38EXZ+tAVf79gOuyMmyIiKRWt5NTqq6ljPhShTZqImk/UtZuVkFiA9IgGxPiFy36vq7ALeh3I5Q8v2kDk2r9qAxdMXyS8DHvz2CEz2WOLLrT/IpYIfLl4nN2ZXfT1wm5xNJYxZq5esU7GUMM4HC9dIhF8YrlYvXye/0CdmMb2/6H18sETMYFqL9Ss2ML/NzGszNjDeB/Pex/tzV7He12DLys3Y/sF2bF+zA9vXfipnXQmjlZj59fHqT1nunXKJ4EdrPsOmD3dgizBkbfyKfMmwL+TG7FtWiSWDuyRbeLx26Vbeo3VYNus9LJi6DHP0F8Jo8kK515UwYs2V7iIsmimWDy7FohmLMHvSLEzTnoqF0xdg+/ptsDhohlDvIBRn5KOjvgWdLR242NSO1tpm1BRVoEws8xRf6uPxhYbzqC2swNkEJSL8guFu5wQHC1u42jhIQ1awhx98HE/BycoGlocO4/Cevdj/7XfSPWlpReUtFLkpSmm88jzJNmptgzAfXxSkZaC+vAodfK6ud13H/TsPcPvGXbQ2d6CooByKpHT5Zb3oyHgkxCQjR8lns6oZNzqu4eq5TtTmVyEzIV0avnLZNirY5hrYXtr5TDVV1CA5+gxcjttTBmu5fPFsUjIqxDLUhnrc7LqEB3dv49GDe7h/+wY6L3SgsqQMacmUMy4J2Zl5qK6qR0P9eeTlliIs9Ax8vUMQFhKHxISzSE8rlAar0tI61NSwfmrbUFbWiKysUigU2VQUk+VywczMYhSX1KGwsBr5VGwrKmrR2noRF9s70XH+IjrbOnHr8k3c6bqNq+1X0dVxBde6buDqlZtoamxDVnYh4vmcZWTnorGlBR2XO9F+qQud7Bdu3Hso/Tn5OYhLjEGSIk4asARJingkJlPWZOEXBqykl5DMOMlIVCgkyYoUSaJCOUBSCsMEYlYT4yYrEpHMtJ8Rp0LRjzCkJTxDGNYGI85TLoUiicfJ0himlDO4SGqSJD2tz3iVznrk+QzmmTYA41DWjBRCedKIkiiSWY64M4gJDUGItxcCXJzha2cLm30/4rsNH2Lr/OlYP00bG6ZpYON0dWziwG7T9PHYNEMNW8hWsn2mGnbMHI9PZk54xix1ooHPjNTx+WwVO+eo44u5Ag0yEbvmTcTu+Zr4aqGWNGZ9vUgX3yxW8d3SyfhhuQF+Egasdw2HstIQe1dNwy/vz8Cvq2fi1zUzcWDtTBxcNxPG62bg4JrpOPDhVPz6wSDeM8SvqwywXyBmVq3Ux/4Vk/HL8knYt1QHexdrYc/CidgzXwM/zZ2AH43U8N2MMfja8B3s1n8bX+i9gc80X8MOtb9gx6g/4+O//w989Of/hh1//u/48n/9T+z533/Bgb/+FYf++prE5G9/g9nrr8PijTdg+dabsHyD/tdfg9Vbf8fxUW/CfszbsB87AifHvwMXjbHw0FSD18Sx0mjlpTaSeug78Bg9gjrl2/Dqw3vUW9TLyEj6ec6HcbzHjJRGK1/6fXne5+2/w/utv8H77dfh+86b8Bs5Av7Ed8Rb8B81AkHjxiBEGLPUxiJgzGiGjZIEjBmD4PHjiJo0aIWqj5dfEIxUV0MI0w/g9cGUIYKyhY97B6GUP4j5hYwZgTC10QhnmhKmHz52DCLGjlWhJgxd4xGnqwOloaE07qToTkLcBE3EjpuI+Ana1MEMkD1tNormLUbF8lWoeX81aj5cg/J330fRkuUo4Ps4XyxPmzkL6cLIw3FG0kQNJDDdBA01umqIVx+HOHVhrCLjxyBm7EhEU7Y4+hVaGlAKg8/ECUigjHFqY5j3WMSqjUe8hgaSdHTkDKZk/clImqxHJlHnEsYeQyjFVxAnGzDMAInCFUacqVORxnKk6k9BopYOZdBiHrpI5fl0jnnkddQb0sRspTlGyJo7Bznz5yJ33hxkiiV4hgZIE8YyfZZl0iQk6mghUZdpTNJFymRhBNNFspgNNkmT+WpKVzFJC0oBy6HgfUnWUEeKpiYyOO7KnT4LBRyHFi9cggrWWe3aDagj5StXIlfsVzVZF0q9iUg30EX2dEPkUq5MKb8B052MFKaRTDmSmL9ET1cazpL0tCWJOtrUv7URp6Ul72OikJv3MpllFX6xCbvYx0psyJ5EnSmBZYsXe1dNnaLatF9/Es7IvdE0EUX5YyYJw6guosRSQTHrb+JEhE0QBtKxCBw9mrB9jlXj2GAiIoTximN4sR9bFPMI1dZGAOMHaop93HQQxrxDdXWlQStETw/BJEhXRYhYUmigL5cVillavlqaOMU248T2bc92YTFuBA6Mfh37xv4dezTexI86I/C9/ij8OG08fp6tiQPzdGE8Tw8H5+rSr4P97J9+XTEJxu9OkQYs87WzcWzDXJXxavN8WG9ZAJutZNsi2H2yFI47V8L1yw/g/u0aePywDh57N8LjZ44P938EX2OORQ9/goAjnyLQZKc0XoUd+xqRVt9IooTxyuY7xNj2cfx7acCKt9+HBIf9SDz5K5IcDyDZ6QAUzgclKa4HoTx1GOluR3HWwxxZXpbIEZuz+x1HQf9ywb59rkoj3FAe5YGKWGG88kdtYhDqxawrRQQalVFoTotBi1gumJWItuwUtOf0G69ScSFbSVLQkS2MWmLjdiIMXBwTCMPVjfR0/JaRjZ70PDxOzsH9M5m4G5uJOwm5uKcowO3kfHTGpqMjRomL1HEvpGehJikRGWGBSAj0QVK4H5KiTiNBzHCKFjOWfBFJwklYlA9CBZEqwkh4pC8iBFF+ffi+EJFGuLgugtcJoxGJoL+fSKYT1U+EzxBjU1S4jzRIxUSoiBbHwyD2rxIbsIeHeCA8WEVYSD+eEmGsEsehwe4IDnTDn2ysbWFtZQvLY9awOmYJGyp99nb2OHHCAfb29rCzE5wYwN7+BBxOnJTnrRnXxMQEBw4cgPHBQzA35/XHT8DK9gTMLcXnla1hwXTFp5atbOxgx+scnVzg5OwKR0cqpw6qPFRpOuLkSWe4OLvDzc0bHh4+cHfzgquLO5wdXYkLXE7yWgdnOBx3wHGmeZyKrL2tHU5QRgem43DiBBxPnoQTkX57B5xycoWnqye8TnnB3dkD7k7uEg+BiydOOXsyvhuvd2E6LryOsjlQST55Cs6M4+LkQZk84OrsJRFx7WxPwlp84vuYLWytqbjaO8LV6RTcXT3g5uIGZwcnhrFMVGqdhAwnnZgn5XA5BQ9nF7g6OMLBhvKzvu2srHDC1hYneOxA18PFFeFBQWyEMVDExUGZSAUuPp43Nwy+nt6sA2c4sn5PWtvB0coeLjYn4WrnzDxc4eboJl1x7GrtCA9LJwTauOGMvS8ynENR6BKF4pPhKLLmgOJYAIrNTkuKSIF5APLNiGkAikiJaaCkyPQ0Ck39kH/UR4XJMBwdDg4cjvrxWv+hHPXnNUzviK8K4We8gkGI43zGfRkFAspdSLkFRaTUIhDlx1RUHAtCOY/LRDjjlTB+EfMqMvGVFB7xGZaCw97I70P4C454Ec8BCk08UXTUi+n5oMTcF8WmvqprDol4PjKfMpGvzLsvf9LvqmQRPKvjAY4GovhowADiuNQ0SIVZMNMQhKDcPExSYR6OSotIVB2LRLVlFGpIreAY/X3UDsbi5dSYR76QOp6vt4xGg1UMGq1iyRk0W8eReMk5mwS02CSi1TaZKNBG2m1ThoHnbBRofR6Gnx9CClpslWg5nkrScJ602hH7NLTZp6LthEDJ4xSGJzFuAppszqDROhYNAps+bM8MQhzHSOpsolBnHYla64gBakildRjKrEJQahmMElJMf5FNCPLsQnDWLgjJdn6IOs4Bi60bvGxc4GbjDLfjLnA/4QIv9m3+bux4T/MFEh7GZzgCqUlnUJKXhdbGWnS2igF8C661tuHe5S48unoTD6/ewIOr1/HgOgeXnRxUtnWgi+evtV/ArUudMuw+zz+6eRvdt+5I92EfD27cwu0r13Cd8a5fuCQ3q77TdRUPGa/7/m+Sx7fvymseMe5vzOsu8xVpiji9Dx7iiYh3m+neuKniJmUi969exdW2Ng7kq1BZkIvCs2nIEoPAmBjEBAcj1NcXgR6e8HR0ZD9kDTszc9ibW0i/O/s+H/Zzfq6n4OMi6sWJ8Zzhzn5Q9H0u7BM9eBzszZduVDQKMs6iMr8QRWczoYiORgz7v3SxX1BpGW52tFHuTtztvMC6Yf01NxNRj+dxofGcnMUjNv9u4IC9o6mVA/NLuNjajqaaWhRkZfEeRCHI1weBPnxBBgchxN8PAV5eSIhkey8qYb1dxv1rN3FTDNbPtaGrpR3XOy7jKgf/Yq+s4sw8VIhllfVNuNLagXPVdUiNT4Y33ykn2P968v0RE3KG6SUj1D8SXq6+DPOGr5s//Nz94XPKF14uPuz3vfjO8ZS4C9eRrqM49pLnfdx84U28XPmeclK9pzz5fhLh/p6ncZr40u/h6I5T9q5sb6fgzWv9TrE87gE47UE8A+SX8wJ9glnGIJz2ousTKvGn388zEP7eIQj0i0CAbzjPh1LGYPi7M8w7HME+kdL1PRVI2bzhbOfGdw3fiTZ8V7OdO7KdOx53la4T35UufFe6OIgwRxy34ODdzBpO9IeeDkVWaiZqWX+XznfgZtc13L1+C/dv3sWDW/dwh/V9o/Mq7rA9PuTx/Zt3cIX3oaWuCdUlFSjMykOWMkNSlJMvw2rKKlBeWIRctpW0pCQks32kJSXzfC7ONzTiEp+Z2vIKGZbANpSZokRjdQ1uXLmKxw8f4WnvU4B/Dx88krOu6mobUVhQgpzsfJKHwrxi1FDei7zv92/ew+M7D3HtwhU0VtWjSuy/VtuAy3wmr/H5ucXn8SqfuZrySqQrUqBMSEQ+25rIv7muDpc72nH/zi309nTj6ZMedD96iPt3WcbLnWhpOoemhia0tLSio/0iLl+6Qvcy6uuaUVJcicL8UhQVlqO0tBpVVQ04d64dly9fx40b9ySdnTfQ3t6JurpzqKlpkl8Q7Oq6iYssUwvb7vnz7Ty+hnt3H+DRb914/IDceyTLdKNTLGO8jlus73v3fsOtW3fRwXpvpEwtrL+r13nuzl3JXfYNj588xb0Hv6G1rRXVNZWoq68mtSoahFsz4K9vqPsddfWDqScNKhoaeL5hyHF/mIp6VRpM+xk1Khr6qUXDIIbGHUydCqbX0FiHxkE0NdajuZl13ESEn3GahtDAMEE9GgX1wtBI2WprUVtRgbKCAhRnZ6MkKxPZHEjEBfkjyMUBvnaWxBx+EjP6TeFrbwp/cpoE9hFkb/aME+bETBJ8wlQS4mCGkJMCc4SetECYI3GyQLjTMRXOlohwtpJEulgj6pQNYtxshxDtZiOJcTuOOA97xHsRbxUJfcR7HUe853N42CLe3RZx/TCNuFPWxAqxrpaIdTmGGGcLxDiZI4YyRjuYItLeBOG2hxBmbYxQq4MItvgVQWb7EWTyCwIO7IX/zz8hYN+PCN23F9G//IL4X/Yj4ZdfkbCfg8pff0UyxxEKojQ+iNSDwr8fKcb7kXb4ANKPHEQaSTcxRqbZEeRaHEW+OTEzoS54hHrjYeqTgkPUww5JN/+IMfU4Y3lcePQIdVmBiaRYuCaMa3wA+Qf3kwMoOHQQhYeMUWjM6yhD0eFDKD1qgjLTo9TBjqKEY52iw0zj8GEUHznCMBPqaAw7ekSer7QwR5WFGcpFOPMtZb4VzLOcspWZiGNiQr8IY3wJrxdUHD2qgmEV5qaosbJE4/HjaLazo05jg1rzY6g+ao4a02Oo55jqHMdZbRwLXDzljk4PL3RybHCRukc7xxhtzs44zzHQOXEtxxf1Fseov5kzDVPUmvVzlHrdUVQLKG8V5apkfVSzLHXmZsyjLz7P1Yi4piKeGf3mqDtGGayZrrU1dSgr6lJWaOT4pek48+N4rJ7+OsossbFBPcc1oiwiTp2FpSxLwzErWS4R1kC3wZbn7e3Q5HACzRwXtjiSkw5oZlijjY2kiTSIPC1ZHiumIfMVWDMtK6ZBjguXdUd/E881iXgsS705sbCgrmpDfZF1Rz2k3ckZF1hnndRDurx9ccndHa3Mv8nGknquhXRb7GxwnmPLlr77UE/9psFK5daxbp9hKWUS1LJ+aphXFfOsPmZB3ZJxbXkPeX2NpRXDLKUr64d1U0tqSDXjVLEs1ZS7mulVsZyVlkxH+Fk+QSX9lQwv5z0qPapqkyUmbJ8mpigzs+C4h/EoWxXrqpL5lltaopTyCMopZ5lAhAnoHwLjlzH/MrolPC5gm8nmfc9km0gnCraPeJODOGNqjFiLQ4i2PIRI68OIsj2KWPZf8SetkOhohXgHS8Q5WCCWfdUZ9hXx7JeSPO2Q4u2AVN+TSPVzkqT5OyLtNAlwRkaQK7JC3ZEb4YX8SI4fozk2jOU48AzHhHEc5yVybJTIcWsSdfIk6ucKjoGUEahIjZRUpnEcJEjvJwrVGdGoPRuL2sw41GXFS+qz49GQnaAiJwGNuUloylOgOS8F5wpScb6QY4yiDLQVn0V7SRbay7LRUZaLCxWkMg8XqwpwqaYInXUl6Kovx5WGClKJa41VuNZci+vn6nCjpQE3zzcOcJvHt1vqcatFnKvDdYHY//ZcA+40N+I36rQ951rR29yGnrrzeFxzDo9qWvCw9jweNVD/pXuzpBZXi6pwg/rILfnP6DqcryhDQ2kh6suLUF9ZhFpSXVWEqspCVJByUtZPxTPKKwpQIeiL9zJE3DJBeQHK+6hgGoOpHESFON+HOK4aTPnwVJTlo6I0H+WleUMoG0Q54wi3tCQXpcU5+NPjx4/xPN3d3UN4/Lgbw8UTPHr0aAAZJuJ3Dx//+XT/aR7/B6f/DxhcH/1hPd096Onpke5gOV9chr7rn0ekxXSePHmC3j6EX4QNSXfgmhfk0xfeI+DxE8o1wGNB9yB6fkfvkOPu/6L8Xubh+Y/Jv/cFYb0vleXFvOg+/L/Fk2F52kfvv5fuYfiDyzDcfeh/bnr6nqnu53nu+evpp/9Z7u3l4PkZeMpR9OAfj58K+uOI88/HGe73VHXtM14e72kfQ9IeLq++eEJuIf+Tnr7+TfZxQ/uwx6Lv7+///1E/3Nd3DvR1ol57VH1cfz/X0xcu+r6Bunq+fvroHYQwTvTL3Nsv8+D78dyxyO9pf50NpP+sjmTZ+2TrT18V1tP3HlD1v8P2/X8gMv3+tF/S5rr74g1H9yCGCx9ahmHyelm+g9+Hj59r80Pa3HPtcUhze/rsXj551h4GPztDzg2TR++T3oH3pHDF8dNhniFxH5886X3W3np6htznftkGt//ny/KsffT87n3dH3f45/vpwPPd2ztMekPK3jtsWv3XPi/TwHMwXJkH8u6P39/s+9MaKsvTF92bV/yunQ5uk6r+pb9/e/x7P+n5T6P7BfyBeTwejkeS7kcqeoZFFffJEB4N4vEfRm8fQ/N5edzef0O6vcMc/9N0d7/gXLc893QYevv5o2T4N8n678i3+/Ez2f+ZMnQ/x8vk7B6+/obNU4Y//r9fn/+JvKiN97yIf0Xf8ESOQ4eh5x/R8zt6n/xRPHkhT3v/Eb1/CJA87aP3d8h4QpcRMj15Xv998v8HA7rTy+nXjf6EV79Xv1e/V79Xv1e/V79Xv1e/V79Xv1e/V79Xv1e/V79Xv1e//4K//wPe8j9DFugBBQAAAABJRU5ErkJggg=="/>
  <p:tag name="MMPROD_34140LOGO" val="/9j/4AAQSkZJRgABAQAAAQABAAD/2wBDAAMCAgMCAgMDAwMEAwMEBQgFBQQEBQoHBwYIDAoMDAsKCwsNDhIQDQ4RDgsLEBYQERMUFRUVDA8XGBYUGBIUFRT/2wBDAQMEBAUEBQkFBQkUDQsNFBQUFBQUFBQUFBQUFBQUFBQUFBQUFBQUFBQUFBQUFBQUFBQUFBQUFBQUFBQUFBQUFBT/wAARCACLAIw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IDFSKKAtOCVzJ3PEJFFQalqtho0D3N7dRWkC/wDLWdwg+nPU+wrzf4g/HCw8Lzz6doqRarqi/LI279xA3+0R94/7I/E14D4l8Tal4jvvtuo3st7df33bCJ7Ig4UfT05r3sHl85+/UfLH8WcdTFP4aesvwPe/EX7R2jWG+PSbKXVZ1+XzZf3Mf1HBY/kK831j4++LNZ3+XdRaajfwWcQB/wC+myfxB/KvJb/xJpujb/tM6b/+eS8n8hyPxrltT+JVxL+706BbeP8A56y/M/4DoPxzXqVJ4HB6u0pdt392yPWwHDma5q01TcYvq9F/mz1PVvGWtXUDyXut3jp/E892zD8i2K4jVfiNaW37u333s39/on59/wABivPbzU7jUn8y5mlnk/2zn8h0H0FUd9fPYrPakk4UYKK79f8AgH69k/hzQw7VXFzcpdldL5vqdVH8Rdb+2eb50Xl/88HT5P5g5/GvQvC/xfjl8uP+0bzRbr+9FdOkbfRgwx+NeKb8img8V5WHzatRk3KXMnunqfWZlwTl2NoqnCHLJLSS0fz7n15pHxi8WaXs8vXn1CD+7eos27/gRAb9a7TRP2jZP9XrWkI/96WwfB/74br/AN9V8TaV4nvtKP8Ao90yp/zyk+dPpg9PqK7XR/iTaS/u71GtH/vJl4/8R+Rr6SjjsLjPdqJRl934n4pm3BOZZcnUw8ueK7br1R94+HPHmheLf+QdqKvP/wA8JfkmX/gLYJ/Ctt6+JtP1qCWDzI383d/q5Yjn8QQf616h4G+N2paNsttR36rp33dzN+/iX2Yn5h7MfoaMTlfNH2lGXMu3/BPh1iKlGfs8THla/rVdD6FPWmVR0TxBpviix+06TdLdwfxbfvI2PuuvVT9fqOKuq1fNzg4XjJWaPShJSV073PEPgx+zLB8JfiN4h8T3Or/2699Hss5biHy5oN7lpS5BKkkhRuAH8XAzXx1+0xpc2g/Hnxnbx258uS8Fyp2dfMjRyfzY1+nAGa+AP25fCWpzfGa1u7FGZbrSIJJD/tiSVP5Itc2i0Y3CL2PvfdXz/wDFz41SX88+i6DPsslyk16vWduhVGB4Xtkde3HXU+PPxL+wb/DGnT7J5FH2yVG5VSOIwe2RyfbjvXgDjyv9X/3zX3uXZYnFVaq9F+p81j8a7unTfq/0KWr6pqVr+7ttIuLt/wDeQJ/PP6Vzd5ZePdZheSDSL97XdjbZW7OPoWXJ79+Oeldq8kktevfDOOSLwrBJ/wA9pJH/ACO3/wBlr5zjLHzyfDqpTk3dpWvZaq72PsuFMTR9soOnGTSbu7t6W2voj5YfwT4l/wCWnh7VYv726ylH81qo2gajEP3llcRKv9+Fh/Svt5biT+/Uv2uT+/X4ZLi2pLVwX3/8A/e8NnypKypr7z4TlsZ0Pzrt/wB7ioPKPoa+83fzf9Z8/wDvc1Vn0+wuv9ZZWsv+9Ep/mKUeLF9qn+P/AAD0VxLD7UfxPhXa/pR5c3pX29J4S0KX/WaJpb/79pH/AIVWk8B+G5f+Zd0p/wDtyj/wrpjxVRe8H+BsuJaPWL+TR8TS+ZFTQZI/4Hr7Tb4deEpf+Zd0z/gFqB/ICqNz8HPBF1/rNBgT/rk8if8AoLCqjxRQb96Mvw/zMnxDh56cjX3HyXpms3ely+bbTNF3ZR0b6qeDXaaR8TYJf3eow/Z3/wCe8CkofqvJH4Zr3d/gb4GkH/IFdP8Acu5/6uRWTqH7Pngz7BdSR2t4kyxuy/6W2NwBI619PlvGlP2sadJySbSs0mtfnofGZ5DKMfScp03zJbpJP71uZfg7x3d6XOmraLerv+62zDxzr/dYZ5/n1xg19NfD74hWHjyx8yP/AETUYf8Aj4s36pn+If3lz398Hmvimy8E6TYTfaLJLq0m/vrcN83sc5BHsa6rw34jv/Dmq2t7ZXTRXVv92Vud3qrAYBB+lfsdTBvHUedxUZLqndP1P57rV6ODrWpTcoPo1Zr/ADPtgGvmX43fGD4eQeMxa32pwX17awfZ5/skd3KsTrJIDGxjGAw7jqM817v4B8ZWnjzQ01G2/wBHnX5Li17xOByPcEcg/wBa8Y8d/sW6D4y8Y6vry+JG059SuGuZbZooWCO33sEjPJ5+pNfF1aXs5unNWaPYjUvBTp6pnjt/qU+qX11e3Mnmz3EheR/7zHkmlij/AM/SqSfvZ/8AY3Vo7fK/4Ctfs1JWikfntaevmQMf/Ha9v8Gw/ZfCulx/9MA//fXzf1rwt3r6E0uH7LY2sf3PLjjT8lFfhPiRN1FTw/eV/wAl+p+hcMLlc6nZJfeQWmtR38F7c21lf3VrZySRXF1Fav5KMnLgvjHA96Z4Qk1r4jX17HosEWjwWsEMy3Ws28mZ1k3bdsasrKMKTlj3B6UvhJPtXwr0H+5rHi5/OTtOnnSAq46EYjHX0FeifD39744+Id7/AHr2G3X5eFWOILtH4kn8a+fwHCeCjRVapFykls3pfS+h7VfNa86ihFqK8lqYZ+FnjP8A6C/h9/8At1nHzf8AfZ4/Cq8vgDx1Yb5Psuiaqn9y1u5IJPwEiFT+LCuT+NHxM8Zy/EzUfDvgfV209ND0OXU75Ft4pt7qN23Do2DtMYGP71Qfsp/HXxD8RfEesaL4n1db2dbZbiz/ANHihYqGIk5RVyfmTqPU1rLI8BUlyOmvlp+J9I8DjYYd4jnTSSk1q2k9ro05fEHlar/ZNzp1+mvL/wAwhITJOyn+NduVMf8At5C9iQa1joXjCX95H4Ql/wByXUbdH/LcR+ZrcWCSX9ozW/Lne3mbwrFFHLtB8r9+x3bWyG5YHkdsV4n4M/aT+IXiP4pWXhWS90vyZNUNi1x/Z3z7A5BbAcDOF6Z7965qnC+AwslzxcuazV29L9FY58F9bzCE50pJKKbd9NF1PSZdO8YRf6zwVfun/TC9tJNv4eaD+Wao6lq1/o2lXWo6j4e1mxsrVd80stupCKOp+VjkfTNbX7Qvxi8Q/ByHSL3ToNOvbG+ZoWguopPMR1G7cJFkAIII429s5OeK+h+M9W+Mf7OfiXXtWgsrX7VaXaW9vZB/lWMMpLlmOTle1H+rWX1ZqHI1ts3+oVfrlHDrEOS5Xou910K+mapaazYQXtldRXFrMu+N0b72f1B7YP0ODViePzYJ4/70bL+YIrE+J/gLw9YX322y0TTpf+Ei0DUbub7RZRyGK6hthJHNEzDMbkM24A4OM43c1e8MSeb4c0v/AGrSL9UFfLZjkUMnxNKrTk5RlLZqzVrPfqctHMJ4qlOnONml33ueJXEX/TP+HbVHd5U9at8vlTz/AOzIV/I4rHuv3W//AGWr+qsrkp4Om11Vz8bxKaruLPQfhN46/wCEN8VWsknyadeYt7z5uFUn5WPup5z6FhX1lu/6af8Aj1fCNp+9/wByvqb4QePo9V8EWsd9d2Ed3YsbR2vH+eQKAVb/AL5ZR9Qa8PNsvdaSq0t9metl2LjT5qdV6bo+S7X/AF9aEj/frPthU88n36+4jpE+amuaaJLOH7VfWsf/AD0lRPzYCvoC7m+ywTyf884yfyFeH+EovtXiPS4/+nlT/wABX5v6V674quPsvhzVJP7ttK3/AI6a/nbjmr7XMqNNb/5tf5H6hw+uTCTm+/5IveBIf+KO+D1lvV/tF7NqDfL/ABAyv/7P1rufAF5aaNY+NdavX8m1/tS5uppZW4VERQTzwBhc1zXhnT/K1z4S20abEtdFkmZP7rGMDP5mptG+HsnxF+GWo6Vc6vqOj2V9fzvN/Z3lZuEJHysXRiBkZwpGeh4r63lthkonHh505YuLqu0b6vyW55T8BrTx9421Xxl480H+wYf7avZLeRfEEUz7kB3FUMZGAA6qc5HyY7V4/psurfAD42w/aUiW40q7HnLaszRywuvzqhbBIaJ+M88gnkV9yfC74Z2nwl8KpoNle3WoWsc0k0b3ipvXeQSvyqMjIzz6+lcJ8UP2Y7D4oeKpte1LxDf28zRrFHFBDDsiReij5QTyScsSecdABXlSoyUY8u6P1LDcQYe86VSyhKPKrLVpaK5taLqUF18ftRubZ0lgm8PRPHKnR1LRsGHthga+Pfh2l/qnx9tTpVzBaXs2tSvDcXUJmjRi0jbmQFSRjsCK+m/hl4BuPBHxGvdBj1ufU0s9F8m3uriJA8SFoiigAEEL2B+nSqvhz9kaw8JeKtO8Rad4l1KW9tbn7V+/hiKM2eQQAOCCenrxW+LhKq4Pslf7kedlGaYXBqrFu/NdRdnr6q2x59+1pZeLLXQ/D3/CR6vpeqwfaZlh+wWL2zq20ZLbnYEY9MV6H+zwvmfss3scf8Meor971LH+Rrf+OHwRv/jH/ZdtHr1vpVrZszqn2FpnZ2GCS/mqMYA429cnPap/AHwz1L4VfCzW9BuNUt9VtViuZoZYrZoHXchLK2XYNzyMAdwc1nRhKFdS6afodGY5lh8TlkaKkueMrtJWVvuIfHqR3UHwskk/1F0tzZN/uzaZMMfmF/KuU+Gt19q8D+HpJPv/AGKJfyQA/wAq6rx6P+KH+F9zv2fZ9W0v5l/242j/AJP+tcZ8Kh5Xg7TraT79v5lv/wACSR1/9lr5ri66o0p9pW+8+Ny6d5yXl/kcDrcP/E81GP8A6byr+TNWDcJHLv8A9rDfoK6jxNF5XiPUP+u5b8+f61yFxJ+/T/aX+uP5V+15BU5sBSfeKf3pH5vjocmJn5N/mS2S+V/n1/8ArU29uCJvvdQD0pEk/f8A/Ah/n1qd5Pmr3pWe55qu9TNt3qR3+/UTGhz9+tIyvE2cbSOs+F0Xm+MYP+mMEkv6bf613fxHvPsvgfVJI/vtHsX5fUgVyXwet/N1XUbn+CO2Cf8AAmbP8lr0bV9CtNesXstRtVu7WTG6J84bByOnPWv5i4wrThnMKzV4wtdLrZ3aP1XJYKWCcFo5X/HQXx34l1bwb4p0GPSbK63yaLFYf2pFYvdw2WCPMbbGDukAHCtgcgnjNP0X/hDNB0qC2j07xrcJHnc0urPbb2JyzGP7TGqkk54UdeKyLb4deF7D/j28NaSn+19ijz+JKkn860YvDWkxf6vS7BP9y3Qf0ronxlBRUY0pflcayWV23UWvlc0D4g0WKD/RtO8S2iN93zfFcKfo122PxFOsvFk8U/8AoWqa3b9f3T6hZ6oOPWJWMjD/AHSfwqCOxgi/1drFF/uIB/IVHfaXaapB5VzaxTJ97ayj5cdCD1B9xXIuNo89pUny973f3NFPI6lrxqK/pb8ijZ+P9W/4T/V72yutIS6awjT7UtrNdCVgRhYoQyNv+TkOw28dRXR6R441bXoPMuPEOrWX97+ztCtpwvr80Tz4/wDrVhDw7B8/mXV/cQN/ywl1CZ4/oVLEEexp82gaZLs8zTrX5flXbEAVx6EAEfga66vGeG54qnBtW1bSTXoupjSyesovmmr/AD1OrstWnup/Lt/inFv42xajp0CP+IIjJ+lal9B47lsbqO2vfD/iC1kgaL5IpbWTkEZVleRM89CB+FcFLpMksCRx6jfxQL8vkeeZo/8AviUMPyqgPDN3F+8sp7WKf+HZaeQfrmFk/lXfQ4ry+q05ScX5r9Uc9TL69O6tzej/AMzofGGqwX/wWSykR7LXvD9zpjXWm3GPMiZLiIK47NG2Dhx16da5/wACxfZf7etv+ffWr+L8rhz/AFrI8V+DvEPij7F9p1RZXtWG2V3bfs3AtGHYE7TjODnkAjBFb/hfT7+1n1e5vYYrefUNSuL5YreUyBFkYNjcVGTnPavL4kzXB4vBctGalLmTsr3/ABOrLcNVjVvOLirNXfyOE8cJ5Xiq9/2mVvzRT/jXEXC/+g/416H8RI/K8R/70CN/Mf0rz3UF/fvX7RwpWVXLaUv7q/BWPgc3hyYmcfN/mQSt5Va0fmWw2+oDfe9QDWWen/AhW9c2e6XG/wC6Av3fQYr616nhydkjnf3cU7/x7f8A0GoJmqW/ikinf/P+f/rVWVfN/d1KfQ6Ek1zFyx1GS1/1fmpu+95UpTdj6davReLLuL/l6vE/3bpxWW9vJF/Bv/3KcjR/+zNXnTy7B123VhGT80mdaqYikk4ykk9tWjfj8f6lF/zELr/v9v8A5irNr8Q9W/6Ck6f76If5iuXaOCX/AFaPUMtt/wA8q4p8P4CfxUov5L/I0jj8StFNr5v/ADOzl+JGuxTp/wATRZUb+FrdP6CrGn/EbxLql9BbWSLdTzNtjiW3y7+gAFcED5v8f3a9M+AdzPYeP7KSOylu42jkikeJCfIVh98noBkD8zjmvIxfDeWwpSqezjor7L/I9GhmOKc1D2j182a+oz/Ebw5Y/bdR0FUtV+ZpfKBCr/tbGOB7nFY6/Fa//wBX9itX+Xd/Eo/nX0j418RweHPCuoXt6jSwRwPuiVC+/IwFIHbJxk8c5PFfGBMfkJH/AB8Kvzfma8jA8N5bj4ydSnFWfRWudeMzHFYWUUpt3+Z6QnxRv/8AoF2//fZqZPind/8AQLg/7+mvLzLPF/q3+SooruT++1d0uCsrb1pr72cyzzF9Jfgj11fitd/9AiL/AMCCP6Gnf8LVf/oEJ8v927/+wNeTrfz/AN9/5Up1Gf8A5Zvs/wA+9c74Gytr4LfNiWe4tPSX4I7PxT4lk8R3yXP2L7J5cezZ5wfdgk5+6COv6VyNy/8An+n+fSq7SXcv7zz2dP8AepkUclfZYDAUsBSjRpK0YqyV27L1PGrVZ4mpKrUd5Pcs2cUcs6f99N/OuhZlc/vf9Z1b6nn096zdMTyt8mz/AD3/AKfnX0J8JPh1pV34PivdaaJLm8laaNZeojwFX8DtJ/GrxOLjh7N+hlRw8sQ2o7I8X+JHgufwlrl1ZSJ/osmXt5efnTt+I6H6elcBbyeVPX2Z438HWnjfQ3spP3U6/Pb3HUxP6+49f8a+TfFHh670HVbq2vYPs91D8si9m9GHqDXLlmPWKhyyfvrfz8zvxGGdCenwvbyKxl82f/gP/fXrVUR1YWP/AEGP/pm33v8AZP8A9cCo3Hm/8BrjninhMTL2nwyt8uh99hstjmmVx9kv3kG1bur3t80SwT+V/BvokPlb/wC43/jvoDVbHlfvI3+7/C/X8v0zzVgv5v8AuN/49XbVzJUJx6wkt/O/5HkYfhyWIpza0qRa916XRnof+B7q+mv2d9S0n/hDnsrbamrwyF7zevzupJ8ts9xgY9sGvmyaPyv4/wDZ296+pvg94UtPCXhyGPz7e41S6UXF08UodunyqMHooP6k1x5lWjOgrPdpq2x5FHDToV2qis1o090z0MtH/wAtPkRfvb+m3vn2xXxd4uewl1zUZNORItOa5laHsNhc7cD0x298V9kRXscv7zz4nRfvMrgj8TnFfMPxd8OWnhfxG8ds6vZXWZrfa4bbk/MnHTB9exFcWT1HCpOMt2tCswi5Ri1qkzz6G3kuv9utIW8dr/v/ANz/ABqS3kji/wBiot33/M/i/wA/lXt1syhh1yrWT2Rvl2QYnHN1Je5CO8unyvuRpHHL+8l/hqxJFH8lt9xPvfJ/D+NUxcyf6uP79WU/dQf73zNWNfM7Ukor35bI9DAcPyxFSUpu1ODd5bXS7eoqwRy/uvubf9r/ADxVVZ/sv+3t+Wl82T/ln99vvf4U+z0efVL6C2t4HuLq4k2LEn8THsP8T6ZPFdcako0lOb1tr+p8xXpwWInTpfDd272vodP4A0Cfxv4jtdJj+RJP3txKn8EQ5Y/XsPcivraC+TSYI7SM+TDEoSONeiqBgD9K5D4YfD2D4faH5cn73VLjDXU6+w4RfYf4muxLf7v/AHzXwuY436xVt9lbHvYLDRw8LyWrKxOa474j/Du08eWP8FvqkKn7Pdf+yvjqv8s5FdaelI1efRrTozVSm7NG06caseWa0PjbUdPu/C+qz6dqNq1vPH8skTfxZ7g9CO+RVOeLyv8AV/OjfMrf4+h//XX1t4v8FaT43sfs2owf9cbhcCSJj3VsH8jketfPvjb4Wat4IgeTyH1PS93y3luv3P8ArooyVPvyPevp5V6OYU1Go+Wa27HRlWPrZRWcoLmhLdeXf1Rw5NMjXyt//fX+7n/69OjTzf8Almz/AN3bg/pkfnTGmj/v/wDfSkbfzFePWw9eCcWny/ej9Zweb5fiXGcZRU7W1snbs77jz/6DXXfDPx5B8PvEb3slk1wkkDxKkTAOuSh6njHy/rXHqY6DJW+DrTg/ZTXNF6W/yPOzrJcLjKbxNOXLJK9900lfVHYWfjq0sPA/iHSfsUr3WrTh45VZcLhgcHnJP0FchbwR/wDLRPnpsK/8tP7uV/8A1VIprbF4iVGo6dFcvd99Ft2PHyDIqFaCr4h899l0Vn1JxJSf63+PYn/oVMDVGbmOKvIgq1SfMk3L7z9Bq1MFSo+zk4xiul7K3ZlpR/zzTbTmh+1fx/J93d/e9hWfLPJLXU+Bvhr4h8bzp9ig+z2S/wDL5PkQrz/D/ePsPxxXvYSh7KXtsTK1tr/qfmedZ5CpTeFwK916NpWVuy/zM7TdLu9UvoLKyga4upGAjgi6s3v6Dvk49+K+lfhj8LYPAcH2m52XetyLtkl6iBT1SPjpjqe/0rS8DfD3SfBEHl23+kXsijzr+VR5kvsPQZ7D8ea6ovXHmOZSrfu6Wkfz/wCAfE4XBqmueesh5alqPf8A5/rSV85c9SxR30jNTW6/8CpJKZiOZqQNTG6UtbJ8upBwXiz4L6F4j33Nun9j3rfN5tqo2M3qyZA6+mPevK/EPwJ8UaXvksvK1iD+4suJPrtf+hNfSNOT+CvUw2PrKPNe67PU51RhNe0tZ+R8X3+mz6XP5d7ZXWmXX/PKeFo93Po2CfqKoNJ/wDdX21NDHdSTQTxpND/ckUMP1qifh34Xuw3m+HtMb/t1QdvYV306sa0o1XGzXY6nmOKw9J0lK8ZaWfT0PjWKTyoH8z22/wBTS/bI4q+t4vhb4R8/b/wj1ht9PJFaGn+FdF0+0WW10ixt5OPmitkU/oKK9Wk5KrOLbXmGEzXExg8LTlyqT3W6729T5L0jwvrWvT/8S7S7q73fxLC2P++sYH4mu60T9nzxDqmz+0XtdKT+7K/nSf8AfCnH5sK+j16Ui1zSzGbVqUVEl051X+8m2cN4R+CPhrw5+8uIG1i6X/lreYKK3+zGOPzzXoKP/wAs/uIv8H07flUUf8FSJXm1qtWq/wB5K5pGlCirJE2TQvWoz0qQfx15hsPWn+X/AJ3U2HrUo6U27DP/2Q=="/>
  <p:tag name="MMPROD_UIDATA" val="&lt;database version=&quot;11.0&quot;&gt;&lt;object type=&quot;1&quot; unique_id=&quot;10001&quot;&gt;&lt;property id=&quot;20141&quot; value=&quot;Thí nghiệm: Khám phá các lớp chất lỏng&quot;/&gt;&lt;property id=&quot;20144&quot; value=&quot;1&quot;/&gt;&lt;property id=&quot;20146&quot; value=&quot;0&quot;/&gt;&lt;property id=&quot;20147&quot; value=&quot;0&quot;/&gt;&lt;property id=&quot;20148&quot; value=&quot;5&quot;/&gt;&lt;property id=&quot;20180&quot; value=&quot;1&quot;/&gt;&lt;property id=&quot;20181&quot; value=&quot;1&quot;/&gt;&lt;property id=&quot;20183&quot; value=&quot;1&quot;/&gt;&lt;property id=&quot;20184&quot; value=&quot;7&quot;/&gt;&lt;property id=&quot;20193&quot; value=&quot;-1&quot;/&gt;&lt;property id=&quot;20221&quot; value=&quot;D:\phuong\phuong\&quot;/&gt;&lt;property id=&quot;20224&quot; value=&quot;C:\BAIDUTHI BOTH&quot;/&gt;&lt;property id=&quot;20226&quot; value=&quot;D:\phuong\THI NGHIEM.pptx&quot;/&gt;&lt;property id=&quot;20250&quot; value=&quot;0&quot;/&gt;&lt;property id=&quot;20251&quot; value=&quot;1&quot;/&gt;&lt;property id=&quot;20259&quot; value=&quot;0&quot;/&gt;&lt;property id=&quot;20263&quot; value=&quot;3&quot;/&gt;&lt;property id=&quot;20264&quot; value=&quot;1&quot;/&gt;&lt;property id=&quot;20519&quot; value=&quot;0&quot;/&gt;&lt;property id=&quot;20600&quot; value=&quot;0&quot;/&gt;&lt;property id=&quot;20700&quot; value=&quot;0&quot;/&gt;&lt;object type=&quot;8&quot; unique_id=&quot;19305&quot;&gt;&lt;/object&gt;&lt;object type=&quot;2&quot; unique_id=&quot;19306&quot;&gt;&lt;object type=&quot;3&quot; unique_id=&quot;34702&quot;&gt;&lt;property id=&quot;20148&quot; value=&quot;5&quot;/&gt;&lt;property id=&quot;20300&quot; value=&quot;Slide 1&quot;/&gt;&lt;property id=&quot;20301&quot; value=&quot;giới thiệu tên trường&quot;/&gt;&lt;property id=&quot;20303&quot; value=&quot;Nguyễn Thị Ái Cơ - Lâm Thị Phương&quot;/&gt;&lt;property id=&quot;20307&quot; value=&quot;257&quot;/&gt;&lt;property id=&quot;20309&quot; value=&quot;34140&quot;/&gt;&lt;/object&gt;&lt;object type=&quot;3&quot; unique_id=&quot;34703&quot;&gt;&lt;property id=&quot;20148&quot; value=&quot;5&quot;/&gt;&lt;property id=&quot;20300&quot; value=&quot;Slide 2 - &amp;quot;Video gv&amp;quot;&quot;/&gt;&lt;property id=&quot;20301&quot; value=&quot;video giáo viên&quot;/&gt;&lt;property id=&quot;20303&quot; value=&quot;Nguyễn Thị Ái Cơ - Lâm Thị Phương&quot;/&gt;&lt;property id=&quot;20307&quot; value=&quot;258&quot;/&gt;&lt;property id=&quot;20309&quot; value=&quot;34140&quot;/&gt;&lt;/object&gt;&lt;object type=&quot;3&quot; unique_id=&quot;34704&quot;&gt;&lt;property id=&quot;20148&quot; value=&quot;5&quot;/&gt;&lt;property id=&quot;20300&quot; value=&quot;Slide 3 - &amp;quot;mdyc&amp;quot;&quot;/&gt;&lt;property id=&quot;20301&quot; value=&quot;video MĐYC&quot;/&gt;&lt;property id=&quot;20303&quot; value=&quot;Nguyễn Thị Ái Cơ - Lâm Thị Phương&quot;/&gt;&lt;property id=&quot;20307&quot; value=&quot;259&quot;/&gt;&lt;property id=&quot;20309&quot; value=&quot;34140&quot;/&gt;&lt;/object&gt;&lt;object type=&quot;3&quot; unique_id=&quot;34705&quot;&gt;&lt;property id=&quot;20148&quot; value=&quot;5&quot;/&gt;&lt;property id=&quot;20300&quot; value=&quot;Slide 4 - &amp;quot;Vao bai&amp;quot;&quot;/&gt;&lt;property id=&quot;20301&quot; value=&quot;video vào bài&quot;/&gt;&lt;property id=&quot;20303&quot; value=&quot;Nguyễn Thị Ái Cơ - Lâm Thị Phương&quot;/&gt;&lt;property id=&quot;20307&quot; value=&quot;260&quot;/&gt;&lt;property id=&quot;20309&quot; value=&quot;34140&quot;/&gt;&lt;/object&gt;&lt;object type=&quot;3&quot; unique_id=&quot;34706&quot;&gt;&lt;property id=&quot;20148&quot; value=&quot;5&quot;/&gt;&lt;property id=&quot;20300&quot; value=&quot;Slide 5&quot;/&gt;&lt;property id=&quot;20301&quot; value=&quot;video chất lỏng&quot;/&gt;&lt;property id=&quot;20303&quot; value=&quot;Nguyễn Thị Ái Cơ - Lâm Thị Phương&quot;/&gt;&lt;property id=&quot;20307&quot; value=&quot;282&quot;/&gt;&lt;property id=&quot;20309&quot; value=&quot;34140&quot;/&gt;&lt;/object&gt;&lt;object type=&quot;3&quot; unique_id=&quot;34707&quot;&gt;&lt;property id=&quot;20148&quot; value=&quot;5&quot;/&gt;&lt;property id=&quot;20300&quot; value=&quot;Slide 6 - &amp;quot;Trong video có những chất lỏng nào?&amp;quot;&quot;/&gt;&lt;property id=&quot;20301&quot; value=&quot;câu hỏi&quot;/&gt;&lt;property id=&quot;20303&quot; value=&quot;Nguyễn Thị Ái Cơ - Lâm Thị Phương&quot;/&gt;&lt;property id=&quot;20307&quot; value=&quot;284&quot;/&gt;&lt;property id=&quot;20309&quot; value=&quot;34140&quot;/&gt;&lt;/object&gt;&lt;object type=&quot;3&quot; unique_id=&quot;34708&quot;&gt;&lt;property id=&quot;20148&quot; value=&quot;5&quot;/&gt;&lt;property id=&quot;20300&quot; value=&quot;Slide 7 - &amp;quot;Video vao phong&amp;quot;&quot;/&gt;&lt;property id=&quot;20301&quot; value=&quot;video vào phòng thí nghiệm&quot;/&gt;&lt;property id=&quot;20303&quot; value=&quot;Nguyễn Thị Ái Cơ - Lâm Thị Phương&quot;/&gt;&lt;property id=&quot;20307&quot; value=&quot;263&quot;/&gt;&lt;property id=&quot;20309&quot; value=&quot;34140&quot;/&gt;&lt;/object&gt;&lt;object type=&quot;3&quot; unique_id=&quot;34709&quot;&gt;&lt;property id=&quot;20148&quot; value=&quot;5&quot;/&gt;&lt;property id=&quot;20300&quot; value=&quot;Slide 8 - &amp;quot;Video nhac&amp;quot;&quot;/&gt;&lt;property id=&quot;20301&quot; value=&quot;nhạc chuyển tiếp&quot;/&gt;&lt;property id=&quot;20303&quot; value=&quot;Nguyễn Thị Ái Cơ - Lâm Thị Phương&quot;/&gt;&lt;property id=&quot;20307&quot; value=&quot;264&quot;/&gt;&lt;property id=&quot;20309&quot; value=&quot;34140&quot;/&gt;&lt;/object&gt;&lt;object type=&quot;3&quot; unique_id=&quot;34710&quot;&gt;&lt;property id=&quot;20148&quot; value=&quot;5&quot;/&gt;&lt;property id=&quot;20300&quot; value=&quot;Slide 9 - &amp;quot;Video cô làm tn &amp;quot;&quot;/&gt;&lt;property id=&quot;20301&quot; value=&quot;Cô làm thí nghiệm&quot;/&gt;&lt;property id=&quot;20303&quot; value=&quot;Nguyễn Thị Ái Cơ - Lâm Thị Phương&quot;/&gt;&lt;property id=&quot;20307&quot; value=&quot;265&quot;/&gt;&lt;property id=&quot;20309&quot; value=&quot;34140&quot;/&gt;&lt;/object&gt;&lt;object type=&quot;3&quot; unique_id=&quot;34711&quot;&gt;&lt;property id=&quot;20148&quot; value=&quot;5&quot;/&gt;&lt;property id=&quot;20300&quot; value=&quot;Slide 10 - &amp;quot;Hiện tượng gì xảy ra?&amp;quot;&quot;/&gt;&lt;property id=&quot;20301&quot; value=&quot;câu hỏi&quot;/&gt;&lt;property id=&quot;20303&quot; value=&quot;Nguyễn Thị Ái Cơ - Lâm Thị Phương&quot;/&gt;&lt;property id=&quot;20307&quot; value=&quot;286&quot;/&gt;&lt;property id=&quot;20309&quot; value=&quot;34140&quot;/&gt;&lt;/object&gt;&lt;object type=&quot;3&quot; unique_id=&quot;34712&quot;&gt;&lt;property id=&quot;20148&quot; value=&quot;5&quot;/&gt;&lt;property id=&quot;20300&quot; value=&quot;Slide 11 - &amp;quot;Cô làm tn&amp;quot;&quot;/&gt;&lt;property id=&quot;20301&quot; value=&quot;Cô làm thí nghiệm &quot;/&gt;&lt;property id=&quot;20303&quot; value=&quot;Nguyễn Thị Ái Cơ - Lâm Thị Phương&quot;/&gt;&lt;property id=&quot;20307&quot; value=&quot;267&quot;/&gt;&lt;property id=&quot;20309&quot; value=&quot;34140&quot;/&gt;&lt;/object&gt;&lt;object type=&quot;3&quot; unique_id=&quot;34713&quot;&gt;&lt;property id=&quot;20148&quot; value=&quot;5&quot;/&gt;&lt;property id=&quot;20300&quot; value=&quot;Slide 12 - &amp;quot;Điều gì sẽ xảy ra?&amp;quot;&quot;/&gt;&lt;property id=&quot;20301&quot; value=&quot;Câu hỏi&quot;/&gt;&lt;property id=&quot;20303&quot; value=&quot;Nguyễn Thị Ái Cơ - Lâm Thị Phương&quot;/&gt;&lt;property id=&quot;20307&quot; value=&quot;289&quot;/&gt;&lt;property id=&quot;20309&quot; value=&quot;34140&quot;/&gt;&lt;/object&gt;&lt;object type=&quot;3&quot; unique_id=&quot;34714&quot;&gt;&lt;property id=&quot;20148&quot; value=&quot;5&quot;/&gt;&lt;property id=&quot;20300&quot; value=&quot;Slide 13 - &amp;quot;Kết quả&amp;quot;&quot;/&gt;&lt;property id=&quot;20301&quot; value=&quot;kết quả&quot;/&gt;&lt;property id=&quot;20303&quot; value=&quot;Nguyễn Thị Ái Cơ - Lâm Thị Phương&quot;/&gt;&lt;property id=&quot;20307&quot; value=&quot;269&quot;/&gt;&lt;property id=&quot;20309&quot; value=&quot;34140&quot;/&gt;&lt;/object&gt;&lt;object type=&quot;3&quot; unique_id=&quot;34715&quot;&gt;&lt;property id=&quot;20148&quot; value=&quot;5&quot;/&gt;&lt;property id=&quot;20300&quot; value=&quot;Slide 14 - &amp;quot;Chất lỏng nặng nhất nằm ở đâu?&amp;quot;&quot;/&gt;&lt;property id=&quot;20301&quot; value=&quot;Câu hỏi&quot;/&gt;&lt;property id=&quot;20303&quot; value=&quot;Nguyễn Thị Ái Cơ - Lâm Thị Phương&quot;/&gt;&lt;property id=&quot;20307&quot; value=&quot;290&quot;/&gt;&lt;property id=&quot;20309&quot; value=&quot;34140&quot;/&gt;&lt;/object&gt;&lt;object type=&quot;3&quot; unique_id=&quot;34716&quot;&gt;&lt;property id=&quot;20148&quot; value=&quot;5&quot;/&gt;&lt;property id=&quot;20300&quot; value=&quot;Slide 15 - &amp;quot;Chất lỏng nổi ở trên cùng là chất lỏng nhẹ nhất đúng hay sai?&amp;quot;&quot;/&gt;&lt;property id=&quot;20301&quot; value=&quot;Câu hỏi&quot;/&gt;&lt;property id=&quot;20303&quot; value=&quot;Nguyễn Thị Ái Cơ - Lâm Thị Phương&quot;/&gt;&lt;property id=&quot;20307&quot; value=&quot;291&quot;/&gt;&lt;property id=&quot;20309&quot; value=&quot;34140&quot;/&gt;&lt;/object&gt;&lt;object type=&quot;3&quot; unique_id=&quot;34717&quot;&gt;&lt;property id=&quot;20148&quot; value=&quot;5&quot;/&gt;&lt;property id=&quot;20300&quot; value=&quot;Slide 16 - &amp;quot;Video nhạc&amp;quot;&quot;/&gt;&lt;property id=&quot;20301&quot; value=&quot;chuyển tiếp&quot;/&gt;&lt;property id=&quot;20303&quot; value=&quot;Nguyễn Thị Ái Cơ - Lâm Thị Phương&quot;/&gt;&lt;property id=&quot;20307&quot; value=&quot;272&quot;/&gt;&lt;property id=&quot;20309&quot; value=&quot;34140&quot;/&gt;&lt;/object&gt;&lt;object type=&quot;3&quot; unique_id=&quot;34718&quot;&gt;&lt;property id=&quot;20148&quot; value=&quot;5&quot;/&gt;&lt;property id=&quot;20300&quot; value=&quot;Slide 17 - &amp;quot;Chuẩn bị làm tn&amp;quot;&quot;/&gt;&lt;property id=&quot;20301&quot; value=&quot;Trẻ chuẩn bị làm tn&quot;/&gt;&lt;property id=&quot;20303&quot; value=&quot;Nguyễn Thị Ái Cơ - Lâm Thị Phương&quot;/&gt;&lt;property id=&quot;20307&quot; value=&quot;273&quot;/&gt;&lt;property id=&quot;20309&quot; value=&quot;34140&quot;/&gt;&lt;/object&gt;&lt;object type=&quot;3&quot; unique_id=&quot;34719&quot;&gt;&lt;property id=&quot;20148&quot; value=&quot;5&quot;/&gt;&lt;property id=&quot;20300&quot; value=&quot;Slide 18 - &amp;quot;Video nhạc chuyển tiếp&amp;quot;&quot;/&gt;&lt;property id=&quot;20301&quot; value=&quot;Nhạc chuyển tiếp&quot;/&gt;&lt;property id=&quot;20303&quot; value=&quot;Nguyễn Thị Ái Cơ - Lâm Thị Phương&quot;/&gt;&lt;property id=&quot;20307&quot; value=&quot;274&quot;/&gt;&lt;property id=&quot;20309&quot; value=&quot;34140&quot;/&gt;&lt;/object&gt;&lt;object type=&quot;3&quot; unique_id=&quot;34720&quot;&gt;&lt;property id=&quot;20148&quot; value=&quot;5&quot;/&gt;&lt;property id=&quot;20300&quot; value=&quot;Slide 19 - &amp;quot;Trẻ làm thí nghiệm&amp;quot;&quot;/&gt;&lt;property id=&quot;20301&quot; value=&quot;Trẻ làm thí nghiệm&quot;/&gt;&lt;property id=&quot;20303&quot; value=&quot;Nguyễn Thị Ái Cơ - Lâm Thị Phương&quot;/&gt;&lt;property id=&quot;20307&quot; value=&quot;275&quot;/&gt;&lt;property id=&quot;20309&quot; value=&quot;34140&quot;/&gt;&lt;/object&gt;&lt;object type=&quot;3&quot; unique_id=&quot;34721&quot;&gt;&lt;property id=&quot;20148&quot; value=&quot;5&quot;/&gt;&lt;property id=&quot;20300&quot; value=&quot;Slide 20 - &amp;quot;Cách sắp xếp kí hiệu 2 nhóm khác nhau đúng hay sai?&amp;quot;&quot;/&gt;&lt;property id=&quot;20301&quot; value=&quot;Câu hỏi&quot;/&gt;&lt;property id=&quot;20303&quot; value=&quot;Nguyễn Thị Ái Cơ - Lâm Thị Phương&quot;/&gt;&lt;property id=&quot;20307&quot; value=&quot;294&quot;/&gt;&lt;property id=&quot;20309&quot; value=&quot;34140&quot;/&gt;&lt;/object&gt;&lt;object type=&quot;3&quot; unique_id=&quot;34722&quot;&gt;&lt;property id=&quot;20148&quot; value=&quot;5&quot;/&gt;&lt;property id=&quot;20300&quot; value=&quot;Slide 21 - &amp;quot;Đáp án&amp;quot;&quot;/&gt;&lt;property id=&quot;20301&quot; value=&quot;Đáp án&quot;/&gt;&lt;property id=&quot;20303&quot; value=&quot;Nguyễn Thị Ái Cơ - Lâm Thị Phương&quot;/&gt;&lt;property id=&quot;20307&quot; value=&quot;280&quot;/&gt;&lt;property id=&quot;20309&quot; value=&quot;34140&quot;/&gt;&lt;/object&gt;&lt;object type=&quot;3&quot; unique_id=&quot;34723&quot;&gt;&lt;property id=&quot;20148&quot; value=&quot;5&quot;/&gt;&lt;property id=&quot;20300&quot; value=&quot;Slide 22 - &amp;quot;Các lớp chất lỏng trong ly của 2 nhóm có giống nhau không?&amp;quot;&quot;/&gt;&lt;property id=&quot;20301&quot; value=&quot;Câu hỏi&quot;/&gt;&lt;property id=&quot;20303&quot; value=&quot;Nguyễn Thị Ái Cơ - Lâm Thị Phương&quot;/&gt;&lt;property id=&quot;20307&quot; value=&quot;295&quot;/&gt;&lt;property id=&quot;20309&quot; value=&quot;34140&quot;/&gt;&lt;/object&gt;&lt;object type=&quot;3&quot; unique_id=&quot;34725&quot;&gt;&lt;property id=&quot;20148&quot; value=&quot;5&quot;/&gt;&lt;property id=&quot;20300&quot; value=&quot;Slide 23 - &amp;quot;Đáp án&amp;quot;&quot;/&gt;&lt;property id=&quot;20301&quot; value=&quot;Đáp án&quot;/&gt;&lt;property id=&quot;20303&quot; value=&quot;Nguyễn Thị Ái Cơ - Lâm Thị Phương&quot;/&gt;&lt;property id=&quot;20307&quot; value=&quot;281&quot;/&gt;&lt;property id=&quot;20309&quot; value=&quot;34140&quot;/&gt;&lt;/object&gt;&lt;object type=&quot;3&quot; unique_id=&quot;34726&quot;&gt;&lt;property id=&quot;20148&quot; value=&quot;5&quot;/&gt;&lt;property id=&quot;20300&quot; value=&quot;Slide 24&quot;/&gt;&lt;property id=&quot;20301&quot; value=&quot;Kết thúc&quot;/&gt;&lt;property id=&quot;20303&quot; value=&quot;Nguyễn Thị Ái Cơ - Lâm Thị Phương&quot;/&gt;&lt;property id=&quot;20307&quot; value=&quot;297&quot;/&gt;&lt;property id=&quot;20309&quot; value=&quot;34140&quot;/&gt;&lt;/object&gt;&lt;object type=&quot;3&quot; unique_id=&quot;34727&quot;&gt;&lt;property id=&quot;20148&quot; value=&quot;5&quot;/&gt;&lt;property id=&quot;20300&quot; value=&quot;Slide 25&quot;/&gt;&lt;property id=&quot;20301&quot; value=&quot;Tài liệu tham khảo&quot;/&gt;&lt;property id=&quot;20303&quot; value=&quot;Nguyễn Thị Ái Cơ - Lâm Thị Phương&quot;/&gt;&lt;property id=&quot;20307&quot; value=&quot;283&quot;/&gt;&lt;property id=&quot;20309&quot; value=&quot;34140&quot;/&gt;&lt;/object&gt;&lt;/object&gt;&lt;object type=&quot;4&quot; unique_id=&quot;19494&quot;&gt;&lt;object type=&quot;5&quot; unique_id=&quot;19529&quot;&gt;&lt;property id=&quot;20000&quot; value=&quot;0&quot;/&gt;&lt;property id=&quot;20149&quot; value=&quot;Lâm Thị Phương&quot;/&gt;&lt;property id=&quot;20150&quot; value=&quot;Giáo viên Trường Mầm non Ánh Hồng - Bảo Lâm&quot;/&gt;&lt;property id=&quot;20151&quot; value=&quot;hinh dai dien.jpg.jpg&quot;/&gt;&lt;property id=&quot;20153&quot; value=&quot;lamthiphuong123@gmail.com&quot;/&gt;&lt;property id=&quot;20159&quot; value=&quot;logo mamnon ánh hòng.jpg&quot;/&gt;&lt;/object&gt;&lt;object type=&quot;5&quot; unique_id=&quot;21909&quot;&gt;&lt;property id=&quot;20149&quot; value=&quot;Cao Thị Yến&quot;/&gt;&lt;property id=&quot;20150&quot; value=&quot;Gíao viên Trường mầm non Ánh Hồng, Bảo Lâm, Tỉnh Lâm Đồng&quot;/&gt;&lt;property id=&quot;20151&quot; value=&quot;anh y.jpy.jpg&quot;/&gt;&lt;property id=&quot;20153&quot; value=&quot;bayen088@gmail.com&quot;/&gt;&lt;property id=&quot;20159&quot; value=&quot;lgo17401.jpg&quot;/&gt;&lt;/object&gt;&lt;object type=&quot;5&quot; unique_id=&quot;34140&quot;&gt;&lt;property id=&quot;20149&quot; value=&quot;Nguyễn Thị Ái Cơ - Lâm Thị Phương&quot;/&gt;&lt;property id=&quot;20150&quot; value=&quot;Giáo viên trường Mầm Non Ánh Hồng - Bảo Lâm - Lâm Đồng&quot;/&gt;&lt;property id=&quot;20151&quot; value=&quot;hinh cophuong.png&quot;/&gt;&lt;property id=&quot;20153&quot; value=&quot;mnanhhong2013@gmail.com&quot;/&gt;&lt;property id=&quot;20159&quot; value=&quot;lgo10515.jpg&quot;/&gt;&lt;/object&gt;&lt;/object&gt;&lt;object type=&quot;10&quot; unique_id=&quot;19495&quot;&gt;&lt;object type=&quot;11&quot; unique_id=&quot;19496&quot;&gt;&lt;property id=&quot;20180&quot; value=&quot;1&quot;/&gt;&lt;property id=&quot;20181&quot; value=&quot;1&quot;/&gt;&lt;property id=&quot;20183&quot; value=&quot;1&quot;/&gt;&lt;/object&gt;&lt;object type=&quot;12&quot; unique_id=&quot;19497&quot;&gt;&lt;/object&gt;&lt;/object&gt;&lt;/object&gt;&lt;/database&gt;"/>
  <p:tag name="MMPROD_TAG_VCONFIG" val="PD94bWwgdmVyc2lvbj0iMS4wIj8+DQo8Y29uZmlndXJhdGlvbj4NCgk8YnJhbmRpbmc+DQoJCTx1aWZvbnQgbmFtZT0iRk9OVF9OT1RFU19URVhUIiB2YWx1ZT0iVmVyZGFuYSw5LGZhbHNlLGZhbHNlLGZhbHNlIi8+DQoJPC9icmFuZGluZz4NCgk8Y29sb3JzPg0KCQk8dWljb2xvciBuYW1lPSJwcmltYXJ5IiB2YWx1ZT0iMHhGRkZGOTkiLz4NCgkJPHVpY29sb3IgbmFtZT0iZ2xvdyIgdmFsdWU9IjB4NjA5NzczIi8+DQoJCTx1aWNvbG9yIG5hbWU9InRleHQiIHZhbHVlPSIweDAwMDA4MCIvPg0KCQk8dWljb2xvciBuYW1lPSJsaWdodCIgdmFsdWU9IjB4NEU1RDYwIi8+DQoJCTx1aWNvbG9yIG5hbWU9InNoYWRvdyIgdmFsdWU9IjB4MDAwMDAwIi8+DQoJCTx1aWNvbG9yIG5hbWU9ImJhY2tncm91bmQiIHZhbHVlPSIweDcyNzk3MSIvPg0KCTwvY29sb3JzPg0KCTxsYXlvdXQ+DQoJCTx1aXNob3cgbmFtZT0icHJlc2VudGF0aW9udGl0bGUiIHZhbHVlPSJ0cnVlIi8+PHVpc2hvdyBuYW1lPSJwcmVzZW50ZXJwaG90byIgdmFsdWU9InRydWUiLz48dWlzaG93IG5hbWU9InByZXNlbnRlcm5hbWUiIHZhbHVlPSJ0cnVlIi8+PHVpc2hvdyBuYW1lPSJwcmVzZW50ZXJ0aXRsZSIgdmFsdWU9InRydWUiLz48dWlzaG93IG5hbWU9InByZXNlbnRlcmVtYWlsIiB2YWx1ZT0idHJ1ZSIvPjx1aXNob3cgbmFtZT0icHJlc2VudGVyYmlvIiB2YWx1ZT0idHJ1ZSIvPjx1aXNob3cgbmFtZT0iY29tcGFueWxvZ28iIHZhbHVlPSJ0cnVlIi8+PHVpc2hvdyBuYW1lPSJzaWRlYmFyIiB2YWx1ZT0idHJ1ZSIvPjx1aXNob3cgbmFtZT0ib3V0bGluZSIgdmFsdWU9InRydWUiLz48dWlzaG93IG5hbWU9InRodW1ibmFpbCIgdmFsdWU9InRydWUiLz4NCgkJPHVpc2hvdyBuYW1lPSJub3RlcyIgdmFsdWU9InRydWUiLz48dWlzaG93IG5hbWU9InNlYXJjaCIgdmFsdWU9InRydWUiLz48dWlzaG93IG5hbWU9InF1aXoiIHZhbHVlPSJ0cnVlIi8+PHVpc2hvdyBuYW1lPSJhdHRhY2htZW50cyIgdmFsdWU9InRydWUiLz48dWlzaG93IG5hbWU9InV0aWxzIiB2YWx1ZT0idHJ1ZSIvPjx1aXNob3cgbmFtZT0idm9sdW1lIiB2YWx1ZT0idHJ1ZSIvPjx1aXNob3cgbmFtZT0icGxheWJhciIgdmFsdWU9InRydWUiLz48dWlzaG93IG5hbWU9InRhbGtpbmdoZWFkIiB2YWx1ZT0idHJ1ZSIvPjx1aXNob3cgbmFtZT0ic2lkZWJhcm9ucmlnaHQiIHZhbHVlPSJ0cnVlIi8+PHVpc2hvdyBuYW1lPSJ2aWV3Y2hhbmdlIiB2YWx1ZT0idHJ1ZSIvPjx1aXNob3cgbmFtZT0iYWx3YXlzU2NydW5jaCIgdmFsdWU9ImZhbHNlIi8+PHVpc2hvdyBuYW1lPSJpbml0aWFsZGlzcGxheW1vZGVpc25vcm1hbCIgdmFsdWU9InRydWUiLz48dWlyZXBsYWNlIG5hbWU9ImxvZ28iIHZhbHVlPSIiLz48dWlyZXBsYWNlIG5hbWU9ImJnaW1hZ2UiIHZhbHVlPSIiLz48dWlyZXBsYWNlIG5hbWU9ImluaXRpYWx0YWIiIHZhbHVlPSJvdXRsaW5lIi8+PHVpc2hvdyBuYW1lPSJjY3RleHRoaWdobGlnaHRpbmciIHZhbHVlPSJ0cnVlIi8+DQoJPC9sYXlvdXQ+DQoJPHByZWxvYWRlcj48c2V0Qm9vbCBuYW1lPSJkaXNhYmxlQXNzZXRQcmVsb2FkZXIiIHZhbHVlPSJ0cnVlIi8+PC9wcmVsb2FkZXI+PGxhbmd1YWdlIGlkPSJlb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TbGlkZSAlbiIvPg0KCQk8dWl0ZXh0IG5hbWU9IkFUVEFDSE1FTlRfUFJFVklFV19XQVJOSU5HTVNHX1RJVExFU1RSSU5HIiB2YWx1ZT0iQXR0YWNobWVudCBXYXJuaW5nIi8+DQoJCTx1aXRleHQgbmFtZT0iQVRUQUNITUVOVF9QUkVWSUVXX1dBUk5JTkdNU0ciIHZhbHVlPSJBdHRhY2htZW50cyBkbyBub3Qgb3BlbiBpbiBQcmV2aWV3IG1vZGUuIFBsZWFzZSB1c2UgcHVibGlzaCB0byBzZWUgdGhlIHJlc3VsdHMiLz4NCgkJPHVpdGV4dCBuYW1lPSJDT0xMQUJfTE9DQUxfUExBWUJBQ0tfTVNHIiB2YWx1ZT0iQ29udGVudCBpcyBiZWluZyBwbGF5ZWQgbG9jYWxseS4gQ29sbGFib3JhdGlvbiBkb2VzIG5vdCB3b3JrIGluIHRoaXMgbW9kZSIvPg0KCQk8dWl0ZXh0IG5hbWU9IkNPTExBQl9MT0NBTF9QTEFZQkFDS19USVRMRSIgdmFsdWU9IkxvY2FsIFBsYXliYWNrIi8+DQoJCTx1aXRleHQgbmFtZT0iQ09MTEFCX0xPQ0FMX1BMQVlCQUNLQlROIiB2YWx1ZT0iT2s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3RvcHBlZCIvPg0KCQk8dWl0ZXh0IG5hbWU9IlNDUlVCQkFSU1RBVFVTX1BMQVlJTkciIHZhbHVlPSJQbGF5aW5nIi8+DQoJCTx1aXRleHQgbmFtZT0iU0NSVUJCQVJTVEFUVVNfTk9BVURJTyIgdmFsdWU9Ik5vIEF1ZGlvIi8+DQoJCTx1aXRleHQgbmFtZT0iU0NSVUJCQVJTVEFUVVNfVklEUExBWUlORyIgdmFsdWU9IlZpZGVvIFBsYXlpbmciLz4NCgkJPHVpdGV4dCBuYW1lPSJTQ1JVQkJBUlNUQVRVU19MT0FESU5HIiB2YWx1ZT0iTG9hZGluZyIvPg0KCQk8dWl0ZXh0IG5hbWU9IlNDUlVCQkFSU1RBVFVTX0JVRkZFUklORyIgdmFsdWU9IkJ1ZmZlcmluZyIvPg0KCQk8dWl0ZXh0IG5hbWU9IlNDUlVCQkFSU1RBVFVTX1FVRVNUSU9OIiB2YWx1ZT0iQW5zd2VyIFF1ZXN0aW9uIi8+DQoJCTx1aXRleHQgbmFtZT0iU0NSVUJCQVJTVEFUVVNfUkVWSUVXUVVJWiIgdmFsdWU9IlJldmlld2luZyBRdWl6Ii8+DQoJCTwhLS0gc3Vic3RpdHV0aW9uOiAlbSA9PSBtaW51dGVzIHJlbWFpbmluZyAtLT4NCgkJPCEtLSBzdWJzdGl0dXRpb246ICVzID09IHNlY29uZHMgcmVtYWluaW5nIC0tPg0KCQk8dWl0ZXh0IG5hbWU9IkVMQVBTRUQiIHZhbHVlPSIlbSBNaW51dGVzICVzIFNlY29uZHMgUmVtYWluaW5nIi8+DQoJCTx1aXRleHQgbmFtZT0iTk9URk9VTkQiIHZhbHVlPSJOb3RoaW5nIEZvdW5kIi8+DQoJCTx1aXRleHQgbmFtZT0iQVRUQUNITUVOVFMiIHZhbHVlPSJBdHRhY2htZW50cy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kNvbnRhY3QiLz4NCgkJPHVpdGV4dCBuYW1lPSJUQUJfUVVJWiIgdmFsdWU9IlF1aXoiLz4NCgkJPHVpdGV4dCBuYW1lPSJUQUJfT1VUTElORSIgdmFsdWU9Ik91dGxpbmUiLz4NCgkJPHVpdGV4dCBuYW1lPSJUQUJfVEhVTUIiIHZhbHVlPSJUaHVtYiIvPg0KCQk8dWl0ZXh0IG5hbWU9IlRBQl9OT1RFUyIgdmFsdWU9Ik5vdGVzIi8+DQoJCTx1aXRleHQgbmFtZT0iVEFCX1NFQVJDSCIgdmFsdWU9IlNlYXJjaCIvPg0KCQk8dWl0ZXh0IG5hbWU9IlNMSURFX0hFQURJTkciIHZhbHVlPSJTbGlkZSBUaXRsZSIvPg0KCQk8dWl0ZXh0IG5hbWU9IkRVUkFUSU9OX0hFQURJTkciIHZhbHVlPSJEdXJhdGlvbiIvPg0KCQk8dWl0ZXh0IG5hbWU9IlNFQVJDSF9IRUFESU5HIiB2YWx1ZT0iU2VhcmNoIGZvciB0ZXh0OiIvPg0KCQk8dWl0ZXh0IG5hbWU9IlRIVU1CX0hFQURJTkciIHZhbHVlPSJTbGlkZSIvPg0KCQk8dWl0ZXh0IG5hbWU9IlRIVU1CX0lORk8iIHZhbHVlPSJTbGlkZSBUaXRsZS9EdXJhdGlvbiIvPg0KCQk8dWl0ZXh0IG5hbWU9IkFUVEFDSE5BTUVfSEVBRElORyIgdmFsdWU9IkZpbGUgTmFtZSIvPg0KCQk8dWl0ZXh0IG5hbWU9IkFUVEFDSFNJWkVfSEVBRElORyIgdmFsdWU9IlNpemUiLz4NCgkJPHVpdGV4dCBuYW1lPSJTTElERV9OT1RFUyIgdmFsdWU9IlNsaWRlIE5vdGVzIi8+DQoJCTx1aXRleHQgbmFtZT0iQ09VUlNFX1NUQVRVUyIgdmFsdWU9Ik1vZHVsZSBTdGF0dXMiLz4NCgkJPHVpdGV4dCBuYW1lPSJQQVNTRURfU1RSSU5HIiB2YWx1ZT0iUGFzc2VkIi8+DQoJCTx1aXRleHQgbmFtZT0iRkFJTEVEX1NUUklORyIgdmFsdWU9IkZhaWxlZCIvPg0KCQk8IS0tcXVpeiBwb2QgYW5kIG1lc3NhZ2UgYm94IHRleHRzLS0+DQoJCTx1aXRleHQgbmFtZT0iQVRUQUNITUVOVF9QUkVWSUVXX1dBUk5JTkdNU0dfVElUTEVTVFJJTkciIHZhbHVlPSJBdHRhY2htZW50IFdhcm5pbmciLz4NCgkJPHVpdGV4dCBuYW1lPSJBVFRBQ0hNRU5UX1BSRVZJRVdfV0FSTklOR01TRyIgdmFsdWU9IkF0dGFjaG1lbnRzIGRvIG5vdCBvcGVuIGluIFByZXZpZXcgbW9kZS4gUGxlYXNlIHVzZSBwdWJsaXNoIHRvIHNlZSB0aGUgcmVzdWx0cyIvPg0KCQk8dWl0ZXh0IG5hbWU9IlFVSVpQT0RfUVVJWl9BVFRFTVBUIiB2YWx1ZT0iUXVpeiBBdHRlbXB0OiIvPg0KCQk8dWl0ZXh0IG5hbWU9IlFVSVpQT0RfUVVJWl9BVFRFTVBUX1ZBTFVFIiB2YWx1ZT0iJW4gb2YgJXQiLz4NCgkJPHVpdGV4dCBuYW1lPSJRVUlaUE9EX1FVSVpfU0NPUkUiIHZhbHVlPSJTY29yZWQ6Ii8+DQoJCTx1aXRleHQgbmFtZT0iUVVJWlBPRF9RVUlaX1BBU1NTQ09SRSIgdmFsdWU9IlBhc3NpbmcgU2NvcmU6Ii8+DQoJCTx1aXRleHQgbmFtZT0iUVVJWlBPRF9RVUlaX01BWFNDT1JFIiB2YWx1ZT0iTWF4IFNjb3JlOiIvPg0KCQk8dWl0ZXh0IG5hbWU9IlFVSVpQT0RfUVVFU0FUTVBUX1NUUiIgdmFsdWU9IkF0dGVtcHQ6ICVuIG9mICV0Ii8+DQoJCTx1aXRleHQgbmFtZT0iUVVJWlBPRF9RVUVTVFlQRV9TVFIiIHZhbHVlPSJUeXBlOiAlcyIvPg0KCQk8dWl0ZXh0IG5hbWU9IlFVSVpQT0RfUVVFU1RZUEVfR1JEIiB2YWx1ZT0iR3JhZGVkIi8+DQoJCTx1aXRleHQgbmFtZT0iUVVJWlBPRF9RVUVTVFlQRV9TVlkiIHZhbHVlPSJTdXJ2ZXkiLz4NCgkJPHVpdGV4dCBuYW1lPSJRVUlaUE9EX1FVSVpBVE1QVF9JTkYiIHZhbHVlPSJJbmZpbml0ZSIvPg0KCQk8dWl0ZXh0IG5hbWU9IlFVSVpQT0RfUVVFU0FUTVBUX0lORiIgdmFsdWU9IkluZmluaXRlIi8+DQoJCTx1aXRleHQgbmFtZT0iV0FSTklOR01TR19ZRVNTVFJJTkciIHZhbHVlPSJZZXMiLz4NCgkJPHVpdGV4dCBuYW1lPSJXQVJOSU5HTVNHX05PU1RSSU5HIiB2YWx1ZT0iTm8iLz4NCgkJPHVpdGV4dCBuYW1lPSJXQVJOSU5HTVNHX1RJVExFU1RSSU5HIiB2YWx1ZT0iUXVpeiBOYXZpZ2F0aW9uIFdhcm5pbmciLz4NCgkJPHVpdGV4dCBuYW1lPSJXQVJOSU5HTVNHX01TR1NUUklORyIgdmFsdWU9IlRoZXJlIGFyZSB1bi1hdHRlbXB0ZWQgcXVlc3Rpb25zIGluIHRoaXMgUXVpei4mI3hBOyYjeEE7Q2xpY2tpbmcgWWVzIHdpbGwgdGFrZSB5b3Ugb3V0IG9mIHRoZSBRdWl6LiBDbGljayBObyB0byBjb250aW51ZSB0aGUgUXVpei4iLz4NCgkJPHVpdGV4dCBuYW1lPSJJTkZPUk1BVElPTl9IMjY0X0ZMQVNIUExBWUVSIiB2YWx1ZT0iVGhlIGN1cnJlbnQgdmVyc2lvbiBvZiBGbGFzaCBQbGF5ZXIgaW5zdGFsbGVkIG9uIHlvdXIgbWFjaGluZSBkb2VzIG5vdCBzdXBwb3J0IHRoaXMgdmlkZW8uIENsaWNrIG9uIHRoZSB2aWRlbyBhcmVhIHRvIGRvd25sb2FkIHRoZSBsYXRlc3Q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TaG93IHNpZGViYXIgdG8gcGFydGljaXBhbnRzIi8+DQoJCTx1aXRleHQgbmFtZT0iTVVURSIgdmFsdWU9Ik11dGUiLz4NCgkJPHVpdGV4dCBuYW1lPSJET0NXUkFQX1RJVExFIiB2YWx1ZT0iUHJlc2VudGVyIEZpbGUgQXR0YWNobWVudCIvPg0KCQk8dWl0ZXh0IG5hbWU9IkRPQ1dSQVBfTVNHIiB2YWx1ZT0iU2F2ZSB0byBNeSBDb21wdXRlciIvPg0KCQk8dWl0ZXh0IG5hbWU9IkRPQ1dSQVBfUFJPTVBUIiB2YWx1ZT0iQ2xpY2sgdG8gRG93bmxvYWQiLz4NCgk8L2xhbmd1YWdlPg0KCTxsYW5ndWFnZSBpZD0iYXI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kFUVEFDSE1FTlRfUFJFVklFV19XQVJOSU5HTVNHX1RJVExFU1RSSU5HIiB2YWx1ZT0i2KrYrdiw2YrYsSDYudmGINin2YTZhdix2YHZgtin2KoiLz4NCgkJPHVpdGV4dCBuYW1lPSJBVFRBQ0hNRU5UX1BSRVZJRVdfV0FSTklOR01TRyIgdmFsdWU9ItmE2Kcg2YrZhdmD2YYg2YHYqtitINin2YTZhdix2YHZgtin2Kog2YHZiiDZhtmF2Lcg2KfZhNmF2LnYp9mK2YbYqS4g2KfZhNix2KzYp9ihINin2LPYqtiu2K/Yp9mFINmG2LTYsSDZhNix2KTZitipINin2YTZhtiq2KfYptisLiIvPg0KCQk8dWl0ZXh0IG5hbWU9IlVOTkFNRURTTElERVRJVExFIiB2YWx1ZT0i2LTYsdmK2K3YqSAlbiIvPg0KCQk8dWl0ZXh0IG5hbWU9IkNPTExBQl9MT0NBTF9QTEFZQkFDS19NU0ciIHZhbHVlPSLZitis2LHZiiDYrdin2YTZitin2Ysg2KrYtNi62YrZhCDYp9mE2YXYrdiq2YjZiSDZhdit2YTZitin2YsuINin2YTYqti52KfZiNmGINmE2Kcg2YrYudmF2YQg2YHZiiDZh9iw2Kcg2KfZhNmI2LbYuS4iLz4NCgkJPHVpdGV4dCBuYW1lPSJDT0xMQUJfTE9DQUxfUExBWUJBQ0tfVElUTEUiIHZhbHVlPSLYqti02LrZitmEINmF2K3ZhNmKIi8+DQoJCTx1aXRleHQgbmFtZT0iQ09MTEFCX0xPQ0FMX1BMQVlCQUNLQlROIiB2YWx1ZT0i2YXZiNin2YHZgiIvPg0KCQk8IS0tIHN1YnN0aXR1dGlvbjogJW4gPT0gc2xpZGUgbnVtYmVyIC0tPg0KCQk8IS0tIHN1YnN0aXR1dGlvbjogJXQgPT0gdG90YWwgc2xpZGUgY291bnQgLS0+DQoJCTx1aXRleHQgbmFtZT0iU0NSVUJCQVJTVEFUVVNfU0xJREVJTkZPIiB2YWx1ZT0i2LTYsdmK2K3YqSAlbiAvICV0IHwgIi8+DQoJCTx1aXRleHQgbmFtZT0iU0NSVUJCQVJTVEFUVVNfU1RPUFBFRCIgdmFsdWU9ItmF2KrZiNmC2YEiLz4NCgkJPHVpdGV4dCBuYW1lPSJTQ1JVQkJBUlNUQVRVU19QTEFZSU5HIiB2YWx1ZT0i2YLZitivINin2YTYqti02LrZitmEIi8+DQoJCTx1aXRleHQgbmFtZT0iU0NSVUJCQVJTVEFUVVNfTk9BVURJTyIgdmFsdWU9ItmE2Kcg2YrZiNis2K8g2LXZiNiqIi8+DQoJCTx1aXRleHQgbmFtZT0iU0NSVUJCQVJTVEFUVVNfVklEUExBWUlORyIgdmFsdWU9Itin2YTZgdmK2K/ZitmIINmC2YrYryDYp9mE2KrYtNi62YrZhCIvPg0KCQk8dWl0ZXh0IG5hbWU9IlNDUlVCQkFSU1RBVFVTX0xPQURJTkciIHZhbHVlPSLZitis2LHZiiDYp9mE2KLZhiDYp9mE2KrYrdmF2YrZhC4uLiIvPg0KCQk8dWl0ZXh0IG5hbWU9IlNDUlVCQkFSU1RBVFVTX0JVRkZFUklORyIgdmFsdWU9ItmK2KzYsdmKINin2YTYotmGINin2YTYqtiu2LLZitmGINin2YTZhdik2YLYqiIvPg0KCQk8dWl0ZXh0IG5hbWU9IlNDUlVCQkFSU1RBVFVTX1FVRVNUSU9OIiB2YWx1ZT0i2KfZhNil2KzYp9io2Kkg2LnZhNmJINin2YTYs9ik2KfZhCIvPg0KCQk8dWl0ZXh0IG5hbWU9IlNDUlVCQkFSU1RBVFVTX1JFVklFV1FVSVoiIHZhbHVlPSLZhdix2KfYrNi52Kkg2KfZhNmF2LPYp9io2YLYqSIvPg0KCQk8IS0tIHN1YnN0aXR1dGlvbjogJW0gPT0gbWludXRlcyByZW1haW5pbmcgLS0+DQoJCTwhLS0gc3Vic3RpdHV0aW9uOiAlcyA9PSBzZWNvbmRzIHJlbWFpbmluZyAtLT4NCgkJPHVpdGV4dCBuYW1lPSJFTEFQU0VEIiB2YWx1ZT0iJW0g2K/Zgtin2KbZgiVzINir2YjYp9mGINmF2KrYqNmC2YrYqSIvPg0KCQk8dWl0ZXh0IG5hbWU9Ik5PVEZPVU5EIiB2YWx1ZT0i2YTZhSDZitmP2LnYq9ixINi52YTZiSDYtNmK2KEiLz4NCgkJPHVpdGV4dCBuYW1lPSJBVFRBQ0hNRU5UUyIgdmFsdWU9Itin2YTZhdix2YHZgtin2KoiLz4NCgkJPCEtLSBzdWJzdGl0dXRpb246ICVwID09IGN1cnJlbnQgc3BlYWtlcidzIHRpdGxlIC0tPg0KCQk8dWl0ZXh0IG5hbWU9IkJJT1dJTl9USVRMRSIgdmFsdWU9Itin2YTYs9mK2LHYqSDYp9mE2LDYp9iq2YrYqTogJXAiLz4NCgkJPHVpdGV4dCBuYW1lPSJCSU9CVE5fVElUTEUiIHZhbHVlPSLYp9mE2LPZitix2Kkg2KfZhNiw2KfYqtmK2KkiLz4NCgkJPHVpdGV4dCBuYW1lPSJESVZJREVSQlROX1RJVExFIiB2YWx1ZT0ifCIvPg0KCQk8dWl0ZXh0IG5hbWU9IkNPTlRBQ1RCVE5fVElUTEUiIHZhbHVlPSLYp9iq2LXYp9mEIi8+DQoJCTx1aXRleHQgbmFtZT0iVEFCX1FVSVoiIHZhbHVlPSLZhdiz2KfYqNmC2KkiLz4NCgkJPHVpdGV4dCBuYW1lPSJUQUJfT1VUTElORSIgdmFsdWU9ItmF2K7Yt9i3Ii8+DQoJCTx1aXRleHQgbmFtZT0iVEFCX1RIVU1CIiB2YWx1ZT0i2YXYtdi62ZHYsdipIi8+DQoJCTx1aXRleHQgbmFtZT0iVEFCX05PVEVTIiB2YWx1ZT0i2YXZhNin2K3YuNin2KoiLz4NCgkJPHVpdGV4dCBuYW1lPSJUQUJfU0VBUkNIIiB2YWx1ZT0i2KjYrdirIi8+DQoJCTx1aXRleHQgbmFtZT0iU0xJREVfSEVBRElORyIgdmFsdWU9Iti52YbZiNin2YYg2KfZhNi02LHZitit2KkgIi8+DQoJCTx1aXRleHQgbmFtZT0iRFVSQVRJT05fSEVBRElORyIgdmFsdWU9ItmF2K/YqSIvPg0KCQk8dWl0ZXh0IG5hbWU9IlNFQVJDSF9IRUFESU5HIiB2YWx1ZT0iOtin2YTYqNit2Ksg2LnZhiDZhti1Ii8+DQoJCTx1aXRleHQgbmFtZT0iVEhVTUJfSEVBRElORyIgdmFsdWU9Iti02LHZitit2KkiLz4NCgkJPHVpdGV4dCBuYW1lPSJUSFVNQl9JTkZPIiB2YWx1ZT0i2LnZhtmI2KfZhi/Zhdiv2Kkg2KfZhNi02LHZitit2KkiLz4NCgkJPHVpdGV4dCBuYW1lPSJBVFRBQ0hOQU1FX0hFQURJTkciIHZhbHVlPSLYp9iz2YUg2KfZhNmF2YTZgSIvPg0KCQk8dWl0ZXh0IG5hbWU9IkFUVEFDSFNJWkVfSEVBRElORyIgdmFsdWU9Itin2YTYrdis2YUiLz4NCgkJPHVpdGV4dCBuYW1lPSJTTElERV9OT1RFUyIgdmFsdWU9ItmF2YTYp9it2LjYp9iqINin2YTYtNix2YrYrdipIi8+DQoJCTx1aXRleHQgbmFtZT0iQ09VUlNFX1NUQVRVUyIgdmFsdWU9Itit2KfZhNipINin2YTZiNit2K/YqSIvPg0KCQk8dWl0ZXh0IG5hbWU9IlBBU1NFRF9TVFJJTkciIHZhbHVlPSLZhtis2KfYrSIvPg0KCQk8dWl0ZXh0IG5hbWU9IkZBSUxFRF9TVFJJTkciIHZhbHVlPSLZgdi02YQiLz4NCgkJPCEtLXF1aXogcG9kIGFuZCBtZXNzYWdlIGJveCB0ZXh0cy0tPg0KCQk8dWl0ZXh0IG5hbWU9IlFVSVpQT0RfUVVJWl9BVFRFTVBUIiB2YWx1ZT0i2LHZgtmFINin2YTZhdit2KfZiNmE2Kkg2YHZiiDYp9mE2YXYs9in2KjZgtipOiIvPg0KCQk8dWl0ZXh0IG5hbWU9IlFVSVpQT0RfUVVJWl9BVFRFTVBUX1ZBTFVFIiB2YWx1ZT0iJW4g2YXZhiAldCIvPg0KCQk8dWl0ZXh0IG5hbWU9IlFVSVpQT0RfUVVJWl9TQ09SRSIgdmFsdWU9IjrYp9mE2K/Ysdis2Kkg2KfZhNmF2LPYrNmE2KkiLz4NCgkJPHVpdGV4dCBuYW1lPSJRVUlaUE9EX1FVSVpfUEFTU1NDT1JFIiB2YWx1ZT0iOtiv2LHYrNipINin2YTZhtis2KfYrSIvPg0KCQk8dWl0ZXh0IG5hbWU9IlFVSVpQT0RfUVVJWl9NQVhTQ09SRSIgdmFsdWU9IjrYp9mE2K/Ysdis2Kkg2KfZhNmC2LXZiNmJIi8+DQoJCTx1aXRleHQgbmFtZT0iUVVJWlBPRF9RVUVTQVRNUFRfU1RSIiB2YWx1ZT0i2KfZhNmF2K3Yp9mI2YTYqSAlbiDZhdmGICV0Ii8+DQoJCTx1aXRleHQgbmFtZT0iUVVJWlBPRF9RVUVTVFlQRV9TVFIiIHZhbHVlPSLYp9mE2YbZiNi5OiAlcyIvPg0KCQk8dWl0ZXh0IG5hbWU9IlFVSVpQT0RfUVVFU1RZUEVfR1JEIiB2YWx1ZT0i2KrZhSDYqti12K3Zitit2YciLz4NCgkJPHVpdGV4dCBuYW1lPSJRVUlaUE9EX1FVRVNUWVBFX1NWWSIgdmFsdWU9Itin2LPYqti32YTYp9i5Ii8+DQoJCTx1aXRleHQgbmFtZT0iUVVJWlBPRF9RVUlaQVRNUFRfSU5GIiB2YWx1ZT0i2YTYpyDZhtmH2KfYptmKIi8+DQoJCTx1aXRleHQgbmFtZT0iUVVJWlBPRF9RVUVTQVRNUFRfSU5GIiB2YWx1ZT0i2YTYpyDZhtmH2KfYptmKIi8+DQoJCTx1aXRleHQgbmFtZT0iV0FSTklOR01TR19ZRVNTVFJJTkciIHZhbHVlPSLZhti52YUiLz4NCgkJPHVpdGV4dCBuYW1lPSJXQVJOSU5HTVNHX05PU1RSSU5HIiB2YWx1ZT0i2YTYpyIvPg0KCQk8dWl0ZXh0IG5hbWU9IldBUk5JTkdNU0dfVElUTEVTVFJJTkciIHZhbHVlPSLYqtit2LDZitixINi52YYg2KfZhNiq2YbZgtmEINmB2Yog2KfZhNmF2LPYp9io2YLYqSIvPg0KCQk8dWl0ZXh0IG5hbWU9IldBUk5JTkdNU0dfTVNHU1RSSU5HIiB2YWx1ZT0i2YfZhtin2YMg2KPYs9im2YTYqSDZhNmFINiq2KrZhSDYp9mE2KXYrNin2KjYqSDYudmE2YrZh9inINmB2Yog2KfZhNmF2LPYp9io2YLYqS4g2KfZhNmG2YLYsSDYudmE2Ykg2YbYudmFINiz2YrYrtix2KzZgyDZhdmGINin2YTZhdiz2KfYqNmC2KkuINin2YbZgtixINmE2Kcg2YTZhdiq2KfYqNi52Kkg2KfZhNmF2LPYp9io2YLYqS4iLz4NCgkJPHVpdGV4dCBuYW1lPSJJTkZPUk1BVElPTl9IMjY0X0ZMQVNIUExBWUVSIiB2YWx1ZT0i2YbYs9iu2KkgRmxhc2ggUGxheWVyICDYp9mE2YXYq9io2KrYqSDYrdin2YTZitin2Ysg2LnZhNmJINis2YfYp9iy2YMg2YTYpyDYqtiv2LnZhSDZh9iw2Kcg2KfZhNmB2YrYr9mK2YguINin2YbZgtixINi52YTZiSDZhdmG2LfZgtipINin2YTZgdmK2K/ZitmIINmE2KrZhtiy2YrZhCDYo9it2K/YqyDZhtiz2K7YqSDZhdmG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2KXYuNmH2KfYsSDYp9mE2LTYsdmK2Lcg2KfZhNis2KfZhtio2Yog2YTZhNmF2LTYp9ix2YPZitmGIi8+DQoJCTx1aXRleHQgbmFtZT0iTVVURSIgdmFsdWU9Iti12KfZhdiqIi8+DQoJCTx1aXRleHQgbmFtZT0iRE9DV1JBUF9USVRMRSIgdmFsdWU9Itin2YTZhdmE2YHYp9iqINin2YTZhdix2YHZgtipINmB2YogUHJlc2VudGVyIi8+DQoJCTx1aXRleHQgbmFtZT0iRE9DV1JBUF9NU0ciIHZhbHVlPSLYp9mE2K3Zgdi4INmB2Yog2KzZh9in2LIg2KfZhNmD2YXYqNmK2YjYqtixIi8+DQoJCTx1aXRleHQgbmFtZT0iRE9DV1JBUF9QUk9NUFQiIHZhbHVlPSLYp9mG2YLYsSDZh9mG2Kcg2YTZhNiq2YbYstmK2YQiLz4NCgk8L2xhbmd1YWdlPg0KCTxsYW5ndWFnZSBpZD0iZGU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kFUVEFDSE1FTlRfUFJFVklFV19XQVJOSU5HTVNHX1RJVExFU1RSSU5HIiB2YWx1ZT0iV2FybnVuZyBiZWltIMOWZmZuZW4gdm9uIEFubGFnZW4iLz4NCgkJPHVpdGV4dCBuYW1lPSJBVFRBQ0hNRU5UX1BSRVZJRVdfV0FSTklOR01TRyIgdmFsdWU9IkFuaMOkbmdlIGvDtm5uZW4gbmljaHQgaW0gVm9yc2NoYXUtTW9kdXMgZ2XDtmZmbmV0IHdlcmRlbi4gVmVyd2VuZGVuIFNpZSDigJ5WZXLDtmZmZW50bGljaGVu4oCcLCB1bSBkaWUgRXJnZWJuaXNzZSBhbnp1emVpZ2VuLiIvPg0KCQk8dWl0ZXh0IG5hbWU9IkNPTExBQl9MT0NBTF9QTEFZQkFDS19NU0ciIHZhbHVlPSJJbmhhbHQgd2lyZCBsb2thbCBnZXNwaWVsdC4gWnVzYW1tZW5hcmJlaXQgZnVua3Rpb25pZXJ0IGluIGRpZXNlbSBNb2R1cyBuaWNodC4iLz4NCgkJPHVpdGV4dCBuYW1lPSJDT0xMQUJfTE9DQUxfUExBWUJBQ0tfVElUTEUiIHZhbHVlPSJMb2thbGUgV2llZGVyZ2FiZSIvPg0KCQk8dWl0ZXh0IG5hbWU9IkNPTExBQl9MT0NBTF9QTEFZQkFDS0JUTiIgdmFsdWU9Ik9LIi8+DQoJCTx1aXRleHQgbmFtZT0iVU5OQU1FRFNMSURFVElUTEUiIHZhbHVlPSJGb2xpZSAlbiIvPg0KCQk8IS0tIHN1YnN0aXR1dGlvbjogJW4gPT0gc2xpZGUgbnVtYmVyIC0tPg0KCQk8IS0tIHN1YnN0aXR1dGlvbjogJXQgPT0gdG90YWwgc2xpZGUgY291bnQgLS0+DQoJCTx1aXRleHQgbmFtZT0iU0NSVUJCQVJTVEFUVVNfU0xJREVJTkZPIiB2YWx1ZT0iRm9saWUgJW4gLyAldCB8ICIvPg0KCQk8dWl0ZXh0IG5hbWU9IlNDUlVCQkFSU1RBVFVTX1NUT1BQRUQiIHZhbHVlPSJCZWVuZGV0Ii8+DQoJCTx1aXRleHQgbmFtZT0iU0NSVUJCQVJTVEFUVVNfUExBWUlORyIgdmFsdWU9IldpZWRlcmdhYmUiLz4NCgkJPHVpdGV4dCBuYW1lPSJTQ1JVQkJBUlNUQVRVU19OT0FVRElPIiB2YWx1ZT0iS2VpbiBBdWRpbyIvPg0KCQk8dWl0ZXh0IG5hbWU9IlNDUlVCQkFSU1RBVFVTX1ZJRFBMQVlJTkciIHZhbHVlPSJWaWRlbyB3aXJkIGFiZ2VzcGllbHQiLz4NCgkJPHVpdGV4dCBuYW1lPSJTQ1JVQkJBUlNUQVRVU19MT0FESU5HIiB2YWx1ZT0iTGFkZW4iLz4NCgkJPHVpdGV4dCBuYW1lPSJTQ1JVQkJBUlNUQVRVU19CVUZGRVJJTkciIHZhbHVlPSJQdWZmZXJuIi8+DQoJCTx1aXRleHQgbmFtZT0iU0NSVUJCQVJTVEFUVVNfUVVFU1RJT04iIHZhbHVlPSJGcmFnZSBiZWFudHdvcnRlbiIvPg0KCQk8dWl0ZXh0IG5hbWU9IlNDUlVCQkFSU1RBVFVTX1JFVklFV1FVSVoiIHZhbHVlPSJOb2NobWFscyBkdXJjaHNlaGVuIi8+DQoJCTwhLS0gc3Vic3RpdHV0aW9uOiAlbSA9PSBtaW51dGVzIHJlbWFpbmluZyAtLT4NCgkJPCEtLSBzdWJzdGl0dXRpb246ICVzID09IHNlY29uZHMgcmVtYWluaW5nIC0tPg0KCQk8dWl0ZXh0IG5hbWU9IkVMQVBTRUQiIHZhbHVlPSJSZXN0ZGF1ZXI6ICVtIE1pbnV0ZW4gJXMgU2VrdW5kZW4iLz4NCgkJPHVpdGV4dCBuYW1lPSJOT1RGT1VORCIgdmFsdWU9Ik5pY2h0cyBnZWZ1bmRlbiIvPg0KCQk8dWl0ZXh0IG5hbWU9IkFUVEFDSE1FTlRTIiB2YWx1ZT0iQW5sYWdlbiIvPg0KCQk8IS0tIHN1YnN0aXR1dGlvbjogJXAgPT0gY3VycmVudCBzcGVha2VyJ3MgdGl0bGUgLS0+DQoJCTx1aXRleHQgbmFtZT0iQklPV0lOX1RJVExFIiB2YWx1ZT0iU3ByZWNoZXI6ICVwIi8+DQoJCTx1aXRleHQgbmFtZT0iQklPQlROX1RJVExFIiB2YWx1ZT0iU3ByZWNoZXIiLz4NCgkJPHVpdGV4dCBuYW1lPSJESVZJREVSQlROX1RJVExFIiB2YWx1ZT0ifCIvPg0KCQk8dWl0ZXh0IG5hbWU9IkNPTlRBQ1RCVE5fVElUTEUiIHZhbHVlPSJLb250YWt0Ii8+DQoJCTx1aXRleHQgbmFtZT0iVEFCX1FVSVoiIHZhbHVlPSJRdWl6Ii8+DQoJCTx1aXRleHQgbmFtZT0iVEFCX09VVExJTkUiIHZhbHVlPSJTdHJ1a3R1ciIvPg0KCQk8dWl0ZXh0IG5hbWU9IlRBQl9USFVNQiIgdmFsdWU9Ik1pbmlhdHVyIi8+DQoJCTx1aXRleHQgbmFtZT0iVEFCX05PVEVTIiB2YWx1ZT0iTm90aXplbiIvPg0KCQk8dWl0ZXh0IG5hbWU9IlRBQl9TRUFSQ0giIHZhbHVlPSJTdWNoZW4iLz4NCgkJPHVpdGV4dCBuYW1lPSJTTElERV9IRUFESU5HIiB2YWx1ZT0iRm9saWVudGl0ZWwiLz4NCgkJPHVpdGV4dCBuYW1lPSJEVVJBVElPTl9IRUFESU5HIiB2YWx1ZT0iRGF1ZXIiLz4NCgkJPHVpdGV4dCBuYW1lPSJTRUFSQ0hfSEVBRElORyIgdmFsdWU9IlRleHQgc3VjaGVuOiIvPg0KCQk8dWl0ZXh0IG5hbWU9IlRIVU1CX0hFQURJTkciIHZhbHVlPSJGb2xpZSIvPg0KCQk8dWl0ZXh0IG5hbWU9IlRIVU1CX0lORk8iIHZhbHVlPSJGb2xpZW50aXRlbC9EYXVlciIvPg0KCQk8dWl0ZXh0IG5hbWU9IkFUVEFDSE5BTUVfSEVBRElORyIgdmFsdWU9IkRhdGVpbmFtZSIvPg0KCQk8dWl0ZXh0IG5hbWU9IkFUVEFDSFNJWkVfSEVBRElORyIgdmFsdWU9Ikdyw7bDn2UiLz4NCgkJPHVpdGV4dCBuYW1lPSJTTElERV9OT1RFUyIgdmFsdWU9IkZvbGllbm5vdGl6ZW4iLz4NCgkJPHVpdGV4dCBuYW1lPSJDT1VSU0VfU1RBVFVTIiB2YWx1ZT0iTW9kdWxzdGF0dXMiLz4NCgkJPHVpdGV4dCBuYW1lPSJQQVNTRURfU1RSSU5HIiB2YWx1ZT0iRXJmb2xncmVpY2giLz4NCgkJPHVpdGV4dCBuYW1lPSJGQUlMRURfU1RSSU5HIiB2YWx1ZT0iRmVobGdlc2NobGFnZW4iLz4NCgkJPCEtLXF1aXogcG9kIGFuZCBtZXNzYWdlIGJveCB0ZXh0cy0tPg0KCQk8dWl0ZXh0IG5hbWU9IlFVSVpQT0RfUVVJWl9BVFRFTVBUIiB2YWx1ZT0iUXVpenZlcnN1Y2g6Ii8+DQoJCTx1aXRleHQgbmFtZT0iUVVJWlBPRF9RVUlaX0FUVEVNUFRfVkFMVUUiIHZhbHVlPSIlbiB2b24gJXQiLz4NCgkJPHVpdGV4dCBuYW1lPSJRVUlaUE9EX1FVSVpfU0NPUkUiIHZhbHVlPSJFcnJlaWNodDoiLz4NCgkJPHVpdGV4dCBuYW1lPSJRVUlaUE9EX1FVSVpfUEFTU1NDT1JFIiB2YWx1ZT0iTWluZGVzdHB1bmt0emFobDoiLz4NCgkJPHVpdGV4dCBuYW1lPSJRVUlaUE9EX1FVSVpfTUFYU0NPUkUiIHZhbHVlPSJNYXhpbWFsZSBQdW5rdHphaGw6Ii8+DQoJCTx1aXRleHQgbmFtZT0iUVVJWlBPRF9RVUVTQVRNUFRfU1RSIiB2YWx1ZT0iVmVyc3VjaDogJW4gdm9uICV0Ii8+DQoJCTx1aXRleHQgbmFtZT0iUVVJWlBPRF9RVUVTVFlQRV9TVFIiIHZhbHVlPSJUeXA6ICVzIi8+DQoJCTx1aXRleHQgbmFtZT0iUVVJWlBPRF9RVUVTVFlQRV9HUkQiIHZhbHVlPSJCZXdlcnRldCIvPg0KCQk8dWl0ZXh0IG5hbWU9IlFVSVpQT0RfUVVFU1RZUEVfU1ZZIiB2YWx1ZT0iVW1mcmFnZSIvPg0KCQk8dWl0ZXh0IG5hbWU9IlFVSVpQT0RfUVVJWkFUTVBUX0lORiIgdmFsdWU9IlVuZW5kbGljaCIvPg0KCQk8dWl0ZXh0IG5hbWU9IlFVSVpQT0RfUVVFU0FUTVBUX0lORiIgdmFsdWU9IlVuZW5kbGljaCIvPg0KCQk8dWl0ZXh0IG5hbWU9IldBUk5JTkdNU0dfWUVTU1RSSU5HIiB2YWx1ZT0iSmEiLz4NCgkJPHVpdGV4dCBuYW1lPSJXQVJOSU5HTVNHX05PU1RSSU5HIiB2YWx1ZT0iTmVpbiIvPg0KCQk8dWl0ZXh0IG5hbWU9IldBUk5JTkdNU0dfVElUTEVTVFJJTkciIHZhbHVlPSJRdWl6bmF2aWdhdGlvbnN3YXJudW5nIi8+DQoJCTx1aXRleHQgbmFtZT0iV0FSTklOR01TR19NU0dTVFJJTkciIHZhbHVlPSJJbiBkaWVzZW0gUXVpeiBnaWJ0IGVzIHVuYmVhbnR3b3J0ZXRlIEZyYWdlbi4mI3hBOyYjeEE7V2VubiBTaWUgYXVmICZxdW90O0phJnF1b3Q7IGtsaWNrZW4sIHdpcmQgZGFzIFF1aXogYmVlbmRldC4gS2xpY2tlbiBTaWUgYXVmICZxdW90O05laW4mcXVvdDssIHVtIG1pdCBkZW0gUXVpeiBmb3J0enVmYWhyZW4uIi8+DQoJCTx1aXRleHQgbmFtZT0iSU5GT1JNQVRJT05fSDI2NF9GTEFTSFBMQVlFUiIgdmFsdWU9IkRhcyBWaWRlbyB3aXJkIHZvbiBkZXIgbW9tZW50YW4gYXVmIGRpZXNlbSBDb21wdXRlciBpbnN0YWxsaWVydGVuIFZlcnNpb24gdm9uIEZsYXNoIFBsYXllciBuaWNodCB1bnRlcnN0w7x0enQuIEtsaWNrZW4gU2llIGF1ZiBkZW4gVmlkZW9iZXJlaWNoLCB1bSBkaWUgYWt0dWVsbGUgVmVyc2lvbiB2b24gRmxhc2ggUGxheWVyIGhlcnVudGVyenVs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RGVuIFRlaWxuZWhtZXJuIGRpZSBTZWl0ZW5sZWlzdGUgYW56ZWlnZW4iLz4NCgkJPHVpdGV4dCBuYW1lPSJNVVRFIiB2YWx1ZT0iQXVzIi8+DQoJCTx1aXRleHQgbmFtZT0iRE9DV1JBUF9USVRMRSIgdmFsdWU9IlByZXNlbnRlci1BbmhhbmciLz4NCgkJPHVpdGV4dCBuYW1lPSJET0NXUkFQX01TRyIgdmFsdWU9IkF1ZiBtZWluZW0gQXJiZWl0c3BsYXR6IHNwZWljaGVybiIvPg0KCQk8dWl0ZXh0IG5hbWU9IkRPQ1dSQVBfUFJPTVBUIiB2YWx1ZT0iWnVtIEhlcnVudGVybGFkZW4ga2xpY2tlbiIvPg0KCTwvbGFuZ3VhZ2U+DQoJPGxhbmd1YWdlIGlkPSJmc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QVRUQUNITUVOVF9QUkVWSUVXX1dBUk5JTkdNU0dfVElUTEVTVFJJTkciIHZhbHVlPSJBdmVydGlzc2VtZW50IGNvbmNlcm5hbnQgbGEgcGnDqGNlIGpvaW50ZSIvPg0KCQk8dWl0ZXh0IG5hbWU9IkFUVEFDSE1FTlRfUFJFVklFV19XQVJOSU5HTVNHIiB2YWx1ZT0iTGVzIHBpw6hjZXMgam9pbnRlcyBuZSBwZXV2ZW50IHBhcyDDqnRyZSBvdXZlcnRlcyBlbiBtb2RlIEFwZXLDp3UuIFV0aWxpc2V6IGxhIHB1YmxpY2F0aW9uIHBvdXIgYWZmaWNoZXIgbGVzIHLDqXN1bHRhdHMuIi8+DQoJCTx1aXRleHQgbmFtZT0iQ09MTEFCX0xPQ0FMX1BMQVlCQUNLX01TRyIgdmFsdWU9IkxlIGNvbnRlbnUgZXN0IGx1IGxvY2FsZW1lbnQuIExhIGNvbGxhYm9yYXRpb24gbuKAmWVzdCBwYXMgcHJpc2UgZW4gY2hhcmdlIHBvdXIgY2UgbW9kZS4iLz4NCgkJPHVpdGV4dCBuYW1lPSJDT0xMQUJfTE9DQUxfUExBWUJBQ0tfVElUTEUiIHZhbHVlPSJMZWN0dXJlIGxvY2FsZSIvPg0KCQk8dWl0ZXh0IG5hbWU9IkNPTExBQl9MT0NBTF9QTEFZQkFDS0JUTiIgdmFsdWU9Ik9rIi8+DQoJCTx1aXRleHQgbmFtZT0iVU5OQU1FRFNMSURFVElUTEUiIHZhbHVlPSJEaWFwb3NpdGl2ZSAlbiIvPg0KCQk8IS0tIHN1YnN0aXR1dGlvbjogJW4gPT0gc2xpZGUgbnVtYmVyIC0tPg0KCQk8IS0tIHN1YnN0aXR1dGlvbjogJXQgPT0gdG90YWwgc2xpZGUgY291bnQgLS0+DQoJCTx1aXRleHQgbmFtZT0iU0NSVUJCQVJTVEFUVVNfU0xJREVJTkZPIiB2YWx1ZT0iRGlhcG9zaXRpdmUgJW4gLyAldCB8ICIvPg0KCQk8dWl0ZXh0IG5hbWU9IlNDUlVCQkFSU1RBVFVTX1NUT1BQRUQiIHZhbHVlPSJBcnLDqnTDqWUiLz4NCgkJPHVpdGV4dCBuYW1lPSJTQ1JVQkJBUlNUQVRVU19QTEFZSU5HIiB2YWx1ZT0iTGVjdHVyZSIvPg0KCQk8dWl0ZXh0IG5hbWU9IlNDUlVCQkFSU1RBVFVTX05PQVVESU8iIHZhbHVlPSJQYXMgZGUgc29uIi8+DQoJCTx1aXRleHQgbmFtZT0iU0NSVUJCQVJTVEFUVVNfVklEUExBWUlORyIgdmFsdWU9IkxlY3R1cmUgdmlkw6lvIGVuIGNvdXJzIi8+DQoJCTx1aXRleHQgbmFtZT0iU0NSVUJCQVJTVEFUVVNfTE9BRElORyIgdmFsdWU9IkNoYXJnZW1lbnQgZW4gY291cnMiLz4NCgkJPHVpdGV4dCBuYW1lPSJTQ1JVQkJBUlNUQVRVU19CVUZGRVJJTkciIHZhbHVlPSJNaXNlIGVuIG3DqW1vaXJlIi8+DQoJCTx1aXRleHQgbmFtZT0iU0NSVUJCQVJTVEFUVVNfUVVFU1RJT04iIHZhbHVlPSJSw6lwb25kcmUgw6AgbGEgcXVlc3Rpb24iLz4NCgkJPHVpdGV4dCBuYW1lPSJTQ1JVQkJBUlNUQVRVU19SRVZJRVdRVUlaIiB2YWx1ZT0iUsOpdmlzaW9uIGR1IHF1ZXN0aW9ubmFpcmUiLz4NCgkJPCEtLSBzdWJzdGl0dXRpb246ICVtID09IG1pbnV0ZXMgcmVtYWluaW5nIC0tPg0KCQk8IS0tIHN1YnN0aXR1dGlvbjogJXMgPT0gc2Vjb25kcyByZW1haW5pbmcgLS0+DQoJCTx1aXRleHQgbmFtZT0iRUxBUFNFRCIgdmFsdWU9IiVtIG1pbnV0ZXMgJXMgc2Vjb25kZXMgcmVzdGFudGVzIi8+DQoJCTx1aXRleHQgbmFtZT0iTk9URk9VTkQiIHZhbHVlPSJSaWVuIHRyb3V2w6kiLz4NCgkJPHVpdGV4dCBuYW1lPSJBVFRBQ0hNRU5UUyIgdmFsdWU9IlBpw6hjZXMgam9pbnRlcyIvPg0KCQk8IS0tIHN1YnN0aXR1dGlvbjogJXAgPT0gY3VycmVudCBzcGVha2VyJ3MgdGl0bGUgLS0+DQoJCTx1aXRleHQgbmFtZT0iQklPV0lOX1RJVExFIiB2YWx1ZT0iQmlvIDogJXAiLz4NCgkJPHVpdGV4dCBuYW1lPSJCSU9CVE5fVElUTEUiIHZhbHVlPSJCaW8gOiIvPg0KCQk8dWl0ZXh0IG5hbWU9IkRJVklERVJCVE5fVElUTEUiIHZhbHVlPSJ8Ii8+DQoJCTx1aXRleHQgbmFtZT0iQ09OVEFDVEJUTl9USVRMRSIgdmFsdWU9IkNvbnRhY3QiLz4NCgkJPHVpdGV4dCBuYW1lPSJUQUJfUVVJWiIgdmFsdWU9IlF1aXoiLz4NCgkJPHVpdGV4dCBuYW1lPSJUQUJfT1VUTElORSIgdmFsdWU9IlBsYW4iLz4NCgkJPHVpdGV4dCBuYW1lPSJUQUJfVEhVTUIiIHZhbHVlPSJEaWFwb3MiLz4NCgkJPHVpdGV4dCBuYW1lPSJUQUJfTk9URVMiIHZhbHVlPSJOb3RlcyIvPg0KCQk8dWl0ZXh0IG5hbWU9IlRBQl9TRUFSQ0giIHZhbHVlPSJSZWNoZXJjaGUiLz4NCgkJPHVpdGV4dCBuYW1lPSJTTElERV9IRUFESU5HIiB2YWx1ZT0iVGl0cmUgZGUgbGEgZGlhcG9zaXRpdmUiLz4NCgkJPHVpdGV4dCBuYW1lPSJEVVJBVElPTl9IRUFESU5HIiB2YWx1ZT0iRHVyw6llIi8+DQoJCTx1aXRleHQgbmFtZT0iU0VBUkNIX0hFQURJTkciIHZhbHVlPSJSZWNoZXJjaGUgZGUgdGV4dGUgOiIvPg0KCQk8dWl0ZXh0IG5hbWU9IlRIVU1CX0hFQURJTkciIHZhbHVlPSJEaWFwb3NpdGl2ZSIvPg0KCQk8dWl0ZXh0IG5hbWU9IlRIVU1CX0lORk8iIHZhbHVlPSJUaXRyZS9kdXLDqWUiLz4NCgkJPHVpdGV4dCBuYW1lPSJBVFRBQ0hOQU1FX0hFQURJTkciIHZhbHVlPSJOb20gZGUgZmljaGllciIvPg0KCQk8dWl0ZXh0IG5hbWU9IkFUVEFDSFNJWkVfSEVBRElORyIgdmFsdWU9IlRhaWxsZSIvPg0KCQk8dWl0ZXh0IG5hbWU9IlNMSURFX05PVEVTIiB2YWx1ZT0iQ29tbWVudGFpcmVzIGRlcyBkaWFwb3NpdGl2ZXMiLz4NCgkJPHVpdGV4dCBuYW1lPSJDT1VSU0VfU1RBVFVTIiB2YWx1ZT0iU3RhdHV0IGR1IG1vZHVsZSIvPg0KCQk8dWl0ZXh0IG5hbWU9IlBBU1NFRF9TVFJJTkciIHZhbHVlPSJSw6l1c3NpIi8+DQoJCTx1aXRleHQgbmFtZT0iRkFJTEVEX1NUUklORyIgdmFsdWU9IkVjaG91w6kiLz4NCgkJPCEtLXF1aXogcG9kIGFuZCBtZXNzYWdlIGJveCB0ZXh0cy0tPg0KCQk8dWl0ZXh0IG5hbWU9IlFVSVpQT0RfUVVJWl9BVFRFTVBUIiB2YWx1ZT0iVGVudGF0aXZlIGRlIHF1ZXN0aW9ubmFpcmUgOiIvPg0KCQk8dWl0ZXh0IG5hbWU9IlFVSVpQT0RfUVVJWl9BVFRFTVBUX1ZBTFVFIiB2YWx1ZT0iJW4gc3VyICV0Ii8+DQoJCTx1aXRleHQgbmFtZT0iUVVJWlBPRF9RVUlaX1NDT1JFIiB2YWx1ZT0iTm90ZSBvYnRlbnVlIDoiLz4NCgkJPHVpdGV4dCBuYW1lPSJRVUlaUE9EX1FVSVpfUEFTU1NDT1JFIiB2YWx1ZT0iTm90ZSBkJ2FkbWlzc2liaWxpdMOpwqA6Ii8+DQoJCTx1aXRleHQgbmFtZT0iUVVJWlBPRF9RVUlaX01BWFNDT1JFIiB2YWx1ZT0iTm90ZSBtYXhpbWFsZSA6Ii8+DQoJCTx1aXRleHQgbmFtZT0iUVVJWlBPRF9RVUVTQVRNUFRfU1RSIiB2YWx1ZT0iVGVudGF0aXZlIDogJW4gc3VyICV0Ii8+DQoJCTx1aXRleHQgbmFtZT0iUVVJWlBPRF9RVUVTVFlQRV9TVFIiIHZhbHVlPSJUeXBlOiAlcyIvPg0KCQk8dWl0ZXh0IG5hbWU9IlFVSVpQT0RfUVVFU1RZUEVfR1JEIiB2YWx1ZT0iTm90w6kiLz4NCgkJPHVpdGV4dCBuYW1lPSJRVUlaUE9EX1FVRVNUWVBFX1NWWSIgdmFsdWU9IkVucXXDqnRlIi8+DQoJCTx1aXRleHQgbmFtZT0iUVVJWlBPRF9RVUlaQVRNUFRfSU5GIiB2YWx1ZT0iSWxsaW1pdMOpIi8+DQoJCTx1aXRleHQgbmFtZT0iUVVJWlBPRF9RVUVTQVRNUFRfSU5GIiB2YWx1ZT0iSWxsaW1pdMOpIi8+DQoJCTx1aXRleHQgbmFtZT0iV0FSTklOR01TR19ZRVNTVFJJTkciIHZhbHVlPSJPdWkiLz4NCgkJPHVpdGV4dCBuYW1lPSJXQVJOSU5HTVNHX05PU1RSSU5HIiB2YWx1ZT0iTm9uIi8+DQoJCTx1aXRleHQgbmFtZT0iV0FSTklOR01TR19USVRMRVNUUklORyIgdmFsdWU9IkF2ZXJ0aXNzZW1lbnQgZGUgbmF2aWdhdGlvbiBkdSBxdWVzdGlvbm5haXJlIi8+DQoJCTx1aXRleHQgbmFtZT0iV0FSTklOR01TR19NU0dTVFJJTkciIHZhbHVlPSJWb3VzIG4nYXZleiBwYXMgcsOpcG9uZHUgw6AgY2VydGFpbmVzIHF1ZXN0aW9ucyBkZSBjZSBxdWVzdGlvbm5haXJlLiYjeEE7JiN4QTtTaSB2b3VzIGNsaXF1ZXogc3VyIE91aSwgdm91cyBxdWl0dGVyZXogbGUgcXVlc3Rpb25uYWlyZS4gQ2xpcXVleiBzdXIgTm9uIHBvdXIgY29udGludWVyIGxlIHF1ZXN0aW9ubmFpcmUuIi8+DQoJCTx1aXRleHQgbmFtZT0iSU5GT1JNQVRJT05fSDI2NF9GTEFTSFBMQVlFUiIgdmFsdWU9IkxhIHZlcnNpb24gZGUgRmxhc2ggUGxheWVyIGFjdHVlbGxlbWVudCBpbnN0YWxsw6llIHN1ciB2b3RyZSBtYWNoaW5lIG5lIHByZW5kIHBhcyBlbiBjaGFyZ2UgY2UgdHlwZSBkZSB2aWTDqW8uIENsaXF1ZXogc3VyIGxhIHpvbmUgdmlkw6lvIHBvdXIgdMOpbMOpY2hhcmdlciBsYSBkZXJuacOocmUgdmVyc2lvbiBkZS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bnRyZXIgbCdlbmNhZHLDqSBhdXggcGFydGljaXBhbnRzIi8+DQoJCTx1aXRleHQgbmFtZT0iTVVURSIgdmFsdWU9Ik11ZXQiLz4NCgkJPHVpdGV4dCBuYW1lPSJET0NXUkFQX1RJVExFIiB2YWx1ZT0iUGnDqGNlIGpvaW50ZSBQcmVzZW50ZXIiLz4NCgkJPHVpdGV4dCBuYW1lPSJET0NXUkFQX01TRyIgdmFsdWU9IkVucmVnaXN0cmVyIHN1ciBtb24gb3JkaW5hdGV1ciIvPg0KCQk8dWl0ZXh0IG5hbWU9IkRPQ1dSQVBfUFJPTVBUIiB2YWx1ZT0iQ2xpcXVlciBwb3VyIHTDqWzDqWNoYXJnZXIiLz4NCgk8L2xhbmd1YWdlPg0KCTxsYW5ndWFnZSBpZD0iamE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+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+DQoJCTx1aWZvbnQgbmFtZT0iRk9OVF9UQUJTIiB2YWx1ZT0iVmVyZGFuYSwxMCxmYWxzZSxmYWxzZSxmYWxzZSIvPg0KCQk8dWlmb250IG5hbWU9IkZPTlRfUFJFU0VOVEFUSU9OTkFNRSIgdmFsdWU9IlZlcmRhbmEsMTUsZmFsc2UsZmFsc2UsdHJ1ZSIvPg0KCQk8dWlmb250IG5hbWU9IkZPTlRfUFJFU0VOVEVSTkFNRSIgdmFsdWU9IlZlcmRhbmEsMTUsdHJ1ZSxmYWxzZSx0cnVlIi8+DQoJCTx1aWZvbnQgbmFtZT0iRk9OVF9QUkVTRU5URVJUSVRMRSIgdmFsdWU9IlZlcmRhbmEsMTE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BVFRBQ0hNRU5UX1BSRVZJRVdfV0FSTklOR01TR19USVRMRVNUUklORyIgdmFsdWU9Iua3u+S7mOODleOCoeOCpOODq+itpuWRiiIvPg0KCQk8dWl0ZXh0IG5hbWU9IkFUVEFDSE1FTlRfUFJFVklFV19XQVJOSU5HTVNHIiB2YWx1ZT0i5re75LuY44OV44Kh44Kk44Or44Gv44OX44Os44OT44Ol44O844Oi44O844OJ44Gn44Gv6ZaL44GN44G+44Gb44KT44CC44OR44OW44Oq44OD44K344Ol44KS5L2/55So44GX44Gm57WQ5p6c44KS6KGo56S644GX44Gm44GP44Gg44GV44GE44CCIi8+DQoJCTx1aXRleHQgbmFtZT0iQ09MTEFCX0xPQ0FMX1BMQVlCQUNLX01TRyIgdmFsdWU9IuOCs+ODs+ODhuODs+ODhOOBr+ODreODvOOCq+ODq+OBp+WGjeeUn+OBleOCjOOBpuOBhOOBvuOBmeOAguOBk+OBruODouODvOODieOBp+OBr+WFseWQjOS9nOalreOBp+OBjeOBvuOBm+OCk+OAgiIvPg0KCQk8dWl0ZXh0IG5hbWU9IkNPTExBQl9MT0NBTF9QTEFZQkFDS19USVRMRSIgdmFsdWU9IuODreODvOOCq+ODq+WGjeeUnyIvPg0KCQk8dWl0ZXh0IG5hbWU9IkNPTExBQl9MT0NBTF9QTEFZQkFDS0JUTiIgdmFsdWU9Ik9LIi8+DQoJCTx1aXRleHQgbmFtZT0iVU5OQU1FRFNMSURFVElUTEUiIHZhbHVlPSLjgrnjg6njgqTjg4kgOiAlbiIvPg0KCQk8IS0tIHN1YnN0aXR1dGlvbjogJW4gPT0gc2xpZGUgbnVtYmVyIC0tPg0KCQk8IS0tIHN1YnN0aXR1dGlvbjogJXQgPT0gdG90YWwgc2xpZGUgY291bnQgLS0+DQoJCTx1aXRleHQgbmFtZT0iU0NSVUJCQVJTVEFUVVNfU0xJREVJTkZPIiB2YWx1ZT0i44K544Op44Kk44OJIDogJW4gLyAldCB8ICIvPg0KCQk8dWl0ZXh0IG5hbWU9IlNDUlVCQkFSU1RBVFVTX1NUT1BQRUQiIHZhbHVlPSLlgZzmraIiLz4NCgkJPHVpdGV4dCBuYW1lPSJTQ1JVQkJBUlNUQVRVU19QTEFZSU5HIiB2YWx1ZT0i5YaN55Sf5LitIi8+DQoJCTx1aXRleHQgbmFtZT0iU0NSVUJCQVJTVEFUVVNfTk9BVURJTyIgdmFsdWU9Iumfs+WjsOOBquOBlyIvPg0KCQk8dWl0ZXh0IG5hbWU9IlNDUlVCQkFSU1RBVFVTX1ZJRFBMQVlJTkciIHZhbHVlPSLjg5Pjg4fjgqrlho3nlJ/kuK0iLz4NCgkJPHVpdGV4dCBuYW1lPSJTQ1JVQkJBUlNUQVRVU19MT0FESU5HIiB2YWx1ZT0i44Ot44O844OJ5LitIi8+DQoJCTx1aXRleHQgbmFtZT0iU0NSVUJCQVJTVEFUVVNfQlVGRkVSSU5HIiB2YWx1ZT0i44OQ44OD44OV44Kh5LitIi8+DQoJCTx1aXRleHQgbmFtZT0iU0NSVUJCQVJTVEFUVVNfUVVFU1RJT04iIHZhbHVlPSLos6rllY/jgavnrZTjgYjjgabkuIvjgZXjgYQiLz4NCgkJPHVpdGV4dCBuYW1lPSJTQ1JVQkJBUlNUQVRVU19SRVZJRVdRVUlaIiB2YWx1ZT0i44Kv44Kk44K644KS44Os44OT44Ol44O844GX44Gm44GE44G+44GZIi8+DQoJCTwhLS0gc3Vic3RpdHV0aW9uOiAlbSA9PSBtaW51dGVzIHJlbWFpbmluZyAtLT4NCgkJPCEtLSBzdWJzdGl0dXRpb246ICVzID09IHNlY29uZHMgcmVtYWluaW5nIC0tPg0KCQk8dWl0ZXh0IG5hbWU9IkVMQVBTRUQiIHZhbHVlPSLmrovjgoogOiAlbSDliIYgJXMg56eSIi8+DQoJCTx1aXRleHQgbmFtZT0iTk9URk9VTkQiIHZhbHVlPSLkvZXjgoLopovjgaTjgYvjgorjgb7jgZvjgpMiLz4NCgkJPHVpdGV4dCBuYW1lPSJBVFRBQ0hNRU5UUyIgdmFsdWU9Iua3u+S7mCIvPg0KCQk8IS0tIHN1YnN0aXR1dGlvbjogJXAgPT0gY3VycmVudCBzcGVha2VyJ3MgdGl0bGUgLS0+DQoJCTx1aXRleHQgbmFtZT0iQklPV0lOX1RJVExFIiB2YWx1ZT0i57WM5q20IDogJXAiLz4NCgkJPHVpdGV4dCBuYW1lPSJCSU9CVE5fVElUTEUiIHZhbHVlPSLntYzmrbQiLz4NCgkJPHVpdGV4dCBuYW1lPSJESVZJREVSQlROX1RJVExFIiB2YWx1ZT0ifCIvPg0KCQk8dWl0ZXh0IG5hbWU9IkNPTlRBQ1RCVE5fVElUTEUiIHZhbHVlPSLjgYrllY/jgYTlkIjjgo/jgZsiLz4NCgkJPHVpdGV4dCBuYW1lPSJUQUJfUVVJWiIgdmFsdWU9IuOCr+OCpOOCuiIvPg0KCQk8dWl0ZXh0IG5hbWU9IlRBQl9PVVRMSU5FIiB2YWx1ZT0i44Ki44Km44OI44Op44Kk44OzIi8+DQoJCTx1aXRleHQgbmFtZT0iVEFCX1RIVU1CIiB2YWx1ZT0i44K144Og44ON44O844OrIi8+DQoJCTx1aXRleHQgbmFtZT0iVEFCX05PVEVTIiB2YWx1ZT0i44OO44O844OIIi8+DQoJCTx1aXRleHQgbmFtZT0iVEFCX1NFQVJDSCIgdmFsdWU9IuaknOe0oiIvPg0KCQk8dWl0ZXh0IG5hbWU9IlNMSURFX0hFQURJTkciIHZhbHVlPSLjgrnjg6njgqTjg4njgr/jgqTjg4jjg6siLz4NCgkJPHVpdGV4dCBuYW1lPSJEVVJBVElPTl9IRUFESU5HIiB2YWx1ZT0i6ZW344GVIi8+DQoJCTx1aXRleHQgbmFtZT0iU0VBUkNIX0hFQURJTkciIHZhbHVlPSLmpJzntKLjgZnjgovjg4bjgq3jgrnjg4ggOiAiLz4NCgkJPHVpdGV4dCBuYW1lPSJUSFVNQl9IRUFESU5HIiB2YWx1ZT0i44K544Op44Kk44OJIi8+DQoJCTx1aXRleHQgbmFtZT0iVEhVTUJfSU5GTyIgdmFsdWU9IuOCueODqeOCpOODieOCv+OCpOODiOODqyAvIOmVt+OBlSIvPg0KCQk8dWl0ZXh0IG5hbWU9IkFUVEFDSE5BTUVfSEVBRElORyIgdmFsdWU9IuODleOCoeOCpOODq+WQjSIvPg0KCQk8dWl0ZXh0IG5hbWU9IkFUVEFDSFNJWkVfSEVBRElORyIgdmFsdWU9IuOCteOCpOOCuiIvPg0KCQk8dWl0ZXh0IG5hbWU9IlNMSURFX05PVEVTIiB2YWx1ZT0i44K544Op44Kk44OJ44OO44O844OIIi8+DQoJCTx1aXRleHQgbmFtZT0iQ09VUlNFX1NUQVRVUyIgdmFsdWU9IuODouOCuOODpeODvOODq+OCueODhuODvOOCv+OCuSIvPg0KCQk8dWl0ZXh0IG5hbWU9IlBBU1NFRF9TVFJJTkciIHZhbHVlPSLlkIjmoLwiLz4NCgkJPHVpdGV4dCBuYW1lPSJGQUlMRURfU1RSSU5HIiB2YWx1ZT0i5LiN5ZCI5qC8Ii8+DQoJCTwhLS1xdWl6IHBvZCBhbmQgbWVzc2FnZSBib3ggdGV4dHMtLT4NCgkJPHVpdGV4dCBuYW1lPSJRVUlaUE9EX1FVSVpfQVRURU1QVCIgdmFsdWU9IuOCr+OCpOOCuuippuihjOWbnuaVsCA6ICIvPg0KCQk8dWl0ZXh0IG5hbWU9IlFVSVpQT0RfUVVJWl9BVFRFTVBUX1ZBTFVFIiB2YWx1ZT0iJW4gLyAldCIvPg0KCQk8dWl0ZXh0IG5hbWU9IlFVSVpQT0RfUVVJWl9TQ09SRSIgdmFsdWU9IuOCueOCs+OCoiA6ICIvPg0KCQk8dWl0ZXh0IG5hbWU9IlFVSVpQT0RfUVVJWl9QQVNTU0NPUkUiIHZhbHVlPSLlkIjmoLzngrkgOiIvPg0KCQk8dWl0ZXh0IG5hbWU9IlFVSVpQT0RfUVVJWl9NQVhTQ09SRSIgdmFsdWU9IuacgOmrmOW+l+eCuSA6ICIvPg0KCQk8dWl0ZXh0IG5hbWU9IlFVSVpQT0RfUVVFU0FUTVBUX1NUUiIgdmFsdWU9IuippuihjOWbnuaVsCA6ICVuIC8gJXQiLz4NCgkJPHVpdGV4dCBuYW1lPSJRVUlaUE9EX1FVRVNUWVBFX1NUUiIgdmFsdWU9IuOCv+OCpOODlyA6ICVzIi8+DQoJCTx1aXRleHQgbmFtZT0iUVVJWlBPRF9RVUVTVFlQRV9HUkQiIHZhbHVlPSLoqZXkvqEiLz4NCgkJPHVpdGV4dCBuYW1lPSJRVUlaUE9EX1FVRVNUWVBFX1NWWSIgdmFsdWU9IuOCouODs+OCseODvOODiCIvPg0KCQk8dWl0ZXh0IG5hbWU9IlFVSVpQT0RfUVVJWkFUTVBUX0lORiIgdmFsdWU9IueEoeWItumZkCIvPg0KCQk8dWl0ZXh0IG5hbWU9IlFVSVpQT0RfUVVFU0FUTVBUX0lORiIgdmFsdWU9IueEoeWItumZkCIvPg0KCQk8dWl0ZXh0IG5hbWU9IldBUk5JTkdNU0dfWUVTU1RSSU5HIiB2YWx1ZT0i44Gv44GEIi8+DQoJCTx1aXRleHQgbmFtZT0iV0FSTklOR01TR19OT1NUUklORyIgdmFsdWU9IuOBhOOBhOOBiCIvPg0KCQk8dWl0ZXh0IG5hbWU9IldBUk5JTkdNU0dfVElUTEVTVFJJTkciIHZhbHVlPSLjgq/jgqTjgrrjga7jg4rjg5PjgrLjg7zjgrfjg6fjg7PjgavplqLjgZnjgovorablkYoiLz4NCgkJPHVpdGV4dCBuYW1lPSJXQVJOSU5HTVNHX01TR1NUUklORyIgdmFsdWU9IuOBk+OBruOCr+OCpOOCuuOBq+OBr+OAgeOBvuOBoOino+etlOOBl+OBpuOBhOOBquOBhOizquWVj+OBjOOBguOCiuOBvuOBmeOAgiYjeEE7JiN4QTsg44Kv44Kk44K644KS57WC5LqG44GZ44KL44Gr44Gv44CB44CM44Gv44GE44CN44KS44Kv44Oq44OD44Kv44GX44G+44GZ44CC44Kv44Kk44K644KS57aa6KGM44GZ44KL44Gr44Gv44CB44CM44GE44GE44GI44CN44KS44Kv44Oq44OD44Kv44GX44G+44GZ44CCIi8+DQoJCTx1aXRleHQgbmFtZT0iSU5GT1JNQVRJT05fSDI2NF9GTEFTSFBMQVlFUiIgdmFsdWU9IuOBiuS9v+OBhOOBruOCs+ODs+ODlOODpeODvOOCv+OBq+ePvuWcqOOCpOODs+OCueODiOODvOODq+OBleOCjOOBpuOBhOOCiyBGbGFzaCBQbGF5ZXIg44Gu44OQ44O844K444On44Oz44Gv44CB44GT44Gu44OT44OH44Kq44KS44K144Od44O844OI44GX44Gm44GE44G+44Gb44KT44CC5pyA5paw44GuIEZsYXNoIFBsYXllciDjgpLjg4Djgqbjg7Pjg63jg7zjg4njgZnjgovjgavjga/jgIHjg5Pjg4fjgqrpoJjln5/jgpLjgq/jg6rjg4Pjgq/jgZfjgabjgY/jgaDjgZXjgYT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44K144Kk44OJ44OQ44O844KS5Y+C5Yqg6ICF44Gr6KaL44Gb44KLIi8+DQoJCTx1aXRleHQgbmFtZT0iTVVURSIgdmFsdWU9IuODn+ODpeODvOODiCIvPg0KCQk8dWl0ZXh0IG5hbWU9IkRPQ1dSQVBfVElUTEUiIHZhbHVlPSJQcmVzZW50ZXIg5re75LuY44OV44Kh44Kk44OrIi8+DQoJCTx1aXRleHQgbmFtZT0iRE9DV1JBUF9NU0ciIHZhbHVlPSLjg57jgqTjgrPjg7Pjg5Tjg6Xjg7zjgr/jgavkv53lrZgiLz4NCgkJPHVpdGV4dCBuYW1lPSJET0NXUkFQX1BST01QVCIgdmFsdWU9IuOCr+ODquODg+OCr+OBl+OBpuODgOOCpuODs+ODreODvOODiSIvPg0KCTwvbGFuZ3VhZ2U+DQoJPGxhbmd1YWdlIGlkPSJrbyI+DQoJCTwhLS0gZm9ybWF0IGZvciB1aWZvbnQgdmFsdWUgaXMgImZvbnQsc2l6ZSxpc2JvbGQsaXNpdGFsaWMsaXNzaGFkb3dlZCIgLS0+DQoJCTx1aWZvbnQgbmFtZT0iRk9OVF9RVUlaWklORyIgdmFsdWU9IlZlcmRhbmEsOSxmYWxzZSxmYWxzZSxmYWxzZSIvPg0KCQk8dWlmb250IG5hbWU9IkZPTlRfU0NSVUJTVEFUVVMiIHZhbHVlPSJWZXJkYW5hLDExLGZhbHNlLGZhbHNlLHRydWUiLz4NCgkJPHVpZm9udCBuYW1lPSJGT05UX1NDUlVCVElNRSIgdmFsdWU9IlZlcmRhbmEsOSxmYWxzZSxmYWxzZSx0cnVlIi8+DQoJCTx1aWZvbnQgbmFtZT0iRk9OVF9FTEFQU0VEVElNRSIgdmFsdWU9IlZlcmRhbmEsMTEsdHJ1ZSxmYWxzZSxmYWxzZSIvPg0KCQk8dWlmb250IG5hbWU9IkZPTlRfVVRJTFNNRU5VIiB2YWx1ZT0iVmVyZGFuYSw5LHRydWUsZmFsc2UsZmFsc2UiLz4NCgkJPHVpZm9udCBuYW1lPSJGT05UX1RBQlMiIHZhbHVlPSJWZXJkYW5hLDExLGZhbHNlLGZhbHNlLGZhbHNlIi8+DQoJCTx1aWZvbnQgbmFtZT0iRk9OVF9QUkVTRU5UQVRJT05OQU1FIiB2YWx1ZT0iVmVyZGFuYSwxNSxmYWxzZSxmYWxzZSx0cnVlIi8+DQoJCTx1aWZvbnQgbmFtZT0iRk9OVF9QUkVTRU5URVJOQU1FIiB2YWx1ZT0iVmVyZGFuYSwxNSx0cnVlLGZhbHNlLHRydWUiLz4NCgkJPHVpZm9udCBuYW1lPSJGT05UX1BSRVNFTlRFUlRJVExFIiB2YWx1ZT0iVmVyZGFuYSwxMSxmYWxzZSxmYWxzZSx0cnVlIi8+DQoJCTx1aWZvbnQgbmFtZT0iRk9OVF9CSU9CVE4iIHZhbHVlPSJWZXJkYW5hLDEx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MTEsZmFsc2UsZmFsc2UsdHJ1ZSIvPg0KCQk8dWlmb250IG5hbWU9IkZPTlRfQklPV0lOIiB2YWx1ZT0iVmVyZGFuYSwxMSxmYWxzZSxmYWxzZSxmYWxzZSIvPg0KCQk8dWlmb250IG5hbWU9IkZPTlRfTElTVEhFQURJTkciIHZhbHVlPSJWZXJkYW5hLDExLGZhbHNlLGZhbHNlLGZhbHNlIi8+DQoJCTx1aWZvbnQgbmFtZT0iRk9OVF9XSU5USVRMRSIgdmFsdWU9IlZlcmRhbmEsMTE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kFUVEFDSE1FTlRfUFJFVklFV19XQVJOSU5HTVNHX1RJVExFU1RSSU5HIiB2YWx1ZT0i7LKo67aAIO2MjOydvCDqsr3qs6AiLz4NCgkJPHVpdGV4dCBuYW1lPSJBVFRBQ0hNRU5UX1BSRVZJRVdfV0FSTklOR01TRyIgdmFsdWU9IuuvuOumrOuztOq4sCDrqqjrk5zsl5DshJzripQg7LKo67aAIO2MjOydvOydtCDsl7Trpqzsp4Ag7JWK7Iq164uI64ukLiDqsrDqs7zrpbwg67O066Ck66m0IOqyjOyLnCDquLDriqXsnYQg7IKs7Jqp7ZWY7Iut7Iuc7JikLiIvPg0KCQk8dWl0ZXh0IG5hbWU9IkNPTExBQl9MT0NBTF9QTEFZQkFDS19NU0ciIHZhbHVlPSLsvZjthZDtirjqsIAg66Gc7Lus7JeQ7IScIOyerOyDnSDspJHsnoXri4jri6QuIOydtCDrqqjrk5zsl5DshJzripQg6rO164+ZIOyekeyXheydhCDsiJjtlontlaAg7IiYIOyXhuyKteuLiOuLpC4iLz4NCgkJPHVpdGV4dCBuYW1lPSJDT0xMQUJfTE9DQUxfUExBWUJBQ0tfVElUTEUiIHZhbHVlPSLroZzsu6wg7J6s7IOdIi8+DQoJCTx1aXRleHQgbmFtZT0iQ09MTEFCX0xPQ0FMX1BMQVlCQUNLQlROIiB2YWx1ZT0i7ZmV7J24Ii8+DQoJCTx1aXRleHQgbmFtZT0iVU5OQU1FRFNMSURFVElUTEUiIHZhbHVlPSLsiqzrnbzsnbTrk5wgJW4iLz4NCgkJPCEtLSBzdWJzdGl0dXRpb246ICVuID09IHNsaWRlIG51bWJlciAtLT4NCgkJPCEtLSBzdWJzdGl0dXRpb246ICV0ID09IHRvdGFsIHNsaWRlIGNvdW50IC0tPg0KCQk8dWl0ZXh0IG5hbWU9IlNDUlVCQkFSU1RBVFVTX1NMSURFSU5GTyIgdmFsdWU9IuyKrOudvOydtOuTnCAlbiAvICV0IHwgIi8+DQoJCTx1aXRleHQgbmFtZT0iU0NSVUJCQVJTVEFUVVNfU1RPUFBFRCIgdmFsdWU9IuykkeyngOuQqCIvPg0KCQk8dWl0ZXh0IG5hbWU9IlNDUlVCQkFSU1RBVFVTX1BMQVlJTkciIHZhbHVlPSLsnqzsg50iLz4NCgkJPHVpdGV4dCBuYW1lPSJTQ1JVQkJBUlNUQVRVU19OT0FVRElPIiB2YWx1ZT0i7Jik65SU7JikIOyXhuydjCIvPg0KCQk8dWl0ZXh0IG5hbWU9IlNDUlVCQkFSU1RBVFVTX1ZJRFBMQVlJTkciIHZhbHVlPSLruYTrlJTsmKQg7J6s7IOdIOykkSIvPg0KCQk8dWl0ZXh0IG5hbWU9IlNDUlVCQkFSU1RBVFVTX0xPQURJTkciIHZhbHVlPSLroZzrlKkiLz4NCgkJPHVpdGV4dCBuYW1lPSJTQ1JVQkJBUlNUQVRVU19CVUZGRVJJTkciIHZhbHVlPSLrsoTtjbzrp4EiLz4NCgkJPHVpdGV4dCBuYW1lPSJTQ1JVQkJBUlNUQVRVU19RVUVTVElPTiIgdmFsdWU9IuyniOusuOyXkCDri7XtlZjquLAiLz4NCgkJPHVpdGV4dCBuYW1lPSJTQ1JVQkJBUlNUQVRVU19SRVZJRVdRVUlaIiB2YWx1ZT0i7KeI66y4IOuLpOyLnOuztOq4sCIvPg0KCQk8IS0tIHN1YnN0aXR1dGlvbjogJW0gPT0gbWludXRlcyByZW1haW5pbmcgLS0+DQoJCTwhLS0gc3Vic3RpdHV0aW9uOiAlcyA9PSBzZWNvbmRzIHJlbWFpbmluZyAtLT4NCgkJPHVpdGV4dCBuYW1lPSJFTEFQU0VEIiB2YWx1ZT0iJW3rtoQgJXPstIgg64Ko7J2MIi8+DQoJCTx1aXRleHQgbmFtZT0iTk9URk9VTkQiIHZhbHVlPSLsl4bsnYwiLz4NCgkJPHVpdGV4dCBuYW1lPSJBVFRBQ0hNRU5UUyIgdmFsdWU9IuyyqOu2gCDtjIzsnbwiLz4NCgkJPCEtLSBzdWJzdGl0dXRpb246ICVwID09IGN1cnJlbnQgc3BlYWtlcidzIHRpdGxlIC0tPg0KCQk8dWl0ZXh0IG5hbWU9IkJJT1dJTl9USVRMRSIgdmFsdWU9IuqyveugpSDshozqsJw6ICVwIi8+DQoJCTx1aXRleHQgbmFtZT0iQklPQlROX1RJVExFIiB2YWx1ZT0i6rK966ClIOyGjOqwnCIvPg0KCQk8dWl0ZXh0IG5hbWU9IkRJVklERVJCVE5fVElUTEUiIHZhbHVlPSJ8Ii8+DQoJCTx1aXRleHQgbmFtZT0iQ09OVEFDVEJUTl9USVRMRSIgdmFsdWU9IuyXsOudveyymCIvPg0KCQk8dWl0ZXh0IG5hbWU9IlRBQl9RVUlaIiB2YWx1ZT0i7YC07KaIIi8+DQoJCTx1aXRleHQgbmFtZT0iVEFCX09VVExJTkUiIHZhbHVlPSLqsJzsmpQiLz4NCgkJPHVpdGV4dCBuYW1lPSJUQUJfVEhVTUIiIHZhbHVlPSLstpXshoztjJAiLz4NCgkJPHVpdGV4dCBuYW1lPSJUQUJfTk9URVMiIHZhbHVlPSLrhbjtirgiLz4NCgkJPHVpdGV4dCBuYW1lPSJUQUJfU0VBUkNIIiB2YWx1ZT0i6rKA7IOJIi8+DQoJCTx1aXRleHQgbmFtZT0iU0xJREVfSEVBRElORyIgdmFsdWU9IuyKrOudvOydtOuTnCDsoJzrqqkiLz4NCgkJPHVpdGV4dCBuYW1lPSJEVVJBVElPTl9IRUFESU5HIiB2YWx1ZT0i7J6s7IOd7Iuc6rCEIi8+DQoJCTx1aXRleHQgbmFtZT0iU0VBUkNIX0hFQURJTkciIHZhbHVlPSLthY3siqTtirgg6rKA7IOJOiIvPg0KCQk8dWl0ZXh0IG5hbWU9IlRIVU1CX0hFQURJTkciIHZhbHVlPSLsiqzrnbzsnbTrk5wiLz4NCgkJPHVpdGV4dCBuYW1lPSJUSFVNQl9JTkZPIiB2YWx1ZT0i7KCc66qpL+yerOyDneyLnOqwhCIvPg0KCQk8dWl0ZXh0IG5hbWU9IkFUVEFDSE5BTUVfSEVBRElORyIgdmFsdWU9Iu2MjOydvCDsnbTrpoQiLz4NCgkJPHVpdGV4dCBuYW1lPSJBVFRBQ0hTSVpFX0hFQURJTkciIHZhbHVlPSLtgazquLAiLz4NCgkJPHVpdGV4dCBuYW1lPSJTTElERV9OT1RFUyIgdmFsdWU9IuyKrOudvOydtOuTnCDrhbjtirgiLz4NCgkJPHVpdGV4dCBuYW1lPSJDT1VSU0VfU1RBVFVTIiB2YWx1ZT0i66qo65OIIOyDge2DnCIvPg0KCQk8dWl0ZXh0IG5hbWU9IlBBU1NFRF9TVFJJTkciIHZhbHVlPSLtlanqsqkiLz4NCgkJPHVpdGV4dCBuYW1lPSJGQUlMRURfU1RSSU5HIiB2YWx1ZT0i67aI7ZWp6rKpIi8+DQoJCTwhLS1xdWl6IHBvZCBhbmQgbWVzc2FnZSBib3ggdGV4dHMtLT4NCgkJPHVpdGV4dCBuYW1lPSJRVUlaUE9EX1FVSVpfQVRURU1QVCIgdmFsdWU9Iu2AtOymiCDsi5zrj4Qg7Zqf7IiYOiIvPg0KCQk8dWl0ZXh0IG5hbWU9IlFVSVpQT0RfUVVJWl9BVFRFTVBUX1ZBTFVFIiB2YWx1ZT0iJW4vJXQiLz4NCgkJPHVpdGV4dCBuYW1lPSJRVUlaUE9EX1FVSVpfU0NPUkUiIHZhbHVlPSLrk53soJA6Ii8+DQoJCTx1aXRleHQgbmFtZT0iUVVJWlBPRF9RVUlaX1BBU1NTQ09SRSIgdmFsdWU9Iu2GteqzvCDsoJDsiJg6Ii8+DQoJCTx1aXRleHQgbmFtZT0iUVVJWlBPRF9RVUlaX01BWFNDT1JFIiB2YWx1ZT0i7LWc6rOgIOygkOyImDoiLz4NCgkJPHVpdGV4dCBuYW1lPSJRVUlaUE9EX1FVRVNBVE1QVF9TVFIiIHZhbHVlPSLsi5zrj4Qg7Zqf7IiYOiAlbi8ldCIvPg0KCQk8dWl0ZXh0IG5hbWU9IlFVSVpQT0RfUVVFU1RZUEVfU1RSIiB2YWx1ZT0i7Jyg7ZiVOiAlcyIvPg0KCQk8dWl0ZXh0IG5hbWU9IlFVSVpQT0RfUVVFU1RZUEVfR1JEIiB2YWx1ZT0i7KCQ7IiYIOunpOq4sOq4sCDsmYTro4wiLz4NCgkJPHVpdGV4dCBuYW1lPSJRVUlaUE9EX1FVRVNUWVBFX1NWWSIgdmFsdWU9IuyEpOusuCDsobDsgqwiLz4NCgkJPHVpdGV4dCBuYW1lPSJRVUlaUE9EX1FVSVpBVE1QVF9JTkYiIHZhbHVlPSLrrLTtlZwiLz4NCgkJPHVpdGV4dCBuYW1lPSJRVUlaUE9EX1FVRVNBVE1QVF9JTkYiIHZhbHVlPSLrrLTtlZwiLz4NCgkJPHVpdGV4dCBuYW1lPSJXQVJOSU5HTVNHX1lFU1NUUklORyIgdmFsdWU9IuyYiCIvPg0KCQk8dWl0ZXh0IG5hbWU9IldBUk5JTkdNU0dfTk9TVFJJTkciIHZhbHVlPSLslYTri4jsmKQiLz4NCgkJPHVpdGV4dCBuYW1lPSJXQVJOSU5HTVNHX1RJVExFU1RSSU5HIiB2YWx1ZT0i7YC07KaIIOuCtOu5hOqyjOydtOyFmCDqsr3qs6AiLz4NCgkJPHVpdGV4dCBuYW1lPSJXQVJOSU5HTVNHX01TR1NUUklORyIgdmFsdWU9IuydtCDtgLTspojsl5DshJwg7Iuc64+E7ZWY7KeAIOyViuydgCDsp4jrrLjsnbQg7J6I7Iq164uI64ukLiYjeEE7JiN4QTvtgLTspojrpbwg7KKF66OM7ZWY66Ck66m0IFvsmIhd66W8IO2BtOumre2VmOqzoCwg7YC07KaI66W8IOqzhOyGje2VmOugpOuptCBb7JWE64uI7JikXeulvCDtgbTrpq3tlZjsi63si5zsmKQuIi8+DQoJCTx1aXRleHQgbmFtZT0iSU5GT1JNQVRJT05fSDI2NF9GTEFTSFBMQVlFUiIgdmFsdWU9IuyLnOyKpO2FnOyXkCDshKTsuZjrkJjslrQg7J6I64qUIO2YhOyerCDrsoTsoITsnZggRmxhc2ggUGxheWVy64qUIOydtCDruYTrlJTsmKTrpbwg7KeA7JuQ7ZWY7KeAIOyViuyKteuLiOuLpC4g7LWc7IugIEZsYXNoIFBsYXllcuulvCDri6TsmrTroZzrk5ztlZjroKTrqbQg67mE65SU7JikIOyYgeyXreydhCDtgbTrpq3tlZjsi63si5zsmKQ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uywuOyXrOyekOyXkOqyjCDshLjroZwg66eJ64yAIOuztOydtOq4sCIvPg0KCQk8dWl0ZXh0IG5hbWU9Ik1VVEUiIHZhbHVlPSLsnYzshozqsbAiLz4NCgkJPHVpdGV4dCBuYW1lPSJET0NXUkFQX1RJVExFIiB2YWx1ZT0iUHJlc2VudGVyIO2MjOydvCDssqjrtoAiLz4NCgkJPHVpdGV4dCBuYW1lPSJET0NXUkFQX01TRyIgdmFsdWU9IuuCtCDsu7Ttk6jthLDsl5Ag7KCA7J6lIi8+DQoJCTx1aXRleHQgbmFtZT0iRE9DV1JBUF9QUk9NUFQiIHZhbHVlPSLtgbTrpq3tlZjsl6wg64uk7Jq066Gc65OcIi8+DQoJPC9sYW5ndWFnZT4NCgk8bGFuZ3VhZ2UgaWQ9ImVz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BVFRBQ0hNRU5UX1BSRVZJRVdfV0FSTklOR01TR19USVRMRVNUUklORyIgdmFsdWU9IkF2aXNvIGRlIGFyY2hpdm8gYWRqdW50byIvPg0KCQk8dWl0ZXh0IG5hbWU9IkFUVEFDSE1FTlRfUFJFVklFV19XQVJOSU5HTVNHIiB2YWx1ZT0iTm8gZXMgcG9zaWJsZSBhYnJpciBsb3MgYXJjaGl2b3MgYWRqdW50b3MgZW4gZWwgbW9kbyBkZSBwcmV2aXN1YWxpemFjacOzbi4gVXNlIFB1YmxpY2FyIHBhcmEgdmVyIGxvcyByZXN1bHRhZG9zLiIvPg0KCQk8dWl0ZXh0IG5hbWU9IkNPTExBQl9MT0NBTF9QTEFZQkFDS19NU0ciIHZhbHVlPSJFbCBjb250ZW5pZG8gc2UgZXN0w6EgcmVwcm9kdWNpZW5kbyBsb2NhbG1lbnRlLiBMYSBjb2xhYm9yYWNpw7NuIG5vIGZ1bmNpb25hIGVuIGVzdGUgbW9kby4iLz4NCgkJPHVpdGV4dCBuYW1lPSJDT0xMQUJfTE9DQUxfUExBWUJBQ0tfVElUTEUiIHZhbHVlPSJSZXByb2R1Y2Npw7NuIGxvY2FsIi8+DQoJCTx1aXRleHQgbmFtZT0iQ09MTEFCX0xPQ0FMX1BMQVlCQUNLQlROIiB2YWx1ZT0iT2siLz4NCgkJPHVpdGV4dCBuYW1lPSJVTk5BTUVEU0xJREVUSVRMRSIgdmFsdWU9IkRpYXBvc2l0aXZhICVuIi8+DQoJCTwhLS0gc3Vic3RpdHV0aW9uOiAlbiA9PSBzbGlkZSBudW1iZXIgLS0+DQoJCTwhLS0gc3Vic3RpdHV0aW9uOiAldCA9PSB0b3RhbCBzbGlkZSBjb3VudCAtLT4NCgkJPHVpdGV4dCBuYW1lPSJTQ1JVQkJBUlNUQVRVU19TTElERUlORk8iIHZhbHVlPSJEaWFwb3NpdGl2YSAlbiAvICV0IHwgIi8+DQoJCTx1aXRleHQgbmFtZT0iU0NSVUJCQVJTVEFUVVNfU1RPUFBFRCIgdmFsdWU9IkRldGVuaWRhIi8+DQoJCTx1aXRleHQgbmFtZT0iU0NSVUJCQVJTVEFUVVNfUExBWUlORyIgdmFsdWU9IlJlcHJvZHVjaWVuZG8iLz4NCgkJPHVpdGV4dCBuYW1lPSJTQ1JVQkJBUlNUQVRVU19OT0FVRElPIiB2YWx1ZT0iU2luIHNvbmlkbyIvPg0KCQk8dWl0ZXh0IG5hbWU9IlNDUlVCQkFSU1RBVFVTX1ZJRFBMQVlJTkciIHZhbHVlPSJWw61kZW8gZW4gcmVwcm9kLiIvPg0KCQk8dWl0ZXh0IG5hbWU9IlNDUlVCQkFSU1RBVFVTX0xPQURJTkciIHZhbHVlPSJDYXJnYW5kbyIvPg0KCQk8dWl0ZXh0IG5hbWU9IlNDUlVCQkFSU1RBVFVTX0JVRkZFUklORyIgdmFsdWU9IkFsbWFjZW5hbmRvIGVuIGLDumZlciIvPg0KCQk8dWl0ZXh0IG5hbWU9IlNDUlVCQkFSU1RBVFVTX1FVRVNUSU9OIiB2YWx1ZT0iQ29udGVzdGFyIHByZWd1bnRhIi8+DQoJCTx1aXRleHQgbmFtZT0iU0NSVUJCQVJTVEFUVVNfUkVWSUVXUVVJWiIgdmFsdWU9IlJldmlzYW5kbyBwcnVlYmEiLz4NCgkJPCEtLSBzdWJzdGl0dXRpb246ICVtID09IG1pbnV0ZXMgcmVtYWluaW5nIC0tPg0KCQk8IS0tIHN1YnN0aXR1dGlvbjogJXMgPT0gc2Vjb25kcyByZW1haW5pbmcgLS0+DQoJCTx1aXRleHQgbmFtZT0iRUxBUFNFRCIgdmFsdWU9IiVtIG1pbnV0b3MgJXMgc2VndW5kb3MgcmVzdGFudGVzIi8+DQoJCTx1aXRleHQgbmFtZT0iTk9URk9VTkQiIHZhbHVlPSJObyBzZSBoYSBlbmNvbnRyYWRvIG5hZGEiLz4NCgkJPHVpdGV4dCBuYW1lPSJBVFRBQ0hNRU5UUyIgdmFsdWU9IkFyY2hpdm9zIGFkanVudG9zIi8+DQoJCTwhLS0gc3Vic3RpdHV0aW9uOiAlcCA9PSBjdXJyZW50IHNwZWFrZXIncyB0aXRsZSAtLT4NCgkJPHVpdGV4dCBuYW1lPSJCSU9XSU5fVElUTEUiIHZhbHVlPSJCaW9ncmFmw61hOiAlcCIvPg0KCQk8dWl0ZXh0IG5hbWU9IkJJT0JUTl9USVRMRSIgdmFsdWU9IkJpb2dyYWbDrWEiLz4NCgkJPHVpdGV4dCBuYW1lPSJESVZJREVSQlROX1RJVExFIiB2YWx1ZT0ifCIvPg0KCQk8dWl0ZXh0IG5hbWU9IkNPTlRBQ1RCVE5fVElUTEUiIHZhbHVlPSJDb250YWN0byIvPg0KCQk8dWl0ZXh0IG5hbWU9IlRBQl9RVUlaIiB2YWx1ZT0iUHJ1ZWJhIi8+DQoJCTx1aXRleHQgbmFtZT0iVEFCX09VVExJTkUiIHZhbHVlPSJDb250b3JubyIvPg0KCQk8dWl0ZXh0IG5hbWU9IlRBQl9USFVNQiIgdmFsdWU9Ik1pbmlhdC4iLz4NCgkJPHVpdGV4dCBuYW1lPSJUQUJfTk9URVMiIHZhbHVlPSJOb3RhcyIvPg0KCQk8dWl0ZXh0IG5hbWU9IlRBQl9TRUFSQ0giIHZhbHVlPSJCdXNjYXIiLz4NCgkJPHVpdGV4dCBuYW1lPSJTTElERV9IRUFESU5HIiB2YWx1ZT0iVMOtdHVsbyBkZSBkaWFwb3NpdGl2YSIvPg0KCQk8dWl0ZXh0IG5hbWU9IkRVUkFUSU9OX0hFQURJTkciIHZhbHVlPSJEdXJhYy4iLz4NCgkJPHVpdGV4dCBuYW1lPSJTRUFSQ0hfSEVBRElORyIgdmFsdWU9IkJ1c2NhciB0ZXh0bzoiLz4NCgkJPHVpdGV4dCBuYW1lPSJUSFVNQl9IRUFESU5HIiB2YWx1ZT0iRGlhcG9zaXRpdmEiLz4NCgkJPHVpdGV4dCBuYW1lPSJUSFVNQl9JTkZPIiB2YWx1ZT0iRHVyLi9Uw610LiBkaWFwLiIvPg0KCQk8dWl0ZXh0IG5hbWU9IkFUVEFDSE5BTUVfSEVBRElORyIgdmFsdWU9Ik5vbWJyZSBkZSBhcmNoaXZvIi8+DQoJCTx1aXRleHQgbmFtZT0iQVRUQUNIU0laRV9IRUFESU5HIiB2YWx1ZT0iVGFtYcOxbyIvPg0KCQk8dWl0ZXh0IG5hbWU9IlNMSURFX05PVEVTIiB2YWx1ZT0iTm90YXMgZGUgZGlhcG9zaXRpdmEiLz4NCgkJPHVpdGV4dCBuYW1lPSJDT1VSU0VfU1RBVFVTIiB2YWx1ZT0iRXN0YWRvIGRlIG1vZHVsbyIvPg0KCQk8dWl0ZXh0IG5hbWU9IlBBU1NFRF9TVFJJTkciIHZhbHVlPSJBcHJvYmFkbyIvPg0KCQk8dWl0ZXh0IG5hbWU9IkZBSUxFRF9TVFJJTkciIHZhbHVlPSJTdXNwZW5zbyIvPg0KCQk8IS0tcXVpeiBwb2QgYW5kIG1lc3NhZ2UgYm94IHRleHRzLS0+DQoJCTx1aXRleHQgbmFtZT0iUVVJWlBPRF9RVUlaX0FUVEVNUFQiIHZhbHVlPSJJbnRlbnRvIGRlIHBydWViYToiLz4NCgkJPHVpdGV4dCBuYW1lPSJRVUlaUE9EX1FVSVpfQVRURU1QVF9WQUxVRSIgdmFsdWU9IiVuIGRlICV0Ii8+DQoJCTx1aXRleHQgbmFtZT0iUVVJWlBPRF9RVUlaX1NDT1JFIiB2YWx1ZT0iUHVudHVhY2nDs246Ii8+DQoJCTx1aXRleHQgbmFtZT0iUVVJWlBPRF9RVUlaX1BBU1NTQ09SRSIgdmFsdWU9IlB1bnR1YWNpw7NuIHBhcmEgYXByb2JhcjoiLz4NCgkJPHVpdGV4dCBuYW1lPSJRVUlaUE9EX1FVSVpfTUFYU0NPUkUiIHZhbHVlPSJQdW50dWFjacOzbiBtw6F4aW1hOiIvPg0KCQk8dWl0ZXh0IG5hbWU9IlFVSVpQT0RfUVVFU0FUTVBUX1NUUiIgdmFsdWU9IkludGVudG9zOiAlbiBkZSAldCIvPg0KCQk8dWl0ZXh0IG5hbWU9IlFVSVpQT0RfUVVFU1RZUEVfU1RSIiB2YWx1ZT0iVGlwbzogJXMiLz4NCgkJPHVpdGV4dCBuYW1lPSJRVUlaUE9EX1FVRVNUWVBFX0dSRCIgdmFsdWU9IkNvbiBwdW50dWFjacOzbiIvPg0KCQk8dWl0ZXh0IG5hbWU9IlFVSVpQT0RfUVVFU1RZUEVfU1ZZIiB2YWx1ZT0iRW5jdWVzdGEiLz4NCgkJPHVpdGV4dCBuYW1lPSJRVUlaUE9EX1FVSVpBVE1QVF9JTkYiIHZhbHVlPSJJbmZpbml0byIvPg0KCQk8dWl0ZXh0IG5hbWU9IlFVSVpQT0RfUVVFU0FUTVBUX0lORiIgdmFsdWU9IkluZmluaXRvIi8+DQoJCTx1aXRleHQgbmFtZT0iV0FSTklOR01TR19ZRVNTVFJJTkciIHZhbHVlPSJTw60iLz4NCgkJPHVpdGV4dCBuYW1lPSJXQVJOSU5HTVNHX05PU1RSSU5HIiB2YWx1ZT0iTm8iLz4NCgkJPHVpdGV4dCBuYW1lPSJXQVJOSU5HTVNHX1RJVExFU1RSSU5HIiB2YWx1ZT0iQXZpc28gZGUgbmF2ZWdhY2nDs24gZGUgcHJ1ZWJhIi8+DQoJCTx1aXRleHQgbmFtZT0iV0FSTklOR01TR19NU0dTVFJJTkciIHZhbHVlPSJIYXkgcHJlZ3VudGFzIHNpbiBpbnRlbnRvcyBlbiBlc3RhIHBydWViYS4mI3hBOyYjeEE7UGFyYSBzYWxpciBkZSBsYSBwcnVlYmEsIGhhZ2EgY2xpYyBlbiBTw60uIFBhcmEgY29udGludWFyLCBoYWdhIGNsaWMgZW4gTm8uIi8+DQoJCTx1aXRleHQgbmFtZT0iSU5GT1JNQVRJT05fSDI2NF9GTEFTSFBMQVlFUiIgdmFsdWU9IkxhIHZlcnNpw7NuIGFjdHVhbCBkZSBGbGFzaCBQbGF5ZXIgaW5zdGFsYWRhIGVuIGVsIG9yZGVuYWRvciBubyBlcyBjb21wYXRpYmxlIGNvbiBlc3RlIHbDrWRlby4gSGFnYSBjbGljIGVuIGVsIMOhcmVhIGRlIHbDrWRlbyBwYXJhIGRlc2NhcmdhciBsYSDDumx0aW1hIHZlcnNpw7N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OiAlcCIvPg0KCQk8IS0tIHN1YnN0aXR1dGlvbjogJXAgPT0gcHJlc2VudGF0aW9uIHRpdGxlIC0tPg0KCQk8IS0tIHN1YnN0aXR1dGlvbjogJXMgPT0gc2xpZGUgdGl0bGUgLS0+DQoJCTwhLS0gc3Vic3RpdHV0aW9uOiAlbiA9PSBzbGlkZSBudW1iZXIgLS0+DQoJCTx1aXRleHQgbmFtZT0iQk9PS01BUktTTElERSIgdmFsdWU9IkFkb2JlIFByZXNlbnRlcjogJXAgJXMiLz4NCgkJPHVpdGV4dCBuYW1lPSJTSE9XU0lERUJBUiIgdmFsdWU9Ik1vc3RyYXIgYmFycmEgbGF0ZXJhbCBhIGxvcyBwYXJ0aWNpcGFudGVzIi8+DQoJCTx1aXRleHQgbmFtZT0iTVVURSIgdmFsdWU9Ik11ZG8iLz4NCgkJPHVpdGV4dCBuYW1lPSJET0NXUkFQX1RJVExFIiB2YWx1ZT0iQXJjaGl2byBhZGp1bnRvIGRlIFByZXNlbnRlciIvPg0KCQk8dWl0ZXh0IG5hbWU9IkRPQ1dSQVBfTVNHIiB2YWx1ZT0iR3VhcmRhciBlbiBNaSBQQyIvPg0KCQk8dWl0ZXh0IG5hbWU9IkRPQ1dSQVBfUFJPTVBUIiB2YWx1ZT0iSGFnYSBjbGljIGVuIERlc2NhcmdhciIvPg0KCTwvbGFuZ3VhZ2U+DQoJPGxhbmd1YWdlIGlkPSJwdC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QVRUQUNITUVOVF9QUkVWSUVXX1dBUk5JTkdNU0dfVElUTEVTVFJJTkciIHZhbHVlPSJBdmlzbyBkZSBhbmV4byIvPg0KCQk8dWl0ZXh0IG5hbWU9IkFUVEFDSE1FTlRfUFJFVklFV19XQVJOSU5HTVNHIiB2YWx1ZT0iT3MgYW5leG9zIG7Do28gc8OjbyBhYmVydG9zIG5vIG1vZG8gZGUgVmlzdWFsaXphw6fDo28uIFVzZSBvIGNvbWFuZG8gZGUgcHVibGljYcOnw6NvIHBhcmEgdmVyIG9zIHJlc3VsdGFkb3MuIi8+DQoJCTx1aXRleHQgbmFtZT0iQ09MTEFCX0xPQ0FMX1BMQVlCQUNLX01TRyIgdmFsdWU9Ik8gY29udGXDumRvIGVzdMOhIHNlbmRvIHJlcHJvZHV6aWRvIGxvY2FsbWVudGUuQSBjb2xhYm9yYcOnw6NvIG7Do28gZnVuY2lvbmEgbmVzdGUgbW9kby4iLz4NCgkJPHVpdGV4dCBuYW1lPSJDT0xMQUJfTE9DQUxfUExBWUJBQ0tfVElUTEUiIHZhbHVlPSJSZXByb2R1w6fDo28gbG9jYWwiLz4NCgkJPHVpdGV4dCBuYW1lPSJDT0xMQUJfTE9DQUxfUExBWUJBQ0tCVE4iIHZhbHVlPSJPayIv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GFyYWRvIi8+DQoJCTx1aXRleHQgbmFtZT0iU0NSVUJCQVJTVEFUVVNfUExBWUlORyIgdmFsdWU9IlJlcHJvZHV6aW5kbyIvPg0KCQk8dWl0ZXh0IG5hbWU9IlNDUlVCQkFSU1RBVFVTX05PQVVESU8iIHZhbHVlPSJTZW0gw6F1ZGlvIi8+DQoJCTx1aXRleHQgbmFtZT0iU0NSVUJCQVJTVEFUVVNfVklEUExBWUlORyIgdmFsdWU9IlbDrWRlbyBlbSByZXByb2R1w6fDo28iLz4NCgkJPHVpdGV4dCBuYW1lPSJTQ1JVQkJBUlNUQVRVU19MT0FESU5HIiB2YWx1ZT0iQ2FycmVnYW5kbyIvPg0KCQk8dWl0ZXh0IG5hbWU9IlNDUlVCQkFSU1RBVFVTX0JVRkZFUklORyIgdmFsdWU9IkFybWF6ZW5hbmRvIGVtIGJ1ZmZlciIvPg0KCQk8dWl0ZXh0IG5hbWU9IlNDUlVCQkFSU1RBVFVTX1FVRVNUSU9OIiB2YWx1ZT0iUmVzcG9uZGVyIHBlcmd1bnRhIi8+DQoJCTx1aXRleHQgbmFtZT0iU0NSVUJCQVJTVEFUVVNfUkVWSUVXUVVJWiIgdmFsdWU9IlJldmlzYW5kbyBxdWVzdGlvbsOhcmlvIi8+DQoJCTwhLS0gc3Vic3RpdHV0aW9uOiAlbSA9PSBtaW51dGVzIHJlbWFpbmluZyAtLT4NCgkJPCEtLSBzdWJzdGl0dXRpb246ICVzID09IHNlY29uZHMgcmVtYWluaW5nIC0tPg0KCQk8dWl0ZXh0IG5hbWU9IkVMQVBTRUQiIHZhbHVlPSIlbSBtaW51dG9zICVzIHNlZ3VuZG9zIHJlc3RhbnRlcyIvPg0KCQk8dWl0ZXh0IG5hbWU9Ik5PVEZPVU5EIiB2YWx1ZT0iTmFkYSBlbmNvbnRyYWRvIi8+DQoJCTx1aXRleHQgbmFtZT0iQVRUQUNITUVOVFMiIHZhbHVlPSJBbmV4b3M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JDb250YXRvIi8+DQoJCTx1aXRleHQgbmFtZT0iVEFCX1FVSVoiIHZhbHVlPSJRdWVzdC4iLz4NCgkJPHVpdGV4dCBuYW1lPSJUQUJfT1VUTElORSIgdmFsdWU9IkVzcXVlbWEiLz4NCgkJPHVpdGV4dCBuYW1lPSJUQUJfVEhVTUIiIHZhbHVlPSJNaW5pIi8+DQoJCTx1aXRleHQgbmFtZT0iVEFCX05PVEVTIiB2YWx1ZT0iTm90YXMiLz4NCgkJPHVpdGV4dCBuYW1lPSJUQUJfU0VBUkNIIiB2YWx1ZT0iQnVzY2EiLz4NCgkJPHVpdGV4dCBuYW1lPSJTTElERV9IRUFESU5HIiB2YWx1ZT0iVMOtdHVsbyBkbyBzbGlkZSIvPg0KCQk8dWl0ZXh0IG5hbWU9IkRVUkFUSU9OX0hFQURJTkciIHZhbHVlPSJEdXJhw6fDo28iLz4NCgkJPHVpdGV4dCBuYW1lPSJTRUFSQ0hfSEVBRElORyIgdmFsdWU9IlByb2N1cmFyIHRleHRvOiIvPg0KCQk8dWl0ZXh0IG5hbWU9IlRIVU1CX0hFQURJTkciIHZhbHVlPSJTbGlkZSIvPg0KCQk8dWl0ZXh0IG5hbWU9IlRIVU1CX0lORk8iIHZhbHVlPSJUw610dWxvL0R1cmHDp8OjbyBkbyBzbGlkZSIvPg0KCQk8dWl0ZXh0IG5hbWU9IkFUVEFDSE5BTUVfSEVBRElORyIgdmFsdWU9Ik5vbWUgZG8gYXJxdWl2byIvPg0KCQk8dWl0ZXh0IG5hbWU9IkFUVEFDSFNJWkVfSEVBRElORyIgdmFsdWU9IlRhbWFuaG8iLz4NCgkJPHVpdGV4dCBuYW1lPSJTTElERV9OT1RFUyIgdmFsdWU9IkFub3Rhw6fDtWVzIGRvIHNsaWRlIi8+DQoJCTx1aXRleHQgbmFtZT0iQ09VUlNFX1NUQVRVUyIgdmFsdWU9IlN0YXR1cyBkbyBtw7NkdWxvIi8+DQoJCTx1aXRleHQgbmFtZT0iUEFTU0VEX1NUUklORyIgdmFsdWU9IkFwcm92YWRvIi8+DQoJCTx1aXRleHQgbmFtZT0iRkFJTEVEX1NUUklORyIgdmFsdWU9IlJlcHJvdmFkbyIvPg0KCQk8IS0tcXVpeiBwb2QgYW5kIG1lc3NhZ2UgYm94IHRleHRzLS0+DQoJCTx1aXRleHQgbmFtZT0iUVVJWlBPRF9RVUlaX0FUVEVNUFQiIHZhbHVlPSJUZW50YXRpdmEgbm8gcXVlc3Rpb27DoXJpbzoiLz4NCgkJPHVpdGV4dCBuYW1lPSJRVUlaUE9EX1FVSVpfQVRURU1QVF9WQUxVRSIgdmFsdWU9IiVuIGRlICV0Ii8+DQoJCTx1aXRleHQgbmFtZT0iUVVJWlBPRF9RVUlaX1NDT1JFIiB2YWx1ZT0iUG9udHVhw6fDo286Ii8+DQoJCTx1aXRleHQgbmFtZT0iUVVJWlBPRF9RVUlaX1BBU1NTQ09SRSIgdmFsdWU9IlBvbnR1YcOnw6NvIGRlIGFwcm92YcOnw6NvOiIvPg0KCQk8dWl0ZXh0IG5hbWU9IlFVSVpQT0RfUVVJWl9NQVhTQ09SRSIgdmFsdWU9IlBvbnR1YcOnw6NvIG3DoXhpbWE6Ii8+DQoJCTx1aXRleHQgbmFtZT0iUVVJWlBPRF9RVUVTQVRNUFRfU1RSIiB2YWx1ZT0iVGVudGF0aXZhOiAlbiBkZSAldCIvPg0KCQk8dWl0ZXh0IG5hbWU9IlFVSVpQT0RfUVVFU1RZUEVfU1RSIiB2YWx1ZT0iVGlwbzogJXMiLz4NCgkJPHVpdGV4dCBuYW1lPSJRVUlaUE9EX1FVRVNUWVBFX0dSRCIgdmFsdWU9IkNsYXNzaWZpY2F0w7NyaWEiLz4NCgkJPHVpdGV4dCBuYW1lPSJRVUlaUE9EX1FVRVNUWVBFX1NWWSIgdmFsdWU9IlBlc3F1aXNhIi8+DQoJCTx1aXRleHQgbmFtZT0iUVVJWlBPRF9RVUlaQVRNUFRfSU5GIiB2YWx1ZT0iSW5maW5pdG8iLz4NCgkJPHVpdGV4dCBuYW1lPSJRVUlaUE9EX1FVRVNBVE1QVF9JTkYiIHZhbHVlPSJJbmZpbml0byIvPg0KCQk8dWl0ZXh0IG5hbWU9IldBUk5JTkdNU0dfWUVTU1RSSU5HIiB2YWx1ZT0iU2ltIi8+DQoJCTx1aXRleHQgbmFtZT0iV0FSTklOR01TR19OT1NUUklORyIgdmFsdWU9Ik7Do28iLz4NCgkJPHVpdGV4dCBuYW1lPSJXQVJOSU5HTVNHX1RJVExFU1RSSU5HIiB2YWx1ZT0iQWxlcnRhIGRlIG5hdmVnYcOnw6NvIGRvIHF1ZXN0aW9uw6FyaW8iLz4NCgkJPHVpdGV4dCBuYW1lPSJXQVJOSU5HTVNHX01TR1NUUklORyIgdmFsdWU9IkV4aXN0ZW0gcGVyZ3VudGFzIHF1ZSBuw6NvIGZvcmFtIHJlc3BvbmRpZGFzIG5lc3RlIHF1ZXN0aW9uw6FyaW8uJiN4QTsmI3hBO0NsaXF1ZSBlbSBTaW0gcGFyYSBzYWlyIGRvIHF1ZXN0aW9uw6FyaW8gb3UgZW0gTsOjbyBzZSBxdWlzZXIgY29udGludWFyLiIvPg0KCQk8dWl0ZXh0IG5hbWU9IklORk9STUFUSU9OX0gyNjRfRkxBU0hQTEFZRVIiIHZhbHVlPSJBIHZlcnPDo28gYXR1YWwgZG8gRmxhc2ggUGxheWVyIGluc3RhbGFkYSBubyBjb21wdXRhZG9yIG7Do28gb2ZlcmVjZSBzdXBvcnRlIGEgZXNzZSB2w61kZW8uIENsaXF1ZSBuYSDDoXJlYSBkbyB2w61kZW8gcGFyYSBiYWl4YXIgYSB2ZXJzw6NvIG1haXMgcmVjZW50ZSBkby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XIgYmFycmEgbGF0ZXJhbCBhbyBwYXJ0aWNpcGFudGVzIi8+DQoJCTx1aXRleHQgbmFtZT0iTVVURSIgdmFsdWU9Ik11ZG8iLz4NCgkJPHVpdGV4dCBuYW1lPSJET0NXUkFQX1RJVExFIiB2YWx1ZT0iQW5leG8gZGUgYXJxdWl2byBkbyBQcmVzZW50ZXIiLz4NCgkJPHVpdGV4dCBuYW1lPSJET0NXUkFQX01TRyIgdmFsdWU9IlNhbHZhciBlbSBNZXUgY29tcHV0YWRvciIvPg0KCQk8dWl0ZXh0IG5hbWU9IkRPQ1dSQVBfUFJPTVBUIiB2YWx1ZT0iQ2xpcXVlIHBhcmEgYmFpeGFyIi8+DQoJPC9sYW5ndWFnZT4NCgk8bGFuZ3VhZ2UgaWQ9Iml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BVFRBQ0hNRU5UX1BSRVZJRVdfV0FSTklOR01TR19USVRMRVNUUklORyIgdmFsdWU9IkF0dGFjaG1lbnQgV2FybmluZyIvPg0KCQk8dWl0ZXh0IG5hbWU9IkFUVEFDSE1FTlRfUFJFVklFV19XQVJOSU5HTVNHIiB2YWx1ZT0iQXR0YWNobWVudHMgZG8gbm90IG9wZW4gaW4gUHJldmlldyBtb2RlLiBQbGVhc2UgdXNlIHB1Ymxpc2ggdG8gc2VlIHRoZSByZXN1bHRzIi8+DQoJCTx1aXRleHQgbmFtZT0iVU5OQU1FRFNMSURFVElUTEUiIHZhbHVlPSJEaWFwb3NpdGl2YSAlbiIvPg0KCQk8dWl0ZXh0IG5hbWU9IkNPTExBQl9MT0NBTF9QTEFZQkFDS19NU0ciIHZhbHVlPSJDb250ZW50IGlzIGJlaW5nIHBsYXllZCBsb2NhbGx5LlxuIENvbGxhYm9yYXRpb24gZG9lcyBub3Qgd29yayBpbiB0aGlzIG1vZGUiLz4NCgkJPHVpdGV4dCBuYW1lPSJDT0xMQUJfTE9DQUxfUExBWUJBQ0tfVElUTEUiIHZhbHVlPSJMb2NhbCBQbGF5YmFjayIvPg0KCQk8dWl0ZXh0IG5hbWU9IkNPTExBQl9MT0NBTF9QTEFZQkFDS0JUTiIgdmFsdWU9Ik9rIi8+DQoJCTwhLS0gc3Vic3RpdHV0aW9uOiAlbiA9PSBzbGlkZSBudW1iZXIgLS0+DQoJCTwhLS0gc3Vic3RpdHV0aW9uOiAldCA9PSB0b3RhbCBzbGlkZSBjb3VudCAtLT4NCgkJPHVpdGV4dCBuYW1lPSJTQ1JVQkJBUlNUQVRVU19TTElERUlORk8iIHZhbHVlPSJEaWFwb3NpdGl2YSAlbiAvICV0IHwgIi8+DQoJCTx1aXRleHQgbmFtZT0iU0NSVUJCQVJTVEFUVVNfU1RPUFBFRCIgdmFsdWU9IkludGVycm90dG8iLz4NCgkJPHVpdGV4dCBuYW1lPSJTQ1JVQkJBUlNUQVRVU19QTEFZSU5HIiB2YWx1ZT0iUmlwcm9kdXppb25lIi8+DQoJCTx1aXRleHQgbmFtZT0iU0NSVUJCQVJTVEFUVVNfTk9BVURJTyIgdmFsdWU9IkF1ZGlvIGluYXR0LiIvPg0KCQk8dWl0ZXh0IG5hbWU9IlNDUlVCQkFSU1RBVFVTX1ZJRFBMQVlJTkciIHZhbHVlPSJWaWRlbyBpbiByaXByb2R1emlvbmUiLz4NCgkJPHVpdGV4dCBuYW1lPSJTQ1JVQkJBUlNUQVRVU19MT0FESU5HIiB2YWx1ZT0iQ2FyaWNhbWVudG8iLz4NCgkJPHVpdGV4dCBuYW1lPSJTQ1JVQkJBUlNUQVRVU19CVUZGRVJJTkciIHZhbHVlPSJCdWZmZXJpbmciLz4NCgkJPHVpdGV4dCBuYW1lPSJTQ1JVQkJBUlNUQVRVU19RVUVTVElPTiIgdmFsdWU9IlJpc3BvbmRpIGEgZG9tYW5kYSIvPg0KCQk8dWl0ZXh0IG5hbWU9IlNDUlVCQkFSU1RBVFVTX1JFVklFV1FVSVoiIHZhbHVlPSJSZXZpc2lvbmUgZGVsIHF1aXoiLz4NCgkJPCEtLSBzdWJzdGl0dXRpb246ICVtID09IG1pbnV0ZXMgcmVtYWluaW5nIC0tPg0KCQk8IS0tIHN1YnN0aXR1dGlvbjogJXMgPT0gc2Vjb25kcyByZW1haW5pbmcgLS0+DQoJCTx1aXRleHQgbmFtZT0iRUxBUFNFRCIgdmFsdWU9IiVtIE1pbnV0aSAlcyBTZWNvbmRpIHJpbWFuZW50aSIvPg0KCQk8dWl0ZXh0IG5hbWU9Ik5PVEZPVU5EIiB2YWx1ZT0iTmVzc3VuIGVsZW1lbnRvIHRyb3ZhdG8iLz4NCgkJPHVpdGV4dCBuYW1lPSJBVFRBQ0hNRU5UUyIgdmFsdWU9IkFsbGVnYXRp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C4iLz4NCgkJPHVpdGV4dCBuYW1lPSJUQUJfUVVJWiIgdmFsdWU9IlF1aXoiLz4NCgkJPHVpdGV4dCBuYW1lPSJUQUJfT1VUTElORSIgdmFsdWU9IlN0cnV0dHVyYSIvPg0KCQk8dWl0ZXh0IG5hbWU9IlRBQl9USFVNQiIgdmFsdWU9Ik1pbmlhdHVyZSIvPg0KCQk8dWl0ZXh0IG5hbWU9IlRBQl9OT1RFUyIgdmFsdWU9Ik5vdGUiLz4NCgkJPHVpdGV4dCBuYW1lPSJUQUJfU0VBUkNIIiB2YWx1ZT0iQ2VyY2EiLz4NCgkJPHVpdGV4dCBuYW1lPSJTTElERV9IRUFESU5HIiB2YWx1ZT0iVGl0b2xvIGRpYXBvc2l0aXZhIi8+DQoJCTx1aXRleHQgbmFtZT0iRFVSQVRJT05fSEVBRElORyIgdmFsdWU9IkR1cmF0YSIvPg0KCQk8dWl0ZXh0IG5hbWU9IlNFQVJDSF9IRUFESU5HIiB2YWx1ZT0iQ2VyY2EgdGVzdG86Ii8+DQoJCTx1aXRleHQgbmFtZT0iVEhVTUJfSEVBRElORyIgdmFsdWU9IkRpYXBvc2l0aXZhIi8+DQoJCTx1aXRleHQgbmFtZT0iVEhVTUJfSU5GTyIgdmFsdWU9IlRpdG9sby9UZW1wbyIvPg0KCQk8dWl0ZXh0IG5hbWU9IkFUVEFDSE5BTUVfSEVBRElORyIgdmFsdWU9Ik5vbWUgZmlsZSIvPg0KCQk8dWl0ZXh0IG5hbWU9IkFUVEFDSFNJWkVfSEVBRElORyIgdmFsdWU9IkRpbWVuc2lvbmUiLz4NCgkJPHVpdGV4dCBuYW1lPSJTTElERV9OT1RFUyIgdmFsdWU9Ik5vdGUgZGlhcG9zaXRpdmEiLz4NCgkJPHVpdGV4dCBuYW1lPSJDT1VSU0VfU1RBVFVTIiB2YWx1ZT0iTW9kdWxlIFN0YXR1cyIvPg0KCQk8dWl0ZXh0IG5hbWU9IlBBU1NFRF9TVFJJTkciIHZhbHVlPSJQYXNzZWQiLz4NCgkJPHVpdGV4dCBuYW1lPSJGQUlMRURfU1RSSU5HIiB2YWx1ZT0iRmFpbGVkIi8+DQoJCTwhLS1xdWl6IHBvZCBhbmQgbWVzc2FnZSBib3ggdGV4dHMtLT4NCgkJPHVpdGV4dCBuYW1lPSJRVUlaUE9EX1FVSVpfQVRURU1QVCIgdmFsdWU9IlRlbnRhdGl2byBxdWl6OiIvPg0KCQk8dWl0ZXh0IG5hbWU9IlFVSVpQT0RfUVVJWl9BVFRFTVBUX1ZBTFVFIiB2YWx1ZT0iJW4gZGkgJXQiLz4NCgkJPHVpdGV4dCBuYW1lPSJRVUlaUE9EX1FVSVpfU0NPUkUiIHZhbHVlPSJQdW50ZWdnaW86Ii8+DQoJCTx1aXRleHQgbmFtZT0iUVVJWlBPRF9RVUlaX1BBU1NTQ09SRSIgdmFsdWU9IlB1bnRlZ2dpbyBtaW5pbW86Ii8+DQoJCTx1aXRleHQgbmFtZT0iUVVJWlBPRF9RVUlaX01BWFNDT1JFIiB2YWx1ZT0iUHVudGVnZ2lvIG1hc3NpbW86Ii8+DQoJCTx1aXRleHQgbmFtZT0iUVVJWlBPRF9RVUVTQVRNUFRfU1RSIiB2YWx1ZT0iVGVudGF0aXZvOiAlbiBkaSAldCIvPg0KCQk8dWl0ZXh0IG5hbWU9IlFVSVpQT0RfUVVFU1RZUEVfU1RSIiB2YWx1ZT0iVGlwbzogJXMiLz4NCgkJPHVpdGV4dCBuYW1lPSJRVUlaUE9EX1FVRVNUWVBFX0dSRCIgdmFsdWU9IkNvbiB2YWx1dGF6aW9uZSIvPg0KCQk8dWl0ZXh0IG5hbWU9IlFVSVpQT0RfUVVFU1RZUEVfU1ZZIiB2YWx1ZT0iSW5kYWdpbmUiLz4NCgkJPHVpdGV4dCBuYW1lPSJRVUlaUE9EX1FVSVpBVE1QVF9JTkYiIHZhbHVlPSJJbmZpbml0aSIvPg0KCQk8dWl0ZXh0IG5hbWU9IlFVSVpQT0RfUVVFU0FUTVBUX0lORiIgdmFsdWU9IkluZmluaXRpIi8+DQoJCTx1aXRleHQgbmFtZT0iV0FSTklOR01TR19ZRVNTVFJJTkciIHZhbHVlPSJTw6wiLz4NCgkJPHVpdGV4dCBuYW1lPSJXQVJOSU5HTVNHX05PU1RSSU5HIiB2YWx1ZT0iTm8iLz4NCgkJPHVpdGV4dCBuYW1lPSJXQVJOSU5HTVNHX1RJVExFU1RSSU5HIiB2YWx1ZT0iQXZ2ZXJ0ZW56YSBuYXZpZ2F6aW9uZSBxdWl6Ii8+DQoJCTx1aXRleHQgbmFtZT0iV0FSTklOR01TR19NU0dTVFJJTkciIHZhbHVlPSJPY2NvcnJlIGFuY29yYSByaXNwb25kZXJlIGFkIGFsY3VuZSBkb21hbmRlIGRlbCBxdWl6LiYjeEE7JiN4QTtTZSBmYXRlIGNsaWMgc3UgU8OsLCB1c2NpcmV0ZSBkYWwgcXVpei4gRmF0ZSBjbGljIHN1IE5vIHBlciBjb250aW51YXJlIGlsIHF1aXouIi8+DQoJCTx1aXRleHQgbmFtZT0iSU5GT1JNQVRJT05fSDI2NF9GTEFTSFBMQVlFUiIgdmFsdWU9IkxhIHZlcnNpb25lIGRpIEZsYXNoIFBsYXllciBhdHR1YWxtZW50ZSBpbnN0YWxsYXRhIG5vbiBzdXBwb3J0YSBxdWVzdG8gdmlkZW8uIEZhdGUgY2xpYyBzdWxsJ2FyZWEgZGVsIHZpZGVvIHBlciBzY2FyaWNhcmUgbCd1bHRpbWEgdmVyc2lvbmUgZGk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Nb3N0cmEgYmFycmEgbGF0ZXJhbGUgYWkgcGFydGVjaXBhbnRpIi8+DQoJCTx1aXRleHQgbmFtZT0iTVVURSIgdmFsdWU9IkRpc2F0dGl2YSBhdWRpbyIvPg0KCQk8dWl0ZXh0IG5hbWU9IkRPQ1dSQVBfVElUTEUiIHZhbHVlPSJBbGxlZ2F0byBmaWxlIFByZXNlbnRlciIvPg0KCQk8dWl0ZXh0IG5hbWU9IkRPQ1dSQVBfTVNHIiB2YWx1ZT0iU2FsdmEgaW4gUmlzb3JzZSBkZWwgY29tcHV0ZXIiLz4NCgkJPHVpdGV4dCBuYW1lPSJET0NXUkFQX1BST01QVCIgdmFsdWU9IkNsaWMgcGVyIHNjYXJpY2FyZSIvPg0KCTwvbGFuZ3VhZ2U+DQoJPGxhbmd1YWdlIGlkPSJubC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QVRUQUNITUVOVF9QUkVWSUVXX1dBUk5JTkdNU0dfVElUTEVTVFJJTkciIHZhbHVlPSJBdHRhY2htZW50IFdhcm5pbmciLz4NCgkJPHVpdGV4dCBuYW1lPSJBVFRBQ0hNRU5UX1BSRVZJRVdfV0FSTklOR01TRyIgdmFsdWU9IkF0dGFjaG1lbnRzIGRvIG5vdCBvcGVuIGluIFByZXZpZXcgbW9kZS4gUGxlYXNlIHVzZSBwdWJsaXNoIHRvIHNlZSB0aGUgcmVzdWx0cyIvPg0KCQk8dWl0ZXh0IG5hbWU9IlVOTkFNRURTTElERVRJVExFIiB2YWx1ZT0iRGlhICVuIi8+DQoJCTx1aXRleHQgbmFtZT0iQ09MTEFCX0xPQ0FMX1BMQVlCQUNLX01TRyIgdmFsdWU9IkNvbnRlbnQgaXMgYmVpbmcgcGxheWVkIGxvY2FsbHkuXG4gQ29sbGFib3JhdGlvbiBkb2VzIG5vdCB3b3JrIGluIHRoaXMgbW9kZSIvPg0KCQk8dWl0ZXh0IG5hbWU9IkNPTExBQl9MT0NBTF9QTEFZQkFDS19USVRMRSIgdmFsdWU9IkxvY2FsIFBsYXliYWNrIi8+DQoJCTx1aXRleHQgbmFtZT0iQ09MTEFCX0xPQ0FMX1BMQVlCQUNLQlROIiB2YWx1ZT0iT2siLz4NCgkJPCEtLSBzdWJzdGl0dXRpb246ICVuID09IHNsaWRlIG51bWJlciAtLT4NCgkJPCEtLSBzdWJzdGl0dXRpb246ICV0ID09IHRvdGFsIHNsaWRlIGNvdW50IC0tPg0KCQk8dWl0ZXh0IG5hbWU9IlNDUlVCQkFSU1RBVFVTX1NMSURFSU5GTyIgdmFsdWU9IkRpYSAlbiAvICV0IHwgIi8+DQoJCTx1aXRleHQgbmFtZT0iU0NSVUJCQVJTVEFUVVNfU1RPUFBFRCIgdmFsdWU9Ikdlc3RvcHQiLz4NCgkJPHVpdGV4dCBuYW1lPSJTQ1JVQkJBUlNUQVRVU19QTEFZSU5HIiB2YWx1ZT0iQWZzcGVsZW4iLz4NCgkJPHVpdGV4dCBuYW1lPSJTQ1JVQkJBUlNUQVRVU19OT0FVRElPIiB2YWx1ZT0iR2VlbiBhdWRpbyIvPg0KCQk8dWl0ZXh0IG5hbWU9IlNDUlVCQkFSU1RBVFVTX1ZJRFBMQVlJTkciIHZhbHVlPSJWaWRlbyBhZnNwZWxlbiIvPg0KCQk8dWl0ZXh0IG5hbWU9IlNDUlVCQkFSU1RBVFVTX0xPQURJTkciIHZhbHVlPSJMYWRlbiIvPg0KCQk8dWl0ZXh0IG5hbWU9IlNDUlVCQkFSU1RBVFVTX0JVRkZFUklORyIgdmFsdWU9IkJ1ZmZlcmVuIi8+DQoJCTx1aXRleHQgbmFtZT0iU0NSVUJCQVJTVEFUVVNfUVVFU1RJT04iIHZhbHVlPSJWcmFhZyBtZXQgYW50d29vcmQiLz4NCgkJPHVpdGV4dCBuYW1lPSJTQ1JVQkJBUlNUQVRVU19SRVZJRVdRVUlaIiB2YWx1ZT0iUXVpeiBjb250cm9sZXJlbiIvPg0KCQk8IS0tIHN1YnN0aXR1dGlvbjogJW0gPT0gbWludXRlcyByZW1haW5pbmcgLS0+DQoJCTwhLS0gc3Vic3RpdHV0aW9uOiAlcyA9PSBzZWNvbmRzIHJlbWFpbmluZyAtLT4NCgkJPHVpdGV4dCBuYW1lPSJFTEFQU0VEIiB2YWx1ZT0iRXIgcmVzdGVyZW4gJW0gbWludXRlbiAlcyBzZWNvbmRlbiIvPg0KCQk8dWl0ZXh0IG5hbWU9Ik5PVEZPVU5EIiB2YWx1ZT0iTmlldHMgZ2V2b25kZW4iLz4NCgkJPHVpdGV4dCBuYW1lPSJBVFRBQ0hNRU5UUyIgdmFsdWU9IkJpamxhZ2VuIi8+DQoJCTwhLS0gc3Vic3RpdHV0aW9uOiAlcCA9PSBjdXJyZW50IHNwZWFrZXIncyB0aXRsZSAtLT4NCgkJPHVpdGV4dCBuYW1lPSJCSU9XSU5fVElUTEUiIHZhbHVlPSJCaW9ncmFmaWU6ICVwIi8+DQoJCTx1aXRleHQgbmFtZT0iQklPQlROX1RJVExFIiB2YWx1ZT0iQmlvZ3JhZmllIi8+DQoJCTx1aXRleHQgbmFtZT0iRElWSURFUkJUTl9USVRMRSIgdmFsdWU9InwiLz4NCgkJPHVpdGV4dCBuYW1lPSJDT05UQUNUQlROX1RJVExFIiB2YWx1ZT0iQ29udGFjdCIvPg0KCQk8dWl0ZXh0IG5hbWU9IlRBQl9RVUlaIiB2YWx1ZT0iUXVpeiIvPg0KCQk8dWl0ZXh0IG5hbWU9IlRBQl9PVVRMSU5FIiB2YWx1ZT0iT3ZlcnppY2h0Ii8+DQoJCTx1aXRleHQgbmFtZT0iVEFCX1RIVU1CIiB2YWx1ZT0iTWluaWF0dXVyIi8+DQoJCTx1aXRleHQgbmFtZT0iVEFCX05PVEVTIiB2YWx1ZT0iTm90aXRpZXMiLz4NCgkJPHVpdGV4dCBuYW1lPSJUQUJfU0VBUkNIIiB2YWx1ZT0iWm9la2VuIi8+DQoJCTx1aXRleHQgbmFtZT0iU0xJREVfSEVBRElORyIgdmFsdWU9IlRpdGVsIHZhbiBkaWEiLz4NCgkJPHVpdGV4dCBuYW1lPSJEVVJBVElPTl9IRUFESU5HIiB2YWx1ZT0iRHV1ciIvPg0KCQk8dWl0ZXh0IG5hbWU9IlNFQVJDSF9IRUFESU5HIiB2YWx1ZT0iWm9la2VuIG5hYXIgdGVrc3Q6Ii8+DQoJCTx1aXRleHQgbmFtZT0iVEhVTUJfSEVBRElORyIgdmFsdWU9IkRpYSIvPg0KCQk8dWl0ZXh0IG5hbWU9IlRIVU1CX0lORk8iIHZhbHVlPSJUaXRlbC9kdXVyIHZhbiBkaWEiLz4NCgkJPHVpdGV4dCBuYW1lPSJBVFRBQ0hOQU1FX0hFQURJTkciIHZhbHVlPSJCZXN0YW5kc25hYW0iLz4NCgkJPHVpdGV4dCBuYW1lPSJBVFRBQ0hTSVpFX0hFQURJTkciIHZhbHVlPSJHcm9vdHRlIi8+DQoJCTx1aXRleHQgbmFtZT0iU0xJREVfTk9URVMiIHZhbHVlPSJEaWFub3RpdGllcyIvPg0KCQk8dWl0ZXh0IG5hbWU9IkNPVVJTRV9TVEFUVVMiIHZhbHVlPSJNb2R1bGUgU3RhdHVzIi8+DQoJCTx1aXRleHQgbmFtZT0iUEFTU0VEX1NUUklORyIgdmFsdWU9IlBhc3NlZCIvPg0KCQk8dWl0ZXh0IG5hbWU9IkZBSUxFRF9TVFJJTkciIHZhbHVlPSJGYWlsZWQiLz4NCgkJPCEtLXF1aXogcG9kIGFuZCBtZXNzYWdlIGJveCB0ZXh0cy0tPg0KCQk8dWl0ZXh0IG5hbWU9IlFVSVpQT0RfUVVJWl9BVFRFTVBUIiB2YWx1ZT0iUXVpenBvZ2luZzoiLz4NCgkJPHVpdGV4dCBuYW1lPSJRVUlaUE9EX1FVSVpfQVRURU1QVF9WQUxVRSIgdmFsdWU9IiVuIHZhbiAldCIvPg0KCQk8dWl0ZXh0IG5hbWU9IlFVSVpQT0RfUVVJWl9TQ09SRSIgdmFsdWU9IkJlaGFhbGRlIHNjb3JlOiIvPg0KCQk8dWl0ZXh0IG5hbWU9IlFVSVpQT0RfUVVJWl9QQVNTU0NPUkUiIHZhbHVlPSJWb2xkb2VuZGUgc2NvcmU6Ii8+DQoJCTx1aXRleHQgbmFtZT0iUVVJWlBPRF9RVUlaX01BWFNDT1JFIiB2YWx1ZT0iTWF4aW1hYWwgaGFhbGJhcmUgc2NvcmU6Ii8+DQoJCTx1aXRleHQgbmFtZT0iUVVJWlBPRF9RVUVTQVRNUFRfU1RSIiB2YWx1ZT0iUG9naW5nOiAlbiB2YW4gJXQiLz4NCgkJPHVpdGV4dCBuYW1lPSJRVUlaUE9EX1FVRVNUWVBFX1NUUiIgdmFsdWU9IlR5cGU6ICVzIi8+DQoJCTx1aXRleHQgbmFtZT0iUVVJWlBPRF9RVUVTVFlQRV9HUkQiIHZhbHVlPSJUZWx0IHZvb3Igc2NvcmUiLz4NCgkJPHVpdGV4dCBuYW1lPSJRVUlaUE9EX1FVRVNUWVBFX1NWWSIgdmFsdWU9IkVucXXDqnRlIi8+DQoJCTx1aXRleHQgbmFtZT0iUVVJWlBPRF9RVUlaQVRNUFRfSU5GIiB2YWx1ZT0iT25iZXBlcmt0Ii8+DQoJCTx1aXRleHQgbmFtZT0iUVVJWlBPRF9RVUVTQVRNUFRfSU5GIiB2YWx1ZT0iT25iZXBlcmt0Ii8+DQoJCTx1aXRleHQgbmFtZT0iV0FSTklOR01TR19ZRVNTVFJJTkciIHZhbHVlPSJKYSIvPg0KCQk8dWl0ZXh0IG5hbWU9IldBUk5JTkdNU0dfTk9TVFJJTkciIHZhbHVlPSJOZWUiLz4NCgkJPHVpdGV4dCBuYW1lPSJXQVJOSU5HTVNHX1RJVExFU1RSSU5HIiB2YWx1ZT0iV2FhcnNjaHV3aW5nIG1ldCBiZXRyZWtraW5nIHRvdCBxdWl6bmF2aWdhdGllIi8+DQoJCTx1aXRleHQgbmFtZT0iV0FSTklOR01TR19NU0dTVFJJTkciIHZhbHVlPSJVIGhlYnQgbmlldCBhbGxlIHZyYWdlbiBpbiBkZXplIHF1aXogYmVhbnR3b29yZC4mI3hBOyYjeEE7S2xpayBvcCBKYSBvbSBkZSBxdWl6IGFmIHRlIHNsdWl0ZW4uIEtsaWsgb3AgTmVlIG9tIGRlIHF1aXogdm9vcnQgdGUgemV0dGVuLiIvPg0KCQk8dWl0ZXh0IG5hbWU9IklORk9STUFUSU9OX0gyNjRfRkxBU0hQTEFZRVIiIHZhbHVlPSJEZXplIHZpZGVvIHdvcmR0IG5pZXQgb25kZXJzdGV1bmQgZG9vciBkZSB2ZXJzaWUgdmFuIEZsYXNoIFBsYXllciBkaWUgbW9tZW50ZWVsIG9wIHV3IGNvbXB1dGVyIGlzIGdlw69uc3RhbGxlZXJkLiBLbGlrIGluIGRlIHZpZGVvIG9tIGRlIG5pZXV3c3RlIEZsYXNoIFBsYXllciB0ZSBkb3dubG9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aaWpwYW5lZWwgYWFuIGRlZWxuZW1lcnMgd2VlcmdldmVuIi8+DQoJCTx1aXRleHQgbmFtZT0iTVVURSIgdmFsdWU9IkRlbXBlbiIvPg0KCQk8dWl0ZXh0IG5hbWU9IkRPQ1dSQVBfVElUTEUiIHZhbHVlPSJQcmVzZW50ZXItYmVzdGFuZHNiaWpsYWdlIi8+DQoJCTx1aXRleHQgbmFtZT0iRE9DV1JBUF9NU0ciIHZhbHVlPSJPcHNsYWFuIGluIERlemUgY29tcHV0ZXIiLz4NCgkJPHVpdGV4dCBuYW1lPSJET0NXUkFQX1BST01QVCIgdmFsdWU9IktsaWsgb20gdGUgZG93bmxvYWRlbiIvPg0KCTwvbGFuZ3VhZ2U+DQoJPGxhbmd1YWdlIGlkPSJjbiI+DQoJCTwhLS0gZm9ybWF0IGZvciB1aWZvbnQgdmFsdWUgaXMgImZvbnQsc2l6ZSxpc2JvbGQsaXNpdGFsaWMsaXNzaGFkb3dlZCIgLS0+DQoJCTx1aWZvbnQgbmFtZT0iRk9OVF9RVUlaWklORyIgdmFsdWU9IuWui+S9ky0xODAzMCwxMCxmYWxzZSxmYWxzZSxmYWxzZSIvPg0KCQk8dWlmb250IG5hbWU9IkZPTlRfU0NSVUJTVEFUVVMiIHZhbHVlPSLlrovkvZMtMTgwMzAsMTAsdHJ1ZSxmYWxzZSx0cnVlIi8+DQoJCTx1aWZvbnQgbmFtZT0iRk9OVF9TQ1JVQlRJTUUiIHZhbHVlPSLlrovkvZMtMTgwMzAsMTAsZmFsc2UsZmFsc2UsdHJ1ZSIvPg0KCQk8dWlmb250IG5hbWU9IkZPTlRfRUxBUFNFRFRJTUUiIHZhbHVlPSLlrovkvZMtMTgwMzAsMTAsdHJ1ZSxmYWxzZSx0cnVlIi8+DQoJCTx1aWZvbnQgbmFtZT0iRk9OVF9VVElMU01FTlUiIHZhbHVlPSLlrovkvZMtMTgwMzAsMTAsdHJ1ZSxmYWxzZSxmYWxzZSIvPg0KCQk8dWlmb250IG5hbWU9IkZPTlRfVEFCUyIgdmFsdWU9IuWui+S9ky0xODAzMCwxNCx0cnVlLGZhbHNlLHRydWUiLz4NCgkJPHVpZm9udCBuYW1lPSJGT05UX1BSRVNFTlRBVElPTk5BTUUiIHZhbHVlPSLlrovkvZMtMTgwMzAsMTQsZmFsc2UsZmFsc2UsdHJ1ZSIvPg0KCQk8dWlmb250IG5hbWU9IkZPTlRfUFJFU0VOVEVSTkFNRSIgdmFsdWU9IuWui+S9ky0xODAzMCwxNCx0cnVlLGZhbHNlLHRydWUiLz4NCgkJPHVpZm9udCBuYW1lPSJGT05UX1BSRVNFTlRFUlRJVExFIiB2YWx1ZT0i5a6L5L2TLTE4MDMwLDEzLGZhbHNlLGZhbHNlLHRydWUiLz4NCgkJPHVpZm9udCBuYW1lPSJGT05UX0JJT0JUTiIgdmFsdWU9IuWui+S9ky0xODAzMCwxMCxmYWxzZSxmYWxzZSx0cnVlIi8+DQoJCTx1aWZvbnQgbmFtZT0iRk9OVF9OT1RFUyIgdmFsdWU9IuWui+S9ky0xODAzMCwxMixmYWxzZSxmYWxzZSxmYWxzZSIvPg0KCQk8dWlmb250IG5hbWU9IkZPTlRfT1VUTElORSIgdmFsdWU9IuWui+S9ky0xODAzMCwxMixmYWxzZSxmYWxzZSx0cnVlIi8+DQoJCTx1aWZvbnQgbmFtZT0iRk9OVF9TRUFSQ0giIHZhbHVlPSLlrovkvZMtMTgwMzAsMTIsZmFsc2UsZmFsc2UsdHJ1ZSIvPg0KCQk8dWlmb250IG5hbWU9IkZPTlRfVEhVTUIiIHZhbHVlPSLlrovkvZMtMTgwMzAsMTAsZmFsc2UsZmFsc2UsdHJ1ZSIvPg0KCQk8dWlmb250IG5hbWU9IkZPTlRfQklPV0lOIiB2YWx1ZT0i5a6L5L2TLTE4MDMwLDEyLGZhbHNlLGZhbHNlLGZhbHNlIi8+DQoJCTx1aWZvbnQgbmFtZT0iRk9OVF9MSVNUSEVBRElORyIgdmFsdWU9IuWui+S9ky0xODAzMCwxMCxmYWxzZSxmYWxzZSxmYWxzZSIvPg0KCQk8dWlmb250IG5hbWU9IkZPTlRfV0lOVElUTEUiIHZhbHVlPSLlrovkvZMtMTgwMzAsMTAsZmFsc2UsZmFsc2UsdHJ1ZSIvPg0KCQk8dWlmb250IG5hbWU9IkZPTlRfQVRUQUNITUVOVFMiIHZhbHVlPSLlrovkvZMtMTgwMzAsMTIsZmFsc2UsZmFsc2UsdHJ1ZSIvPg0KCQk8IS0tcXVpeiBwb2QgYW5kIG1lc3NhZ2UgYm94IHRleHQgZm9udHMtLT4NCgkJPHVpZm9udCBuYW1lPSJGT05UX01TR0JPWF9XSU5USVRMRSIgdmFsdWU9IuWui+S9ky0xODAzMCwxMix0cnVlLGZhbHNlLHRydWUiLz4NCgkJPHVpZm9udCBuYW1lPSJGT05UX01TR0JPWF9NU0ciIHZhbHVlPSLlrovkvZMtMTgwMzAsMTIsZmFsc2UsZmFsc2UsdHJ1ZSIvPg0KCQk8dWlmb250IG5hbWU9IkZPTlRfTVNHQk9YX09QVElPTlMiIHZhbHVlPSLlrovkvZMtMTgwMzAsMTAsdHJ1ZSxmYWxzZSx0cnVlIi8+DQoJCTx1aWZvbnQgbmFtZT0iRk9OVF9RVUlaUE9EX1FVSVpfVElUTEUiIHZhbHVlPSLlrovkvZMtMTgwMzAsMTIsdHJ1ZSxmYWxzZSx0cnVlIi8+DQoJCTx1aWZvbnQgbmFtZT0iRk9OVF9RVUlaUE9EX1FVSVpfQVRURU1QVCIgdmFsdWU9IuWui+S9ky0xODAzMCwxMCxmYWxzZSxmYWxzZSx0cnVlIi8+DQoJCTx1aWZvbnQgbmFtZT0iRk9OVF9RVUlaUE9EX1FVSVpfQVRURU1QVF9WQUxVRSIgdmFsdWU9IuWui+S9ky0xODAzMCwxMCx0cnVlLGZhbHNlLHRydWUiLz4NCgkJPHVpZm9udCBuYW1lPSJGT05UX1FVSVpQT0RfUVVFU1RJT05fU0NPUkUiIHZhbHVlPSLlrovkvZMtMTgwMzAsMTAsZmFsc2UsZmFsc2UsdHJ1ZSIvPg0KCQk8dWlmb250IG5hbWU9IkZPTlRfUVVJWlBPRF9RVUVTVElPTl9TQ09SRV9WQUxVRSIgdmFsdWU9IuWui+S9ky0xODAzMCwxMCx0cnVlLGZhbHNlLHRydWUiLz4NCgkJPHVpZm9udCBuYW1lPSJGT05UX1FVSVpQT0RfUVVFU1RJT05fQVRURU1QVCIgdmFsdWU9IuWui+S9ky0xODAzMCwxMCxmYWxzZSxmYWxzZSx0cnVlIi8+DQoJCTx1aWZvbnQgbmFtZT0iRk9OVF9RVUlaUE9EX1FVRVNUSU9OX0FUVEVNUFRfVkFMVUUiIHZhbHVlPSLlrovkvZMtMTgwMzAsMTAsdHJ1ZSxmYWxzZSx0cnVlIi8+DQoJCTx1aWZvbnQgbmFtZT0iRk9OVF9RVUlaUE9EX1FVRVNUSU9OX1RBRyIgdmFsdWU9IuWui+S9ky0xODAzMCwxMix0cnVlLGZhbHNlLHRydWUiLz4NCgkJPHVpZm9udCBuYW1lPSJGT05UX1FVSVpQT0RfUVVJWl9RVUVTVElPTl9DT1VOVCIgdmFsdWU9IuWui+S9ky0xODAzMCwxMCxmYWxzZSxmYWxzZSx0cnVlIi8+DQoJCTx1aWZvbnQgbmFtZT0iRk9OVF9RVUlaUE9EX1FVSVpfUVVFU1RJT05fQ09VTlRfVkFMVUUiIHZhbHVlPSLlrovkvZMtMTgwMzAsMTAsdHJ1ZSxmYWxzZSx0cnVlIi8+DQoJCTx1aWZvbnQgbmFtZT0iRk9OVF9RVUlaUE9EX1FVSVpfUVVFU1RJT05fQVRURU1QVEVEIiB2YWx1ZT0i5a6L5L2TLTE4MDMwLDEwLGZhbHNlLGZhbHNlLHRydWUiLz4NCgkJPHVpZm9udCBuYW1lPSJGT05UX1FVSVpQT0RfUVVJWl9RVUVTVElPTl9BVFRFTVBURURfVkFMVUUiIHZhbHVlPSLlrovkvZMtMTgwMzAsMTAsdHJ1ZSxmYWxzZSx0cnVlIi8+DQoJCTx1aWZvbnQgbmFtZT0iRk9OVF9RVUlaUE9EX1FVSVpfU0NPUkVfVEFHIiB2YWx1ZT0i5a6L5L2TLTE4MDMwLDEyLHRydWUsZmFsc2UsdHJ1ZSIvPg0KCQk8dWlmb250IG5hbWU9IkZPTlRfUVVJWlBPRF9RVUlaX1NDT1JFIiB2YWx1ZT0i5a6L5L2TLTE4MDMwLDEwLGZhbHNlLGZhbHNlLHRydWUiLz4NCgkJPHVpZm9udCBuYW1lPSJGT05UX1FVSVpQT0RfUVVJWl9TQ09SRV9WQUxVRSIgdmFsdWU9IuWui+S9ky0xODAzMCwxMCx0cnVlLGZhbHNlLHRydWUiLz4NCgkJPHVpZm9udCBuYW1lPSJGT05UX1FVSVpQT0RfUVVJWl9NQVhTQ09SRSIgdmFsdWU9IuWui+S9ky0xODAzMCwxMCxmYWxzZSxmYWxzZSx0cnVlIi8+DQoJCTx1aWZvbnQgbmFtZT0iRk9OVF9RVUlaUE9EX1FVSVpfTUFYU0NPUkVfVkFMVUUiIHZhbHVlPSLlrovkvZMtMTgwMzAsMTAsdHJ1ZSxmYWxzZSx0cnVlIi8+DQoJCTx1aWZvbnQgbmFtZT0iRk9OVF9RVUlaUE9EX1FVSVpfUEFTU1NDT1JFIiB2YWx1ZT0i5a6L5L2TLTE4MDMwLDEwLGZhbHNlLGZhbHNlLHRydWUiLz4NCgkJPHVpZm9udCBuYW1lPSJGT05UX1FVSVpQT0RfUVVJWl9QQVNTU0NPUkVfVkFMVUUiIHZhbHVlPSLlrovkvZMtMTgwMzAsMTAsdHJ1ZSxmYWxzZSx0cnVlIi8+DQoJCTwhLS0gdWl0ZXh0IC0tPg0KCQk8IS0tIHN1YnN0aXR1dGlvbjogJW4gPT0gc2xpZGUgbnVtYmVyIC0tPg0KCQk8dWl0ZXh0IG5hbWU9IkFUVEFDSE1FTlRfUFJFVklFV19XQVJOSU5HTVNHX1RJVExFU1RSSU5HIiB2YWx1ZT0iQXR0YWNobWVudCBXYXJuaW5nIi8+DQoJCTx1aXRleHQgbmFtZT0iQVRUQUNITUVOVF9QUkVWSUVXX1dBUk5JTkdNU0ciIHZhbHVlPSJBdHRhY2htZW50cyBkbyBub3Qgb3BlbiBpbiBQcmV2aWV3IG1vZGUuIFBsZWFzZSB1c2UgcHVibGlzaCB0byBzZWUgdGhlIHJlc3VsdHMiLz4NCgkJPHVpdGV4dCBuYW1lPSJDT0xMQUJfTE9DQUxfUExBWUJBQ0tfTVNHIiB2YWx1ZT0iQ29udGVudCBpcyBiZWluZyBwbGF5ZWQgbG9jYWxseS5cbiBDb2xsYWJvcmF0aW9uIGRvZXMgbm90IHdvcmsgaW4gdGhpcyBtb2RlIi8+DQoJCTx1aXRleHQgbmFtZT0iQ09MTEFCX0xPQ0FMX1BMQVlCQUNLX1RJVExFIiB2YWx1ZT0iTG9jYWwgUGxheWJhY2siLz4NCgkJPHVpdGV4dCBuYW1lPSJDT0xMQUJfTE9DQUxfUExBWUJBQ0tCVE4iIHZhbHVlPSJPayIvPg0KCQk8dWl0ZXh0IG5hbWU9IlVOTkFNRURTTElERVRJVExFIiB2YWx1ZT0i5bm754Gv54mHICVuIi8+DQoJCTwhLS0gc3Vic3RpdHV0aW9uOiAlbiA9PSBzbGlkZSBudW1iZXIgLS0+DQoJCTwhLS0gc3Vic3RpdHV0aW9uOiAldCA9PSB0b3RhbCBzbGlkZSBjb3VudCAtLT4NCgkJPHVpdGV4dCBuYW1lPSJTQ1JVQkJBUlNUQVRVU19TTElERUlORk8iIHZhbHVlPSLlubvnga/niYcgJW4gLyAldCB8ICIvPg0KCQk8dWl0ZXh0IG5hbWU9IlNDUlVCQkFSU1RBVFVTX1NUT1BQRUQiIHZhbHVlPSLlt7LlgZzmraIiLz4NCgkJPHVpdGV4dCBuYW1lPSJTQ1JVQkJBUlNUQVRVU19QTEFZSU5HIiB2YWx1ZT0i5q2j5Zyo5pKt5pS+Ii8+DQoJCTx1aXRleHQgbmFtZT0iU0NSVUJCQVJTVEFUVVNfTk9BVURJTyIgdmFsdWU9IuaXoOmfs+mikSIvPg0KCQk8dWl0ZXh0IG5hbWU9IlNDUlVCQkFSU1RBVFVTX1ZJRFBMQVlJTkciIHZhbHVlPSLop4bpopHmkq3mlL4iLz4NCgkJPHVpdGV4dCBuYW1lPSJTQ1JVQkJBUlNUQVRVU19MT0FESU5HIiB2YWx1ZT0i5q2j5Zyo6L295YWlIi8+DQoJCTx1aXRleHQgbmFtZT0iU0NSVUJCQVJTVEFUVVNfQlVGRkVSSU5HIiB2YWx1ZT0i5q2j5Zyo6L+b6KGM57yT5Yay5aSE55CGIi8+DQoJCTx1aXRleHQgbmFtZT0iU0NSVUJCQVJTVEFUVVNfUVVFU1RJT04iIHZhbHVlPSLlm57nrZTpl67popgiLz4NCgkJPHVpdGV4dCBuYW1lPSJTQ1JVQkJBUlNUQVRVU19SRVZJRVdRVUlaIiB2YWx1ZT0i5q2j5Zyo5a6h6ZiF5rWL6aqMIi8+DQoJCTwhLS0gc3Vic3RpdHV0aW9uOiAlbSA9PSBtaW51dGVzIHJlbWFpbmluZyAtLT4NCgkJPCEtLSBzdWJzdGl0dXRpb246ICVzID09IHNlY29uZHMgcmVtYWluaW5nIC0tPg0KCQk8dWl0ZXh0IG5hbWU9IkVMQVBTRUQiIHZhbHVlPSLliankvZkgJW0g5YiG6ZKfICVzIOenkiIvPg0KCQk8dWl0ZXh0IG5hbWU9Ik5PVEZPVU5EIiB2YWx1ZT0i5pyq5om+5Yiw5Lu75L2V5YaF5a65Ii8+DQoJCTx1aXRleHQgbmFtZT0iQVRUQUNITUVOVFMiIHZhbHVlPSLpmYTku7YiLz4NCgkJPCEtLSBzdWJzdGl0dXRpb246ICVwID09IGN1cnJlbnQgc3BlYWtlcidzIHRpdGxlIC0tPg0KCQk8dWl0ZXh0IG5hbWU9IkJJT1dJTl9USVRMRSIgdmFsdWU9IuS4quS6uueugOS7izogJXAiLz4NCgkJPHVpdGV4dCBuYW1lPSJCSU9CVE5fVElUTEUiIHZhbHVlPSLkuKrkurrnroDku4siLz4NCgkJPHVpdGV4dCBuYW1lPSJESVZJREVSQlROX1RJVExFIiB2YWx1ZT0ifCIvPg0KCQk8dWl0ZXh0IG5hbWU9IkNPTlRBQ1RCVE5fVElUTEUiIHZhbHVlPSLogZTns7vmlrnlvI8iLz4NCgkJPHVpdGV4dCBuYW1lPSJUQUJfUVVJWiIgdmFsdWU9Iua1i+mqjCIvPg0KCQk8dWl0ZXh0IG5hbWU9IlRBQl9PVVRMSU5FIiB2YWx1ZT0i5aSn57qyIi8+DQoJCTx1aXRleHQgbmFtZT0iVEFCX1RIVU1CIiB2YWx1ZT0i57yp55Wl5Zu+Ii8+DQoJCTx1aXRleHQgbmFtZT0iVEFCX05PVEVTIiB2YWx1ZT0i5aSH5rOoIi8+DQoJCTx1aXRleHQgbmFtZT0iVEFCX1NFQVJDSCIgdmFsdWU9IuaQnOe0oiIvPg0KCQk8dWl0ZXh0IG5hbWU9IlNMSURFX0hFQURJTkciIHZhbHVlPSLlubvnga/niYfmoIfpopgiLz4NCgkJPHVpdGV4dCBuYW1lPSJEVVJBVElPTl9IRUFESU5HIiB2YWx1ZT0i5oyB57ut5pe26Ze0Ii8+DQoJCTx1aXRleHQgbmFtZT0iU0VBUkNIX0hFQURJTkciIHZhbHVlPSLmkJzntKLmlofmnKw6Ii8+DQoJCTx1aXRleHQgbmFtZT0iVEhVTUJfSEVBRElORyIgdmFsdWU9IuW5u+eBr+eJhyIvPg0KCQk8dWl0ZXh0IG5hbWU9IlRIVU1CX0lORk8iIHZhbHVlPSLlubvnga/niYfmoIfpopgv5oyB57ut5pe26Ze0Ii8+DQoJCTx1aXRleHQgbmFtZT0iQVRUQUNITkFNRV9IRUFESU5HIiB2YWx1ZT0i5paH5Lu25ZCNIi8+DQoJCTx1aXRleHQgbmFtZT0iQVRUQUNIU0laRV9IRUFESU5HIiB2YWx1ZT0i5aSn5bCPIi8+DQoJCTx1aXRleHQgbmFtZT0iU0xJREVfTk9URVMiIHZhbHVlPSLlubvnga/niYflpIfms6giLz4NCgkJPHVpdGV4dCBuYW1lPSJDT1VSU0VfU1RBVFVTIiB2YWx1ZT0iTW9kdWxlIFN0YXR1cyIvPg0KCQk8dWl0ZXh0IG5hbWU9IlBBU1NFRF9TVFJJTkciIHZhbHVlPSJQYXNzZWQiLz4NCgkJPHVpdGV4dCBuYW1lPSJGQUlMRURfU1RSSU5HIiB2YWx1ZT0iRmFpbGVkIi8+DQoJCTwhLS1xdWl6IHBvZCBhbmQgbWVzc2FnZSBib3ggdGV4dHMtLT4NCgkJPHVpdGV4dCBuYW1lPSJRVUlaUE9EX1FVSVpfQVRURU1QVCIgdmFsdWU9Iua1i+mqjOWwneivleasoeaVsDoiLz4NCgkJPHVpdGV4dCBuYW1lPSJRVUlaUE9EX1FVSVpfQVRURU1QVF9WQUxVRSIgdmFsdWU9IuesrCAlbiDmrKHvvIzlhbEgJXQg5qyhIi8+DQoJCTx1aXRleHQgbmFtZT0iUVVJWlBPRF9RVUlaX1NDT1JFIiB2YWx1ZT0i5b6X5YiGOiIvPg0KCQk8dWl0ZXh0IG5hbWU9IlFVSVpQT0RfUVVJWl9QQVNTU0NPUkUiIHZhbHVlPSLlj4rmoLzliIbmlbA6Ii8+DQoJCTx1aXRleHQgbmFtZT0iUVVJWlBPRF9RVUlaX01BWFNDT1JFIiB2YWx1ZT0i5pyA6auY5YiG5pWwOiIvPg0KCQk8dWl0ZXh0IG5hbWU9IlFVSVpQT0RfUVVFU0FUTVBUX1NUUiIgdmFsdWU9IuWwneivleasoeaVsDog56ysICVuIOasoe+8jOWFsSAldCDmrKEiLz4NCgkJPHVpdGV4dCBuYW1lPSJRVUlaUE9EX1FVRVNUWVBFX1NUUiIgdmFsdWU9Iuexu+WeizogJXMiLz4NCgkJPHVpdGV4dCBuYW1lPSJRVUlaUE9EX1FVRVNUWVBFX0dSRCIgdmFsdWU9IuivhOe6pyIvPg0KCQk8dWl0ZXh0IG5hbWU9IlFVSVpQT0RfUVVFU1RZUEVfU1ZZIiB2YWx1ZT0i6LCD5p+lIi8+DQoJCTx1aXRleHQgbmFtZT0iUVVJWlBPRF9RVUlaQVRNUFRfSU5GIiB2YWx1ZT0i5peg6ZmQIi8+DQoJCTx1aXRleHQgbmFtZT0iUVVJWlBPRF9RVUVTQVRNUFRfSU5GIiB2YWx1ZT0i5peg6ZmQIi8+DQoJCTx1aXRleHQgbmFtZT0iV0FSTklOR01TR19ZRVNTVFJJTkciIHZhbHVlPSLmmK8iLz4NCgkJPHVpdGV4dCBuYW1lPSJXQVJOSU5HTVNHX05PU1RSSU5HIiB2YWx1ZT0i5ZCmIi8+DQoJCTx1aXRleHQgbmFtZT0iV0FSTklOR01TR19USVRMRVNUUklORyIgdmFsdWU9Iua1i+mqjOWvvOiIquitpuWRiiIvPg0KCQk8dWl0ZXh0IG5hbWU9IldBUk5JTkdNU0dfTVNHU1RSSU5HIiB2YWx1ZT0i5q2k5rWL6aqM5Lit5pyJ5pyq5bCd6K+V5L2c562U55qE6Zeu6aKY44CCJiN4QTsmI3hBO+WNleWHu+KAnOaYr+KAnemAgOWHuuatpOa1i+mqjOOAguWNleWHu+KAnOWQpuKAnee7p+e7rea1i+mqjOOAgiIvPg0KCQk8dWl0ZXh0IG5hbWU9IklORk9STUFUSU9OX0gyNjRfRkxBU0hQTEFZRVIiIHZhbHVlPSLlvZPliY3lronoo4XlnKjmgqjnmoTorqHnrpfmnLrkuIrnmoQgRmxhc2ggUGxheWVyIOeJiOacrOS4jeaUr+aMgeivpeinhumikeOAguWNleWHu+inhumikeWMuuWfn+S4i+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+C5Yqg6ICF5pi+56S65o+Q6KaB5qCPIi8+DQoJCTx1aXRleHQgbmFtZT0iTVVURSIgdmFsdWU9IumdmemfsyIvPg0KCQk8dWl0ZXh0IG5hbWU9IkRPQ1dSQVBfVElUTEUiIHZhbHVlPSJQcmVzZW50ZXIg5paH5Lu26ZmE5Lu2Ii8+DQoJCTx1aXRleHQgbmFtZT0iRE9DV1JBUF9NU0ciIHZhbHVlPSLkv53lrZjliLDmiJHnmoTorqHnrpfmnLoiLz4NCgkJPHVpdGV4dCBuYW1lPSJET0NXUkFQX1BST01QVCIgdmFsdWU9IuWNleWHu+S7peS4i+i9vSIvPg0KCTwvbGFuZ3VhZ2U+DQoJPGxhbmd1YWdlIGlkPSJ0c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QVRUQUNITUVOVF9QUkVWSUVXX1dBUk5JTkdNU0dfVElUTEVTVFJJTkciIHZhbHVlPSJBdHRhY2htZW50IFdhcm5pbmciLz4NCgkJPHVpdGV4dCBuYW1lPSJBVFRBQ0hNRU5UX1BSRVZJRVdfV0FSTklOR01TRyIgdmFsdWU9IkF0dGFjaG1lbnRzIGRvIG5vdCBvcGVuIGluIFByZXZpZXcgbW9kZS4gUGxlYXNlIHVzZSBwdWJsaXNoIHRvIHNlZSB0aGUgcmVzdWx0cyIvPg0KCQk8dWl0ZXh0IG5hbWU9IkNPTExBQl9MT0NBTF9QTEFZQkFDS19NU0ciIHZhbHVlPSJDb250ZW50IGlzIGJlaW5nIHBsYXllZCBsb2NhbGx5LlxuIENvbGxhYm9yYXRpb24gZG9lcyBub3Qgd29yayBpbiB0aGlzIG1vZGUiLz4NCgkJPHVpdGV4dCBuYW1lPSJDT0xMQUJfTE9DQUxfUExBWUJBQ0tfVElUTEUiIHZhbHVlPSJMb2NhbCBQbGF5YmFjayIvPg0KCQk8dWl0ZXh0IG5hbWU9IkNPTExBQl9MT0NBTF9QTEFZQkFDS0JUTiIgdmFsdWU9Ik9rIi8+DQoJCTx1aXRleHQgbmFtZT0iVU5OQU1FRFNMSURFVElUTEUiIHZhbHVlPSJTbGF5dCAlbiIvPg0KCQk8IS0tIHN1YnN0aXR1dGlvbjogJW4gPT0gc2xpZGUgbnVtYmVyIC0tPg0KCQk8IS0tIHN1YnN0aXR1dGlvbjogJXQgPT0gdG90YWwgc2xpZGUgY291bnQgLS0+DQoJCTx1aXRleHQgbmFtZT0iU0NSVUJCQVJTVEFUVVNfU0xJREVJTkZPIiB2YWx1ZT0iU2xheXQgJW4gLyAldCB8ICIvPg0KCQk8dWl0ZXh0IG5hbWU9IlNDUlVCQkFSU1RBVFVTX1NUT1BQRUQiIHZhbHVlPSJEdXJkdXJ1bGR1Ii8+DQoJCTx1aXRleHQgbmFtZT0iU0NSVUJCQVJTVEFUVVNfUExBWUlORyIgdmFsdWU9Ik95bmF0xLFsxLF5b3IiLz4NCgkJPHVpdGV4dCBuYW1lPSJTQ1JVQkJBUlNUQVRVU19OT0FVRElPIiB2YWx1ZT0iU2VzIFlvayIvPg0KCQk8dWl0ZXh0IG5hbWU9IlNDUlVCQkFSU1RBVFVTX1ZJRFBMQVlJTkciIHZhbHVlPSJWaWRlbyBPeW5hdMSxbMSxeW9yIi8+DQoJCTx1aXRleHQgbmFtZT0iU0NSVUJCQVJTVEFUVVNfTE9BRElORyIgdmFsdWU9IlnDvGtsZW5peW9yIi8+DQoJCTx1aXRleHQgbmFtZT0iU0NSVUJCQVJTVEFUVVNfQlVGRkVSSU5HIiB2YWx1ZT0iQXJhYmVsbGXEn2UgQWzEsW7EsXlvciIvPg0KCQk8dWl0ZXh0IG5hbWU9IlNDUlVCQkFSU1RBVFVTX1FVRVNUSU9OIiB2YWx1ZT0iU29ydXl1IFlhbsSxdGxhIi8+DQoJCTx1aXRleHQgbmFtZT0iU0NSVUJCQVJTVEFUVVNfUkVWSUVXUVVJWiIgdmFsdWU9IlPEsW5hdiDEsG5jZWxlbml5b3IiLz4NCgkJPCEtLSBzdWJzdGl0dXRpb246ICVtID09IG1pbnV0ZXMgcmVtYWluaW5nIC0tPg0KCQk8IS0tIHN1YnN0aXR1dGlvbjogJXMgPT0gc2Vjb25kcyByZW1haW5pbmcgLS0+DQoJCTx1aXRleHQgbmFtZT0iRUxBUFNFRCIgdmFsdWU9IiVtIERha2lrYSAlcyBTYW5peWUgS2FsZMSxIi8+DQoJCTx1aXRleHQgbmFtZT0iTk9URk9VTkQiIHZhbHVlPSJIZXJoYW5naSBCaXIgxZ5leSBCdWx1bm1hZMSxIi8+DQoJCTx1aXRleHQgbmFtZT0iQVRUQUNITUVOVFMiIHZhbHVlPSJFa2xlci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sSwcnRpYmF0Ii8+DQoJCTx1aXRleHQgbmFtZT0iVEFCX1FVSVoiIHZhbHVlPSJTxLFuYXYiLz4NCgkJPHVpdGV4dCBuYW1lPSJUQUJfT1VUTElORSIgdmFsdWU9IkFuYSBIYXQiLz4NCgkJPHVpdGV4dCBuYW1lPSJUQUJfVEhVTUIiIHZhbHVlPSJSZXNpbSIvPg0KCQk8dWl0ZXh0IG5hbWU9IlRBQl9OT1RFUyIgdmFsdWU9Ik5vdGxhciIvPg0KCQk8dWl0ZXh0IG5hbWU9IlRBQl9TRUFSQ0giIHZhbHVlPSJBcmEiLz4NCgkJPHVpdGV4dCBuYW1lPSJTTElERV9IRUFESU5HIiB2YWx1ZT0iU2xheXQgQmHFn2zEscSfxLEiLz4NCgkJPHVpdGV4dCBuYW1lPSJEVVJBVElPTl9IRUFESU5HIiB2YWx1ZT0iU8O8cmUiLz4NCgkJPHVpdGV4dCBuYW1lPSJTRUFSQ0hfSEVBRElORyIgdmFsdWU9Ik1ldG5pIGFyYToiLz4NCgkJPHVpdGV4dCBuYW1lPSJUSFVNQl9IRUFESU5HIiB2YWx1ZT0iU2xheXQiLz4NCgkJPHVpdGV4dCBuYW1lPSJUSFVNQl9JTkZPIiB2YWx1ZT0iU2xheXQgQmHFn2zEscSfxLEvU8O8cmVzaSIvPg0KCQk8dWl0ZXh0IG5hbWU9IkFUVEFDSE5BTUVfSEVBRElORyIgdmFsdWU9IkRvc3lhIEFkxLEiLz4NCgkJPHVpdGV4dCBuYW1lPSJBVFRBQ0hTSVpFX0hFQURJTkciIHZhbHVlPSJCb3l1dCIvPg0KCQk8dWl0ZXh0IG5hbWU9IlNMSURFX05PVEVTIiB2YWx1ZT0iU2xheXQgTm90bGFyxLEiLz4NCgkJPHVpdGV4dCBuYW1lPSJDT1VSU0VfU1RBVFVTIiB2YWx1ZT0iTW9kdWxlIFN0YXR1cyIvPg0KCQk8dWl0ZXh0IG5hbWU9IlBBU1NFRF9TVFJJTkciIHZhbHVlPSJQYXNzZWQiLz4NCgkJPHVpdGV4dCBuYW1lPSJGQUlMRURfU1RSSU5HIiB2YWx1ZT0iRmFpbGVkIi8+DQoJCTwhLS1xdWl6IHBvZCBhbmQgbWVzc2FnZSBib3ggdGV4dHMtLT4NCgkJPHVpdGV4dCBuYW1lPSJRVUlaUE9EX1FVSVpfQVRURU1QVCIgdmFsdWU9IlPEsW5hdiBEZW5lbWVzaToiLz4NCgkJPHVpdGV4dCBuYW1lPSJRVUlaUE9EX1FVSVpfQVRURU1QVF9WQUxVRSIgdmFsdWU9IiVuLyV0Ii8+DQoJCTx1aXRleHQgbmFtZT0iUVVJWlBPRF9RVUlaX1NDT1JFIiB2YWx1ZT0iUHVhbjoiLz4NCgkJPHVpdGV4dCBuYW1lPSJRVUlaUE9EX1FVSVpfUEFTU1NDT1JFIiB2YWx1ZT0iR2XDp21lIFB1YW7EsToiLz4NCgkJPHVpdGV4dCBuYW1lPSJRVUlaUE9EX1FVSVpfTUFYU0NPUkUiIHZhbHVlPSJNYWtzaW11bSBQdWFuOiIvPg0KCQk8dWl0ZXh0IG5hbWU9IlFVSVpQT0RfUVVFU0FUTVBUX1NUUiIgdmFsdWU9IkRlbmVtZTogJW4vJXQiLz4NCgkJPHVpdGV4dCBuYW1lPSJRVUlaUE9EX1FVRVNUWVBFX1NUUiIgdmFsdWU9IlTDvHI6ICVzIi8+DQoJCTx1aXRleHQgbmFtZT0iUVVJWlBPRF9RVUVTVFlQRV9HUkQiIHZhbHVlPSJCYXNhbWFrbMSxIi8+DQoJCTx1aXRleHQgbmFtZT0iUVVJWlBPRF9RVUVTVFlQRV9TVlkiIHZhbHVlPSJBbmtldCIvPg0KCQk8dWl0ZXh0IG5hbWU9IlFVSVpQT0RfUVVJWkFUTVBUX0lORiIgdmFsdWU9IlPEsW7EsXJzxLF6Ii8+DQoJCTx1aXRleHQgbmFtZT0iUVVJWlBPRF9RVUVTQVRNUFRfSU5GIiB2YWx1ZT0iU8SxbsSxcnPEsXoiLz4NCgkJPHVpdGV4dCBuYW1lPSJXQVJOSU5HTVNHX1lFU1NUUklORyIgdmFsdWU9IkV2ZXQiLz4NCgkJPHVpdGV4dCBuYW1lPSJXQVJOSU5HTVNHX05PU1RSSU5HIiB2YWx1ZT0iSGF5xLFyIi8+DQoJCTx1aXRleHQgbmFtZT0iV0FSTklOR01TR19USVRMRVNUUklORyIgdmFsdWU9IlPEsW5hdiBHZXppbm1lIFV5YXLEsXPEsSIvPg0KCQk8dWl0ZXh0IG5hbWU9IldBUk5JTkdNU0dfTVNHU1RSSU5HIiB2YWx1ZT0iQnUgU8SxbmF2ZGEgZGVuZW5tZW1pxZ8gc29ydWxhciB2YXIuJiN4QTsmI3hBO0V2ZXQgc2XDp2VuZcSfaW5pIHTEsWtsYXTEsXJzYW7EsXogU8SxbmF2ZGFuIMOnxLFrYWNha3PEsW7EsXouIFPEsW5hdmEgZGV2YW0gZXRtZWsgacOnaW4gSGF5xLFyIHNlw6dlbmXEn2luaSB0xLFrbGF0xLFuLiIvPg0KCQk8dWl0ZXh0IG5hbWU9IklORk9STUFUSU9OX0gyNjRfRkxBU0hQTEFZRVIiIHZhbHVlPSJCaWxnaXNheWFyxLFuxLF6YSB5w7xrbMO8IG9sYW4gZ2XDp2VybGkgRmxhc2ggUGxheWVyIHPDvHLDvG3DvCBidSB2aWRlb3l1IGRlc3Rla2xlbWl5b3IuIEVuIHNvbiBGbGFzaCBQbGF5ZXIgc8O8csO8bcO8bsO8IGluZGlybWVrIGnDp2luIHZpZGVvIGFsYW7EsW7EsSB0xLFrbGF0xLF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LYXTEsWzEsW1jxLFsYXJhIGtlbmFyIMOndWJ1xJ91bnUgZ8O2c3RlciIvPg0KCQk8dWl0ZXh0IG5hbWU9Ik1VVEUiIHZhbHVlPSJTZXNzaXoiLz4NCgkJPHVpdGV4dCBuYW1lPSJET0NXUkFQX1RJVExFIiB2YWx1ZT0iUHJlc2VudGVyIERvc3lhIEVraSIvPg0KCQk8dWl0ZXh0IG5hbWU9IkRPQ1dSQVBfTVNHIiB2YWx1ZT0iQmlsZ2lzYXlhcsSxbWEgS2F5ZGV0Ii8+DQoJCTx1aXRleHQgbmFtZT0iRE9DV1JBUF9QUk9NUFQiIHZhbHVlPSLEsG5kaXJtZWsgacOnaW4gVMSxa2xhdMSxbiIvPg0KCTwvbGFuZ3VhZ2U+DQoJPGxhbmd1YWdlIGlkPSJydS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QVRUQUNITUVOVF9QUkVWSUVXX1dBUk5JTkdNU0dfVElUTEVTVFJJTkciIHZhbHVlPSJBdHRhY2htZW50IFdhcm5pbmciLz4NCgkJPHVpdGV4dCBuYW1lPSJBVFRBQ0hNRU5UX1BSRVZJRVdfV0FSTklOR01TRyIgdmFsdWU9IkF0dGFjaG1lbnRzIGRvIG5vdCBvcGVuIGluIFByZXZpZXcgbW9kZS4gUGxlYXNlIHVzZSBwdWJsaXNoIHRvIHNlZSB0aGUgcmVzdWx0cyIvPg0KCQk8dWl0ZXh0IG5hbWU9IlVOTkFNRURTTElERVRJVExFIiB2YWx1ZT0i0KHQu9Cw0LnQtCAlbiIvPg0KCQk8dWl0ZXh0IG5hbWU9IkNPTExBQl9MT0NBTF9QTEFZQkFDS19NU0ciIHZhbHVlPSJDb250ZW50IGlzIGJlaW5nIHBsYXllZCBsb2NhbGx5LlxuIENvbGxhYm9yYXRpb24gZG9lcyBub3Qgd29yayBpbiB0aGlzIG1vZGUiLz4NCgkJPHVpdGV4dCBuYW1lPSJDT0xMQUJfTE9DQUxfUExBWUJBQ0tfVElUTEUiIHZhbHVlPSJMb2NhbCBQbGF5YmFjayIvPg0KCQk8dWl0ZXh0IG5hbWU9IkNPTExBQl9MT0NBTF9QTEFZQkFDS0JUTiIgdmFsdWU9Ik9rIi8+DQoJCTwhLS0gc3Vic3RpdHV0aW9uOiAlbiA9PSBzbGlkZSBudW1iZXIgLS0+DQoJCTwhLS0gc3Vic3RpdHV0aW9uOiAldCA9PSB0b3RhbCBzbGlkZSBjb3VudCAtLT4NCgkJPHVpdGV4dCBuYW1lPSJTQ1JVQkJBUlNUQVRVU19TTElERUlORk8iIHZhbHVlPSLQodC70LDQudC0ICVuIC8gJXQgfCAiLz4NCgkJPHVpdGV4dCBuYW1lPSJTQ1JVQkJBUlNUQVRVU19TVE9QUEVEIiB2YWx1ZT0i0J7RgdGC0LDQvdC+0LLQu9C10L3QviIvPg0KCQk8dWl0ZXh0IG5hbWU9IlNDUlVCQkFSU1RBVFVTX1BMQVlJTkciIHZhbHVlPSLQktC+0YHQv9GA0L7QuNC30LLQtdC00LXQvdC40LUiLz4NCgkJPHVpdGV4dCBuYW1lPSJTQ1JVQkJBUlNUQVRVU19OT0FVRElPIiB2YWx1ZT0i0J3QtdGCINCw0YPQtNC40L4iLz4NCgkJPHVpdGV4dCBuYW1lPSJTQ1JVQkJBUlNUQVRVU19WSURQTEFZSU5HIiB2YWx1ZT0i0JLQvtGB0L/RgNC+0LjQt9Cy0LXQtNC10L3QuNC1INCy0LjQtNC10L4iLz4NCgkJPHVpdGV4dCBuYW1lPSJTQ1JVQkJBUlNUQVRVU19MT0FESU5HIiB2YWx1ZT0i0JfQsNCz0YDRg9C30LrQsCIvPg0KCQk8dWl0ZXh0IG5hbWU9IlNDUlVCQkFSU1RBVFVTX0JVRkZFUklORyIgdmFsdWU9ItCR0YPRhNC10YDQuNC30LDRhtC40Y8iLz4NCgkJPHVpdGV4dCBuYW1lPSJTQ1JVQkJBUlNUQVRVU19RVUVTVElPTiIgdmFsdWU9ItCe0YLQstC10YIg0L3QsCDQstC+0L/RgNC+0YEiLz4NCgkJPHVpdGV4dCBuYW1lPSJTQ1JVQkJBUlNUQVRVU19SRVZJRVdRVUlaIiB2YWx1ZT0i0J7QsdC30L7RgCDQvtC/0YDQvtGB0LAiLz4NCgkJPCEtLSBzdWJzdGl0dXRpb246ICVtID09IG1pbnV0ZXMgcmVtYWluaW5nIC0tPg0KCQk8IS0tIHN1YnN0aXR1dGlvbjogJXMgPT0gc2Vjb25kcyByZW1haW5pbmcgLS0+DQoJCTx1aXRleHQgbmFtZT0iRUxBUFNFRCIgdmFsdWU9ItCe0YHRgtCw0LvQvtGB0YwgJW0g0LzQuNC9LiAlcyDRgSIvPg0KCQk8dWl0ZXh0IG5hbWU9Ik5PVEZPVU5EIiB2YWx1ZT0i0J3QuNGH0LXQs9C+INC90LUg0L3QsNC50LTQtdC90L4iLz4NCgkJPHVpdGV4dCBuYW1lPSJBVFRBQ0hNRU5UUyIgdmFsdWU9ItCS0LvQvtC20LXQvdC40Y8iLz4NCgkJPCEtLSBzdWJzdGl0dXRpb246ICVwID09IGN1cnJlbnQgc3BlYWtlcidzIHRpdGxlIC0tPg0KCQk8dWl0ZXh0IG5hbWU9IkJJT1dJTl9USVRMRSIgdmFsdWU9ItCR0LjQvtCz0YDQsNGE0LjRjzogJXAiLz4NCgkJPHVpdGV4dCBuYW1lPSJCSU9CVE5fVElUTEUiIHZhbHVlPSLQkdC40L7Qs9GA0LDRhNC40Y8iLz4NCgkJPHVpdGV4dCBuYW1lPSJESVZJREVSQlROX1RJVExFIiB2YWx1ZT0ifCIvPg0KCQk8dWl0ZXh0IG5hbWU9IkNPTlRBQ1RCVE5fVElUTEUiIHZhbHVlPSLQmtC+0L3RgtCw0LrRgiIvPg0KCQk8dWl0ZXh0IG5hbWU9IlRBQl9RVUlaIiB2YWx1ZT0i0J7Qv9GA0L7RgSIvPg0KCQk8dWl0ZXh0IG5hbWU9IlRBQl9PVVRMSU5FIiB2YWx1ZT0i0KHRhdC10LzQsCIvPg0KCQk8dWl0ZXh0IG5hbWU9IlRBQl9USFVNQiIgdmFsdWU9ItCR0LXQs9GD0L3QvtC6Ii8+DQoJCTx1aXRleHQgbmFtZT0iVEFCX05PVEVTIiB2YWx1ZT0i0JfQsNC80LXRgtC60LgiLz4NCgkJPHVpdGV4dCBuYW1lPSJUQUJfU0VBUkNIIiB2YWx1ZT0i0J/QvtC40YHQuiIvPg0KCQk8dWl0ZXh0IG5hbWU9IlNMSURFX0hFQURJTkciIHZhbHVlPSLQl9Cw0LPQvtC70L7QstC+0Log0YHQu9Cw0LnQtNCwIi8+DQoJCTx1aXRleHQgbmFtZT0iRFVSQVRJT05fSEVBRElORyIgdmFsdWU9ItCU0LvQuNGCLdGB0YLRjCIvPg0KCQk8dWl0ZXh0IG5hbWU9IlNFQVJDSF9IRUFESU5HIiB2YWx1ZT0i0J/QvtC40YHQuiDRgtC10LrRgdGC0LA6Ii8+DQoJCTx1aXRleHQgbmFtZT0iVEhVTUJfSEVBRElORyIgdmFsdWU9ItCh0LvQsNC50LQiLz4NCgkJPHVpdGV4dCBuYW1lPSJUSFVNQl9JTkZPIiB2YWx1ZT0i0J3QsNC30LLQsNC90LjQtS/QtNC70LjRgi3QvdC+0YHRgtGMIi8+DQoJCTx1aXRleHQgbmFtZT0iQVRUQUNITkFNRV9IRUFESU5HIiB2YWx1ZT0i0JjQvNGPINGE0LDQudC70LAiLz4NCgkJPHVpdGV4dCBuYW1lPSJBVFRBQ0hTSVpFX0hFQURJTkciIHZhbHVlPSLQoNCw0LfQvNC10YAiLz4NCgkJPHVpdGV4dCBuYW1lPSJTTElERV9OT1RFUyIgdmFsdWU9ItCX0LDQvNC10YLQutC4INC6INGB0LvQsNC50LTRgyIvPg0KCQk8dWl0ZXh0IG5hbWU9IkNPVVJTRV9TVEFUVVMiIHZhbHVlPSJNb2R1bGUgU3RhdHVzIi8+DQoJCTx1aXRleHQgbmFtZT0iUEFTU0VEX1NUUklORyIgdmFsdWU9IlBhc3NlZCIvPg0KCQk8dWl0ZXh0IG5hbWU9IkZBSUxFRF9TVFJJTkciIHZhbHVlPSJGYWlsZWQiLz4NCgkJPCEtLXF1aXogcG9kIGFuZCBtZXNzYWdlIGJveCB0ZXh0cy0tPg0KCQk8dWl0ZXh0IG5hbWU9IlFVSVpQT0RfUVVJWl9BVFRFTVBUIiB2YWx1ZT0i0J/QvtC/0YvRgtC60LAg0L/RgNC+0LnRgtC4INC+0L/RgNC+0YE6Ii8+DQoJCTx1aXRleHQgbmFtZT0iUVVJWlBPRF9RVUlaX0FUVEVNUFRfVkFMVUUiIHZhbHVlPSIlbiDQuNC3ICV0Ii8+DQoJCTx1aXRleHQgbmFtZT0iUVVJWlBPRF9RVUlaX1NDT1JFIiB2YWx1ZT0i0J3QsNCx0YDQsNC90L4g0LHQsNC70LvQvtCyOiIvPg0KCQk8dWl0ZXh0IG5hbWU9IlFVSVpQT0RfUVVJWl9QQVNTU0NPUkUiIHZhbHVlPSLQn9GA0L7RhdC+0LTQvdC+0Lkg0YDQtdC30YPQu9GM0YLQsNGCOiIvPg0KCQk8dWl0ZXh0IG5hbWU9IlFVSVpQT0RfUVVJWl9NQVhTQ09SRSIgdmFsdWU9ItCc0LDQutGB0LjQvNCw0LvRjNC90YvQuSDRgNC10LfRg9C70YzRgtCw0YI6Ii8+DQoJCTx1aXRleHQgbmFtZT0iUVVJWlBPRF9RVUVTQVRNUFRfU1RSIiB2YWx1ZT0i0J/QvtC/0YvRgtC60LA6ICVuINC40LcgJXQiLz4NCgkJPHVpdGV4dCBuYW1lPSJRVUlaUE9EX1FVRVNUWVBFX1NUUiIgdmFsdWU9ItCi0LjQvzogJXMiLz4NCgkJPHVpdGV4dCBuYW1lPSJRVUlaUE9EX1FVRVNUWVBFX0dSRCIgdmFsdWU9ItChINC+0YbQtdC90LrQvtC5Ii8+DQoJCTx1aXRleHQgbmFtZT0iUVVJWlBPRF9RVUVTVFlQRV9TVlkiIHZhbHVlPSLQntCx0LfQvtGAIi8+DQoJCTx1aXRleHQgbmFtZT0iUVVJWlBPRF9RVUlaQVRNUFRfSU5GIiB2YWx1ZT0i0JHQvtC70YzRiNC+0LUg0YfQuNGB0LvQviIvPg0KCQk8dWl0ZXh0IG5hbWU9IlFVSVpQT0RfUVVFU0FUTVBUX0lORiIgdmFsdWU9ItCR0L7Qu9GM0YjQvtC1INGH0LjRgdC70L4iLz4NCgkJPHVpdGV4dCBuYW1lPSJXQVJOSU5HTVNHX1lFU1NUUklORyIgdmFsdWU9ItCU0LAiLz4NCgkJPHVpdGV4dCBuYW1lPSJXQVJOSU5HTVNHX05PU1RSSU5HIiB2YWx1ZT0i0J3QtdGCIi8+DQoJCTx1aXRleHQgbmFtZT0iV0FSTklOR01TR19USVRMRVNUUklORyIgdmFsdWU9ItCf0YDQtdC00YPQv9GA0LXQttC00LXQvdC40LUg0L4g0L3QsNCy0LjQs9Cw0YbQuNC4INCyINC+0L/RgNC+0YHQtSIvPg0KCQk8dWl0ZXh0IG5hbWU9IldBUk5JTkdNU0dfTVNHU1RSSU5HIiB2YWx1ZT0i0JIg0L7Qv9GA0L7RgdC1INC+0YHRgtCw0LvQuNGB0Ywg0L3QtdC+0YLQstC10YfQtdC90L3Ri9C1INCy0L7Qv9GA0L7RgdGLLtCd0LDQttCw0YLQuNC1INC60L3QvtC/0LrQuCAmcXVvdDvQlNCwJnF1b3Q7INC/0YDQuNCy0LXQtNC10YIg0Log0LfQsNC60YDRi9GC0LjRjiDQvtC/0YDQvtGB0LAuINCd0LDQttCw0YLQuNC1INC60L3QvtC/0LrQuCAmcXVvdDvQndC10YImcXVvdDsg0L/RgNC+0LTQvtC70LbQuNGCINC+0L/RgNC+0YEuIi8+DQoJCTx1aXRleHQgbmFtZT0iSU5GT1JNQVRJT05fSDI2NF9GTEFTSFBMQVlFUiIgdmFsdWU9ItCi0LXQutGD0YnQsNGPINCy0LXRgNGB0LjRjyDQv9GA0L7QuNCz0YDRi9Cy0LDRgtC10LvRjyBGbGFzaCBQbGF5ZXIsINGD0YHRgtCw0L3QvtCy0LvQtdC90L3QsNGPINC90LAg0Y3RgtC+0Lwg0LrQvtC80L/RjNGO0YLQtdGA0LUsINC90LUg0L/QvtC00LTQtdGA0LbQuNCy0LDQtdGCINGN0YLQviDQstC40LTQtdC+LiDQqdC10LvQutC90LjRgtC1INCyINC+0LHQu9Cw0YHRgtC4INCy0LjQtNC10L4sINGH0YLQvtCx0Ysg0LfQsNCz0YDRg9C30LjRgtGMINC/0L7RgdC70LXQtNC90Y7RjiDQstC10YDRgdC40Y4g0L/RgNC+0LjQs9GA0YvQstCw0YLQtdC70Y8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LQn9C+0LrQsNC30YvQstCw0YLRjCDQstGA0LXQt9C60YMg0YPRh9Cw0YHRgtC90LjQutCw0LwiLz4NCgkJPHVpdGV4dCBuYW1lPSJNVVRFIiB2YWx1ZT0i0J7RgtC60LvRjtGH0LjRgtGMINC30LLRg9C6Ii8+DQoJCTx1aXRleHQgbmFtZT0iRE9DV1JBUF9USVRMRSIgdmFsdWU9ItCS0LvQvtC20LXQvdC40LUg0LIg0YTQsNC50LsgQWRvYmUgUHJlc2VudGVyIi8+DQoJCTx1aXRleHQgbmFtZT0iRE9DV1JBUF9NU0ciIHZhbHVlPSLQodC+0YXRgNCw0L3QuNGC0Ywg0LIg0L/QsNC/0LrRgyAmcXVvdDvQnNC+0Lkg0LrQvtC80L/RjNGO0YLQtdGAJnF1b3Q7Ii8+DQoJCTx1aXRleHQgbmFtZT0iRE9DV1JBUF9QUk9NUFQiIHZhbHVlPSLQqdC10LvQutC90YPRgtGMINC00LvRjyDQt9Cw0LPRgNGD0LfQutC4Ii8+DQoJPC9sYW5ndWFnZT4NCjwvY29uZmlndXJhdGlvbj4NCg==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1"/>
  <p:tag name="MMPROD_SCALEOPERATION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1) ]]&gt;&lt;/Text&gt;&lt;FontSize&gt;&lt;![CDATA[28]]&gt;&lt;/FontSize&gt;&lt;Left&gt;&lt;![CDATA[85]]&gt;&lt;/Left&gt;&lt;Top&gt;&lt;![CDATA[129.6]]&gt;&lt;/Top&gt;&lt;/ChangeData&gt;"/>
  <p:tag name="MMPROD_ABSOLUTEPOSITIONID" val="1041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Nước ở trên, dầu ăn ở dưới]]&gt;&lt;/Text&gt;&lt;FontSize&gt;&lt;![CDATA[28]]&gt;&lt;/FontSize&gt;&lt;Left&gt;&lt;![CDATA[120]]&gt;&lt;/Left&gt;&lt;Top&gt;&lt;![CDATA[129.6]]&gt;&lt;/Top&gt;&lt;/ChangeData&gt;"/>
  <p:tag name="MMPROD_ABSOLUTEPOSITIONID" val="1021"/>
  <p:tag name="PRESENTER_SHAPETEXTINFO" val="&lt;ShapeTextInfo&gt;&lt;TableIndex row=&quot;-1&quot; col=&quot;-1&quot;&gt;&lt;linesCount val=&quot;1&quot;/&gt;&lt;lineCharCount val=&quot;26&quot;/&gt;&lt;/TableIndex&gt;&lt;/ShapeTextInfo&gt;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1"/>
  <p:tag name="MMPROD_SCALEOPERATION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Làm lại]]&gt;&lt;/Text&gt;&lt;FontSize&gt;&lt;![CDATA[14]]&gt;&lt;/FontSize&gt;&lt;Left&gt;&lt;![CDATA[570.9677]]&gt;&lt;/Left&gt;&lt;Top&gt;&lt;![CDATA[557.3824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566.6995]]&gt;&lt;/Left&gt;&lt;Top&gt;&lt;![CDATA[454.3013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1,164890123,D:\BAIDUTHICO+PHUONG\BAIDUTHIPHUONG\TEPNGUON\THI NGHIEM HTML5_pptx\Media.ppcx"/>
  <p:tag name="HTML_SHAPEINFO" val="&lt;SlideThumbPath val=&quot;Slide11.PNG&quot;/&gt;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B36A9754-EFC3-4126-B5F4-28BE21187DE1}_11.png&quot;/&gt;&lt;left val=&quot;120&quot;/&gt;&lt;top val=&quot;168&quot;/&gt;&lt;width val=&quot;421&quot;/&gt;&lt;height val=&quot;99&quot;/&gt;&lt;hasText val=&quot;1&quot;/&gt;&lt;/Image&gt;&lt;/ThreeDShapeInfo&gt;"/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DURATION" val="39305"/>
  <p:tag name="MMPROD_DELAY" val="0"/>
  <p:tag name="MMPROD_FADE_EFFECT_IN" val="0"/>
  <p:tag name="MMPROD_FADE_EFFECT_OUT" val="0"/>
  <p:tag name="MMPROD_FADE_SPEED" val="1"/>
  <p:tag name="MMPROD_MUTE_AUDIO" val="0"/>
  <p:tag name="MMPROD_IS_H264" val="1"/>
  <p:tag name="SLIDEID" val="267"/>
  <p:tag name="MMPROD_FLV_FILE_PATH" val="D:\BAIDUTHICO+PHUONG\BAIDUTHIPHUONG\TEPNGUON\THI NGHIEM HTML5_pptx\Assets\ket qua co lam lan 1_267_1_76503.mp4"/>
  <p:tag name="MMPROD_START_TIME" val="0"/>
  <p:tag name="MMPROD_STOP_TIME" val="39305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89]]&gt;&lt;/SlideID&gt;&lt;/ChangeData&gt;"/>
  <p:tag name="PPSNARRATION" val="12,164890123,D:\BAIDUTHICO+PHUONG\BAIDUTHIPHUONG\TEPNGUON\THI NGHIEM HTML5_pptx\Media.ppcx"/>
  <p:tag name="MMPROD_PASSDATA" val="&lt;object type=&quot;10050&quot; unique_id=&quot;10041&quot;&gt;&lt;property id=&quot;10020&quot; value=&quot;2&quot;/&gt;&lt;property id=&quot;10102&quot; value=&quot;1&quot;/&gt;&lt;property id=&quot;10191&quot; value=&quot;32&quot;/&gt;&lt;/object&gt;"/>
  <p:tag name="MMPROD_FAILDATA" val="&lt;object type=&quot;10051&quot; unique_id=&quot;10042&quot;&gt;&lt;property id=&quot;10020&quot; value=&quot;3&quot;/&gt;&lt;property id=&quot;10021&quot; value=&quot;268&quot;/&gt;&lt;property id=&quot;10101&quot; value=&quot;[jumptoframe],Value=268,&quot;/&gt;&lt;property id=&quot;10102&quot; value=&quot;1&quot;/&gt;&lt;property id=&quot;10191&quot; value=&quot;33&quot;/&gt;&lt;/object&gt;"/>
  <p:tag name="MMPROD_ID" val="10060"/>
  <p:tag name="MMPROD_TYPE" val="10008"/>
  <p:tag name="MMPROD_DATA" val="&lt;property id=&quot;10026&quot; value=&quot;10&quot;/&gt;&lt;property id=&quot;10027&quot; value=&quot;Interaction10039&quot;/&gt;&lt;property id=&quot;10028&quot; value=&quot;0&quot;/&gt;&lt;property id=&quot;10063&quot; value=&quot;2&quot;/&gt;&lt;property id=&quot;10070&quot; value=&quot;Câu hỏi 3&quot;/&gt;&lt;property id=&quot;10098&quot; value=&quot;Multiple choice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3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12"/>
  <p:tag name="MMPROD_PARENTQUESTIONGROUPID" val="-1"/>
  <p:tag name="QUIZCLIPSSOURCE" val="164890123,D:\BAIDUTHICO+PHUONG\BAIDUTHIPHUONG\TEPNGUON\THI NGHIEM HTML5_pptx\Media.ppcx"/>
  <p:tag name="HTML_SHAPEINFO" val="&lt;SlideThumbPath val=&quot;Slide12.PNG&quot;/&gt;"/>
  <p:tag name="MMPROD_ANSWERCOUNT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39"/>
  <p:tag name="MMPROD_ABSOLUTEPOSITIONID" val="100"/>
  <p:tag name="MMPROD_LASTVALUES" val="&lt;ChangeData&gt;&lt;Text&gt;&lt;![CDATA[Điều gì sẽ xảy ra?]]&gt;&lt;/Text&gt;&lt;FontSize&gt;&lt;![CDATA[44]]&gt;&lt;/FontSize&gt;&lt;Left&gt;&lt;![CDATA[0]]&gt;&lt;/Left&gt;&lt;Top&gt;&lt;![CDATA[0]]&gt;&lt;/Top&gt;&lt;/ChangeData&gt;"/>
  <p:tag name="HTML_SHAPEINFO" val="&lt;ThreeDShapeInfo&gt;&lt;uuid val=&quot;100&quot;/&gt;&lt;isInvalidForFieldText val=&quot;0&quot;/&gt;&lt;Image&gt;&lt;filename val=&quot;C:\Users\ADMINI~1\AppData\Local\Temp\PR\data\asimages\{0304EF96-485D-4285-AA6A-C0A924CF9607}_12.png&quot;/&gt;&lt;left val=&quot;36&quot;/&gt;&lt;top val=&quot;0&quot;/&gt;&lt;width val=&quot;649&quot;/&gt;&lt;height val=&quot;91&quot;/&gt;&lt;hasText val=&quot;1&quot;/&gt;&lt;/Image&gt;&lt;/ThreeDShapeInfo&gt;"/>
  <p:tag name="PRESENTER_SHAPETEXTINFO" val="&lt;ShapeTextInfo&gt;&lt;TableIndex row=&quot;-1&quot; col=&quot;-1&quot;&gt;&lt;linesCount val=&quot;1&quot;/&gt;&lt;lineCharCount val=&quot;18&quot;/&gt;&lt;/TableIndex&gt;&lt;/ShapeTextInfo&gt;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Đúng rồi-Nhấp chuột để tiếp tục]]&gt;&lt;/Text&gt;&lt;FontSize&gt;&lt;![CDATA[18]]&gt;&lt;/FontSize&gt;&lt;Left&gt;&lt;![CDATA[0]]&gt;&lt;/Left&gt;&lt;Top&gt;&lt;![CDATA[0]]&gt;&lt;/Top&gt;&lt;/ChangeData&gt;"/>
  <p:tag name="PRESENTER_SHAPEINFO" val="&lt;ThreeDShapeInfo&gt;&lt;uuid val=&quot;{E7442AD5-C633-4940-BA5C-38E401D3D346}&quot;/&gt;&lt;isInvalidForFieldText val=&quot;0&quot;/&gt;&lt;Image&gt;&lt;filename val=&quot;C:\Users\ADMINI~1\AppData\Local\Temp\PR\data\asimages\{E7442AD5-C633-4940-BA5C-38E401D3D346}_12.png&quot;/&gt;&lt;left val=&quot;0&quot;/&gt;&lt;top val=&quot;486&quot;/&gt;&lt;width val=&quot;271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31&quot;/&gt;&lt;/TableIndex&gt;&lt;/ShapeTextInfo&gt;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Sai rồi-Nhấp chuột để tiếp tục]]&gt;&lt;/Text&gt;&lt;FontSize&gt;&lt;![CDATA[18]]&gt;&lt;/FontSize&gt;&lt;Left&gt;&lt;![CDATA[0]]&gt;&lt;/Left&gt;&lt;Top&gt;&lt;![CDATA[0]]&gt;&lt;/Top&gt;&lt;/ChangeData&gt;"/>
  <p:tag name="PRESENTER_SHAPEINFO" val="&lt;ThreeDShapeInfo&gt;&lt;uuid val=&quot;{3253798A-79A6-486D-ACB9-EDB68E850CD9}&quot;/&gt;&lt;isInvalidForFieldText val=&quot;0&quot;/&gt;&lt;Image&gt;&lt;filename val=&quot;C:\Users\ADMINI~1\AppData\Local\Temp\PR\data\asimages\{3253798A-79A6-486D-ACB9-EDB68E850CD9}_12.png&quot;/&gt;&lt;left val=&quot;0&quot;/&gt;&lt;top val=&quot;479&quot;/&gt;&lt;width val=&quot;271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30&quot;/&gt;&lt;/TableIndex&gt;&lt;/ShapeTextInfo&gt;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MMPROD_LASTVALUES" val="&lt;ChangeData&gt;&lt;Text&gt;&lt;![CDATA[Chúc mừng bạn đã trả lời đúng]]&gt;&lt;/Text&gt;&lt;FontSize&gt;&lt;![CDATA[18]]&gt;&lt;/FontSize&gt;&lt;Left&gt;&lt;![CDATA[0]]&gt;&lt;/Left&gt;&lt;Top&gt;&lt;![CDATA[0]]&gt;&lt;/Top&gt;&lt;/ChangeData&gt;"/>
  <p:tag name="PRESENTER_SHAPEINFO" val="&lt;ThreeDShapeInfo&gt;&lt;uuid val=&quot;{213254A9-ED01-45C1-AD00-BCA88A54A8B0}&quot;/&gt;&lt;isInvalidForFieldText val=&quot;0&quot;/&gt;&lt;Image&gt;&lt;filename val=&quot;C:\Users\ADMINI~1\AppData\Local\Temp\PR\data\asimages\{213254A9-ED01-45C1-AD00-BCA88A54A8B0}_12.png&quot;/&gt;&lt;left val=&quot;-8&quot;/&gt;&lt;top val=&quot;489&quot;/&gt;&lt;width val=&quot;271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29&quot;/&gt;&lt;/TableIndex&gt;&lt;/ShapeTextInfo&gt;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Câu trả lời là]]&gt;&lt;/Text&gt;&lt;FontSize&gt;&lt;![CDATA[18]]&gt;&lt;/FontSize&gt;&lt;Left&gt;&lt;![CDATA[0]]&gt;&lt;/Left&gt;&lt;Top&gt;&lt;![CDATA[0]]&gt;&lt;/Top&gt;&lt;/ChangeData&gt;"/>
  <p:tag name="PRESENTER_SHAPEINFO" val="&lt;ThreeDShapeInfo&gt;&lt;uuid val=&quot;{8A77248D-F8D9-45C9-9FAC-72465AE76F32}&quot;/&gt;&lt;isInvalidForFieldText val=&quot;0&quot;/&gt;&lt;Image&gt;&lt;filename val=&quot;C:\Users\ADMINI~1\AppData\Local\Temp\PR\data\asimages\{8A77248D-F8D9-45C9-9FAC-72465AE76F32}_12.png&quot;/&gt;&lt;left val=&quot;-12&quot;/&gt;&lt;top val=&quot;477&quot;/&gt;&lt;width val=&quot;541&quot;/&gt;&lt;height val=&quot;71&quot;/&gt;&lt;hasText val=&quot;1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MMPROD_LASTVALUES" val="&lt;ChangeData&gt;&lt;Text&gt;&lt;![CDATA[Đáp án đúng là]]&gt;&lt;/Text&gt;&lt;FontSize&gt;&lt;![CDATA[18]]&gt;&lt;/FontSize&gt;&lt;Left&gt;&lt;![CDATA[0]]&gt;&lt;/Left&gt;&lt;Top&gt;&lt;![CDATA[0]]&gt;&lt;/Top&gt;&lt;/ChangeData&gt;"/>
  <p:tag name="PRESENTER_SHAPEINFO" val="&lt;ThreeDShapeInfo&gt;&lt;uuid val=&quot;{752E72F4-C2F0-461A-AAFB-6DA54DD288F0}&quot;/&gt;&lt;isInvalidForFieldText val=&quot;0&quot;/&gt;&lt;Image&gt;&lt;filename val=&quot;C:\Users\ADMINI~1\AppData\Local\Temp\PR\data\asimages\{752E72F4-C2F0-461A-AAFB-6DA54DD288F0}_12.png&quot;/&gt;&lt;left val=&quot;-17&quot;/&gt;&lt;top val=&quot;473&quot;/&gt;&lt;width val=&quot;541&quot;/&gt;&lt;height val=&quot;71&quot;/&gt;&lt;hasText val=&quot;1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Bạn chưa hoàn thành câu hỏi]]&gt;&lt;/Text&gt;&lt;FontSize&gt;&lt;![CDATA[18]]&gt;&lt;/FontSize&gt;&lt;Left&gt;&lt;![CDATA[0]]&gt;&lt;/Left&gt;&lt;Top&gt;&lt;![CDATA[0]]&gt;&lt;/Top&gt;&lt;/ChangeData&gt;"/>
  <p:tag name="PRESENTER_SHAPEINFO" val="&lt;ThreeDShapeInfo&gt;&lt;uuid val=&quot;{FED1D9E2-4DAF-467B-9E26-BC0135C6F525}&quot;/&gt;&lt;isInvalidForFieldText val=&quot;0&quot;/&gt;&lt;Image&gt;&lt;filename val=&quot;C:\Users\ADMINI~1\AppData\Local\Temp\PR\data\asimages\{FED1D9E2-4DAF-467B-9E26-BC0135C6F525}_12.png&quot;/&gt;&lt;left val=&quot;0&quot;/&gt;&lt;top val=&quot;483&quot;/&gt;&lt;width val=&quot;271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27&quot;/&gt;&lt;/TableIndex&gt;&lt;/ShapeTextInfo&gt;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Bạn phải hoàn thành câu hỏi trước khi tiếp tục]]&gt;&lt;/Text&gt;&lt;FontSize&gt;&lt;![CDATA[18]]&gt;&lt;/FontSize&gt;&lt;Left&gt;&lt;![CDATA[0]]&gt;&lt;/Left&gt;&lt;Top&gt;&lt;![CDATA[0]]&gt;&lt;/Top&gt;&lt;/ChangeData&gt;"/>
  <p:tag name="PRESENTER_SHAPEINFO" val="&lt;ThreeDShapeInfo&gt;&lt;uuid val=&quot;{94D3B8E2-6943-46D8-8DCB-8719B1901B31}&quot;/&gt;&lt;isInvalidForFieldText val=&quot;0&quot;/&gt;&lt;Image&gt;&lt;filename val=&quot;C:\Users\ADMINI~1\AppData\Local\Temp\PR\data\asimages\{94D3B8E2-6943-46D8-8DCB-8719B1901B31}_12.png&quot;/&gt;&lt;left val=&quot;-14&quot;/&gt;&lt;top val=&quot;477&quot;/&gt;&lt;width val=&quot;292&quot;/&gt;&lt;height val=&quot;70&quot;/&gt;&lt;hasText val=&quot;1&quot;/&gt;&lt;/Image&gt;&lt;/ThreeDShapeInfo&gt;"/>
  <p:tag name="PRESENTER_SHAPETEXTINFO" val="&lt;ShapeTextInfo&gt;&lt;TableIndex row=&quot;-1&quot; col=&quot;-1&quot;&gt;&lt;linesCount val=&quot;2&quot;/&gt;&lt;lineCharCount val=&quot;34&quot;/&gt;&lt;lineCharCount val=&quot;12&quot;/&gt;&lt;/TableIndex&gt;&lt;/ShapeText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6]]&gt;&lt;/Left&gt;&lt;Top&gt;&lt;![CDATA[450.3013]]&gt;&lt;/Top&gt;&lt;/ChangeData&gt;"/>
  <p:tag name="HTML_SHAPEINFO" val="&lt;ThreeDShapeInfo&gt;&lt;uuid val=&quot;104&quot;/&gt;&lt;isInvalidForFieldText val=&quot;0&quot;/&gt;&lt;Image&gt;&lt;filename val=&quot;C:\Users\ADMINI~1\AppData\Local\Temp\PR\data\asimages\{4C2BD59D-F96D-40DC-BA26-B2D8D5E6F740}_12.png&quot;/&gt;&lt;left val=&quot;496&quot;/&gt;&lt;top val=&quot;450&quot;/&gt;&lt;width val=&quot;91&quot;/&gt;&lt;height val=&quot;36&quot;/&gt;&lt;hasText val=&quot;1&quot;/&gt;&lt;/Image&gt;&lt;/ThreeDShapeInfo&gt;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8]]&gt;&lt;/Left&gt;&lt;Top&gt;&lt;![CDATA[450.3013]]&gt;&lt;/Top&gt;&lt;/ChangeData&gt;"/>
  <p:tag name="HTML_SHAPEINFO" val="&lt;ThreeDShapeInfo&gt;&lt;uuid val=&quot;106&quot;/&gt;&lt;isInvalidForFieldText val=&quot;0&quot;/&gt;&lt;Image&gt;&lt;filename val=&quot;C:\Users\ADMINI~1\AppData\Local\Temp\PR\data\asimages\{4FA40F96-DE08-45FC-835A-A2660B0BDCDC}_12.png&quot;/&gt;&lt;left val=&quot;595&quot;/&gt;&lt;top val=&quot;573&quot;/&gt;&lt;width val=&quot;91&quot;/&gt;&lt;height val=&quot;36&quot;/&gt;&lt;hasText val=&quot;1&quot;/&gt;&lt;/Image&gt;&lt;/ThreeDShapeInfo&gt;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53]]&gt;&lt;/Left&gt;&lt;Top&gt;&lt;![CDATA[129.6]]&gt;&lt;/Top&gt;&lt;/ChangeData&gt;"/>
  <p:tag name="MMPROD_ID" val="10043"/>
  <p:tag name="MMPROD_TYPE" val="10018"/>
  <p:tag name="MMPROD_DATA" val="&lt;property id=&quot;10074&quot; value=&quot;0&quot;/&gt;&lt;property id=&quot;10193&quot; value=&quot;1&quot;/&gt;&lt;property id=&quot;10199&quot; value=&quot;0&quot;/&gt;&lt;object type=&quot;10049&quot; unique_id=&quot;10044&quot;&gt;&lt;property id=&quot;10020&quot; value=&quot;3&quot;/&gt;&lt;property id=&quot;10021&quot; value=&quot;257&quot;/&gt;&lt;property id=&quot;10101&quot; value=&quot;[jumptoframe],Value=257,&quot;/&gt;&lt;property id=&quot;10102&quot; value=&quot;0&quot;/&gt;&lt;property id=&quot;10191&quot; value=&quot;34&quot;/&gt;&lt;/object&gt;"/>
  <p:tag name="MMPROD_COLLECTIONCONTAINERID" val="10040"/>
  <p:tag name="MMPROD_PARENTID" val="10060"/>
  <p:tag name="MMPROD_ANSWERLETTER" val="1) "/>
  <p:tag name="HTML_AUTOSHAPE_INFO" val="&lt;ThreeDShapeInfo&gt;&lt;uuid val=&quot;1001&quot;/&gt;&lt;isInvalidForFieldText val=&quot;0&quot;/&gt;&lt;hasMultipleQuizShape val=&quot;1&quot;/&gt;&lt;Image&gt;&lt;filename val=&quot;C:\Users\ADMINI~1\AppData\Local\Temp\PR\data\asimages\{C6A6CAFE-651D-4259-A724-3A82C002EBF6}_12.png&quot;/&gt;&lt;left val=&quot;68&quot;/&gt;&lt;top val=&quot;121&quot;/&gt;&lt;width val=&quot;64&quot;/&gt;&lt;height val=&quot;59&quot;/&gt;&lt;hasText val=&quot;1&quot;/&gt;&lt;/Image&gt;&lt;Image&gt;&lt;filename val=&quot;C:\Users\ADMINI~1\AppData\Local\Temp\PR\data\asimages\{0D66AA82-B91B-4F3B-A709-2667AA2879EE}_12.png&quot;/&gt;&lt;left val=&quot;103&quot;/&gt;&lt;top val=&quot;121&quot;/&gt;&lt;width val=&quot;403&quot;/&gt;&lt;height val=&quot;92&quot;/&gt;&lt;hasText val=&quot;1&quot;/&gt;&lt;/Image&gt;&lt;/ThreeDShapeInfo&gt;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56.6]]&gt;&lt;/Left&gt;&lt;Top&gt;&lt;![CDATA[275.1479]]&gt;&lt;/Top&gt;&lt;/ChangeData&gt;"/>
  <p:tag name="MMPROD_ID" val="10045"/>
  <p:tag name="MMPROD_TYPE" val="10018"/>
  <p:tag name="MMPROD_DATA" val="&lt;property id=&quot;10074&quot; value=&quot;1&quot;/&gt;&lt;property id=&quot;10193&quot; value=&quot;2&quot;/&gt;&lt;property id=&quot;10199&quot; value=&quot;0&quot;/&gt;&lt;object type=&quot;10049&quot; unique_id=&quot;10046&quot;&gt;&lt;property id=&quot;10020&quot; value=&quot;9&quot;/&gt;&lt;property id=&quot;10102&quot; value=&quot;0&quot;/&gt;&lt;property id=&quot;10191&quot; value=&quot;-1&quot;/&gt;&lt;/object&gt;"/>
  <p:tag name="MMPROD_COLLECTIONCONTAINERID" val="10040"/>
  <p:tag name="MMPROD_PARENTID" val="10060"/>
  <p:tag name="MMPROD_ANSWERLETTER" val="2) "/>
  <p:tag name="HTML_AUTOSHAPE_INFO" val="&lt;ThreeDShapeInfo&gt;&lt;uuid val=&quot;1002&quot;/&gt;&lt;isInvalidForFieldText val=&quot;0&quot;/&gt;&lt;hasMultipleQuizShape val=&quot;1&quot;/&gt;&lt;Image&gt;&lt;filename val=&quot;C:\Users\ADMINI~1\AppData\Local\Temp\PR\data\asimages\{BFB40EC0-F527-40FC-A3A7-4E7847A34436}_12.png&quot;/&gt;&lt;left val=&quot;72&quot;/&gt;&lt;top val=&quot;267&quot;/&gt;&lt;width val=&quot;64&quot;/&gt;&lt;height val=&quot;59&quot;/&gt;&lt;hasText val=&quot;1&quot;/&gt;&lt;/Image&gt;&lt;Image&gt;&lt;filename val=&quot;C:\Users\ADMINI~1\AppData\Local\Temp\PR\data\asimages\{B697797C-6DCC-4BDF-814F-F6482E8F35A6}_12.png&quot;/&gt;&lt;left val=&quot;106&quot;/&gt;&lt;top val=&quot;267&quot;/&gt;&lt;width val=&quot;404&quot;/&gt;&lt;height val=&quot;92&quot;/&gt;&lt;hasText val=&quot;1&quot;/&gt;&lt;/Image&gt;&lt;/ThreeDShapeInfo&gt;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2) ]]&gt;&lt;/Text&gt;&lt;FontSize&gt;&lt;![CDATA[28]]&gt;&lt;/FontSize&gt;&lt;Left&gt;&lt;![CDATA[85]]&gt;&lt;/Left&gt;&lt;Top&gt;&lt;![CDATA[210.4]]&gt;&lt;/Top&gt;&lt;/ChangeData&gt;"/>
  <p:tag name="MMPROD_ABSOLUTEPOSITIONID" val="1042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Siro ở dưới, nước ở giữa,&amp;#x0D; dầu ăn ở trên cùng]]&gt;&lt;/Text&gt;&lt;FontSize&gt;&lt;![CDATA[28]]&gt;&lt;/FontSize&gt;&lt;Left&gt;&lt;![CDATA[120]]&gt;&lt;/Left&gt;&lt;Top&gt;&lt;![CDATA[210.4]]&gt;&lt;/Top&gt;&lt;/ChangeData&gt;"/>
  <p:tag name="MMPROD_ABSOLUTEPOSITIONID" val="1022"/>
  <p:tag name="PRESENTER_SHAPETEXTINFO" val="&lt;ShapeTextInfo&gt;&lt;TableIndex row=&quot;-1&quot; col=&quot;-1&quot;&gt;&lt;linesCount val=&quot;2&quot;/&gt;&lt;lineCharCount val=&quot;26&quot;/&gt;&lt;lineCharCount val=&quot;19&quot;/&gt;&lt;/TableIndex&gt;&lt;/ShapeTextInfo&gt;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1"/>
  <p:tag name="MMPROD_SCALEOPERATION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1) ]]&gt;&lt;/Text&gt;&lt;FontSize&gt;&lt;![CDATA[28]]&gt;&lt;/FontSize&gt;&lt;Left&gt;&lt;![CDATA[85]]&gt;&lt;/Left&gt;&lt;Top&gt;&lt;![CDATA[129.6]]&gt;&lt;/Top&gt;&lt;/ChangeData&gt;"/>
  <p:tag name="MMPROD_ABSOLUTEPOSITIONID" val="1041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Dầu ăn ở dưới, nước ở giữa,&amp;#x0D;siro ở trên cùng]]&gt;&lt;/Text&gt;&lt;FontSize&gt;&lt;![CDATA[28]]&gt;&lt;/FontSize&gt;&lt;Left&gt;&lt;![CDATA[120]]&gt;&lt;/Left&gt;&lt;Top&gt;&lt;![CDATA[129.6]]&gt;&lt;/Top&gt;&lt;/ChangeData&gt;"/>
  <p:tag name="MMPROD_ABSOLUTEPOSITIONID" val="1021"/>
  <p:tag name="PRESENTER_SHAPETEXTINFO" val="&lt;ShapeTextInfo&gt;&lt;TableIndex row=&quot;-1&quot; col=&quot;-1&quot;&gt;&lt;linesCount val=&quot;2&quot;/&gt;&lt;lineCharCount val=&quot;28&quot;/&gt;&lt;lineCharCount val=&quot;16&quot;/&gt;&lt;/TableIndex&gt;&lt;/ShapeTextInfo&gt;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1"/>
  <p:tag name="MMPROD_SCALEOPERATION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Làm lại]]&gt;&lt;/Text&gt;&lt;FontSize&gt;&lt;![CDATA[14]]&gt;&lt;/FontSize&gt;&lt;Left&gt;&lt;![CDATA[597.8]]&gt;&lt;/Left&gt;&lt;Top&gt;&lt;![CDATA[574.8813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498.6]]&gt;&lt;/Left&gt;&lt;Top&gt;&lt;![CDATA[452.3013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3,164890123,D:\BAIDUTHICO+PHUONG\BAIDUTHIPHUONG\TEPNGUON\THI NGHIEM HTML5_pptx\Media.ppcx"/>
  <p:tag name="HTML_SHAPEINFO" val="&lt;SlideThumbPath val=&quot;Slide13.PNG&quot;/&gt;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B2E13B92-BFEE-4CDB-9392-74CF936538D8}_13.png&quot;/&gt;&lt;left val=&quot;210&quot;/&gt;&lt;top val=&quot;192&quot;/&gt;&lt;width val=&quot;283&quot;/&gt;&lt;height val=&quot;99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DURATION" val="26026"/>
  <p:tag name="MMPROD_DELAY" val="0"/>
  <p:tag name="MMPROD_FADE_EFFECT_IN" val="0"/>
  <p:tag name="MMPROD_FADE_EFFECT_OUT" val="0"/>
  <p:tag name="MMPROD_FADE_SPEED" val="1"/>
  <p:tag name="MMPROD_MUTE_AUDIO" val="0"/>
  <p:tag name="MMPROD_IS_H264" val="1"/>
  <p:tag name="SLIDEID" val="269"/>
  <p:tag name="MMPROD_FLV_FILE_PATH" val="D:\BAIDUTHICO+PHUONG\BAIDUTHIPHUONG\TEPNGUON\THI NGHIEM HTML5_pptx\Assets\kq cac khac cac buoc co lam_269_1_48321.mp4"/>
  <p:tag name="MMPROD_START_TIME" val="0"/>
  <p:tag name="MMPROD_STOP_TIME" val="26026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90]]&gt;&lt;/SlideID&gt;&lt;/ChangeData&gt;"/>
  <p:tag name="PPSNARRATION" val="14,164890123,D:\BAIDUTHICO+PHUONG\BAIDUTHIPHUONG\TEPNGUON\THI NGHIEM HTML5_pptx\Media.ppcx"/>
  <p:tag name="MMPROD_PASSDATA" val="&lt;object type=&quot;10050&quot; unique_id=&quot;10049&quot;&gt;&lt;property id=&quot;10020&quot; value=&quot;2&quot;/&gt;&lt;property id=&quot;10102&quot; value=&quot;1&quot;/&gt;&lt;property id=&quot;10191&quot; value=&quot;35&quot;/&gt;&lt;/object&gt;"/>
  <p:tag name="MMPROD_FAILDATA" val="&lt;object type=&quot;10051&quot; unique_id=&quot;10050&quot;&gt;&lt;property id=&quot;10020&quot; value=&quot;2&quot;/&gt;&lt;property id=&quot;10021&quot; value=&quot;270&quot;/&gt;&lt;property id=&quot;10101&quot; value=&quot;[jumptoframe],Value=270,&quot;/&gt;&lt;property id=&quot;10102&quot; value=&quot;1&quot;/&gt;&lt;property id=&quot;10191&quot; value=&quot;36&quot;/&gt;&lt;/object&gt;"/>
  <p:tag name="MMPROD_ID" val="10061"/>
  <p:tag name="MMPROD_TYPE" val="10008"/>
  <p:tag name="MMPROD_DATA" val="&lt;property id=&quot;10026&quot; value=&quot;10&quot;/&gt;&lt;property id=&quot;10027&quot; value=&quot;Interaction10047&quot;/&gt;&lt;property id=&quot;10028&quot; value=&quot;0&quot;/&gt;&lt;property id=&quot;10063&quot; value=&quot;2&quot;/&gt;&lt;property id=&quot;10070&quot; value=&quot;Câu hỏi 4&quot;/&gt;&lt;property id=&quot;10098&quot; value=&quot;Multiple choice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3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12"/>
  <p:tag name="MMPROD_PARENTQUESTIONGROUPID" val="-1"/>
  <p:tag name="QUIZCLIPSSOURCE" val="164890123,D:\BAIDUTHICO+PHUONG\BAIDUTHIPHUONG\TEPNGUON\THI NGHIEM HTML5_pptx\Media.ppcx"/>
  <p:tag name="HTML_SHAPEINFO" val="&lt;SlideThumbPath val=&quot;Slide14.PNG&quot;/&gt;"/>
  <p:tag name="MMPROD_ANSWERCOUNT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47"/>
  <p:tag name="MMPROD_ABSOLUTEPOSITIONID" val="100"/>
  <p:tag name="MMPROD_LASTVALUES" val="&lt;ChangeData&gt;&lt;Text&gt;&lt;![CDATA[Chất lỏng nặng nhất nằm ở đâu?]]&gt;&lt;/Text&gt;&lt;FontSize&gt;&lt;![CDATA[44]]&gt;&lt;/FontSize&gt;&lt;Left&gt;&lt;![CDATA[0]]&gt;&lt;/Left&gt;&lt;Top&gt;&lt;![CDATA[0]]&gt;&lt;/Top&gt;&lt;/ChangeData&gt;"/>
  <p:tag name="HTML_SHAPEINFO" val="&lt;ThreeDShapeInfo&gt;&lt;uuid val=&quot;100&quot;/&gt;&lt;isInvalidForFieldText val=&quot;0&quot;/&gt;&lt;Image&gt;&lt;filename val=&quot;C:\Users\ADMINI~1\AppData\Local\Temp\PR\data\asimages\{66CB787B-44EE-4068-B08B-56A58ABC8EA6}_14.png&quot;/&gt;&lt;left val=&quot;36&quot;/&gt;&lt;top val=&quot;21&quot;/&gt;&lt;width val=&quot;649&quot;/&gt;&lt;height val=&quot;91&quot;/&gt;&lt;hasText val=&quot;1&quot;/&gt;&lt;/Image&gt;&lt;/ThreeDShapeInfo&gt;"/>
  <p:tag name="PRESENTER_SHAPETEXTINFO" val="&lt;ShapeTextInfo&gt;&lt;TableIndex row=&quot;-1&quot; col=&quot;-1&quot;&gt;&lt;linesCount val=&quot;1&quot;/&gt;&lt;lineCharCount val=&quot;30&quot;/&gt;&lt;/TableIndex&gt;&lt;/ShapeTextInfo&gt;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Đúng rồi-Nhấp chuột để tiếp tục]]&gt;&lt;/Text&gt;&lt;FontSize&gt;&lt;![CDATA[18]]&gt;&lt;/FontSize&gt;&lt;Left&gt;&lt;![CDATA[0]]&gt;&lt;/Left&gt;&lt;Top&gt;&lt;![CDATA[0]]&gt;&lt;/Top&gt;&lt;/ChangeData&gt;"/>
  <p:tag name="PRESENTER_SHAPEINFO" val="&lt;ThreeDShapeInfo&gt;&lt;uuid val=&quot;{21261094-4415-4CA4-B13C-8B4D0611DEA0}&quot;/&gt;&lt;isInvalidForFieldText val=&quot;0&quot;/&gt;&lt;Image&gt;&lt;filename val=&quot;C:\Users\ADMINI~1\AppData\Local\Temp\PR\data\asimages\{21261094-4415-4CA4-B13C-8B4D0611DEA0}_14.png&quot;/&gt;&lt;left val=&quot;3&quot;/&gt;&lt;top val=&quot;485&quot;/&gt;&lt;width val=&quot;271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31&quot;/&gt;&lt;/TableIndex&gt;&lt;/ShapeTextInfo&gt;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Sai rồi-Nhấp chuột để tiếp tục]]&gt;&lt;/Text&gt;&lt;FontSize&gt;&lt;![CDATA[18]]&gt;&lt;/FontSize&gt;&lt;Left&gt;&lt;![CDATA[0]]&gt;&lt;/Left&gt;&lt;Top&gt;&lt;![CDATA[0]]&gt;&lt;/Top&gt;&lt;/ChangeData&gt;"/>
  <p:tag name="PRESENTER_SHAPEINFO" val="&lt;ThreeDShapeInfo&gt;&lt;uuid val=&quot;{216900DC-FA81-4C56-966B-09CE8B31E384}&quot;/&gt;&lt;isInvalidForFieldText val=&quot;0&quot;/&gt;&lt;Image&gt;&lt;filename val=&quot;C:\Users\ADMINI~1\AppData\Local\Temp\PR\data\asimages\{216900DC-FA81-4C56-966B-09CE8B31E384}_14.png&quot;/&gt;&lt;left val=&quot;5&quot;/&gt;&lt;top val=&quot;477&quot;/&gt;&lt;width val=&quot;271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30&quot;/&gt;&lt;/TableIndex&gt;&lt;/ShapeTextInfo&gt;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MMPROD_LASTVALUES" val="&lt;ChangeData&gt;&lt;Text&gt;&lt;![CDATA[Chúc mừng bạn đã trả lời đúng]]&gt;&lt;/Text&gt;&lt;FontSize&gt;&lt;![CDATA[18]]&gt;&lt;/FontSize&gt;&lt;Left&gt;&lt;![CDATA[0]]&gt;&lt;/Left&gt;&lt;Top&gt;&lt;![CDATA[0]]&gt;&lt;/Top&gt;&lt;/ChangeData&gt;"/>
  <p:tag name="PRESENTER_SHAPEINFO" val="&lt;ThreeDShapeInfo&gt;&lt;uuid val=&quot;{C3153B66-D863-442C-9F14-45D379A4A798}&quot;/&gt;&lt;isInvalidForFieldText val=&quot;0&quot;/&gt;&lt;Image&gt;&lt;filename val=&quot;C:\Users\ADMINI~1\AppData\Local\Temp\PR\data\asimages\{C3153B66-D863-442C-9F14-45D379A4A798}_14.png&quot;/&gt;&lt;left val=&quot;5&quot;/&gt;&lt;top val=&quot;477&quot;/&gt;&lt;width val=&quot;271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29&quot;/&gt;&lt;/TableIndex&gt;&lt;/ShapeTextInfo&gt;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Câu trả lời là]]&gt;&lt;/Text&gt;&lt;FontSize&gt;&lt;![CDATA[18]]&gt;&lt;/FontSize&gt;&lt;Left&gt;&lt;![CDATA[0]]&gt;&lt;/Left&gt;&lt;Top&gt;&lt;![CDATA[0]]&gt;&lt;/Top&gt;&lt;/ChangeData&gt;"/>
  <p:tag name="PRESENTER_SHAPEINFO" val="&lt;ThreeDShapeInfo&gt;&lt;uuid val=&quot;{88D7E748-A1DD-4083-AB2C-9922D0EF7F48}&quot;/&gt;&lt;isInvalidForFieldText val=&quot;0&quot;/&gt;&lt;Image&gt;&lt;filename val=&quot;C:\Users\ADMINI~1\AppData\Local\Temp\PR\data\asimages\{88D7E748-A1DD-4083-AB2C-9922D0EF7F48}_14.png&quot;/&gt;&lt;left val=&quot;-12&quot;/&gt;&lt;top val=&quot;474&quot;/&gt;&lt;width val=&quot;541&quot;/&gt;&lt;height val=&quot;71&quot;/&gt;&lt;hasText val=&quot;1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MMPROD_LASTVALUES" val="&lt;ChangeData&gt;&lt;Text&gt;&lt;![CDATA[Đáp án đúng là]]&gt;&lt;/Text&gt;&lt;FontSize&gt;&lt;![CDATA[18]]&gt;&lt;/FontSize&gt;&lt;Left&gt;&lt;![CDATA[0]]&gt;&lt;/Left&gt;&lt;Top&gt;&lt;![CDATA[0]]&gt;&lt;/Top&gt;&lt;/ChangeData&gt;"/>
  <p:tag name="PRESENTER_SHAPEINFO" val="&lt;ThreeDShapeInfo&gt;&lt;uuid val=&quot;{EA6F5461-ACEA-49CD-9F31-F04ACAB7CD85}&quot;/&gt;&lt;isInvalidForFieldText val=&quot;0&quot;/&gt;&lt;Image&gt;&lt;filename val=&quot;C:\Users\ADMINI~1\AppData\Local\Temp\PR\data\asimages\{EA6F5461-ACEA-49CD-9F31-F04ACAB7CD85}_14.png&quot;/&gt;&lt;left val=&quot;-12&quot;/&gt;&lt;top val=&quot;471&quot;/&gt;&lt;width val=&quot;541&quot;/&gt;&lt;height val=&quot;71&quot;/&gt;&lt;hasText val=&quot;1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Bạn chưa hoàn thành câu hỏi]]&gt;&lt;/Text&gt;&lt;FontSize&gt;&lt;![CDATA[18]]&gt;&lt;/FontSize&gt;&lt;Left&gt;&lt;![CDATA[0]]&gt;&lt;/Left&gt;&lt;Top&gt;&lt;![CDATA[0]]&gt;&lt;/Top&gt;&lt;/ChangeData&gt;"/>
  <p:tag name="PRESENTER_SHAPEINFO" val="&lt;ThreeDShapeInfo&gt;&lt;uuid val=&quot;{98B839B9-C665-403D-85BE-B6CD2414E16E}&quot;/&gt;&lt;isInvalidForFieldText val=&quot;0&quot;/&gt;&lt;Image&gt;&lt;filename val=&quot;C:\Users\ADMINI~1\AppData\Local\Temp\PR\data\asimages\{98B839B9-C665-403D-85BE-B6CD2414E16E}_14.png&quot;/&gt;&lt;left val=&quot;3&quot;/&gt;&lt;top val=&quot;479&quot;/&gt;&lt;width val=&quot;271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27&quot;/&gt;&lt;/TableIndex&gt;&lt;/ShapeTextInfo&gt;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Bạn phải hoàn thành câu hỏi trước khi tiếp tục]]&gt;&lt;/Text&gt;&lt;FontSize&gt;&lt;![CDATA[18]]&gt;&lt;/FontSize&gt;&lt;Left&gt;&lt;![CDATA[0]]&gt;&lt;/Left&gt;&lt;Top&gt;&lt;![CDATA[0]]&gt;&lt;/Top&gt;&lt;/ChangeData&gt;"/>
  <p:tag name="PRESENTER_SHAPEINFO" val="&lt;ThreeDShapeInfo&gt;&lt;uuid val=&quot;{03D8C4C3-FE40-4D0B-B6B4-4E3C1621653C}&quot;/&gt;&lt;isInvalidForFieldText val=&quot;0&quot;/&gt;&lt;Image&gt;&lt;filename val=&quot;C:\Users\ADMINI~1\AppData\Local\Temp\PR\data\asimages\{03D8C4C3-FE40-4D0B-B6B4-4E3C1621653C}_14.png&quot;/&gt;&lt;left val=&quot;-3&quot;/&gt;&lt;top val=&quot;480&quot;/&gt;&lt;width val=&quot;292&quot;/&gt;&lt;height val=&quot;70&quot;/&gt;&lt;hasText val=&quot;1&quot;/&gt;&lt;/Image&gt;&lt;/ThreeDShapeInfo&gt;"/>
  <p:tag name="PRESENTER_SHAPETEXTINFO" val="&lt;ShapeTextInfo&gt;&lt;TableIndex row=&quot;-1&quot; col=&quot;-1&quot;&gt;&lt;linesCount val=&quot;2&quot;/&gt;&lt;lineCharCount val=&quot;34&quot;/&gt;&lt;lineCharCount val=&quot;12&quot;/&gt;&lt;/TableIndex&gt;&lt;/ShapeTextInfo&gt;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6]]&gt;&lt;/Left&gt;&lt;Top&gt;&lt;![CDATA[450.3013]]&gt;&lt;/Top&gt;&lt;/ChangeData&gt;"/>
  <p:tag name="HTML_SHAPEINFO" val="&lt;ThreeDShapeInfo&gt;&lt;uuid val=&quot;104&quot;/&gt;&lt;isInvalidForFieldText val=&quot;0&quot;/&gt;&lt;Image&gt;&lt;filename val=&quot;C:\Users\ADMINI~1\AppData\Local\Temp\PR\data\asimages\{0EB8F652-2BC8-4B85-AE8D-EC5A25AC26C2}_14.png&quot;/&gt;&lt;left val=&quot;570&quot;/&gt;&lt;top val=&quot;473&quot;/&gt;&lt;width val=&quot;91&quot;/&gt;&lt;height val=&quot;36&quot;/&gt;&lt;hasText val=&quot;1&quot;/&gt;&lt;/Image&gt;&lt;/ThreeDShapeInfo&gt;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8]]&gt;&lt;/Left&gt;&lt;Top&gt;&lt;![CDATA[450.3013]]&gt;&lt;/Top&gt;&lt;/ChangeData&gt;"/>
  <p:tag name="HTML_SHAPEINFO" val="&lt;ThreeDShapeInfo&gt;&lt;uuid val=&quot;106&quot;/&gt;&lt;isInvalidForFieldText val=&quot;0&quot;/&gt;&lt;Image&gt;&lt;filename val=&quot;C:\Users\ADMINI~1\AppData\Local\Temp\PR\data\asimages\{72D40562-071C-4A31-8AED-D80A3F9EECB0}_14.png&quot;/&gt;&lt;left val=&quot;603&quot;/&gt;&lt;top val=&quot;562&quot;/&gt;&lt;width val=&quot;91&quot;/&gt;&lt;height val=&quot;36&quot;/&gt;&lt;hasText val=&quot;1&quot;/&gt;&lt;/Image&gt;&lt;/ThreeDShapeInfo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99.7]]&gt;&lt;/Left&gt;&lt;Top&gt;&lt;![CDATA[146.4]]&gt;&lt;/Top&gt;&lt;/ChangeData&gt;"/>
  <p:tag name="MMPROD_ID" val="10051"/>
  <p:tag name="MMPROD_TYPE" val="10018"/>
  <p:tag name="MMPROD_DATA" val="&lt;property id=&quot;10074&quot; value=&quot;0&quot;/&gt;&lt;property id=&quot;10193&quot; value=&quot;1&quot;/&gt;&lt;property id=&quot;10199&quot; value=&quot;0&quot;/&gt;&lt;object type=&quot;10049&quot; unique_id=&quot;10052&quot;&gt;&lt;property id=&quot;10020&quot; value=&quot;3&quot;/&gt;&lt;property id=&quot;10021&quot; value=&quot;257&quot;/&gt;&lt;property id=&quot;10101&quot; value=&quot;[jumptoframe],Value=257,&quot;/&gt;&lt;property id=&quot;10102&quot; value=&quot;0&quot;/&gt;&lt;property id=&quot;10191&quot; value=&quot;37&quot;/&gt;&lt;/object&gt;"/>
  <p:tag name="MMPROD_COLLECTIONCONTAINERID" val="10048"/>
  <p:tag name="MMPROD_PARENTID" val="10061"/>
  <p:tag name="MMPROD_ANSWERLETTER" val="1) "/>
  <p:tag name="HTML_AUTOSHAPE_INFO" val="&lt;ThreeDShapeInfo&gt;&lt;uuid val=&quot;1001&quot;/&gt;&lt;isInvalidForFieldText val=&quot;0&quot;/&gt;&lt;hasMultipleQuizShape val=&quot;1&quot;/&gt;&lt;Image&gt;&lt;filename val=&quot;C:\Users\ADMINI~1\AppData\Local\Temp\PR\data\asimages\{CB8884AE-6461-4D4D-96B7-FE79BDDDEBC2}_14.png&quot;/&gt;&lt;left val=&quot;114&quot;/&gt;&lt;top val=&quot;138&quot;/&gt;&lt;width val=&quot;64&quot;/&gt;&lt;height val=&quot;59&quot;/&gt;&lt;hasText val=&quot;1&quot;/&gt;&lt;/Image&gt;&lt;Image&gt;&lt;filename val=&quot;C:\Users\ADMINI~1\AppData\Local\Temp\PR\data\asimages\{98A0CD2F-428A-433C-8618-7DC9A9E995A1}_14.png&quot;/&gt;&lt;left val=&quot;150&quot;/&gt;&lt;top val=&quot;138&quot;/&gt;&lt;width val=&quot;403&quot;/&gt;&lt;height val=&quot;59&quot;/&gt;&lt;hasText val=&quot;1&quot;/&gt;&lt;/Image&gt;&lt;/ThreeDShapeInfo&gt;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102.75]]&gt;&lt;/Left&gt;&lt;Top&gt;&lt;![CDATA[326.052]]&gt;&lt;/Top&gt;&lt;/ChangeData&gt;"/>
  <p:tag name="MMPROD_ID" val="10053"/>
  <p:tag name="MMPROD_TYPE" val="10018"/>
  <p:tag name="MMPROD_DATA" val="&lt;property id=&quot;10074&quot; value=&quot;1&quot;/&gt;&lt;property id=&quot;10193&quot; value=&quot;2&quot;/&gt;&lt;property id=&quot;10199&quot; value=&quot;0&quot;/&gt;&lt;object type=&quot;10049&quot; unique_id=&quot;10054&quot;&gt;&lt;property id=&quot;10020&quot; value=&quot;9&quot;/&gt;&lt;property id=&quot;10102&quot; value=&quot;0&quot;/&gt;&lt;property id=&quot;10191&quot; value=&quot;-1&quot;/&gt;&lt;/object&gt;"/>
  <p:tag name="MMPROD_COLLECTIONCONTAINERID" val="10048"/>
  <p:tag name="MMPROD_PARENTID" val="10061"/>
  <p:tag name="MMPROD_ANSWERLETTER" val="2) "/>
  <p:tag name="HTML_AUTOSHAPE_INFO" val="&lt;ThreeDShapeInfo&gt;&lt;uuid val=&quot;1002&quot;/&gt;&lt;isInvalidForFieldText val=&quot;0&quot;/&gt;&lt;hasMultipleQuizShape val=&quot;1&quot;/&gt;&lt;Image&gt;&lt;filename val=&quot;C:\Users\ADMINI~1\AppData\Local\Temp\PR\data\asimages\{38D4A47D-D282-41D3-A0E7-353A11DF814A}_14.png&quot;/&gt;&lt;left val=&quot;117&quot;/&gt;&lt;top val=&quot;318&quot;/&gt;&lt;width val=&quot;64&quot;/&gt;&lt;height val=&quot;59&quot;/&gt;&lt;hasText val=&quot;1&quot;/&gt;&lt;/Image&gt;&lt;Image&gt;&lt;filename val=&quot;C:\Users\ADMINI~1\AppData\Local\Temp\PR\data\asimages\{921E254B-9DE7-42BC-BB4D-340C37D5A218}_14.png&quot;/&gt;&lt;left val=&quot;153&quot;/&gt;&lt;top val=&quot;317&quot;/&gt;&lt;width val=&quot;403&quot;/&gt;&lt;height val=&quot;59&quot;/&gt;&lt;hasText val=&quot;1&quot;/&gt;&lt;/Image&gt;&lt;/ThreeDShapeInfo&gt;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2) ]]&gt;&lt;/Text&gt;&lt;FontSize&gt;&lt;![CDATA[28]]&gt;&lt;/FontSize&gt;&lt;Left&gt;&lt;![CDATA[85]]&gt;&lt;/Left&gt;&lt;Top&gt;&lt;![CDATA[176.8]]&gt;&lt;/Top&gt;&lt;/ChangeData&gt;"/>
  <p:tag name="MMPROD_ABSOLUTEPOSITIONID" val="1042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Ở dưới đáy ly]]&gt;&lt;/Text&gt;&lt;FontSize&gt;&lt;![CDATA[28]]&gt;&lt;/FontSize&gt;&lt;Left&gt;&lt;![CDATA[120]]&gt;&lt;/Left&gt;&lt;Top&gt;&lt;![CDATA[176.8]]&gt;&lt;/Top&gt;&lt;/ChangeData&gt;"/>
  <p:tag name="MMPROD_ABSOLUTEPOSITIONID" val="1022"/>
  <p:tag name="PRESENTER_SHAPETEXTINFO" val="&lt;ShapeTextInfo&gt;&lt;TableIndex row=&quot;-1&quot; col=&quot;-1&quot;&gt;&lt;linesCount val=&quot;1&quot;/&gt;&lt;lineCharCount val=&quot;13&quot;/&gt;&lt;/TableIndex&gt;&lt;/ShapeTextInfo&gt;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1"/>
  <p:tag name="MMPROD_SCALEOPERATION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1) ]]&gt;&lt;/Text&gt;&lt;FontSize&gt;&lt;![CDATA[28]]&gt;&lt;/FontSize&gt;&lt;Left&gt;&lt;![CDATA[85]]&gt;&lt;/Left&gt;&lt;Top&gt;&lt;![CDATA[129.6]]&gt;&lt;/Top&gt;&lt;/ChangeData&gt;"/>
  <p:tag name="MMPROD_ABSOLUTEPOSITIONID" val="1041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Ở giữa ly]]&gt;&lt;/Text&gt;&lt;FontSize&gt;&lt;![CDATA[28]]&gt;&lt;/FontSize&gt;&lt;Left&gt;&lt;![CDATA[120]]&gt;&lt;/Left&gt;&lt;Top&gt;&lt;![CDATA[129.6]]&gt;&lt;/Top&gt;&lt;/ChangeData&gt;"/>
  <p:tag name="MMPROD_ABSOLUTEPOSITIONID" val="1021"/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1"/>
  <p:tag name="MMPROD_SCALEOPERATION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Làm lại]]&gt;&lt;/Text&gt;&lt;FontSize&gt;&lt;![CDATA[14]]&gt;&lt;/FontSize&gt;&lt;Left&gt;&lt;![CDATA[605.475]]&gt;&lt;/Left&gt;&lt;Top&gt;&lt;![CDATA[564.5546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572]]&gt;&lt;/Left&gt;&lt;Top&gt;&lt;![CDATA[475.1276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91]]&gt;&lt;/SlideID&gt;&lt;/ChangeData&gt;"/>
  <p:tag name="PPSNARRATION" val="15,164890123,D:\BAIDUTHICO+PHUONG\BAIDUTHIPHUONG\TEPNGUON\THI NGHIEM HTML5_pptx\Media.ppcx"/>
  <p:tag name="MMPROD_PASSDATA" val="&lt;object type=&quot;10050&quot; unique_id=&quot;10065&quot;&gt;&lt;property id=&quot;10020&quot; value=&quot;2&quot;/&gt;&lt;property id=&quot;10102&quot; value=&quot;1&quot;/&gt;&lt;property id=&quot;10191&quot; value=&quot;38&quot;/&gt;&lt;/object&gt;"/>
  <p:tag name="MMPROD_FAILDATA" val="&lt;object type=&quot;10051&quot; unique_id=&quot;10066&quot;&gt;&lt;property id=&quot;10020&quot; value=&quot;2&quot;/&gt;&lt;property id=&quot;10102&quot; value=&quot;1&quot;/&gt;&lt;property id=&quot;10191&quot; value=&quot;39&quot;/&gt;&lt;/object&gt;"/>
  <p:tag name="MMPROD_ID" val="10063"/>
  <p:tag name="MMPROD_TYPE" val="10055"/>
  <p:tag name="MMPROD_DATA" val="&lt;property id=&quot;10026&quot; value=&quot;10&quot;/&gt;&lt;property id=&quot;10027&quot; value=&quot;Interaction10063&quot;/&gt;&lt;property id=&quot;10028&quot; value=&quot;0&quot;/&gt;&lt;property id=&quot;10063&quot; value=&quot;1&quot;/&gt;&lt;property id=&quot;10070&quot; value=&quot;Câu hỏi 5&quot;/&gt;&lt;property id=&quot;10098&quot; value=&quot;True/False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3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12"/>
  <p:tag name="MMPROD_PARENTQUESTIONGROUPID" val="-1"/>
  <p:tag name="QUIZCLIPSSOURCE" val="164890123,D:\BAIDUTHICO+PHUONG\BAIDUTHIPHUONG\TEPNGUON\THI NGHIEM HTML5_pptx\Media.ppcx"/>
  <p:tag name="HTML_SHAPEINFO" val="&lt;SlideThumbPath val=&quot;Slide15.PNG&quot;/&gt;"/>
  <p:tag name="MMPROD_ANSWERCOUNT" val="2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63"/>
  <p:tag name="MMPROD_ABSOLUTEPOSITIONID" val="100"/>
  <p:tag name="MMPROD_LASTVALUES" val="&lt;ChangeData&gt;&lt;Text&gt;&lt;![CDATA[Chất lỏng nổi ở trên cùng là chất lỏng nhẹ nhất đúng hay sai?]]&gt;&lt;/Text&gt;&lt;FontSize&gt;&lt;![CDATA[37]]&gt;&lt;/FontSize&gt;&lt;Left&gt;&lt;![CDATA[0]]&gt;&lt;/Left&gt;&lt;Top&gt;&lt;![CDATA[0]]&gt;&lt;/Top&gt;&lt;/ChangeData&gt;"/>
  <p:tag name="HTML_SHAPEINFO" val="&lt;ThreeDShapeInfo&gt;&lt;uuid val=&quot;100&quot;/&gt;&lt;isInvalidForFieldText val=&quot;0&quot;/&gt;&lt;Image&gt;&lt;filename val=&quot;C:\Users\ADMINI~1\AppData\Local\Temp\PR\data\asimages\{19A79A88-AB82-40EE-B90F-77B4688E5506}_15.png&quot;/&gt;&lt;left val=&quot;67&quot;/&gt;&lt;top val=&quot;19&quot;/&gt;&lt;width val=&quot;622&quot;/&gt;&lt;height val=&quot;107&quot;/&gt;&lt;hasText val=&quot;1&quot;/&gt;&lt;/Image&gt;&lt;/ThreeDShapeInfo&gt;"/>
  <p:tag name="PRESENTER_SHAPETEXTINFO" val="&lt;ShapeTextInfo&gt;&lt;TableIndex row=&quot;-1&quot; col=&quot;-1&quot;&gt;&lt;linesCount val=&quot;2&quot;/&gt;&lt;lineCharCount val=&quot;43&quot;/&gt;&lt;lineCharCount val=&quot;18&quot;/&gt;&lt;/TableIndex&gt;&lt;/ShapeTextInfo&gt;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Đúng rồi-Nhấp chuột để tiếp tục]]&gt;&lt;/Text&gt;&lt;FontSize&gt;&lt;![CDATA[18]]&gt;&lt;/FontSize&gt;&lt;Left&gt;&lt;![CDATA[0]]&gt;&lt;/Left&gt;&lt;Top&gt;&lt;![CDATA[0]]&gt;&lt;/Top&gt;&lt;/ChangeData&gt;"/>
  <p:tag name="PRESENTER_SHAPEINFO" val="&lt;ThreeDShapeInfo&gt;&lt;uuid val=&quot;{C6593F7B-1675-47AA-8CB4-20B96DBBC75E}&quot;/&gt;&lt;isInvalidForFieldText val=&quot;0&quot;/&gt;&lt;Image&gt;&lt;filename val=&quot;C:\Users\ADMINI~1\AppData\Local\Temp\PR\data\asimages\{C6593F7B-1675-47AA-8CB4-20B96DBBC75E}_15.png&quot;/&gt;&lt;left val=&quot;-3&quot;/&gt;&lt;top val=&quot;483&quot;/&gt;&lt;width val=&quot;271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31&quot;/&gt;&lt;/TableIndex&gt;&lt;/ShapeTextInfo&gt;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Sai rồi-Nhấp chuột để tiếp tục]]&gt;&lt;/Text&gt;&lt;FontSize&gt;&lt;![CDATA[18]]&gt;&lt;/FontSize&gt;&lt;Left&gt;&lt;![CDATA[0]]&gt;&lt;/Left&gt;&lt;Top&gt;&lt;![CDATA[0]]&gt;&lt;/Top&gt;&lt;/ChangeData&gt;"/>
  <p:tag name="PRESENTER_SHAPEINFO" val="&lt;ThreeDShapeInfo&gt;&lt;uuid val=&quot;{0D5EC03F-0D58-43C5-B102-11773174D9C2}&quot;/&gt;&lt;isInvalidForFieldText val=&quot;0&quot;/&gt;&lt;Image&gt;&lt;filename val=&quot;C:\Users\ADMINI~1\AppData\Local\Temp\PR\data\asimages\{0D5EC03F-0D58-43C5-B102-11773174D9C2}_15.png&quot;/&gt;&lt;left val=&quot;0&quot;/&gt;&lt;top val=&quot;486&quot;/&gt;&lt;width val=&quot;271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30&quot;/&gt;&lt;/TableIndex&gt;&lt;/ShapeTextInfo&gt;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MMPROD_LASTVALUES" val="&lt;ChangeData&gt;&lt;Text&gt;&lt;![CDATA[Chúc mừng bạn đã trả lời đúng]]&gt;&lt;/Text&gt;&lt;FontSize&gt;&lt;![CDATA[18]]&gt;&lt;/FontSize&gt;&lt;Left&gt;&lt;![CDATA[0]]&gt;&lt;/Left&gt;&lt;Top&gt;&lt;![CDATA[0]]&gt;&lt;/Top&gt;&lt;/ChangeData&gt;"/>
  <p:tag name="PRESENTER_SHAPEINFO" val="&lt;ThreeDShapeInfo&gt;&lt;uuid val=&quot;{43CF7B03-70E1-4D57-8DF6-DD6A189EADA1}&quot;/&gt;&lt;isInvalidForFieldText val=&quot;0&quot;/&gt;&lt;Image&gt;&lt;filename val=&quot;C:\Users\ADMINI~1\AppData\Local\Temp\PR\data\asimages\{43CF7B03-70E1-4D57-8DF6-DD6A189EADA1}_15.png&quot;/&gt;&lt;left val=&quot;-1&quot;/&gt;&lt;top val=&quot;479&quot;/&gt;&lt;width val=&quot;271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29&quot;/&gt;&lt;/TableIndex&gt;&lt;/ShapeTextInfo&gt;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Câu trả lời là]]&gt;&lt;/Text&gt;&lt;FontSize&gt;&lt;![CDATA[18]]&gt;&lt;/FontSize&gt;&lt;Left&gt;&lt;![CDATA[0]]&gt;&lt;/Left&gt;&lt;Top&gt;&lt;![CDATA[0]]&gt;&lt;/Top&gt;&lt;/ChangeData&gt;"/>
  <p:tag name="PRESENTER_SHAPEINFO" val="&lt;ThreeDShapeInfo&gt;&lt;uuid val=&quot;{76B278F1-B087-441E-B08C-5243198FFB88}&quot;/&gt;&lt;isInvalidForFieldText val=&quot;0&quot;/&gt;&lt;Image&gt;&lt;filename val=&quot;C:\Users\ADMINI~1\AppData\Local\Temp\PR\data\asimages\{76B278F1-B087-441E-B08C-5243198FFB88}_15.png&quot;/&gt;&lt;left val=&quot;-9&quot;/&gt;&lt;top val=&quot;478&quot;/&gt;&lt;width val=&quot;541&quot;/&gt;&lt;height val=&quot;71&quot;/&gt;&lt;hasText val=&quot;1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MMPROD_LASTVALUES" val="&lt;ChangeData&gt;&lt;Text&gt;&lt;![CDATA[Đáp án đúng là]]&gt;&lt;/Text&gt;&lt;FontSize&gt;&lt;![CDATA[18]]&gt;&lt;/FontSize&gt;&lt;Left&gt;&lt;![CDATA[0]]&gt;&lt;/Left&gt;&lt;Top&gt;&lt;![CDATA[0]]&gt;&lt;/Top&gt;&lt;/ChangeData&gt;"/>
  <p:tag name="PRESENTER_SHAPEINFO" val="&lt;ThreeDShapeInfo&gt;&lt;uuid val=&quot;{B25B7EE0-39D0-411B-A645-3AE8E1C37A23}&quot;/&gt;&lt;isInvalidForFieldText val=&quot;0&quot;/&gt;&lt;Image&gt;&lt;filename val=&quot;C:\Users\ADMINI~1\AppData\Local\Temp\PR\data\asimages\{B25B7EE0-39D0-411B-A645-3AE8E1C37A23}_15.png&quot;/&gt;&lt;left val=&quot;-12&quot;/&gt;&lt;top val=&quot;482&quot;/&gt;&lt;width val=&quot;541&quot;/&gt;&lt;height val=&quot;72&quot;/&gt;&lt;hasText val=&quot;1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Bạn chưa hoàn thành câu hỏi]]&gt;&lt;/Text&gt;&lt;FontSize&gt;&lt;![CDATA[18]]&gt;&lt;/FontSize&gt;&lt;Left&gt;&lt;![CDATA[0]]&gt;&lt;/Left&gt;&lt;Top&gt;&lt;![CDATA[0]]&gt;&lt;/Top&gt;&lt;/ChangeData&gt;"/>
  <p:tag name="PRESENTER_SHAPEINFO" val="&lt;ThreeDShapeInfo&gt;&lt;uuid val=&quot;{5C2D3509-EEA5-42CC-B60B-39DC16ABD63A}&quot;/&gt;&lt;isInvalidForFieldText val=&quot;0&quot;/&gt;&lt;Image&gt;&lt;filename val=&quot;C:\Users\ADMINI~1\AppData\Local\Temp\PR\data\asimages\{5C2D3509-EEA5-42CC-B60B-39DC16ABD63A}_15.png&quot;/&gt;&lt;left val=&quot;-3&quot;/&gt;&lt;top val=&quot;486&quot;/&gt;&lt;width val=&quot;271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27&quot;/&gt;&lt;/TableIndex&gt;&lt;/ShapeTextInfo&gt;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Bạn phải hoàn thành câu hỏi trước khi tiếp tục]]&gt;&lt;/Text&gt;&lt;FontSize&gt;&lt;![CDATA[18]]&gt;&lt;/FontSize&gt;&lt;Left&gt;&lt;![CDATA[0]]&gt;&lt;/Left&gt;&lt;Top&gt;&lt;![CDATA[0]]&gt;&lt;/Top&gt;&lt;/ChangeData&gt;"/>
  <p:tag name="PRESENTER_SHAPEINFO" val="&lt;ThreeDShapeInfo&gt;&lt;uuid val=&quot;{7FD1ACC3-0684-43A0-A26F-3FC28AE9C586}&quot;/&gt;&lt;isInvalidForFieldText val=&quot;0&quot;/&gt;&lt;Image&gt;&lt;filename val=&quot;C:\Users\ADMINI~1\AppData\Local\Temp\PR\data\asimages\{7FD1ACC3-0684-43A0-A26F-3FC28AE9C586}_15.png&quot;/&gt;&lt;left val=&quot;-9&quot;/&gt;&lt;top val=&quot;482&quot;/&gt;&lt;width val=&quot;292&quot;/&gt;&lt;height val=&quot;70&quot;/&gt;&lt;hasText val=&quot;1&quot;/&gt;&lt;/Image&gt;&lt;/ThreeDShapeInfo&gt;"/>
  <p:tag name="PRESENTER_SHAPETEXTINFO" val="&lt;ShapeTextInfo&gt;&lt;TableIndex row=&quot;-1&quot; col=&quot;-1&quot;&gt;&lt;linesCount val=&quot;2&quot;/&gt;&lt;lineCharCount val=&quot;34&quot;/&gt;&lt;lineCharCount val=&quot;12&quot;/&gt;&lt;/TableIndex&gt;&lt;/ShapeTextInfo&gt;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6]]&gt;&lt;/Left&gt;&lt;Top&gt;&lt;![CDATA[450.3013]]&gt;&lt;/Top&gt;&lt;/ChangeData&gt;"/>
  <p:tag name="HTML_SHAPEINFO" val="&lt;ThreeDShapeInfo&gt;&lt;uuid val=&quot;104&quot;/&gt;&lt;isInvalidForFieldText val=&quot;0&quot;/&gt;&lt;Image&gt;&lt;filename val=&quot;C:\Users\ADMINI~1\AppData\Local\Temp\PR\data\asimages\{61E52A3D-6CDA-4710-8CFE-A7D2480489D5}_15.png&quot;/&gt;&lt;left val=&quot;461&quot;/&gt;&lt;top val=&quot;452&quot;/&gt;&lt;width val=&quot;91&quot;/&gt;&lt;height val=&quot;34&quot;/&gt;&lt;hasText val=&quot;1&quot;/&gt;&lt;/Image&gt;&lt;/ThreeDShapeInfo&gt;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8]]&gt;&lt;/Left&gt;&lt;Top&gt;&lt;![CDATA[450.3013]]&gt;&lt;/Top&gt;&lt;/ChangeData&gt;"/>
  <p:tag name="HTML_SHAPEINFO" val="&lt;ThreeDShapeInfo&gt;&lt;uuid val=&quot;106&quot;/&gt;&lt;isInvalidForFieldText val=&quot;0&quot;/&gt;&lt;Image&gt;&lt;filename val=&quot;C:\Users\ADMINI~1\AppData\Local\Temp\PR\data\asimages\{9DAF0C32-7404-4248-A994-9E24109458E5}_15.png&quot;/&gt;&lt;left val=&quot;579&quot;/&gt;&lt;top val=&quot;573&quot;/&gt;&lt;width val=&quot;91&quot;/&gt;&lt;height val=&quot;36&quot;/&gt;&lt;hasText val=&quot;1&quot;/&gt;&lt;/Image&gt;&lt;/ThreeDShapeInfo&gt;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86.5]]&gt;&lt;/Left&gt;&lt;Top&gt;&lt;![CDATA[163.2]]&gt;&lt;/Top&gt;&lt;/ChangeData&gt;"/>
  <p:tag name="MMPROD_ID" val="10067"/>
  <p:tag name="MMPROD_TYPE" val="10018"/>
  <p:tag name="MMPROD_DATA" val="&lt;property id=&quot;10074&quot; value=&quot;0&quot;/&gt;&lt;property id=&quot;10193&quot; value=&quot;1&quot;/&gt;&lt;property id=&quot;10199&quot; value=&quot;0&quot;/&gt;&lt;object type=&quot;10049&quot; unique_id=&quot;10068&quot;&gt;&lt;property id=&quot;10020&quot; value=&quot;9&quot;/&gt;&lt;property id=&quot;10102&quot; value=&quot;0&quot;/&gt;&lt;property id=&quot;10191&quot; value=&quot;-1&quot;/&gt;&lt;/object&gt;"/>
  <p:tag name="MMPROD_COLLECTIONCONTAINERID" val="10064"/>
  <p:tag name="MMPROD_PARENTID" val="10063"/>
  <p:tag name="MMPROD_ANSWERLETTER" val="1) "/>
  <p:tag name="HTML_AUTOSHAPE_INFO" val="&lt;ThreeDShapeInfo&gt;&lt;uuid val=&quot;1001&quot;/&gt;&lt;isInvalidForFieldText val=&quot;0&quot;/&gt;&lt;hasMultipleQuizShape val=&quot;1&quot;/&gt;&lt;Image&gt;&lt;filename val=&quot;C:\Users\ADMINI~1\AppData\Local\Temp\PR\data\asimages\{7CF016B8-3F40-4261-8606-70FF3F87B6F9}_15.png&quot;/&gt;&lt;left val=&quot;102&quot;/&gt;&lt;top val=&quot;155&quot;/&gt;&lt;width val=&quot;64&quot;/&gt;&lt;height val=&quot;59&quot;/&gt;&lt;hasText val=&quot;1&quot;/&gt;&lt;/Image&gt;&lt;Image&gt;&lt;filename val=&quot;C:\Users\ADMINI~1\AppData\Local\Temp\PR\data\asimages\{E8E66930-F96A-47FF-BA84-21B2006706D6}_15.png&quot;/&gt;&lt;left val=&quot;153&quot;/&gt;&lt;top val=&quot;163&quot;/&gt;&lt;width val=&quot;387&quot;/&gt;&lt;height val=&quot;34&quot;/&gt;&lt;hasText val=&quot;1&quot;/&gt;&lt;/Image&gt;&lt;/ThreeDShapeInfo&gt;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84.34921]]&gt;&lt;/Left&gt;&lt;Top&gt;&lt;![CDATA[371.6373]]&gt;&lt;/Top&gt;&lt;/ChangeData&gt;"/>
  <p:tag name="MMPROD_ID" val="10069"/>
  <p:tag name="MMPROD_TYPE" val="10018"/>
  <p:tag name="MMPROD_DATA" val="&lt;property id=&quot;10073&quot; value=&quot;T&quot;/&gt;&lt;property id=&quot;10074&quot; value=&quot;1&quot;/&gt;&lt;property id=&quot;10193&quot; value=&quot;2&quot;/&gt;&lt;property id=&quot;10199&quot; value=&quot;0&quot;/&gt;&lt;object type=&quot;10049&quot; unique_id=&quot;10070&quot;&gt;&lt;property id=&quot;10020&quot; value=&quot;9&quot;/&gt;&lt;property id=&quot;10102&quot; value=&quot;0&quot;/&gt;&lt;property id=&quot;10191&quot; value=&quot;-1&quot;/&gt;&lt;/object&gt;"/>
  <p:tag name="MMPROD_COLLECTIONCONTAINERID" val="10064"/>
  <p:tag name="MMPROD_PARENTID" val="10063"/>
  <p:tag name="MMPROD_ANSWERLETTER" val="2) "/>
  <p:tag name="HTML_AUTOSHAPE_INFO" val="&lt;ThreeDShapeInfo&gt;&lt;uuid val=&quot;1002&quot;/&gt;&lt;isInvalidForFieldText val=&quot;0&quot;/&gt;&lt;hasMultipleQuizShape val=&quot;1&quot;/&gt;&lt;Image&gt;&lt;filename val=&quot;C:\Users\ADMINI~1\AppData\Local\Temp\PR\data\asimages\{2EC5205C-89BE-4570-8B0A-077AA1742201}_15.png&quot;/&gt;&lt;left val=&quot;99&quot;/&gt;&lt;top val=&quot;363&quot;/&gt;&lt;width val=&quot;57&quot;/&gt;&lt;height val=&quot;59&quot;/&gt;&lt;hasText val=&quot;1&quot;/&gt;&lt;/Image&gt;&lt;Image&gt;&lt;filename val=&quot;C:\Users\ADMINI~1\AppData\Local\Temp\PR\data\asimages\{2530C015-AA8F-474B-80D5-7B325AB5C5A1}_15.png&quot;/&gt;&lt;left val=&quot;151&quot;/&gt;&lt;top val=&quot;372&quot;/&gt;&lt;width val=&quot;387&quot;/&gt;&lt;height val=&quot;34&quot;/&gt;&lt;hasText val=&quot;1&quot;/&gt;&lt;/Image&gt;&lt;/ThreeDShapeInfo&gt;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2) ]]&gt;&lt;/Text&gt;&lt;FontSize&gt;&lt;![CDATA[28]]&gt;&lt;/FontSize&gt;&lt;Left&gt;&lt;![CDATA[85]]&gt;&lt;/Left&gt;&lt;Top&gt;&lt;![CDATA[176.8]]&gt;&lt;/Top&gt;&lt;/ChangeData&gt;"/>
  <p:tag name="MMPROD_ABSOLUTEPOSITIONID" val="1042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120]]&gt;&lt;/Left&gt;&lt;Top&gt;&lt;![CDATA[176.8]]&gt;&lt;/Top&gt;&lt;/ChangeData&gt;"/>
  <p:tag name="MMPROD_ABSOLUTEPOSITIONID" val="1022"/>
  <p:tag name="PRESENTER_SHAPETEXTINFO" val="&lt;ShapeTextInfo&gt;&lt;TableIndex row=&quot;-1&quot; col=&quot;-1&quot;&gt;&lt;linesCount val=&quot;0&quot;/&gt;&lt;/TableIndex&gt;&lt;/ShapeTextInfo&gt;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1"/>
  <p:tag name="MMPROD_SCALEOPERATION" val="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1) ]]&gt;&lt;/Text&gt;&lt;FontSize&gt;&lt;![CDATA[28]]&gt;&lt;/FontSize&gt;&lt;Left&gt;&lt;![CDATA[85]]&gt;&lt;/Left&gt;&lt;Top&gt;&lt;![CDATA[129.6]]&gt;&lt;/Top&gt;&lt;/ChangeData&gt;"/>
  <p:tag name="MMPROD_ABSOLUTEPOSITIONID" val="1041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120]]&gt;&lt;/Left&gt;&lt;Top&gt;&lt;![CDATA[129.6]]&gt;&lt;/Top&gt;&lt;/ChangeData&gt;"/>
  <p:tag name="MMPROD_ABSOLUTEPOSITIONID" val="1021"/>
  <p:tag name="PRESENTER_SHAPETEXTINFO" val="&lt;ShapeTextInfo&gt;&lt;TableIndex row=&quot;-1&quot; col=&quot;-1&quot;&gt;&lt;linesCount val=&quot;0&quot;/&gt;&lt;/TableIndex&gt;&lt;/ShapeTextInfo&gt;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1"/>
  <p:tag name="MMPROD_SCALEOPERATION" val="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Làm lại]]&gt;&lt;/Text&gt;&lt;FontSize&gt;&lt;![CDATA[14]]&gt;&lt;/FontSize&gt;&lt;Left&gt;&lt;![CDATA[581.7411]]&gt;&lt;/Left&gt;&lt;Top&gt;&lt;![CDATA[575.9306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463.1]]&gt;&lt;/Left&gt;&lt;Top&gt;&lt;![CDATA[452.3013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6,164890123,D:\BAIDUTHICO+PHUONG\BAIDUTHIPHUONG\TEPNGUON\THI NGHIEM HTML5_pptx\Media.ppcx"/>
  <p:tag name="HTML_SHAPEINFO" val="&lt;SlideThumbPath val=&quot;Slide16.PNG&quot;/&gt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F0CAA696-CAB3-4678-A2FB-152EB79211D6}_16.png&quot;/&gt;&lt;left val=&quot;186&quot;/&gt;&lt;top val=&quot;210&quot;/&gt;&lt;width val=&quot;433&quot;/&gt;&lt;height val=&quot;99&quot;/&gt;&lt;hasText val=&quot;1&quot;/&gt;&lt;/Image&gt;&lt;/ThreeDShapeInfo&gt;"/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DELAY" val="0"/>
  <p:tag name="MMPROD_IS_H264" val="0"/>
  <p:tag name="SLIDEID" val="272"/>
  <p:tag name="MMPROD_FLV_FILE_PATH" val="D:\BAIDUTHICO+PHUONG\BAIDUTHIPHUONG\TEPNGUON\THI NGHIEM HTML5_pptx\Assets\(HTV3) Hình hiệu Em yêu khoa học (201-)_272_1_40207.mp4"/>
  <p:tag name="MMPROD_DURATION" val="12145"/>
  <p:tag name="MMPROD_START_TIME" val="0"/>
  <p:tag name="MMPROD_STOP_TIME" val="12145"/>
  <p:tag name="MMPROD_FADE_EFFECT_IN" val="0"/>
  <p:tag name="MMPROD_FADE_EFFECT_OUT" val="0"/>
  <p:tag name="MMPROD_FADE_SPEED" val="1"/>
  <p:tag name="MMPROD_MUTE_AUDIO" val="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7,164890123,D:\BAIDUTHICO+PHUONG\BAIDUTHIPHUONG\TEPNGUON\THI NGHIEM HTML5_pptx\Media.ppcx"/>
  <p:tag name="HTML_SHAPEINFO" val="&lt;SlideThumbPath val=&quot;Slide17.PNG&quot;/&gt;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1956DB37-DE9C-4F43-9C57-F87D8C566D7A}_17.png&quot;/&gt;&lt;left val=&quot;192&quot;/&gt;&lt;top val=&quot;186&quot;/&gt;&lt;width val=&quot;367&quot;/&gt;&lt;height val=&quot;99&quot;/&gt;&lt;hasText val=&quot;1&quot;/&gt;&lt;/Image&gt;&lt;/ThreeDShapeInfo&gt;"/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DURATION" val="20520"/>
  <p:tag name="MMPROD_DELAY" val="0"/>
  <p:tag name="MMPROD_FADE_EFFECT_IN" val="0"/>
  <p:tag name="MMPROD_FADE_EFFECT_OUT" val="0"/>
  <p:tag name="MMPROD_FADE_SPEED" val="1"/>
  <p:tag name="MMPROD_MUTE_AUDIO" val="0"/>
  <p:tag name="MMPROD_IS_H264" val="1"/>
  <p:tag name="SLIDEID" val="273"/>
  <p:tag name="MMPROD_FLV_FILE_PATH" val="D:\BAIDUTHICO+PHUONG\BAIDUTHIPHUONG\TEPNGUON\THI NGHIEM HTML5_pptx\Assets\viedeo chuan bi lam thi nghiem_273_1_26697.mp4"/>
  <p:tag name="MMPROD_START_TIME" val="0"/>
  <p:tag name="MMPROD_STOP_TIME" val="2052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8,164890123,D:\BAIDUTHICO+PHUONG\BAIDUTHIPHUONG\TEPNGUON\THI NGHIEM HTML5_pptx\Media.ppcx"/>
  <p:tag name="HTML_SHAPEINFO" val="&lt;SlideThumbPath val=&quot;Slide18.PNG&quot;/&gt;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B0672A6D-4BE4-487E-9F66-D9F9ECE85087}_18.png&quot;/&gt;&lt;left val=&quot;204&quot;/&gt;&lt;top val=&quot;177&quot;/&gt;&lt;width val=&quot;289&quot;/&gt;&lt;height val=&quot;133&quot;/&gt;&lt;hasText val=&quot;1&quot;/&gt;&lt;/Image&gt;&lt;/ThreeDShapeInfo&gt;"/>
  <p:tag name="PRESENTER_SHAPETEXTINFO" val="&lt;ShapeTextInfo&gt;&lt;TableIndex row=&quot;-1&quot; col=&quot;-1&quot;&gt;&lt;linesCount val=&quot;2&quot;/&gt;&lt;lineCharCount val=&quot;11&quot;/&gt;&lt;lineCharCount val=&quot;11&quot;/&gt;&lt;/TableIndex&gt;&lt;/ShapeTextInfo&gt;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ID" val="274"/>
  <p:tag name="MMPROD_DELAY" val="0"/>
  <p:tag name="MMPROD_IS_H264" val="0"/>
  <p:tag name="MMPROD_FLV_FILE_PATH" val="D:\BAIDUTHICO+PHUONG\BAIDUTHIPHUONG\TEPNGUON\THI NGHIEM HTML5_pptx\Assets\[ Bé yêu khoa học] Một triệu câu hỏi vì sao - Tìm hiểu về côn t_274_1_86910.mp4"/>
  <p:tag name="MMPROD_DURATION" val="629195"/>
  <p:tag name="MMPROD_START_TIME" val="0"/>
  <p:tag name="MMPROD_STOP_TIME" val="10848"/>
  <p:tag name="MMPROD_FADE_EFFECT_IN" val="0"/>
  <p:tag name="MMPROD_FADE_EFFECT_OUT" val="0"/>
  <p:tag name="MMPROD_FADE_SPEED" val="1"/>
  <p:tag name="MMPROD_MUTE_AUDIO" val="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9,164890123,D:\BAIDUTHICO+PHUONG\BAIDUTHIPHUONG\TEPNGUON\THI NGHIEM HTML5_pptx\Media.ppcx"/>
  <p:tag name="HTML_SHAPEINFO" val="&lt;SlideThumbPath val=&quot;Slide19.PNG&quot;/&gt;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1B59E12B-CB8B-41FE-87AB-045D49D7BCAA}_19.png&quot;/&gt;&lt;left val=&quot;181&quot;/&gt;&lt;top val=&quot;204&quot;/&gt;&lt;width val=&quot;351&quot;/&gt;&lt;height val=&quot;94&quot;/&gt;&lt;hasText val=&quot;1&quot;/&gt;&lt;/Image&gt;&lt;/ThreeDShapeInfo&gt;"/>
  <p:tag name="PRESENTER_SHAPETEXTINFO" val="&lt;ShapeTextInfo&gt;&lt;TableIndex row=&quot;-1&quot; col=&quot;-1&quot;&gt;&lt;linesCount val=&quot;1&quot;/&gt;&lt;lineCharCount val=&quot;18&quot;/&gt;&lt;/TableIndex&gt;&lt;/ShapeText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DURATION" val="106439"/>
  <p:tag name="MMPROD_DELAY" val="0"/>
  <p:tag name="MMPROD_FADE_EFFECT_IN" val="0"/>
  <p:tag name="MMPROD_FADE_EFFECT_OUT" val="0"/>
  <p:tag name="MMPROD_FADE_SPEED" val="1"/>
  <p:tag name="MMPROD_MUTE_AUDIO" val="0"/>
  <p:tag name="MMPROD_IS_H264" val="1"/>
  <p:tag name="SLIDEID" val="275"/>
  <p:tag name="MMPROD_FLV_FILE_PATH" val="D:\BAIDUTHICO+PHUONG\BAIDUTHIPHUONG\TEPNGUON\THI NGHIEM HTML5_pptx\Assets\tre lam tn_275_1_65700.mp4"/>
  <p:tag name="MMPROD_START_TIME" val="0"/>
  <p:tag name="MMPROD_STOP_TIME" val="106439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94]]&gt;&lt;/SlideID&gt;&lt;/ChangeData&gt;"/>
  <p:tag name="PPSNARRATION" val="20,164890123,D:\BAIDUTHICO+PHUONG\BAIDUTHIPHUONG\TEPNGUON\THI NGHIEM HTML5_pptx\Media.ppcx"/>
  <p:tag name="MMPROD_PASSDATA" val="&lt;object type=&quot;10050&quot; unique_id=&quot;10073&quot;&gt;&lt;property id=&quot;10020&quot; value=&quot;2&quot;/&gt;&lt;property id=&quot;10102&quot; value=&quot;1&quot;/&gt;&lt;property id=&quot;10191&quot; value=&quot;40&quot;/&gt;&lt;/object&gt;"/>
  <p:tag name="MMPROD_FAILDATA" val="&lt;object type=&quot;10051&quot; unique_id=&quot;10074&quot;&gt;&lt;property id=&quot;10020&quot; value=&quot;2&quot;/&gt;&lt;property id=&quot;10102&quot; value=&quot;1&quot;/&gt;&lt;property id=&quot;10191&quot; value=&quot;41&quot;/&gt;&lt;/object&gt;"/>
  <p:tag name="MMPROD_ID" val="10088"/>
  <p:tag name="MMPROD_TYPE" val="10055"/>
  <p:tag name="MMPROD_DATA" val="&lt;property id=&quot;10026&quot; value=&quot;10&quot;/&gt;&lt;property id=&quot;10027&quot; value=&quot;Interaction10071&quot;/&gt;&lt;property id=&quot;10028&quot; value=&quot;0&quot;/&gt;&lt;property id=&quot;10063&quot; value=&quot;1&quot;/&gt;&lt;property id=&quot;10070&quot; value=&quot;Câu hỏi 6&quot;/&gt;&lt;property id=&quot;10098&quot; value=&quot;True/False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2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12"/>
  <p:tag name="MMPROD_PARENTQUESTIONGROUPID" val="-1"/>
  <p:tag name="QUIZCLIPSSOURCE" val="164890123,D:\BAIDUTHICO+PHUONG\BAIDUTHIPHUONG\TEPNGUON\THI NGHIEM HTML5_pptx\Media.ppcx"/>
  <p:tag name="HTML_SHAPEINFO" val="&lt;SlideThumbPath val=&quot;Slide20.PNG&quot;/&gt;"/>
  <p:tag name="MMPROD_ANSWERCOUNT" val="2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71"/>
  <p:tag name="MMPROD_ABSOLUTEPOSITIONID" val="100"/>
  <p:tag name="MMPROD_LASTVALUES" val="&lt;ChangeData&gt;&lt;Text&gt;&lt;![CDATA[Cách sắp xếp kí hiệu 2 nhóm khác nhau đúng hay sai?]]&gt;&lt;/Text&gt;&lt;FontSize&gt;&lt;![CDATA[37]]&gt;&lt;/FontSize&gt;&lt;Left&gt;&lt;![CDATA[0]]&gt;&lt;/Left&gt;&lt;Top&gt;&lt;![CDATA[0]]&gt;&lt;/Top&gt;&lt;/ChangeData&gt;"/>
  <p:tag name="HTML_SHAPEINFO" val="&lt;ThreeDShapeInfo&gt;&lt;uuid val=&quot;100&quot;/&gt;&lt;isInvalidForFieldText val=&quot;0&quot;/&gt;&lt;Image&gt;&lt;filename val=&quot;C:\Users\ADMINI~1\AppData\Local\Temp\PR\data\asimages\{0279DF68-A97F-4F16-847D-71E6DAFF9FC2}_20.png&quot;/&gt;&lt;left val=&quot;102&quot;/&gt;&lt;top val=&quot;7&quot;/&gt;&lt;width val=&quot;592&quot;/&gt;&lt;height val=&quot;107&quot;/&gt;&lt;hasText val=&quot;1&quot;/&gt;&lt;/Image&gt;&lt;/ThreeDShapeInfo&gt;"/>
  <p:tag name="PRESENTER_SHAPETEXTINFO" val="&lt;ShapeTextInfo&gt;&lt;TableIndex row=&quot;-1&quot; col=&quot;-1&quot;&gt;&lt;linesCount val=&quot;2&quot;/&gt;&lt;lineCharCount val=&quot;38&quot;/&gt;&lt;lineCharCount val=&quot;13&quot;/&gt;&lt;/TableIndex&gt;&lt;/ShapeTextInfo&gt;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Đúng rồi-Nhấp chuột để tiếp tục]]&gt;&lt;/Text&gt;&lt;FontSize&gt;&lt;![CDATA[18]]&gt;&lt;/FontSize&gt;&lt;Left&gt;&lt;![CDATA[0]]&gt;&lt;/Left&gt;&lt;Top&gt;&lt;![CDATA[0]]&gt;&lt;/Top&gt;&lt;/ChangeData&gt;"/>
  <p:tag name="PRESENTER_SHAPEINFO" val="&lt;ThreeDShapeInfo&gt;&lt;uuid val=&quot;{A3EEACFE-1141-433E-BF15-5A65A06117A2}&quot;/&gt;&lt;isInvalidForFieldText val=&quot;0&quot;/&gt;&lt;Image&gt;&lt;filename val=&quot;C:\Users\ADMINI~1\AppData\Local\Temp\PR\data\asimages\{A3EEACFE-1141-433E-BF15-5A65A06117A2}_20.png&quot;/&gt;&lt;left val=&quot;-2&quot;/&gt;&lt;top val=&quot;480&quot;/&gt;&lt;width val=&quot;271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31&quot;/&gt;&lt;/TableIndex&gt;&lt;/ShapeTextInfo&gt;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Sai rồi-Nhấp chuột để tiếp tục]]&gt;&lt;/Text&gt;&lt;FontSize&gt;&lt;![CDATA[18]]&gt;&lt;/FontSize&gt;&lt;Left&gt;&lt;![CDATA[0]]&gt;&lt;/Left&gt;&lt;Top&gt;&lt;![CDATA[0]]&gt;&lt;/Top&gt;&lt;/ChangeData&gt;"/>
  <p:tag name="PRESENTER_SHAPEINFO" val="&lt;ThreeDShapeInfo&gt;&lt;uuid val=&quot;{E9F8DDB3-68A6-4426-876E-D40BB376EB25}&quot;/&gt;&lt;isInvalidForFieldText val=&quot;0&quot;/&gt;&lt;Image&gt;&lt;filename val=&quot;C:\Users\ADMINI~1\AppData\Local\Temp\PR\data\asimages\{E9F8DDB3-68A6-4426-876E-D40BB376EB25}_20.png&quot;/&gt;&lt;left val=&quot;0&quot;/&gt;&lt;top val=&quot;485&quot;/&gt;&lt;width val=&quot;271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30&quot;/&gt;&lt;/TableIndex&gt;&lt;/ShapeTextInfo&gt;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MMPROD_LASTVALUES" val="&lt;ChangeData&gt;&lt;Text&gt;&lt;![CDATA[Chúc mừng bạn đã trả lời đúng]]&gt;&lt;/Text&gt;&lt;FontSize&gt;&lt;![CDATA[18]]&gt;&lt;/FontSize&gt;&lt;Left&gt;&lt;![CDATA[0]]&gt;&lt;/Left&gt;&lt;Top&gt;&lt;![CDATA[0]]&gt;&lt;/Top&gt;&lt;/ChangeData&gt;"/>
  <p:tag name="PRESENTER_SHAPEINFO" val="&lt;ThreeDShapeInfo&gt;&lt;uuid val=&quot;{42B0DAD0-B98B-4985-9A1D-C89556902739}&quot;/&gt;&lt;isInvalidForFieldText val=&quot;0&quot;/&gt;&lt;Image&gt;&lt;filename val=&quot;C:\Users\ADMINI~1\AppData\Local\Temp\PR\data\asimages\{42B0DAD0-B98B-4985-9A1D-C89556902739}_20.png&quot;/&gt;&lt;left val=&quot;6&quot;/&gt;&lt;top val=&quot;478&quot;/&gt;&lt;width val=&quot;271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29&quot;/&gt;&lt;/TableIndex&gt;&lt;/ShapeTextInfo&gt;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Câu trả lời là]]&gt;&lt;/Text&gt;&lt;FontSize&gt;&lt;![CDATA[18]]&gt;&lt;/FontSize&gt;&lt;Left&gt;&lt;![CDATA[0]]&gt;&lt;/Left&gt;&lt;Top&gt;&lt;![CDATA[0]]&gt;&lt;/Top&gt;&lt;/ChangeData&gt;"/>
  <p:tag name="PRESENTER_SHAPEINFO" val="&lt;ThreeDShapeInfo&gt;&lt;uuid val=&quot;{6256CB46-D919-49C6-A063-5C23A9D846A3}&quot;/&gt;&lt;isInvalidForFieldText val=&quot;0&quot;/&gt;&lt;Image&gt;&lt;filename val=&quot;C:\Users\ADMINI~1\AppData\Local\Temp\PR\data\asimages\{6256CB46-D919-49C6-A063-5C23A9D846A3}_20.png&quot;/&gt;&lt;left val=&quot;-12&quot;/&gt;&lt;top val=&quot;472&quot;/&gt;&lt;width val=&quot;541&quot;/&gt;&lt;height val=&quot;71&quot;/&gt;&lt;hasText val=&quot;1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MMPROD_LASTVALUES" val="&lt;ChangeData&gt;&lt;Text&gt;&lt;![CDATA[Đáp án đúng là]]&gt;&lt;/Text&gt;&lt;FontSize&gt;&lt;![CDATA[18]]&gt;&lt;/FontSize&gt;&lt;Left&gt;&lt;![CDATA[0]]&gt;&lt;/Left&gt;&lt;Top&gt;&lt;![CDATA[0]]&gt;&lt;/Top&gt;&lt;/ChangeData&gt;"/>
  <p:tag name="PRESENTER_SHAPEINFO" val="&lt;ThreeDShapeInfo&gt;&lt;uuid val=&quot;{B67E4F1D-01FD-42C0-9694-01CF62D62A90}&quot;/&gt;&lt;isInvalidForFieldText val=&quot;0&quot;/&gt;&lt;Image&gt;&lt;filename val=&quot;C:\Users\ADMINI~1\AppData\Local\Temp\PR\data\asimages\{B67E4F1D-01FD-42C0-9694-01CF62D62A90}_20.png&quot;/&gt;&lt;left val=&quot;-18&quot;/&gt;&lt;top val=&quot;479&quot;/&gt;&lt;width val=&quot;541&quot;/&gt;&lt;height val=&quot;71&quot;/&gt;&lt;hasText val=&quot;1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Bạn chưa hoàn thành câu hỏi]]&gt;&lt;/Text&gt;&lt;FontSize&gt;&lt;![CDATA[18]]&gt;&lt;/FontSize&gt;&lt;Left&gt;&lt;![CDATA[0]]&gt;&lt;/Left&gt;&lt;Top&gt;&lt;![CDATA[0]]&gt;&lt;/Top&gt;&lt;/ChangeData&gt;"/>
  <p:tag name="PRESENTER_SHAPEINFO" val="&lt;ThreeDShapeInfo&gt;&lt;uuid val=&quot;{D46835C6-C580-4A48-88BD-D0176ADBCA67}&quot;/&gt;&lt;isInvalidForFieldText val=&quot;0&quot;/&gt;&lt;Image&gt;&lt;filename val=&quot;C:\Users\ADMINI~1\AppData\Local\Temp\PR\data\asimages\{D46835C6-C580-4A48-88BD-D0176ADBCA67}_20.png&quot;/&gt;&lt;left val=&quot;-2&quot;/&gt;&lt;top val=&quot;478&quot;/&gt;&lt;width val=&quot;271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27&quot;/&gt;&lt;/TableIndex&gt;&lt;/ShapeTextInfo&gt;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Bạn phải hoàn thành câu hỏi trước khi tiếp tục]]&gt;&lt;/Text&gt;&lt;FontSize&gt;&lt;![CDATA[18]]&gt;&lt;/FontSize&gt;&lt;Left&gt;&lt;![CDATA[0]]&gt;&lt;/Left&gt;&lt;Top&gt;&lt;![CDATA[0]]&gt;&lt;/Top&gt;&lt;/ChangeData&gt;"/>
  <p:tag name="PRESENTER_SHAPEINFO" val="&lt;ThreeDShapeInfo&gt;&lt;uuid val=&quot;{48105ACA-68B9-4EB3-9244-371CBBC55DBD}&quot;/&gt;&lt;isInvalidForFieldText val=&quot;0&quot;/&gt;&lt;Image&gt;&lt;filename val=&quot;C:\Users\ADMINI~1\AppData\Local\Temp\PR\data\asimages\{48105ACA-68B9-4EB3-9244-371CBBC55DBD}_20.png&quot;/&gt;&lt;left val=&quot;-9&quot;/&gt;&lt;top val=&quot;480&quot;/&gt;&lt;width val=&quot;292&quot;/&gt;&lt;height val=&quot;71&quot;/&gt;&lt;hasText val=&quot;1&quot;/&gt;&lt;/Image&gt;&lt;/ThreeDShapeInfo&gt;"/>
  <p:tag name="PRESENTER_SHAPETEXTINFO" val="&lt;ShapeTextInfo&gt;&lt;TableIndex row=&quot;-1&quot; col=&quot;-1&quot;&gt;&lt;linesCount val=&quot;2&quot;/&gt;&lt;lineCharCount val=&quot;34&quot;/&gt;&lt;lineCharCount val=&quot;12&quot;/&gt;&lt;/TableIndex&gt;&lt;/ShapeTextInfo&gt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phuong\phuong\nhac mo dau.mp3"/>
  <p:tag name="PPSNARRATION" val="1,164890123,D:\BAIDUTHICO+PHUONG\BAIDUTHIPHUONG\TEPNGUON\THI NGHIEM HTML5_pptx\Media.ppcx"/>
  <p:tag name="HTML_SHAPEINFO" val="&lt;SlideThumbPath val=&quot;Slide1.PNG&quot;/&gt;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6]]&gt;&lt;/Left&gt;&lt;Top&gt;&lt;![CDATA[450.3013]]&gt;&lt;/Top&gt;&lt;/ChangeData&gt;"/>
  <p:tag name="HTML_SHAPEINFO" val="&lt;ThreeDShapeInfo&gt;&lt;uuid val=&quot;104&quot;/&gt;&lt;isInvalidForFieldText val=&quot;0&quot;/&gt;&lt;Image&gt;&lt;filename val=&quot;C:\Users\ADMINI~1\AppData\Local\Temp\PR\data\asimages\{21E77CD2-EF5B-4E44-B3DC-EE6D71E39ABF}_20.png&quot;/&gt;&lt;left val=&quot;570&quot;/&gt;&lt;top val=&quot;452&quot;/&gt;&lt;width val=&quot;91&quot;/&gt;&lt;height val=&quot;36&quot;/&gt;&lt;hasText val=&quot;1&quot;/&gt;&lt;/Image&gt;&lt;/ThreeDShapeInfo&gt;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8]]&gt;&lt;/Left&gt;&lt;Top&gt;&lt;![CDATA[450.3013]]&gt;&lt;/Top&gt;&lt;/ChangeData&gt;"/>
  <p:tag name="HTML_SHAPEINFO" val="&lt;ThreeDShapeInfo&gt;&lt;uuid val=&quot;106&quot;/&gt;&lt;isInvalidForFieldText val=&quot;0&quot;/&gt;&lt;Image&gt;&lt;filename val=&quot;C:\Users\ADMINI~1\AppData\Local\Temp\PR\data\asimages\{A209D7EB-D96F-454D-8EC6-2E9489388236}_20.png&quot;/&gt;&lt;left val=&quot;586&quot;/&gt;&lt;top val=&quot;587&quot;/&gt;&lt;width val=&quot;91&quot;/&gt;&lt;height val=&quot;36&quot;/&gt;&lt;hasText val=&quot;1&quot;/&gt;&lt;/Image&gt;&lt;/ThreeDShapeInfo&gt;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103]]&gt;&lt;/Left&gt;&lt;Top&gt;&lt;![CDATA[127.1793]]&gt;&lt;/Top&gt;&lt;/ChangeData&gt;"/>
  <p:tag name="MMPROD_ID" val="10075"/>
  <p:tag name="MMPROD_TYPE" val="10018"/>
  <p:tag name="MMPROD_DATA" val="&lt;property id=&quot;10074&quot; value=&quot;0&quot;/&gt;&lt;property id=&quot;10193&quot; value=&quot;a&quot;/&gt;&lt;property id=&quot;10199&quot; value=&quot;0&quot;/&gt;&lt;object type=&quot;10049&quot; unique_id=&quot;10076&quot;&gt;&lt;property id=&quot;10020&quot; value=&quot;9&quot;/&gt;&lt;property id=&quot;10102&quot; value=&quot;0&quot;/&gt;&lt;property id=&quot;10191&quot; value=&quot;-1&quot;/&gt;&lt;/object&gt;"/>
  <p:tag name="MMPROD_COLLECTIONCONTAINERID" val="10072"/>
  <p:tag name="MMPROD_PARENTID" val="10088"/>
  <p:tag name="MMPROD_ANSWERLETTER" val="a) "/>
  <p:tag name="HTML_AUTOSHAPE_INFO" val="&lt;ThreeDShapeInfo&gt;&lt;uuid val=&quot;1001&quot;/&gt;&lt;isInvalidForFieldText val=&quot;0&quot;/&gt;&lt;hasMultipleQuizShape val=&quot;1&quot;/&gt;&lt;Image&gt;&lt;filename val=&quot;C:\Users\ADMINI~1\AppData\Local\Temp\PR\data\asimages\{4C54BE42-D54E-43E2-B1F7-FBA4247C9537}_20.png&quot;/&gt;&lt;left val=&quot;118&quot;/&gt;&lt;top val=&quot;118&quot;/&gt;&lt;width val=&quot;55&quot;/&gt;&lt;height val=&quot;59&quot;/&gt;&lt;hasText val=&quot;1&quot;/&gt;&lt;/Image&gt;&lt;Image&gt;&lt;filename val=&quot;C:\Users\ADMINI~1\AppData\Local\Temp\PR\data\asimages\{B2BE1D53-F2D1-4844-A93A-107C7CD953E1}_20.png&quot;/&gt;&lt;left val=&quot;170&quot;/&gt;&lt;top val=&quot;127&quot;/&gt;&lt;width val=&quot;387&quot;/&gt;&lt;height val=&quot;34&quot;/&gt;&lt;hasText val=&quot;1&quot;/&gt;&lt;/Image&gt;&lt;/ThreeDShapeInfo&gt;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105.8869]]&gt;&lt;/Left&gt;&lt;Top&gt;&lt;![CDATA[360]]&gt;&lt;/Top&gt;&lt;/ChangeData&gt;"/>
  <p:tag name="MMPROD_ID" val="10077"/>
  <p:tag name="MMPROD_TYPE" val="10018"/>
  <p:tag name="MMPROD_DATA" val="&lt;property id=&quot;10073&quot; value=&quot;T&quot;/&gt;&lt;property id=&quot;10074&quot; value=&quot;1&quot;/&gt;&lt;property id=&quot;10193&quot; value=&quot;b&quot;/&gt;&lt;property id=&quot;10199&quot; value=&quot;0&quot;/&gt;&lt;object type=&quot;10049&quot; unique_id=&quot;10078&quot;&gt;&lt;property id=&quot;10020&quot; value=&quot;9&quot;/&gt;&lt;property id=&quot;10102&quot; value=&quot;0&quot;/&gt;&lt;property id=&quot;10191&quot; value=&quot;-1&quot;/&gt;&lt;/object&gt;"/>
  <p:tag name="MMPROD_COLLECTIONCONTAINERID" val="10072"/>
  <p:tag name="MMPROD_PARENTID" val="10088"/>
  <p:tag name="MMPROD_ANSWERLETTER" val="b) "/>
  <p:tag name="HTML_AUTOSHAPE_INFO" val="&lt;ThreeDShapeInfo&gt;&lt;uuid val=&quot;1002&quot;/&gt;&lt;isInvalidForFieldText val=&quot;0&quot;/&gt;&lt;hasMultipleQuizShape val=&quot;1&quot;/&gt;&lt;Image&gt;&lt;filename val=&quot;C:\Users\ADMINI~1\AppData\Local\Temp\PR\data\asimages\{2D85C3E6-8A7B-4D4F-8223-B9D6876CF7B0}_20.png&quot;/&gt;&lt;left val=&quot;120&quot;/&gt;&lt;top val=&quot;352&quot;/&gt;&lt;width val=&quot;64&quot;/&gt;&lt;height val=&quot;58&quot;/&gt;&lt;hasText val=&quot;1&quot;/&gt;&lt;/Image&gt;&lt;Image&gt;&lt;filename val=&quot;C:\Users\ADMINI~1\AppData\Local\Temp\PR\data\asimages\{8B65F087-B60D-4322-9779-5D45209D90F3}_20.png&quot;/&gt;&lt;left val=&quot;174&quot;/&gt;&lt;top val=&quot;360&quot;/&gt;&lt;width val=&quot;385&quot;/&gt;&lt;height val=&quot;34&quot;/&gt;&lt;hasText val=&quot;1&quot;/&gt;&lt;/Image&gt;&lt;/ThreeDShapeInfo&gt;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b) ]]&gt;&lt;/Text&gt;&lt;FontSize&gt;&lt;![CDATA[28]]&gt;&lt;/FontSize&gt;&lt;Left&gt;&lt;![CDATA[85]]&gt;&lt;/Left&gt;&lt;Top&gt;&lt;![CDATA[176.8]]&gt;&lt;/Top&gt;&lt;/ChangeData&gt;"/>
  <p:tag name="MMPROD_ABSOLUTEPOSITIONID" val="1042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121]]&gt;&lt;/Left&gt;&lt;Top&gt;&lt;![CDATA[176.8]]&gt;&lt;/Top&gt;&lt;/ChangeData&gt;"/>
  <p:tag name="MMPROD_ABSOLUTEPOSITIONID" val="1022"/>
  <p:tag name="PRESENTER_SHAPETEXTINFO" val="&lt;ShapeTextInfo&gt;&lt;TableIndex row=&quot;-1&quot; col=&quot;-1&quot;&gt;&lt;linesCount val=&quot;0&quot;/&gt;&lt;/TableIndex&gt;&lt;/ShapeTextInfo&gt;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1"/>
  <p:tag name="MMPROD_SCALEOPERATION" val="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a) ]]&gt;&lt;/Text&gt;&lt;FontSize&gt;&lt;![CDATA[28]]&gt;&lt;/FontSize&gt;&lt;Left&gt;&lt;![CDATA[85]]&gt;&lt;/Left&gt;&lt;Top&gt;&lt;![CDATA[129.6]]&gt;&lt;/Top&gt;&lt;/ChangeData&gt;"/>
  <p:tag name="MMPROD_ABSOLUTEPOSITIONID" val="1041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120]]&gt;&lt;/Left&gt;&lt;Top&gt;&lt;![CDATA[129.6]]&gt;&lt;/Top&gt;&lt;/ChangeData&gt;"/>
  <p:tag name="MMPROD_ABSOLUTEPOSITIONID" val="1021"/>
  <p:tag name="PRESENTER_SHAPETEXTINFO" val="&lt;ShapeTextInfo&gt;&lt;TableIndex row=&quot;-1&quot; col=&quot;-1&quot;&gt;&lt;linesCount val=&quot;0&quot;/&gt;&lt;/TableIndex&gt;&lt;/ShapeTextInfo&gt;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1"/>
  <p:tag name="MMPROD_SCALEOPERATION" val="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Làm lại]]&gt;&lt;/Text&gt;&lt;FontSize&gt;&lt;![CDATA[14]]&gt;&lt;/FontSize&gt;&lt;Left&gt;&lt;![CDATA[588.8]]&gt;&lt;/Left&gt;&lt;Top&gt;&lt;![CDATA[588.936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572]]&gt;&lt;/Left&gt;&lt;Top&gt;&lt;![CDATA[454.3013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1,164890123,D:\BAIDUTHICO+PHUONG\BAIDUTHIPHUONG\TEPNGUON\THI NGHIEM HTML5_pptx\Media.ppcx"/>
  <p:tag name="HTML_SHAPEINFO" val="&lt;SlideThumbPath val=&quot;Slide21.PNG&quot;/&gt;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D36852D0-D895-4A36-9E3F-4CB299F393B6}_21.png&quot;/&gt;&lt;left val=&quot;180&quot;/&gt;&lt;top val=&quot;174&quot;/&gt;&lt;width val=&quot;355&quot;/&gt;&lt;height val=&quot;99&quot;/&gt;&lt;hasText val=&quot;1&quot;/&gt;&lt;/Image&gt;&lt;/ThreeDShapeInfo&gt;"/>
  <p:tag name="PRESENTER_SHAPETEXTINFO" val="&lt;ShapeTextInfo&gt;&lt;TableIndex row=&quot;-1&quot; col=&quot;-1&quot;&gt;&lt;linesCount val=&quot;1&quot;/&gt;&lt;lineCharCount val=&quot;6&quot;/&gt;&lt;/TableIndex&gt;&lt;/ShapeTextInfo&gt;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DURATION" val="53953"/>
  <p:tag name="MMPROD_DELAY" val="0"/>
  <p:tag name="MMPROD_FADE_EFFECT_IN" val="0"/>
  <p:tag name="MMPROD_FADE_EFFECT_OUT" val="0"/>
  <p:tag name="MMPROD_FADE_SPEED" val="1"/>
  <p:tag name="MMPROD_MUTE_AUDIO" val="0"/>
  <p:tag name="MMPROD_IS_H264" val="1"/>
  <p:tag name="SLIDEID" val="280"/>
  <p:tag name="MMPROD_FLV_FILE_PATH" val="D:\BAIDUTHICO+PHUONG\BAIDUTHIPHUONG\TEPNGUON\THI NGHIEM HTML5_pptx\Assets\ket qua ki hieu_280_1_40138.mp4"/>
  <p:tag name="MMPROD_START_TIME" val="0"/>
  <p:tag name="MMPROD_STOP_TIME" val="53953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95]]&gt;&lt;/SlideID&gt;&lt;/ChangeData&gt;"/>
  <p:tag name="PPSNARRATION" val="22,164890123,D:\BAIDUTHICO+PHUONG\BAIDUTHIPHUONG\TEPNGUON\THI NGHIEM HTML5_pptx\Media.ppcx"/>
  <p:tag name="MMPROD_PASSDATA" val="&lt;object type=&quot;10050&quot; unique_id=&quot;10081&quot;&gt;&lt;property id=&quot;10020&quot; value=&quot;2&quot;/&gt;&lt;property id=&quot;10102&quot; value=&quot;1&quot;/&gt;&lt;property id=&quot;10191&quot; value=&quot;42&quot;/&gt;&lt;/object&gt;"/>
  <p:tag name="MMPROD_FAILDATA" val="&lt;object type=&quot;10051&quot; unique_id=&quot;10082&quot;&gt;&lt;property id=&quot;10020&quot; value=&quot;2&quot;/&gt;&lt;property id=&quot;10102&quot; value=&quot;1&quot;/&gt;&lt;property id=&quot;10191&quot; value=&quot;43&quot;/&gt;&lt;/object&gt;"/>
  <p:tag name="MMPROD_ID" val="10089"/>
  <p:tag name="MMPROD_TYPE" val="10055"/>
  <p:tag name="MMPROD_DATA" val="&lt;property id=&quot;10026&quot; value=&quot;10&quot;/&gt;&lt;property id=&quot;10027&quot; value=&quot;Interaction10079&quot;/&gt;&lt;property id=&quot;10028&quot; value=&quot;0&quot;/&gt;&lt;property id=&quot;10063&quot; value=&quot;1&quot;/&gt;&lt;property id=&quot;10070&quot; value=&quot;True/False&quot;/&gt;&lt;property id=&quot;10098&quot; value=&quot;True/False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2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12"/>
  <p:tag name="MMPROD_PARENTQUESTIONGROUPID" val="-1"/>
  <p:tag name="QUIZCLIPSSOURCE" val="164890123,D:\BAIDUTHICO+PHUONG\BAIDUTHIPHUONG\TEPNGUON\THI NGHIEM HTML5_pptx\Media.ppcx"/>
  <p:tag name="HTML_SHAPEINFO" val="&lt;SlideThumbPath val=&quot;Slide22.PNG&quot;/&gt;"/>
  <p:tag name="MMPROD_ANSWERCOUNT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79"/>
  <p:tag name="MMPROD_ABSOLUTEPOSITIONID" val="100"/>
  <p:tag name="MMPROD_LASTVALUES" val="&lt;ChangeData&gt;&lt;Text&gt;&lt;![CDATA[Các lớp chất lỏng trong ly của 2 nhóm có giống nhau không?]]&gt;&lt;/Text&gt;&lt;FontSize&gt;&lt;![CDATA[37]]&gt;&lt;/FontSize&gt;&lt;Left&gt;&lt;![CDATA[0]]&gt;&lt;/Left&gt;&lt;Top&gt;&lt;![CDATA[0]]&gt;&lt;/Top&gt;&lt;/ChangeData&gt;"/>
  <p:tag name="HTML_SHAPEINFO" val="&lt;ThreeDShapeInfo&gt;&lt;uuid val=&quot;100&quot;/&gt;&lt;isInvalidForFieldText val=&quot;0&quot;/&gt;&lt;Image&gt;&lt;filename val=&quot;C:\Users\ADMINI~1\AppData\Local\Temp\PR\data\asimages\{9B9E82C5-CC70-44E8-A9B0-332542AB85A4}_22.png&quot;/&gt;&lt;left val=&quot;110&quot;/&gt;&lt;top val=&quot;19&quot;/&gt;&lt;width val=&quot;568&quot;/&gt;&lt;height val=&quot;108&quot;/&gt;&lt;hasText val=&quot;1&quot;/&gt;&lt;/Image&gt;&lt;/ThreeDShapeInfo&gt;"/>
  <p:tag name="PRESENTER_SHAPETEXTINFO" val="&lt;ShapeTextInfo&gt;&lt;TableIndex row=&quot;-1&quot; col=&quot;-1&quot;&gt;&lt;linesCount val=&quot;2&quot;/&gt;&lt;lineCharCount val=&quot;38&quot;/&gt;&lt;lineCharCount val=&quot;20&quot;/&gt;&lt;/TableIndex&gt;&lt;/ShapeTextInfo&gt;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Đúng rồi-Nhấp chuột để tiếp tục]]&gt;&lt;/Text&gt;&lt;FontSize&gt;&lt;![CDATA[18]]&gt;&lt;/FontSize&gt;&lt;Left&gt;&lt;![CDATA[0]]&gt;&lt;/Left&gt;&lt;Top&gt;&lt;![CDATA[0]]&gt;&lt;/Top&gt;&lt;/ChangeData&gt;"/>
  <p:tag name="PRESENTER_SHAPEINFO" val="&lt;ThreeDShapeInfo&gt;&lt;uuid val=&quot;{5EC6017E-4A73-4399-8B2B-DDD8F3A571FB}&quot;/&gt;&lt;isInvalidForFieldText val=&quot;0&quot;/&gt;&lt;Image&gt;&lt;filename val=&quot;C:\Users\ADMINI~1\AppData\Local\Temp\PR\data\asimages\{5EC6017E-4A73-4399-8B2B-DDD8F3A571FB}_22.png&quot;/&gt;&lt;left val=&quot;0&quot;/&gt;&lt;top val=&quot;486&quot;/&gt;&lt;width val=&quot;271&quot;/&gt;&lt;height val=&quot;66&quot;/&gt;&lt;hasText val=&quot;1&quot;/&gt;&lt;/Image&gt;&lt;/ThreeDShapeInfo&gt;"/>
  <p:tag name="PRESENTER_SHAPETEXTINFO" val="&lt;ShapeTextInfo&gt;&lt;TableIndex row=&quot;-1&quot; col=&quot;-1&quot;&gt;&lt;linesCount val=&quot;1&quot;/&gt;&lt;lineCharCount val=&quot;31&quot;/&gt;&lt;/TableIndex&gt;&lt;/ShapeTextInfo&gt;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Sai rồi-Nhấp chuột để tiếp tục]]&gt;&lt;/Text&gt;&lt;FontSize&gt;&lt;![CDATA[18]]&gt;&lt;/FontSize&gt;&lt;Left&gt;&lt;![CDATA[0]]&gt;&lt;/Left&gt;&lt;Top&gt;&lt;![CDATA[0]]&gt;&lt;/Top&gt;&lt;/ChangeData&gt;"/>
  <p:tag name="PRESENTER_SHAPEINFO" val="&lt;ThreeDShapeInfo&gt;&lt;uuid val=&quot;{0A399667-DA06-4CD0-B16C-678BD90967AF}&quot;/&gt;&lt;isInvalidForFieldText val=&quot;0&quot;/&gt;&lt;Image&gt;&lt;filename val=&quot;C:\Users\ADMINI~1\AppData\Local\Temp\PR\data\asimages\{0A399667-DA06-4CD0-B16C-678BD90967AF}_22.png&quot;/&gt;&lt;left val=&quot;7&quot;/&gt;&lt;top val=&quot;478&quot;/&gt;&lt;width val=&quot;271&quot;/&gt;&lt;height val=&quot;66&quot;/&gt;&lt;hasText val=&quot;1&quot;/&gt;&lt;/Image&gt;&lt;/ThreeDShapeInfo&gt;"/>
  <p:tag name="PRESENTER_SHAPETEXTINFO" val="&lt;ShapeTextInfo&gt;&lt;TableIndex row=&quot;-1&quot; col=&quot;-1&quot;&gt;&lt;linesCount val=&quot;1&quot;/&gt;&lt;lineCharCount val=&quot;30&quot;/&gt;&lt;/TableIndex&gt;&lt;/ShapeTextInfo&gt;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MMPROD_LASTVALUES" val="&lt;ChangeData&gt;&lt;Text&gt;&lt;![CDATA[Chúc mừng bạn đã trả lời đúng]]&gt;&lt;/Text&gt;&lt;FontSize&gt;&lt;![CDATA[18]]&gt;&lt;/FontSize&gt;&lt;Left&gt;&lt;![CDATA[0]]&gt;&lt;/Left&gt;&lt;Top&gt;&lt;![CDATA[0]]&gt;&lt;/Top&gt;&lt;/ChangeData&gt;"/>
  <p:tag name="PRESENTER_SHAPEINFO" val="&lt;ThreeDShapeInfo&gt;&lt;uuid val=&quot;{2B37CF96-F924-4DDC-B6FB-26B23B87AC4C}&quot;/&gt;&lt;isInvalidForFieldText val=&quot;0&quot;/&gt;&lt;Image&gt;&lt;filename val=&quot;C:\Users\ADMINI~1\AppData\Local\Temp\PR\data\asimages\{2B37CF96-F924-4DDC-B6FB-26B23B87AC4C}_22.png&quot;/&gt;&lt;left val=&quot;3&quot;/&gt;&lt;top val=&quot;479&quot;/&gt;&lt;width val=&quot;271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29&quot;/&gt;&lt;/TableIndex&gt;&lt;/ShapeTextInfo&gt;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Câu trả lời là]]&gt;&lt;/Text&gt;&lt;FontSize&gt;&lt;![CDATA[18]]&gt;&lt;/FontSize&gt;&lt;Left&gt;&lt;![CDATA[0]]&gt;&lt;/Left&gt;&lt;Top&gt;&lt;![CDATA[0]]&gt;&lt;/Top&gt;&lt;/ChangeData&gt;"/>
  <p:tag name="PRESENTER_SHAPEINFO" val="&lt;ThreeDShapeInfo&gt;&lt;uuid val=&quot;{6C63F222-95C0-4D28-B566-76347A3E7942}&quot;/&gt;&lt;isInvalidForFieldText val=&quot;0&quot;/&gt;&lt;Image&gt;&lt;filename val=&quot;C:\Users\ADMINI~1\AppData\Local\Temp\PR\data\asimages\{6C63F222-95C0-4D28-B566-76347A3E7942}_22.png&quot;/&gt;&lt;left val=&quot;-9&quot;/&gt;&lt;top val=&quot;476&quot;/&gt;&lt;width val=&quot;541&quot;/&gt;&lt;height val=&quot;71&quot;/&gt;&lt;hasText val=&quot;1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MMPROD_LASTVALUES" val="&lt;ChangeData&gt;&lt;Text&gt;&lt;![CDATA[Đáp án đúng là]]&gt;&lt;/Text&gt;&lt;FontSize&gt;&lt;![CDATA[18]]&gt;&lt;/FontSize&gt;&lt;Left&gt;&lt;![CDATA[0]]&gt;&lt;/Left&gt;&lt;Top&gt;&lt;![CDATA[0]]&gt;&lt;/Top&gt;&lt;/ChangeData&gt;"/>
  <p:tag name="PRESENTER_SHAPEINFO" val="&lt;ThreeDShapeInfo&gt;&lt;uuid val=&quot;{4198CD0E-5AFD-41A0-8BFF-0EB7BCB72E61}&quot;/&gt;&lt;isInvalidForFieldText val=&quot;0&quot;/&gt;&lt;Image&gt;&lt;filename val=&quot;C:\Users\ADMINI~1\AppData\Local\Temp\PR\data\asimages\{4198CD0E-5AFD-41A0-8BFF-0EB7BCB72E61}_22.png&quot;/&gt;&lt;left val=&quot;-7&quot;/&gt;&lt;top val=&quot;480&quot;/&gt;&lt;width val=&quot;541&quot;/&gt;&lt;height val=&quot;71&quot;/&gt;&lt;hasText val=&quot;1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Bạn chưa hoàn thành câu hỏi]]&gt;&lt;/Text&gt;&lt;FontSize&gt;&lt;![CDATA[18]]&gt;&lt;/FontSize&gt;&lt;Left&gt;&lt;![CDATA[0]]&gt;&lt;/Left&gt;&lt;Top&gt;&lt;![CDATA[0]]&gt;&lt;/Top&gt;&lt;/ChangeData&gt;"/>
  <p:tag name="PRESENTER_SHAPEINFO" val="&lt;ThreeDShapeInfo&gt;&lt;uuid val=&quot;{ED64AFDF-6731-485B-9566-05DD15043234}&quot;/&gt;&lt;isInvalidForFieldText val=&quot;0&quot;/&gt;&lt;Image&gt;&lt;filename val=&quot;C:\Users\ADMINI~1\AppData\Local\Temp\PR\data\asimages\{ED64AFDF-6731-485B-9566-05DD15043234}_22.png&quot;/&gt;&lt;left val=&quot;5&quot;/&gt;&lt;top val=&quot;480&quot;/&gt;&lt;width val=&quot;271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27&quot;/&gt;&lt;/TableIndex&gt;&lt;/ShapeTextInfo&gt;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Bạn phải hoàn thành câu hỏi trước khi tiếp tục]]&gt;&lt;/Text&gt;&lt;FontSize&gt;&lt;![CDATA[18]]&gt;&lt;/FontSize&gt;&lt;Left&gt;&lt;![CDATA[0]]&gt;&lt;/Left&gt;&lt;Top&gt;&lt;![CDATA[0]]&gt;&lt;/Top&gt;&lt;/ChangeData&gt;"/>
  <p:tag name="PRESENTER_SHAPEINFO" val="&lt;ThreeDShapeInfo&gt;&lt;uuid val=&quot;{FEDC7B45-C706-4E95-B097-99329DB2F0DF}&quot;/&gt;&lt;isInvalidForFieldText val=&quot;0&quot;/&gt;&lt;Image&gt;&lt;filename val=&quot;C:\Users\ADMINI~1\AppData\Local\Temp\PR\data\asimages\{FEDC7B45-C706-4E95-B097-99329DB2F0DF}_22.png&quot;/&gt;&lt;left val=&quot;-4&quot;/&gt;&lt;top val=&quot;481&quot;/&gt;&lt;width val=&quot;292&quot;/&gt;&lt;height val=&quot;70&quot;/&gt;&lt;hasText val=&quot;1&quot;/&gt;&lt;/Image&gt;&lt;/ThreeDShapeInfo&gt;"/>
  <p:tag name="PRESENTER_SHAPETEXTINFO" val="&lt;ShapeTextInfo&gt;&lt;TableIndex row=&quot;-1&quot; col=&quot;-1&quot;&gt;&lt;linesCount val=&quot;2&quot;/&gt;&lt;lineCharCount val=&quot;34&quot;/&gt;&lt;lineCharCount val=&quot;12&quot;/&gt;&lt;/TableIndex&gt;&lt;/ShapeTextInfo&gt;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6]]&gt;&lt;/Left&gt;&lt;Top&gt;&lt;![CDATA[450.3013]]&gt;&lt;/Top&gt;&lt;/ChangeData&gt;"/>
  <p:tag name="HTML_SHAPEINFO" val="&lt;ThreeDShapeInfo&gt;&lt;uuid val=&quot;104&quot;/&gt;&lt;isInvalidForFieldText val=&quot;0&quot;/&gt;&lt;Image&gt;&lt;filename val=&quot;C:\Users\ADMINI~1\AppData\Local\Temp\PR\data\asimages\{BF7B9EF1-EEB2-4256-B6CD-1583590CB773}_22.png&quot;/&gt;&lt;left val=&quot;529&quot;/&gt;&lt;top val=&quot;451&quot;/&gt;&lt;width val=&quot;91&quot;/&gt;&lt;height val=&quot;33&quot;/&gt;&lt;hasText val=&quot;1&quot;/&gt;&lt;/Image&gt;&lt;/ThreeDShapeInfo&gt;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8]]&gt;&lt;/Left&gt;&lt;Top&gt;&lt;![CDATA[450.3013]]&gt;&lt;/Top&gt;&lt;/ChangeData&gt;"/>
  <p:tag name="HTML_SHAPEINFO" val="&lt;ThreeDShapeInfo&gt;&lt;uuid val=&quot;106&quot;/&gt;&lt;isInvalidForFieldText val=&quot;0&quot;/&gt;&lt;Image&gt;&lt;filename val=&quot;C:\Users\ADMINI~1\AppData\Local\Temp\PR\data\asimages\{20C1D747-D0E3-42C4-8A9F-87B87CB72DAA}_22.png&quot;/&gt;&lt;left val=&quot;589&quot;/&gt;&lt;top val=&quot;558&quot;/&gt;&lt;width val=&quot;91&quot;/&gt;&lt;height val=&quot;34&quot;/&gt;&lt;hasText val=&quot;1&quot;/&gt;&lt;/Image&gt;&lt;/ThreeDShapeInfo&gt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D260C87A-6068-4652-BCCA-D587F0AAA113}&quot;/&gt;&lt;isInvalidForFieldText val=&quot;0&quot;/&gt;&lt;Image&gt;&lt;filename val=&quot;C:\Users\ADMINI~1\AppData\Local\Temp\PR\data\asimages\{D260C87A-6068-4652-BCCA-D587F0AAA113}.png&quot;/&gt;&lt;left val=&quot;12&quot;/&gt;&lt;top val=&quot;72&quot;/&gt;&lt;width val=&quot;18&quot;/&gt;&lt;height val=&quot;354&quot;/&gt;&lt;hasText val=&quot;1&quot;/&gt;&lt;/Image&gt;&lt;/ThreeDShapeInfo&gt;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121]]&gt;&lt;/Left&gt;&lt;Top&gt;&lt;![CDATA[141.2285]]&gt;&lt;/Top&gt;&lt;/ChangeData&gt;"/>
  <p:tag name="MMPROD_ID" val="10083"/>
  <p:tag name="MMPROD_TYPE" val="10018"/>
  <p:tag name="MMPROD_DATA" val="&lt;property id=&quot;10074&quot; value=&quot;0&quot;/&gt;&lt;property id=&quot;10193&quot; value=&quot;a&quot;/&gt;&lt;property id=&quot;10199&quot; value=&quot;0&quot;/&gt;&lt;object type=&quot;10049&quot; unique_id=&quot;10084&quot;&gt;&lt;property id=&quot;10020&quot; value=&quot;9&quot;/&gt;&lt;property id=&quot;10102&quot; value=&quot;0&quot;/&gt;&lt;property id=&quot;10191&quot; value=&quot;-1&quot;/&gt;&lt;/object&gt;"/>
  <p:tag name="MMPROD_COLLECTIONCONTAINERID" val="10080"/>
  <p:tag name="MMPROD_PARENTID" val="10089"/>
  <p:tag name="MMPROD_ANSWERLETTER" val="a) "/>
  <p:tag name="HTML_AUTOSHAPE_INFO" val="&lt;ThreeDShapeInfo&gt;&lt;uuid val=&quot;1001&quot;/&gt;&lt;isInvalidForFieldText val=&quot;0&quot;/&gt;&lt;hasMultipleQuizShape val=&quot;1&quot;/&gt;&lt;Image&gt;&lt;filename val=&quot;C:\Users\ADMINI~1\AppData\Local\Temp\PR\data\asimages\{5613BF18-AEB3-4FDE-AF7D-494E4B26BD03}_22.png&quot;/&gt;&lt;left val=&quot;136&quot;/&gt;&lt;top val=&quot;132&quot;/&gt;&lt;width val=&quot;55&quot;/&gt;&lt;height val=&quot;59&quot;/&gt;&lt;hasText val=&quot;1&quot;/&gt;&lt;/Image&gt;&lt;Image&gt;&lt;filename val=&quot;C:\Users\ADMINI~1\AppData\Local\Temp\PR\data\asimages\{8CBFC024-9B64-4DEC-BEE3-FC499EBABC32}_22.png&quot;/&gt;&lt;left val=&quot;171&quot;/&gt;&lt;top val=&quot;133&quot;/&gt;&lt;width val=&quot;404&quot;/&gt;&lt;height val=&quot;59&quot;/&gt;&lt;hasText val=&quot;1&quot;/&gt;&lt;/Image&gt;&lt;/ThreeDShapeInfo&gt;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121]]&gt;&lt;/Left&gt;&lt;Top&gt;&lt;![CDATA[249.948]]&gt;&lt;/Top&gt;&lt;/ChangeData&gt;"/>
  <p:tag name="MMPROD_ID" val="10085"/>
  <p:tag name="MMPROD_TYPE" val="10018"/>
  <p:tag name="MMPROD_DATA" val="&lt;property id=&quot;10073&quot; value=&quot;T&quot;/&gt;&lt;property id=&quot;10074&quot; value=&quot;1&quot;/&gt;&lt;property id=&quot;10193&quot; value=&quot;b&quot;/&gt;&lt;property id=&quot;10199&quot; value=&quot;0&quot;/&gt;&lt;object type=&quot;10049&quot; unique_id=&quot;10086&quot;&gt;&lt;property id=&quot;10020&quot; value=&quot;9&quot;/&gt;&lt;property id=&quot;10102&quot; value=&quot;0&quot;/&gt;&lt;property id=&quot;10191&quot; value=&quot;-1&quot;/&gt;&lt;/object&gt;"/>
  <p:tag name="MMPROD_COLLECTIONCONTAINERID" val="10080"/>
  <p:tag name="MMPROD_PARENTID" val="10089"/>
  <p:tag name="MMPROD_ANSWERLETTER" val="b) "/>
  <p:tag name="HTML_AUTOSHAPE_INFO" val="&lt;ThreeDShapeInfo&gt;&lt;uuid val=&quot;1002&quot;/&gt;&lt;isInvalidForFieldText val=&quot;0&quot;/&gt;&lt;hasMultipleQuizShape val=&quot;1&quot;/&gt;&lt;Image&gt;&lt;filename val=&quot;C:\Users\ADMINI~1\AppData\Local\Temp\PR\data\asimages\{829936A8-BDB2-4F23-9A54-0DB970ED0D0F}_22.png&quot;/&gt;&lt;left val=&quot;136&quot;/&gt;&lt;top val=&quot;242&quot;/&gt;&lt;width val=&quot;56&quot;/&gt;&lt;height val=&quot;59&quot;/&gt;&lt;hasText val=&quot;1&quot;/&gt;&lt;/Image&gt;&lt;Image&gt;&lt;filename val=&quot;C:\Users\ADMINI~1\AppData\Local\Temp\PR\data\asimages\{A0F98C25-C736-41E2-AA9A-53E5986A3EEB}_22.png&quot;/&gt;&lt;left val=&quot;172&quot;/&gt;&lt;top val=&quot;242&quot;/&gt;&lt;width val=&quot;403&quot;/&gt;&lt;height val=&quot;59&quot;/&gt;&lt;hasText val=&quot;1&quot;/&gt;&lt;/Image&gt;&lt;/ThreeDShapeInfo&gt;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b) ]]&gt;&lt;/Text&gt;&lt;FontSize&gt;&lt;![CDATA[28]]&gt;&lt;/FontSize&gt;&lt;Left&gt;&lt;![CDATA[85]]&gt;&lt;/Left&gt;&lt;Top&gt;&lt;![CDATA[176.8]]&gt;&lt;/Top&gt;&lt;/ChangeData&gt;"/>
  <p:tag name="MMPROD_ABSOLUTEPOSITIONID" val="1042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Giống nhau]]&gt;&lt;/Text&gt;&lt;FontSize&gt;&lt;![CDATA[28]]&gt;&lt;/FontSize&gt;&lt;Left&gt;&lt;![CDATA[121]]&gt;&lt;/Left&gt;&lt;Top&gt;&lt;![CDATA[176.8]]&gt;&lt;/Top&gt;&lt;/ChangeData&gt;"/>
  <p:tag name="MMPROD_ABSOLUTEPOSITIONID" val="1022"/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1"/>
  <p:tag name="MMPROD_SCALEOPERATION" val="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a) ]]&gt;&lt;/Text&gt;&lt;FontSize&gt;&lt;![CDATA[28]]&gt;&lt;/FontSize&gt;&lt;Left&gt;&lt;![CDATA[85]]&gt;&lt;/Left&gt;&lt;Top&gt;&lt;![CDATA[129.6]]&gt;&lt;/Top&gt;&lt;/ChangeData&gt;"/>
  <p:tag name="MMPROD_ABSOLUTEPOSITIONID" val="1041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Khác nhau]]&gt;&lt;/Text&gt;&lt;FontSize&gt;&lt;![CDATA[28]]&gt;&lt;/FontSize&gt;&lt;Left&gt;&lt;![CDATA[120]]&gt;&lt;/Left&gt;&lt;Top&gt;&lt;![CDATA[129.6]]&gt;&lt;/Top&gt;&lt;/ChangeData&gt;"/>
  <p:tag name="MMPROD_ABSOLUTEPOSITIONID" val="1021"/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1"/>
  <p:tag name="MMPROD_SCALEOPERATION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BE7EEA4D-176E-4A79-8FB9-8983CFF4F28A}&quot;/&gt;&lt;isInvalidForFieldText val=&quot;0&quot;/&gt;&lt;Image&gt;&lt;filename val=&quot;C:\Users\ADMINI~1\AppData\Local\Temp\PR\data\asimages\{BE7EEA4D-176E-4A79-8FB9-8983CFF4F28A}.png&quot;/&gt;&lt;left val=&quot;690&quot;/&gt;&lt;top val=&quot;72&quot;/&gt;&lt;width val=&quot;18&quot;/&gt;&lt;height val=&quot;365&quot;/&gt;&lt;hasText val=&quot;1&quot;/&gt;&lt;/Image&gt;&lt;/ThreeDShapeInfo&gt;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Làm lại]]&gt;&lt;/Text&gt;&lt;FontSize&gt;&lt;![CDATA[14]]&gt;&lt;/FontSize&gt;&lt;Left&gt;&lt;![CDATA[591.6352]]&gt;&lt;/Left&gt;&lt;Top&gt;&lt;![CDATA[560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531.7141]]&gt;&lt;/Left&gt;&lt;Top&gt;&lt;![CDATA[453.3349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3,164890123,D:\BAIDUTHICO+PHUONG\BAIDUTHIPHUONG\TEPNGUON\THI NGHIEM HTML5_pptx\Media.ppcx"/>
  <p:tag name="HTML_SHAPEINFO" val="&lt;SlideThumbPath val=&quot;Slide23.PNG&quot;/&gt;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AF89A32A-BE82-4964-A645-BB8E75026783}_23.png&quot;/&gt;&lt;left val=&quot;132&quot;/&gt;&lt;top val=&quot;204&quot;/&gt;&lt;width val=&quot;391&quot;/&gt;&lt;height val=&quot;99&quot;/&gt;&lt;hasText val=&quot;1&quot;/&gt;&lt;/Image&gt;&lt;/ThreeDShapeInfo&gt;"/>
  <p:tag name="PRESENTER_SHAPETEXTINFO" val="&lt;ShapeTextInfo&gt;&lt;TableIndex row=&quot;-1&quot; col=&quot;-1&quot;&gt;&lt;linesCount val=&quot;1&quot;/&gt;&lt;lineCharCount val=&quot;6&quot;/&gt;&lt;/TableIndex&gt;&lt;/ShapeTextInfo&gt;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DURATION" val="44144"/>
  <p:tag name="MMPROD_DELAY" val="0"/>
  <p:tag name="MMPROD_FADE_EFFECT_IN" val="0"/>
  <p:tag name="MMPROD_FADE_EFFECT_OUT" val="0"/>
  <p:tag name="MMPROD_FADE_SPEED" val="1"/>
  <p:tag name="MMPROD_MUTE_AUDIO" val="0"/>
  <p:tag name="MMPROD_IS_H264" val="1"/>
  <p:tag name="SLIDEID" val="281"/>
  <p:tag name="MMPROD_FLV_FILE_PATH" val="D:\BAIDUTHICO+PHUONG\BAIDUTHIPHUONG\TEPNGUON\THI NGHIEM HTML5_pptx\Assets\ket qua tre lam tn_281_1_22021.mp4"/>
  <p:tag name="MMPROD_START_TIME" val="0"/>
  <p:tag name="MMPROD_STOP_TIME" val="44144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OPERTY_SLIDE_VIDEO_WIDTH_HEIGHT" val="320,240"/>
  <p:tag name="HTML_SHAPEINFO" val="&lt;SlideThumbPath val=&quot;Slide24.PNG&quot;/&gt;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DURATION" val="24657"/>
  <p:tag name="MMPROD_DELAY" val="0"/>
  <p:tag name="MMPROD_FADE_EFFECT_IN" val="0"/>
  <p:tag name="MMPROD_FADE_EFFECT_OUT" val="0"/>
  <p:tag name="MMPROD_FADE_SPEED" val="1"/>
  <p:tag name="MMPROD_MUTE_AUDIO" val="0"/>
  <p:tag name="MMPROD_IS_H264" val="1"/>
  <p:tag name="SLIDEID" val="297"/>
  <p:tag name="MMPROD_FLV_FILE_PATH" val="D:\BAIDUTHICO+PHUONG\BAIDUTHIPHUONG\TEPNGUON\THI NGHIEM HTML5_pptx\Assets\ket luan_297_1_90710.mp4"/>
  <p:tag name="MMPROD_START_TIME" val="0"/>
  <p:tag name="MMPROD_STOP_TIME" val="24657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phuong\phuong\nhac ket thuc(0).mp3"/>
  <p:tag name="PPSNARRATION" val="24,164890123,D:\BAIDUTHICO+PHUONG\BAIDUTHIPHUONG\TEPNGUON\THI NGHIEM HTML5_pptx\Media.ppcx"/>
  <p:tag name="HTML_SHAPEINFO" val="&lt;SlideThumbPath val=&quot;Slide25.PNG&quot;/&gt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151A5DE7-8105-47D5-85FB-5A919C913E55}&quot;/&gt;&lt;isInvalidForFieldText val=&quot;0&quot;/&gt;&lt;Image&gt;&lt;filename val=&quot;C:\Users\ADMINI~1\AppData\Local\Temp\PR\data\asimages\{151A5DE7-8105-47D5-85FB-5A919C913E55}.png&quot;/&gt;&lt;left val=&quot;132&quot;/&gt;&lt;top val=&quot;0&quot;/&gt;&lt;width val=&quot;473&quot;/&gt;&lt;height val=&quot;21&quot;/&gt;&lt;hasText val=&quot;1&quot;/&gt;&lt;/Image&gt;&lt;/ThreeDShapeInfo&gt;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265EF11C-8766-4FB2-BDB6-456E6DE8E117}_25.png&quot;/&gt;&lt;left val=&quot;144&quot;/&gt;&lt;top val=&quot;64&quot;/&gt;&lt;width val=&quot;577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19&quot;/&gt;&lt;/TableIndex&gt;&lt;/ShapeTextInfo&gt;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905FB086-6E57-454A-AD7C-0619A343A758}_25.png&quot;/&gt;&lt;left val=&quot;26&quot;/&gt;&lt;top val=&quot;185&quot;/&gt;&lt;width val=&quot;652&quot;/&gt;&lt;height val=&quot;295&quot;/&gt;&lt;hasText val=&quot;1&quot;/&gt;&lt;/Image&gt;&lt;/ThreeDShapeInfo&gt;"/>
  <p:tag name="PRESENTER_SHAPETEXTINFO" val="&lt;ShapeTextInfo&gt;&lt;TableIndex row=&quot;-1&quot; col=&quot;-1&quot;&gt;&lt;linesCount val=&quot;6&quot;/&gt;&lt;lineCharCount val=&quot;45&quot;/&gt;&lt;lineCharCount val=&quot;10&quot;/&gt;&lt;lineCharCount val=&quot;43&quot;/&gt;&lt;lineCharCount val=&quot;41&quot;/&gt;&lt;lineCharCount val=&quot;36&quot;/&gt;&lt;lineCharCount val=&quot;48&quot;/&gt;&lt;/TableIndex&gt;&lt;/ShapeTextInfo&gt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31A678C8-D463-4AF5-9A8E-8C5DE3C06149}&quot;/&gt;&lt;isInvalidForFieldText val=&quot;0&quot;/&gt;&lt;Image&gt;&lt;filename val=&quot;C:\Users\ADMINI~1\AppData\Local\Temp\PR\data\asimages\{31A678C8-D463-4AF5-9A8E-8C5DE3C06149}.png&quot;/&gt;&lt;left val=&quot;648&quot;/&gt;&lt;top val=&quot;0&quot;/&gt;&lt;width val=&quot;72&quot;/&gt;&lt;height val=&quot;90&quot;/&gt;&lt;hasText val=&quot;1&quot;/&gt;&lt;/Image&gt;&lt;/ThreeDShapeInfo&gt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1989B256-4284-43BC-B4A3-CF6CC1AF6C37}&quot;/&gt;&lt;isInvalidForFieldText val=&quot;0&quot;/&gt;&lt;Image&gt;&lt;filename val=&quot;C:\Users\ADMINI~1\AppData\Local\Temp\PR\data\asimages\{1989B256-4284-43BC-B4A3-CF6CC1AF6C37}.png&quot;/&gt;&lt;left val=&quot;0&quot;/&gt;&lt;top val=&quot;0&quot;/&gt;&lt;width val=&quot;96&quot;/&gt;&lt;height val=&quot;72&quot;/&gt;&lt;hasText val=&quot;1&quot;/&gt;&lt;/Image&gt;&lt;/ThreeDShapeInfo&gt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B1E51A0B-B0F1-4435-BAAC-F2354D00572A}&quot;/&gt;&lt;isInvalidForFieldText val=&quot;0&quot;/&gt;&lt;Image&gt;&lt;filename val=&quot;C:\Users\ADMINI~1\AppData\Local\Temp\PR\data\asimages\{B1E51A0B-B0F1-4435-BAAC-F2354D00572A}.png&quot;/&gt;&lt;left val=&quot;624&quot;/&gt;&lt;top val=&quot;457&quot;/&gt;&lt;width val=&quot;96&quot;/&gt;&lt;height val=&quot;82&quot;/&gt;&lt;hasText val=&quot;1&quot;/&gt;&lt;/Image&gt;&lt;/ThreeDShape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7377DC4E-BC3B-4BA2-9ADB-126A6A93B9B2}&quot;/&gt;&lt;isInvalidForFieldText val=&quot;0&quot;/&gt;&lt;Image&gt;&lt;filename val=&quot;C:\Users\ADMINI~1\AppData\Local\Temp\PR\data\asimages\{7377DC4E-BC3B-4BA2-9ADB-126A6A93B9B2}.png&quot;/&gt;&lt;left val=&quot;0&quot;/&gt;&lt;top val=&quot;452&quot;/&gt;&lt;width val=&quot;108&quot;/&gt;&lt;height val=&quot;87&quot;/&gt;&lt;hasText val=&quot;1&quot;/&gt;&lt;/Image&gt;&lt;/ThreeDShapeInfo&gt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74D3E230-E20E-46EE-8D71-F2361893FE38}_1.png&quot;/&gt;&lt;left val=&quot;17&quot;/&gt;&lt;top val=&quot;88&quot;/&gt;&lt;width val=&quot;691&quot;/&gt;&lt;height val=&quot;164&quot;/&gt;&lt;hasText val=&quot;1&quot;/&gt;&lt;/Image&gt;&lt;/ThreeDShapeInfo&gt;"/>
  <p:tag name="PRESENTER_SHAPETEXTINFO" val="&lt;ShapeTextInfo&gt;&lt;TableIndex row=&quot;-1&quot; col=&quot;-1&quot;&gt;&lt;linesCount val=&quot;3&quot;/&gt;&lt;lineCharCount val=&quot;12&quot;/&gt;&lt;lineCharCount val=&quot;36&quot;/&gt;&lt;lineCharCount val=&quot;47&quot;/&gt;&lt;/TableIndex&gt;&lt;/ShapeTextInfo&gt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0C9C6E7B-F971-4DD7-8ADF-A35ABE625220}_1.png&quot;/&gt;&lt;left val=&quot;93&quot;/&gt;&lt;top val=&quot;204&quot;/&gt;&lt;width val=&quot;585&quot;/&gt;&lt;height val=&quot;454&quot;/&gt;&lt;hasText val=&quot;1&quot;/&gt;&lt;/Image&gt;&lt;/ThreeDShapeInfo&gt;"/>
  <p:tag name="PRESENTER_SHAPETEXTINFO" val="&lt;ShapeTextInfo&gt;&lt;TableIndex row=&quot;-1&quot; col=&quot;-1&quot;&gt;&lt;linesCount val=&quot;9&quot;/&gt;&lt;lineCharCount val=&quot;11&quot;/&gt;&lt;lineCharCount val=&quot;33&quot;/&gt;&lt;lineCharCount val=&quot;47&quot;/&gt;&lt;lineCharCount val=&quot;41&quot;/&gt;&lt;lineCharCount val=&quot;26&quot;/&gt;&lt;lineCharCount val=&quot;42&quot;/&gt;&lt;lineCharCount val=&quot;9&quot;/&gt;&lt;lineCharCount val=&quot;14&quot;/&gt;&lt;lineCharCount val=&quot;1&quot;/&gt;&lt;/TableIndex&gt;&lt;/ShapeTextInfo&gt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D4B9C991-39E3-4914-ACA0-D18B83F3D48B}_1.png&quot;/&gt;&lt;left val=&quot;-5&quot;/&gt;&lt;top val=&quot;28&quot;/&gt;&lt;width val=&quot;712&quot;/&gt;&lt;height val=&quot;190&quot;/&gt;&lt;hasText val=&quot;1&quot;/&gt;&lt;/Image&gt;&lt;/ThreeDShapeInfo&gt;"/>
  <p:tag name="PRESENTER_SHAPETEXTINFO" val="&lt;ShapeTextInfo&gt;&lt;TableIndex row=&quot;-1&quot; col=&quot;-1&quot;&gt;&lt;linesCount val=&quot;7&quot;/&gt;&lt;lineCharCount val=&quot;1&quot;/&gt;&lt;lineCharCount val=&quot;1&quot;/&gt;&lt;lineCharCount val=&quot;50&quot;/&gt;&lt;lineCharCount val=&quot;1&quot;/&gt;&lt;lineCharCount val=&quot;1&quot;/&gt;&lt;lineCharCount val=&quot;1&quot;/&gt;&lt;lineCharCount val=&quot;2&quot;/&gt;&lt;/TableIndex&gt;&lt;/ShapeTextInfo&gt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7A1F276A-515B-4625-B951-120D6BF18FEF}_1.png&quot;/&gt;&lt;left val=&quot;20&quot;/&gt;&lt;top val=&quot;27&quot;/&gt;&lt;width val=&quot;679&quot;/&gt;&lt;height val=&quot;61&quot;/&gt;&lt;hasText val=&quot;1&quot;/&gt;&lt;/Image&gt;&lt;/ThreeDShapeInfo&gt;"/>
  <p:tag name="PRESENTER_SHAPETEXTINFO" val="&lt;ShapeTextInfo&gt;&lt;TableIndex row=&quot;-1&quot; col=&quot;-1&quot;&gt;&lt;linesCount val=&quot;2&quot;/&gt;&lt;lineCharCount val=&quot;73&quot;/&gt;&lt;lineCharCount val=&quot;28&quot;/&gt;&lt;/TableIndex&gt;&lt;/ShapeTextInfo&gt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,164890123,D:\BAIDUTHICO+PHUONG\BAIDUTHIPHUONG\TEPNGUON\THI NGHIEM HTML5_pptx\Media.ppcx"/>
  <p:tag name="HTML_SHAPEINFO" val="&lt;SlideThumbPath val=&quot;Slide2.PNG&quot;/&gt;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A569D94F-1DBC-4B90-AC4C-22A167A226C8}_2.png&quot;/&gt;&lt;left val=&quot;24&quot;/&gt;&lt;top val=&quot;180&quot;/&gt;&lt;width val=&quot;649&quot;/&gt;&lt;height val=&quot;99&quot;/&gt;&lt;hasText val=&quot;1&quot;/&gt;&lt;/Image&gt;&lt;/ThreeDShapeInfo&gt;"/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DURATION" val="17183"/>
  <p:tag name="MMPROD_DELAY" val="0"/>
  <p:tag name="MMPROD_FADE_EFFECT_IN" val="0"/>
  <p:tag name="MMPROD_FADE_EFFECT_OUT" val="0"/>
  <p:tag name="MMPROD_FADE_SPEED" val="1"/>
  <p:tag name="MMPROD_MUTE_AUDIO" val="0"/>
  <p:tag name="MMPROD_IS_H264" val="1"/>
  <p:tag name="SLIDEID" val="258"/>
  <p:tag name="MMPROD_FLV_FILE_PATH" val="D:\BAIDUTHICO+PHUONG\BAIDUTHIPHUONG\TEPNGUON\THI NGHIEM HTML5_pptx\Assets\gioi thieu ten gv_258_1_33786.mp4"/>
  <p:tag name="MMPROD_START_TIME" val="0"/>
  <p:tag name="MMPROD_STOP_TIME" val="1718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3,164890123,D:\BAIDUTHICO+PHUONG\BAIDUTHIPHUONG\TEPNGUON\THI NGHIEM HTML5_pptx\Media.ppcx"/>
  <p:tag name="HTML_SHAPEINFO" val="&lt;SlideThumbPath val=&quot;Slide3.PNG&quot;/&gt;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D18FBBD2-2C11-49B9-A8B2-C2D2474749C5}_3.png&quot;/&gt;&lt;left val=&quot;210&quot;/&gt;&lt;top val=&quot;210&quot;/&gt;&lt;width val=&quot;313&quot;/&gt;&lt;height val=&quot;99&quot;/&gt;&lt;hasText val=&quot;1&quot;/&gt;&lt;/Image&gt;&lt;/ThreeDShapeInfo&gt;"/>
  <p:tag name="PRESENTER_SHAPETEXTINFO" val="&lt;ShapeTextInfo&gt;&lt;TableIndex row=&quot;-1&quot; col=&quot;-1&quot;&gt;&lt;linesCount val=&quot;1&quot;/&gt;&lt;lineCharCount val=&quot;4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DURATION" val="27794"/>
  <p:tag name="MMPROD_DELAY" val="0"/>
  <p:tag name="MMPROD_FADE_EFFECT_IN" val="0"/>
  <p:tag name="MMPROD_FADE_EFFECT_OUT" val="0"/>
  <p:tag name="MMPROD_FADE_SPEED" val="1"/>
  <p:tag name="MMPROD_MUTE_AUDIO" val="0"/>
  <p:tag name="MMPROD_IS_H264" val="1"/>
  <p:tag name="SLIDEID" val="259"/>
  <p:tag name="MMPROD_FLV_FILE_PATH" val="D:\BAIDUTHICO+PHUONG\BAIDUTHIPHUONG\TEPNGUON\THI NGHIEM HTML5_pptx\Assets\MDYC_259_1_83153.mp4"/>
  <p:tag name="MMPROD_START_TIME" val="0"/>
  <p:tag name="MMPROD_STOP_TIME" val="2779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4,164890123,D:\BAIDUTHICO+PHUONG\BAIDUTHIPHUONG\TEPNGUON\THI NGHIEM HTML5_pptx\Media.ppcx"/>
  <p:tag name="HTML_SHAPEINFO" val="&lt;SlideThumbPath val=&quot;Slide4.PNG&quot;/&gt;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A8CD075A-8ABB-4F84-82EA-B202273CF25F}_4.png&quot;/&gt;&lt;left val=&quot;252&quot;/&gt;&lt;top val=&quot;198&quot;/&gt;&lt;width val=&quot;283&quot;/&gt;&lt;height val=&quot;99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DURATION" val="16816"/>
  <p:tag name="MMPROD_DELAY" val="0"/>
  <p:tag name="MMPROD_FADE_EFFECT_IN" val="0"/>
  <p:tag name="MMPROD_FADE_EFFECT_OUT" val="0"/>
  <p:tag name="MMPROD_FADE_SPEED" val="1"/>
  <p:tag name="MMPROD_MUTE_AUDIO" val="0"/>
  <p:tag name="MMPROD_IS_H264" val="1"/>
  <p:tag name="SLIDEID" val="260"/>
  <p:tag name="MMPROD_FLV_FILE_PATH" val="D:\BAIDUTHICO+PHUONG\BAIDUTHIPHUONG\TEPNGUON\THI NGHIEM HTML5_pptx\Assets\vao bai_260_1_62029.mp4"/>
  <p:tag name="MMPROD_START_TIME" val="0"/>
  <p:tag name="MMPROD_STOP_TIME" val="1681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phuong\phuong\nhac tro choi.mp3"/>
  <p:tag name="PPSNARRATION" val="5,164890123,D:\BAIDUTHICO+PHUONG\BAIDUTHIPHUONG\TEPNGUON\THI NGHIEM HTML5_pptx\Media.ppcx"/>
  <p:tag name="HTML_SHAPEINFO" val="&lt;SlideThumbPath val=&quot;Slide5.PNG&quot;/&gt;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84]]&gt;&lt;/SlideID&gt;&lt;/ChangeData&gt;"/>
  <p:tag name="PPSNARRATION" val="6,164890123,D:\BAIDUTHICO+PHUONG\BAIDUTHIPHUONG\TEPNGUON\THI NGHIEM HTML5_pptx\Media.ppcx"/>
  <p:tag name="MMPROD_PASSDATA" val="&lt;object type=&quot;10050&quot; unique_id=&quot;10019&quot;&gt;&lt;property id=&quot;10020&quot; value=&quot;2&quot;/&gt;&lt;property id=&quot;10102&quot; value=&quot;1&quot;/&gt;&lt;property id=&quot;10191&quot; value=&quot;25&quot;/&gt;&lt;/object&gt;"/>
  <p:tag name="MMPROD_FAILDATA" val="&lt;object type=&quot;10051&quot; unique_id=&quot;10020&quot;&gt;&lt;property id=&quot;10020&quot; value=&quot;3&quot;/&gt;&lt;property id=&quot;10021&quot; value=&quot;262&quot;/&gt;&lt;property id=&quot;10101&quot; value=&quot;[jumptoframe],Value=262,&quot;/&gt;&lt;property id=&quot;10102&quot; value=&quot;1&quot;/&gt;&lt;property id=&quot;10191&quot; value=&quot;26&quot;/&gt;&lt;/object&gt;"/>
  <p:tag name="MMPROD_ID" val="10017"/>
  <p:tag name="MMPROD_TYPE" val="10008"/>
  <p:tag name="MMPROD_DATA" val="&lt;property id=&quot;10026&quot; value=&quot;10&quot;/&gt;&lt;property id=&quot;10027&quot; value=&quot;Interaction10017&quot;/&gt;&lt;property id=&quot;10028&quot; value=&quot;0&quot;/&gt;&lt;property id=&quot;10063&quot; value=&quot;2&quot;/&gt;&lt;property id=&quot;10070&quot; value=&quot;Câu hỏi 1&quot;/&gt;&lt;property id=&quot;10098&quot; value=&quot;Multiple choice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3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12"/>
  <p:tag name="MMPROD_PARENTQUESTIONGROUPID" val="-1"/>
  <p:tag name="QUIZCLIPSSOURCE" val="164890123,D:\BAIDUTHICO+PHUONG\BAIDUTHIPHUONG\TEPNGUON\THI NGHIEM HTML5_pptx\Media.ppcx"/>
  <p:tag name="HTML_SHAPEINFO" val="&lt;SlideThumbPath val=&quot;Slide6.PNG&quot;/&gt;"/>
  <p:tag name="MMPROD_ANSWERCOUNT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17"/>
  <p:tag name="MMPROD_ABSOLUTEPOSITIONID" val="100"/>
  <p:tag name="MMPROD_LASTVALUES" val="&lt;ChangeData&gt;&lt;Text&gt;&lt;![CDATA[Trong video có những chất lỏng nào?]]&gt;&lt;/Text&gt;&lt;FontSize&gt;&lt;![CDATA[42]]&gt;&lt;/FontSize&gt;&lt;Left&gt;&lt;![CDATA[0]]&gt;&lt;/Left&gt;&lt;Top&gt;&lt;![CDATA[0]]&gt;&lt;/Top&gt;&lt;/ChangeData&gt;"/>
  <p:tag name="HTML_SHAPEINFO" val="&lt;ThreeDShapeInfo&gt;&lt;uuid val=&quot;100&quot;/&gt;&lt;isInvalidForFieldText val=&quot;0&quot;/&gt;&lt;Image&gt;&lt;filename val=&quot;C:\Users\ADMINI~1\AppData\Local\Temp\PR\data\asimages\{8F3FDAE9-48A7-49CC-8FC6-8EA7317C1B28}_6.png&quot;/&gt;&lt;left val=&quot;53&quot;/&gt;&lt;top val=&quot;6&quot;/&gt;&lt;width val=&quot;649&quot;/&gt;&lt;height val=&quot;91&quot;/&gt;&lt;hasText val=&quot;1&quot;/&gt;&lt;/Image&gt;&lt;/ThreeDShapeInfo&gt;"/>
  <p:tag name="PRESENTER_SHAPETEXTINFO" val="&lt;ShapeTextInfo&gt;&lt;TableIndex row=&quot;-1&quot; col=&quot;-1&quot;&gt;&lt;linesCount val=&quot;1&quot;/&gt;&lt;lineCharCount val=&quot;35&quot;/&gt;&lt;/TableIndex&gt;&lt;/ShapeTextInfo&gt;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Đúng rồi-Nhấp chuột để tiếp tục]]&gt;&lt;/Text&gt;&lt;FontSize&gt;&lt;![CDATA[18]]&gt;&lt;/FontSize&gt;&lt;Left&gt;&lt;![CDATA[0]]&gt;&lt;/Left&gt;&lt;Top&gt;&lt;![CDATA[0]]&gt;&lt;/Top&gt;&lt;/ChangeData&gt;"/>
  <p:tag name="PRESENTER_SHAPEINFO" val="&lt;ThreeDShapeInfo&gt;&lt;uuid val=&quot;{C6C4AE87-4B9D-459A-9E75-1FCD0CBE709D}&quot;/&gt;&lt;isInvalidForFieldText val=&quot;0&quot;/&gt;&lt;Image&gt;&lt;filename val=&quot;C:\Users\ADMINI~1\AppData\Local\Temp\PR\data\asimages\{C6C4AE87-4B9D-459A-9E75-1FCD0CBE709D}_6.png&quot;/&gt;&lt;left val=&quot;0&quot;/&gt;&lt;top val=&quot;486&quot;/&gt;&lt;width val=&quot;271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31&quot;/&gt;&lt;/TableIndex&gt;&lt;/ShapeTextInfo&gt;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Sai rồi-Nhấp chuột để tiếp tục]]&gt;&lt;/Text&gt;&lt;FontSize&gt;&lt;![CDATA[18]]&gt;&lt;/FontSize&gt;&lt;Left&gt;&lt;![CDATA[0]]&gt;&lt;/Left&gt;&lt;Top&gt;&lt;![CDATA[0]]&gt;&lt;/Top&gt;&lt;/ChangeData&gt;"/>
  <p:tag name="PRESENTER_SHAPEINFO" val="&lt;ThreeDShapeInfo&gt;&lt;uuid val=&quot;{5C81A02E-9897-4B77-B293-8DFBE6E51048}&quot;/&gt;&lt;isInvalidForFieldText val=&quot;0&quot;/&gt;&lt;Image&gt;&lt;filename val=&quot;C:\Users\ADMINI~1\AppData\Local\Temp\PR\data\asimages\{5C81A02E-9897-4B77-B293-8DFBE6E51048}_6.png&quot;/&gt;&lt;left val=&quot;0&quot;/&gt;&lt;top val=&quot;485&quot;/&gt;&lt;width val=&quot;271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30&quot;/&gt;&lt;/TableIndex&gt;&lt;/ShapeTextInfo&gt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MMPROD_LASTVALUES" val="&lt;ChangeData&gt;&lt;Text&gt;&lt;![CDATA[Chúc mừng bạn đã trả lời đúng]]&gt;&lt;/Text&gt;&lt;FontSize&gt;&lt;![CDATA[18]]&gt;&lt;/FontSize&gt;&lt;Left&gt;&lt;![CDATA[0]]&gt;&lt;/Left&gt;&lt;Top&gt;&lt;![CDATA[0]]&gt;&lt;/Top&gt;&lt;/ChangeData&gt;"/>
  <p:tag name="PRESENTER_SHAPEINFO" val="&lt;ThreeDShapeInfo&gt;&lt;uuid val=&quot;{90F1A813-FF11-46EC-87DA-45DA960CB67B}&quot;/&gt;&lt;isInvalidForFieldText val=&quot;0&quot;/&gt;&lt;Image&gt;&lt;filename val=&quot;C:\Users\ADMINI~1\AppData\Local\Temp\PR\data\asimages\{90F1A813-FF11-46EC-87DA-45DA960CB67B}_6.png&quot;/&gt;&lt;left val=&quot;0&quot;/&gt;&lt;top val=&quot;483&quot;/&gt;&lt;width val=&quot;271&quot;/&gt;&lt;height val=&quot;66&quot;/&gt;&lt;hasText val=&quot;1&quot;/&gt;&lt;/Image&gt;&lt;/ThreeDShapeInfo&gt;"/>
  <p:tag name="PRESENTER_SHAPETEXTINFO" val="&lt;ShapeTextInfo&gt;&lt;TableIndex row=&quot;-1&quot; col=&quot;-1&quot;&gt;&lt;linesCount val=&quot;1&quot;/&gt;&lt;lineCharCount val=&quot;29&quot;/&gt;&lt;/TableIndex&gt;&lt;/ShapeText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Câu trả lời là]]&gt;&lt;/Text&gt;&lt;FontSize&gt;&lt;![CDATA[18]]&gt;&lt;/FontSize&gt;&lt;Left&gt;&lt;![CDATA[0]]&gt;&lt;/Left&gt;&lt;Top&gt;&lt;![CDATA[0]]&gt;&lt;/Top&gt;&lt;/ChangeData&gt;"/>
  <p:tag name="PRESENTER_SHAPEINFO" val="&lt;ThreeDShapeInfo&gt;&lt;uuid val=&quot;{9120163D-C68F-4CFC-8068-7EC8F20DD604}&quot;/&gt;&lt;isInvalidForFieldText val=&quot;0&quot;/&gt;&lt;Image&gt;&lt;filename val=&quot;C:\Users\ADMINI~1\AppData\Local\Temp\PR\data\asimages\{9120163D-C68F-4CFC-8068-7EC8F20DD604}_6.png&quot;/&gt;&lt;left val=&quot;-12&quot;/&gt;&lt;top val=&quot;480&quot;/&gt;&lt;width val=&quot;541&quot;/&gt;&lt;height val=&quot;71&quot;/&gt;&lt;hasText val=&quot;1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MMPROD_LASTVALUES" val="&lt;ChangeData&gt;&lt;Text&gt;&lt;![CDATA[Đáp án đúng là]]&gt;&lt;/Text&gt;&lt;FontSize&gt;&lt;![CDATA[18]]&gt;&lt;/FontSize&gt;&lt;Left&gt;&lt;![CDATA[0]]&gt;&lt;/Left&gt;&lt;Top&gt;&lt;![CDATA[0]]&gt;&lt;/Top&gt;&lt;/ChangeData&gt;"/>
  <p:tag name="PRESENTER_SHAPEINFO" val="&lt;ThreeDShapeInfo&gt;&lt;uuid val=&quot;{DD921218-FCC6-46AA-8D82-A856B2D5DBEF}&quot;/&gt;&lt;isInvalidForFieldText val=&quot;0&quot;/&gt;&lt;Image&gt;&lt;filename val=&quot;C:\Users\ADMINI~1\AppData\Local\Temp\PR\data\asimages\{DD921218-FCC6-46AA-8D82-A856B2D5DBEF}_6.png&quot;/&gt;&lt;left val=&quot;-10&quot;/&gt;&lt;top val=&quot;480&quot;/&gt;&lt;width val=&quot;541&quot;/&gt;&lt;height val=&quot;71&quot;/&gt;&lt;hasText val=&quot;1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Bạn chưa hoàn thành câu hỏi]]&gt;&lt;/Text&gt;&lt;FontSize&gt;&lt;![CDATA[18]]&gt;&lt;/FontSize&gt;&lt;Left&gt;&lt;![CDATA[0]]&gt;&lt;/Left&gt;&lt;Top&gt;&lt;![CDATA[0]]&gt;&lt;/Top&gt;&lt;/ChangeData&gt;"/>
  <p:tag name="PRESENTER_SHAPEINFO" val="&lt;ThreeDShapeInfo&gt;&lt;uuid val=&quot;{82195795-A869-48EE-9C7B-9ECEA2B46D9D}&quot;/&gt;&lt;isInvalidForFieldText val=&quot;0&quot;/&gt;&lt;Image&gt;&lt;filename val=&quot;C:\Users\ADMINI~1\AppData\Local\Temp\PR\data\asimages\{82195795-A869-48EE-9C7B-9ECEA2B46D9D}_6.png&quot;/&gt;&lt;left val=&quot;7&quot;/&gt;&lt;top val=&quot;486&quot;/&gt;&lt;width val=&quot;271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27&quot;/&gt;&lt;/TableIndex&gt;&lt;/ShapeTextInfo&gt;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Bạn phải hoàn thành câu hỏi trước khi tiếp tục]]&gt;&lt;/Text&gt;&lt;FontSize&gt;&lt;![CDATA[18]]&gt;&lt;/FontSize&gt;&lt;Left&gt;&lt;![CDATA[0]]&gt;&lt;/Left&gt;&lt;Top&gt;&lt;![CDATA[0]]&gt;&lt;/Top&gt;&lt;/ChangeData&gt;"/>
  <p:tag name="PRESENTER_SHAPEINFO" val="&lt;ThreeDShapeInfo&gt;&lt;uuid val=&quot;{678B5B65-566F-48A2-B9E9-1C743A3190D2}&quot;/&gt;&lt;isInvalidForFieldText val=&quot;0&quot;/&gt;&lt;Image&gt;&lt;filename val=&quot;C:\Users\ADMINI~1\AppData\Local\Temp\PR\data\asimages\{678B5B65-566F-48A2-B9E9-1C743A3190D2}_6.png&quot;/&gt;&lt;left val=&quot;-9&quot;/&gt;&lt;top val=&quot;485&quot;/&gt;&lt;width val=&quot;292&quot;/&gt;&lt;height val=&quot;70&quot;/&gt;&lt;hasText val=&quot;1&quot;/&gt;&lt;/Image&gt;&lt;/ThreeDShapeInfo&gt;"/>
  <p:tag name="PRESENTER_SHAPETEXTINFO" val="&lt;ShapeTextInfo&gt;&lt;TableIndex row=&quot;-1&quot; col=&quot;-1&quot;&gt;&lt;linesCount val=&quot;2&quot;/&gt;&lt;lineCharCount val=&quot;34&quot;/&gt;&lt;lineCharCount val=&quot;12&quot;/&gt;&lt;/TableIndex&gt;&lt;/ShapeTextInfo&gt;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6]]&gt;&lt;/Left&gt;&lt;Top&gt;&lt;![CDATA[450.3013]]&gt;&lt;/Top&gt;&lt;/ChangeData&gt;"/>
  <p:tag name="HTML_SHAPEINFO" val="&lt;ThreeDShapeInfo&gt;&lt;uuid val=&quot;104&quot;/&gt;&lt;isInvalidForFieldText val=&quot;0&quot;/&gt;&lt;Image&gt;&lt;filename val=&quot;C:\Users\ADMINI~1\AppData\Local\Temp\PR\data\asimages\{D71957D9-87E7-4A1D-9AF8-686B6CBFAE69}_6.png&quot;/&gt;&lt;left val=&quot;574&quot;/&gt;&lt;top val=&quot;454&quot;/&gt;&lt;width val=&quot;94&quot;/&gt;&lt;height val=&quot;36&quot;/&gt;&lt;hasText val=&quot;1&quot;/&gt;&lt;/Image&gt;&lt;/ThreeDShapeInfo&gt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8]]&gt;&lt;/Left&gt;&lt;Top&gt;&lt;![CDATA[450.3013]]&gt;&lt;/Top&gt;&lt;/ChangeData&gt;"/>
  <p:tag name="HTML_SHAPEINFO" val="&lt;ThreeDShapeInfo&gt;&lt;uuid val=&quot;106&quot;/&gt;&lt;isInvalidForFieldText val=&quot;0&quot;/&gt;&lt;Image&gt;&lt;filename val=&quot;C:\Users\ADMINI~1\AppData\Local\Temp\PR\data\asimages\{956099D3-85F2-4013-8D31-75BFA02993D7}_6.png&quot;/&gt;&lt;left val=&quot;591&quot;/&gt;&lt;top val=&quot;545&quot;/&gt;&lt;width val=&quot;91&quot;/&gt;&lt;height val=&quot;36&quot;/&gt;&lt;hasText val=&quot;1&quot;/&gt;&lt;/Image&gt;&lt;/ThreeDShapeInfo&gt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89.5]]&gt;&lt;/Left&gt;&lt;Top&gt;&lt;![CDATA[127.6364]]&gt;&lt;/Top&gt;&lt;/ChangeData&gt;"/>
  <p:tag name="MMPROD_ID" val="10021"/>
  <p:tag name="MMPROD_TYPE" val="10018"/>
  <p:tag name="MMPROD_DATA" val="&lt;property id=&quot;10074&quot; value=&quot;1&quot;/&gt;&lt;property id=&quot;10193&quot; value=&quot;1&quot;/&gt;&lt;property id=&quot;10199&quot; value=&quot;0&quot;/&gt;&lt;object type=&quot;10049&quot; unique_id=&quot;10022&quot;&gt;&lt;property id=&quot;10020&quot; value=&quot;9&quot;/&gt;&lt;property id=&quot;10102&quot; value=&quot;0&quot;/&gt;&lt;property id=&quot;10191&quot; value=&quot;-1&quot;/&gt;&lt;/object&gt;"/>
  <p:tag name="MMPROD_COLLECTIONCONTAINERID" val="10018"/>
  <p:tag name="MMPROD_PARENTID" val="10017"/>
  <p:tag name="MMPROD_ANSWERLETTER" val="1) "/>
  <p:tag name="HTML_AUTOSHAPE_INFO" val="&lt;ThreeDShapeInfo&gt;&lt;uuid val=&quot;1001&quot;/&gt;&lt;isInvalidForFieldText val=&quot;0&quot;/&gt;&lt;hasMultipleQuizShape val=&quot;1&quot;/&gt;&lt;Image&gt;&lt;filename val=&quot;C:\Users\ADMINI~1\AppData\Local\Temp\PR\data\asimages\{F9491F10-1F51-4BD5-8CB1-9A35DFBCDCEB}_6.png&quot;/&gt;&lt;left val=&quot;105&quot;/&gt;&lt;top val=&quot;119&quot;/&gt;&lt;width val=&quot;57&quot;/&gt;&lt;height val=&quot;59&quot;/&gt;&lt;hasText val=&quot;1&quot;/&gt;&lt;/Image&gt;&lt;Image&gt;&lt;filename val=&quot;C:\Users\ADMINI~1\AppData\Local\Temp\PR\data\asimages\{6EC5DE8B-E713-428B-92F6-9943A4669C96}_6.png&quot;/&gt;&lt;left val=&quot;139&quot;/&gt;&lt;top val=&quot;119&quot;/&gt;&lt;width val=&quot;404&quot;/&gt;&lt;height val=&quot;59&quot;/&gt;&lt;hasText val=&quot;1&quot;/&gt;&lt;/Image&gt;&lt;/ThreeDShapeInfo&gt;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88.5]]&gt;&lt;/Left&gt;&lt;Top&gt;&lt;![CDATA[291.948]]&gt;&lt;/Top&gt;&lt;/ChangeData&gt;"/>
  <p:tag name="MMPROD_ID" val="10023"/>
  <p:tag name="MMPROD_TYPE" val="10018"/>
  <p:tag name="MMPROD_DATA" val="&lt;property id=&quot;10074&quot; value=&quot;0&quot;/&gt;&lt;property id=&quot;10193&quot; value=&quot;2&quot;/&gt;&lt;property id=&quot;10199&quot; value=&quot;0&quot;/&gt;&lt;object type=&quot;10049&quot; unique_id=&quot;10024&quot;&gt;&lt;property id=&quot;10020&quot; value=&quot;3&quot;/&gt;&lt;property id=&quot;10021&quot; value=&quot;257&quot;/&gt;&lt;property id=&quot;10101&quot; value=&quot;[jumptoframe],Value=257,&quot;/&gt;&lt;property id=&quot;10102&quot; value=&quot;0&quot;/&gt;&lt;property id=&quot;10191&quot; value=&quot;27&quot;/&gt;&lt;/object&gt;"/>
  <p:tag name="MMPROD_COLLECTIONCONTAINERID" val="10018"/>
  <p:tag name="MMPROD_PARENTID" val="10017"/>
  <p:tag name="MMPROD_ANSWERLETTER" val="2) "/>
  <p:tag name="HTML_AUTOSHAPE_INFO" val="&lt;ThreeDShapeInfo&gt;&lt;uuid val=&quot;1002&quot;/&gt;&lt;isInvalidForFieldText val=&quot;0&quot;/&gt;&lt;hasMultipleQuizShape val=&quot;1&quot;/&gt;&lt;Image&gt;&lt;filename val=&quot;C:\Users\ADMINI~1\AppData\Local\Temp\PR\data\asimages\{C8EDD76B-374A-4F4A-A616-516C12352D94}_6.png&quot;/&gt;&lt;left val=&quot;103&quot;/&gt;&lt;top val=&quot;284&quot;/&gt;&lt;width val=&quot;64&quot;/&gt;&lt;height val=&quot;59&quot;/&gt;&lt;hasText val=&quot;1&quot;/&gt;&lt;/Image&gt;&lt;Image&gt;&lt;filename val=&quot;C:\Users\ADMINI~1\AppData\Local\Temp\PR\data\asimages\{C52E612E-0805-4234-B66C-66DE3CBDF46C}_6.png&quot;/&gt;&lt;left val=&quot;138&quot;/&gt;&lt;top val=&quot;284&quot;/&gt;&lt;width val=&quot;403&quot;/&gt;&lt;height val=&quot;59&quot;/&gt;&lt;hasText val=&quot;1&quot;/&gt;&lt;/Image&gt;&lt;/ThreeDShape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2) ]]&gt;&lt;/Text&gt;&lt;FontSize&gt;&lt;![CDATA[28]]&gt;&lt;/FontSize&gt;&lt;Left&gt;&lt;![CDATA[85]]&gt;&lt;/Left&gt;&lt;Top&gt;&lt;![CDATA[176.8]]&gt;&lt;/Top&gt;&lt;/ChangeData&gt;"/>
  <p:tag name="MMPROD_ABSOLUTEPOSITIONID" val="1042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Sữa, cà phê, sinh tố]]&gt;&lt;/Text&gt;&lt;FontSize&gt;&lt;![CDATA[28]]&gt;&lt;/FontSize&gt;&lt;Left&gt;&lt;![CDATA[120]]&gt;&lt;/Left&gt;&lt;Top&gt;&lt;![CDATA[176.8]]&gt;&lt;/Top&gt;&lt;/ChangeData&gt;"/>
  <p:tag name="MMPROD_ABSOLUTEPOSITIONID" val="1022"/>
  <p:tag name="PRESENTER_SHAPETEXTINFO" val="&lt;ShapeTextInfo&gt;&lt;TableIndex row=&quot;-1&quot; col=&quot;-1&quot;&gt;&lt;linesCount val=&quot;1&quot;/&gt;&lt;lineCharCount val=&quot;20&quot;/&gt;&lt;/TableIndex&gt;&lt;/ShapeTextInfo&gt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1"/>
  <p:tag name="MMPROD_SCALEOPERATION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1) ]]&gt;&lt;/Text&gt;&lt;FontSize&gt;&lt;![CDATA[28]]&gt;&lt;/FontSize&gt;&lt;Left&gt;&lt;![CDATA[85]]&gt;&lt;/Left&gt;&lt;Top&gt;&lt;![CDATA[129.6]]&gt;&lt;/Top&gt;&lt;/ChangeData&gt;"/>
  <p:tag name="MMPROD_ABSOLUTEPOSITIONID" val="1041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Nước, dầu ăn, siro dâu]]&gt;&lt;/Text&gt;&lt;FontSize&gt;&lt;![CDATA[28]]&gt;&lt;/FontSize&gt;&lt;Left&gt;&lt;![CDATA[120]]&gt;&lt;/Left&gt;&lt;Top&gt;&lt;![CDATA[129.6]]&gt;&lt;/Top&gt;&lt;/ChangeData&gt;"/>
  <p:tag name="MMPROD_ABSOLUTEPOSITIONID" val="1021"/>
  <p:tag name="PRESENTER_SHAPETEXTINFO" val="&lt;ShapeTextInfo&gt;&lt;TableIndex row=&quot;-1&quot; col=&quot;-1&quot;&gt;&lt;linesCount val=&quot;1&quot;/&gt;&lt;lineCharCount val=&quot;22&quot;/&gt;&lt;/TableIndex&gt;&lt;/ShapeTextInfo&gt;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1"/>
  <p:tag name="MMPROD_SCALEOPERATION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Làm lại]]&gt;&lt;/Text&gt;&lt;FontSize&gt;&lt;![CDATA[14]]&gt;&lt;/FontSize&gt;&lt;Left&gt;&lt;![CDATA[595.8]]&gt;&lt;/Left&gt;&lt;Top&gt;&lt;![CDATA[452.3013]]&gt;&lt;/Top&gt;&lt;/ChangeData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578.05]]&gt;&lt;/Left&gt;&lt;Top&gt;&lt;![CDATA[454.6813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7,164890123,D:\BAIDUTHICO+PHUONG\BAIDUTHIPHUONG\TEPNGUON\THI NGHIEM HTML5_pptx\Media.ppcx"/>
  <p:tag name="HTML_SHAPEINFO" val="&lt;SlideThumbPath val=&quot;Slide7.PNG&quot;/&gt;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BA16DC23-1660-442E-A012-2212F6C602CA}_7.png&quot;/&gt;&lt;left val=&quot;168&quot;/&gt;&lt;top val=&quot;174&quot;/&gt;&lt;width val=&quot;445&quot;/&gt;&lt;height val=&quot;99&quot;/&gt;&lt;hasText val=&quot;1&quot;/&gt;&lt;/Image&gt;&lt;/ThreeDShapeInfo&gt;"/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DURATION" val="13013"/>
  <p:tag name="MMPROD_DELAY" val="0"/>
  <p:tag name="MMPROD_FADE_EFFECT_IN" val="0"/>
  <p:tag name="MMPROD_FADE_EFFECT_OUT" val="0"/>
  <p:tag name="MMPROD_FADE_SPEED" val="1"/>
  <p:tag name="MMPROD_MUTE_AUDIO" val="0"/>
  <p:tag name="MMPROD_IS_H264" val="1"/>
  <p:tag name="SLIDEID" val="263"/>
  <p:tag name="MMPROD_FLV_FILE_PATH" val="D:\BAIDUTHICO+PHUONG\BAIDUTHIPHUONG\TEPNGUON\THI NGHIEM HTML5_pptx\Assets\vao phong thi nghiem_263_1_20133.mp4"/>
  <p:tag name="MMPROD_START_TIME" val="0"/>
  <p:tag name="MMPROD_STOP_TIME" val="1301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8,164890123,D:\BAIDUTHICO+PHUONG\BAIDUTHIPHUONG\TEPNGUON\THI NGHIEM HTML5_pptx\Media.ppcx"/>
  <p:tag name="HTML_SHAPEINFO" val="&lt;SlideThumbPath val=&quot;Slide8.PNG&quot;/&gt;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18B96A82-3932-42AE-B51F-874DE78C4E86}_8.png&quot;/&gt;&lt;left val=&quot;206&quot;/&gt;&lt;top val=&quot;222&quot;/&gt;&lt;width val=&quot;254&quot;/&gt;&lt;height val=&quot;99&quot;/&gt;&lt;hasText val=&quot;1&quot;/&gt;&lt;/Image&gt;&lt;/ThreeDShapeInfo&gt;"/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ID" val="264"/>
  <p:tag name="MMPROD_DELAY" val="0"/>
  <p:tag name="MMPROD_IS_H264" val="0"/>
  <p:tag name="MMPROD_FLV_FILE_PATH" val="D:\BAIDUTHICO+PHUONG\BAIDUTHIPHUONG\TEPNGUON\THI NGHIEM HTML5_pptx\Assets\[TÌM HIỂU KHOA HỌC ] Thí nghiệm vui với nước_264_1_48967.mp4"/>
  <p:tag name="MMPROD_DURATION" val="404937"/>
  <p:tag name="MMPROD_START_TIME" val="0"/>
  <p:tag name="MMPROD_STOP_TIME" val="13963"/>
  <p:tag name="MMPROD_FADE_EFFECT_IN" val="0"/>
  <p:tag name="MMPROD_FADE_EFFECT_OUT" val="0"/>
  <p:tag name="MMPROD_FADE_SPEED" val="1"/>
  <p:tag name="MMPROD_MUTE_AUDIO" val="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9,164890123,D:\BAIDUTHICO+PHUONG\BAIDUTHIPHUONG\TEPNGUON\THI NGHIEM HTML5_pptx\Media.ppcx"/>
  <p:tag name="HTML_SHAPEINFO" val="&lt;SlideThumbPath val=&quot;Slide9.PNG&quot;/&gt;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5822AE75-5907-459C-B343-8B3D1B882339}_9.png&quot;/&gt;&lt;left val=&quot;180&quot;/&gt;&lt;top val=&quot;204&quot;/&gt;&lt;width val=&quot;385&quot;/&gt;&lt;height val=&quot;99&quot;/&gt;&lt;hasText val=&quot;1&quot;/&gt;&lt;/Image&gt;&lt;/ThreeDShapeInfo&gt;"/>
  <p:tag name="PRESENTER_SHAPETEXTINFO" val="&lt;ShapeTextInfo&gt;&lt;TableIndex row=&quot;-1&quot; col=&quot;-1&quot;&gt;&lt;linesCount val=&quot;1&quot;/&gt;&lt;lineCharCount val=&quot;16&quot;/&gt;&lt;/TableIndex&gt;&lt;/ShapeTextInfo&gt;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DURATION" val="75975"/>
  <p:tag name="MMPROD_DELAY" val="0"/>
  <p:tag name="MMPROD_FADE_EFFECT_IN" val="0"/>
  <p:tag name="MMPROD_FADE_EFFECT_OUT" val="0"/>
  <p:tag name="MMPROD_FADE_SPEED" val="1"/>
  <p:tag name="MMPROD_MUTE_AUDIO" val="0"/>
  <p:tag name="MMPROD_IS_H264" val="1"/>
  <p:tag name="SLIDEID" val="265"/>
  <p:tag name="MMPROD_FLV_FILE_PATH" val="D:\BAIDUTHICO+PHUONG\BAIDUTHIPHUONG\TEPNGUON\THI NGHIEM HTML5_pptx\Assets\co lam tn lan 1_265_1_47988.mp4"/>
  <p:tag name="MMPROD_START_TIME" val="0"/>
  <p:tag name="MMPROD_STOP_TIME" val="7597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86]]&gt;&lt;/SlideID&gt;&lt;/ChangeData&gt;"/>
  <p:tag name="PPSNARRATION" val="10,164890123,D:\BAIDUTHICO+PHUONG\BAIDUTHIPHUONG\TEPNGUON\THI NGHIEM HTML5_pptx\Media.ppcx"/>
  <p:tag name="MMPROD_PASSDATA" val="&lt;object type=&quot;10050&quot; unique_id=&quot;10029&quot;&gt;&lt;property id=&quot;10020&quot; value=&quot;2&quot;/&gt;&lt;property id=&quot;10102&quot; value=&quot;1&quot;/&gt;&lt;property id=&quot;10191&quot; value=&quot;28&quot;/&gt;&lt;/object&gt;"/>
  <p:tag name="MMPROD_FAILDATA" val="&lt;object type=&quot;10051&quot; unique_id=&quot;10030&quot;&gt;&lt;property id=&quot;10020&quot; value=&quot;2&quot;/&gt;&lt;property id=&quot;10021&quot; value=&quot;266&quot;/&gt;&lt;property id=&quot;10101&quot; value=&quot;[jumptoframe],Value=266,&quot;/&gt;&lt;property id=&quot;10102&quot; value=&quot;1&quot;/&gt;&lt;property id=&quot;10191&quot; value=&quot;29&quot;/&gt;&lt;/object&gt;"/>
  <p:tag name="MMPROD_ID" val="10027"/>
  <p:tag name="MMPROD_TYPE" val="10008"/>
  <p:tag name="MMPROD_DATA" val="&lt;property id=&quot;10026&quot; value=&quot;10&quot;/&gt;&lt;property id=&quot;10027&quot; value=&quot;Interaction10027&quot;/&gt;&lt;property id=&quot;10028&quot; value=&quot;0&quot;/&gt;&lt;property id=&quot;10063&quot; value=&quot;2&quot;/&gt;&lt;property id=&quot;10070&quot; value=&quot;Câu hỏi 2&quot;/&gt;&lt;property id=&quot;10098&quot; value=&quot;Multiple choice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3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12"/>
  <p:tag name="MMPROD_PARENTQUESTIONGROUPID" val="-1"/>
  <p:tag name="QUIZCLIPSSOURCE" val="164890123,D:\BAIDUTHICO+PHUONG\BAIDUTHIPHUONG\TEPNGUON\THI NGHIEM HTML5_pptx\Media.ppcx"/>
  <p:tag name="HTML_SHAPEINFO" val="&lt;SlideThumbPath val=&quot;Slide10.PNG&quot;/&gt;"/>
  <p:tag name="MMPROD_ANSWERCOUNT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5&quot;/&gt;&lt;/TableIndex&gt;&lt;/ShapeTextInfo&gt;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27"/>
  <p:tag name="MMPROD_ABSOLUTEPOSITIONID" val="100"/>
  <p:tag name="MMPROD_LASTVALUES" val="&lt;ChangeData&gt;&lt;Text&gt;&lt;![CDATA[Hiện tượng gì xảy ra?]]&gt;&lt;/Text&gt;&lt;FontSize&gt;&lt;![CDATA[44]]&gt;&lt;/FontSize&gt;&lt;Left&gt;&lt;![CDATA[0]]&gt;&lt;/Left&gt;&lt;Top&gt;&lt;![CDATA[0]]&gt;&lt;/Top&gt;&lt;/ChangeData&gt;"/>
  <p:tag name="HTML_SHAPEINFO" val="&lt;ThreeDShapeInfo&gt;&lt;uuid val=&quot;100&quot;/&gt;&lt;isInvalidForFieldText val=&quot;0&quot;/&gt;&lt;Image&gt;&lt;filename val=&quot;C:\Users\ADMINI~1\AppData\Local\Temp\PR\data\asimages\{03F03B5E-542E-4D08-9878-19470ED3F126}_10.png&quot;/&gt;&lt;left val=&quot;36&quot;/&gt;&lt;top val=&quot;21&quot;/&gt;&lt;width val=&quot;649&quot;/&gt;&lt;height val=&quot;91&quot;/&gt;&lt;hasText val=&quot;1&quot;/&gt;&lt;/Image&gt;&lt;/ThreeDShapeInfo&gt;"/>
  <p:tag name="PRESENTER_SHAPETEXTINFO" val="&lt;ShapeTextInfo&gt;&lt;TableIndex row=&quot;-1&quot; col=&quot;-1&quot;&gt;&lt;linesCount val=&quot;1&quot;/&gt;&lt;lineCharCount val=&quot;21&quot;/&gt;&lt;/TableIndex&gt;&lt;/ShapeTextInfo&gt;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Đúng rồi-Nhấp chuột để tiếp tục]]&gt;&lt;/Text&gt;&lt;FontSize&gt;&lt;![CDATA[18]]&gt;&lt;/FontSize&gt;&lt;Left&gt;&lt;![CDATA[0]]&gt;&lt;/Left&gt;&lt;Top&gt;&lt;![CDATA[0]]&gt;&lt;/Top&gt;&lt;/ChangeData&gt;"/>
  <p:tag name="PRESENTER_SHAPEINFO" val="&lt;ThreeDShapeInfo&gt;&lt;uuid val=&quot;{3494CE4A-1BD1-4F7E-B529-489A2C4BD018}&quot;/&gt;&lt;isInvalidForFieldText val=&quot;0&quot;/&gt;&lt;Image&gt;&lt;filename val=&quot;C:\Users\ADMINI~1\AppData\Local\Temp\PR\data\asimages\{3494CE4A-1BD1-4F7E-B529-489A2C4BD018}_10.png&quot;/&gt;&lt;left val=&quot;-6&quot;/&gt;&lt;top val=&quot;486&quot;/&gt;&lt;width val=&quot;271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31&quot;/&gt;&lt;/TableIndex&gt;&lt;/ShapeTextInfo&gt;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Sai rồi-Nhấp chuột để tiếp tục]]&gt;&lt;/Text&gt;&lt;FontSize&gt;&lt;![CDATA[18]]&gt;&lt;/FontSize&gt;&lt;Left&gt;&lt;![CDATA[0]]&gt;&lt;/Left&gt;&lt;Top&gt;&lt;![CDATA[0]]&gt;&lt;/Top&gt;&lt;/ChangeData&gt;"/>
  <p:tag name="PRESENTER_SHAPEINFO" val="&lt;ThreeDShapeInfo&gt;&lt;uuid val=&quot;{5C688A87-AC55-4609-A91A-A7669D6441C7}&quot;/&gt;&lt;isInvalidForFieldText val=&quot;0&quot;/&gt;&lt;Image&gt;&lt;filename val=&quot;C:\Users\ADMINI~1\AppData\Local\Temp\PR\data\asimages\{5C688A87-AC55-4609-A91A-A7669D6441C7}_10.png&quot;/&gt;&lt;left val=&quot;-4&quot;/&gt;&lt;top val=&quot;482&quot;/&gt;&lt;width val=&quot;271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30&quot;/&gt;&lt;/TableIndex&gt;&lt;/ShapeTextInfo&gt;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MMPROD_LASTVALUES" val="&lt;ChangeData&gt;&lt;Text&gt;&lt;![CDATA[Chúc mừng bạn đã trả lời đúng]]&gt;&lt;/Text&gt;&lt;FontSize&gt;&lt;![CDATA[18]]&gt;&lt;/FontSize&gt;&lt;Left&gt;&lt;![CDATA[0]]&gt;&lt;/Left&gt;&lt;Top&gt;&lt;![CDATA[0]]&gt;&lt;/Top&gt;&lt;/ChangeData&gt;"/>
  <p:tag name="PRESENTER_SHAPEINFO" val="&lt;ThreeDShapeInfo&gt;&lt;uuid val=&quot;{1B8E452B-40DE-4FEE-8D10-BCF764C53E4E}&quot;/&gt;&lt;isInvalidForFieldText val=&quot;0&quot;/&gt;&lt;Image&gt;&lt;filename val=&quot;C:\Users\ADMINI~1\AppData\Local\Temp\PR\data\asimages\{1B8E452B-40DE-4FEE-8D10-BCF764C53E4E}_10.png&quot;/&gt;&lt;left val=&quot;-4&quot;/&gt;&lt;top val=&quot;487&quot;/&gt;&lt;width val=&quot;271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29&quot;/&gt;&lt;/TableIndex&gt;&lt;/ShapeTextInfo&gt;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Câu trả lời là]]&gt;&lt;/Text&gt;&lt;FontSize&gt;&lt;![CDATA[18]]&gt;&lt;/FontSize&gt;&lt;Left&gt;&lt;![CDATA[0]]&gt;&lt;/Left&gt;&lt;Top&gt;&lt;![CDATA[0]]&gt;&lt;/Top&gt;&lt;/ChangeData&gt;"/>
  <p:tag name="PRESENTER_SHAPEINFO" val="&lt;ThreeDShapeInfo&gt;&lt;uuid val=&quot;{865D9342-1886-480A-81DD-2C18E2FD92B1}&quot;/&gt;&lt;isInvalidForFieldText val=&quot;0&quot;/&gt;&lt;Image&gt;&lt;filename val=&quot;C:\Users\ADMINI~1\AppData\Local\Temp\PR\data\asimages\{865D9342-1886-480A-81DD-2C18E2FD92B1}_10.png&quot;/&gt;&lt;left val=&quot;-13&quot;/&gt;&lt;top val=&quot;480&quot;/&gt;&lt;width val=&quot;541&quot;/&gt;&lt;height val=&quot;71&quot;/&gt;&lt;hasText val=&quot;1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MMPROD_LASTVALUES" val="&lt;ChangeData&gt;&lt;Text&gt;&lt;![CDATA[Đáp án đúng là]]&gt;&lt;/Text&gt;&lt;FontSize&gt;&lt;![CDATA[18]]&gt;&lt;/FontSize&gt;&lt;Left&gt;&lt;![CDATA[0]]&gt;&lt;/Left&gt;&lt;Top&gt;&lt;![CDATA[0]]&gt;&lt;/Top&gt;&lt;/ChangeData&gt;"/>
  <p:tag name="PRESENTER_SHAPEINFO" val="&lt;ThreeDShapeInfo&gt;&lt;uuid val=&quot;{FA56CBE7-3EBE-404F-9EB8-4C9C7EABDAD5}&quot;/&gt;&lt;isInvalidForFieldText val=&quot;0&quot;/&gt;&lt;Image&gt;&lt;filename val=&quot;C:\Users\ADMINI~1\AppData\Local\Temp\PR\data\asimages\{FA56CBE7-3EBE-404F-9EB8-4C9C7EABDAD5}_10.png&quot;/&gt;&lt;left val=&quot;-11&quot;/&gt;&lt;top val=&quot;477&quot;/&gt;&lt;width val=&quot;541&quot;/&gt;&lt;height val=&quot;71&quot;/&gt;&lt;hasText val=&quot;1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Bạn chưa hoàn thành câu hỏi]]&gt;&lt;/Text&gt;&lt;FontSize&gt;&lt;![CDATA[18]]&gt;&lt;/FontSize&gt;&lt;Left&gt;&lt;![CDATA[0]]&gt;&lt;/Left&gt;&lt;Top&gt;&lt;![CDATA[0]]&gt;&lt;/Top&gt;&lt;/ChangeData&gt;"/>
  <p:tag name="PRESENTER_SHAPEINFO" val="&lt;ThreeDShapeInfo&gt;&lt;uuid val=&quot;{920CE338-24AB-4B00-8F55-F948EFB9ACD5}&quot;/&gt;&lt;isInvalidForFieldText val=&quot;0&quot;/&gt;&lt;Image&gt;&lt;filename val=&quot;C:\Users\ADMINI~1\AppData\Local\Temp\PR\data\asimages\{920CE338-24AB-4B00-8F55-F948EFB9ACD5}_10.png&quot;/&gt;&lt;left val=&quot;-3&quot;/&gt;&lt;top val=&quot;483&quot;/&gt;&lt;width val=&quot;271&quot;/&gt;&lt;height val=&quot;66&quot;/&gt;&lt;hasText val=&quot;1&quot;/&gt;&lt;/Image&gt;&lt;/ThreeDShapeInfo&gt;"/>
  <p:tag name="PRESENTER_SHAPETEXTINFO" val="&lt;ShapeTextInfo&gt;&lt;TableIndex row=&quot;-1&quot; col=&quot;-1&quot;&gt;&lt;linesCount val=&quot;1&quot;/&gt;&lt;lineCharCount val=&quot;27&quot;/&gt;&lt;/TableIndex&gt;&lt;/ShapeTextInfo&gt;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Bạn phải hoàn thành câu hỏi trước khi tiếp tục]]&gt;&lt;/Text&gt;&lt;FontSize&gt;&lt;![CDATA[18]]&gt;&lt;/FontSize&gt;&lt;Left&gt;&lt;![CDATA[0]]&gt;&lt;/Left&gt;&lt;Top&gt;&lt;![CDATA[0]]&gt;&lt;/Top&gt;&lt;/ChangeData&gt;"/>
  <p:tag name="PRESENTER_SHAPEINFO" val="&lt;ThreeDShapeInfo&gt;&lt;uuid val=&quot;{9D56569C-0A33-47A8-8392-DA9765BB072B}&quot;/&gt;&lt;isInvalidForFieldText val=&quot;0&quot;/&gt;&lt;Image&gt;&lt;filename val=&quot;C:\Users\ADMINI~1\AppData\Local\Temp\PR\data\asimages\{9D56569C-0A33-47A8-8392-DA9765BB072B}_10.png&quot;/&gt;&lt;left val=&quot;-8&quot;/&gt;&lt;top val=&quot;484&quot;/&gt;&lt;width val=&quot;292&quot;/&gt;&lt;height val=&quot;71&quot;/&gt;&lt;hasText val=&quot;1&quot;/&gt;&lt;/Image&gt;&lt;/ThreeDShapeInfo&gt;"/>
  <p:tag name="PRESENTER_SHAPETEXTINFO" val="&lt;ShapeTextInfo&gt;&lt;TableIndex row=&quot;-1&quot; col=&quot;-1&quot;&gt;&lt;linesCount val=&quot;2&quot;/&gt;&lt;lineCharCount val=&quot;34&quot;/&gt;&lt;lineCharCount val=&quot;12&quot;/&gt;&lt;/TableIndex&gt;&lt;/ShapeTextInfo&gt;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6]]&gt;&lt;/Left&gt;&lt;Top&gt;&lt;![CDATA[450.3013]]&gt;&lt;/Top&gt;&lt;/ChangeData&gt;"/>
  <p:tag name="HTML_SHAPEINFO" val="&lt;ThreeDShapeInfo&gt;&lt;uuid val=&quot;104&quot;/&gt;&lt;isInvalidForFieldText val=&quot;0&quot;/&gt;&lt;Image&gt;&lt;filename val=&quot;C:\Users\ADMINI~1\AppData\Local\Temp\PR\data\asimages\{56729186-00D0-4C9A-A181-2D2266A01D2A}_10.png&quot;/&gt;&lt;left val=&quot;564&quot;/&gt;&lt;top val=&quot;452&quot;/&gt;&lt;width val=&quot;91&quot;/&gt;&lt;height val=&quot;36&quot;/&gt;&lt;hasText val=&quot;1&quot;/&gt;&lt;/Image&gt;&lt;/ThreeDShapeInfo&gt;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8]]&gt;&lt;/Left&gt;&lt;Top&gt;&lt;![CDATA[450.3013]]&gt;&lt;/Top&gt;&lt;/ChangeData&gt;"/>
  <p:tag name="HTML_SHAPEINFO" val="&lt;ThreeDShapeInfo&gt;&lt;uuid val=&quot;106&quot;/&gt;&lt;isInvalidForFieldText val=&quot;0&quot;/&gt;&lt;Image&gt;&lt;filename val=&quot;C:\Users\ADMINI~1\AppData\Local\Temp\PR\data\asimages\{67EE9FE5-BDC7-4440-83E9-6DBF1E8D5204}_10.png&quot;/&gt;&lt;left val=&quot;569&quot;/&gt;&lt;top val=&quot;555&quot;/&gt;&lt;width val=&quot;91&quot;/&gt;&lt;height val=&quot;36&quot;/&gt;&lt;hasText val=&quot;1&quot;/&gt;&lt;/Image&gt;&lt;/ThreeDShape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81.36]]&gt;&lt;/Left&gt;&lt;Top&gt;&lt;![CDATA[130.6909]]&gt;&lt;/Top&gt;&lt;/ChangeData&gt;"/>
  <p:tag name="MMPROD_ID" val="10031"/>
  <p:tag name="MMPROD_TYPE" val="10018"/>
  <p:tag name="MMPROD_DATA" val="&lt;property id=&quot;10074&quot; value=&quot;0&quot;/&gt;&lt;property id=&quot;10193&quot; value=&quot;1&quot;/&gt;&lt;property id=&quot;10199&quot; value=&quot;0&quot;/&gt;&lt;object type=&quot;10049&quot; unique_id=&quot;10032&quot;&gt;&lt;property id=&quot;10020&quot; value=&quot;3&quot;/&gt;&lt;property id=&quot;10021&quot; value=&quot;257&quot;/&gt;&lt;property id=&quot;10101&quot; value=&quot;[jumptoframe],Value=257,&quot;/&gt;&lt;property id=&quot;10102&quot; value=&quot;0&quot;/&gt;&lt;property id=&quot;10191&quot; value=&quot;30&quot;/&gt;&lt;/object&gt;"/>
  <p:tag name="MMPROD_COLLECTIONCONTAINERID" val="10028"/>
  <p:tag name="MMPROD_PARENTID" val="10027"/>
  <p:tag name="MMPROD_ANSWERLETTER" val="1) "/>
  <p:tag name="HTML_AUTOSHAPE_INFO" val="&lt;ThreeDShapeInfo&gt;&lt;uuid val=&quot;1001&quot;/&gt;&lt;isInvalidForFieldText val=&quot;0&quot;/&gt;&lt;hasMultipleQuizShape val=&quot;1&quot;/&gt;&lt;Image&gt;&lt;filename val=&quot;C:\Users\ADMINI~1\AppData\Local\Temp\PR\data\asimages\{A6B12B5F-AD9D-434D-BF18-6C2697AE9EA4}_10.png&quot;/&gt;&lt;left val=&quot;96&quot;/&gt;&lt;top val=&quot;123&quot;/&gt;&lt;width val=&quot;64&quot;/&gt;&lt;height val=&quot;59&quot;/&gt;&lt;hasText val=&quot;1&quot;/&gt;&lt;/Image&gt;&lt;Image&gt;&lt;filename val=&quot;C:\Users\ADMINI~1\AppData\Local\Temp\PR\data\asimages\{9A2A51A1-D36E-4D0A-A595-4DBC49A35B53}_10.png&quot;/&gt;&lt;left val=&quot;131&quot;/&gt;&lt;top val=&quot;122&quot;/&gt;&lt;width val=&quot;404&quot;/&gt;&lt;height val=&quot;59&quot;/&gt;&lt;hasText val=&quot;1&quot;/&gt;&lt;/Image&gt;&lt;/ThreeDShapeInfo&gt;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81.36]]&gt;&lt;/Left&gt;&lt;Top&gt;&lt;![CDATA[240]]&gt;&lt;/Top&gt;&lt;/ChangeData&gt;"/>
  <p:tag name="MMPROD_ID" val="10033"/>
  <p:tag name="MMPROD_TYPE" val="10018"/>
  <p:tag name="MMPROD_DATA" val="&lt;property id=&quot;10074&quot; value=&quot;1&quot;/&gt;&lt;property id=&quot;10193&quot; value=&quot;2&quot;/&gt;&lt;property id=&quot;10199&quot; value=&quot;0&quot;/&gt;&lt;object type=&quot;10049&quot; unique_id=&quot;10034&quot;&gt;&lt;property id=&quot;10020&quot; value=&quot;9&quot;/&gt;&lt;property id=&quot;10102&quot; value=&quot;0&quot;/&gt;&lt;property id=&quot;10191&quot; value=&quot;-1&quot;/&gt;&lt;/object&gt;"/>
  <p:tag name="MMPROD_COLLECTIONCONTAINERID" val="10028"/>
  <p:tag name="MMPROD_PARENTID" val="10027"/>
  <p:tag name="MMPROD_ANSWERLETTER" val="2) "/>
  <p:tag name="HTML_AUTOSHAPE_INFO" val="&lt;ThreeDShapeInfo&gt;&lt;uuid val=&quot;1002&quot;/&gt;&lt;isInvalidForFieldText val=&quot;0&quot;/&gt;&lt;hasMultipleQuizShape val=&quot;1&quot;/&gt;&lt;Image&gt;&lt;filename val=&quot;C:\Users\ADMINI~1\AppData\Local\Temp\PR\data\asimages\{07AE54DC-F4C1-41DD-A864-8A2AC2DA7E8C}_10.png&quot;/&gt;&lt;left val=&quot;96&quot;/&gt;&lt;top val=&quot;232&quot;/&gt;&lt;width val=&quot;58&quot;/&gt;&lt;height val=&quot;58&quot;/&gt;&lt;hasText val=&quot;1&quot;/&gt;&lt;/Image&gt;&lt;Image&gt;&lt;filename val=&quot;C:\Users\ADMINI~1\AppData\Local\Temp\PR\data\asimages\{CD4F85F4-E4B7-4F45-A4D7-9447D3BE48B0}_10.png&quot;/&gt;&lt;left val=&quot;131&quot;/&gt;&lt;top val=&quot;231&quot;/&gt;&lt;width val=&quot;404&quot;/&gt;&lt;height val=&quot;58&quot;/&gt;&lt;hasText val=&quot;1&quot;/&gt;&lt;/Image&gt;&lt;/ThreeDShapeInfo&gt;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3"/>
  <p:tag name="MMPROD_LASTVALUES" val="&lt;ChangeData&gt;&lt;Left&gt;&lt;![CDATA[88.5]]&gt;&lt;/Left&gt;&lt;Top&gt;&lt;![CDATA[360]]&gt;&lt;/Top&gt;&lt;/ChangeData&gt;"/>
  <p:tag name="MMPROD_ID" val="10035"/>
  <p:tag name="MMPROD_TYPE" val="10018"/>
  <p:tag name="MMPROD_DATA" val="&lt;property id=&quot;10074&quot; value=&quot;0&quot;/&gt;&lt;property id=&quot;10193&quot; value=&quot;3&quot;/&gt;&lt;property id=&quot;10199&quot; value=&quot;0&quot;/&gt;&lt;object type=&quot;10049&quot; unique_id=&quot;10036&quot;&gt;&lt;property id=&quot;10020&quot; value=&quot;3&quot;/&gt;&lt;property id=&quot;10021&quot; value=&quot;257&quot;/&gt;&lt;property id=&quot;10101&quot; value=&quot;[jumptoframe],Value=257,&quot;/&gt;&lt;property id=&quot;10102&quot; value=&quot;0&quot;/&gt;&lt;property id=&quot;10191&quot; value=&quot;31&quot;/&gt;&lt;/object&gt;"/>
  <p:tag name="MMPROD_COLLECTIONCONTAINERID" val="10028"/>
  <p:tag name="MMPROD_PARENTID" val="10027"/>
  <p:tag name="MMPROD_ANSWERLETTER" val="3) "/>
  <p:tag name="HTML_AUTOSHAPE_INFO" val="&lt;ThreeDShapeInfo&gt;&lt;uuid val=&quot;1003&quot;/&gt;&lt;isInvalidForFieldText val=&quot;0&quot;/&gt;&lt;hasMultipleQuizShape val=&quot;1&quot;/&gt;&lt;Image&gt;&lt;filename val=&quot;C:\Users\ADMINI~1\AppData\Local\Temp\PR\data\asimages\{1B2EC44C-B2C1-4A49-A5E7-18ADA2BA4BBA}_10.png&quot;/&gt;&lt;left val=&quot;103&quot;/&gt;&lt;top val=&quot;351&quot;/&gt;&lt;width val=&quot;58&quot;/&gt;&lt;height val=&quot;58&quot;/&gt;&lt;hasText val=&quot;1&quot;/&gt;&lt;/Image&gt;&lt;Image&gt;&lt;filename val=&quot;C:\Users\ADMINI~1\AppData\Local\Temp\PR\data\asimages\{F6E3C031-B0A4-43C3-B5DB-3FE1EEBEE40D}_10.png&quot;/&gt;&lt;left val=&quot;138&quot;/&gt;&lt;top val=&quot;352&quot;/&gt;&lt;width val=&quot;403&quot;/&gt;&lt;height val=&quot;58&quot;/&gt;&lt;hasText val=&quot;1&quot;/&gt;&lt;/Image&gt;&lt;/ThreeDShapeInfo&gt;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3) ]]&gt;&lt;/Text&gt;&lt;FontSize&gt;&lt;![CDATA[28]]&gt;&lt;/FontSize&gt;&lt;Left&gt;&lt;![CDATA[85]]&gt;&lt;/Left&gt;&lt;Top&gt;&lt;![CDATA[224]]&gt;&lt;/Top&gt;&lt;/ChangeData&gt;"/>
  <p:tag name="MMPROD_ABSOLUTEPOSITIONID" val="1043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Hai chất hòa quyện vào nhau]]&gt;&lt;/Text&gt;&lt;FontSize&gt;&lt;![CDATA[28]]&gt;&lt;/FontSize&gt;&lt;Left&gt;&lt;![CDATA[120]]&gt;&lt;/Left&gt;&lt;Top&gt;&lt;![CDATA[224]]&gt;&lt;/Top&gt;&lt;/ChangeData&gt;"/>
  <p:tag name="MMPROD_ABSOLUTEPOSITIONID" val="1023"/>
  <p:tag name="PRESENTER_SHAPETEXTINFO" val="&lt;ShapeTextInfo&gt;&lt;TableIndex row=&quot;-1&quot; col=&quot;-1&quot;&gt;&lt;linesCount val=&quot;1&quot;/&gt;&lt;lineCharCount val=&quot;27&quot;/&gt;&lt;/TableIndex&gt;&lt;/ShapeTextInfo&gt;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3"/>
  <p:tag name="MMPROD_CONTROLTYPE" val="1"/>
  <p:tag name="MMPROD_SCALEOPERATION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2) ]]&gt;&lt;/Text&gt;&lt;FontSize&gt;&lt;![CDATA[28]]&gt;&lt;/FontSize&gt;&lt;Left&gt;&lt;![CDATA[85]]&gt;&lt;/Left&gt;&lt;Top&gt;&lt;![CDATA[176.8]]&gt;&lt;/Top&gt;&lt;/ChangeData&gt;"/>
  <p:tag name="MMPROD_ABSOLUTEPOSITIONID" val="1042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Dầu ăn ở trên, nước ở dưới]]&gt;&lt;/Text&gt;&lt;FontSize&gt;&lt;![CDATA[28]]&gt;&lt;/FontSize&gt;&lt;Left&gt;&lt;![CDATA[120]]&gt;&lt;/Left&gt;&lt;Top&gt;&lt;![CDATA[176.8]]&gt;&lt;/Top&gt;&lt;/ChangeData&gt;"/>
  <p:tag name="MMPROD_ABSOLUTEPOSITIONID" val="1022"/>
  <p:tag name="PRESENTER_SHAPETEXTINFO" val="&lt;ShapeTextInfo&gt;&lt;TableIndex row=&quot;-1&quot; col=&quot;-1&quot;&gt;&lt;linesCount val=&quot;1&quot;/&gt;&lt;lineCharCount val=&quot;26&quot;/&gt;&lt;/TableIndex&gt;&lt;/ShapeTextInfo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</TotalTime>
  <Words>708</Words>
  <Application>Microsoft Office PowerPoint</Application>
  <PresentationFormat>On-screen Show (4:3)</PresentationFormat>
  <Paragraphs>162</Paragraphs>
  <Slides>25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PowerPoint Presentation</vt:lpstr>
      <vt:lpstr>Video gv</vt:lpstr>
      <vt:lpstr>mdyc</vt:lpstr>
      <vt:lpstr>Vao bai</vt:lpstr>
      <vt:lpstr>PowerPoint Presentation</vt:lpstr>
      <vt:lpstr>Trong video có những chất lỏng nào?</vt:lpstr>
      <vt:lpstr>Video vao phong</vt:lpstr>
      <vt:lpstr>Video nhac</vt:lpstr>
      <vt:lpstr>Video cô làm tn </vt:lpstr>
      <vt:lpstr>Hiện tượng gì xảy ra?</vt:lpstr>
      <vt:lpstr>Cô làm tn</vt:lpstr>
      <vt:lpstr>Điều gì sẽ xảy ra?</vt:lpstr>
      <vt:lpstr>Kết quả</vt:lpstr>
      <vt:lpstr>Chất lỏng nặng nhất nằm ở đâu?</vt:lpstr>
      <vt:lpstr>Chất lỏng nổi ở trên cùng là chất lỏng nhẹ nhất đúng hay sai?</vt:lpstr>
      <vt:lpstr>Video nhạc</vt:lpstr>
      <vt:lpstr>Chuẩn bị làm tn</vt:lpstr>
      <vt:lpstr>Video nhạc chuyển tiếp</vt:lpstr>
      <vt:lpstr>Trẻ làm thí nghiệm</vt:lpstr>
      <vt:lpstr>Cách sắp xếp kí hiệu 2 nhóm khác nhau đúng hay sai?</vt:lpstr>
      <vt:lpstr>Đáp án</vt:lpstr>
      <vt:lpstr>Các lớp chất lỏng trong ly của 2 nhóm có giống nhau không?</vt:lpstr>
      <vt:lpstr>Đáp án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AutoBVT</dc:creator>
  <cp:lastModifiedBy>AutoBVT</cp:lastModifiedBy>
  <cp:revision>204</cp:revision>
  <dcterms:created xsi:type="dcterms:W3CDTF">2016-10-17T06:11:48Z</dcterms:created>
  <dcterms:modified xsi:type="dcterms:W3CDTF">2016-11-14T01:49:11Z</dcterms:modified>
</cp:coreProperties>
</file>