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39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95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2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8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86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9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22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8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6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17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41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3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92413-EFAC-40E6-8415-6AD0B350C3C4}" type="datetimeFigureOut">
              <a:rPr lang="en-US" smtClean="0"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1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51" y="0"/>
            <a:ext cx="9159824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65068"/>
            <a:ext cx="693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Mầm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2743200"/>
            <a:ext cx="5867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Hoạt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endParaRPr lang="en-US" sz="3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mới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86" y="1291847"/>
            <a:ext cx="1207314" cy="117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9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1" y="0"/>
            <a:ext cx="91078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0350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01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81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245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04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-381000"/>
            <a:ext cx="92117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13716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Kết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thúc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12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8325" y="16002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Ổn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định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chức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919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222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2017931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pháp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thức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chức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8607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078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1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8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7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360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5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68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77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166833" cy="810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1981200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Đàm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thoại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trích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dẫn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76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47</Words>
  <Application>Microsoft Office PowerPoint</Application>
  <PresentationFormat>On-screen Show (4:3)</PresentationFormat>
  <Paragraphs>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</dc:creator>
  <cp:lastModifiedBy>Admin</cp:lastModifiedBy>
  <cp:revision>11</cp:revision>
  <dcterms:created xsi:type="dcterms:W3CDTF">2020-09-08T05:14:39Z</dcterms:created>
  <dcterms:modified xsi:type="dcterms:W3CDTF">2023-09-25T15:07:02Z</dcterms:modified>
</cp:coreProperties>
</file>