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93" r:id="rId3"/>
    <p:sldId id="266" r:id="rId4"/>
    <p:sldId id="292" r:id="rId5"/>
    <p:sldId id="267" r:id="rId6"/>
    <p:sldId id="268" r:id="rId7"/>
    <p:sldId id="270" r:id="rId8"/>
    <p:sldId id="271" r:id="rId9"/>
    <p:sldId id="272" r:id="rId10"/>
    <p:sldId id="273" r:id="rId11"/>
    <p:sldId id="282" r:id="rId12"/>
    <p:sldId id="281" r:id="rId13"/>
    <p:sldId id="285" r:id="rId14"/>
    <p:sldId id="280" r:id="rId15"/>
    <p:sldId id="286" r:id="rId16"/>
    <p:sldId id="287" r:id="rId17"/>
    <p:sldId id="290" r:id="rId18"/>
    <p:sldId id="288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69" d="100"/>
          <a:sy n="69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gi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7.xml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8" cy="673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50096" y="273224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</a:p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PHÚC LỢI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937" y="2057400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89162" y="2177145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15206" y="4987001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492206" y="3937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474850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Giáo viên: Nguyễn Thị Thu</a:t>
            </a:r>
          </a:p>
          <a:p>
            <a:r>
              <a:rPr lang="en-US" sz="2400" b="1" smtClean="0"/>
              <a:t>Lớp: MGB – C2</a:t>
            </a:r>
            <a:endParaRPr lang="en-US" sz="2400" b="1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Trao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giải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ưởng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d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ự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777" y="1066800"/>
            <a:ext cx="781363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Times New Roman"/>
              </a:rPr>
              <a:t>I. Mục đích – yêu cầu</a:t>
            </a:r>
            <a:r>
              <a:rPr lang="en-US" sz="2400" b="1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vi-VN" sz="2600" b="1" smtClean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Kiến thức: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tên bài thơ, tên tác giả.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Hiểu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Kỹ năng: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đọc thơ cùng cô, đọc to, rõ ràng.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trả lời các câu hỏi của cô theo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Thể hiện tình cảm, nhẹ nhàng theo nhịp điệu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hứng thú khi học bài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Giáo dục trẻ ngoan,biết nghe lời, ăn uống hợp vệ sinh</a:t>
            </a:r>
            <a:r>
              <a:rPr lang="vi-VN" sz="240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b="0" i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5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770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4922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461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>
            <a:off x="1174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 flipH="1" flipV="1">
            <a:off x="7270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08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97043" y="-31606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3" descr="Tho-keu-l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435">
            <a:off x="-371475" y="2157412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uantri.longbien.edu.vn/UploadFolderNew/SGDLongBien/Image/mnngocthuy/admin/tin%20tuc/Th%C6%A1,%20truy%E1%BB%87n%20cho%20b%C3%A9/baithothobongbiom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2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147</Words>
  <Application>Microsoft Office PowerPoint</Application>
  <PresentationFormat>On-screen Show (4:3)</PresentationFormat>
  <Paragraphs>34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Admin</cp:lastModifiedBy>
  <cp:revision>21</cp:revision>
  <dcterms:created xsi:type="dcterms:W3CDTF">2016-10-12T21:18:20Z</dcterms:created>
  <dcterms:modified xsi:type="dcterms:W3CDTF">2022-12-02T11:47:20Z</dcterms:modified>
</cp:coreProperties>
</file>