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9" r:id="rId2"/>
    <p:sldId id="259" r:id="rId3"/>
    <p:sldId id="260" r:id="rId4"/>
    <p:sldId id="261" r:id="rId5"/>
    <p:sldId id="262" r:id="rId6"/>
    <p:sldId id="263" r:id="rId7"/>
    <p:sldId id="264" r:id="rId8"/>
    <p:sldId id="273" r:id="rId9"/>
    <p:sldId id="265" r:id="rId10"/>
    <p:sldId id="272" r:id="rId11"/>
    <p:sldId id="271" r:id="rId12"/>
    <p:sldId id="270" r:id="rId13"/>
    <p:sldId id="277" r:id="rId14"/>
    <p:sldId id="27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11FB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98BBF3-41FF-45AA-B748-A8592CE0508A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A9FCB-9FF5-4AD8-85C7-AE9557A02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84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013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561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8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1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77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0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45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88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7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8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806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7F533-90FC-4150-8C7D-43855B854D11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9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audio" Target="NUL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0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31244" y="2629117"/>
            <a:ext cx="5681512" cy="1985397"/>
          </a:xfrm>
          <a:prstGeom prst="rect">
            <a:avLst/>
          </a:prstGeom>
          <a:noFill/>
        </p:spPr>
        <p:txBody>
          <a:bodyPr spcFirstLastPara="1" wrap="none" lIns="68580" tIns="34290" rIns="68580" bIns="34290" numCol="1">
            <a:prstTxWarp prst="textArchUp">
              <a:avLst/>
            </a:prstTxWarp>
            <a:spAutoFit/>
          </a:bodyPr>
          <a:lstStyle/>
          <a:p>
            <a:pPr algn="ctr" defTabSz="685800">
              <a:defRPr/>
            </a:pPr>
            <a:r>
              <a:rPr lang="en-US" sz="44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 QUEN VỚI TOÁN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85555" y="110332"/>
            <a:ext cx="51728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US" sz="2000" b="1" dirty="0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</a:t>
            </a:r>
            <a:r>
              <a:rPr lang="en-US" sz="20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 BIÊN</a:t>
            </a:r>
          </a:p>
          <a:p>
            <a:pPr algn="ctr" defTabSz="685800">
              <a:defRPr/>
            </a:pPr>
            <a:r>
              <a:rPr lang="en-US" sz="20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PHÚC LỢI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34492" y="4014350"/>
            <a:ext cx="61355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3-4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defTabSz="685800">
              <a:defRPr/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endParaRPr 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76722" y="1092039"/>
            <a:ext cx="1207113" cy="844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107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2" name="chimes.wav"/>
          </p:stSnd>
        </p:sndAc>
      </p:transition>
    </mc:Choice>
    <mc:Fallback xmlns="">
      <p:transition spd="slow">
        <p:blinds dir="vert"/>
        <p:sndAc>
          <p:stSnd>
            <p:snd r:embed="rId5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29178" y="3733800"/>
            <a:ext cx="31242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049443" y="423574"/>
            <a:ext cx="2970645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5563755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4495800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914399" y="2324100"/>
            <a:ext cx="31242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xplosion 2 4"/>
          <p:cNvSpPr/>
          <p:nvPr/>
        </p:nvSpPr>
        <p:spPr>
          <a:xfrm rot="1488581">
            <a:off x="994561" y="663629"/>
            <a:ext cx="7182298" cy="6045645"/>
          </a:xfrm>
          <a:prstGeom prst="irregularSeal2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2514600"/>
            <a:ext cx="5486400" cy="18466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bé</a:t>
            </a:r>
            <a:endParaRPr lang="en-US" sz="6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CC0066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71600" y="1166841"/>
            <a:ext cx="6172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ctr"/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 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qua 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4167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21026" y="2514600"/>
            <a:ext cx="630194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Chào</a:t>
            </a:r>
            <a:r>
              <a:rPr lang="en-US" sz="36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tạm</a:t>
            </a:r>
            <a:r>
              <a:rPr lang="en-US" sz="36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biệt</a:t>
            </a:r>
            <a:r>
              <a:rPr lang="en-US" sz="36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và</a:t>
            </a:r>
            <a:r>
              <a:rPr lang="en-US" sz="36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hẹn</a:t>
            </a:r>
            <a:r>
              <a:rPr lang="en-US" sz="36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gặp</a:t>
            </a:r>
            <a:r>
              <a:rPr lang="en-US" sz="36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lại</a:t>
            </a:r>
            <a:r>
              <a:rPr lang="en-US" sz="36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07460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>
            <a:off x="2438400" y="1066800"/>
            <a:ext cx="4267200" cy="4495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38400" y="1066800"/>
            <a:ext cx="4267200" cy="4495800"/>
          </a:xfrm>
          <a:prstGeom prst="ellipse">
            <a:avLst/>
          </a:prstGeom>
          <a:solidFill>
            <a:srgbClr val="FF0000"/>
          </a:solidFill>
          <a:ln w="762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3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2057400" y="900545"/>
            <a:ext cx="4648200" cy="4267200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4367645" y="846138"/>
            <a:ext cx="2389910" cy="432160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057400" y="5167744"/>
            <a:ext cx="4700155" cy="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005445" y="846138"/>
            <a:ext cx="2376055" cy="432160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2045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xplosion 2 4"/>
          <p:cNvSpPr/>
          <p:nvPr/>
        </p:nvSpPr>
        <p:spPr>
          <a:xfrm rot="1488581">
            <a:off x="994561" y="663629"/>
            <a:ext cx="7182298" cy="6045645"/>
          </a:xfrm>
          <a:prstGeom prst="irregularSeal2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47801" y="2590800"/>
            <a:ext cx="594359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sz="5400" b="1" cap="none" spc="0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990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66800" y="1905000"/>
            <a:ext cx="3200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061526" y="1752600"/>
            <a:ext cx="3015673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2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90600" y="1905000"/>
            <a:ext cx="32766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061526" y="1752600"/>
            <a:ext cx="3244273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5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872837" y="2667000"/>
            <a:ext cx="33528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029200" y="533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9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52500" y="2743200"/>
            <a:ext cx="3581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029200" y="533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48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2400" y="3733800"/>
            <a:ext cx="3204439" cy="29718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5563755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125354" y="647700"/>
            <a:ext cx="3046845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587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139</Words>
  <Application>Microsoft Office PowerPoint</Application>
  <PresentationFormat>On-screen Show (4:3)</PresentationFormat>
  <Paragraphs>14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Admin</cp:lastModifiedBy>
  <cp:revision>17</cp:revision>
  <dcterms:created xsi:type="dcterms:W3CDTF">2017-11-03T07:56:43Z</dcterms:created>
  <dcterms:modified xsi:type="dcterms:W3CDTF">2022-12-02T08:56:36Z</dcterms:modified>
</cp:coreProperties>
</file>