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9" r:id="rId3"/>
    <p:sldId id="261" r:id="rId4"/>
    <p:sldId id="268" r:id="rId5"/>
    <p:sldId id="266" r:id="rId6"/>
    <p:sldId id="262" r:id="rId7"/>
    <p:sldId id="27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C24D-A2AB-4E41-9E68-9E655B4D71A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419F-1DFB-465C-B1DB-4D01A6CD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2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C24D-A2AB-4E41-9E68-9E655B4D71A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419F-1DFB-465C-B1DB-4D01A6CD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C24D-A2AB-4E41-9E68-9E655B4D71A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419F-1DFB-465C-B1DB-4D01A6CD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28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C24D-A2AB-4E41-9E68-9E655B4D71A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419F-1DFB-465C-B1DB-4D01A6CD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4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C24D-A2AB-4E41-9E68-9E655B4D71A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419F-1DFB-465C-B1DB-4D01A6CD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1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C24D-A2AB-4E41-9E68-9E655B4D71A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419F-1DFB-465C-B1DB-4D01A6CD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6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C24D-A2AB-4E41-9E68-9E655B4D71A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419F-1DFB-465C-B1DB-4D01A6CD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6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C24D-A2AB-4E41-9E68-9E655B4D71A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419F-1DFB-465C-B1DB-4D01A6CD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3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C24D-A2AB-4E41-9E68-9E655B4D71A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419F-1DFB-465C-B1DB-4D01A6CD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9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C24D-A2AB-4E41-9E68-9E655B4D71A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419F-1DFB-465C-B1DB-4D01A6CD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4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C24D-A2AB-4E41-9E68-9E655B4D71A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D419F-1DFB-465C-B1DB-4D01A6CD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13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4C24D-A2AB-4E41-9E68-9E655B4D71A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D419F-1DFB-465C-B1DB-4D01A6CD4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6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4.pn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3370216" y="222069"/>
            <a:ext cx="5799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 LỢI 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3055" y="2795451"/>
            <a:ext cx="6080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0320" y="3534816"/>
            <a:ext cx="81381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8307" y="5986754"/>
            <a:ext cx="3148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2022 – 2023</a:t>
            </a:r>
          </a:p>
          <a:p>
            <a:pPr algn="ctr"/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043" y="1542098"/>
            <a:ext cx="12065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63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8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4336869" y="222069"/>
            <a:ext cx="368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986084"/>
            <a:ext cx="1006928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 smtClean="0">
                <a:latin typeface="Times New Roman" panose="02020603050405020304" pitchFamily="18" charset="0"/>
              </a:rPr>
              <a:t>1</a:t>
            </a:r>
            <a:r>
              <a:rPr lang="vi-VN" sz="2400" b="1" dirty="0">
                <a:latin typeface="Times New Roman" panose="02020603050405020304" pitchFamily="18" charset="0"/>
              </a:rPr>
              <a:t>. Kiến thức:</a:t>
            </a:r>
            <a:endParaRPr lang="vi-VN" sz="2400" dirty="0">
              <a:latin typeface="Roboto"/>
            </a:endParaRPr>
          </a:p>
          <a:p>
            <a:pPr algn="just"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vi-VN" sz="2400" dirty="0">
                <a:latin typeface="Times New Roman" panose="02020603050405020304" pitchFamily="18" charset="0"/>
              </a:rPr>
              <a:t>- Trẻ biết đặc điểm của rau bắp cải tím.</a:t>
            </a:r>
            <a:endParaRPr lang="vi-VN" sz="2400" dirty="0">
              <a:latin typeface="Roboto"/>
            </a:endParaRPr>
          </a:p>
          <a:p>
            <a:pPr algn="just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</a:rPr>
              <a:t> - Biết sự chuyển màu của nước bắp cải tím khi hòa với 1 số chất như: chanh, nước lọc, xà phòng…</a:t>
            </a:r>
            <a:endParaRPr lang="vi-VN" sz="2400" dirty="0">
              <a:latin typeface="Roboto"/>
            </a:endParaRPr>
          </a:p>
          <a:p>
            <a:pPr algn="just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</a:rPr>
              <a:t> - Trẻ biết lợi ích của rau và nước bắp cải </a:t>
            </a:r>
            <a:r>
              <a:rPr lang="vi-VN" sz="2400" dirty="0" smtClean="0">
                <a:latin typeface="Times New Roman" panose="02020603050405020304" pitchFamily="18" charset="0"/>
              </a:rPr>
              <a:t>tí</a:t>
            </a:r>
            <a:r>
              <a:rPr lang="en-US" sz="2400" dirty="0" smtClean="0">
                <a:latin typeface="Times New Roman" panose="02020603050405020304" pitchFamily="18" charset="0"/>
              </a:rPr>
              <a:t>m</a:t>
            </a:r>
          </a:p>
          <a:p>
            <a:pPr algn="just">
              <a:spcAft>
                <a:spcPts val="0"/>
              </a:spcAft>
            </a:pPr>
            <a:r>
              <a:rPr lang="vi-VN" sz="2400" b="1" dirty="0" smtClean="0">
                <a:latin typeface="Times New Roman" panose="02020603050405020304" pitchFamily="18" charset="0"/>
              </a:rPr>
              <a:t>2</a:t>
            </a:r>
            <a:r>
              <a:rPr lang="vi-VN" sz="2400" b="1" dirty="0">
                <a:latin typeface="Times New Roman" panose="02020603050405020304" pitchFamily="18" charset="0"/>
              </a:rPr>
              <a:t>. Kỹ năng:</a:t>
            </a:r>
            <a:endParaRPr lang="vi-VN" sz="2400" b="1" dirty="0">
              <a:latin typeface="Roboto"/>
            </a:endParaRPr>
          </a:p>
          <a:p>
            <a:pPr algn="just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</a:rPr>
              <a:t>- Trẻ có kỹ năng làm 1 số thí nghiệm đơn giản với nước bắp cải tím và 1 số chất khác nhau.</a:t>
            </a:r>
            <a:endParaRPr lang="vi-VN" sz="2400" dirty="0">
              <a:latin typeface="Roboto"/>
            </a:endParaRPr>
          </a:p>
          <a:p>
            <a:pPr algn="just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</a:rPr>
              <a:t> - Phát triển kỹ năng quan sát, tư duy, phán đoán, ghi nhớ có chủ định cho trẻ.</a:t>
            </a:r>
            <a:endParaRPr lang="vi-VN" sz="2400" dirty="0">
              <a:latin typeface="Roboto"/>
            </a:endParaRPr>
          </a:p>
          <a:p>
            <a:pPr algn="just"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</a:rPr>
              <a:t>3. Thái độ:</a:t>
            </a:r>
            <a:endParaRPr lang="vi-VN" sz="2400" dirty="0">
              <a:latin typeface="Roboto"/>
            </a:endParaRPr>
          </a:p>
          <a:p>
            <a:pPr algn="just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</a:rPr>
              <a:t> - Trẻ hứng thú với hoạt động khám phá và các sự vật hiện tượng xung quanh.</a:t>
            </a:r>
            <a:endParaRPr lang="vi-VN" sz="2400" dirty="0">
              <a:latin typeface="Roboto"/>
            </a:endParaRPr>
          </a:p>
          <a:p>
            <a:pPr marL="342900" indent="-342900"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1" y="-43488"/>
            <a:ext cx="908866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48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539"/>
            <a:ext cx="12295007" cy="70016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7553"/>
            <a:ext cx="2571205" cy="1594938"/>
          </a:xfrm>
          <a:prstGeom prst="rect">
            <a:avLst/>
          </a:prstGeom>
        </p:spPr>
      </p:pic>
      <p:sp>
        <p:nvSpPr>
          <p:cNvPr id="6" name="Plus 5"/>
          <p:cNvSpPr/>
          <p:nvPr/>
        </p:nvSpPr>
        <p:spPr>
          <a:xfrm>
            <a:off x="3809728" y="997325"/>
            <a:ext cx="849086" cy="73152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9" y="304177"/>
            <a:ext cx="2288722" cy="1668314"/>
          </a:xfrm>
          <a:prstGeom prst="rect">
            <a:avLst/>
          </a:prstGeom>
        </p:spPr>
      </p:pic>
      <p:sp>
        <p:nvSpPr>
          <p:cNvPr id="9" name="Equal 8"/>
          <p:cNvSpPr/>
          <p:nvPr/>
        </p:nvSpPr>
        <p:spPr>
          <a:xfrm>
            <a:off x="7827509" y="934619"/>
            <a:ext cx="979714" cy="731520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44" y="2444619"/>
            <a:ext cx="2424247" cy="18399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2" y="2535997"/>
            <a:ext cx="2571205" cy="1748619"/>
          </a:xfrm>
          <a:prstGeom prst="rect">
            <a:avLst/>
          </a:prstGeom>
        </p:spPr>
      </p:pic>
      <p:sp>
        <p:nvSpPr>
          <p:cNvPr id="12" name="Plus 11"/>
          <p:cNvSpPr/>
          <p:nvPr/>
        </p:nvSpPr>
        <p:spPr>
          <a:xfrm>
            <a:off x="3809728" y="2847703"/>
            <a:ext cx="914400" cy="862149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44" y="234070"/>
            <a:ext cx="2307771" cy="17384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7" y="2357436"/>
            <a:ext cx="2215924" cy="1927180"/>
          </a:xfrm>
          <a:prstGeom prst="rect">
            <a:avLst/>
          </a:prstGeom>
        </p:spPr>
      </p:pic>
      <p:sp>
        <p:nvSpPr>
          <p:cNvPr id="15" name="Equal 14"/>
          <p:cNvSpPr/>
          <p:nvPr/>
        </p:nvSpPr>
        <p:spPr>
          <a:xfrm>
            <a:off x="7827509" y="2926079"/>
            <a:ext cx="979714" cy="705395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680159"/>
            <a:ext cx="2571205" cy="1910953"/>
          </a:xfrm>
          <a:prstGeom prst="rect">
            <a:avLst/>
          </a:prstGeom>
        </p:spPr>
      </p:pic>
      <p:sp>
        <p:nvSpPr>
          <p:cNvPr id="17" name="Plus 16"/>
          <p:cNvSpPr/>
          <p:nvPr/>
        </p:nvSpPr>
        <p:spPr>
          <a:xfrm>
            <a:off x="3777340" y="5094515"/>
            <a:ext cx="940526" cy="784672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7" y="4680159"/>
            <a:ext cx="2349140" cy="1910953"/>
          </a:xfrm>
          <a:prstGeom prst="rect">
            <a:avLst/>
          </a:prstGeom>
        </p:spPr>
      </p:pic>
      <p:sp>
        <p:nvSpPr>
          <p:cNvPr id="19" name="Equal 18"/>
          <p:cNvSpPr/>
          <p:nvPr/>
        </p:nvSpPr>
        <p:spPr>
          <a:xfrm>
            <a:off x="7802748" y="5094515"/>
            <a:ext cx="1004475" cy="679269"/>
          </a:xfrm>
          <a:prstGeom prst="mathEqual">
            <a:avLst>
              <a:gd name="adj1" fmla="val 23520"/>
              <a:gd name="adj2" fmla="val 406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181" y="4680159"/>
            <a:ext cx="2346509" cy="191095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" y="-46310"/>
            <a:ext cx="900656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9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5" grpId="0" animBg="1"/>
      <p:bldP spid="17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946366" y="653143"/>
            <a:ext cx="9078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THỰC HIỆN THÍ NGHIỆM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8" y="81970"/>
            <a:ext cx="95041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90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2129"/>
          </a:xfrm>
        </p:spPr>
      </p:pic>
      <p:sp>
        <p:nvSpPr>
          <p:cNvPr id="3" name="TextBox 2"/>
          <p:cNvSpPr txBox="1"/>
          <p:nvPr/>
        </p:nvSpPr>
        <p:spPr>
          <a:xfrm>
            <a:off x="3631474" y="483326"/>
            <a:ext cx="4885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 THÍ NGHIỆM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issTheRain-Yiruma_34q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0" y="142986"/>
            <a:ext cx="102879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25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TNT- Thí nghiệm- Nước bắp cải tím đổi màu - Cô Thùy Anh - Lớp C2 - Trường MN Hà Trì.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104503"/>
            <a:ext cx="12290424" cy="7060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4274" y="130629"/>
            <a:ext cx="564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66" y="1"/>
            <a:ext cx="1206500" cy="131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1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2503"/>
          </a:xfrm>
        </p:spPr>
      </p:pic>
      <p:sp>
        <p:nvSpPr>
          <p:cNvPr id="5" name="TextBox 4"/>
          <p:cNvSpPr txBox="1"/>
          <p:nvPr/>
        </p:nvSpPr>
        <p:spPr>
          <a:xfrm>
            <a:off x="2860766" y="2468880"/>
            <a:ext cx="7236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 TRÂN THÀNH CẢM 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31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78</Words>
  <Application>Microsoft Office PowerPoint</Application>
  <PresentationFormat>Custom</PresentationFormat>
  <Paragraphs>21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2021-11-04T13:52:38Z</dcterms:created>
  <dcterms:modified xsi:type="dcterms:W3CDTF">2022-12-02T09:06:22Z</dcterms:modified>
</cp:coreProperties>
</file>