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7"/>
  </p:notesMasterIdLst>
  <p:sldIdLst>
    <p:sldId id="266" r:id="rId2"/>
    <p:sldId id="271" r:id="rId3"/>
    <p:sldId id="258" r:id="rId4"/>
    <p:sldId id="259" r:id="rId5"/>
    <p:sldId id="260" r:id="rId6"/>
    <p:sldId id="261" r:id="rId7"/>
    <p:sldId id="262" r:id="rId8"/>
    <p:sldId id="270" r:id="rId9"/>
    <p:sldId id="272" r:id="rId10"/>
    <p:sldId id="273" r:id="rId11"/>
    <p:sldId id="274" r:id="rId12"/>
    <p:sldId id="275" r:id="rId13"/>
    <p:sldId id="265" r:id="rId14"/>
    <p:sldId id="268" r:id="rId15"/>
    <p:sldId id="269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67" d="100"/>
          <a:sy n="67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6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30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 b="0" i="0" u="none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 b="0" i="0" u="none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microsoft.com/office/2007/relationships/hdphoto" Target="../media/hdphoto6.wdp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4.gif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4.gi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72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20955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8862" y="929122"/>
            <a:ext cx="3629891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ỦY BAN NHÂN DÂN QUẬN LONG BIÊN 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</a:rPr>
              <a:t>TRƯỜNG MẦM NON PHÚC LỢI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3067048" y="2347618"/>
            <a:ext cx="6057901" cy="11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457200" lvl="1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914400" lvl="2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371600" lvl="3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1828800" lvl="4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kern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r>
              <a:rPr lang="en-US" sz="3600" b="1" kern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văn học </a:t>
            </a:r>
            <a:endParaRPr lang="en-US" sz="36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20" y="1234239"/>
            <a:ext cx="1174173" cy="918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5481" y="4019745"/>
            <a:ext cx="567664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spc="1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spc="15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Trang phục</a:t>
            </a:r>
            <a:endParaRPr lang="en-US" sz="3600" b="1" spc="150" dirty="0" smtClean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spc="1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400" b="1" spc="15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Sưu tầm -</a:t>
            </a:r>
            <a:endParaRPr lang="en-US" sz="2400" b="1" spc="1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1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599" y="2518061"/>
            <a:ext cx="609600" cy="8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70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 uiExpand="1" build="p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rọn bộ hình nền powerpoint chuyên nghiệp đẹp miễn chê - GIÚP B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822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ppy Mother Buy Clothes for Her Kid Stock Vector - Illustration of  student, uniform: 17460968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30" b="91178" l="0" r="97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6" r="3200" b="8772"/>
          <a:stretch/>
        </p:blipFill>
        <p:spPr bwMode="auto">
          <a:xfrm>
            <a:off x="1981778" y="2245253"/>
            <a:ext cx="4849700" cy="46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2727" y="471094"/>
            <a:ext cx="108065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00" b="1" dirty="0" err="1" smtClean="0">
                <a:solidFill>
                  <a:srgbClr val="FF0000"/>
                </a:solidFill>
              </a:rPr>
              <a:t>Mẹ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mua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tặng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bé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chiếc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áo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màu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gì</a:t>
            </a:r>
            <a:r>
              <a:rPr lang="en-US" sz="3800" b="1" dirty="0" smtClean="0">
                <a:solidFill>
                  <a:srgbClr val="FF0000"/>
                </a:solidFill>
              </a:rPr>
              <a:t>? </a:t>
            </a:r>
            <a:r>
              <a:rPr lang="en-US" sz="3800" b="1" dirty="0" err="1" smtClean="0">
                <a:solidFill>
                  <a:srgbClr val="FF0000"/>
                </a:solidFill>
              </a:rPr>
              <a:t>và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cái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quần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màu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gì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</a:rPr>
              <a:t>nữa</a:t>
            </a:r>
            <a:r>
              <a:rPr lang="en-US" sz="3800" b="1" dirty="0" smtClean="0">
                <a:solidFill>
                  <a:srgbClr val="FF0000"/>
                </a:solidFill>
              </a:rPr>
              <a:t>?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4" name="AutoShape 10" descr="Supreme Warm Up Pant Red - SS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Supreme Warm Up Pant Red - SS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Supreme Warm Up Pant Red - SS2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Clip Art Red Pants Clipart | Clipart Panda - Free Clipart Image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25" y="2443165"/>
            <a:ext cx="2111842" cy="426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LE_20220116_210538_Thoại 003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9787" y="31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0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xit" presetSubtype="12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3118" y="841829"/>
            <a:ext cx="62201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00" b="1" dirty="0" err="1" smtClean="0">
                <a:solidFill>
                  <a:srgbClr val="7030A0"/>
                </a:solidFill>
              </a:rPr>
              <a:t>Thêm</a:t>
            </a:r>
            <a:r>
              <a:rPr lang="en-US" sz="3800" b="1" dirty="0" smtClean="0">
                <a:solidFill>
                  <a:srgbClr val="7030A0"/>
                </a:solidFill>
              </a:rPr>
              <a:t> </a:t>
            </a:r>
            <a:r>
              <a:rPr lang="en-US" sz="3800" b="1" dirty="0" err="1" smtClean="0">
                <a:solidFill>
                  <a:srgbClr val="7030A0"/>
                </a:solidFill>
              </a:rPr>
              <a:t>đôi</a:t>
            </a:r>
            <a:r>
              <a:rPr lang="en-US" sz="3800" b="1" dirty="0" smtClean="0">
                <a:solidFill>
                  <a:srgbClr val="7030A0"/>
                </a:solidFill>
              </a:rPr>
              <a:t> </a:t>
            </a:r>
            <a:r>
              <a:rPr lang="en-US" sz="3800" b="1" dirty="0" err="1" smtClean="0">
                <a:solidFill>
                  <a:srgbClr val="7030A0"/>
                </a:solidFill>
              </a:rPr>
              <a:t>dép</a:t>
            </a:r>
            <a:r>
              <a:rPr lang="en-US" sz="3800" b="1" dirty="0" smtClean="0">
                <a:solidFill>
                  <a:srgbClr val="7030A0"/>
                </a:solidFill>
              </a:rPr>
              <a:t> </a:t>
            </a:r>
            <a:r>
              <a:rPr lang="en-US" sz="3800" b="1" dirty="0" err="1" smtClean="0">
                <a:solidFill>
                  <a:srgbClr val="7030A0"/>
                </a:solidFill>
              </a:rPr>
              <a:t>màu</a:t>
            </a:r>
            <a:r>
              <a:rPr lang="en-US" sz="3800" b="1" dirty="0" smtClean="0">
                <a:solidFill>
                  <a:srgbClr val="7030A0"/>
                </a:solidFill>
              </a:rPr>
              <a:t> </a:t>
            </a:r>
            <a:r>
              <a:rPr lang="en-US" sz="3800" b="1" dirty="0" err="1" smtClean="0">
                <a:solidFill>
                  <a:srgbClr val="7030A0"/>
                </a:solidFill>
              </a:rPr>
              <a:t>gì</a:t>
            </a:r>
            <a:r>
              <a:rPr lang="en-US" sz="3800" b="1" dirty="0" smtClean="0">
                <a:solidFill>
                  <a:srgbClr val="7030A0"/>
                </a:solidFill>
              </a:rPr>
              <a:t>?</a:t>
            </a:r>
            <a:endParaRPr lang="en-US" sz="3800" b="1" dirty="0">
              <a:solidFill>
                <a:srgbClr val="7030A0"/>
              </a:solidFill>
            </a:endParaRPr>
          </a:p>
        </p:txBody>
      </p:sp>
      <p:pic>
        <p:nvPicPr>
          <p:cNvPr id="4102" name="Picture 6" descr="Giày búp bê bé gái GB03 - Nhiên Kid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" b="100000" l="250" r="98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06" y="1944447"/>
            <a:ext cx="4749563" cy="47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LE_20220116_210538_Thoại 00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1" y="264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66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Top 25 hình nền powerpoint dễ thương đáng yê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6324" y="2137137"/>
            <a:ext cx="5865876" cy="444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53345" y="902831"/>
            <a:ext cx="7585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7030A0"/>
                </a:solidFill>
              </a:rPr>
              <a:t>Ai </a:t>
            </a:r>
            <a:r>
              <a:rPr lang="en-US" sz="2800" b="1" dirty="0" err="1" smtClean="0">
                <a:solidFill>
                  <a:srgbClr val="7030A0"/>
                </a:solidFill>
              </a:rPr>
              <a:t>tiến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lại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gần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đều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khen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bé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như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thế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2" name="FILE_20220116_210538_Thoại 00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458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8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571" y="444033"/>
            <a:ext cx="368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Giáo dục </a:t>
            </a:r>
            <a:endParaRPr lang="en-US" sz="5400" b="1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1825" y="1831613"/>
            <a:ext cx="71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mtClean="0">
                <a:solidFill>
                  <a:srgbClr val="7030A0"/>
                </a:solidFill>
                <a:latin typeface="Calibri" panose="020F0502020204030204"/>
                <a:cs typeface="+mn-cs"/>
              </a:rPr>
              <a:t>Trẻ phải giữ gìn quần áo thật cẩn thận và sạch sẽ, khi chơi các con không được bôi bẩn lên quần áo</a:t>
            </a:r>
            <a:endParaRPr kumimoji="0" lang="en-US" sz="4000" b="1" i="0" u="none" strike="noStrike" kern="0" cap="none" spc="0" normalizeH="0" baseline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801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25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5" b="92818" l="9712" r="90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1" y="4000501"/>
            <a:ext cx="4614863" cy="33194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52103" y="845262"/>
            <a:ext cx="485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</a:t>
            </a:r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1022" y="1797223"/>
            <a:ext cx="39667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Mẹ mua tặng bé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Chiếc áo màu xanh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tx1"/>
                </a:solidFill>
                <a:latin typeface="Calibri" panose="020F0502020204030204"/>
                <a:cs typeface="+mn-cs"/>
              </a:rPr>
              <a:t>C</a:t>
            </a: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ái quần màu đỏ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tx1"/>
                </a:solidFill>
                <a:latin typeface="Calibri" panose="020F0502020204030204"/>
                <a:cs typeface="+mn-cs"/>
              </a:rPr>
              <a:t>M</a:t>
            </a: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ặc vào cho nhỏ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Thêm đôi dép đỏ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Xỏ vừa bàn chân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Ai tiến lại gần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Đều khen bé đẹp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tx1"/>
                </a:solidFill>
                <a:latin typeface="Calibri" panose="020F0502020204030204"/>
                <a:cs typeface="+mn-cs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Calibri" panose="020F0502020204030204"/>
                <a:cs typeface="+mn-cs"/>
              </a:rPr>
              <a:t>                 Sưu tầm </a:t>
            </a:r>
            <a:endParaRPr lang="en-US" sz="3200" b="1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1022" y="1797223"/>
            <a:ext cx="39667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Mẹ mua tặng bé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Chiếc áo màu xanh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Cái quần màu đỏ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Mặc vào cho nhỏ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Thêm đôi dép đỏ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Xỏ vừa bàn chân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Ai tiến lại gần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Đều khen bé đẹp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Calibri" panose="020F0502020204030204"/>
                <a:cs typeface="+mn-cs"/>
              </a:rPr>
              <a:t>                  Sưu tầm </a:t>
            </a:r>
            <a:endParaRPr lang="en-US" sz="3200" b="1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369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0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039">
            <a:off x="-233085" y="4370294"/>
            <a:ext cx="2626659" cy="2626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7346" y="2331720"/>
            <a:ext cx="7393961" cy="144780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703"/>
              </a:avLst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Xin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chào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hẹn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gặp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lại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+mn-cs"/>
              </a:rPr>
              <a:t>!</a:t>
            </a:r>
            <a:endParaRPr lang="en-US" sz="7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pic>
        <p:nvPicPr>
          <p:cNvPr id="9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8416" y="2550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2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70 Wallpapers/Flames ideas in 2021 | borders for paper, clip art borders,  borders and fr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2381" y="1028640"/>
            <a:ext cx="957090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thức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  <a:p>
            <a:pPr algn="just"/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-Trẻ nhớ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tên, 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 nội dung bài thơ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“Trang phục”.</a:t>
            </a:r>
            <a:endParaRPr lang="pt-BR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altLang="zh-CN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2381" y="2722869"/>
            <a:ext cx="10600912" cy="201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2.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Kỹ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năng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  <a:p>
            <a:pPr lv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- </a:t>
            </a:r>
            <a:r>
              <a:rPr lang="vi-VN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Rèn kỹ năng ghi nhớ, chú ý có chủ đích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cho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trẻ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.</a:t>
            </a:r>
          </a:p>
          <a:p>
            <a:pPr lv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Trẻ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lần lượt từ đầu đến cuối bài thơ,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đọc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thuộc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thơ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cùng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cô</a:t>
            </a:r>
            <a:endParaRPr lang="vi-VN" altLang="zh-CN" sz="2800" dirty="0">
              <a:solidFill>
                <a:srgbClr val="FF0000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  <a:p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381" y="5039087"/>
            <a:ext cx="871612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3.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Thái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độ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  <a:p>
            <a:pPr lvl="0" eaLnBrk="1" fontAlgn="auto" hangingPunct="1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9200" y="302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91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át mặc quần 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3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414713" y="1272713"/>
            <a:ext cx="79269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5639" y="2834982"/>
            <a:ext cx="4650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5127" y="2945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86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495801" y="5232682"/>
            <a:ext cx="4142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Đều khen bé đẹp</a:t>
            </a:r>
          </a:p>
          <a:p>
            <a:r>
              <a:rPr lang="en-US" sz="3200" b="1" i="1" smtClean="0">
                <a:solidFill>
                  <a:srgbClr val="FF0000"/>
                </a:solidFill>
              </a:rPr>
              <a:t>		</a:t>
            </a:r>
            <a:r>
              <a:rPr lang="vi-VN" sz="3200" b="1" i="1" smtClean="0">
                <a:solidFill>
                  <a:srgbClr val="0070C0"/>
                </a:solidFill>
              </a:rPr>
              <a:t>Sưu tầm</a:t>
            </a:r>
            <a:endParaRPr lang="vi-VN" sz="3200" b="1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65418" y="492399"/>
            <a:ext cx="4461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</a:rPr>
              <a:t>Trang phục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85855" y="1278264"/>
            <a:ext cx="326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</a:rPr>
              <a:t>Mẹ mua tặng bé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95801" y="1887301"/>
            <a:ext cx="393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</a:rPr>
              <a:t>Chiếc áo màu xanh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95801" y="2439356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</a:rPr>
              <a:t>Cái quần màu đỏ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95800" y="3020228"/>
            <a:ext cx="3754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FF0000"/>
                </a:solidFill>
              </a:rPr>
              <a:t>Mặc vào cho nhỏ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95801" y="3585026"/>
            <a:ext cx="357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FF0000"/>
                </a:solidFill>
              </a:rPr>
              <a:t>Thêm đôi dép đỏ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95801" y="4128898"/>
            <a:ext cx="3976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FF0000"/>
                </a:solidFill>
              </a:rPr>
              <a:t>Xỏ vừa bàn chân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95800" y="4688810"/>
            <a:ext cx="444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FF0000"/>
                </a:solidFill>
              </a:rPr>
              <a:t>Ai tiến lại gần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845" y="4405744"/>
            <a:ext cx="1135126" cy="24522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97" y="5070764"/>
            <a:ext cx="897839" cy="193963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04" y="5474061"/>
            <a:ext cx="640612" cy="13839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337" y="46242"/>
            <a:ext cx="2095500" cy="1600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73195" y="6309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27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318" y="116250"/>
            <a:ext cx="2095500" cy="16002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840241" y="567350"/>
            <a:ext cx="42533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thơ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có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gì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4314" y="2160517"/>
            <a:ext cx="48091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smtClean="0">
                <a:ln>
                  <a:solidFill>
                    <a:srgbClr val="241F1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2" y="2433856"/>
            <a:ext cx="4876800" cy="3248025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0796" y="2827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3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9564" y="1142487"/>
            <a:ext cx="6608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thơ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nói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về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37164" cy="2202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8510" y="2584470"/>
            <a:ext cx="7232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i="1">
                <a:solidFill>
                  <a:srgbClr val="7030A0"/>
                </a:solidFill>
              </a:rPr>
              <a:t>Bài thơ nói về </a:t>
            </a:r>
            <a:r>
              <a:rPr lang="en-US" sz="3600" b="1" i="1" smtClean="0">
                <a:solidFill>
                  <a:srgbClr val="7030A0"/>
                </a:solidFill>
              </a:rPr>
              <a:t>bạn nhỏ được mẹ mua cho quần áo mới 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3900" y="4239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1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8" end="1159.2111"/>
                </p14:media>
              </p:ext>
            </p:extLst>
          </p:nvPr>
        </p:nvPicPr>
        <p:blipFill rotWithShape="1">
          <a:blip r:embed="rId4"/>
          <a:srcRect t="545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4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ơn giản tinh tế dễ thương mở đầu slide | Powerpoint  background free, Powerpoint background design, Powerpoint background  tem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24746" y="1774780"/>
            <a:ext cx="48349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thơ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có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gì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4544" y="3441340"/>
            <a:ext cx="5555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 smtClean="0">
                <a:ln>
                  <a:solidFill>
                    <a:srgbClr val="241F1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ln>
                  <a:solidFill>
                    <a:srgbClr val="241F1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rgbClr val="241F1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400" b="1" dirty="0" smtClean="0">
              <a:ln>
                <a:solidFill>
                  <a:srgbClr val="241F1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796" y="2827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9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ISPRING_UUID" val="{D378DED6-59BF-4D0C-B5C5-69C16C848338}"/>
  <p:tag name="ISPRING_RESOURCE_FOLDER" val="C:\Program Files\TechSmith\Camtasia 9\Media\Studio\PowerPoint\Camtasia Getting Started Guide_1\"/>
  <p:tag name="ISPRING_RESOURCE_FOLDER_STATIC" val="C:\Program Files\TechSmith\Camtasia 9\Media\Studio\PowerPoint\Camtasia Getting Started Guide_1\"/>
  <p:tag name="ISPRING_PRESENTATION_PATH" val="C:\Program Files\TechSmith\Camtasia 9\Media\Studio\PowerPoint\Camtasia Getting Started Guide.ppt"/>
  <p:tag name="ISPRING_PROJECT_VERSION" val="9.3"/>
  <p:tag name="ISPRING_PROJECT_FOLDER_UPDATED" val="1"/>
  <p:tag name="ISPRING_SCREEN_RECS_UPDATED" val="C:\Program Files\TechSmith\Camtasia 9\Media\Studio\PowerPoint\Camtasia Getting Started Guide_1\"/>
  <p:tag name="ISPRING_PRESENTATION_TITLE" val="Camtasia Getting Started Guide"/>
  <p:tag name="ISPRING_FIRST_PUBLISH" val="1"/>
  <p:tag name="MMPROD_UIDATA" val="&lt;database version=&quot;10.0&quot;&gt;&lt;object type=&quot;1&quot; unique_id=&quot;10001&quot;&gt;&lt;object type=&quot;2&quot; unique_id=&quot;10002&quot;&gt;&lt;object type=&quot;3&quot; unique_id=&quot;11308&quot;&gt;&lt;property id=&quot;20148&quot; value=&quot;5&quot;/&gt;&lt;property id=&quot;20300&quot; value=&quot;Slide 2&quot;/&gt;&lt;property id=&quot;20307&quot; value=&quot;257&quot;/&gt;&lt;/object&gt;&lt;object type=&quot;3&quot; unique_id=&quot;11309&quot;&gt;&lt;property id=&quot;20148&quot; value=&quot;5&quot;/&gt;&lt;property id=&quot;20300&quot; value=&quot;Slide 3&quot;/&gt;&lt;property id=&quot;20307&quot; value=&quot;258&quot;/&gt;&lt;/object&gt;&lt;object type=&quot;3&quot; unique_id=&quot;11310&quot;&gt;&lt;property id=&quot;20148&quot; value=&quot;5&quot;/&gt;&lt;property id=&quot;20300&quot; value=&quot;Slide 4&quot;/&gt;&lt;property id=&quot;20307&quot; value=&quot;259&quot;/&gt;&lt;/object&gt;&lt;object type=&quot;3&quot; unique_id=&quot;11311&quot;&gt;&lt;property id=&quot;20148&quot; value=&quot;5&quot;/&gt;&lt;property id=&quot;20300&quot; value=&quot;Slide 5&quot;/&gt;&lt;property id=&quot;20307&quot; value=&quot;260&quot;/&gt;&lt;/object&gt;&lt;object type=&quot;3&quot; unique_id=&quot;11312&quot;&gt;&lt;property id=&quot;20148&quot; value=&quot;5&quot;/&gt;&lt;property id=&quot;20300&quot; value=&quot;Slide 6&quot;/&gt;&lt;property id=&quot;20307&quot; value=&quot;261&quot;/&gt;&lt;/object&gt;&lt;object type=&quot;3&quot; unique_id=&quot;11313&quot;&gt;&lt;property id=&quot;20148&quot; value=&quot;5&quot;/&gt;&lt;property id=&quot;20300&quot; value=&quot;Slide 7&quot;/&gt;&lt;property id=&quot;20307&quot; value=&quot;262&quot;/&gt;&lt;/object&gt;&lt;object type=&quot;3&quot; unique_id=&quot;11473&quot;&gt;&lt;property id=&quot;20148&quot; value=&quot;5&quot;/&gt;&lt;property id=&quot;20300&quot; value=&quot;Slide 8&quot;/&gt;&lt;property id=&quot;20307&quot; value=&quot;263&quot;/&gt;&lt;/object&gt;&lt;object type=&quot;3&quot; unique_id=&quot;11548&quot;&gt;&lt;property id=&quot;20148&quot; value=&quot;5&quot;/&gt;&lt;property id=&quot;20300&quot; value=&quot;Slide 1&quot;/&gt;&lt;property id=&quot;20307&quot; value=&quot;266&quot;/&gt;&lt;/object&gt;&lt;object type=&quot;3&quot; unique_id=&quot;11549&quot;&gt;&lt;property id=&quot;20148&quot; value=&quot;5&quot;/&gt;&lt;property id=&quot;20300&quot; value=&quot;Slide 9&quot;/&gt;&lt;property id=&quot;20307&quot; value=&quot;265&quot;/&gt;&lt;/object&gt;&lt;object type=&quot;3&quot; unique_id=&quot;11667&quot;&gt;&lt;property id=&quot;20148&quot; value=&quot;5&quot;/&gt;&lt;property id=&quot;20300&quot; value=&quot;Slide 10&quot;/&gt;&lt;property id=&quot;20307&quot; value=&quot;267&quot;/&gt;&lt;/object&gt;&lt;object type=&quot;3&quot; unique_id=&quot;11668&quot;&gt;&lt;property id=&quot;20148&quot; value=&quot;5&quot;/&gt;&lt;property id=&quot;20300&quot; value=&quot;Slide 11&quot;/&gt;&lt;property id=&quot;20307&quot; value=&quot;268&quot;/&gt;&lt;/object&gt;&lt;object type=&quot;3&quot; unique_id=&quot;11721&quot;&gt;&lt;property id=&quot;20148&quot; value=&quot;5&quot;/&gt;&lt;property id=&quot;20300&quot; value=&quot;Slide 12&quot;/&gt;&lt;property id=&quot;20307&quot; value=&quot;269&quot;/&gt;&lt;/object&gt;&lt;/object&gt;&lt;object type=&quot;8&quot; unique_id=&quot;1001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1|2.1|2|1.8|2.5|2.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333</Words>
  <Application>Microsoft Office PowerPoint</Application>
  <PresentationFormat>Widescreen</PresentationFormat>
  <Paragraphs>60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汉仪喵魂体W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Camtasia Getting Started Guide</dc:title>
  <dc:subject/>
  <dc:creator>Orians, A.J.</dc:creator>
  <cp:keywords/>
  <dc:description/>
  <cp:lastModifiedBy>Admin</cp:lastModifiedBy>
  <cp:revision>88</cp:revision>
  <dcterms:modified xsi:type="dcterms:W3CDTF">2022-01-16T14:40:01Z</dcterms:modified>
  <cp:category/>
</cp:coreProperties>
</file>