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3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audio2.wav" ContentType="audio/wav"/>
  <Override PartName="/ppt/tags/tag9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73" r:id="rId3"/>
    <p:sldId id="284" r:id="rId4"/>
    <p:sldId id="283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61" r:id="rId16"/>
    <p:sldId id="274" r:id="rId17"/>
    <p:sldId id="28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embeddedFontLst>
    <p:embeddedFont>
      <p:font typeface=".VnAvant" pitchFamily="34" charset="0"/>
      <p:regular r:id="rId26"/>
      <p:bold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3073" autoAdjust="0"/>
  </p:normalViewPr>
  <p:slideViewPr>
    <p:cSldViewPr showGuides="1">
      <p:cViewPr>
        <p:scale>
          <a:sx n="48" d="100"/>
          <a:sy n="48" d="100"/>
        </p:scale>
        <p:origin x="-1176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7.pn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r="11765"/>
          <a:stretch/>
        </p:blipFill>
        <p:spPr>
          <a:xfrm>
            <a:off x="0" y="4011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61822" y="2439764"/>
            <a:ext cx="6019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khám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BÁNH CHƯNG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751076" y="27123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PHÚC LỢI</a:t>
            </a:r>
            <a:endParaRPr lang="en-US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9" y="990600"/>
            <a:ext cx="847725" cy="80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8239"/>
          <a:stretch/>
        </p:blipFill>
        <p:spPr>
          <a:xfrm>
            <a:off x="6392813" y="2550889"/>
            <a:ext cx="2656898" cy="2755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98680" l="9984" r="8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8113"/>
          <a:stretch/>
        </p:blipFill>
        <p:spPr>
          <a:xfrm>
            <a:off x="-12147" y="853439"/>
            <a:ext cx="2273969" cy="3779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98350" l="9984" r="8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4" r="32404"/>
          <a:stretch/>
        </p:blipFill>
        <p:spPr>
          <a:xfrm>
            <a:off x="1335766" y="2130711"/>
            <a:ext cx="1852112" cy="3779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8176" y="4782234"/>
            <a:ext cx="427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tuổi: Mẫu giáo bé</a:t>
            </a:r>
          </a:p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Giáo viên thực hiện: Nguyễn Thị Thủy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809281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2539" y="6093768"/>
            <a:ext cx="60198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855" y="799342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9084" y="6144115"/>
            <a:ext cx="782953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977" y="825846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182" y="6163127"/>
            <a:ext cx="782953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6504" y="-4207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92716"/>
            <a:ext cx="6836340" cy="457313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wn Arrow 16"/>
          <p:cNvSpPr/>
          <p:nvPr/>
        </p:nvSpPr>
        <p:spPr>
          <a:xfrm rot="13218476" flipH="1">
            <a:off x="5080453" y="3513094"/>
            <a:ext cx="153778" cy="271828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56270" y="5785649"/>
            <a:ext cx="1524000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770"/>
            <a:ext cx="9144000" cy="707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6669300" y="577662"/>
            <a:ext cx="7193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388635" y="57766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956680" y="1384852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939393" y="473714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515876" y="8772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711060" y="307414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Ai giỏi nhất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84275"/>
            <a:ext cx="7239000" cy="42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3623" y="1033615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875302" y="2133600"/>
            <a:ext cx="3703437" cy="3581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943600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3623" y="1033615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4067" y="12192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>
                <a:solidFill>
                  <a:srgbClr val="333333"/>
                </a:solidFill>
                <a:latin typeface="Time New Roman"/>
              </a:rPr>
              <a:t>* Kiến thức:</a:t>
            </a:r>
            <a:endParaRPr lang="vi-VN">
              <a:solidFill>
                <a:srgbClr val="000000"/>
              </a:solidFill>
              <a:latin typeface="Times New Roman"/>
            </a:endParaRPr>
          </a:p>
          <a:p>
            <a:r>
              <a:rPr lang="vi-VN" b="1">
                <a:solidFill>
                  <a:srgbClr val="333333"/>
                </a:solidFill>
                <a:latin typeface="Time New Roman"/>
              </a:rPr>
              <a:t>-</a:t>
            </a:r>
            <a:r>
              <a:rPr lang="vi-VN">
                <a:solidFill>
                  <a:srgbClr val="333333"/>
                </a:solidFill>
                <a:latin typeface="Time New Roman"/>
              </a:rPr>
              <a:t>Trẻ biết được bánh chưng là bánh cô truyền của dân tộc và thường có vào ngày tết.</a:t>
            </a:r>
            <a:endParaRPr lang="vi-VN">
              <a:solidFill>
                <a:srgbClr val="000000"/>
              </a:solidFill>
              <a:latin typeface="Times New Roman"/>
            </a:endParaRPr>
          </a:p>
          <a:p>
            <a:r>
              <a:rPr lang="vi-VN">
                <a:solidFill>
                  <a:srgbClr val="333333"/>
                </a:solidFill>
                <a:latin typeface="Time New Roman"/>
              </a:rPr>
              <a:t>-Trẻ biết tên các nguyên liệu để làm bánh chưng</a:t>
            </a:r>
            <a:r>
              <a:rPr lang="vi-VN" smtClean="0">
                <a:solidFill>
                  <a:srgbClr val="333333"/>
                </a:solidFill>
                <a:latin typeface="Time New Roman"/>
              </a:rPr>
              <a:t>.</a:t>
            </a:r>
            <a:endParaRPr lang="vi-VN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3276600"/>
            <a:ext cx="6417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>
                <a:solidFill>
                  <a:srgbClr val="333333"/>
                </a:solidFill>
                <a:latin typeface="Time New Roman"/>
              </a:rPr>
              <a:t>* Kỹ năng</a:t>
            </a:r>
            <a:endParaRPr lang="vi-VN">
              <a:solidFill>
                <a:srgbClr val="000000"/>
              </a:solidFill>
              <a:latin typeface="Times New Roman"/>
            </a:endParaRPr>
          </a:p>
          <a:p>
            <a:r>
              <a:rPr lang="vi-VN">
                <a:solidFill>
                  <a:srgbClr val="333333"/>
                </a:solidFill>
                <a:latin typeface="Time New Roman"/>
              </a:rPr>
              <a:t>- Trẻ quan sát và trò chuyện về các hoạt động trong ngày tết.</a:t>
            </a:r>
            <a:endParaRPr lang="vi-VN">
              <a:solidFill>
                <a:srgbClr val="000000"/>
              </a:solidFill>
              <a:latin typeface="Times New Roman"/>
            </a:endParaRPr>
          </a:p>
          <a:p>
            <a:r>
              <a:rPr lang="vi-VN">
                <a:solidFill>
                  <a:srgbClr val="333333"/>
                </a:solidFill>
                <a:latin typeface="Time New Roman"/>
              </a:rPr>
              <a:t>- Phát triển khả năng ghi nhớ cho trẻ</a:t>
            </a:r>
            <a:r>
              <a:rPr lang="vi-VN" smtClean="0">
                <a:solidFill>
                  <a:srgbClr val="333333"/>
                </a:solidFill>
                <a:latin typeface="Time New Roman"/>
              </a:rPr>
              <a:t>.</a:t>
            </a:r>
            <a:endParaRPr lang="vi-VN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2006" y="4800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>
                <a:solidFill>
                  <a:srgbClr val="333333"/>
                </a:solidFill>
                <a:latin typeface="Time New Roman"/>
              </a:rPr>
              <a:t>* Thái độ :</a:t>
            </a:r>
            <a:endParaRPr lang="vi-VN">
              <a:solidFill>
                <a:srgbClr val="000000"/>
              </a:solidFill>
              <a:latin typeface="Times New Roman"/>
            </a:endParaRPr>
          </a:p>
          <a:p>
            <a:r>
              <a:rPr lang="vi-VN">
                <a:solidFill>
                  <a:srgbClr val="333333"/>
                </a:solidFill>
                <a:latin typeface="Time New Roman"/>
              </a:rPr>
              <a:t>- Giáo dục trẻ tự hào về truyền thống của dân tộc.</a:t>
            </a:r>
            <a:endParaRPr lang="vi-VN">
              <a:solidFill>
                <a:srgbClr val="000000"/>
              </a:solidFill>
              <a:latin typeface="Times New Roman"/>
            </a:endParaRPr>
          </a:p>
          <a:p>
            <a:r>
              <a:rPr lang="vi-VN">
                <a:solidFill>
                  <a:srgbClr val="333333"/>
                </a:solidFill>
                <a:latin typeface="Time New Roman"/>
              </a:rPr>
              <a:t>- Trẻ hứng thú tham gia vào các hoạt động.</a:t>
            </a:r>
            <a:endParaRPr lang="vi-VN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8680" l="9984" r="8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8113"/>
          <a:stretch/>
        </p:blipFill>
        <p:spPr>
          <a:xfrm>
            <a:off x="1066799" y="-377024"/>
            <a:ext cx="2273969" cy="3779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98350" l="9984" r="8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4" r="32404"/>
          <a:stretch/>
        </p:blipFill>
        <p:spPr>
          <a:xfrm>
            <a:off x="7484006" y="2973526"/>
            <a:ext cx="1852112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8680" l="9984" r="89938">
                        <a14:backgroundMark x1="56630" y1="40374" x2="56630" y2="40374"/>
                        <a14:backgroundMark x1="58112" y1="36194" x2="58112" y2="36194"/>
                        <a14:backgroundMark x1="48830" y1="81958" x2="48830" y2="8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8113"/>
          <a:stretch/>
        </p:blipFill>
        <p:spPr>
          <a:xfrm>
            <a:off x="228600" y="3048663"/>
            <a:ext cx="2273969" cy="37795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98350" l="9984" r="89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4" r="32404"/>
          <a:stretch/>
        </p:blipFill>
        <p:spPr>
          <a:xfrm>
            <a:off x="7215060" y="3253294"/>
            <a:ext cx="1852112" cy="3779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13810"/>
          <a:stretch/>
        </p:blipFill>
        <p:spPr>
          <a:xfrm rot="18926723">
            <a:off x="2962989" y="1481478"/>
            <a:ext cx="3793312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" y="-215900"/>
            <a:ext cx="9144000" cy="707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802536"/>
            <a:ext cx="608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tx2">
                    <a:lumMod val="75000"/>
                  </a:schemeClr>
                </a:solidFill>
              </a:rPr>
              <a:t>Cô và trẻ hát bài : bánh chưng xanh</a:t>
            </a:r>
            <a:endParaRPr lang="en-US" sz="32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900"/>
            <a:ext cx="9144000" cy="707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897754" y="1233479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022066" y="825846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523576" y="178427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383650" y="980008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30689" y="770974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83650" y="437426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69" y="2209800"/>
            <a:ext cx="5327904" cy="377952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9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6" grpId="0" animBg="1"/>
      <p:bldP spid="36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825846"/>
            <a:ext cx="7475070" cy="53485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609600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9409" y="6104788"/>
            <a:ext cx="60198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27333"/>
            <a:ext cx="8477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434</Words>
  <Application>Microsoft Office PowerPoint</Application>
  <PresentationFormat>On-screen Show (4:3)</PresentationFormat>
  <Paragraphs>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Time New Roman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All users Win7 x86</cp:lastModifiedBy>
  <cp:revision>23</cp:revision>
  <dcterms:created xsi:type="dcterms:W3CDTF">2021-11-13T12:47:57Z</dcterms:created>
  <dcterms:modified xsi:type="dcterms:W3CDTF">2023-02-13T09:22:01Z</dcterms:modified>
</cp:coreProperties>
</file>