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5" r:id="rId3"/>
    <p:sldId id="257" r:id="rId4"/>
    <p:sldId id="259" r:id="rId5"/>
    <p:sldId id="279" r:id="rId6"/>
    <p:sldId id="284" r:id="rId7"/>
    <p:sldId id="282" r:id="rId8"/>
    <p:sldId id="260" r:id="rId9"/>
    <p:sldId id="261" r:id="rId10"/>
    <p:sldId id="265" r:id="rId11"/>
    <p:sldId id="262" r:id="rId12"/>
    <p:sldId id="263" r:id="rId13"/>
    <p:sldId id="266" r:id="rId14"/>
    <p:sldId id="264" r:id="rId15"/>
    <p:sldId id="270" r:id="rId16"/>
    <p:sldId id="283" r:id="rId17"/>
    <p:sldId id="272" r:id="rId18"/>
    <p:sldId id="274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CB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968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6D2B3-27AC-435F-9CE8-791ED9A391AC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753D-424E-4DBF-9406-0FE1A59A2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7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9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4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2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4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3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4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53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9017-FF78-4397-A9DB-7C14A0160AE4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microsoft.com/office/2007/relationships/hdphoto" Target="../media/hdphoto2.wdp"/><Relationship Id="rId4" Type="http://schemas.openxmlformats.org/officeDocument/2006/relationships/image" Target="../media/image24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microsoft.com/office/2007/relationships/hdphoto" Target="../media/hdphoto5.wdp"/><Relationship Id="rId5" Type="http://schemas.openxmlformats.org/officeDocument/2006/relationships/image" Target="../media/image30.gif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microsoft.com/office/2007/relationships/hdphoto" Target="../media/hdphoto7.wdp"/><Relationship Id="rId5" Type="http://schemas.openxmlformats.org/officeDocument/2006/relationships/image" Target="../media/image30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openxmlformats.org/officeDocument/2006/relationships/image" Target="../media/image30.gif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85858"/>
            <a:ext cx="7924800" cy="49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ỦY BAN NHÂN DÂN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QUẬN LONG BIÊN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NON </a:t>
            </a:r>
            <a:r>
              <a:rPr lang="en-US" sz="2000" b="1" u="sng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PHÚC LỢI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9403"/>
            <a:ext cx="1625759" cy="121931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2969209"/>
            <a:ext cx="7162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marL="0" indent="0" algn="ctr">
              <a:buNone/>
            </a:pPr>
            <a:r>
              <a:rPr lang="en-US" sz="2800" b="1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 tài: Đếm số lượng 1, 2 trên đối tượng</a:t>
            </a:r>
          </a:p>
          <a:p>
            <a:pPr marL="0" indent="0">
              <a:buNone/>
            </a:pPr>
            <a:r>
              <a:rPr lang="en-US" sz="2800" b="1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Lứa tuổi: Mẫu giáo bé</a:t>
            </a:r>
          </a:p>
          <a:p>
            <a:pPr marL="0" indent="0">
              <a:buNone/>
            </a:pPr>
            <a:r>
              <a:rPr lang="en-US" sz="2800" b="1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Giáo viên: Nguyễn Thị Thơm</a:t>
            </a:r>
            <a:endParaRPr lang="en-US" sz="2800" b="1" dirty="0">
              <a:ln w="11430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DH_Laptop\Desktop\Toán\gấu bô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2385392" cy="2286000"/>
          </a:xfrm>
          <a:prstGeom prst="rect">
            <a:avLst/>
          </a:prstGeom>
          <a:noFill/>
        </p:spPr>
      </p:pic>
      <p:pic>
        <p:nvPicPr>
          <p:cNvPr id="4" name="Picture 2" descr="C:\Users\TDH_Laptop\Desktop\Toán\gấu bô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47631"/>
            <a:ext cx="2385392" cy="2286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281990" cy="175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DH_Laptop\Desktop\Toán\ke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88662"/>
            <a:ext cx="2743200" cy="2514600"/>
          </a:xfrm>
          <a:prstGeom prst="rect">
            <a:avLst/>
          </a:prstGeom>
          <a:noFill/>
        </p:spPr>
      </p:pic>
      <p:pic>
        <p:nvPicPr>
          <p:cNvPr id="4" name="Picture 2" descr="C:\Users\TDH_Laptop\Desktop\Toán\k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0938" y="2057400"/>
            <a:ext cx="2819400" cy="2514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281990" cy="175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4023177" cy="3567723"/>
          </a:xfrm>
        </p:spPr>
      </p:pic>
    </p:spTree>
    <p:extLst>
      <p:ext uri="{BB962C8B-B14F-4D97-AF65-F5344CB8AC3E}">
        <p14:creationId xmlns:p14="http://schemas.microsoft.com/office/powerpoint/2010/main" val="31793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2438400" cy="261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2438400" cy="2617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28194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-1852" r="15111"/>
          <a:stretch/>
        </p:blipFill>
        <p:spPr>
          <a:xfrm>
            <a:off x="5486401" y="1295400"/>
            <a:ext cx="2134986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04" y="4191000"/>
            <a:ext cx="3545995" cy="182880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6" y="609600"/>
            <a:ext cx="4184035" cy="2686235"/>
          </a:xfr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7600"/>
            <a:ext cx="2939098" cy="25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/>
          <a:lstStyle/>
          <a:p>
            <a:r>
              <a:rPr lang="vi-VN" b="1" dirty="0">
                <a:solidFill>
                  <a:srgbClr val="00B0F0"/>
                </a:solidFill>
              </a:rPr>
              <a:t>TRÒ CHƠI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1534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5400" b="1" dirty="0">
                <a:solidFill>
                  <a:srgbClr val="FF0066"/>
                </a:solidFill>
                <a:latin typeface="+mj-lt"/>
              </a:rPr>
              <a:t>BÉ THÔNG MINH</a:t>
            </a:r>
            <a:endParaRPr lang="en-US" sz="54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4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858000" cy="4297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CC: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LC: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277100" y="5473310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336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385372" y="5450942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965" y="5455704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52400" y="19027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hãy tìm đồ dùng có số lượng là 1?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A297F-B672-4061-B29B-3F258FDEA146}"/>
              </a:ext>
            </a:extLst>
          </p:cNvPr>
          <p:cNvSpPr txBox="1"/>
          <p:nvPr/>
        </p:nvSpPr>
        <p:spPr>
          <a:xfrm>
            <a:off x="1676400" y="425880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bát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A1C9C-2815-458A-BC56-E5694270B7B9}"/>
              </a:ext>
            </a:extLst>
          </p:cNvPr>
          <p:cNvSpPr txBox="1"/>
          <p:nvPr/>
        </p:nvSpPr>
        <p:spPr>
          <a:xfrm>
            <a:off x="5334000" y="4280883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b="1" kern="0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 đĩa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057741-3EFD-4B4F-A533-47E4BBD0E135}"/>
              </a:ext>
            </a:extLst>
          </p:cNvPr>
          <p:cNvSpPr txBox="1"/>
          <p:nvPr/>
        </p:nvSpPr>
        <p:spPr>
          <a:xfrm>
            <a:off x="3200399" y="6384391"/>
            <a:ext cx="4372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thìa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24" y="4634115"/>
            <a:ext cx="2668776" cy="18452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7888"/>
            <a:ext cx="2761362" cy="1889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51" y="2406396"/>
            <a:ext cx="2815659" cy="19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  <p:bldP spid="10" grpId="0"/>
      <p:bldP spid="10" grpId="1"/>
      <p:bldP spid="16" grpId="0"/>
      <p:bldP spid="16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277100" y="5473310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336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385372" y="5450942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965" y="5455704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228600" y="1902705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hãy tìm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số lượng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A297F-B672-4061-B29B-3F258FDEA146}"/>
              </a:ext>
            </a:extLst>
          </p:cNvPr>
          <p:cNvSpPr txBox="1"/>
          <p:nvPr/>
        </p:nvSpPr>
        <p:spPr>
          <a:xfrm>
            <a:off x="1105809" y="426183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mũ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A1C9C-2815-458A-BC56-E5694270B7B9}"/>
              </a:ext>
            </a:extLst>
          </p:cNvPr>
          <p:cNvSpPr txBox="1"/>
          <p:nvPr/>
        </p:nvSpPr>
        <p:spPr>
          <a:xfrm>
            <a:off x="3125109" y="65265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quần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057741-3EFD-4B4F-A533-47E4BBD0E135}"/>
              </a:ext>
            </a:extLst>
          </p:cNvPr>
          <p:cNvSpPr txBox="1"/>
          <p:nvPr/>
        </p:nvSpPr>
        <p:spPr>
          <a:xfrm>
            <a:off x="5616984" y="4276114"/>
            <a:ext cx="4803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áo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6" b="898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260"/>
          <a:stretch/>
        </p:blipFill>
        <p:spPr>
          <a:xfrm>
            <a:off x="685800" y="2031059"/>
            <a:ext cx="2439309" cy="2230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5" y="2360415"/>
            <a:ext cx="2261577" cy="194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70" y="4696170"/>
            <a:ext cx="2500014" cy="21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5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  <p:bldP spid="10" grpId="0"/>
      <p:bldP spid="10" grpId="1"/>
      <p:bldP spid="16" grpId="0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277100" y="5473310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336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385372" y="5450942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965" y="5455704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-228600" y="1968339"/>
            <a:ext cx="96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kumimoji="0" lang="vi-VN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hãy tìm số để hiển thị số lượng bánh gato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A297F-B672-4061-B29B-3F258FDEA146}"/>
              </a:ext>
            </a:extLst>
          </p:cNvPr>
          <p:cNvSpPr txBox="1"/>
          <p:nvPr/>
        </p:nvSpPr>
        <p:spPr>
          <a:xfrm>
            <a:off x="1265606" y="6464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A1C9C-2815-458A-BC56-E5694270B7B9}"/>
              </a:ext>
            </a:extLst>
          </p:cNvPr>
          <p:cNvSpPr txBox="1"/>
          <p:nvPr/>
        </p:nvSpPr>
        <p:spPr>
          <a:xfrm>
            <a:off x="5697789" y="6417834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2" y="5069570"/>
            <a:ext cx="1626638" cy="1409753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60" y="5150919"/>
            <a:ext cx="1313754" cy="1241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167" r="100000">
                        <a14:foregroundMark x1="60667" y1="73449" x2="83000" y2="75186"/>
                        <a14:foregroundMark x1="60167" y1="58809" x2="69333" y2="58809"/>
                        <a14:foregroundMark x1="56500" y1="54839" x2="58667" y2="54839"/>
                        <a14:foregroundMark x1="71167" y1="96526" x2="75333" y2="96030"/>
                        <a14:foregroundMark x1="84167" y1="60546" x2="88333" y2="66749"/>
                        <a14:foregroundMark x1="78833" y1="53102" x2="70500" y2="51365"/>
                        <a14:foregroundMark x1="57500" y1="51365" x2="54500" y2="55335"/>
                        <a14:foregroundMark x1="53000" y1="58313" x2="55667" y2="51365"/>
                        <a14:foregroundMark x1="81500" y1="92556" x2="88667" y2="89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95" y="2450749"/>
            <a:ext cx="4749938" cy="31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  <p:bldP spid="10" grpId="0"/>
      <p:bldP spid="10" grpId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277100" y="5473310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336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385372" y="5450942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965" y="5455704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-228600" y="2057400"/>
            <a:ext cx="96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Bé hãy tìm số để hiển thị số lượng đồng</a:t>
            </a:r>
            <a:r>
              <a:rPr kumimoji="0" lang="vi-VN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hồ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A297F-B672-4061-B29B-3F258FDEA146}"/>
              </a:ext>
            </a:extLst>
          </p:cNvPr>
          <p:cNvSpPr txBox="1"/>
          <p:nvPr/>
        </p:nvSpPr>
        <p:spPr>
          <a:xfrm>
            <a:off x="620346" y="64178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A1C9C-2815-458A-BC56-E5694270B7B9}"/>
              </a:ext>
            </a:extLst>
          </p:cNvPr>
          <p:cNvSpPr txBox="1"/>
          <p:nvPr/>
        </p:nvSpPr>
        <p:spPr>
          <a:xfrm>
            <a:off x="5697789" y="6417834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kumimoji="0" lang="vi-VN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1" y="5010395"/>
            <a:ext cx="1600200" cy="1386840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93" y="5154797"/>
            <a:ext cx="1313754" cy="1241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8" b="98071" l="0" r="4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/>
        </p:blipFill>
        <p:spPr>
          <a:xfrm>
            <a:off x="1988877" y="2252061"/>
            <a:ext cx="3738320" cy="33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  <p:bldP spid="10" grpId="0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Kiến thức: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Kỹ năng: 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 năng quan sát,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1, 2.</a:t>
            </a:r>
          </a:p>
          <a:p>
            <a:pPr>
              <a:buNone/>
            </a:pP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Thái độ: 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7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62200"/>
            <a:ext cx="6324600" cy="4754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CHƠI: AI NHANH NHẤT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>
                <a:solidFill>
                  <a:srgbClr val="F06CB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DH_Laptop\Desktop\Toán\1 cái m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343400"/>
            <a:ext cx="2362200" cy="2362200"/>
          </a:xfrm>
          <a:prstGeom prst="rect">
            <a:avLst/>
          </a:prstGeom>
          <a:noFill/>
        </p:spPr>
      </p:pic>
      <p:pic>
        <p:nvPicPr>
          <p:cNvPr id="1028" name="Picture 4" descr="C:\Users\TDH_Laptop\Desktop\Toán\nhiều búp b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85800"/>
            <a:ext cx="4114801" cy="2157332"/>
          </a:xfrm>
          <a:prstGeom prst="rect">
            <a:avLst/>
          </a:prstGeom>
          <a:noFill/>
        </p:spPr>
      </p:pic>
      <p:pic>
        <p:nvPicPr>
          <p:cNvPr id="1029" name="Picture 5" descr="C:\Users\TDH_Laptop\Desktop\Toán\nhiều cái á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2895600" cy="2895600"/>
          </a:xfrm>
          <a:prstGeom prst="rect">
            <a:avLst/>
          </a:prstGeom>
          <a:noFill/>
        </p:spPr>
      </p:pic>
      <p:pic>
        <p:nvPicPr>
          <p:cNvPr id="1030" name="Picture 6" descr="C:\Users\TDH_Laptop\Desktop\Toán\nhiều quả bóng.jpg"/>
          <p:cNvPicPr>
            <a:picLocks noChangeAspect="1" noChangeArrowheads="1"/>
          </p:cNvPicPr>
          <p:nvPr/>
        </p:nvPicPr>
        <p:blipFill>
          <a:blip r:embed="rId5" cstate="print"/>
          <a:srcRect l="2941" t="8824" r="2941" b="8823"/>
          <a:stretch>
            <a:fillRect/>
          </a:stretch>
        </p:blipFill>
        <p:spPr bwMode="auto">
          <a:xfrm>
            <a:off x="228600" y="4267200"/>
            <a:ext cx="2674374" cy="2438400"/>
          </a:xfrm>
          <a:prstGeom prst="rect">
            <a:avLst/>
          </a:prstGeom>
          <a:noFill/>
        </p:spPr>
      </p:pic>
      <p:pic>
        <p:nvPicPr>
          <p:cNvPr id="1032" name="Picture 8" descr="C:\Users\TDH_Laptop\Desktop\Toán\1 xe đạ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2853986" cy="2209800"/>
          </a:xfrm>
          <a:prstGeom prst="rect">
            <a:avLst/>
          </a:prstGeom>
          <a:noFill/>
        </p:spPr>
      </p:pic>
      <p:pic>
        <p:nvPicPr>
          <p:cNvPr id="1033" name="Picture 9" descr="C:\Users\TDH_Laptop\Desktop\Toán\cái cố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762000"/>
            <a:ext cx="2362200" cy="2362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95600" y="762000"/>
            <a:ext cx="3733800" cy="2286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43600" y="3733800"/>
            <a:ext cx="2971800" cy="29718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781800" y="609600"/>
            <a:ext cx="2133600" cy="23622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76600" y="4114800"/>
            <a:ext cx="2514600" cy="25908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1000" y="609600"/>
            <a:ext cx="2286000" cy="25908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3962400"/>
            <a:ext cx="2743200" cy="27432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DH_Laptop\Desktop\Toán\1 cái m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267200"/>
            <a:ext cx="2362200" cy="2362200"/>
          </a:xfrm>
          <a:prstGeom prst="rect">
            <a:avLst/>
          </a:prstGeom>
          <a:noFill/>
        </p:spPr>
      </p:pic>
      <p:pic>
        <p:nvPicPr>
          <p:cNvPr id="1028" name="Picture 4" descr="C:\Users\TDH_Laptop\Desktop\Toán\nhiều búp b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85800"/>
            <a:ext cx="4114801" cy="2157332"/>
          </a:xfrm>
          <a:prstGeom prst="rect">
            <a:avLst/>
          </a:prstGeom>
          <a:noFill/>
        </p:spPr>
      </p:pic>
      <p:pic>
        <p:nvPicPr>
          <p:cNvPr id="1029" name="Picture 5" descr="C:\Users\TDH_Laptop\Desktop\Toán\nhiều cái á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2895600" cy="2895600"/>
          </a:xfrm>
          <a:prstGeom prst="rect">
            <a:avLst/>
          </a:prstGeom>
          <a:noFill/>
        </p:spPr>
      </p:pic>
      <p:pic>
        <p:nvPicPr>
          <p:cNvPr id="1030" name="Picture 6" descr="C:\Users\TDH_Laptop\Desktop\Toán\nhiều quả bóng.jpg"/>
          <p:cNvPicPr>
            <a:picLocks noChangeAspect="1" noChangeArrowheads="1"/>
          </p:cNvPicPr>
          <p:nvPr/>
        </p:nvPicPr>
        <p:blipFill>
          <a:blip r:embed="rId5" cstate="print"/>
          <a:srcRect l="2941" t="8824" r="2941" b="8823"/>
          <a:stretch>
            <a:fillRect/>
          </a:stretch>
        </p:blipFill>
        <p:spPr bwMode="auto">
          <a:xfrm>
            <a:off x="228600" y="4267200"/>
            <a:ext cx="2674374" cy="2438400"/>
          </a:xfrm>
          <a:prstGeom prst="rect">
            <a:avLst/>
          </a:prstGeom>
          <a:noFill/>
        </p:spPr>
      </p:pic>
      <p:pic>
        <p:nvPicPr>
          <p:cNvPr id="1032" name="Picture 8" descr="C:\Users\TDH_Laptop\Desktop\Toán\1 xe đạ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2853986" cy="2209800"/>
          </a:xfrm>
          <a:prstGeom prst="rect">
            <a:avLst/>
          </a:prstGeom>
          <a:noFill/>
        </p:spPr>
      </p:pic>
      <p:pic>
        <p:nvPicPr>
          <p:cNvPr id="1033" name="Picture 9" descr="C:\Users\TDH_Laptop\Desktop\Toán\cái cố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685800"/>
            <a:ext cx="2362200" cy="2362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95600" y="762000"/>
            <a:ext cx="3733800" cy="2286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43600" y="3733800"/>
            <a:ext cx="2971800" cy="29718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781800" y="609600"/>
            <a:ext cx="2133600" cy="23622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76600" y="4114800"/>
            <a:ext cx="2514600" cy="25908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1000" y="609600"/>
            <a:ext cx="2286000" cy="25908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4038600"/>
            <a:ext cx="2743200" cy="2667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  <a:p>
            <a:pPr algn="ctr" eaLnBrk="1" hangingPunct="1"/>
            <a:endParaRPr lang="en-US" altLang="vi-VN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6764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ô tô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838200"/>
            <a:ext cx="3886200" cy="529687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-1852" r="15111"/>
          <a:stretch/>
        </p:blipFill>
        <p:spPr>
          <a:xfrm>
            <a:off x="5715000" y="2667000"/>
            <a:ext cx="222781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4016826" cy="33527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-1852" r="15111"/>
          <a:stretch/>
        </p:blipFill>
        <p:spPr>
          <a:xfrm>
            <a:off x="5715000" y="2590800"/>
            <a:ext cx="222781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222265" cy="3352800"/>
          </a:xfrm>
        </p:spPr>
      </p:pic>
    </p:spTree>
    <p:extLst>
      <p:ext uri="{BB962C8B-B14F-4D97-AF65-F5344CB8AC3E}">
        <p14:creationId xmlns:p14="http://schemas.microsoft.com/office/powerpoint/2010/main" val="16075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285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.VnTifani Heavy</vt:lpstr>
      <vt:lpstr>Arial</vt:lpstr>
      <vt:lpstr>Calibri</vt:lpstr>
      <vt:lpstr>Times New Roman</vt:lpstr>
      <vt:lpstr>Office Theme</vt:lpstr>
      <vt:lpstr>1_Office Theme</vt:lpstr>
      <vt:lpstr>PowerPoint Presentation</vt:lpstr>
      <vt:lpstr>MỤC ĐÍCH – YÊU CẦU</vt:lpstr>
      <vt:lpstr>PowerPoint Presentation</vt:lpstr>
      <vt:lpstr>PowerPoint Presentation</vt:lpstr>
      <vt:lpstr>PowerPoint Presentation</vt:lpstr>
      <vt:lpstr>Đếm số lượng 1, 2 trên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TDH_Laptop</dc:creator>
  <cp:lastModifiedBy>ACER</cp:lastModifiedBy>
  <cp:revision>53</cp:revision>
  <dcterms:created xsi:type="dcterms:W3CDTF">2021-10-29T06:48:11Z</dcterms:created>
  <dcterms:modified xsi:type="dcterms:W3CDTF">2023-01-10T15:58:37Z</dcterms:modified>
</cp:coreProperties>
</file>