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74" r:id="rId5"/>
    <p:sldId id="264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9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2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2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0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8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0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946F6-51A9-4B82-B56B-239A25CEFE5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B3378-B84E-4335-9CC3-FECFBE920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1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2708365" y="433630"/>
            <a:ext cx="6096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b="1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MẦM NON PHÚC LỢI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4308" y="2001838"/>
            <a:ext cx="6096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8365" y="1754990"/>
            <a:ext cx="6096000" cy="13531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320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endParaRPr lang="en-US" sz="3200"/>
          </a:p>
        </p:txBody>
      </p:sp>
      <p:sp>
        <p:nvSpPr>
          <p:cNvPr id="8" name="Rectangle 7"/>
          <p:cNvSpPr/>
          <p:nvPr/>
        </p:nvSpPr>
        <p:spPr>
          <a:xfrm>
            <a:off x="2286000" y="3515463"/>
            <a:ext cx="6096000" cy="1494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0"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Bác Sĩ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0" indent="457200"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 tuổi: 3- 4 tuổi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5004946"/>
            <a:ext cx="6096000" cy="4238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0" indent="457200">
              <a:lnSpc>
                <a:spcPct val="115000"/>
              </a:lnSpc>
              <a:spcAft>
                <a:spcPts val="1000"/>
              </a:spcAft>
            </a:pPr>
            <a:r>
              <a:rPr lang="en-US" sz="200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vi-VN" sz="200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Lương Thị Đào</a:t>
            </a:r>
            <a:endParaRPr lang="en-US" sz="2000" dirty="0">
              <a:solidFill>
                <a:srgbClr val="F79646">
                  <a:lumMod val="50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936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956560" y="22748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50" normalizeH="0" baseline="0" noProof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Dụng cụ làm việc của bác sĩ.</a:t>
            </a:r>
            <a:endParaRPr kumimoji="0" lang="en-US" sz="72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338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79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0"/>
            <a:ext cx="12057017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" y="1203688"/>
            <a:ext cx="3592286" cy="345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64" y="655047"/>
            <a:ext cx="3766322" cy="309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3383280"/>
            <a:ext cx="4190182" cy="321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82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Picture 2" descr="http://sinhthanhan.com/Hinh%20CTSP/8359MN452098MN5620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498" y="587827"/>
            <a:ext cx="5283926" cy="527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encrypted-tbn1.gstatic.com/images?q=tbn:ANd9GcT4_P1eWlTtDSk20CabZk7SCwtzbjaFjQUJkkx-Lqdc2-1EhYm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216" y="587828"/>
            <a:ext cx="5878286" cy="527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3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048000" y="2367171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50" normalizeH="0" baseline="0" noProof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TRÒ CHƠI: CÁI GÌ BIẾN MẤT</a:t>
            </a:r>
            <a:endParaRPr kumimoji="0" lang="en-US" sz="66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44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8" y="0"/>
            <a:ext cx="12334918" cy="6714309"/>
          </a:xfrm>
        </p:spPr>
      </p:pic>
      <p:pic>
        <p:nvPicPr>
          <p:cNvPr id="5" name="Picture 2" descr="http://www.sieuthiyte.vn/Upload/san-pham/Y_te_gia_dinh/San_pham_theo_gioi_suc_khoe/ong_nghe/Ong-nghe-cao-cap-1mat-CK-M615P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265" y="185055"/>
            <a:ext cx="3733341" cy="3296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https://encrypted-tbn1.gstatic.com/images?q=tbn:ANd9GcT4_P1eWlTtDSk20CabZk7SCwtzbjaFjQUJkkx-Lqdc2-1EhYm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897" y="309153"/>
            <a:ext cx="4105003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http://www.khoahoc.com.vn/photos/image/112011/30/k1needl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6606" y="3633334"/>
            <a:ext cx="4526911" cy="2928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12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53497"/>
          </a:xfrm>
        </p:spPr>
      </p:pic>
      <p:sp>
        <p:nvSpPr>
          <p:cNvPr id="5" name="Rectangle 4"/>
          <p:cNvSpPr/>
          <p:nvPr/>
        </p:nvSpPr>
        <p:spPr>
          <a:xfrm>
            <a:off x="2656114" y="1690688"/>
            <a:ext cx="65662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50" normalizeH="0" baseline="0" noProof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TRÒ CHƠI: TÔ MÀU DỤNG CỤ LÀM ViỆC CỦA BÁC SĨ.</a:t>
            </a:r>
            <a:endParaRPr kumimoji="0" lang="en-US" sz="60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58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048000" y="2367171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Xin</a:t>
            </a:r>
            <a:r>
              <a:rPr kumimoji="0" lang="en-US" sz="6600" b="1" i="0" u="none" strike="noStrike" kern="0" cap="none" spc="50" normalizeH="0" baseline="0" noProof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chào và hẹn gặp lại</a:t>
            </a:r>
            <a:r>
              <a:rPr lang="en-US" sz="6600" b="1" kern="0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kumimoji="0" lang="en-US" sz="66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3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8" y="0"/>
            <a:ext cx="12358467" cy="6858000"/>
          </a:xfrm>
        </p:spPr>
      </p:pic>
      <p:sp>
        <p:nvSpPr>
          <p:cNvPr id="5" name="Rectangle 4"/>
          <p:cNvSpPr/>
          <p:nvPr/>
        </p:nvSpPr>
        <p:spPr>
          <a:xfrm>
            <a:off x="1195755" y="1305342"/>
            <a:ext cx="94675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MỤC ĐÍCH – YÊU CẦU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1. Kiến thức: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Trẻ biết được một số công việc chính, đồ dùng, trang phục, nơi làm việc của bác sĩ.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Biết được đặc thù của công việc mà các y bác sĩ thường làm là chăm sóc và điều trị cho các bệnh nhân.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Trẻ biết được trong cuộc sống nghề y quan trọng và cần thiết.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2. Kỹ năng: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 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Trẻ biết được tự đưa ra các câu hỏi đàm thoại.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Trẻ trả lời các câu hỏi đàm thoại rõ ràng, mạch lạc và hứng thú tham gia trò chơi.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3. Thái độ: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Giáo dục trẻ biết yêu quý kính trọng các bác sĩ.</a:t>
            </a:r>
            <a:endParaRPr lang="vi-VN" sz="2400">
              <a:solidFill>
                <a:schemeClr val="tx1">
                  <a:lumMod val="95000"/>
                  <a:lumOff val="5000"/>
                </a:schemeClr>
              </a:solidFill>
              <a:latin typeface="Roboto" panose="02000000000000000000" pitchFamily="2" charset="0"/>
            </a:endParaRPr>
          </a:p>
          <a:p>
            <a:pPr indent="457200"/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Giáo dục trẻ thực hiện tốt thông điệp 5k.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64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i khám bệ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24967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diachiso.vn/userfiles/image/hn/shoppics/size2/pham%20hung/even/8.3.jpg"/>
          <p:cNvPicPr>
            <a:picLocks noChangeAspect="1" noChangeArrowheads="1"/>
          </p:cNvPicPr>
          <p:nvPr/>
        </p:nvPicPr>
        <p:blipFill rotWithShape="1">
          <a:blip r:embed="rId2"/>
          <a:srcRect t="3619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87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6560"/>
          </a:xfrm>
        </p:spPr>
      </p:pic>
    </p:spTree>
    <p:extLst>
      <p:ext uri="{BB962C8B-B14F-4D97-AF65-F5344CB8AC3E}">
        <p14:creationId xmlns:p14="http://schemas.microsoft.com/office/powerpoint/2010/main" val="16513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/>
          <p:cNvSpPr/>
          <p:nvPr/>
        </p:nvSpPr>
        <p:spPr>
          <a:xfrm>
            <a:off x="2065020" y="2445548"/>
            <a:ext cx="806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7200" b="1" kern="0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 việc của bác sĩ.</a:t>
            </a:r>
            <a:endParaRPr lang="en-US" sz="72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9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10519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935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0305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156</Words>
  <Application>Microsoft Office PowerPoint</Application>
  <PresentationFormat>Widescreen</PresentationFormat>
  <Paragraphs>23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9</cp:revision>
  <dcterms:created xsi:type="dcterms:W3CDTF">2022-11-28T14:10:37Z</dcterms:created>
  <dcterms:modified xsi:type="dcterms:W3CDTF">2022-11-29T16:25:51Z</dcterms:modified>
</cp:coreProperties>
</file>