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7" r:id="rId3"/>
    <p:sldId id="269" r:id="rId4"/>
    <p:sldId id="257" r:id="rId5"/>
    <p:sldId id="271" r:id="rId6"/>
    <p:sldId id="272" r:id="rId7"/>
    <p:sldId id="273" r:id="rId8"/>
    <p:sldId id="258" r:id="rId9"/>
    <p:sldId id="274" r:id="rId10"/>
    <p:sldId id="259" r:id="rId11"/>
    <p:sldId id="275" r:id="rId12"/>
    <p:sldId id="260" r:id="rId13"/>
    <p:sldId id="261" r:id="rId14"/>
    <p:sldId id="262" r:id="rId15"/>
    <p:sldId id="276" r:id="rId16"/>
    <p:sldId id="264" r:id="rId17"/>
    <p:sldId id="263" r:id="rId18"/>
    <p:sldId id="277" r:id="rId19"/>
    <p:sldId id="26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2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EEDD-C346-4E0E-928B-F9C21358229C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F1BA1-9EEE-4899-9A18-680B3A0BD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96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37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23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28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29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50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97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75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5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95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8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6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19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06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55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3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80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28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1BA1-9EEE-4899-9A18-680B3A0BD0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8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99AE-F161-459B-B4FA-0E5708026999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A19F-10FB-4879-A961-DD6C115A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8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99AE-F161-459B-B4FA-0E5708026999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A19F-10FB-4879-A961-DD6C115A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6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99AE-F161-459B-B4FA-0E5708026999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A19F-10FB-4879-A961-DD6C115A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1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99AE-F161-459B-B4FA-0E5708026999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A19F-10FB-4879-A961-DD6C115A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39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99AE-F161-459B-B4FA-0E5708026999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A19F-10FB-4879-A961-DD6C115A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1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99AE-F161-459B-B4FA-0E5708026999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A19F-10FB-4879-A961-DD6C115A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71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99AE-F161-459B-B4FA-0E5708026999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A19F-10FB-4879-A961-DD6C115A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9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99AE-F161-459B-B4FA-0E5708026999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A19F-10FB-4879-A961-DD6C115A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9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99AE-F161-459B-B4FA-0E5708026999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A19F-10FB-4879-A961-DD6C115A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6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99AE-F161-459B-B4FA-0E5708026999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A19F-10FB-4879-A961-DD6C115A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0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99AE-F161-459B-B4FA-0E5708026999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A19F-10FB-4879-A961-DD6C115A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15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F99AE-F161-459B-B4FA-0E5708026999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8A19F-10FB-4879-A961-DD6C115A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1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" b="2029"/>
          <a:stretch/>
        </p:blipFill>
        <p:spPr>
          <a:xfrm>
            <a:off x="0" y="0"/>
            <a:ext cx="1228231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614" y="1362917"/>
            <a:ext cx="1457070" cy="1383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0805" y="336697"/>
            <a:ext cx="7393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Phòng </a:t>
            </a:r>
            <a:r>
              <a:rPr lang="en-US" sz="2800" dirty="0" err="1" smtClean="0">
                <a:solidFill>
                  <a:srgbClr val="FF0000"/>
                </a:solidFill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duc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đào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tao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quận</a:t>
            </a:r>
            <a:r>
              <a:rPr lang="en-US" sz="2800" dirty="0" smtClean="0">
                <a:solidFill>
                  <a:srgbClr val="FF0000"/>
                </a:solidFill>
              </a:rPr>
              <a:t> Long </a:t>
            </a:r>
            <a:r>
              <a:rPr lang="en-US" sz="2800" dirty="0" err="1" smtClean="0">
                <a:solidFill>
                  <a:srgbClr val="FF0000"/>
                </a:solidFill>
              </a:rPr>
              <a:t>Biên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       </a:t>
            </a:r>
            <a:r>
              <a:rPr lang="en-US" sz="2800" dirty="0" err="1" smtClean="0">
                <a:solidFill>
                  <a:srgbClr val="FF0000"/>
                </a:solidFill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mầm</a:t>
            </a:r>
            <a:r>
              <a:rPr lang="en-US" sz="2800" dirty="0" smtClean="0">
                <a:solidFill>
                  <a:srgbClr val="FF0000"/>
                </a:solidFill>
              </a:rPr>
              <a:t> non </a:t>
            </a:r>
            <a:r>
              <a:rPr lang="en-US" sz="2800" dirty="0" err="1" smtClean="0">
                <a:solidFill>
                  <a:srgbClr val="FF0000"/>
                </a:solidFill>
              </a:rPr>
              <a:t>Phúc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Đồng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3753" y="3112978"/>
            <a:ext cx="6831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</a:rPr>
              <a:t>Giáo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</a:rPr>
              <a:t>án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 :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</a:rPr>
              <a:t>Phát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</a:rPr>
              <a:t>triện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</a:rPr>
              <a:t>ngôn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</a:rPr>
              <a:t>ngữ</a:t>
            </a:r>
            <a:endParaRPr lang="en-US" sz="36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600" dirty="0" err="1" smtClean="0">
                <a:solidFill>
                  <a:srgbClr val="FF0000"/>
                </a:solidFill>
              </a:rPr>
              <a:t>Đề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tài</a:t>
            </a:r>
            <a:r>
              <a:rPr lang="en-US" sz="3600" dirty="0" smtClean="0">
                <a:solidFill>
                  <a:srgbClr val="FF0000"/>
                </a:solidFill>
              </a:rPr>
              <a:t> :  </a:t>
            </a:r>
            <a:r>
              <a:rPr lang="en-US" sz="3600" dirty="0" err="1" smtClean="0">
                <a:solidFill>
                  <a:srgbClr val="FF0000"/>
                </a:solidFill>
              </a:rPr>
              <a:t>Truyện</a:t>
            </a:r>
            <a:r>
              <a:rPr lang="en-US" sz="3600" dirty="0" smtClean="0">
                <a:solidFill>
                  <a:srgbClr val="FF0000"/>
                </a:solidFill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táo</a:t>
            </a:r>
            <a:endParaRPr lang="en-US" sz="3600" i="1" dirty="0" smtClean="0">
              <a:solidFill>
                <a:srgbClr val="FF0000"/>
              </a:solidFill>
            </a:endParaRPr>
          </a:p>
          <a:p>
            <a:r>
              <a:rPr lang="en-US" sz="3600" i="1" dirty="0" err="1" smtClean="0">
                <a:solidFill>
                  <a:srgbClr val="FF0000"/>
                </a:solidFill>
              </a:rPr>
              <a:t>Lứa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tuổi</a:t>
            </a:r>
            <a:r>
              <a:rPr lang="en-US" sz="3600" i="1" dirty="0" smtClean="0">
                <a:solidFill>
                  <a:srgbClr val="FF0000"/>
                </a:solidFill>
              </a:rPr>
              <a:t> : 24 -36 </a:t>
            </a:r>
            <a:r>
              <a:rPr lang="en-US" sz="3600" i="1" dirty="0" err="1" smtClean="0">
                <a:solidFill>
                  <a:srgbClr val="FF0000"/>
                </a:solidFill>
              </a:rPr>
              <a:t>tháng</a:t>
            </a:r>
            <a:endParaRPr lang="en-US" sz="3600" i="1" dirty="0" smtClean="0">
              <a:solidFill>
                <a:srgbClr val="FF0000"/>
              </a:solidFill>
            </a:endParaRPr>
          </a:p>
          <a:p>
            <a:r>
              <a:rPr lang="en-US" sz="3600" dirty="0" err="1" smtClean="0">
                <a:solidFill>
                  <a:srgbClr val="FF0000"/>
                </a:solidFill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viên</a:t>
            </a:r>
            <a:r>
              <a:rPr lang="en-US" sz="3600" dirty="0" smtClean="0">
                <a:solidFill>
                  <a:srgbClr val="FF0000"/>
                </a:solidFill>
              </a:rPr>
              <a:t> : </a:t>
            </a:r>
            <a:r>
              <a:rPr lang="en-US" sz="3600" dirty="0" err="1" smtClean="0">
                <a:solidFill>
                  <a:srgbClr val="FF0000"/>
                </a:solidFill>
              </a:rPr>
              <a:t>Nguyễn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Thị</a:t>
            </a:r>
            <a:r>
              <a:rPr lang="en-US" sz="3600" dirty="0" smtClean="0">
                <a:solidFill>
                  <a:srgbClr val="FF0000"/>
                </a:solidFill>
              </a:rPr>
              <a:t> Thu </a:t>
            </a:r>
            <a:r>
              <a:rPr lang="en-US" sz="3600" dirty="0" err="1" smtClean="0">
                <a:solidFill>
                  <a:srgbClr val="FF0000"/>
                </a:solidFill>
              </a:rPr>
              <a:t>Trang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23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01688" cy="6750756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5949244" y="1478844"/>
            <a:ext cx="2765778" cy="200118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Bé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ông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mặt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trời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9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 b="208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2933" y="2077156"/>
            <a:ext cx="21674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Gà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trống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gọi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như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135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6"/>
    </mc:Choice>
    <mc:Fallback xmlns="">
      <p:transition spd="slow" advTm="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17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425245" y="1524000"/>
            <a:ext cx="2596445" cy="169333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Cây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lớn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mau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66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6"/>
    </mc:Choice>
    <mc:Fallback xmlns="">
      <p:transition spd="slow" advTm="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" b="14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6304" y="1888147"/>
            <a:ext cx="34995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Bươm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bướm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cũng</a:t>
            </a:r>
            <a:r>
              <a:rPr lang="en-US" sz="4400" dirty="0" smtClean="0">
                <a:solidFill>
                  <a:srgbClr val="FF0000"/>
                </a:solidFill>
              </a:rPr>
              <a:t>   </a:t>
            </a:r>
            <a:r>
              <a:rPr lang="en-US" sz="4400" dirty="0" err="1" smtClean="0">
                <a:solidFill>
                  <a:srgbClr val="FF0000"/>
                </a:solidFill>
              </a:rPr>
              <a:t>nói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với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cây</a:t>
            </a:r>
            <a:r>
              <a:rPr lang="en-US" sz="4400" dirty="0" smtClean="0">
                <a:solidFill>
                  <a:srgbClr val="FF0000"/>
                </a:solidFill>
              </a:rPr>
              <a:t> ?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689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"/>
          <a:stretch/>
        </p:blipFill>
        <p:spPr>
          <a:xfrm>
            <a:off x="0" y="-146755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833511" y="372533"/>
            <a:ext cx="2878667" cy="188524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ơi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lớn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mau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6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8"/>
    </mc:Choice>
    <mc:Fallback xmlns="">
      <p:transition spd="slow" advTm="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" b="2029"/>
          <a:stretch/>
        </p:blipFill>
        <p:spPr>
          <a:xfrm>
            <a:off x="62089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9778" y="1806222"/>
            <a:ext cx="37140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Khi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ông</a:t>
            </a:r>
            <a:r>
              <a:rPr lang="en-US" sz="4400" dirty="0" smtClean="0">
                <a:solidFill>
                  <a:srgbClr val="FF0000"/>
                </a:solidFill>
              </a:rPr>
              <a:t> ,</a:t>
            </a:r>
            <a:r>
              <a:rPr lang="en-US" sz="4400" dirty="0" err="1" smtClean="0">
                <a:solidFill>
                  <a:srgbClr val="FF0000"/>
                </a:solidFill>
              </a:rPr>
              <a:t>em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bé</a:t>
            </a:r>
            <a:r>
              <a:rPr lang="en-US" sz="4400" dirty="0" smtClean="0">
                <a:solidFill>
                  <a:srgbClr val="FF0000"/>
                </a:solidFill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</a:rPr>
              <a:t>gà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trống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và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bươm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bướm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cùng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gọi</a:t>
            </a:r>
            <a:r>
              <a:rPr lang="en-US" sz="4400" dirty="0" smtClean="0">
                <a:solidFill>
                  <a:srgbClr val="FF0000"/>
                </a:solidFill>
              </a:rPr>
              <a:t> to </a:t>
            </a:r>
            <a:r>
              <a:rPr lang="en-US" sz="4400" dirty="0" err="1" smtClean="0">
                <a:solidFill>
                  <a:srgbClr val="FF0000"/>
                </a:solidFill>
              </a:rPr>
              <a:t>thì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điều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kỳ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diệu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gì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đã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sẩy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ra</a:t>
            </a:r>
            <a:r>
              <a:rPr lang="en-US" sz="4400" dirty="0" smtClean="0">
                <a:solidFill>
                  <a:srgbClr val="FF0000"/>
                </a:solidFill>
              </a:rPr>
              <a:t> ?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5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0"/>
    </mc:Choice>
    <mc:Fallback xmlns="">
      <p:transition spd="slow" advTm="1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477794" y="261258"/>
            <a:ext cx="3291840" cy="14630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táo</a:t>
            </a:r>
            <a:r>
              <a:rPr lang="en-US" sz="2800" dirty="0" smtClean="0">
                <a:solidFill>
                  <a:srgbClr val="FF0000"/>
                </a:solidFill>
              </a:rPr>
              <a:t> chin </a:t>
            </a:r>
            <a:r>
              <a:rPr lang="en-US" sz="2800" dirty="0" err="1" smtClean="0">
                <a:solidFill>
                  <a:srgbClr val="FF0000"/>
                </a:solidFill>
              </a:rPr>
              <a:t>ngon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hiên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6"/>
    </mc:Choice>
    <mc:Fallback xmlns="">
      <p:transition spd="slow" advTm="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1234" y="1345474"/>
            <a:ext cx="94444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Sau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khi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ông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trồng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cây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táo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xuống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đất</a:t>
            </a:r>
            <a:r>
              <a:rPr lang="en-US" sz="4000" dirty="0" smtClean="0">
                <a:solidFill>
                  <a:srgbClr val="FF0000"/>
                </a:solidFill>
              </a:rPr>
              <a:t> . </a:t>
            </a:r>
            <a:r>
              <a:rPr lang="en-US" sz="4000" dirty="0" err="1" smtClean="0">
                <a:solidFill>
                  <a:srgbClr val="FF0000"/>
                </a:solidFill>
              </a:rPr>
              <a:t>Cây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lớn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lên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ra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hoa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kết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quả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nhờ</a:t>
            </a:r>
            <a:r>
              <a:rPr lang="en-US" sz="4000" dirty="0" smtClean="0">
                <a:solidFill>
                  <a:srgbClr val="FF0000"/>
                </a:solidFill>
              </a:rPr>
              <a:t> co </a:t>
            </a:r>
            <a:r>
              <a:rPr lang="en-US" sz="4000" dirty="0" err="1" smtClean="0">
                <a:solidFill>
                  <a:srgbClr val="FF0000"/>
                </a:solidFill>
              </a:rPr>
              <a:t>đất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có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nước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có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ánh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sáng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có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bàn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tay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chăm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</a:rPr>
              <a:t>người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nên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cây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táo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đã</a:t>
            </a:r>
            <a:r>
              <a:rPr lang="en-US" sz="4000" dirty="0" smtClean="0">
                <a:solidFill>
                  <a:srgbClr val="FF0000"/>
                </a:solidFill>
              </a:rPr>
              <a:t> da </a:t>
            </a:r>
            <a:r>
              <a:rPr lang="en-US" sz="4000" dirty="0" err="1" smtClean="0">
                <a:solidFill>
                  <a:srgbClr val="FF0000"/>
                </a:solidFill>
              </a:rPr>
              <a:t>hoa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kết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quả</a:t>
            </a:r>
            <a:r>
              <a:rPr lang="en-US" sz="4000" dirty="0" smtClean="0">
                <a:solidFill>
                  <a:srgbClr val="FF0000"/>
                </a:solidFill>
              </a:rPr>
              <a:t> .</a:t>
            </a:r>
            <a:r>
              <a:rPr lang="en-US" sz="4000" dirty="0" err="1" smtClean="0">
                <a:solidFill>
                  <a:srgbClr val="FF0000"/>
                </a:solidFill>
              </a:rPr>
              <a:t>Muốn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cây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có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nhiều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quả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thì</a:t>
            </a:r>
            <a:r>
              <a:rPr lang="en-US" sz="4000" dirty="0" smtClean="0">
                <a:solidFill>
                  <a:srgbClr val="FF0000"/>
                </a:solidFill>
              </a:rPr>
              <a:t> hang </a:t>
            </a:r>
            <a:r>
              <a:rPr lang="en-US" sz="4000" dirty="0" err="1" smtClean="0">
                <a:solidFill>
                  <a:srgbClr val="FF0000"/>
                </a:solidFill>
              </a:rPr>
              <a:t>ngày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các</a:t>
            </a:r>
            <a:r>
              <a:rPr lang="en-US" sz="4000" dirty="0" smtClean="0">
                <a:solidFill>
                  <a:srgbClr val="FF0000"/>
                </a:solidFill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</a:rPr>
              <a:t>phải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chăm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bảo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vệ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cây</a:t>
            </a:r>
            <a:r>
              <a:rPr lang="en-US" sz="4000" dirty="0" smtClean="0">
                <a:solidFill>
                  <a:srgbClr val="FF0000"/>
                </a:solidFill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</a:rPr>
              <a:t>không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ngắt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lá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bẻ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cành</a:t>
            </a:r>
            <a:r>
              <a:rPr lang="en-US" sz="4000" dirty="0" smtClean="0">
                <a:solidFill>
                  <a:srgbClr val="FF0000"/>
                </a:solidFill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703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68"/>
    </mc:Choice>
    <mc:Fallback xmlns="">
      <p:transition spd="slow" advTm="3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chuyện - Cây táo - trẻ 2 - 3 tuổ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34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00"/>
    </mc:Choice>
    <mc:Fallback xmlns="">
      <p:transition spd="slow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" b="2099"/>
          <a:stretch/>
        </p:blipFill>
        <p:spPr>
          <a:xfrm>
            <a:off x="0" y="0"/>
            <a:ext cx="12122701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41371" y="1214846"/>
            <a:ext cx="36053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Câu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chuyện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cô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kể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đến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đây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lá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kết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thúc</a:t>
            </a:r>
            <a:r>
              <a:rPr lang="en-US" sz="4800" dirty="0" smtClean="0">
                <a:solidFill>
                  <a:srgbClr val="FF0000"/>
                </a:solidFill>
              </a:rPr>
              <a:t>  </a:t>
            </a:r>
            <a:r>
              <a:rPr lang="en-US" sz="4800" dirty="0" err="1" smtClean="0">
                <a:solidFill>
                  <a:srgbClr val="FF0000"/>
                </a:solidFill>
              </a:rPr>
              <a:t>rồi</a:t>
            </a:r>
            <a:r>
              <a:rPr lang="en-US" sz="4800" dirty="0" smtClean="0">
                <a:solidFill>
                  <a:srgbClr val="FF0000"/>
                </a:solidFill>
              </a:rPr>
              <a:t> .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40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0"/>
    </mc:Choice>
    <mc:Fallback xmlns="">
      <p:transition spd="slow" advTm="7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âu chuyện - Cây táo - trẻ 2 - 3 tuổ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00"/>
    </mc:Choice>
    <mc:Fallback xmlns="">
      <p:transition spd="slow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" b="1637"/>
          <a:stretch/>
        </p:blipFill>
        <p:spPr>
          <a:xfrm>
            <a:off x="0" y="0"/>
            <a:ext cx="12192000" cy="6762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1689" y="1975556"/>
            <a:ext cx="4504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Cô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vứa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kể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cho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chúng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mình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nghe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câu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chuyện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gì</a:t>
            </a:r>
            <a:r>
              <a:rPr lang="en-US" sz="4800" dirty="0" smtClean="0">
                <a:solidFill>
                  <a:srgbClr val="FF0000"/>
                </a:solidFill>
              </a:rPr>
              <a:t> ?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9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5154" y="5000976"/>
            <a:ext cx="8060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Câu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t</a:t>
            </a:r>
            <a:r>
              <a:rPr lang="en-US" sz="5400" dirty="0" err="1">
                <a:solidFill>
                  <a:srgbClr val="FF0000"/>
                </a:solidFill>
              </a:rPr>
              <a:t>r</a:t>
            </a:r>
            <a:r>
              <a:rPr lang="en-US" sz="5400" dirty="0" err="1" smtClean="0">
                <a:solidFill>
                  <a:srgbClr val="FF0000"/>
                </a:solidFill>
              </a:rPr>
              <a:t>uyện</a:t>
            </a:r>
            <a:r>
              <a:rPr lang="en-US" sz="5400" dirty="0" smtClean="0">
                <a:solidFill>
                  <a:srgbClr val="FF0000"/>
                </a:solidFill>
              </a:rPr>
              <a:t> : </a:t>
            </a:r>
            <a:r>
              <a:rPr lang="en-US" sz="5400" dirty="0" err="1" smtClean="0">
                <a:solidFill>
                  <a:srgbClr val="FF0000"/>
                </a:solidFill>
              </a:rPr>
              <a:t>Cây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táo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7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6"/>
    </mc:Choice>
    <mc:Fallback xmlns="">
      <p:transition spd="slow" advTm="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1637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2355" y="2054578"/>
            <a:ext cx="29238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câu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chuyện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có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nhân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vật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nào</a:t>
            </a:r>
            <a:r>
              <a:rPr lang="en-US" sz="4000" dirty="0" smtClean="0">
                <a:solidFill>
                  <a:srgbClr val="FF0000"/>
                </a:solidFill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133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" b="2029"/>
          <a:stretch/>
        </p:blipFill>
        <p:spPr>
          <a:xfrm>
            <a:off x="-90311" y="0"/>
            <a:ext cx="1184204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02" y="2853175"/>
            <a:ext cx="2764331" cy="5492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822" y="-93693"/>
            <a:ext cx="3249450" cy="2853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9208" y="3663263"/>
            <a:ext cx="2755631" cy="2371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0541" y="809438"/>
            <a:ext cx="2121592" cy="1713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6000" y="2996767"/>
            <a:ext cx="2454541" cy="39549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3002" y="3252169"/>
            <a:ext cx="845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2444" y="3002844"/>
            <a:ext cx="127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310" y="624772"/>
            <a:ext cx="1512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Ông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mặt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trời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3784" y="335233"/>
            <a:ext cx="2061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Bươm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bướm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6804" y="3093197"/>
            <a:ext cx="2332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Gà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trống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75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8"/>
    </mc:Choice>
    <mc:Fallback xmlns="">
      <p:transition spd="slow" advTm="1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163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3910" y="1873955"/>
            <a:ext cx="2664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Mùa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xuân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đến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ông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đã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làm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gì</a:t>
            </a:r>
            <a:r>
              <a:rPr lang="en-US" sz="4000" dirty="0" smtClean="0">
                <a:solidFill>
                  <a:srgbClr val="FF0000"/>
                </a:solidFill>
              </a:rPr>
              <a:t> 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1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1848" cy="685800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6479821" y="1930400"/>
            <a:ext cx="3160889" cy="16143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Trồng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táo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xuống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đất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687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" b="2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6843" y="1998133"/>
            <a:ext cx="32512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Ai </a:t>
            </a:r>
            <a:r>
              <a:rPr lang="en-US" sz="4400" dirty="0" err="1" smtClean="0">
                <a:solidFill>
                  <a:srgbClr val="FF0000"/>
                </a:solidFill>
              </a:rPr>
              <a:t>đã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giúp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ông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chăm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sóc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cây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táo</a:t>
            </a:r>
            <a:r>
              <a:rPr lang="en-US" sz="4400" dirty="0" smtClean="0">
                <a:solidFill>
                  <a:srgbClr val="FF0000"/>
                </a:solidFill>
              </a:rPr>
              <a:t> ?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1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"/>
    </mc:Choice>
    <mc:Fallback xmlns="">
      <p:transition spd="slow" advTm="5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CE53E97-0F98-488F-AB11-562656FD0CAD}"/>
  <p:tag name="ISPRING_RESOURCE_FOLDER" val="E:\cay tao\cây tao\"/>
  <p:tag name="ISPRING_PRESENTATION_PATH" val="E:\cay tao\cây tao.pptx"/>
  <p:tag name="ISPRING_PROJECT_VERSION" val="9.3"/>
  <p:tag name="ISPRING_PROJECT_FOLDER_UPDATED" val="1"/>
  <p:tag name="ISPRING_SCREEN_RECS_UPDATED" val="E:\cay tao\cây tao\"/>
  <p:tag name="FLASHSPRING_PRESENTATION_REFERENCES" val=""/>
  <p:tag name="ISPRING_PRESENTER_PHOTO_0" val="png|iVBORw0KGgoAAAANSUhEUgAAAJQAAAFACAYAAABa5FVZAAAAAXNSR0IArs4c6QAAAARnQU1BAACx&#10;jwv8YQUAAAAJcEhZcwAADsMAAA7DAcdvqGQAAP+lSURBVHhetP3llxzHuu0L+9sd44y9wGzLtiyy&#10;WBYzy5LFaDEzMzNzi5mZsaWW1FKrmblbaK+19j73vn/JfOeMzKiKys5uyWud82GOiIyEysr41Xye&#10;iMyq+uRhahas4qn7qZm4n56NB9Q9Lj9Iy8Sj9EzEs5QepmfgYVoa4tPT8SgtRGrPyDDrzXZse8x9&#10;EjIy8TgtI7Kd6sG2BL7OI26r/e0xEjLZ5h/jSWaWKa20v93enI+/X+T1tI7t8X67kbOv2d8/tlV8&#10;alpMmz1OmOx5P/a3t/up1HGi2+iYnh7zfKRIW7quZRqvVaoprdzl4DrpQWqK0cNUrqMepqTwPLjO&#10;X9axbWll17nrtZ8tbd2sk/zX0utL3muq9HSf26tUP9u2T+LTsrmzFcEiSK7i0wmaD9Mj1gWU23FG&#10;uuj+sgXqMUEwMuu8zouI7QmEw23TvqbUuiyusxJEZh+vrm0Eli2fuNtSOg97fAOgey7UIx3LV3Tb&#10;6OtH1/lloD1M3jXw3r+WLbSR1/cBsjAZ+e2PM3S9CCA7TqVbf5yp6+y1ue22LrnHF5z2dcyy85p2&#10;2V1v4XHrMW3+a9jXs2Dpw2sNwwJl658IEoGkUnqcke3XVdp6tN0CZTpeF1MX0O8s06Gq+537JDvb&#10;W7brBYLW2WV/O7cuQCwoBhy/3VuX7bXbZR7ftJntvdKA5K4LrPf2z46cg/varrS/qeuYPjhmf192&#10;Wesjx/CXjdxjcb2VAThLr+vDzHoC6x7cApLXN9ODyWzjb2tBkuy6GGk/rZPY2TqOhamyuqAJ1i1M&#10;ps5jBYHyIPOjj1NaffI4I5cnkUtYcnx5y1HlUATDV7wg8i+Me3EjF5wX0AXKdKC/XURO21O/o1W6&#10;cteHKbI+k8tGqodsr3WBNnvcsNcQbO6yaeM2sUBVXG+PY9fb5afmvUaBssvq2Ei7W9c6QSTQAqoA&#10;kdpZ6lhWMcdx2gWIXe+Wdp1ZL4f160Y8dhRir7TRSXJBsm0xQMVC5CnBvzgJGRRLG368Nl0Mp0PU&#10;rgtmLyzrdl30AmfjWXZOpF6VtJ3d1tbdfSPrXDnbudtWpY/dLqos7hOtu+0qtU4dZpejdQ8mI158&#10;W7fr3PW2/jRb15Ft7jY+SLa0gLiysIS1mzqPYxxSYLLNc0hCq7ofso1RqM2A5cHlwhNWN0AlZOZR&#10;FiaFA09eXW9Ab86TdxI6OQ8w1c1FM9Ib5oVlB7kAuXI72pba1m0P2y4od//KtrGy27iy7WHbuOvc&#10;bayesiPVsR5UseUzAmCX1XHu+jB5+wTW+/vZ/T0AvHqkXW3++ph2v7T1MKiMBKMv63gRN2R/2P6W&#10;bGpg4bHLbpskqD5JyJQLEYAsgSUQ/GUrXlATvnRyKvnmrZ4acRunzbTnRNu03u0or0Nil12FtSfm&#10;5Faoq3Tbg+vDlsOOXdW5SBWPp1Lbf7zUscFl2+bW7bHddabzCenTHF1PXf8oQHa9e5ygLEAx7Wpj&#10;aQHSMWPr0bzwsQ+UbQvWXaAkAiV3ssrnC+XxRXMd6aLrxDzZC+t2gu0USR0Q7KDgsittHwZBYi7b&#10;/HXmmMFtVc/Ni1mO7OvItEvaxj2GLf32oCLbhS5HOz9MWmcVtt7qQ+slC0GwLWxd2LLb7sqEUR9Q&#10;FygDld/XkklzHIhkEi5QVo+My2UGgRJMeTwJFyrvTVtgzAX9ACBh7a7czlH53AEjMTsXL3LyjJ6z&#10;bvVC20laZpnEfbztotvY7ayibTxWYLvnfC1Tst09l4rnqJLbEnAXFKvo9tEyTLqGlS2rHia7zkIQ&#10;XHa3ddvd9W7dLkfaCZKijBdVCIrvTnofLlQm5aG8dMfbJkb+Nio/kSM9yfKcSWUsUKpHL3JVqqpT&#10;rGybBSgouYaBhQBIL/jatm7E87L1l7n5seuomO21LRU8hpattCyorNNFzqPCeQootXly4fLqsfvb&#10;9cEyTOrcqtrC6iolF5Sw5Q/JQEVVSFN887Aw6XpE2rgsiIxT+QCagZlGvh5QuT5MKhVaPKCiigXk&#10;GV9YLx4RD2zXfYzUSUGgTJtfyk3czrf1qhSEyy677aq7MNljv/DPxz0nW/faVVYOh7tfVN52Vu72&#10;Veljt7VAuHW3rbJtKlundMJA45cWrI+WwKMEHIGSO9GZsguMnmXn84V0kfJZrwjUh2QusHuRzUVS&#10;6XZSdL3rSB8rwRGExW1zl10FAX3J92jCnn9OkXPTORsYbJvqaosFxSjPf2+S3k9edHtX6jxbViZ3&#10;21hFYbAKAmLr7v5uu112FW2PlXWjYLuVC5MZmPnbe0ARoghUWR5QHkRRlxJcgsyr64T1xqN1VwJE&#10;+YvNcbxl1aPtZp2/3gUg0tF+PazdVdi2wXVuPXQ7R+Z8zHl552za7LJz3lHQ7Pvwt6e89dFrZLbx&#10;jyvpekSuFZe90m4bbXPXu9tE62r/OEjtMQRDdJ3bVrFul02bX1p5o/tYkCJAJRCWp4RISvQdqiJM&#10;/CTnFrCUvIvkvlnJLFPm4vlOIAdQ6dU92fZgx5rOtetZT84riLS529h1Vm5bWN1tc/cJ2ybyWvY8&#10;dJ7u6+v9sHyR50nv+YW/n91e79+ul5Ikewyzv7feXkNzjMCyK3ttY1URKnc5ClIsIJXJQOOUwXXB&#10;dtvmygGKCTjfqAl1PkyxEHllVME350gX0b94kYusC+nLdqLa3c6168IU3De43ra768L2SckvNHLX&#10;u9tZuW0V6npPLF/kFyCJssC423jrY4GKHIfXT+vda2a3q2zZVbQ9CtALhlgLkOruOitB4B7HLruQ&#10;uHLXBcFx24LrDVBPcguZaFPZhUjMogQWL5wFyAXqRV4hFYXKvnlXumBuZ0Qupt8WLG39YxW2T3A5&#10;hedpSh8gu/xnZF/HldoNEPb9EpyXBMuuM9uxPbqe18zfN7KNWR/tXG1nt7fLFtZwcT8HnCBEFaBi&#10;jmdfSzKgOPVI20coDKKgPnmWW+QBRSVSz1Uy9L1g+3MjQRRVEjsp9g3q0+qBJr2kbKe4ci9qsD3Y&#10;5so6i4UjuM4tjVQvKGRHe1I9ie2m47XMssI+jio7T7vOlBUUhUZ1QSdpnSld+dubUMjOtMdwr2lV&#10;QGmd9xqeW5rjGEcUjJRtN+KydVWWXr7nLJs2D2RXFqDKYBM4wTIC1PO8YhLrQaUyMaeIL1JMsART&#10;MU+SywakIiMPnOibE0xeu7deHZrCbXThK+s0SRfXq3sXWtsGt7dt7rqwekRyIpYvBVRApiNU94Gy&#10;sudhj/nnJUgEhv9+6ORe6UDkK3Y/bWNLDwzjaCodBeEKhlC9bgQmX+5rxuSAkbZoXXC5MOk1LDi2&#10;zS5/jCoApWVXL/IFVRSooF4WFMcsJ1MpjlILVAY63u+86LK7TyWw+KrseFIqVRlQkjrHOJh/fNOZ&#10;jmxbcJ09vtsWIzqE63x2W9tp7raVHccAJWB4nDBF1rF09zMu6OdsKi1wZp3/+sHzcNuMW3EfVy5c&#10;dtmWFpxg3YpA0ZUMSCwphTk5lJSUV8KTFDAVgRJIyYUlprTLpo3bp8SocgA8ab3dtoTAqAzbzpOA&#10;EjhS2PqqgJIUArVdKJi82Crtha/Mad19BFJKgdqi60O3C7RH6n4ZBMiVOtNdNs7kABJZx/dm1vvt&#10;UnS7YOmv57IFR/t69ShMQQkatx4CVClXUvmlhKqEcMmRvGWVguqFnIpKkhx4gjBJyVQFoEyb716q&#10;azt/2QPIa7My0KjDbacHOz+wLrmC2GEsvZzJq6u0+0WO74dIu3009/KOY0qds8QPW+T9cJso0AJK&#10;x4nCIUXOlbKuaKTtYpb1euxYlQRT0HsfYC3rw+vlp5EPBZfNPmoz+zlA+bLt5pjczh2kGJk2/zz8&#10;fbxc2Cp6DuY8dCyuN25IVQaXyk9e5JfjRQGVX4bnVgaoMqqcB7RQeZJjGXhsSVnXsrLtUnJh1Mmi&#10;bbHLXlvsstfmbafSKNIeu12SU9d25hyc84jup2OUEAAP4mRCou2SBJP/Wq7scbVtqvZzgIpIYLIt&#10;mZ1m4PYhtetVt85hO9u0s2MsUN56AcP1ph57LWOvqdrtdva42tceg6Uv1c0HRR8GypQ6V25nZM5B&#10;+xWxb+2gK7YeI7W525jX17aCiqN/AZVIcFwJrihQku9WDEcRCS6WSWZZb1jylqWXUgFBtHVf0W3s&#10;Pt5+L9lZkllnLpqW7QV0lmM6PbiNJ+/NK/dTJ0Rfy9ue0jHMsm3z9rHL3rbhim4XqzAYg/LOy1PY&#10;+spkPgS+UgpLY5eLYpddaV1E3C81UpY57f4xJHNsr27a/OOkFnvba12KrfMY2k7X0uzrS8ufPCM8&#10;zwlRUtFroxeFr2LFdS9ZSkl+PbmIpVVhmZHakgu9ZVP3FV329rNKcZZTil9FlFryukIZVFrpmxil&#10;l0SVpm1K7XZ2n8D2xa9j9jH7sU1K5/bppa+QUeaVQdn2jLLYtqDcbVJLy/m6ryJK13JJeWR/K7fN&#10;HKf8NTLL3yCj9K0jLld4Ha9utnXWRcT9MsveGWWU8Rg8L3tuWp/ONl2XVP/62P3MubB0r51Zz+Ol&#10;l0j+9fPPWfpEMEkvi98gmS9oVPoOL7lTstE7pEg8gJTKenrZe0+sp/FkUthxUmoZT4rLqdwvRTLb&#10;Uz4E5sS1vTnWGyOtTzPb6GR5ktpG7f4+HhDRN+XWrWKg0L7meFbRY5h9VRLmMKXwA5FKwPWptNIn&#10;0tbV4ZK3DQHQh0D1gNSWwg+SXfY+NCp5PJapfB2tT3b0kg4gGSfw28z+OidfKYwYqWzXOaUUBVwo&#10;sqx9dZzosfW+kgtYp7y6t957HbmLd45Rsd0cx5M1BZUyAh3DletWBqgXBa+QyBd7JnGDRF/PeIBE&#10;rk9kLqXcSg6V5DiXybe4j/ZNZFhUqeO5IdTbz9v3JY+ZxBN6zv2tdLwkvr5Kzwm9E5eS/LIqmTfN&#10;49s3n2yO8ZpvzpN7PHd7cyH8eszFVlukk3QBbd2TAYTvRdu6IHr7OhfZP56pO53lwaZt/dcNrNc5&#10;2vV2f8mD0Jc5L08R6N02npM9Ryu9ltIQU7Kv7Gu/1DJfK0xJSlt82WWV9hj2OElKFRieVX5iQ5vp&#10;YJ7IC37KXSXxE52kUp0j0clseDRt/rKOEdZm29UWJncfT6yXEApJn2q5ABXpEN8VTEmlcjtb96RQ&#10;SfeLyAudkf398kNyj2mXVbqvJ8ez9Uhb4PVsvmEg5fvx8hC/TW6kZV/edoF1gsRAJPE1WK8AMjvV&#10;1o1DOm0GWAtJFfC40nmrtAC57XZd9P1xmecoqf5JpGMlhgcpClO07aVktuM6QWC3V2mgUOnJbOeD&#10;ouUXdAyzzrR765MZjuxre8e1dR2bJ8nQ4pU+XBJjtAmtbgf6oSzFl7fshTsBpQ6227j7mU6XeBHM&#10;stnfltzWD69mf9OBKv1jcDvzmn49Zt9Imw+Vgch5HUqh2RyTHzZT6nW0D9fp+LY9zbye1sXK5nsR&#10;cTtX3vn6x/C3cZcrrPPfq3n9CqV/Xv5rR6Q0x5TsS9Zfsp5MfWLyI8rkTMyfVHry8ylHKSq1Tp0V&#10;Wfb2FyD2WKpbecteu7veXY6V1tnj+/WAUrnOiNubspztZbwoLFPL1fbeW2fFbdLM9v4xuG1lUg6Y&#10;7myfxv3TS5Uv+jmjOR7zNb5Wmkpu70l17a/j6DWiMtv7+Z7J+XjcdFP60v5+aWTWW3mvEVnnrzf5&#10;phXPVcpQafcxx/bqbqkcU/mmm+jHHNs/lpcn6/165+aenzkfXmddA+/aU9xOZQSolHJ2wqvfCc77&#10;GKndVarEdivt65bB9qDSyn+PqUvpr/6I1KuSu5+3zx8sue4139wrT2aZ7WH7enVeqNes+9tbeTDy&#10;Qr16j0xfGbxoGdw+k6+VwX1VZvL4dn10G0ds0+unlnnn4Z0ft9P2PFaF7Sl7HPe4VqbdWRfcJ1Ln&#10;e/DqFY8blDme3hfLrArH1OvofbqKrjfyt0/3r51kr6kBynQU37iUwgsnpfJAtrTrjEynsHSACNbd&#10;ZSsLjQtPWJsrtVe2LiK+wXQCpTdkxGW1u8eOPYb3xsOgCpOOJ5jSKa/ka+hi+hc1TYps7zhkRB6s&#10;Znv/E246I1DauivrDEGHcOXuF9xW69w22+65VWy7wphdb1yZ5y559ejrRY6huv8hdBXJoWyoSyqx&#10;Uvh759e99TZniuzjKDaxrpgjhSmaZ0XlrqtqO+ml8jFeiGiepbyr6kGA3V75matIW+RYvphj2LzP&#10;k/t6IdL6yLYK+yzZrjwkTCapDSS5rtztwtYF6yoFhy2ttGzb0vwcysruG5UdIfP9GFU8PzOPyP3s&#10;+7bX8ZNIvsNPkpXgCV0mYMqhTIj0VXU+VPV6u86eQ3B9mLzXp/gJMXNe/icjkgfxE5TCfEfu4O5n&#10;3ILtZt9yP1/Svir1KeWxJLPsHzN6bH0a5TSeI6nNdTG7nRzKW9brRbc3jsZjhLlJmDO5stvZenCd&#10;u+zKXVfhNXgNTD6lbfxSigKoZb4nlsFJYcmbd/SuoRJyydYjIc/mSALHrbvLkrVyt6OqqrvbCxq7&#10;7K63+1gFt4lp48WxHWhl4TClOtLZPyiT7Pv7RZJpXhwTBsxy7LFj5bxOhXXcN6TNS/Irl3ntkHbJ&#10;dmDYOsmu+5htrD4EcFT2tT3o3ePY96brYGXbYoAKA6hCO0uzfaDjK5PyFrfuLgfbbL2qNuVM4e7g&#10;1b2ch3kTt43Iz6GUKCtJ9nItL2+RbLJplgPHl2x+Fras48TsHzyev/yhelhb2Hq3XZ0bXCcF97Pb&#10;BffTsq2rdOtuW1D2OriKASqFHReEKExeUh6FwcrtcNtmgbMd6W5nt7HLH1J0Ww4Q+Pphb8hKwERH&#10;ZBqduQk567yICk26YOaiSmwzUptZz3P3w5cLkpUFysjf1x4vKHVAVeuliuvDt9exwtpdfei1LBSV&#10;rQsrbd0qeD0sTHKqT6zz2FFcmEOZ9b5sB1cGhdvuleoQXzwxk1eYutemDvFGTlzma5uLKRfRm5D8&#10;/dxjGHcx0rZWXrsBw0hg6eJ6x7bH1baRYTNfL0ulv0/k4qnUsi/jejF1+/qe7L7B45hjOZ0SJq23&#10;N249cZmdI2Uo3FCRZd38NWX4saTg64fJnlPw3NzlCnXKzL1JfM8WIhemGKCqUjIlOCLh8SPCXQQw&#10;npB90SDZUjrb7YnHzKH4pTo3dntnG78D7bZuh3r16LEi7VSWBUkdqNLZzyrmONqGEpSVbRete8tu&#10;h0TncWLbjbgcAducj+ARSNGnB1RG5e3vXqvKIIvdxlOF1/fbbHtV68NyRDd/kj5RuHNBiAHJgS0s&#10;1JntY0JbtN1bjgVKYcQA4Zx0VW/A1P19I1CxrnbT0R/oXFfudmY9309wO29Z69lxPFdPXptVZH9n&#10;P3uu0XqsdJyou9jSldoqygDllFGF7RvWVlFKst1rbq91WFtw2R1VV6ZPvBndKAwuUN4kp1cPhUXb&#10;+0N0uxwrHZul/2LGYST/BK0qe2OmndvbfMYDymu3nelua8KSKb31WrbbRaR9fUcwrkDZ/d3tbLj0&#10;QApCEd3O29Z/PbOP3U5Q2o605xhc7wMrZzLSOelYHkRhMmEwcix73KC8da6bh8m7xfLhfrD1ysKd&#10;7VuVn5h7QDoBvhndCzL5ig7il66is8Qqo3UPGn87XliTH/l1b5uo7ElKbsd58vIe9wKrw939bfiJ&#10;Sm2Bdu3LMgJMBDCvtNJtB3fZE7d5re1cWbfywbIgBGRhydJ6W2p7tkfW+/sbCRKWWWyXFM5i9tV6&#10;K397T6p7UrtxHac9mnNRxpFi97HLnltFHcsFyVxvfzlYN2CxbmX7RvpET+5l+jJP8pXrKb1yrmRp&#10;6n4blfHKq5t9WEalJ/xYvnrtXwj/DfFk3Xpk2b+4KrPUGf42+nTaixutR7dRmW303pe//PoN9dYr&#10;+fpqy+EITNuYfXVOXJ9FULQskDz9bkqz3lcWt/NKb7/oPhTr2WZZ5+LJbOOXdvucwDbeMaLbxIgg&#10;ZNGRslSaurMf37NZb957VAZEK7vM0rbpOG5pt7N1u7/dz3y4K4jXhaVMxhqAqwh4Ko3YzvKTrLIi&#10;JqlUqadM1qMqjtQzTFnIbUu4HaWyrBTZLLNVsi1aV3uZKbNYZpX74rpMyrTZdm1nVV5uyhy2Z1tp&#10;2Vcu18eso7Sc88pXZLkcuYRfpZTNekT8AGQT/BxKpSdtq3Zuy/VaZ9ZHtn1TUYTX1rMdaTmXHZXD&#10;D1kOE2pT2vWsu9t629ttVL7iefvLVC7XSzn2eL50nCxb8oNsjuu3aVnHyaYpmNIoum0Wl73Sa/Nk&#10;2wLiMSLb871oHxlPdL0j//ifZJXmE5BYZZdJBQSCpdpK8jyV5nFZ7Y60HZVD2Gw9TDnlhUbZ2k6l&#10;X9d+nop8+dv50nIuXydXpb9t7DG5j1GxL9W9Y4SriPvafTzlWr2KbbfnlF2uD4o9PussJdUjeuVt&#10;423HZZV+3W7vrjd1cwzJfy2Wdptwha+XIXilt02WuUZW0X1izMPWzXoaBa+xFKmr9JXJZc9MvHoW&#10;r32mFNhO+iSnNBfZJTmEQ2KdyikTOLbulbY9Ir8tIu3jrg8otzyfYqk6wVSpY5g6oc0jxHk8SZVm&#10;GypPKhc47jHyvWW/7onA+XLbTd0cxx6filkfPWbeK4mvz9Kcp7Odu789L1P66/Qe7LHN8c12vpxz&#10;yuGyp+h1MTLvR/Kut91X1yNHH2KznT7kXj1bfULZ/c31cq6p9vHk1XV9vevstXv7s4z0m/e6to/t&#10;8WP61tapLLKSVZJt5HHDZV+f5BImSY05kjm4dwBb2npQ4e0V27yL6ZW64Pl8U3lUPi9SrPw2XgDb&#10;po5yOz4oDwLB5LQbKPz1/nEKJHZuvt3e2UZ12xY8ljlfc16xKghpi8o/d71H7i+gzLUQNCrNNfKU&#10;S+VF5MFq9vOVa65x7DW1nWiPkcf+y+N2Vrklbl3reBy1USrt/vYYpo9t+VESSFGYXMUAZWVP1Ku7&#10;byT6xuzB3fVhMp8eZ9leMCt78YMync/SfPJDlM/1prPZSZ7U7pW2zXaQezzt520TPU5kW5V+PeZ4&#10;5hhs5/uNBefjZM/DEzu2nJ3sK5+ulFfGuq98ri/QtWHHmw+eIODrVhC3s3ULz4dk+zpX/Sr5dU86&#10;lt/uyDBg92EpxbASWG+ACm4UK5fMigDpU6yyMrjMRXQACsoCZOAJLFvJXSpd5j4FhKDA73iVth6V&#10;A5SvAoaTaLu7rSf3eMF1QamzwtqlmHXm/XHZgOSrLJvtlEoBxXqBtuG1tzLHoCwYlUl9aeo8Ti6P&#10;k8dj5nH/SLuVXWZpIdOyrbty2+3+OcXZMdu4ijiUIY1vxIUp6lSVA1WlzKc9FpQgSMHlj5VAqAwG&#10;VxYwV7bdO07sNtF14ccLky5yWN2I702OYyUwDDiOChx5QPmQ+bId+SGpH726Svar2dfr34rbxAJk&#10;24LtVSkMrBiggiDFAvZxQFnHiixTVQFTGVAfA5oHVRQGV7ZDo23Rutfuyd0mWHdl24PrbCe4bTHi&#10;e7AwFTI3LOC2Bh4DTixMVi5M1qE+RurHsHZXdhvb71bueoEStk1Q2s6FSvVQoFxF4QoPa25bBZi4&#10;bPIU6mMA+Ri5ocu6lNvZ/yclIGxp6+7yR8kFSufM6xUGUVAWKNW9tKEiHJL6Lqzuyrbbvg7WXant&#10;Y4AKwmQVTcqdIWBFmCqCFCYLl0CKiMsGgCqAsu0uLK4sOLYebLcdHVQhR2xh7R+rIByVtX9IFihP&#10;fxYodbQDFI8Xqf+bsn0ebAuWQQXdyC677VGHsvJBskBFy4pQhbXFwOTIOpXVhxzLBaey9opAVQ3Y&#10;v6MKcFSxzkoQVCpezzCAQuU7lMm7IvvFwvGfSP3u1sNU1TrJgmXE5U/sQmQDnvi/41KCxpZB2XYX&#10;jMpkoQhbJ0WhqUzRDv8/pTBoNJ1g18VuJ3AcKP4D2ZCnJD0qx1kElxRZ/jj3Uj/bMlivrM1lxG1z&#10;pYnOiENFxBN0gYoFKxwmKQyiYHsYIFIQiqrWfUjefrFO8u/KHsctjeisyodMTmTbItvkorA8VhYQ&#10;t/4xigIVaPenHDQtoHksnY/N1UxqwXOx8FSmCv3u60PrXbAsSHZZnHwS3LlyhwqHyK1/SC4oroJA&#10;RMGIXfchFb4q9OseEFXp386vdE4+UCYn4nsPAqVOD4PqzwIVlMmrVAaAiuRnJV7pupbOy9ZtX7vL&#10;tu1DcsEJttmygkPZiS6TR6muF/OBUr7k5ky2bu5f8U2Y6QFeZO/+VVRmHsqXC4mtB5ctHJW1BWUh&#10;UmkVXSdpf0/estZVbHPbjfuYYzjLlUogSQLHlrHwuGBZuaD8WUXnsDzAovmZAPIgsSC5QJk+9uuu&#10;XAasgu0WmrDtI2CFhjxHZmcfKAuSlWAxJWEylsuLK5mbo44EkvlUS+wkC4jdPigLg7vtn1UULO0f&#10;qwrwhLXxdaXIei2XRttjRbcKAaYyuWAElz9GH9rHAy0KUdChwlShz/3SrQfXVyaTlKsSPJBdtqO+&#10;IFBWitcuUFJlriS529l2d31Vqmo715miyx4UQUVg0Ha2ThVxWfLW+duzbkNcuD4eKHW4La2Cy0G5&#10;6yvbVu0x6+yH3NwP/DiowmQhcetBiR93vXGoyg4ifRgoD4yqpgAkdXJl7R+ShcVu78Jj6yor1rV9&#10;rKzjuPDYuttmgTLbV+pO0p8DygXAtgXXhW0T3M5VcDubU1mgYpJ0PySGKdLv3M8+meCVsVBZEwpT&#10;bA7l7BR5ESuelC0Fkbf85yAKLtu2/xOyEEWldg8KA4a/LFcqKosFKCgDirY1ZRS6KESu/lzI+7Ny&#10;gbHLoRDFiOsoO4nqDRS85Y+5yZzH5D8isz/72uEkKAFmIas0hwp/IdmnB8LHTExK7nKwbrf5GFlQ&#10;Kmt313t1rWeH+/lRRFxv4XAhCsqFxm0LrvtPgLIAVLbOrbvbhtUryAwMYttM+JPrRPqyklDIZF/K&#10;Lc0y5YeAchUKVOiLROSBFAQquBwmC4Fb/1hVDk5l0voQcT8LyMfIghNsi677zxxKHR3W7spu45Z/&#10;RpH5LPafmacK9GkQLDslIaD0xILLRJATd1ky81Duxu6ybQtrt9LJBMEJkwtHcFkSBME2KxeUotdF&#10;Rm5b5dL+ei12/EcAVax9eG4uRLZ06+42JjQ6nf9/U4LCrVuFtYVK/fUhoBgag0C521oeKlMEKC24&#10;O4apAskGJqsPg+TKrrOdb+tuGZTdtkppO8pCYAAIaft3FIRL806eYju+KhVRxSrZcUbOuo9VEJSw&#10;NquK69RvAsaTO4/lPSrjwRQjp89deLy8SeBFFTNTbuvuAVyFAeWV0oeBUoe7y7bNtofVw5bD5LqW&#10;C4FVcXl4uys5VFi7VSxQ/16oE0AlvF7FvgRV2HZVKQhLZevdbVxZB/IeQXbaCYT0MUBF6wIpk1K+&#10;lfXhaYMwRUFyHSrqUgIgCFNlcqH4WFUa8hQOWboQBCVoXHAqq0suQBWXWX+VZ6ROs3VJnRNcZzs7&#10;KAEWcatKALMdHmwPyt3O3d62WwkSgWTEZfeeoYXKSNuZ7a18R/ITe3Gi2XEvNHqKAepDIEkVIbKq&#10;6Erq5MrAsttaGNQWrNttbbvk5lBRsPzyI4CSPuREVkGgYhULlBSs2+WYdsq6U2Wy2/4nEhxu3ZV1&#10;Jit3nYUrCpUHkicPGnEQNR6WvjsZoILAuHIBEzTBMlZRZ6oMoqAsJFJYm6uYkOYAVfyG9dd+uy/r&#10;QlYCINhmZQGx9bC2cEWBCpM6UmWxxDxLkvuEARSUBeFjJQDC2oNywQmThcmtxwLluZGdo8op8ZJ2&#10;DyivDAXKQhNcjgUoKo2iXIg+BJQFI0x2vQtQUFoXlZYpjuCKua8F5WNlAamsLazu6eOAMjkTYZLC&#10;4HFVWcj7d2XhCFu29crkAiUXqwBVpIyGO7VV6VBSGECu7LDcUzhAYQoD5WPlwuYC5Xa8hSMIgttu&#10;15XweJVt57bFKhwodVZMXc6kZVtnKXgsYAYif73t+H9H6vyqlt32DynGqRyQKpMFSqoUKAuMW69a&#10;HlD5ZeEAWVkQ3PqfkXUmWzftNuTxmJKFIQhFsL0yBbe1y/Y4nqp2KKmQUsgLcye3zTqYFHEo7R+A&#10;QTLHDWlX539o2bbZemVygZLCIArqo4H6kGIdyurjAHKdpqo2VxYou53KsM7/P6VwmHy9ElSxYLk5&#10;k60H4QnWNY1ggdKycTNto5JtLhj/iSwgbv1DElwm7EmB0BemfzvkWXjcelQVQQoDylVVILnrLEwR&#10;sU1zTEEQwiQIwtrDFNy24ojP2yboVNaRpFK/DFMEKEe2PUY+DDq2W/4ZCQy3/mdloQoDKKgPJuUu&#10;RJUpCJQLg9WH3EqqAAtV1TbFb4q9ku1hCkLxn8rC5NZN7uZ0djEdywXnQ4rkUFY8joVN8qDygDPb&#10;+mBY2f3ctsokONy6XXbr7rIrMycV4lAKc+5ypUBVJUETLGMVG+6k/xSosHVSscT1/zcVgcdVpN27&#10;l2c71nWoP6sYZ3IUs97v9MpUFVwWjsraw+Sut/NWEYDKPwCUnXey4FQFl4XHrUdhcqHypDavtG0C&#10;pSJYLiymjQl3gRnJ+e1mG7+jqWDn/zvSKM+O9MJUwnMusSVVzPdSItGNIuFKMPkdH1Sp41oCwuRW&#10;Fj5J7Q48wdJdb8RjhI0K/4xbuQqCU5nkUm7dyIRDr4wAJSiC8Gj5zwAVbQsC5oGkLwt4pSdvuG+X&#10;ozAFwSow8paLX3mOpH1MZ39k7hQmuYutfwioUl8WqlJ2moVEpRHfp82ZKqzzl40ECa9VjNhuYYls&#10;F1AMUNT/iWkGq+ByZYoZ/ZV6yxERJgOUQLDwVAWQVRCWqqSOt6UA8uAJUzhMpo2KACURKutQVckF&#10;pDJYLEhWYW0VxPMtfUMYX9OdBAtLF5wyfkgkt81VmcQEv5TXMiJBwzIMpDAJqCAgH5IgCGuzcrdx&#10;26uSBcwDyguFFXKoMIisgsBUpnBoKsqDrHJ3Ukgr1K0VygDlO9SHgLKd7y5X1i6VMrmXgtuZdVRZ&#10;QAJDHWvBcQGqDCZtH7scrZfx2rqAueDYuqsIUK98+YAE9aHwJxiCZVWyALnLrjyHKiFEPkjmYXbq&#10;34FIEiS2DNYlL8wJmmjdW/YBCsjc7JUMAOpsisvF3MdCYQFw6x9S2HYCx8AjuNxlX+V+WcpzV6e6&#10;cBgofGcKk7uNSuVeparbdbxOcimv9OCrDCYrrbe5lBkBUgaUKgD7WLnQfEgWMgOVBco6U+TnAP8D&#10;oFwF2yxMth4FSmUsTJL39AABKBcErj4eHus8QRdyl816ysLjqpzbuKWcpTJYPqSY7fy63V+Q2Lrb&#10;9rGyt3iqAkodH9YelAuMlQWnMhmHoj7xvrrswRMGlAuVW3dlIVHdbmPbgoqFyoLlA8SOduHSCM8A&#10;FZCFwJULR3DZhceCaNtse6VAvfZAkko5CCjj/h4QPhSm9CFxZdu0DUsXFLtcWXtlEjjGmXzZ5Vig&#10;YsPcvzPqswoDx5VxJVeRkOeDY74ixROzy1YuKJXJQhJctrIgWVeKVdSVKugDQEWA8Eu3Pajg+hJf&#10;qivUyYVc2bZXr1gXTFQ5gSrn+6hKZXz/ps4Roep/BiiB6LYF5UIVAYp9Y8Hxvgr/70uguPWgBI4t&#10;K6jcf6bcglOZO9kyqCA0QcVAo2WjaJvdprIcSrIjuxI6hQtTEJJgPUwx61g3ruO3CSwBZMS2GLi0&#10;jUDiOaheznN2ZUCgyt9oOQCX5K8XEK6reesJCUeKkkaMtu4qDCpbWtn5MJtL/UfOZERoKFMPASpM&#10;WmemDapSZSC59aoUBYriJ9YC5a6rLIcqYmcWR0ASECUVwKgKIFdB2Kz7qHS30/KrtyVmnS2ViEfg&#10;4oiz/C3BETzSW8HnLEt8T+6yBcoqAhuvn6RE3EJmQLHTEpUAZeUC5YKlPOo/Aor721lx1U1bCECS&#10;dSe7XAEoF5zKgHIVBMgqCI2k/MVd9hQCki/dqxNQgqn0TYkpvXqsgrDYtsqWywSKA02M2GagoV69&#10;lVspb8pnPQrOKwcWt27cimXpO74WoZPKHPgMTE7diNfIhkbX0SoDqLL2qoCqrF6ZBFEMVATFtPvQ&#10;uHKBCnUoFxa7rFJwuOtceGLlgWQVAYd1880Tf1mP7hbxwlaAih1qQPJVQpAEU1VAVSXBI0Xa/GUB&#10;VQEmidu84jm9pl7xnEuYEqijTRvPWVK9KgmsmGULEZ3HhcqVC5gADgOnKkWAYk5lwRA8Vratsues&#10;XFmgDFSUaQtA5C677VUCZcEJawuTmYjkRSmkTUtFRh4wJqwxdEVmu7ms0oiQ2NCm9VFwCJEBIQrV&#10;x8hCZCV4TM4kWPxl6fW7UrP8mjIg0ZFeU6/kUHwfxaU5JuEt53u2k44uXC40HyObc1WASU6mktIs&#10;vIXLDYsGMraVUGEwuVBF4KLsPJWpE7aYWzaCxl3+gMIgCuqDQIVJ8Lh1AxMvlFcXRB5URbw4Me4j&#10;WYgcWYDcuoUjuOy2B9tK35Syc6RYmASMHfobeBzZsPf6ncQ6w5V1DHWS2gTPG4EmGPgeLSA2TLlS&#10;exA2D6RwZwqTC5TkAiXZcwsCZaQ6+9HeV7SjQSO/HgZLqOR2juOFAeSqgkO50ASXLThBRR7nsFKb&#10;cR85kq+PAKoymGKBqVpBmCxQNqG2ozcXJjPS4zl67iTovM5SR6hzjWP5YNiQV8IwqE4OtgehkpRj&#10;mfzLygHHwhPTpmXu77ZZwIwsOI7sObuKQuSXjiwgcquPuckcBo+VG/5CgXLrHwuUvm1igRJIngiP&#10;AcyBiXJBsrIgWYCCy26bXbYSRG49DCgXIEmhzoQ76s37MgJAoEu8XMnM6TDUSYJKQAiMSOihrGuo&#10;Xc5lS1t3gXrt72/AMmLdwBULTUSEQ/vbZYVDGwa915VLBVzJB8i4k+q2ne9FUrhzgdL7chUGUVAu&#10;RFUpAlQQINsmaGybqfNEbd24kRJtRxYSt24UApMAsaULifb9EEwePBTrBhQfHisDkEo/T5JsziQJ&#10;JK1/+76cybfnLiWEKDM7GSmpz5Ce8QJpGc+RmpaI/IIMvP+j3IS/N5LvWuqsWHg8mMyoUMsCTKCp&#10;ru14DTy4tM4rPXlOZ0CSeC6vBJDqgorLnnN5bWGO5CoCFPvJe1zGnwQlGFIQqjCAXAkUW35IlQJV&#10;mfJ5ogV8g9adXJiCCgIUpjBYtG8QKJXWjSIwGXmAuNAYOXUXIsm2K9wVFOUgLz8TWQTpwsUT1Ek8&#10;f/HIgCSoVD579gDPkx6ZjhAIguLd+1K8Zd4l/eOfr01p4bJwmPXv+brKzwShD5GFz8pub2XaFIZt&#10;mw9UJOz5CoIUJp2zwLcQmS8/BBQEyMITrFto3HpQn8TAUgVYAkg/XaM/MPS+thQLVBgsbrtbtxBV&#10;JrudBSqoWKBKUS44CIx1JAuM5AKk+tvfy/Huj1e8wAVIz05BVk4acvMy8DjhLl4kPY6Eicysl2b5&#10;5cvHePz4Fi5dOoFr187g5q0LOHXqII4e3YuTpw6w/SROnjyA69fO4knCHe6XhPyiTBMyBdC73/W6&#10;fsIvGP2wGAQqbNkCJccy7iS3csoPgWVgcpaDIFlZcD6kMICC+iigDEw+UAV8A2EOZSFwVVm7oBEY&#10;QZCstE7buQDZupELExUByIfHOpEFyF3WesGUk5+BzJxUOkYJneglXSrddF5RcTaXk5CR+RI5eWkE&#10;6CLi9m3Bti2rMH/2JEydOBzDB/+KgX26ov+vnTFmxAD0690F0yaPwjyuHzd6MMaNGojVK+bi8IFt&#10;uEIQk5Of4i1BeienIihvCJbNt8LkAmVLC5ILk6270LgSUAp/NgSa0McBxf9VoD4U7iIwUabNWXZz&#10;qCA0VhaS4HKYBItbt9urbgHyIFIIU1ItQMp4UXlsfc2pVAm1rF0jH+5LcFRamdDHY+UXZKGwONfk&#10;GFk5KcghWAKqoCjL5E3ZeSlIevkIx+hCWzatxOaNKwwsC+ZMwerl8zHg127o3rEVJowaisljh2PE&#10;0L6YNnEU9u/egvN0rz3bVmPNkpmYM2kEls2ZhM2rF+HEoV14mfgA7wjTW0Itt3pL1xJokXAoGYAs&#10;XMrVPKC8qQdfPlhBwMKAMmVkWVARMl9h36KpShYaW3fbrIxDfTDU+aqwrPIDLmUBCS5bWdexdbdd&#10;8ATbFN5eM38RHBYaQWRu3vqjOMldX8gRnEq1FZfwolLqKD0pmZj4kGEtgWEvzXRKVm4ybtw6jy10&#10;pK2EacmC6Rg3cgiGDOiFYYN6o02LRmjRuC5a/lwfbVnv0OpndGvfAl3btUDbZg3Rp0dHzJgyCnE7&#10;1uLAjnXYt20VRShXz8fhfZtw5cIR5OYkm9xK8Ci/UqJvczPPkaJQCaagKgMqDCpXxq3kWnQpuZXc&#10;6c8A5apKoKqSC1CYYma8P0IWjI+R60puu0KtnuMq0rPZuvgERaFMpQuUXXbDX0FRtsmZ9BhKbm4q&#10;7ty7itQMjuQK0/GMDrJn10ZsWLMYs6aOwbABPdGlXTO0+rkuGtT+DnWqf4V6Nb9Fo9rfo1Gd79Gk&#10;bnX8XK8GmvxUPbLctH4NAlcHPTu3wiCGxEO7NyL+znmcPrwDx/dvxpE9G7Bm2Sw8f3oH73/XOVGC&#10;yoZAghUWDsOAckFyFQaTlQFKDqWS0qgvCMvHyAIUXP4gUFIFiPim7Mz4xwLlukwQqjDIbJsFqvxd&#10;ucmd9JPQuvtvIXJhsaWSbpNTUVq2be//8ZoXkxe1VHNIxXjx4jHiH9/G02d3ceH8UaxftQiTRg/B&#10;8P490a4pHejneiwboG3Thkbt6EBSm8b10bpxPTSrVwtN6vyIn3+qgaas/1y3Jpo3qINmDWqhU+uf&#10;0aFlQ/To0Bwzx43A7EkjMX/aGOzauAyrF07DXIbDcyf2ITPzuTe3RWlkp3mrN+88vX5bQHl5VAQq&#10;lgamNxVzqoh4fULB4mvY2zAmHJrQ5wPhg2HhsPXKFATKKjTkufDEfo/O+46c/dKAoAqDJygLk6sg&#10;QC48rmy7buzqXw10P85CFKa3BOcNpfL3f74x4OUXa5KSIFGZuWnIyktHEhPly5fPIC5uC3YxPM2f&#10;MR7d2zRFn05t0KNtc3Rp2QSdmzdCRwLUQUA1qY92DHPtfm6Arq2bcpsW6NbyZ3TiNu0JXetGP6FF&#10;vZoGrsZ0qsZ1fmC9OhrW+Bb1vvsKzQheR0L6S7vmmDpqGGaNG45JwwfgIB3sGd2qVB1SlEFlsp7j&#10;QfWeCgJlJZhY2tFfBC4qcj+QfSmIXKCMM7EecSiFPr62yacqURAaKwuUhUsKTcpdoFyYIkAZmMLh&#10;CdOHQHIVBpNm3vXbAnoExYzkAhAZkHwXekcXUkjMZ2jTKC6bAGUToIeP7uDu3Rs4deYo9h/che1b&#10;12D8qMHo3qEFurdvivbN6qFDs7oEiNA0oTNRbZgrtW5YB22o9oSpo9yKbVIHLnfmcrcWjdGLcPXt&#10;0Bq92jRDVy53oLP9zLDYlFC1algbLerXQjOC1rJuLTSvXQONamhddfRq3xKDe3XG7q2rkZqaQPjV&#10;6eygonQUlWQSGs17yakEVCVgUYLIBcrIB8pAZYEKyAIVA5cjhUaVQZBcuS5lgHIhCofJA8reOtEX&#10;L/8MUC5MYUC5bS5MUjlHcN4xmEDTacxcE8OYlXtrRVApX0rPSkYah/y5+ZkmV8olTHFx2zFh/HAM&#10;ZlLdvXNrtGvRwISjNo1rE5Sf6DAEiW2CqlOLhuhEVxI8Krsx6RYknbjc2W9vT6BU70zn6ta8Mbo1&#10;a4Se3KYf3WdI5zYYyBFgL4a8zsy9WjHHal63Bto2qot2jbhvkwbG9ZrV/RH1f/iacFVDb+6zc/Nq&#10;pGc8Iwi5dB3mhwSquDTTD3sFnlOpTlgsWBYu16EiElBhYS8gC1MYUFbmnp/qLN2cy3WmCkC5YAVh&#10;coEy35NzgapidOfWqwIqCJKFyduHF42wmBlxlnauyZ3AFEwa5RUwtBWY6QBeUL5uUvIzLFs6Hx3b&#10;NkMjhqP6tX9AHXZiE5Zt2dmdWzZCtzZNjLq0bowurRqha8vGBqDuBEnqxtDXiyO4ngyDv9JRVP+F&#10;obFbC+5DoDoxFHZnvTfbBnZoiWFd2mIoARnWtR2GMnwO7dQavVs3QQc6lZyuFdWyfk3jci3q1Ubd&#10;775G3e+/MiFz8dzJSEp6QCCY65RmGad6xfDlTSV4ILn3C41Up4O5MBnIBBT3NU8nsF+NlDKwDIJU&#10;GVD2fmZQLlBuKX3i/XC7lytpFtxOBXi5UzTURWTBYt1AxU53QaoKouCyJHhsaUASOHIfbcfjCCBz&#10;P07gMKwFk20l2nrWW7dP9Ly35loSkx7jxMlDmDNrCof3DdCQbtDAh6lRre9NLiSY5EYdmtZDqwZM&#10;qjmKa1qzGpoy52n8w1f4+cdvWK+GZjXVzhBFteRxOjAUdqUr9WzdDL+2bo5erZrSieqhG9WLrte/&#10;fTP8RqjG9uiESQxnE7p3MBpOyLoynLZuxBDIBL4VE3i5ncJqgx+/RZ1vP0ftbz9Dt/bNEf/wOv77&#10;X69QwJFnfmGambt6zX7RPUF3BGghi9x49kESVCbkWXHfoDNZqNy6nZ8Kg8hVVTnWJxp6R/7Lji9s&#10;bq0EIQrIupV9RDcMIlcuQEEFgRI45bxo+h0B6z4qTTtfz04HWJlZb4a2QrpT/KPb2LZlLX4b1Aft&#10;6SxmBEZnavTTj2hIoBozSW7O5TaN6BSNajK3qc5k+Ts0J2TNCFIzQtT4+y/RpPo3BOpbo0bff40G&#10;1Sg6Sb1qX6LON1+g9pefod63XxG47+lQDdCTTvYrQ1yvFo3Qg7D2pssNaNUEozu3wqQeHTCOYVbl&#10;2F/ao1/bpugop2rAESFzq450OeVnDflaDfi6Nb78G9oQzkNx2+go/PTTpcpe5eItk/RydrxuMgen&#10;FSJu5QPl5lQGLj9Jd2GKQOTIjPrMxHBFiCpTBaCU7Jp/GmAHKuF2gXKdyNbdZSn4rZQwsFyA3GUL&#10;UUQMc17exItAWIw7URrZqU0jPZuQW6cqKslFFpPvi5dPY926Zej/axczb9SiyU9oSjdozBymQY3v&#10;UE+QmCS5FhNuhp161ZnfVGc+VJuu8xNa1/sRbbltWwIntWHe05IQNmVHN/3hW7SoXZ0u9R0a/fAN&#10;fvr6S9T+SmB9gRpffIa6BE3ru9EN+ypBZ3L+C6HoSXCHtm2CiT3aYlzHFhjN5H/qLx0wtW839GzT&#10;mLnVj2jG/do2/smoER2yEV/vJ7rVj1//DVMnjkDis3uEJI9u7Ic69o+FJ3S+KgiT61QBqCIg2TYD&#10;lJekh8FjJXDcMOfKOJQJe+wwAVXgQ+PKBSgoF6I/A1QFmCxQBEkz3ILmjQ+NdSaFONNOKdQpX8rK&#10;TsWJU4dw9cZ5rFg6B+2bcwjPMNZSQNUnTOykn77/BvWYp7So/yM6N+fQne7VneFHuc0Ahqj+dI3e&#10;DH+9mzNk0VkG0m360W168zi/NKmLbgxLPTjk79K4DloTSoXBht99g/rVeNxvGK6+/Ao1Pv8UNQmX&#10;nKwj8yU50UCqD48xjMecwFxqard2GNuxOSZ0aYVZ/X5hrtUarRluG9b8hqGwFkeZ9dC4Fp2KoVmq&#10;9fWn6Mm87M6Nc7wmeXzP/CDx2hhw2FcqdV8wFqiKD/FZhblUjAhUKR3KghYGU5higaI76bZJECJX&#10;MQBJhCb45GUQIlcuUK6CQNlRnaCycsESUHIozS/pdktqWhJu3b6Ma9fP4vih3ejJDhJQHZibtGxQ&#10;m8n396ivkEWg2jHM9O3QgjlOC9ORw6nRXdowFLU3rjHtl46Y2bMTZjHvmUnN6NUJM37tzHUdMapj&#10;S4av1hjJPKgvw1kXOl9bOljTH6sx36KrEKy6dK1aX32OmgyHdahmfM1feS6/cd8hBEpQjWnXDGM6&#10;NjNQTerUElN78tiEqwtdslGNrxmGa3EUyA8Cz7txDQLLXK7WV39HR34Izp08gPd6FIauZO4B+o/E&#10;KG90gZIMPIKIbmaen2K91AcqMpUghUDlgvQhsGzSHgNUofkzwlh4gnUXKM2MlwRAqgyoMIisBJBb&#10;F0x2ZGenCBTubCIusMxck5JwOlbCs4e4efsKbuhpgF0bMaBbB28iks7ShiMmzfNoSK4Q0pI5VF+O&#10;9Mb17Izp/X/B3MG/Yt7Anlg2rC9Wj+iPtSP7Y92oAdg0ejA2jRmMDayvGz0AG8cNxlqWq4b3xZIh&#10;v2Juvx6YxpAquAZxVPeLknuC2oav1UKJuwCjczViztXom8/xM0NX9/q1MZgQDuEgYBSB+q1lA4xg&#10;GJzUrTWm9WiHGdTEbq3Qs2ldNOf5tmae14au1YyDhEbM6xpU/xq1v/kbetGpblw+RRhy+P7zzfNY&#10;b3iNvBvIgakEupba7IN6Bqi3nkspZFqgLDCVQWXX2+XKFA6UD1UoRL40wnNBqkwuOGFyXclt077K&#10;lTRVYOeaBJWtC673dKeklGdIfB6PixdPYsvGFRjcqwt+ad2Uw/oW6MSwpXmfJuyMJj9+zaS5Dvp3&#10;aIaRXVpjSs8OWDliADZPHI7tk0dg19TR2D9zLA7NHo9j8yfj+IIpOLFwqtHxRVNwdOFkHJwzHgdm&#10;jcWeaSOxdcIQbCRwq3/rh/n9e2ASR29ju7bFML5uf0LzK52xO3OhLky4OzMf60DQOjDh78XlQXSr&#10;QXSake1/pls1xIjWjTCxS0tM7Nyc7tgaE39ph650qJa1vmMOV92UZqBQiyPPmt+i4fefYyhd8+XT&#10;OwRFnZ1DqJgGyMXpVC5UCnumFFQ+WGb23HetyhzKwuWC5Erw2LJKoIwCYS8MKMkC5aoqmIJtLkxW&#10;1p3s9uWEyIBE2SRcOZTypryiLLx4+RT36E6bVi5EP3ao5pF+YS7UlXlQG+YvTZjjCKYODE0DmQhP&#10;YGfNH9ILq+g8O6aMxIHZ43Bi8VScWT4dF1fOoebh6rpFuL5xCa6tX2zq1zYsxpUNi3B57QKcXzEH&#10;55bNwslF0wjfOOydPgo7Jg2nmw3BUrrdfDrX3L7dMf2XzhjPsDikVWP0b9YA/QlQP+Zqv/KcejOs&#10;DWxRHwOb18Mg5lWDfq6DYS3qYmz7JhjfsSlm9WyLCd1bozNHnm0EFXO1Fhx1NidUret8j7YMgy1r&#10;fIXpdNPSQs1PeXNVb+hQnlNFHSqSZ8mp5EqEyrqUwp4BjOC4iXpMfuXA86eBso+eKJQJJHf+KQYm&#10;LYfAFATKBcitu4qFKSozI871ciKTO7F8y/KdnIkwFTNvepaUYB7L3bR8Pp2nJXozL+rJEVQndp4S&#10;3J/ZGY0ZejowhxrQ7mdM7NUBy4f3I0ijEDdzDI7SiS6smmtAubZ+IW5tWYq7O1fhnrRrtanf3bka&#10;d3asMrq1fSVubl2OG1uW4cbmZWa/swau6Tg6dxIOzByPXRyNbR33G9YNH4Rlg/pgPuGaxrxsDHOl&#10;McyhhitB5/n1pVsOIGBDCP7gpj+hf8MaGN6iHiYQ+kkEa16v9pjM8Nfxp+8YRn9AW4a/lgSqJV2q&#10;FZP1NnWkati/dRV+/4OpAV2nqDjHhDVvxCen8mGyQFEmKRdILCMu5QIUkPlNBX9OKvI8egAiV+58&#10;VAxQAsfC5AJlQ50ACQPIVRhAQYUBpZxJ4c46ks2ZzOMd/j2654Qp4cl9XD5/HFOH9UPf9s3Rmx3W&#10;pUUDtNFjI3qspPpXaM7O6MuR3PiurbFwUA9smzCMnT8RF1fNxoXVs3Fl/QLcJiR3CcvDvesQv38D&#10;Hu3fiMcHNrGkDm5FwqFteMzywb5NuBe3Aff3rDe6vX01bm5egRubBNdCnKN7nV06EycXz2B4nIxd&#10;k0djy7hhDIv9sXBAT8zp3c0k9uOZdw3jqHIQnWsIw/J4fghGtW2MPvW+xzC61dg2bKNmdG2BiVR7&#10;gtO23o9ozffUjG7bhi7Vqva3aE/Y+rdrgqePrjO39MApKcsywJhEnVBZpzIwUYLITje4XyQNg8k8&#10;jUCgzIiPEjAfAsoqBqgwkGLEdhcqF6wgZILGrYeB5MHkhTqFN80xacT5mhBZGaf6/RXe/+stcgoz&#10;8eTZA9y5eQlzJozE4K5tMIijtJ56TKRRHbSQM333pQkRPZrVxbjOLTGvd0dsGtUfB5n/nF08hQ6z&#10;EDe3L6HrLMXDuHVIIEBPDm3FsyM78PzYLrw4vgfPT+yl4pB06gCSzxxkfR+eHtuDp0d3c9ud3Gc7&#10;4uO20L3WGd3attq41zW610UCdmrpbLrgNOybMR47J43C2uEDTUjU6HFqD7oWPwS/0aFGtGyISQR+&#10;FMP1rzW/xqCG1TGhXWNMaNMAc3q0wiTmVy1++BJt6FKtajJZZ5Leoe4PaFe7GtrV+BJr5k3EW+ZS&#10;urf2+i0dhSMu5UbKqcw3bHyo7PcBLVAm9FmoCFDwe37mSQQBpRxLDhUIdSorAywClICwIa8yoCxE&#10;Vi5AwWULVBCmIFQeUF7irXAnCSKFOPPkgESgXr0tM7dTnjy5i10bVmBot/bmvtmvHGnptkdzXvCf&#10;v/8KTX/4Gt2YFI9iqFnYpxPWDv0F+2eMxBnmS9cZ3h7sXm3c6PGhzQRlN1LOHIpI8KScPYy080eR&#10;Kp07ivSLx6kTZjnl7BEknz6EFyf2Gz07speA7aab7cCD/VtwP24zbhOwKxuW4fzqBTixZDYOz5uK&#10;XVPGYt2IgVg6sBcWMpGf3qM986amGNGqEYYyp5r6S3tM5HK/utUwpNGPdKn6mNSuIRb82p7wNUXj&#10;r/6K9kzwW/GD0knzaFTHOl9jYNsGSLh9wcuHmKDrprEmJUvL8qNf23JcSjAZoJhHlSiXIlT2RzqC&#10;QMmhTHsAKFcWIrceBcr/yUHjVuzUIFTebw9EQQqDKgiQKxciOyVggTLPhcuheHzdXjFTAz5MJuy9&#10;L0d2biYSEu5jz9Y1+I3hY2iXtujPT3pPjqyUZzTVpOWP36IjL/xvbJ/N0dyWUX1wcPoInFk2HVc3&#10;LMDdHSvxiOHrBR0o+cwBpF04goxLx6kTyLx8kjqFLF+qZ1zy266cji5TAiztwnFCdgwphC6JkD07&#10;vg9PjuwhrNtxd/cm3KBrXV6/DGeY7B9ZILeaiO0TR2LDqMEGrOk92mEcBxFDmT8N54hveve2GNe2&#10;CXrX+hpDG/6ISW0bYmq7Bpjfqx0G/Fwbzat/aUaNbTna69GkNro2+B5d63yFJQzlb9TB7HiN5gSS&#10;IBAM1qGsLFDKo9zk3ALlhkD7DLrWmTzKAcnKQmShMm1UNIcyYIW4lMDxAXJBCgIVBpJVGFA2d7I5&#10;k+aWNN9kQVLdfrngRfIzhrrLmDl6CPq1+Rl96UxDu7ZDZ46eNBKSOtatgUGtGzOstGNy3BvH54zG&#10;uSXTOHJbxNC0gvnReoa03UiX8xAIQZR97TRyrp2hziL3unTO1LPV5teNIu1ePfvqGSPBZhyMx3t5&#10;5jBdbz8SDu/GQ4J1Z9cGJvOrcXUjwVo+D8cXzeTocBw2jiZUg3piJp1pfMdmGMLkfAxhmsYQPqZl&#10;A/T+8SsMb1QDk1rVxdQODTH317b4hXmWEvW2Nb9Bpzrf4ZfGtdDjp2/Rm/DdOH0A//jXa/ZRHt4Q&#10;GDmTQBAsld3zs8m5cSxBVUk+5Ya9oFyQIuK2n1hIImCp7sNknizw17v6WJCkWJg8oMqZPNpQZ+TD&#10;pXWq25u+5pYLj/H82UPsWLccQ+hMvZjQDqAL9WHu1E43e6szYWXI68e8RLc0lgzsjoMzR+Piihm4&#10;xAT83q5VSDi4CUkn9iD17EHCdAxZV08ZmLKvE4wbBOnmOeTdOm+US+XcPM92QkSZkss5N7z2XFNn&#10;u8AyOotMwpVO95JrCaxEgXVkt3Gs+3s24frmVRwMLOLIcBbiCJWZbhjIhL1nR4zjSHQYc75JTNKn&#10;MW8aTgfqTUca0aA6JrWpixmdGmN6pxboXPsbdGnwA9p8/xk6M5fq07gmE/rvMLlvJxTmvMBrjfoI&#10;wBsLig9VZUAZqJRH+RJAQbCMe30kUNatYhwqDKjKQPoYoCrC5IFjYbLzTPbJAetS3o9XlOAPJuP5&#10;BZm4dekUZgzvbx4P6de2GV2qqQlvnerXRPPvv+Qntg5GdmiBub07Yef4gUzAJ+P6hvm4uWUxR21r&#10;6Uw7kXbuiAfTFToTARAUObcuIO/2xYjy71xCwb3LpszlulzmKCpzBJmA4zZm2QInuLicfeMCMq+d&#10;47HPMjSeZh52woCVdOognh3dw5HkFlzftBKXVy3GqUWzETeNTsXwt4xQzWJONUKz583rYwpzv+md&#10;mbQ3qo5+1b/A6MY1MK1dfczv1gLj2jRmmJND8QNU/TP8wiR+QJOa+OWnb3CYA4L//t9vzfzRa+Y/&#10;gkcwSAIoCJSFygDkwOTC9SGgXFmYKgBlwTGuFIBJshDZutv+sUAJJEFkQRJECmuqCyTlUib06evd&#10;/3iNF4mPsG7hLAxiEt6zeQMM5siuY72aZqKvA4fV3RrWwhC61dTuHbBqaC8cnTMGV9fMxS3CdH/P&#10;SibOm5Byeh8ymWBnKcxdZZgjDB5EF1Bw9xLyKQPS3cssrxrl3bmMvLtXvNKp594WbJcIEuFS/Tbb&#10;tHzzIl2PUF09R8c6R8c6xVB4gvkaQ+GxODyK24rbDIFXVi/GyQXTsWfKKGwYOQCL+3WnO7XE0Ma1&#10;Tcib1rEppndsjGH1f8CgWt9gFKGa3qERFvdsg/50rU50qvY1vkA7AtebobFPox8wuksL5Gc8x7t/&#10;8ENKECxAgsGC5M6mx0AlCR4/9LlAGTnQhIEUXI4AZeGQ3OUgRMG6qw8CZZJw5k2+I9k8SeFNpXEo&#10;gvb7P96YuSc52d3rFzGeiWz3JvUwuGMr9GDI06RfGwLVlkPp/hwtje/SGgv7dsfWsYNwlkn4jY2L&#10;zYgu4eBGhrpdSD9/GNl0JuVLCnO5t+U2F+hEFw1QBfcvo/ABQbp/BYX3rxMsQXWNum7K/LuS16Yy&#10;786VSBkRwcpmWJRTSRlX6VaXzzCB96BKPLoX8XSqW1tW4eKq+Tg2fyp2TxyBtUP6YF6vzhjbugl+&#10;a1ILk9s2xsxOP2MKE/PBBGpQ7W8xtmlNLOjaDFM7NUMHgqTw1/77L9Ct1rcY2LQW+tCtjhDW//n/&#10;3hECL3eSBJTCngUoKBP6CJBJzn2YgkC5wARlgVJpFcmhwhQGTVAuQO5+QZjMerUTGoFjncnmSkrG&#10;Bdib38vw/g+60++vzJcvtzNMKMz92qKRebxWMCl3avbDV2jLBHUAP9Xz+3fn0LwfDs4ai0tr5uDO&#10;tuV4vH8DnWEnXtKd0jmiy756ggk1YWK+pFBm3amQzlT48CqK468ZqARU4f0bfnkdRQ+8ugeYJxcq&#10;U6dcp8q67oHlhcBThIq51ckDSDy8h6BvxNX1S3Fh5XwcmTURO8YOw6ohvRn62mFsqwYY16I+HakJ&#10;9TNG04EG1PwKgwnQhJ9rYW631hjE3Kkrlzswee9G4PoxMR9EECdwRFiUl8wPrHdvzzqR61IqbT3y&#10;DWQL1J+AqrL2DwLlKgiSlQuUld1H9wjzS/JMGTmGwhpl3EgA0ZHsVIFX160WwvW+HIkJd7FgzFD0&#10;YI40nCHtl2YN0KrWd2ZUJ6D0GMkIJqyrhvVmCPkNF5fP4qhuIe7vXoVnh7ci6WQcUs8d4kiMQF2j&#10;QykBN7mQ505FxpEuo8gHqugh9cCDqPjhTVNqWRAV3o/CpJDolVxWeDQh0nUqL6fKvnY+ApWmGF4y&#10;WX96cAfubl+Dq+uW4NT86dg3maFveD8s7NMZU+hAY5vXw4SWhKo9XapNAwyv/z36042G1aqG2R2a&#10;EqpWTMZ/QGe6U0dBRbgGNPkRg5vXxPnDO/Ce1837JRgfKD+PspBZoAxUAorS9wEFlP0jpI91KetQ&#10;7vIHgQoC5CoIkm23+6pN9+ZMrkQZmPRGWdczTnZ6wEJllvVYxjvdcnmFy6cOYWy3thigu/Pd2qFF&#10;jW/RSk9R/vANmtf8zuRUUzj83j5xKE7On4hr6+bh1rYleLhvDd1pB1I4qsu46CfimiIgUEquTaij&#10;MxXRkYrjr6P4ESF6KIgE0E2Wt1D66I4pJbUV3JNT3TClFwqjyqfy7lwzyr19JeJUmmLIvHLGhL50&#10;hr4Uvp8XR+MQv2czbm5cgUuaTpgzEbvGD8Wqgb9gTvd2mNCaIdwA1RgzqPEMaYOqf4WBHHxMbPoT&#10;FnVvjfGt6qN7nWrMoz4nVF/g1wbfYyChOrh+EYqLMpkylBEggcJRnsBhGQoUwTFPeHJ9xKWUiDsw&#10;BYEKA8yGO9U/Cii3buUCZGW3MSAxzJmJS5YCyE4HxNz4pSxQXkmp7Q3Xc3n7ivkYwk/s2K5tzNOU&#10;P/OiNvuxGn7+4Vu0bVAb/ZmML2ZHHJw9DpdXzsGtrUtwZxfDncmd9nC0dYRAMRlX/sRwZ4b9HJXZ&#10;0ZxCXMmjG57iCRLBKYm/Td11JLBuE6abEXlQ3TAA5d9lncq/q9xLYHnhL+cmR4PXzzJJP4tMApWh&#10;CdGzR/Dy+AE82b8TD3ZswE2GvrOLpuPgtNHYMmIAlvfpxvypBSa1aYiZHZtgbqemmNGmPkYwtPf/&#10;7gsM/+kHzKVLze7MkW4DulTNr9H6278QqB/Qh0n80nEDkfT8Ht7/Qx9KDyiBJEgsTEGoDFg+UBGw&#10;nNBn3crCEwaUVahDhUES1u4CpborN3ey0wR2qsAqcs+OdT1RIKjeM+wp3JXzGPmZSVg4aiDGtPsZ&#10;k3t2QNeGtRnmvkWj774xD7G1q1cLw9o3x/qR/XFq8VTz5MC9XSvpTuuYjG9hzhJHVzhqgMq8YvMn&#10;b+gvhypUuHsgWagE0y1fHkS2LHogl5JbeWBZoFy5QOUYh7qAXE0tEKgsApWpXOr8MSTTpZ4fZoJO&#10;l7rHRPri8tk4Nns89k78DWsG9sRCutQMhrsZbRthDnOpuXSpicyRBjG89f/hS0xuUQ9zCNSoZnXQ&#10;U08fVPsbutRU2KuJ8d1bmtsxrxi63r73HEnhLzh94AIVhCkIlHWpYHizCgIW6lAuOMFlqyBErlyg&#10;zKguIBvigtIjKgp1CnsPGComcvQ2mYnoqM4tzSMcjat/hwbVvkWTH75DxwZ1MK57e+ycMAznl88w&#10;j6HEEybd7NVN3jRNYp4/yo48znB3KgCUkvErZlSnvEn5U3E8ofJDnEAqfRR1JytB5QLl1gWTwp9x&#10;KAKVe+si8jRPRaCyLwmqU8zljiOVLpV0fB+eHtiBBzvX4fraBTi1YBIOTh2FbcP7Y1WfLpivZ84J&#10;1DyCtaDjz5hJxxrG3LFvtc8xvO4PmNGuESa1qoc+dauh/Q+fo8VXf0O/xjUwuFlNnInbYr7S/p5A&#10;yZ306y4WlI8Byk3OBYstXWgqk3Go4JSBYKkMIqswiFy5QCl3MuGOEEXcKQCUBUxAKUTqF98Ob1iG&#10;ccydZv/aAX0Y9rynFqsRqGpo+uMP6N60AWb07Yq4aaM4DJ/LRHwtnh3ZjudHd9Gd9ptwp4lMOVT2&#10;VQ8ohTwDlOaelEMZmJQ/XfVzqGjIE1AWKleVOZQUDXmXvNdR2FNyfkU6bcJe+jm6FEd8zw/vxqM9&#10;m3B743KcXTwdR2eORRxzqY0De2B5z/aY37EZ5tOhjAjVOI74+lb7DP0Y+iYzh5rZoTGGN66FzjW+&#10;Qsuv/4quHA0OaFQd62eOQXFxpoFGz6Dr57IFjlwqLI+yUNnSJOcOSC5cYRAFVQGooP4ToOzTBGHh&#10;zuZQrvTlg/I3pSgqSMeaicMwo2NTzOnTEZ0bVEfTGt+hIWFq+N13aFazOn5t0Rhz+3dj/jSew3DN&#10;iG/Gi2N7kCKY6AIaquvmb+blE+ZWi/IZAxTDXZ6Ze/LcSSp8oNGd8ijB5IW6MKBch1Lp1iOlgeoy&#10;8glVgSY/r58n0OfoUKeRpRvM544j7cwhvDwWhydxW3FvyxpcWTUfp+dPwaEpI7BjeB+s7dcFS3u0&#10;Me60oFMTlgx9BEhhr/c3n5kZ9Nmdm2BK28bo8uOXaP/9Z2jzDV2K12lm/07ISHlMQIq9LzXw2gug&#10;fwcoVx8CKjQpFyzB5TCFQWTlupMHVRQolTG5E0tNF7hQydFSEm5jPi/M/J5tMblrK7T9qRqaMBlv&#10;8I3nUq1r10A/ArVo0C84sXAKbm5eZkJdkkLdaYY6cwPYAyrryilvdlw3fAlUrpzDT8g9d+Ioj85U&#10;SpDKHt+LgOQqGO5sTuVK7UZK0G9fpZifMTnPu0GXIlA5upksoJhHpZ05jNSTB5HIsHd/6xrcWLcY&#10;5xfPxIlZ47Bv/BBsHfYr1vbtgiXdWtKhGmN263qst8CYBj8SqE/NvNTEZrWwsFsbdP7uM3QiaK2/&#10;/htzqmoY0bYB7jJ3fMfrq69Y6RsyHwtUBKoATEGggnC5+ZUBSpC4IP27MEmVAWUlmARXheeeKIU7&#10;3XK5xRxj7i8tsXxgF0zo1BJtOLppxIS8wdfed+Ha1qmB4e1aYv2oAcyfZuH21lV4engbR3Z7kXrq&#10;gAFKzzUJKE0X5DLcmXxG0ijPAapEuRMTcYFT9vh+BKIyv5TkToKq+IGXlFuIVDew3ffqRvdu8rWu&#10;Iu+WB1TuDbkUE3Q9rUCXyjx/HOlnD9NJDyCJYS9+x3rc2rAUl5bNxpl5k3Bk6gjsHj0AW4b2wure&#10;HTygWv5knGpG64bo+/VnGFj9K4xtWB2LurZGv3rV0ZZhsH21L9Cl+pf4jdue1CPC7/mhfVuIdwTK&#10;jvQqA8qFyQXKdSrVrVyYpBigwnKoDykMJCv7eIqVBSkS7gQTpVsr1pUMUCZ/KjH1S7s3Y2m/Dlg5&#10;oDOGMo/SQ/qNq3+Dut98jZ+++YojvJqY1K09dk8ejsur5+DO9lV4cnArUk7tN52VYUZ3nkNlXz8N&#10;PVGg+3fmhq+vgvvKm+hMj7zwJncqe/yA9fsETSAJrvsc/d1DyWO6FLcrootZtzKAqc4kvtDMVUUd&#10;LP/2NeTfusqQR6e6yfB3gzmVHoHhQCPr/AlkEHgL1ONdG3F300rcWLsIFxfPwImZ47B//DCGvr7Y&#10;MLA7lnLkNq9Nfcyj8yzq0hxDanyN/oRndAMm53oYj8l7+2qfouN3n7P8u5nkXDdtJF6V5jLcFeMd&#10;oRJIAsUFKgwsC1QMVASxMpCCMkm5C9PHABUGkSvPmSoCZaAiPHYeyg1zgsj8UBhzrtLiHJxatxQr&#10;BnXGkt7tMKBFXbThyKYRgar9NYH69mt0aFATs3t3weHZ43B13Tzc2bHSAJVMoNRZmZeYN5nnnWwy&#10;7t0MtnNQXl03guU2HhilBMcCVeKrOJ5iu2AqIXBFdKpC404OWMqtCJp1qII71wNAXWHY4+sp7DEx&#10;z7ogoI7RSQ8i6chePNu3DQ+3rzPJ+ZWV83Bm/lQcnjwKu0b190NfRyzgqG4ew96yHi3pTDUw4Lsv&#10;CdT3mNKiNibSkX6p9TW6cLTX+uu/oEedr7FgeE/k6Wbx74wI/tMHgsmqMqCMCJMUyaX88mOgCgXq&#10;Q1CFQWQVDHEWqIg7ER4r/cqc/aU5AWVC4B+vUZCZhLjZE7ByEHMIXswJzKNa1PoW9b79ErXpTvo1&#10;uF+a1jMPqZ1aMMXcarktoJhDpZzRzDhdSXmTQp2ciTB5E5oXWerREz1lcIXlZWQzLGly0gASTyd6&#10;qBzqgQ8TQQqo6KGAUnKuEHjXLzXykzsRtHvMpe7cYLgjSALKwMQ86volwsSR3qUzDHknmEMdQfLx&#10;/XhxaA+B2oFHOzfRpVbRpZYw9M3BsRnjsHfcYOwY0RebBvXAQo70ZjavjSVdmmFOu8YY/P0XGE6I&#10;JjetiRntGqBnjS/Rjc7V9tu/ofP3n2LR8N5If/7A/Ian3Mb+hmdlQGk2vQJQNuT5INllF6DgcpVA&#10;2TKoMJCsyt5GR3WuLFCSO7oTSJrMVP3NH+X4/V/v8PLRTeycMJRAdcWivp3NTc/mNbwfqPhJ38it&#10;/jUGt26CLWMG4OzSGbi5bTnu712LJ4e3I/XcYTPfoycpzROWDHPZBMp7dklAXUTm1QtGWezkbEKV&#10;qwT6rkIVobin0ZyAekB4BJHnUgKsiAAV3L9tVGh0h/vYOt1K9TsE6vZ15Aok6058jZyrfN2LZxmK&#10;TzEk051OH6E7xTEp34Une7fhEUP8g23rcWfjClxbvRCnF0zF/knDjEttYy61tGtLzGxRB3MZ4hZ2&#10;/hlj6nyLETW/woSGP2BO+0boyyS9K4HqSNDaf/UXTOvdEY/5IfrHP18RKO8fHcJgqgwo83duFiQf&#10;JguUC1GlQFlYKoPIKgwiq2gSrh8HC4fJhrwIUL9bdyo13wj+/Z9vcff0AWwfOwDLmUMt56dzQq+O&#10;zKGqow4dqk61r9C0+rfm2yJxU35j/jTfuNPDuPV4emSHAUqP9mbQoTI5qjN3/DnKyiZIgif7+mUk&#10;nz+LlAvnkH7lIjKuXiJYVwnaNULHRPq2hv0Eg2AVEpDi+0rICRRVyLpZp1Lw+BKIBXcJI1Vwi6M8&#10;HiuPx8q5RlipHL3GZb7e+dMcgR5H8gm5k4A6gCf7duHRHgJFqOJ3bsa9LWtxfe1SnF44DYemjsSe&#10;sQOxfURvrP61Pea0+gmzqYUdm2BK01oYU/d7jG3wHeZ1aIQh9b5HdwIltf3qrxjOvOrS4R0Eqpwg&#10;MDE3X1sPdyjzZQYXKEkORajsJKcLUhCioD4aqKogcusWKK8eC5QJdS5QNtQRqN//9dbMmVzZuwkb&#10;RvTEcuZPK4b0wvSBPdG9eWMDVG2qefVqmPtrBxycMQqX1yzA7e0rCNQGMweVfOaQub2hb6mkcUSV&#10;cY0wMVdKpyOlXaYunec6Pfx2AakXWGeZefUKYbpOsK4RQNWvMTwybBGuIsJTKqAe0qFYF2gq8wUR&#10;JWfLv6O8ieVtwXSd4Y1gCtIrdMDLcqbzPCfCdOYUE/EThOkoYTqM54d0T28PEgiV9HDXFtzZsg7X&#10;163A+WVzGfYmIG7cEOwY1Q/rGPrnt62H2cyZFnLUN7NlXYxvUB1j61bD/PYNMfrn2ujw7afoV/9H&#10;tGPZt1ENnN+/2ZsyeOv9L40LlP1WjC1jYJLkUhYqByjVwyBy9VFJuYCxZWWyMEUV61KR3MmHycj8&#10;w5N3D+/3/3mH8rJ8nFi/GKsHd8HKfh0xo3trjP21E/q0a8nRnX7s60u0rPEdlgzsiqNzx+PyukW4&#10;tW0F4vdvQtLxOCQwJ3nIzrm/l3nJoTg8P3McSedP4cmxw7i+YxtOr1qJy5s24t7ePbi9ayeubtmM&#10;+IMHcG/fPjxmJyedOY10QpBBGARXHl2nmDCVMgwWP2AORZiKHxAshT6TL/kw3WIiThClXO6Xc5XO&#10;pGMQ3oyzZxjmzjAJP0mYjuPlkaNIPnYMT/fH4fFeOdQuPNi5nUBtx51tm3B9w2oCtQCHZ0zE7rHD&#10;6FADsG5ANyyiM80iUPOZM81sWRvj63+P8fWq0bXqYkLLemj91d9N2Ov1E92K+dXp3evNd/X0YdVf&#10;gtiwJ1cyv4Tnq0qgfJBchUHkqkqgBMqfBcp1pw8BpYfp9KjK7/94jff//Q6v+Ik4uW4h1g/thhV9&#10;O2Auw93GeVPRr1Mb1P36C9T+iiMZArVuZF+cXTwVVzYsxd1da/D4wGbc3bkBJ5ctxLElC3FmzUoc&#10;W7rY6MD8udg8cTyWDx2KxQMGYFZPfZv3Vyzo0xcLqfUjR2L9KE/HFjLB376No0U9v3QWWYRDriSY&#10;rDynum0cKZ9Olk9XEkh5Lkh0wrSzpw1EBqQTx5B46CAe7tyB+zu24972Hbi9eTNHqGtwZQ0BWkFX&#10;Wr4c51ct5znMRdz0yVg7fBDWDu2HzcMHEqgeWNqtBWY0q8U8qi5VB5Ma/YAJ9b8jZHUwonFNtPjy&#10;U7RiuOtR81t0Z351bOsq5Oel4Y9/8Fo7QFmHsjCFARWZOvgTQNm5qBigvC9bCh4r/d6AB1NVQEUh&#10;quhQbrizOZRCneRBRXfi6O6P//07CnkBTq9bjB1j+xug1o4djBO7NqBn++bmF+N++PRTtK39I3ZO&#10;GY5LK+fg+uYVuLdnHa5tXYlDC2Zi14zJ2DdvFrZPm4zds6Zhz6zp2DBuDBb074eJHTpgUoeOmNK5&#10;M2YTqpk9ehioFlEbR47A5tGjsJlQHZk7Gzc2bUICnSuFUOTd1Ay4cieFOy+3yuNILpe5Uq7Cm5zs&#10;OmEiSDmXLiKLoTTt3Bk85f53t2/F5bWrcXDWDGwdO9q8xvLBAzngGITVw4Zi9W9DsWroEAPz1gnj&#10;sYnnumXCOCwbTPB7dcOULm0xu3sHurXu77XlSO8nzGdiPr/tT5j+c01Mqs+knA41iiGv6ed/Q8sv&#10;/4pOP2iC83Ns5gi4uDAd/2BuGhryXBGiCFwEyUIVyaNU+qrsq1UVgBIwXmlBsqoaKAtTRaCiuVNV&#10;QKlNIe8f//sP5GUl4+LmldgwtCdW9e+EdROG4frJAxjUszN+/PwzfPvXv6NNnR8RN2ssrq6Vm6zF&#10;DcK0d9YkbBo/BuvHsdMmjcO2KZNxeNECHFo432j3zBlYP2Y0c7IhWNyvH5YNHIhtEyZiz/QZODB7&#10;No7Om4tzy5fhJPe5uHI5rm9chwcMRU8OH2KSr2kGQqXRnMBiGFTulHOTeZLvSCZfYj6Wc+EC0ulu&#10;z+lGd7duwdkli7C8fx/M6NQB0zq0w/Cfm6B//XoYIDWoh77162JgI30tvTnGtG2NSZ07Ym7vXpjX&#10;91dM7dYZ4zu0weAmDTCyWSPM69YGc9o0wAICtahDfTN7PqXRjyxrYxpHeu2//9rcfun8/Wfo9uNX&#10;WD19NEpLMvAHgQo6VAxMHwKKijiWv6z/yNF38CxElQIVlIBx62FygYqFSu4U61CuNP9kIVPI+/2/&#10;3xugbu7ZiNUDO2PTiF7YPmciHlw+hfHD+tGd/kag/oY2tarjyILJ5v7djS0rETdzHEPgYH66R2Pf&#10;nJk4MHcWjiyaj5MrluDk8iU4sWwRy8U4zzB4ed1qnF2+FCcI2bkVy3CJ4ebahnW4tXk9j7eejrIJ&#10;93duweO4nXi8bzdeHCVQHBHm0Y2iUwteQi6gco0zEapLBIrbZZ4+hZeEKWHnNtzduB6nGW53TxiD&#10;uKkTsWJgP8LcGyuHDsbC/v0JTm86UBeMb9cOEzq0xejWLTFOUHVqT5g6YVr3LpjctTN+a9kM/Rr+&#10;hN+a1sVMjt7kUMu6NMaCdnUxtcmPdKofMaV1fXRmKtBRj0XToXrU+gYb5k5EWWkmQ94bQhQIeUGo&#10;HKAkC48FyQVK7mQcSnJAsvVPXIA8RR2q9I1+c8CDKgwmq4owVQ6UzaGsQ6ntPSWgCnJScZrOs7R3&#10;W2wY3hM75k3Gk9sXMWvCCI7yvsE3f/0r2tWpgVPLZ+LW1uU4vngmdk8ZgX10qJNL5+PS+hW4spmQ&#10;bFnDMLjW6M7uzUzU9QMX23F/F3Ot7Rtwm8Nzqzvb1uHezo14wHWPmMw/ObAbzw7uxvMjcUg9eQSZ&#10;Z0+aeaS82wTozjXv5i+BkmtpNJdLd8q9eA5ZZ08g5dgBJGqikmA+2LoB19euwpVVy3BhxWJcXKuf&#10;BNpgoD63ejlOE3a54lmWJxfTSefOwM7J47Fm2EDM69UFM7p1oEO1xhgOSEa0bEpXq4VRDWsyCa+H&#10;pZ0b0qXqYnpTAVUDY36ug6ZffYbmX/8dHb77HL2ZmO9aNouDnCzvG0QBmD4ElJtHfQiooAxQnkt5&#10;MBUTJCsD1hsb9gQY6wSnxNxW8SCyQMXCJIh0E5jAECZBZCWILFCSvowgtxJQxXnpOLNpKRZ2b4bt&#10;zKO2L5iGp7cuYfOKRWhVtw6q/eWv6FK/Ds6vXYAr65l8L51tfk5Hv3pye9saPIzbwpxqE0dxHL3t&#10;325+yOLJEcJxLM481PaSSjy0m8N0rjOTiYRpy2rcZ/l4zxY8ieP2+3bi6YFd3G4PUk4cQta548i5&#10;fBZ5uh93m/nSbSbhZjZcOdRl5DIBz7lwGhmnjuAlYXy6cxPiCerdTWtwlwA93LXNzDclcN3j/RzV&#10;xUk78XCvB3n8bp4zX/+uPgBrl+LCsvk4Pmcyto8ZhtWD+mBO144Y36oZhjerj+ENamB68zpY2qkR&#10;lnf7GXM1N9W0Bh2qARoxKW/y9edoU40hr+bX2LNyPgc5OX5SHptD6T/6qhzlURYgA5PCnC8l5voB&#10;/UqB8n6C0HOn4lexQBmoDFCejGMFgLISRLYMAmUhciWY9ECdcS0B9a93KCJQ1/Ztwqo+7ZjEDsDR&#10;TSuREn8H547uQ3M6U/W//R19mjemCy03z0CdXzGXIWsJXWYVO4tAHNzOjiMUB3fi2eHd5lsmKacP&#10;4SWVdvYoUlU/vh+JXJcQtxWPODKM37YWD+hoD1km7NqChD0EgGA9IwD6QkH66cPm/pvuxeURbj3v&#10;pNlw41jXmDddOm3cKfXofrzgfgmE4+HGlbhHoOJ3bkXiwTi8OKJvu+zF08PUoTiW+/GM2yceP2C+&#10;WfyM55sQt81AfZ8w3li7GCfpzvvGD8P23wZgKRP0mZ1aYlKLepjCZHxxh0ZY26s1FrdviDkKeUzM&#10;BdPP336Flt/+3XyB4fDW1SaH+v2PMpOUuy4VA5SvyoAyUAWA+oBDuTmUICJUbwhXQCV0IoFkFQx5&#10;QaCiUMWGO3sPz97He2O+g8ewR6BKCjNxadcarOrdBlvHDcC1o3uR+uQ+Up4+QPfWzfDdX/4XhnZo&#10;ibt71+H6liVmDko/FJZ4dCeST8aZh+sEkeakXp7YhzQClHnhmPnVFD2LlHbmKIfwB9jBe5Gwd4u5&#10;KXtn/VLcWbMY9zaswINNqwnYejymy+iWyLODu8w9tzRClc1cLvfGBRTcuYrCOwTq1mXkXT2P7PMn&#10;kX7yEJIP70ESIY3fvAoPNqzE/c1r8Xj3drw4tJ9JOiE6QHAO7cWLYwcJuZ4tP4Ik7vec56JQ+ZIh&#10;9vn+Hebpg/tbVuHW2kW4sHAK9o8bjK2De2Ntny5Y2q2VGd0tbNcAG/ihW9apCWY3qY5JzWsboJoI&#10;qO8+Rbd6P+A0319RcYa5nxcc5QmoIFRhQEVcqhKggtMIfg4VBCpcJXInx6EsSMGQF3QpE9IIjOtM&#10;sXrtPUvOWF/Ok7x9aAuWMeTtnvob7l88ieTEh3hbmosZ44bj2//6fzCpdxfEH2ReFMcOO7iJn/Kd&#10;eHmSnXJqH0MUYWJ4Sz7B/EfPRZ09REfYjnu7GYJ2UAToJjv76qrFuLRkLi5TVxbNwrUls3GVus32&#10;BxtW4f7G1cyDNjJUEQhCnXbqILIunmDYO093uoxi5lKFusF85SxD4jFknDyIJDpjAkedDzYuw911&#10;y5hDrSOUdB5NXhKsBIY5zYjf3boJ19cxx1u3EtfXr8IlhvNrKxfhyor5LOfR2ZbiEcP3g40rcINh&#10;6/SsCdg7si+2DuqODX07YSFdaUHbetgyoBPW9miFeQx5k5sRKOZQjb7+Am1qfIk+Lerj8Y2zKCzJ&#10;NPlpGFBBmPTFzz8HVDQZd0Wg9MVMhbqK4S4qH6aQkGeBsiC5QJUTpjc+UDGPrBAkKz0H9d589fw1&#10;XvEk7xzYjJW/tMD2SYPx/O5VpL94jDds38WOrvHpX7BgxAA8P8FRGKFKPLaDbqTQJkdinnR0l7kF&#10;k3p6P0PXelxdMw8XV8zG+ZVzcGLJHBxaMBsHZ0/HljEjsH7IIGwc1A87hg/EkYkjcHHuJJyfPQk3&#10;2bF31y2lw6wxeVYiw5EeNckWUNfPEaSLKLx7BXrEN/fKGWTrkV59K5j520PNi61bjLtrCdSW9Yjf&#10;sRn3maDf2bYRlznqPDhjEvYy8T4yewaOL5yLkwvnccQ5G2cWsz5vCk7MGI0j4wfjyIShhH0G7q5f&#10;jitLee5TOfAY3R97RvTBxn4dMad5TWzu3wGbqPktahqgmn7zGRoQqi71f8CEvl2Q+OAaw1wx3v/B&#10;6+1MGwggC5MBivDY0k4ZuEC5YEXEHMpAFYDJdygCE5I7xYphLsShrFygYuQ4lM2lFPZs3mTC3j+U&#10;S70xN4ffvinApR2rsapXS+yaOgxpj26jIPMlygszsHvdcjT+5nNsmTmeOdEeJtvb6UxMnE8Jpj3M&#10;S7YiYf8GJB3aiuur5uL8/Mk4MmMcFg3ohREdO6B3izb8BP+A+l9XR+1vqvPif4dmn3+Jfg3qYmGv&#10;rljX/xecmDIGZ2ZOwM1VC9iZqwjERjzdt80H6jjyr59FkYDSN2buXEK+nhUnUClM9p/s3sjcaRld&#10;bj61BHc3Miln2LvND8IxQrzht2FY3L8/RrfvjPa166Njw595Pj/i52++Ravvvke3n2phdOvmWNSz&#10;M7YM7E5guuDw+CG4vnQGzs4ah0PjB2E/88p9o/tgQavaWNuzBfaO7oXFbX7CJI72WnJ014TXp3uj&#10;Gti3YTFyMxIJSiH+EFBODlUVUC5UFSBypB/QsEBVmDbwRndejmTypYBTmdxJ8nMnqyBQAigIlRfy&#10;NN+k0ZxfUh5MryNSyNPNYcX720d2YsPAjjg8bzxSHt1CcW4K3uamYsu86ejyU3Uc5cjuxak9SDzB&#10;/IYwpZ6hMx3TiIlJ8K6VuLh4CvYx/1rOT2mvujUwpGNHzJswDUN+HYSG1eujTdOOaNPmFzT4rg5a&#10;fFUN7X6ojtmDBmFmj27YNLg/Ts+chCuL5zCnWmWS9sd7NzGRj2PIO0qHOk2gLqBEX3C4pycxzyFb&#10;v2bH9U92bcB9DhRu6Ovwy+fi1jqGrDXLcXT6ZCzv1xczBgzBmjlL0bfTr2hYsyHatu2OenVbos6X&#10;36HOZ19Qn6HlDx5Yv9b6ATNaNcUSJuK76Eqnp9O5JgwhYINweMJA5k4NsaJzYxyfOhhrONqb1qwG&#10;evz0HZp//SlzzKZIe3ID+fnJBKMAf/Caugm5DXkxYc+HyQVKCoNJEkySAAoBioA4AIUp4k4Bh7LO&#10;FOpOvt4QpLeOdKvFhemNCXkEytfLm+excUgXhoLJBOomCrJeIP7kYUzo2g6/Nq6JSxzVJZ9lvnRm&#10;HzLOH2TCvI95jobfa9iB83Bo0lAm9e3x6/dfYkbf3jizZx+S4hMx4bfxaN+4NQb2GY5e/Uai3ve1&#10;0LHmT+hStx72Ll2OfYsWY+XgQTg+czJuKJfaypC1ZyMex200OVnmhSPIuXoShbfOo0jfmrlzgYCd&#10;NUCl6AdddzJ/Wr8IN5bNwDVCdX/jKuZASxE3djRmde+Nveu348GtxxjaZyi6t+qMHj0GonPnPsx9&#10;vkfr6tUZsr7BtL79sHTEKAz8+We0/fxvGN+oDsFphT2/9cZhJucKh0cnDcH6ni3pTHWZsPfGtgHt&#10;MbtFLQz+uRa61KqGaUzen105iXev85ifluF9YIQXBpSFynWnqlzKy6E8iCxIFqxPDDRh0wUBacrA&#10;nTZw3ckFytbttIEB6h1L/V6B6r9rVOeIEHl51Gv843//jpT469g+ohd2TxuGl/euojjjBVZNGo12&#10;1T7DIA6b78dtQtr5Q8i4cIiucZiJN4frR7YxvCzB2fkTTVhYx4u6oFM7bB4xDFe3b0dZejb2btiJ&#10;zo1boQ87c3DnX9GjQVN0rVEXg1u2RfypM7i0dRviZszA7vGjOcJahmf7tuPR3o1Mpjcx2Re8+kmg&#10;Eyi8eZZJOUd7t84xBJ5BDoFKI1CJzNniN8mhZjBkzsNzjvjOzmW+1m8Qjs3jqO/cNeSm5GLRlHlo&#10;8G1tQtUFAzv3QsfqtdC22g/o3agJru/ahVPLlmLhL90wvH4tjKtfA0vbNcWGXu0J1a8MewNxesYI&#10;7B/5Kxa3/gk7BnXBziHdMK9dHQz9uQba65fv2jbBMY5af2cH/+Nfuo/n5VAGJAuWA5ILlJX99wUB&#10;5ibkQaisYh2KsBQRKOn/GlByJupdACYta5QnqATUP//fP5CT/Bh7eeEOLRyPx1dOoTD5CYa1a45O&#10;1b8yPxX9/OQ+84sqGYQp++IRQsUR1vEdeLhrFe5uWIibazhyWz4bN1Yv4UhuHo7OmoizKxfj/oH9&#10;mNSpKzp/Uw3df6yJ7tV/RJdq32P9qNG4snEjdk6cgH0TJ2LHyN9wgfu9PMo8bd9mPDuwFSl8TYW8&#10;3Gs8n1seUIW3OeJjkp5LoNJP7EWSft9861LmT3Nwd81CAraJuVBfLOnQEfsnTcOxJStw++BRPDx+&#10;FoNatkNLOlOn72qg7Rdf8TyqcVQ7FReWL0Hc+JE4MHEk9owcxDyqO7YP+gU7B/+C/UzKT04bjnNz&#10;xuDC7NFYybC3+dc22DuiJ5Z2a4RRLWqbX2TRbxzMH9ob+bxu//M/7wmRF/JiXKoKmP4sUEGn+qSw&#10;vDgUKAuVoNFI0AJkcygLkgXIrbtASZHcKaJoyBNMFqg/eAFK89MQN20krmxdgqfXTuMih+O9G9TC&#10;gIa1sOS3Psi4dIwOdZglgbp0xIQ95VFpDIEpHPE94+hPP+WTfEyP2O7kaGsVbq5ejHubN+DOho3Y&#10;RoDWDhmCtcyb9ozjiGvqZByaMBYnZ0zFKTrUpcULOELcwv334un+LXh+aLv5rl8u3Uk5VIEc6i6B&#10;omzIS6eDvTy4DU93rmYetQB3Vs/Hgw3LmY9NYeL8G/aPH4X9Y0bj0OQphGY5js+fj6X9BmBWtx5Y&#10;0KMH4vj6V5cvxplZ03Bu1lRcXTYHt1ZwhDp3Ms7MGIszs8fi7JxxuEgHvrRgIq4tnohdgzpieaf6&#10;OD5lIDYP7IAxDHvdf/oePepUw/jubfGMI9H/lx/Q97ze9rt5LlCV5VAGKIHkw2TkLwdhsrIhzwBl&#10;QfoYhyp7W45SQhPMoaoCykwbyKFsyPOdykrTBZE86l/v8E+OBo8umo6z7Jh7Zw7i2I41WDZmEH5r&#10;Vg87OdrJvMwOZD6TSZgU8rIY+rIZAjPpWpnnDhOuA4TrANJP6z7cUaSfOYK0U0eRepTrjh1FxsmT&#10;eLZ3Dx5t24qHmzbg1qoVuLaCzrJuFR5u3YDkw97seNJxAnVgi8mPdNwcvm6ecahzTMgJ1L2LyLtx&#10;Fln6nh1HgS8P78CLveuRsG057vHc47esQML29Xi4ZR0ebl6PB3yte+vW4dpSjgTXcQDBUPxox3aG&#10;15W4sWIxR4Ur8GDzajzasp5ax2MsZ+icb8LnnbULcH3FLFxdOh2Xl0zD1SVTcW76b1jVtTGOThzA&#10;D0Q/TGQI/LUBnbd2NQxs0QAXj+3D7xxN69Egdx7KgmTLIEwWKJNPWaj+DFAuROGiIxlnIlSUdSgL&#10;lMqqgfIgcuUCpZBnb8NopPevf77CyRVzcXDRZDy9dBLxV8/gAofu+v+682sXm19SSbtAkC4dZScf&#10;Qy4dK/eidJx16SRD4Unz/Te5R9alUwSPuc75U8g+c9JAlbgvjkn3FjzctoXlJjzYvgkJe7fjxeG9&#10;SD15iBAe5shuL11qNzJO7TOwZut16FDFdy5ylHcZxZQZ5Z0/hqzT3EePIB/YhqS9G/Bk+0qTpD/d&#10;u4XQMBTu4Gvt2Ir4bdsJzkbc28LX3LIF9zdvxNNd2/F09zY8i9uOJ3u3mjJB9wN1C2fbajzZvY4f&#10;AB5zx2rmaEvotnNwfeVMXF44CVv6tseuIZ3pYMMxu2Mjunh19PqpGga3bohTB3eaB+z+6T8P5eZP&#10;YQm5ZCEyozxbd0AKAlWif/9U6Yc86cNAEZ5inoAFyQXKdSkXpj8DlH7+0AVK8yZXt67CufXzEX/u&#10;CJLjb6Mg5SnOblmD2xyap1+hIzCfySFYBXSMfI5oVBYyQVZZwDBZcO0s8glinr79cvkUMi8Sqgss&#10;z5wgUAyTJzXUP4qXRw4h6fAB83WmNI4k9bsD2RdOEEY62VnmaXTIbMKUw1xNIS+fjlR85xJK7l1B&#10;sb59zBFp3kVuT4dKZ4hMO7wLqQx9L/dtQtK+rUhipyYdYMKum86E5vGenXgSx+UDe/GcOd3zfcy9&#10;DsTR3eKQdIh1nsfLI3upPTynnUbJR3cRbJZHCLz+j2bnSn4IltDNluDY5CFY2aUhTkwbjBW9WmNE&#10;o+oYQ5hGdGiKmxeO4cWzh/inScyrvjnsSgBZR7LuVBlQEbDcHEpzT0W6MWzv24XNQ30EUC5MLlCa&#10;2PTk5U/ePFQ0h7IjPBeoi1tWcsSzBi9uXkD8tXMozHyB+3SCR3SB9MtHGfaOmXxGIy6T0zBBLmGi&#10;rLLo5jkU32Kd+0qFVJF0nSHqyjnCcZqJtO9Y505xlEbRxfIun6G7cR3r2eyMrPNHuJ6hjvlaDt0w&#10;7yrB5bE1sSmozNTBjfPGEbPoaOl0tLQju5FOqNKO7EIKS93f003jtGMHkHJsP0HZzzzvENJOcPtT&#10;mmFnSD59FFln6aSEOYvvUY6XQ6gzzxHqM4SaYHvhnLniScJ2dAeB3ICE3Wtwlx+6rYM7Y1O/dljX&#10;t635vYPFHOGunjIap5g/ZqQ8Y6pRwg9uLFBh7uTKBUoP0wkiC1YMSHIoKibkVZaQR0RozM3hfwMo&#10;la/9KQObQ7nuZB3KAmW+SvWPclzbtR6XdqzEc4Lw5MYFZCUnoCAtEcn6Gw12rhlt3SY4dy+i9MFl&#10;lD+8glfxV1HGsvT+FZQ/uIZSuojqpXcvo+yORFe5Td28Qje7SBcjbNdYXldyrSkA6upZgkVXY/jM&#10;YRjNM6I7MdzlXaUjEt5CweoDlUcnzNW3lM8eQbp+z5MgZRyPQ8YJQcSBAvOYtOPM504QCIFzTqDy&#10;2IQ4+wJfhwDn8PUEc94VinU5a6E5F7WdNMrnaDdPvyKjnyg6s5/aixcE6zFHtqfnjGZS3gmre7fE&#10;kh7NsWfqKNzntpeZPyY/e0Roiis4VBhQth50KNeZXFUJlMApehWFSBOYEaCMCJEeY7HPQ5H6Uh8q&#10;C5RVDFi+O8WEPI06CFFUfrgTUFzWI6vX92+lQ61FyoPryE16jIKMJJTlpCJNv6DCjs0XTEyKBdNr&#10;/c3Xoxt4m3ATbx5Tjzy9jr9h9Ipwld+nDGRXqWsEizmQryI9knKTYBHeAsJrIGGHqCML6Er5rCtH&#10;y1On+rdeiglpEXMphVYBlXP2IOHZTaB2mimEzJOE6Pg+A1YmczIPJjkQczzmd3nGCc8QFIZmglQg&#10;F9Z9QqqIrlfM8zF1htQi5mmFDLUK5YIqh+E+m4OSjLMHkHx8F25vXoy94/thXa8WWNazFR7wde9c&#10;PY3rl08i4eFNvCUougNhc6iPufWiL4daoOwfDBn59/D0XLnJnSQn3BmgBEuRFOZSBiI7S+7XBZRg&#10;ogSQhUoAuVC5Ic8Fyp0ykFygNCL517/e4+7J/bi5h/lSwm3kpyaiMOMlCtOeI50XN//mGRQ/pOPQ&#10;kV4/vo63hOgdt3uXcMfT49sE6lYEKE8CzNOrhzdQRsCUB5VwaC0V3abjUIX61TlCk3eNMDGk5hOo&#10;PCX6SvqZi2ldgTqZUBXpdxLoaMahTh8w7pTCkV4KnSP9RBzzqgMGqGyOMnPOCcpTRoKp8CohIURF&#10;1xiqbxBQwlzC17Yq5bkYEXYTvk0oF1RezqjBRzYHJoLqxbEduLJqJtb0bIltY/ohhe8xK/0p8nKS&#10;8JjXpqQ0m9eVfVAJUC5MUaCsQ+XFulQVN4WjQEVyJyePoiL39kwph7LhzgPKhj0LkQuTVSSH8nOn&#10;YP7kQqXEXFD9839+x0OOzu4c2o7cF/EozU5DCd0pn2FPQBXSGUrj6Upyo4RbdKZbBqT3T+7ifcJd&#10;1u8SMg8qSXV32UJVTvcTWHKtEjqOCWO68WvyL7qEgKErKfRlX2CY5SdeSXgkh9K2dBHlUBn6b72D&#10;25G0fzOT7M2EaweB2odsjv6yTntA5TF3K7hMKHyYCq97TmQBUlguJ9wqLVCmrkHAHYKniVQNOK7a&#10;8Kf8innVqb14vHcdto3ug7i545H27B5+/11hrgiJzx8iJzc1ZpQX5lAVgHqtf7fSj+YLqNxYoEIg&#10;clXlKM8NfRGn8oEK5lCVAqXc6V0VDkWIrPQLdn/893ukEpjrB7Yi/+UTvMrLQnlehgl/mepsOksZ&#10;Q5wF6v0TH6Yn9wjUA0qlB9W7x3ciQAk6F6qgWwmsYnagXEqdrNBj8ikm6AJKOY3AK7vPXI1SblZC&#10;Z1Huk0FwUg7twIu4DUjcswZJcesNVNlM1rMY7nLO0ekIVD5zpQKGOTmTdSe5kOARTBYoC5dZFuyE&#10;qVjzXxzJemFPuZiXqGec3Y8EQrx/7gSc2byU+eYTXu8ilJRko7gwC0VFWQYGmz9VBZRgch3K1C1M&#10;VCQZrxIoP3cKC3kWIne5+B3r1qGoMoElmNiustz8YEYUKM+lvBFehRvDEajeGL2j/vE/75GR+AA3&#10;j+1CQepTulM63pXmEbKbyKY7af6njMC9eUxnisDkAfXH0/ssqYT7hIlgPWZp4fJDogXMACUR1FcP&#10;bhCo63QChkDmVYWEKYfOk3nuCDuO7sQQo1xG0Hnu5qmMyxpB5jAvyjixj0BtRIKeIt26DE93rkH6&#10;0T3I1VTEeToUQ2YBQ2QRBwHGmW7SeSgBZSF6xePZUrJAmRGsgGIulU+nzDLndcQH6iCeHdqGM+sW&#10;4D5HpcmJ91FMiHKzU5g/FRtXcW/4ujAFgbJQRUNeLEhW+l+8EjMH5f3XcAxQ0aQ8JIcKyABFaIpp&#10;n0GgSglU0KUiQDkhLyz0WaAkAZWXkYgHvGB5Lx/jTVE23vJE0whP2g26xINLxp3e+nnT708JDoFS&#10;+YfsnlD9/uRBRO8exwJloYo4FQF5ff8GXYDJ+i26AZ0jU48Kc4SWyhxInScYihWa1OHc9tXD2yiP&#10;v2WS/VL9zhRdR26URpd6umMt7q9fhDur5uLJ1jXIOn6QQB03Sb2S+GIm/l6oI1Dct5QAW4eyIL3m&#10;cS1cpQytpQLqpsIkk3m6Uw4hzzTTCXoq9SCeEKib+zYijTAV5iWjhM5UWJDBUMe+YccbcCjBIWCq&#10;gskFKuhMknEnCxTlAlVUmlN1yAuqAlB+2DMjPgcoC5WFyQVLAFUF1B///Q4lBem4d/4YXrKz3xXl&#10;EKh8c7MzlaO84nuXGOq8cCeXEkyCJAqVQHpoXMoAxRD4lqHPA0thj+70kPvGEyqqnM4kld6lQ7GD&#10;M08expNdW/Bs73bzrHgOz6OA4a5YHctO1iix/AFh4giqjHUBUajphnNM3Dm6S963FY83LcetJbNw&#10;feFMPN+xiaNAAsVk3MufPKA8kBTivDBnQZLeyDUtUMqhFPLkTppGuMhjMce0c1MZ1GMCFc8QmJeT&#10;jPKybPMvn69f5RMSAUGgnHBnZ8GDQFmYPgSU+Qv+SoAyDhUGTmUqef1hoASShcqCZGGKUSVA6Q+r&#10;X/OEn/GCZz59gOLMZLwt4RtjmcFQVHTvIl4xhzIJue801oHePxVUCnnKpZzQ55dvH90lRHcIlGDy&#10;yld0nLI7BOXONXb6WTzZvRWPdnCEeULOwlB16RQhIFByKOZOJtQ9uMk6k3p2egndpZDOk8fQlnPi&#10;MDI10713E55uWoFrc6fi1tIFSD92EPmXlD8pd1L48oAqvytHIqC+O1mYrEOZkMfjl2hCVQk5w52A&#10;Mg5FoPToThqT//h9m/HiNo9bnItX7PTfGeres48EipkVD+RPFhwXKi3b0gJloaoSKAIbA5RCnasw&#10;kFyZvIqwlPjzUpGbxQLKcSkXJlcmj1KCzuRcskm6Beqd7j3xzT9np+XRlfSLdoWESdMGOXSsQn5i&#10;y+L5SVbYE0yUDWVKyH9nDmXDnnUpOZb0TjkV9TaebiXdv0N3umGcqejKBSQf3ocne7aame885kX5&#10;mmi8cpqd6YUqQVB2VyNDJfLX6TRX6E5MzDVReYo5zTGGyCNxSDu4E8l7N+PJ+mW4Mnc6Q99G5J87&#10;TfA4Orxxifspb/Jg8sARTMwLIzB5TiWgSgmKkvHCqzyXSyeQS5hyzvK19NNFp/cj5QRHeQe34ZkG&#10;LCW5+J19IZgEkn51RbIwWVmoYoCyMBGgCFC+Q1mo7DRBlUm5+/jKRwPlygHKiMvllQElmCiN9uxM&#10;ufe0wRvPrXyofn9fhsykJ8hPT0RxXgqyONp7zZwgn4l3vobtD9gZcql4hkTfneRSHkBRoP54Gm9A&#10;ep9gFW/0+yPC9vAe3ty5zU//NXb0ReScPs6keicyGPKKNEd0/Rw7nkN1zVjTpcwIjSFLt3CU/wiM&#10;PH3J8yyT9xPsXIF0iPsf3k2XivNuwcRtxb0VC3F31TKuP0QoBJM3W196WyHNC3nWqQSVpLZXbBNQ&#10;JbcY7q6fRaEmVhXuCJSmIzKptNOa3NyDB8yfnvK66DbL7+wDwfQhoFxXskAJHBciU3fc6aOAckH6&#10;GKg+Big5lE3Mg7mUG/YEkUrrTgYqLuspwzIm4xlJj1CY/RLlhOlNYaYBSr/mK6DKNdITUMyJ3tk8&#10;ikBZCaY/nj4iUILIA8rWBdQbudOtG4TnMhPdM0g7xqH/kX0oJDildKNyQlOusMR8p5hJd95F3fej&#10;a3HbAoYvTQNknz2BLMKUfmQPXsZtQzqBUh6VqRlyzZQTqoRNq5igL0XSgX0EkG5zQ0Apf4oFykAl&#10;d2JZRscsU46l0Kg5MYY7uVM+87lcupO5GX3qAFJP7cfLY7txbesKpPBa/P6PVx5QBCYIlAuVgLIu&#10;ZaGKcSWWBipCZH4Yg6HNBSoMJMkk5QIo6FJWfw6o2LBXGVCRJzjf6ftivkNREaC4Trdgypk3pSc9&#10;RhETTY30fuebSuFF1p9F608Tyx8SqEc3CZQmN+8QKE0dRHMnDyAB5UFlYXr3mIl6PN2JQJXeoDtd&#10;uYjscxr2q6OOoIguVHz9PMo5vE87FIdz82fh0pL5xr1yzxxHPh1JpeaX5ExZRxnmuF3ijs3mkd/b&#10;a5ah4PQx5J06jIxDe/B0G0d965bjxb49zMmYQ11n3nVLIHkQuZJLGZA0nSCQlTMq3DF3Ekw5DMXZ&#10;hEm3dlKOxzHc7cPzIztwgaPKbI7w/vgXr+PrWJhcoCLygTLu5ABlw551KBco93t4YTBZfVJIcAp8&#10;Fb6mfJhcoNy6C1N0WVD5DmVcqsT8HWwZQ5f+qFpQWaDcOamYx4H/YO7kSz8v/epVEXLSXqAo4yXe&#10;MDd4RZe6f+IAEnkx9ceJZfreme7bceivxNzLo5iUK+SZMCeALFCeQxmYJIW7+wx31znkv6xHUOg4&#10;50+ZEV4BnUculX5wL7b1642xNaqj/1efY06blrizdiVDF8PMYX3Ll3nSgd14vn0zTk4cj5lNG2PA&#10;159jOsvrixcij7BlHNyNZ1vW4sG6ZXi+bxeH+oSDjljGAcAr5m4mh2JOZsIbR3zK0Yo12al8jSrR&#10;BOiVMyhiyJUzZZ8+SOj3m1s7qVTKyTg83b8JV7evQnZyAv75j7cc4Xm5kUDS7LidIXdBcoEyLqWS&#10;smHO/H6BC5TjTgYoH7BQoPIJUQGV/7rYlBYoC5AUXK4IFOUAJccSTC5QgikY8jTSMzD5QL2n5F76&#10;a309C12Qk0agUlBakIXCjBe4eWgXnp/l8Fh51L0r0H26KEyaOlDY0y0YJeJypUc+WFGg3j5iUk6g&#10;Xt+7RRfQHBLzpCt6Nvw0XYphj7Bk010Sd23F1cXzcXvFUlxfvhg3mQfd27gW8fpG8d5tSNi5GfGb&#10;1uLC7Ok4OHoE9o8ajlPTJuHm0oW4vmwRUg8wh9I/Tq1divgNK5HKvCrrnJ7b8oAqv6upAdeRmKgz&#10;zBZr4lM3hq9yIECwCxlqCzjaNO5EoDL0t21MxNNOMiE/FYf4uPV4whFfXm4aIeJ1Jgj2dzUtUAqB&#10;QZAqA0qqAJQDkxGBElShQBmYXnkwGaAofQsm6FKVqTKgVFYFlFu3IU/SrRr97qZcqjCfeRMdqjQ/&#10;HamPb+HWsX14ydFO2hWGvbsKexxm06WUkHvSFALhesycyozoFAI9mFyg3jDkaXRXzMS68LqG/ReZ&#10;o5xlTnQMzzjKU85zd/VyPNiwFskHCZj5MQzvd5/ub9lAqDabn+y5v3YVrjEc3uL2jzevw6MNaxBP&#10;F7uzjIn4coK1YCYuzZmK57u2GPdTrlZEoJQ/vdL8F51Jk5q6hVPC8Fai+3scEBRrRp0jzEKOHgvO&#10;n0TBueMMs4c5cCBQcqZje5k7MW87uRc396zH42unkJ7x3HSyYJIbue5kk/SqgFLIiwDll0GgBIwF&#10;SvlSECaTQ4UBZWEKA8oCFNseC1REHwGUdSi5k31u6hWPpZvFum2QmfzMhLvbHCY/of1nMXdK1uMk&#10;mndRLkWX0oy3nZPyRLgeEapHmnuKgiXXesv6awJVcuc6iuhQJZQZeXH0lq9Em/lPwrZNuL18Ke4Q&#10;qsc7tuDlof14cUBPVbLcvxdPdu1A4n49ibkT8VvWMxQux83li3B1/hycmTQeh4YNxL7B/XBs7G94&#10;uHYZso4dMLAKqMKrdFcl5cyhysy0gM6Bbbq3R6eUK3kwCSQm4szXcs8cRS5HdTkM92mC6SihOspw&#10;enQn9i6egXsciaanPUO+XOq9B5KSbxcoC5MFyUpARRNyf97Jdygl4hYoF5zKHCoGKAuVyaMchcFl&#10;gXJLo7cqow4lKZeqNOQ5QCnUveb+XsLu/ZG1/lwoiw6VxdHezZMHkfs8Hmn3ryLxzEHkE6j82+dR&#10;Sqh0+8R7Dsq/neJDFZHmnHywLFBl926imE5R4k9qFuvPfsyDd+fNzdw0OtLzfTuRyNwnhfXUE/oH&#10;qSOEiolw3C4kHd6HZIaxxL3bDYAP16/GvZXLcIth8saiObi7cjGe7diE1IN76Cy6QcywRcfJVRjj&#10;a+iWjUZz5vGVa3Qoht5ijh6L9FSCRpMMc/lnOQgQTCcPIZsjx4yje5i/7cILKvX4HtzdtR7LJ/yG&#10;O3rUOesFMtKfG2DsA3VmRBcCVBCqCFBU5K84CJEZ2fngxLhUACiBZPWJhcl1KVdhSbqrCEwRqDyg&#10;ImEvAFQQKk1sCqhXhMk+1fn2Hdf5UJWX5uM+R3YPmZgWpCci6c4F3D+0AwUEKu8WP9HMp3RP7RWd&#10;S2DpZq+gsm6l2yyvH+h2yx0T6qwEVCkTYkFVRJikAv2NBjvXPIvO3CWTrpLOkV/6qWNIPXOMo6rD&#10;hOig+Yme5OOHCNkh8zz4C7nVnu14xrwqiSHz2a5N5rei0o95D9hlE6hswqFHe3UjWXNaypVKCLB5&#10;8oDOVESYCvVEgmDS4y587ZzTDJP6XYXjhIkhLuXITrw8uMN8tUtfoLi+eSU2z51EoAhqzgvk5ad5&#10;9+4EECVA3GmCMJhch4qEPBcoKghUcQnDXWVACZqPBSoMKguSrZfKpSxQDHdmtEfIwoDS72uaOiHS&#10;Uwpap2kDASag3nL5HywvMBlPIjS5qU+RcOU4RzWrkX9Tv33JhPoWQ4XyKa7XpKCdIHzzQDd9uUzp&#10;dsmrB4LrNkuJCbnu3THsSYUMQVI+OziXHay/ItMvq+Qy9GSzg/XcdzqdQgAJqJTjR5F25gQymFul&#10;E7KUowTs8F6CxQ7nuaYc0bPk+5DGUWkGE/xMQimg9Ox4tv+wnR6yE0wqC/g6BUq++Vp53CZXjkYQ&#10;swhSFvPGTIa4VLrSS4L0Yj+BPcAwfGwnLq1fjO0Lp+Ehr0Nu9gvk5KREciKBZBJtAiFwglBZsCxQ&#10;FiYLlAGI0BhZZ3KAciFyFeNQYVAFHaoysKQYh2L89oDy5qVcoFyozBRCxJ08hzKOpZGelsuLcFlz&#10;LnQbPVd+8+guXNq4DLnMG3KZyBbcuoAiPVuu+2Gay/Hnc5TwmolD3WTVbQw9cnJfz0B5MOk3nopu&#10;MY/Sn/ww7MiZcnUbhZ2cpycx2cm6oauvY6XrH0JPHyFM+kLnXgNVBgHLooso2U4/zpBIgJIO7naA&#10;ijPupLkt840a36Wk3POnzO0a5WySqUtMwHOYw2USxEyBxOOYGfdDuzk42GG+TPp83xY82b8RSUe3&#10;4+jCqZg+qId55Dc7MxGZmS8MJALE5k8Cq5yAuCM9153+DFARfSxQAigUKkcGpkqgsm7l5VF0K7qL&#10;HEsqZxgrlxMp6Wb5Wi5EKeS9fkvAqLfv/HkpjvpeE0IBlZedivuEJznhLvLpUJd2r8XF9UuQydCh&#10;fx3Pp0PJpfRMeOSxEI6cTLLLukoDm6DiyK5MrnTrGiG6REei6EzZcqWrzJ0o/fShvv2SzQ7OYgd7&#10;/2/H0HfmiPkGi+aTpJfMjVIJWNqR/QamFOZTL9jxifu3m69PybHSGPL0JYUUKu3EQUJ1hG6l4T/z&#10;IoKVp5vPciw6ncmzThE65opZ+ilGHitl/46IBFTSge14vn8bnhzYjMTDm3F08RTMHdkPD/mhymUO&#10;lZ2dzMSaoLwmNG8EkyfN6SnhjoDkKxjqDEyUgUmOJJhCkvJiB6DCsliFAuUuG9EtInBV4k5WUaj0&#10;LeOoyghU2fvXhIruQwmmV4JJbdz+DWGS3mq0p2kEQldSWoD05ETcZ4eX5GcSqts4v2MFzqxdgCTm&#10;Ft4/nZ81QOlLl+b3m8zzRrrF4UmQ2cdFSpgEa0Snobu+UpV7RaHtrKnnMynOvXzW+9fNi+xgdnYm&#10;k/A0Jd8EKP3AXmQd3I+cwweQe5TOc2AfMvbsQmbcbqTuYadTyfvoIux8KWkfwxOT+qQDhO+AvsCw&#10;LwKecqsMApZl4DpiYMqky2VororbaIY9JY5gMh/TLZ2XcVvM9/yeH9iKF3SphH2b8OTgRhxaMAkL&#10;xgxCwr0ryMt5ifz8dOZQDHH8QL9mn1m9Yb+90hcPCIsNhRaoGJgIj33E14OJ+VHgaQIXKAFUEFCF&#10;kOcqApSjsIlPV1Gg5EwBoORSdCiTPxEYG/7ckGhuv1C6LZOrR3+TnuIhYfgH1z1n2DqxcTHOUQ95&#10;YfXH1NnXziBPMFF65lvPa+txXX2BwH6TRM9vS7qhWyhnYnjT9/P0xc6Ms3QFJsvZmo3mfvqOXio7&#10;9+XuHXiydjXily9HwtJleLZiFV6uWYe0TVuQuY3QrF2P58tW4NmiJUhYuAjxC+bj4aIFSFjNbbeu&#10;ReKODXiycxOe7trM0R4dRc9Y7SYQTNaT5W76yjsdL+PYAVOmHd6DtIMMbwybKQTTwLRnG8steLFX&#10;ST6Pod9aIFRP9m9C/N412DJpKLYummaAyspIJEw5Xs5EiPQn1hGo2Jdv6FqvGMq0PgwoA5PciMAI&#10;KDvCCz7v5AGVR6ByUUjlu2IorDKHCoPqY4CyZRhUCn1yqIjU9jrqUG9+9+/pEbw8utLL50+Q+iIB&#10;7xk+0589wJktK3BpxyrcidtgQMomBObPFgUWk2mB5EpfUfK+puQBJZiyGdIyGcbSmOOk0ik0ktON&#10;Xz0Il7JvNx4tX4a7s2bjwey5eDx/EZ4tXIrni5cjaelKJC9fg5dLVuPpnEV4PHMunsyai6ez5+Hx&#10;jFm4N2kybk+ciDvTp+L+/Dl4vHIpnm1cQ8DWI2HLWjzasgYJ2zdwFChIOFLbz3xL7iWIDsjhtiI5&#10;jiDt3YYXu7kNAXy+exOe71mPxL0b8JTv+VncRjyJ24Q7O5Zh4YDO2L1qHl7QuQvyklFUlEmo8nk9&#10;FfJ8mNhnAuo12/SLdmZeiZ0fDHkWqBiHooJAyZmK+RpFhKqQyi8RSJ4KuFypQwVBkuxtmgKuL6Kt&#10;RlQJUC5MksmjrBTqJNbLCJRCnwl5BEoz5qVMxnPzMvH8WTzzgxTmV+VIYR51YtNSXN+zznxvL4sg&#10;ZRuX4jBfQ/1LHHKz9L4kKTHhlbQs51KudOksXekYUgjTc/10NEOS3OLl7u2IX7IYNydPwbVRY3Fr&#10;3CQDzNN5i/B80TIkLV6BpCUr8FLlguV4OmsBns5kZ85biGeEKn7yNNwfNwH3tO9vI3HttxE8xjjc&#10;nzUDT1dx+w2rzW0Y3Sh+uGUdHm/fiKc7N+MFXShZo0OFuL0MbXs3m1IgJe7a6Gk3YdpDxzO/V8X6&#10;vo24tmEB5g3sihM71+LJg2soK8lGYVG2CW1lZRrpESI5v4GKeZSWBRplYCEA5s8Vqag7eTC5AHlS&#10;m+dKnjyYChyYrGKAymMnWlUJlm0nTFJlQFkZd3KAMk5lgaK0jdzK5lACqqgknxcoB4841M/PSSdQ&#10;ZXhJoE5vW4VrBOry1lVIucCRlmDS3+hf0bdxmeAKKgOUD5MPlP7hU6M3fVtXjqTRWsLm9bg4azrO&#10;T52MS3SWSyNH4crwkbhJKO6MmWQUP3kGkuYtoRYjbeFypC9ayXIlXs5djJQFy5CycBmSFyzB4ykz&#10;kDBlGu6NHIsbg4bh6sAhuDRoEC4PG4prBOvmzKm4NmcabiycjXuagd9KMAjUcxMGvXzJuNIehrc9&#10;G02ZuIuOtHM9nuygwxGqBAL1iEBplHdm+UzMHfwLju9ch2ea2CVIhUW5Jvl+xf57Y2HiiNuGQKvX&#10;dCo7l2QmMh2YwoHKNxJIruRIVQIVJhciu+zWCx2g7E//hAFlHcrmUi5U2t4FSiFPQBUX5+Eeh/eF&#10;+Vnm4iQ+uolT29fi5sGtOLdpCZ4e32MS82wfKO+XV5hQs7TSFzTzBRNzKeVIWQxtyUyKH21ah9MT&#10;xmN9h45Y16I1Dvfsg4vDRuDGuPF0lgm4PWYirv82BteHjMKd4eMIyUjcGDgC94aOx71hk3Bv+ETc&#10;H6FyAh6OJHxDx+D24BG49OtAXOjVDxf69MeZX3vjZK+eONKjO/Z07YylzRpjXdeOODmZTrZ2BUEh&#10;NAprhOk5c63EnRsJmFzJA0l6umMdwWOpx4oZ6kxCfmATdk4djiWj+uE416e9iMcrdng5QSqiS8mR&#10;BJFCX7kZ6QWg8sNcYXF2ZALTQPWRQBUSHCkIkwEq6kZRV/pYWdg0nWB/q9PIgSkCFSWXEkjGsRyg&#10;tI9yKQuUkvRcQlTCWB0ffwcFBVnQ70w9unsZJ/lpvXV0F06snY97zCc0CWn++ZxOZIHyoNKPYHhA&#10;yaHyb2hKQH+GeBzPOPq6umSB6dgrc2bhytSpuDp2Au5Pm46E+fPxdNEipKxYjYzV65C1aj2yVm5A&#10;5rJ1RumLViN57nK8mLEITyfOQvzoKYSJrjRwJC73pRsNGIZrvkNd7NcfJ3v+goNdO2B7u9bY+Us3&#10;7Bumn40ei0uL5+HRNs+lBFUiE/jnEoESSAnb1hiYDFhqI0wCSr+q93D3OuZPXbFywlCcYdKemfzY&#10;3McTULr/qVGdHKqc8JQRKgtSOftYUwje3JO+Ti4wsg1cNhmvDCjXmSoDKq+YSXleOeEoL2GYU8gT&#10;KHIgqTQCjisBaEHSshzKzlFFvuPHNpWuUxmYfJBcmCTBJveyOVQpXz+vIMcA9fTJQ+Qzl9LMecL9&#10;67h8eC9untiPU3SoS5tXIEtfzWYepbCXLVe6qK9pH6MTafSmr5Cf9L5ezqRcP1Sv2e0ne3fg5tpV&#10;uE+Xer5nO54w9MUvW4rHixYicdkSvFy5Eilr1yF76zYUxx3Aq6Mn8f7EWbw9dgbvjpxB4bZ9yN+8&#10;G2U79qOc9fKte1G0cRvSlzLHmrcAiTPnIGHqNDwYPx7Xhg/DhaGDcWPKBNyYrx/Zn4dbDHnX1yzD&#10;QwG1izAxQX+u0ZwScMIjkCxQJn8yQOm3oxgWD+3AycXTMbJ9E+xdNR/XeC2SEx+gID/DgPFGbkR4&#10;Iq7kOpMPlXcTWI+rFDAS5ERCnuAxoY+hUOHQzjV9LFASgRJMjgiF5EFVESgrC5UrASWYYsJgEKiA&#10;O0m23QD1/g3fEI9fpDdWgOfPE3ixsmjNhXj26A4uMYG+w6H+uR1rcGz5XCQe3+vBpJAnESD79fHs&#10;8xy9XTrOhJwORaD03yzp504i6chBPDuwHy8PH0Ly0QNmkjIlbieSd7DD1q/BizWrkbRqNdLWbUDO&#10;lh0o2nMQpXFHUbrvGF4fOIninYdQuH0/SnYdQMnOA4RrF7JWb2A+tQTP58zD0xkcIU7miI9A3WRY&#10;vcs8LX7pQtxZsQi31yw1v2j3iM6UYGDaged87Zf7dpi8yYY5lU9YPtnFkjnVszj9KBnP7/B2zO3Z&#10;HnMG9sDZfVtw/tAuPOYHTffwNGJ764PkygVKEkylTNxLmFboQ2tGfj5QBqoqgLIwVQpULsGR8owY&#10;atxlvngYTFIQJkFk3ckCpa9dWaBsYm4dyoWqjCM4hb3XBEpQFZcyFyjRp6gIqelJyKNDSYlMym+e&#10;PoyzHFbHrZiHjROH48LaRUy4Ger0C3P6pZTLcqijBipPx03oy9MM+NXzSL94GqnnTpl/3Uw7w/qZ&#10;Y+aPhTJOHzGTjWmESxOWqdu2InX9RjoVw92GrcghNHmbdiNv8x7kb5VD7UXuJoK0divSFq/Gi1kL&#10;8XTqbDyeNtNMIyTMm4fHC1gSpEer6X7r6YjrVxKmtUhg7qSH9BI1uuNI04hAyZ2eMEeMiECZ/IlA&#10;PY1jAn9gK+5yUKK/1Z/2a0ec4WjwOJ0t9cUjFBZmmFstrwiLcSHKcyEPHgMQ4ZGKSwgPFW2TMxEi&#10;TWKqLqC47AGlugeUC1OlQFln8kKcJ6/NA8cd8dll2xaEytySIRhhDmV/Rdgm6C5QSsgF2+u3r4yK&#10;Sgr5BjW8LUBGdiqyOcrLyEhGanICbp05gpPMNQ6uXYY5/bph/aj+BibzO+IEyPtlEo7+9INhBiwC&#10;xZxKM+JZV84h4xJBunAKGRe4fOkcMjXByUQ964L2O4EswXXiEHKOH0bOQYaTrVuRvH4T0jZsQfr6&#10;rUhftw1Z6wnSuh1IX73ZzEk954jv6XQ60+wFeLpkKRLXrMLzDWuQuGkNnmxczZBKOLbSabYRGML0&#10;VH95FkeABBJHmy/378YLAbaL4BCkx1v1W5urPKdigi6gnuxdj+TD27Bj4m9o//n/wqi2TXFq1yac&#10;ObgL2WnefTyFPN16sQBZoCxgEbH/orA5QDkOZd3JU8VwFwaUyaFyywhJmQeVBcsrrUJg8mHzoCqN&#10;qNCW1qUo9yeBXJeyUwgRl2K7EvMybldQXMBPSiEKCnOYnGciIzMZWVR2+nNcOLIXe9cuxWV+oqf3&#10;6ozRLesj4dB2ZJ7Xz9vo5wu9cKcfWpUEln4ZTtMFmQakU8jU05mXNSl6juHSu92if5vSj3/pJxQ1&#10;Esw5z9zsPBP9kwRt/z6k7diFl3Sql2sJ0VrmO6s4Ilu5nmKnryRUmjnfzCG/wuZOjtp2bjF6qpEc&#10;R3BmemDPNuZK2zhi207H2c4QtgOJLJ/v285caTO3XR+B6RHLx9sJJF0rgVA92aN/iliL0S0aGKBG&#10;tG6CnSvm46buaRKmQuZQmgrQ9Iob5oJhT0CVMHcqfUWYqBLfpeRC3lwT3csARXhYSkGH0vxT2ByU&#10;n5QzxAkqHyizHKkrn+I6noSFybqTB5MFihBEJJi8EGihckd+BigXLBcolnK1PAJVWJyPvMJs5Bdk&#10;Iy3jJXLpVBlJCbh8bB/2r1+Oo5tWYWbf7uj6/Wc4vmgmMs8cNg/tZ5w/ZCCyQJnfyjynZf1iCR3o&#10;4hnC490IzrlGoDRKZI6Ve92vaw6LkJl7fXSw3Ivc7uxppB89hpdM0F/s2kvtRuL2nXhOyJJYf7lH&#10;X6Oi9u1BMt0m5cBeJO/bjSTmR5oRl15yZKmZ8ecESP/6+YyOpC+VPmXIespkXL8YrDAnkOIJVPwW&#10;AcXlnevwmErcvxFx08eg/Zd/RZdqn6Jrza9xYMNyPHlwA1npiSjKTzf38sJyJlcGKAsTwRIsUaCc&#10;XInKZ1jUXJNts1AFIbLKLcr2cyg6jpHqZtlv89fl0BpzeSK5piRM7PR8giLFwlRGiFTGAmWc6m2Z&#10;UQlDWtlb5U2uPLcSUIKvgO4koORQOcydBFRm5kvzz1QXD+7GhrnTsGfVYiweNQSdvvscs3/pbO70&#10;vzy2y/xVR+ZZOpNgOsOc6NR+pOqB/pMHvPt2epKA7mSee7IQUapn+3WNCAuuXyRYF8x36XLOXyCw&#10;Z5F28jRSjh1HyuEjeHnoEMPVYaQePWp+WTjt6GGkHdZ9Ob4mE33dDE4+RMCoJIIkKVfSiO4ZXco8&#10;6anEXCFw50Y81r+KWnfasoJgrcQj5kvx21dzu3V4wOR8RIuGaPnFf5n33LXGNzhPZ3uecAfpKU/4&#10;gUtGQUGGgUNTBkGwbLgzYc6HqVKgCIoHlHc7RW6kZeNKBMeFKQhVjENVcCou5zKXyS0rNM6Ux5Px&#10;cquKIEWldRYolYKsHEXKjahiqoQQlbzjaI4jOvsEgpn0pEspzyrmaysp11yUlJGThgwm56nP4rF7&#10;5WIsnzQGhzatxrqZE9GhZjW0++4LHJwzBen637zju6HfDc84zY4VSBwFGnF4nXbqELL1hU09ZeDD&#10;oxvMgknS5Kf+Ey9Pv/t04yLyb1wiWJdRcO0K8q9eoVtdQs6588g+fQaZpxhCTzJ8qk4HyzzNPIzh&#10;MfPEEaTrR1oFFMOzvu2SfIDuRZieM8QZmHzpRzmeEKonOzbg8RaGtE0rjB5tXU6YViJ+2wo83LoC&#10;z/duxrYJw9Hs0/+FNt9+jvbVvqA+RxxDf+rLeCQ9u4+0lKfmt6DyCzK9WXIHpo8CyofKdSMLTlAu&#10;QFZyJ8+h2Hk5xoU8ee6kUMeSbpRDkORSdtnCVjlUahdMnlsJJhcoA5VGcpoe8FVGlasUbNxXyb1y&#10;qNx8nmSehq2FSEt/gaf3b2HzgplYPX08TuzYiLXTJ6JVjW9R++9/xYQubfHiwCbzA/SpBCj9JPMe&#10;hsfko3vMv0XpTxQlPduknEk3kxXe9LRCBKyb55F/66L5k8X8m4RJD9/p2alb17l8jcBdpWtx3WX9&#10;17D+vJoudvkS8i8SwAt0uLPM0fTLvsf1M9OeS6UcZvijeyYd2Ml8iUN//RY5lSgp5HGAkbBNP3a/&#10;xvy1bDyl/927v3klHmxZSddaibsbl+KXOj+g8Wd/QRvC1JpQtWPYm/Nbf4587yA56REy054jNzeN&#10;SjfQhIFkSwtSccChXJjCkm4rF6CgPonAJHgMQFHAFOa8km0GqKh72RGhVRAsC1KlQMmlHKDK6Fil&#10;bxTy6FB8nUIClVeQi+zcLLyhe6Xygj24fgGb503H6pkTcJqdMbX/r2jy7Rf48e+fomfDOuyEJUxw&#10;CRWT9FT9iCph8p6epFMcJ2CnDyH1tP594QSyr5xGFhNwlXpiwYS9W/oL2Mvm3zoL9Iw5gSrUU523&#10;b9GtrhHCK8ijCq+xnXDlE66CK/qyKMFirmWByjjB1zilJzn1pVCGvAPMmzQxyWH+E+VLmh5g+ZSj&#10;NLnTo81yJ4Y7/UUtR4X6N8/7dKoHhOsJcyv9S3rdv/wvNNNfwH7zGVp99yVd+TMMaNUY8fwApCUr&#10;5KUgm8rLyzBPadhRXhhQFp6IQ5V4y4LoQ0CFuVI4UFUokls5yqOTSJVB9TFAWahKqfL3bw1QZVTx&#10;Kx6DoTY9K51AZZonOHMY9q6dOIj1dKe9axYzf9iBXs0ao94Xn+LHTz9Dn8b1zI/BP9iyjJ3HEZfA&#10;OrgNqYd3muexDVgMe/qXhEyO+jSrnqVJUAIlpzIhzzxSfAlFd64aFd6+Rpj0uPAtljcNVAWULeVO&#10;eZf0nb4LyKVD5Zxj6DvFUeEpjjLNo8GaNN1tQLJ6umczk2w9K6XbLppGULhba4CK37gKDzesMiA9&#10;3LjctB+ZOx3d69dGfb7Pn/nhaf7N52j1/dfGqbrVrYETTOozkhOQlvoUWdl6yC7DPEcmoOx8kwuT&#10;BcpVCbcpoixQKl2gXIjschhMUghQciXPmXLK5FYeQFo2IIU4lAvSxwAVA5UPlOdQTMzfvUPRK27P&#10;13iRShtnTiCglKDvW7sMM/r/givMTY7yYres/j1q/PWvqPn5lwYo/RvUrXXzEL9juYEqaf8m5i9b&#10;kWKex94RhYpJu6DK0U9Ca7pAQCkZN0BdNA5VpJvSAurOjQhQBTcV+nxdJ1TMq/LoTvmXmOATKH37&#10;OPsMR5InNUl6yDwCLKCsOxkRKAuS/kH98VaK7+UhgXpIoO6vpzutXY4EutTJBdMxtFUT/MZw3uzb&#10;L9Hk6y9YEqrvvkKb779BK7atmjWRueV9pCQ/RkYWr1dOKj+ECnveM1Fu6BNMAs11JwNSkfOMkw+T&#10;BcqFqTKgcgqzIvqAQxEkJuaqG6h8oHTvzwXKOJWvysCqDCgl54JJKiFQcqpilrqNk5KejLTsVPNN&#10;mDxepDWTx2Dx2CF4cecKJg3sgxp/+S/U/PTvqPPlF+jTsC6T2OW4Q6Burp7NITeh2rsWibvXcti+&#10;EUn7NjMx3mFCUKp+jN44le730VF0D1DTBXIpJuQFtxT26FK+Qwmmwls3jARV3g3mUgx9AkohL18u&#10;xZCXd4652Bkl5/4XF/yR3nNNEzBEJ2qqYDcdagdzpq1rGeokhjs60n398TU/MPdXL0P8miW4sWIO&#10;BjdtiLa1fsDCscP54amGxl95f6Xf4rtv0OYHLn/+Vywc95t5fCU1JQHZWUnMoVKZHiQy9KUTJCcR&#10;J0gGJrmW70xmnqmYrlRE+Q5lVRAAKSgL0p8EKlYm3FmYDFh+8s5RXSQEBqByXcoFSzCpLNEUgplG&#10;oEOxLPVLOVRqegpd6gX0Y/lPHtzE3IG9cWD1QuxaNh8Nv/kSNZg71fj7Z6j96Zfo17g+HtCh7m9a&#10;iGsrZuDWmrnstGVI2L6CjrCKYK3jKEs/+0ynYqKcZsLfIQOVZsnN4y56KI8ulU+gTP6kbxfToSxQ&#10;xqFsuLvCZFz50xW6lJLzCwTqLHOx03SoU3QoApWiv9XXl0WdkV0CBxOP6Ezxm+lI65l4E6IHaxfj&#10;rv48e/l83Fs2D1cWzcCQn+uj9t/+hk4N6mDj/Nno0qgeGjDsNfnmKzoVc6nvv0Uz5lMD2jbDjfPH&#10;kcLEXCO9nNwUQsUPYnoiR3ya7Mw1Yc8A4+RHKgWVwJFDuTC5QLng2GUrF6RsRhLpk2zmKmHwVCYT&#10;9gSRU5q6BYoju3zBpJIqCIEpBiiWBiQfKrlTGV2qkM6YmZ2BJ08f4y2HwYf4SR7XtR0OrVzA3OFH&#10;/Pz152jIT2wN5k/f/uWvGNGuuQl5DzcvwK21s3F56VTcWjWbYWQxw8lShpjVeKZ/dtq9np1MtzrE&#10;3OpYHNJPH+SwX7dqvFsvuudnpgw0wtN39hyg3MTcjPYIU6GmE84zIT/DXExTByd4LIY8jfL07Lh5&#10;1olhLpEJ+DPClCBnUo60bikerFqI+8vnEaQ5uLV4Bm4umIYb8ydjEt/Ll//P/0Ldr79Gd4bypRPH&#10;oHODn1D/y0/RmEA1IlByqlZ0Kv0b+mEeV5ObAkruVFDA0V5eKpVmRnByJjstYGXByi/MRpFcyoEt&#10;CFQQpjCQKgDlgqV6EDQLTmWKcSg/FFblUFZyKAuUZByLQGm2vIRQPX78ECkvE7B87AhsnjERY7u1&#10;Q6ca33IYXR3tvvo7On31Gdr89b+wamA3PN62BPcI1L2N83B9xTRcXqC/zZ+FO2vnE6oldAf97dgq&#10;inDt2eC5FaHK4MhPN4czze8P6CnPc2b+SVDl36RuXI/kT7kEKPvSJeZe+pYxAWM9++xZZJ/miPGk&#10;B1TGcf1ueZw3M657dLqtsp1J+Nb1eMw8KX4NYaIj3VsyE7cXTcf1eZNwbc5EXJ4+BodGDURTflA+&#10;/8vfUI8ADevUBovHjUDPZo2YmOuv9L9EAwLViGC1JFCNPvsrlk+fhPS0p8hITUTiswd0p6dMztOQ&#10;nZMScShJoAga40o+NCr125xmMtOR1uVSgsaC5KpKoMJgCgIVplCgHJgKNFoLgcoFSxOd1p0sVAVv&#10;6W6vmEi+LsfzZ09wjnnPmkkjsXLkUAzjhVzZsB6W1P4Ry2pVx+Lvv8Mshr8j4/ozwV2E25sWcLS3&#10;CHeZS11dPBUXF0zE1WXTcGv1HDwgVI+2ruB2y1kSLuYyScxv0o7vQ/oJ5lWnGAI1m657eRfPIvey&#10;vvx5mfnVZQNSwXVCdY1QEaacixzhXSZc587TmZg7nTqFzOOESb+DcDAOKbrhu5sw6QE6wvSEDpug&#10;pw1WLcb9pXNwh250kxBdmzEWl6aOxLlJw3Bq3ECs79OFIfwzfP3Xv9OJPsec3wZiyaRR6N+mOVr9&#10;WN2s++nzL4xLNfv2azT5/G8Y+UtnPH96Fympz/Dy+SOk063kTlnZychjJ5uRnaBSmPOTbymfYFhX&#10;CgVKMPlAWYAqA0nK4ggzAlQQJLdemQSSLS1UFiiTpFuwfIUCxRBngSp5wzDIfTTBWcb2gpJipHOk&#10;t2REf0xq3gDTa1bDrgY/4mCDGthZ+3tsqP4NVlf7Bkv5ST09fRjityzEHQPUYsJDqNbOw6WF+lvV&#10;8bi2hB24cg5BW8hhOddvXMo8ZiVzLOZW+7Yxr9KcVRzDoL6cedB8xTzrFEeBTLTN/bwLmhrQiE4/&#10;oahfvdM9vnMMb6fpSieQceQIUg7Qlfbtxss4OpNuDG9ej8QtdKZN65DAkdsD5kh3GdpuCKSZ43B5&#10;ykhc0FOXYwbixOj+OD66L9b06cww/inD+N/R7MfvMHXAr9iyaDbG9e6OIZ064If/+itqf6Zwr1yK&#10;o75vvkCbGtVw59IpjvKS8OLpQ7xM0ojvpYEqLeMFR8jZXugrlet7ozvBZEDygbIQ2TKP0ORLAUdy&#10;gQqCFQpUVmlhzHIQIisLUXDZgEUooiEwHCgLlYDS6E4qZJJfRHd6/cc7jvLoVBz6no7bhkHVPsOi&#10;6t/ieNPauNO2Nk43+gFbvv8Ka7/7GivpWEs5Ajo/bxRBYhhhyHuweSHitwqqhcyjZjL0jcfFeRNw&#10;ddEUXF86HTdX0SHWLCBwdIsNywnWKvMDFwpPL/buMDdyn+9RuRuph/WDF8fMbZWM47q1oi+AcvnE&#10;MWQcO0I3OoCUfXF0ox10oi14vmMrnm3bhCeCaD3D6zqGuFXLcIdQ3Jg7CVdnjKHG4jJd6TxhOjV6&#10;AE6M7Ivjo/oRKgLVtxNqfvY3VPvLX9DupxpYMHooDqxdgckEa+7o4ajHvOpHDkTqM/Q14uhW0wkt&#10;q32B3RwZZmY8R9LzeANUKt0qNe2Z+a+XXI749AVQ71EVz5ksPC5ILkwGKG6n0gLlwuNC5CoClAtS&#10;VVBF2sysekWY7JMKMaGvKqCoktceTCpLf6db/f4epX/8gcd3r2JCo9rY2uB7POrRDCl9WiKxSwMc&#10;rv0NVvKCrqj2LZZ8+RmW1Pwel5ZMwL0Ncw1E9+lOD7cswX061b0N8xnuZuLiwgl0KkK1eAquLSNU&#10;K2fj1sp5uM3EWLrLDtGtD80LJdBVHm9hvqOvO7F8pkdRduubKbvwYs9OirDtJXS7tuPZ9s14snUD&#10;EjatR8LG9XhCPV6/Bo/WLMfDFczplszHzXnTcGXGOFyZNhpXpozCxUnDcXbcYJykK50Y1YdlXxwb&#10;2Runx/fH2r4dUfNvf0F1DjRa8kOzdPxwHOJ5/NatA12qJ1rUrIkfGA5/+uwL5lSfo7kmObndTIZG&#10;3dN7mfyYZTzhesHQ99xIuVRRcTZzJYJEMASO60wuSJr3s8BZoFxHsnXB4wKVSWgNUIJHyiwpqABS&#10;BB4HphzKu2FMkPyJzxiouOzeZA6CJZBsacKeQlt5GZ2K+ZNmy//xB97+8Tue3LmFGR1aYtfPPyBn&#10;WHuUj+qAgiGtkdipLrb+8CXmff4lFhCqmZ/+HUvq1cDlRRNwe90cA9X9LXQn/Y2qoGL9rpxq7Rxc&#10;XjIJF+aPx5WFk3FNTrViNu6smk9xPUePt5jf3GHCfI/hSd9Kubt6GUFbjjss763VXNEqPFi/Gg82&#10;cMhPxW9YY34X6gHXPVjNfVYu5YiNEC1bjNsL59KRZuDqzIm4Mp3hbepYXJk6hiHuN5yRKw3vgxMj&#10;ejPceVCdGNWXedRgbB3QhQONT9Hi87+jzbefYRX3Sbx3E7N+G4wejeoyIf8atQhTTeZSdT//HE3p&#10;0t3oZGO6tEP87YvIJTxPHt/F88SHEaCUW2UyBOblp5tvuhRQhSUCRi7kuZGVILKybSaPCgBlZYGy&#10;qgCUhcqtW6iiQBGwUtZLBZoT9gSTSgcoWw9zKcGkqQf9At5rAvX6v//Aq3/9jlN7t2N0/RrY07Iu&#10;Ssb3wJuJ3VBKoAqHtEF8m5pY/M3fMZEXdPwXf8OIv/8VS5rVY1gbh5vrZnGER6gY9uK3W6DYwSrp&#10;WrfWzMEVOpTC36X5k3Bj6Qzc1b+Or2a+RYe6u3apAerO6iW4TTjuMFTdYnlTv7FJ3aLj3FpJsbwt&#10;qX0pHW4pj714AYf9czhim4Wrc2Zy1DYdV2dPxvVZk3Cdo9OrhOo8YToxsh+O/dYbJ0f2wZmx/XFq&#10;TD+cpM5NHIwzkwZh14CuGMlk/DeG8v5ff4alQ3ohPyUBOwl2W4b9JnQlJeU1//4pXepzNPn2K7Rn&#10;e/+f6+LcoV0GqIzMJDx5cg+JhOrFi0fmRzSSNUfFnCqvMMMovyiTZbq/LJA8R6oAE6GxigKkMhYm&#10;OZQUAcoFyUIUJs2cm7q2o7TsuVWsXKAk61IuUFpf8loz5m/x5v/3L/OV9J3soAk/18G2NrVROqsP&#10;fp/eC6/Gd0H5mI4oHNwKN5pWx2SObIZ++jkGsuz51//ConZNOJobg5urpxOKWbizfi5D3iI82r4c&#10;9+lU9zZ7YN3fRAdaN9+40+WFU+hUU3GdQ/ebK+YSqEW4t36pyanM7Q/mP/fWrTROdZsOpZ9HvMNO&#10;VV1A3SFoAuqWD9TtJQs9oOYzV6Juzp9Jh+LxZ0+iO40mMIJpAI4N70uY+hOmATjDkekpQnVuyhCc&#10;nTwYpycNxJ6BXTHmy79j0hefYTKBmlj9C2wbMRgn6Igd6vyI+p/9HQ05wqtjRntMzr/8HK2ZR3Wr&#10;9R2T91l48fwhss2v2T1DysvHeMbRX0ZGoplGyGB7foEHlYCSCoo9l/KWBZFAqwhTDFAFDG88ThYd&#10;T7IwZeSm4RM5k1UELgIjBWEybXIlKruE2xXnI4dlLpcNOLb0FQMUYXGhsq5V9o/f8e5//zeext/B&#10;ilFDMbtjCyzt0ATPJ/TE/8zrg1eTu+HtpK4o//+39VdfciTb1i+olx594du7SszMzMzMrBKXSiVm&#10;ZmZmppSSpUwpU0lKjsxgTiZJVbvOOd+93+in/htmz2kekaV9+j6s4R4c4fazueYyM/dYPRaBeUPx&#10;vG87zG/6T0xt1hQTm/0T4/75TxwYPwRvd6xAwuENbHiqDlNf2jmq1OXDyLhGODSCzvh0gSnsPGE4&#10;xxR3YjfB2o74/ZsJ12YkHaanOiGjTmU7yxSmWX82osAyKe7cycbbqaePNsImFZNapZrYj9RDfI9D&#10;e5jytlOlNiJm40p6pIU03QtowBfROy3Bq/VUo3WL8ObXRXyctzdZML3eKKAmYXXLptjQqhn2tWuN&#10;00xpRwnYqf7dsLhTSwymcg1o0xK9W7QwQPVp3gwD+Pi0bh2xnca94Msn5Od+MovuSumnigsykPYx&#10;niY9By53IeyufHgIRBQqARVVrb/DAupHqDxRmKRG/hICZYX2nb4fFMoZ8sNJMJxhQsVwCawyvwk3&#10;y8x/Cz5mVInpTvv2gBt2vxtuLdclNLrfQEVYNLEsj2V8VpmVJjVVo9ToLGOlweeWf61nygsj5u4V&#10;7J46CvsmDsXuSSORuGsV6g4tQ8OmKYypqFk/HmUrRsA3sx+u9myNsT/9Dwxt1gwDm/6Eyc2b4vjk&#10;YaZR4vevQ/KxTUg5qdS3hylvP1PfYXxmpBOuTxcVVKrLhOsi1ebsQbw/uYfeagveEaz4g9uRfFQm&#10;nkp2is8lNB8VZ483RhpBS9OWcH3iVqqVevyI+fsNAfXhwE4q1BbEMsW9WL8Mz9Ysotlegpes6GJo&#10;xqVUrzYsQczvy/Bu0zK83bwULwnSK8Ybxt3FU7C6VXOsY7FxuH0r3OjYBk96tsHb/m3xeGgPzKOv&#10;6vXzT+hBoPo2bUof9TP68hhM60nghvbHk6tnUFSQDlvhZxTmpTHSUUTV+kh/VVyUaaZlSqhYXipW&#10;VKWkSt6AQLK2XgKnsG5r30GgLGVySul8TKsMAxPD4fs7mjgIlCPog8ByCSjC4Qr7/i3cguuH8JQr&#10;9Fwfij12FDptKPHwQ8NUKz7uY3nqrYjAR1XzcuuOvI8nyPcPBc2QQmbaB1zZsQn7xo/CgQkjcXTx&#10;dPqgffCd3oia7dPRsHU66n6fhJq14xBeMgTuyT1xtEtLDPrnP9CfB3MAD+zizu1xatoIPF43h95o&#10;tVEppb5PZ3ezyrOgUtpLv3IIn68e5fYwgSIsl6gsF2m8L1FlztMnndqHBFZ9sQd2IJYlfuLhvQym&#10;MXqm98cPETKmuJN8DUPpT2bdGHaC9J7PS9zH19EzvaH5fvHrCjyTEhGeN7//QnhWImbTKm5XEaBV&#10;iN22CnHbVyJ2KwFjRxBMLzcsoFotwr0lU7CKqW4lO8y+dkx3HVvjYa+2+DC8M4onDsK9kf0wvNlP&#10;6EegZvTryS33mQaHEcLpPTubmYSkVw9RXJhOQ55rgCouzCBgGfj44R1yc1KNUjmcrP40pEBILKjY&#10;fkxfbvosD6GJQqV9KyJqZACywU4wf7xtRTGa2ENeKBwKNroj7KVSRYOgMf47YArBocccVCibswQF&#10;pYXILeQPsBfCGXCxcgtT5QiYUp62DIefn8XXFZYW4fH507jAFLB34mBsHjkAp+ZPQ9qpXXCe3YzK&#10;vfPxbfsMfN0yneluAqrXjEV48SC4JvXC3s6t0eefP2EQYRrXtjnW9umGk1OG4f6qGXi9dTkSDv5q&#10;VCpVae/8XhMfL+ynQllAZVw/xjTIlMZI1WrIK/RKV0/i0+UTvH0c788cQRIhiiMksUxfcQf3Ip4p&#10;TKeOxx/cYyJO+wd4Hz1TDCu5lzTdz39fi+e/rcQrQvOanundtnWI3b4Ob7ewsmPEbmOVt3MdDbti&#10;LR//BW8F1OYlRqXe/L6YVZ6AmoS1HVpgETvM5lYtcKpNa9zu0haJQzuieEof2BaMxa+dmmNCmxY4&#10;vGYZNs+dhmE08cMI1rj2LbBsxABcYKpNfveYHioDbkJVUsytMxeO0mzkZCYj43MiCgmY01VoRtOd&#10;nmIDjBV/A/U3TPRL3ig0Vvw/AaX7mjiCHirU3+Gk21c4zJZQ/RBRmBr3CYcr6EUxgSomULaSAmTm&#10;fEZC/FukJsfDZmMvoNFzkn47qw+boxDpH+JwevVinBw9AFenj8K9Db8g7d5F2O8fQ3DfMpRvm4GG&#10;3TPxldu6zdNQu3ECataMQ9miQbBP7I3t7LX9WdmNpdTPI1y/9+uB45OG4s7yqXi5aSli961BwpGN&#10;ZuwpTSp1XqPn+6hISnVMf/RUn28cYzB1XTuFT9cI0/VT3D9DyM7g8/XzSLt6jnCdxYcLp5F05gSS&#10;Th1DPJXoHU14DCGLYVp7u58w7dmOtzTgb3Zv43Yr4vduRdzuTYjfw9hFM75jPbes8LifuJvVnqaB&#10;dq2jOq3hY6sI1QrEbFlqgIrZpLQ4H/cXT8SmHu0w86ef8Qsrup2tW+IiVSqJxUgRgQovGYl3E/pi&#10;eqt/YPu8aXh5/gS2zJmCwT/9bxjV4h+Y2qU1Dq2Yj5sH+R0f3kQRTbnWnTtsWSZcpTlm+yX7A7Iy&#10;37PNcoyvsrsLqE5RsP4GSeEkTHZ3kYFH0JTIi3H7I0jR203sAaoGU56DWyfDAssVgYvQMEXZAz6U&#10;yi/x/lLmVXknl89F/8SgIStluiuwlyC3IB/5+TnISklEzOXjeLrvV7yhH1KPjN+xDlfnT8TZcYPx&#10;aMYIxCwYBdvVU/jTXozat7cQ2D4XdTtnoXYXU93OmajdTDP++2TU/TYRtWvHomzJIDgm98XuDi0x&#10;ikDNZK9c2b0DNg/qiWMTh+AGG+L5bwuY9lZRRahSR7cYL5VGL/WR8UkqRWOeevEAUi4zBRKo9Bun&#10;kWZgOkXAziLj5gVk3rqEjFuXub3G+67yOdeQfv0KIbtEyM4j5cIZfKBBT6GHSqE5T2YqTDp+AElH&#10;mfbYiAn7tyJxP4FiFZnISGIk7GFFuZswMeJ5LOJ2ruF2tUl7cdt/wbstywxQL9bPxb3FE7B7YFdM&#10;pU+cxcJDBv04vdT7QZ35+3uhgoWJa9lovDy4GasnjcXuhTNw4ff12LlwJiZ2bIHRzf9PzOxBG7Bu&#10;GW4f34vYJ7fZHnHIzfqAwtyPsOV9gpNAeRy5KMhNNWpVQLUqKM5EkS2TlWAeASI8hEsgOQlKqSMf&#10;LqqYw1OEEqZKmwDkc/4OCyhFEwfTk6KUYTfhY9BXGcAIlXncSZD0mJv7BIug2ZnCnExnbppuN4H0&#10;OFiS5ryH8/lVFJ/dgdKdK+BcMRkFM4cidWwvJA7pgrjBHZA5czDylk6C985l/EHivY/Ow7d5Kr7u&#10;mI7KHdNQv3MqardMQTVTXb1g+nU8FYpALR0Mz7T+OMCDNplmfCGrn/W9OmP7sF44NmkIrswfi0dr&#10;Z+HN9hU05+uRfGQzPhCoj2d2RWKPGTn/KKAYn5j+0qhOgklQfb55Fln6e1d+r6w7V5Fz9yZy7txG&#10;NiPz1nVkEK7PBOvj5YsE6xzT6BmknDlG70UPpQVxx/bxM/cwaMoPb0USjX7igU2E63fE7d1I9fqN&#10;YFGp9qynSllAaSuliqa8p2tm4e7CcTgxpg9mNP8HxjX9GXPpj/a0bYkPw7rAPaMPyhYMg3/pMASf&#10;X8OXjwnYs3Qe5vbrjtdU15dXTpnhgzEt/wfm9umIfctm4/qBrXhy+RQyUumfpErpCcjLSUEJTbuL&#10;KdCuSpCmXemxsCANeXkaFGWlmJ+GIj4nMzMJRYTN7sxDif0LSgmc3SuFsqLUo20Rt4pCNCmlEpUG&#10;3Sjh1sawc9/OdFeqyo+VnKo1lfh+GnEZN7+b1YGjGIHCTAR0VZPHV+G8cgCOvavgWTsDgfkj4J7S&#10;D7bxvZA1vAs+9G+HFBNtkTu5H0oWjIT7yn7UUfkq3jxGYONEpjaCs2UGarcy3W2dgprfJ6Lm13Go&#10;2zABtevHGqDKlw1FcNZAXOjdAbNpSpd3aovf+3TB7uG9jUJdmj0aD+ijXm1ehrg9a5F0WOuhttFL&#10;ESamvo9npVRMfxpFpzH/dPkIPl2hSkmdbjLV3TxHZaJC3RZUV5F9j0DdvYOce3cZ7OW3bxKqa1Sq&#10;y0jVX3cwHaawyks5w6BSpRCqD1QErbRMPEKgCJWASqKSxBOqhP2EiRFPoOJ2rWYqjKgUgYohUK9p&#10;yJ+snonb9EhnJ/bH/HbNMOKnnzCm6T+xrk0zfBjRlVVuX4QXDUf5wiEo3bMSDTVeZCe8xe/TqGqr&#10;FuH17ct4fvkMlg3vh4lt/oEZnVvgtwnDcHTNQjxh8ZEW/wx5BCQnOxnZWUkGngJWhF+y3xOiVNhL&#10;CVexqsKPSE+JQcyLO0hPe4eC/E9MjYSPylSq8BTQ5tCbuaVUFlS6T9HEVaYxJasS89IXaQ2MTl8K&#10;MhUFs1LgfXMXTnoO7+kd8OxfA/fWhfD8NgvulePhmz8Q3indEZjUDaHJjInd4ZnQC18Gt0NWvzbI&#10;G9gJxcN7Ird/exSP6QXv8okIHdmEGnsBqtgjAnsWo/r38ahkeqveMhlft1Kd6JlqfxtPmMajnlFH&#10;oGpZ5VX+MgIVcwfj1oDOWNz8n1jTtS22D+iO/aP64jiN/aXZo3B3+XS82LgE79hgiQd+Y4W2FSkn&#10;qFIGqL34dH4/UrW0RQrFKu8T07IUSqkv49Z5o04ZTHmZt64QoOvIuX0L2XfvIvv+PQNW1m2q1c2b&#10;TIGXCON5vs8ppJ6jmT99DCmnWAUSKK1oSDyyzUCVeGizpVQHCdYhpr+D9FV76aEIfOKedfRVTH/y&#10;Ukx5r35jo0eAujBxAFZ1a4fhP/0TQ6jGS1v8jNSRPM4EKrhkGKqXDYd77QS2TxJeP7wNXeIo+/1b&#10;PL97BU9vnMcDfpdlQ3pjVqcWmNq+GeYxBa4dOxgHf5lLxdqM5Oe3Yct6D5ctm0Y9hxVgGj7EPjHA&#10;fYp9hHePLuMxj03S64c08YkGMIcjB0WEqkiVo+MLihg2qpUFElMhPZa8VRN3zF24XlyH4+4puK4d&#10;gvvsTrgOrId7y3x4V42Gd25vhGb1RGhmD4RndEfFjJ6omtkL5dN7ITStJ+/j49N6Earu8I/vBueo&#10;Liga0gG2IZ1gH9YZzuFdYR/TjR5oNMr3rEBDwWfUhgIIXNyN8o2jUCOYNk9G/Vb6pU0TmerGoXaD&#10;1InBdGfAWs+098tIlM0bjBdDOmNVu+bY2L0j9gzujoOj+uNEBKibiyfh8Zo5iGH1lHBgA9PQZuOj&#10;VPGlniFUVCgzhBAZNtCQwSdWeenXo0BdRCbTXubtqwxCdec6gbqFTEb2XarUnVvIIGifb17iay4g&#10;/epZfIpCdUbDCRpm2MXP1XjWdiQZpdpiVEpAJRKoJH6vpIP0UkzLcbtZ/dFHvdu23AD1eOUMAjUO&#10;5ycNxOY+nTCRhcegn3/GMvqojDE94Z/dD6FFw1DBlBdeNgT2m0fw9tld5OZQQQqzEfbbUMC0lvz2&#10;KQ6z8Fk5tDcW9e2MGR2aM5oZwJYP6Io1PGZbpo/GkZULcHH7elxh4XCcKnZg0TTsnjUWO+aMww12&#10;hI8xj5CbkYRiAldQ8AkFRUyN0bRHE2+nQkmxbNzaeFvRxLtwEPyLBiKwoB+C83shvLA/wgv6o2JB&#10;H1TO74myObxvbl9uGbNZZTBCs3ojPKsPgoQqTJiCk7vDO74rvOO6wjO2KxwjOqF0OGEa2RnuMZ1R&#10;QZmu+X0Gaqh232urUfb2IUK/EaDNVCOlN4JUw9RXS3iqf2WKI1QCSf5Jaa9uPSFbQaDmD0bS6B4s&#10;m1thU7eO2DuoC46OHYBTk4fgPI3+9UUT8HDVTJbtS/FuzxqqBFXqBM35qR0WUFIp+igBlX6FKYCR&#10;ekmp76RJeZm3mfKkUkwdGfJS966Z1Jd95yYfu8Fg2iNs6TcvGqDSBNSlU0g5x5R3VmNUFlBaJZp8&#10;dBv9FIPb99x+OEq1PLIF741SWUAlUK2U9t5uXYYXrPAE1C0CdW7yQOzs3wVz2jTHQKa9lW1bIG9i&#10;HwQIVNmCoagkUJVLCdTWBUx5T83ZLm5nAVwuaxLYT3OclfwGF1kMnN68Eue2rsL2OROwalgfzO3a&#10;htVxKyzs1BLz2rNS7vgzlvRsg1X9O+K34T2wc8JAHJo3Htd3/4pXujjsmwd4T+XKoPfKL0xHCc28&#10;qQp/CCmVzc3gtknlksH8kv3ZWAOYmwehfMEAlBEq3Rea1xchwhQWTFGgBNPM3iibyf3pvRGc0gO+&#10;iV3hn9gNPiqUZ2wnRme4Rnc22zChq18zAZVH1qPB70Wd34nAwRWoWzuCakSIfhvDNEd4mOZqCJPU&#10;qWbj30DVC6h1vH/lKOMdPo7tia0sjTd3b48DQ7ri5ITBODN1GM5NH26M+X02yovfFuHtDlZQVNqk&#10;o5ssoOSlaMyV9sxoORUq49pxfGbKy9S5chFDbgF1CZ9V7VGlBFSmLjXNyJA5v83qj4+nXdPwghSK&#10;FR+B+nD6AJKP7+Ln7aBC7SBcu5B6apfZppzYyXQoqLbQsG9E8iEqFSNxvy7JuBoxTHnPf52HR/zu&#10;1+eNwZlJA7B7QBcs69gGw//5D2xg49umEqa5A1BFhapeOgJVK4ZSpcbA/eKKuRiblqYEfYUEi2HP&#10;Ryhsp/n+gIRnd3CRahN7n1Xqyzt4eOYAzv2+mpXhSqNIv08YhA3D+2D90F7YPmkodvJYHl48FXfo&#10;AZ9eP4nkmIc09G+pgh9QXJIJ2w9AldKoK2z0UwYq7jcJzO8D39xe8M/pzR5AQKg84VnM1dzqdmAW&#10;UxsBikIUmsHnTu1OZaJ6EagA1clP/ySF8o2nUo1jNTKmkwEqwPtqFo9ExTr6pJgH+PPrV1TFPkB4&#10;7Rgq0ShUUXlqfpMiMTYQGoIldTKAKdVtoGGXMSdQ1atGUTkHI2NcLxykMd/VtwsODeuOk+MH4+y0&#10;4bhIU36ZjXF72RQ8XT8fb2jO3+5ahTiqgRlCOLXTAurcfnOGcTqVKePqCWTeOIOsWxeZ0q7gCxUp&#10;5x7THLdZd5n27mgriKz9z/RWinQ+X0B9vHya1d4JfDhDQ35KS2R2E1ya/9NUQqqhPu8jbwusD8e3&#10;G0+XfIhAMfUl8nsl7FPFZynUs/Xz8PCX6bghoCYPwL6BXbG6Y1uMp4/aQVVxz2CHZ6evXjwcFUuG&#10;G6AUpZtnwZP8CC56Gz9L/XC5Ey42rIdpKE9GmxXap6SXuHnpGF4/vYkUqk1RTjKcNN8l+anIT4vF&#10;59jHSH56A+/unseLq8fw5s5ZpMQ9QGZ6LIqZ5hzOL1TBXBOq9qIglTqsrVQrGk3C9EOCRdAECEtg&#10;Wg+EptMz0Sspggre1nOU5kIR7xSaSqCm8T5ug5N7GA8ViKiUd3wXo04+3l+zmoZ6/yo0eN1oCPkQ&#10;PLQGNatGovLXMahaNwrVBElAVW0Yw9Q3gamR6kRjXs9UGB020DhUFT1UOYHKoek/1qc99vTvhiPD&#10;euH4+IE4x3SnKu/yvLFmPOrx2rl4uXExYrb/gjg2WjwbMPlYFKrdZnlwuhSKBy/z+imabVV3F/Hl&#10;Pkvx+9eR+/BmJG7jywP6p3s3DFiKTFaAMu6fb0RSnoHqGJWPqfP8QcYBptZ9BJcVJYHSeYIpJ6mQ&#10;LA7esyB5H1UoAxQVitVeFKj7y6fiuqq8KQOxf1BXrOvcFtOa/oyTvTshNGcgKqlQFVTpysWEaTm9&#10;1KrhqFw5As7N05Fz8zAhv4Dc1w9QEXbA5yuAs6QQX74kE4IcOGmi01Pf0WQnIZtAZWQnwVaaCac7&#10;Fy5Pntk69DyGw5lNNcowilRCM2735KLULe+kIDgErDH4vtF9G5/bJDRDANEHEaTAVCukQtEIR7YG&#10;NN3mc6VMZfROZVN5ewphYwimEAEKTuoBzzimvFHt6b0GonotjfaDC/ij4SvKMxIQ3EDvRJikRJW/&#10;jiZQY1D3+wRUS5U2TyJQVCbertdwgtSJQFWvHo3KZazyCFTB5N4407cdU0I3HB3WGycnDqJ/Go7L&#10;c8bg6oLxuLV0Ch7RmL8gUG+2LEesSnSmvviDG6kQW6gWWomwD58vHyJQmoo5QYXS5ZotlcohVHmP&#10;bhmg8h7dZtwxYFlw3aaCES6mwgwac42qp185w7R3gnEMaRdp8i9qVQOrSH6GgYrqlBoB6gOBMinv&#10;iKVS8fRQ73auMqPlT9fNwV2q61WjUARqsIBqg7ms8u4PZUE0tz+q5g1C5SIBNYSV3jCrk60ehTIe&#10;R++2mSi9eRDJ21bhy7XTKC9zwEsFKSnKYoWWC7f+T89XRJ+VBxfhKbVnwUZotC0hWI1bR7aByFbK&#10;rV1DBRZEdr6mhLCVuBjaMmwEz6bna59bRZOy6T0IiBSnB/ws/wNMX8Ep3UxKUyVXFgndttIc96lK&#10;YT6/nNtyQUWQQlQoAWVUakIXKlUXNCwnCJsXoCb/E/6srUXw9hFUrBxu0pmV3sYSJhpvAqTbqvLq&#10;tGXU/2bBVEN1qiVQ1TLl8waidGpfXBvUyXiMYyN649SkwUahBNS1hROY8qbiIYF6tmEhXjPtaQgh&#10;bh/N735WV0dU9e3EpzN7zRLhzzTn8lGZ+peCCFDZ964SnBsmokD9O1S3rLR454oZVf98/RyhOo20&#10;yydo9gmVlsrwvXWihBb1SRFTTmi58VajUPJO74+w4jvwqxk+eEevp/m8JxGgLs0agVPj+2IfC45f&#10;6RVXtf4Z78f1Qfm8fqiYP4gFzmBULWYsIVjLhqLsl+EoWzsKoTXD4d42D+EXl5D4y2SU0DP5QjYC&#10;8gVu8196DE2vMBU6lb6oKKWlWQSJ0EiFGLrPbPW4INJtPY9QNUIUAUf7xYRQEb3PAmpad2sIYAq9&#10;0ISuVBgLqLIoUFIipTiab20blYnwlDG0DRKicqpU2WQ+j2B5J3Q2z69bOgqVJ7bia3UZGjSutXMR&#10;K7ZR9EsWULU03yYIlIHKGHMqFo25GdCkd6pZQ9O+mp5r+QgDlHtaX9wf3hV7BnXGsVG9cWLiQJyl&#10;If83oFbPbgQqRpOwu6lSTC/Jh5lyVG3RKJt15zoxlGkvi0BlM+VlEZAceid5KIXgEUz5j+9GoLLA&#10;ymFa1OPGvN+kSmkeUJXi1ePcHkE6VUrvLyW0gGK6M4ZcJ0kQbEKVwCrvHdPdu50rTcqTQt1eOgkX&#10;pg/DqXF9cZD+cCO903ZWtMU05FUskMoXDqZCDSJQg+ilCBUrvYrlQ1C2agTC60YguGoYvKc2I3D/&#10;JD78MgWBzET4y13WVAphchmY8hqB+XG/1KgSARNcEZAMTIz/DlM0okAVRaAqosI1CdNgB6VKMtYE&#10;wU91CdNol1GByvhYOVNdGSMs1ZrKICjBifRLgo8glREkqZQixHSnx/Ue5TP7oZoHoPbeefz57Rtq&#10;kl8ivIaA/EojTmAs72SZcnmmKES165kOFWtHo34d76M61a6ksV88hKZ0IHzT++HVqG44MLgLjhCo&#10;UxMH4IIUat44XF80GXdXzDBAPWelF7N1OV4z7Qmq2N1rkSCDLpWiYsjbaAVnOtNUJiu9rJvnjDm3&#10;pl6Y+qhCAkoA/Q2UpVK5UjBClaXhhRsE6romlk8hnUCZJTKXj1gnSJyTMWfKM/5pc6N3kiGPp2rG&#10;SqGooDH8jk/XzcOtJQJquKnyjozojg3d2uJUr7bwzhxA/9QflazCKxYNNApVSaiqWKFXL2WVvmIw&#10;woSpcg2Bkj99eR22k1uRsW467I8uw0NzLW/kCZbAS7gcLPFLPV94H822AceCSPAYgKhaAssEbyu1&#10;/ahEBiLCEwWqWPuMInquJlKmEAEKsPT3je/EbRfCIqgIz+SuJsoJVplUa0pXQkP4CJOUSDBV0JgL&#10;Ju3rvrBGzpnuKmfrhw9BPcvOvxoaELpzwkp3TGNVVKFqBaEy407rBBCVaM1oKhIVzMA0FvVrx6Ge&#10;ClWzQqXyUFPl+Ph58WO74+iQrjg6ug9OT+jPRiBQ88fh5pJpeLByNh6vm2s81CuW42+2rjBAqeFi&#10;91lQvdd40PEdrMT2EagjTH30Uaz2PhMMTb9IpQTMl/tKfbf+G1i3kfeQ90nFmCL1fA2KZpjXnzBG&#10;X1B90mj8OVV9VrpLYnWnNJd4wAIqbj+B4vdR2pPXe8RC4vrCibg4YxTOTh2EoyN6YHOPdnhGsMLz&#10;CRDTXbUBSj7KCqW9aqa9iuWCaihCvwxFePlAhHb/goqU5yheOxWF43sgfWIv5KydgyJ+N0/ue3gD&#10;WrJSxFSmKo1QKc0p7FY0wsQwfoqASb3MVgARHMFTrKkawaTbNsvENxEgUiRBpPCP70zlkfooOhug&#10;KjRMMKkLgWGY++m1+NwyqlFYEEmpBBijXD6MYFbMoEQvG4MG/dedTsk5tN5UdxoCqCIw1YSoeh0B&#10;UtBY1jL0eNUvw1BHsOoZdUx19VKoFSyTWdmUzenHirMvPkzogVNDOzM19MOFKUNwedZoGvIJuLN8&#10;Jh6tnmvU6eXmpSZeb1thIoZeJWbXKqMMatT3x7YZL5V+jl6KKpXBlJVyTstbzhh/pIpPBj0KlYCS&#10;Sn0RTFQoM7SgMSuqWqbmAKlw6deU9uSjtH5d/knDBRot34wEwqTPTtivU7kIFqHSNnbPGpOaH6ya&#10;havsFFf4W1TlHR3REwd7t0fmVKrToqGoFjzyTSblDTZgadxQ44iVSwnaMir48qEIUq08vK/m1R2U&#10;E2Y326ZwYFuUDGyFosFtUDBrGJz8fs6C93BrGa+ryJzGLlUyyvRvQai4NTBFIgpPFKDofjQMUFIo&#10;QaWIwiSwBFDZZKYvbsupThVSKD6mdOenCpmUJ6DGU8kmcJ+psIJRxudXT+uDitVT8UduFmqKsxDa&#10;MIvQjEAVQalmVFGJqglWjVRJoAkqprY6lsF1v4xArWLVaDQQqtrlLI+ZPstm90NgSi+kT+qFy0x7&#10;ZwTU1KG4znR3c+lU3F85B883CKZleMV094IK9Xr7CryhQhmgGLG717Bh19PTbDYV2KczrMbOMPVd&#10;0F9lHKdJP021uWDSWTaVSlVdzn1rCEGRTcCyH/ztoUxo2Qu9VMb10/RQx6wqj+qnAdVkXWPhwG+I&#10;1RyegdkCyvgoQiXlfPn7Eqbq6VSoCbgqoFjlHRrWExdozN1zCBB/u1JbpVKdTDlhMnAZsAYSqoGo&#10;WEKoCFI5IzivN3yHV6PiyTW4aBFsw9uieHgHeId3gXdEZzgYBXOGo/DMTrgz3sHnoZfy5Jp0VsLq&#10;rvSHKCkhRDaqEMMWiWLBVGxFEaOw+HMk0umhCEVUYUJKZZEIEhjdL8UJS420ZTrU/YrAOCtCjKBG&#10;xMfzPSZQoQhUkF6sig1ftXE+/rSXoOpjLI3jBFQzz1cTmGqmPgORghDV8r4aqlA9y2CpUQ1L4hpC&#10;VMfb9asI2gq+hgqlAdcA0+uXyb1wc3QPnCZQF6cNx7X542nGp7O6m4dXm2jEVYorqEhvaMjfaqxH&#10;UxwKDSNQJbQa4f2x7fRTu6yBSCqVyv7PV04xdZ01qiMFElTZ9FM5AskMemo8ivfdZcq7c9Wq9AjT&#10;5xvnCOIpKh1THk25BjiTmeoSD280AMfuEVACaSOrTcZha3BTg6/PNi7EHQJ1Y+EkKtQo46EODumG&#10;pxNoJxYONYokvyTfJIiMh1LaM0BRqQhV+UKCxdtlCweggn4rsIzH7e0D+H+bA8+Ijiga1gX2UZ3g&#10;HNkBbs1iDG0H2+D2yJ07DHnHNsARfxduKo6mbkp0xgz3bYRJUWz7jIKSzwYeA5HUSPtFVCitpdLS&#10;F97WtkmIcAigsECKwOIfSy9FSEJGef5+TGHuF0SR0H5oDO8bS+gElQw7n1cjb7V5Ib67HKjiDwuv&#10;oCqxxFVKq/xlCKroiwSRlKh6OfcJkZTIbAUUPVMdbwuyOgJVu2QYKubwQFH5Cgjr/TE9cWbCAFya&#10;OYJAqbqbRh+ygL5phWkkVXbv9q7FW8Y7NuY7mvK3O1hVadmIfEwUqJO63oGWChOoC/I+TFlXteBO&#10;c3uWAmk6JoeKlKmhAimXlrdEgeLtz/RQ6awUP984aa7cq/GnDyd3IIFVXbxSHb+DVhkkaAUEU2Di&#10;0d+ReEQV32/mez7RyQkrZ+Ia0/ZVAnWSv+vE0C7Imq50p2qOUC1RUKkIVQ29aRUBqqCnLJuvaTJu&#10;GYIrNL8fq+EB8M7qhcq7Z1B+/TCLpJ5wjugEB2FyDu+IUqqVmW8d1h72kYzRHWCj8S8+tAa2N9fg&#10;LvhExSpAkSMPtmKmPIJTXEzAIuAUSY2K0lBARcpnaNJY83wKK+UxjVnbbvCP6wzvmI7cdoJ3bEeq&#10;kNSHiqVtFC4DE72WgoAFfwSK/kYg1lBJKnauwL88blTdO4uwDgYBkTpV00AKIhltwWIG6Sjh6nmS&#10;csEUDUFlwFpKGGlMg/RmpdP74OWEXmaZx6WZw3Gd3uOOAWqeqeqU1mIF0t41iDFbKgTj7S7uEyyN&#10;nGsaRMbcVHsEIO3cAehqu2mXCBRTn5kw1ipOwpKpVQgES2lQAGVFxquigMmYa4He5+t8jSabz+7l&#10;e2+zYNqvzyZQ3Gp9lqaB4jV8wFSowdYYfqenLCDurJhGoMbiEivWYyw07oxjtTyXhtuoEo+Njo+O&#10;jY6jvBNhUpTP7YfyeYRqnrVVhOb2gX8m2+vkFtRmJMKzYjL8bFPnyI6wD++EkqEdjToVD2mPUk3g&#10;sw390zowVXaHa2F/5P8+HbZ7J1GaFccU+Ak2l4YEckzay6dS5RMuQVSoM2sKBBThKhJQaUx5PyiQ&#10;APGPsdRJ22hE1UnPK5NXGkf4CJAiClN4HN+D2/Lx9FAErloVIKuYP91ulJ/dgfLF/ak8LGkNTDww&#10;RpWGUpUsNZJcayugzIETUAStngrWwLT4nV5KvTRElXLN7IO4Sb1xfepgXJ87BrcWTcDdZVPNCLkW&#10;2OnsF7M8RI3JRn23n2U61UFjUTplXZ5Gy1rMXJuZirGuh6CKL00L0TRASahU9ckbaRWCfJJlwKOr&#10;OgWXlgsrLKA+yT/pZFJ6MymQTutKYBgDTjVKPLKZ6rQZSce2mG3Cod8N6M+ZpgXU1XmjcW76MFwa&#10;1x+fpmmynkCZ1BbpYFIpKlH1fKoTQVKUz2bxw60m7s3kvZnM720GqgN7V6DeVQwf1VID1nYqU8mw&#10;jgSqE4HqgOKB7QhVB5QyFfo1EzK3F0ILe/H4doKd1XrJ0lEo2rUYxXdPoIRVoy09FiVZCSgpSEEp&#10;lUlTN0U07XlMj7mEKq/wE5oobclQK0Txv8PUmbc7/Zs6lUVCqmWgGmOBFYUqTKCC3K+e0huVPJB/&#10;OEpQRr9QxTxfy7xu1GmZZFxGkzCZNEclYkqr0zKXxVKuIahnSvzXmrH4a914KhRft0SpbwwN6Aj4&#10;Zw/Apyl9cG/6ENxaOB73l03BY6aMp78usCo6+idVTwIqnt/Bio0GpHh6GKWiRCqFTk0XVOkaj9Ig&#10;p8401lopbgVH2lWmMKkUI7qiU37JDBOoshNokW06n/ORIKZQnZJ1xRdNrRykQjHiZMTppRKObEIi&#10;YUqStzrK6u/IVgL/myke7q+YgSvzqFBTByJmXF+4pw9EeMFAy5ATpBoeq2rCVSVlMtMw3LJzVbBz&#10;lUUn7zXXSqDKZ9NuTOsF/+Y5qPGUIPTsNvw0957RnVA8qB2KBjLFDexIoAjT4I5wUbU0sR/QvO6C&#10;vgjO7c1ioBtcM6hek5kqp3eHje1UtHYcin+bCtuOhbAdXIOi8ztR+vQiSj6+RonWTNHEG6D+e/iY&#10;U32jLbgE049QlTM9yqgLKkEU4JcMEj4plUKgBfhavU81zeefpUUIsrqppheoFRiEp5olrqCSAmlK&#10;pfaXUWjgtoFq9J0m/A/tLx8D/7wRSKGXeNyhBV62+Rkfe7VDmL24euEw5vz+iJk9GHcJ1AP27qer&#10;Z+MFKzyNPb3ettxUdFoTpfEeAWUaWGuRTINajZp0bJu5FqeZzL14kIb6iDnNKk1nG18TUCcMVJ+v&#10;W6s6BU0aVUtwGcBuW4vyBJju19oqXZgj6TjTGj8rnqoUd1ifLaAE8WYDW7JWHmg6hik39sBGvNi0&#10;BLeXT8PluaPxdEpf5FF9g7P6IcxOqGJEI+JSJwOUQCJQRpkEk2Y5pvU0c60CqkyQ8bGKmT3hXzkW&#10;lfmfUZmdBv/aaXxeD9ioSAKqcADB6t8O9kE06jzGLnoqD4suAVm2sC+PPSvF2b3g5ft4Z/aAb2Z3&#10;+Gdp2w2BWeRkBitGglYyvQcKCHnhjgVMk8fRRKoUhSaa+gSToNJjlmpZQMkbGaDkuXRbQCklcj+o&#10;1/O15VKuUXxPVhLlVIq/SgsRYg8VUDXLR6JKELG36SDJQ9XTU/2xjkDxx5cvGArv1L6wjeqBuK5t&#10;cObnf2D/P/6JEz83x+NWrfC62f/A576daVTHwDF7IJJZoTxYMgGPf5mOZ2vnmHXZbyPjTho2kDk3&#10;/uWHBn1/Qg261TSsFCpFS07ORBbemakYnWbFdGdOszqOVF1ZmKHz9zJuUakY6dreJlB3aNzv0JDf&#10;OGOdjnVFpl4X5dBqTaU0QUx1ZCRqHo8gJ5/gZ/M76HvIx+mCaALq1qoZuDt3BI14f6oCO6xMtjHg&#10;Vuqvpo+q0dSLVhzMZrqjIml2Q9NhUqmwVoRE16pxWzGnL7zz+qIq9ilqygIInNtD5RkA/+TeKKZ/&#10;0thUYb82KCFc9kH0VrzPMaIDvBILejANPfjn9IRnRneqZXc4phCgaYRqBuGdw8/jY6FZXeHnY64J&#10;XVA6tg3bpIeAsjxTVJ3+TnmCygIqCp2qQcEkcAxEVKRoqjOGPBLBUbyfxi/Eg/Q9Ox1lPLAyixVM&#10;a+U8SAKpgdXb11VjTCr7MqobYgnQyzbN8bpVU8Q0/xmPmzbF6WYtcKBFS5xs2gyxXTogq3s7JFKp&#10;PFMH0SsMRfrMwXi5Ygpea7nKhnlmkvXdjl/wliCb+H8AKsnApKsE7zCGXOV9KhXqI4Ey1z/Q5C4V&#10;Kr1RqQiJ5uhunqQaKdURKKqV9r/cv8TqT2nvjLkvU39BduUw33ubASrJVHMbzVYm3HgnA9UOo1K6&#10;TlWMgNq6gio7A3FzRzHN9KUKEBIzCWx1OlW90XRnqU9EmTTLwdB+hc6I4f1SLalXhRkEZjuwg1SV&#10;hxBOjYN/8Vjjv1y0KbbB7VCq1Ne/PUr601tJreipnIQqoCk3VosBeir39K5wT2P6m8otw0eVCzCd&#10;hlhFBqlgHkLmnMSKcXxHPt4dTaQwUTAC3Eb9k2DyjrJUSupjUh5BqtCIuJRMgBFAmXSlOYFUMYGP&#10;EcjACKocc7V3xnB8T4pFJQ1vmL2lkqlKKvXH2vFUqhHIZ+n/nBDd+qkpblKF7jVrjti2rfCxfRsk&#10;tGqBG82b4UjzpjjFx5N78PuM7g370K7wTNKqh74oYaWXumgc3vw6zywBidu+wpyXpyvW6SQFrYWS&#10;6dXFxpTyoiohddDaqBQCZa1dslZxRiPtKr2UYLpOmAQX1SrzzhkDURZVKevOWWTfPWdCt/XX9+m3&#10;TtFrnYCWxQhWVXnJTH1Jx5TmuJUJ5+cnHI0ETXvcgQ14s2sdHv++BI+WTETu3OFwE5DgQqa65SMs&#10;Iy6gVOWpohMsM7QGjemNEEUn9c2kvW7z8YpZTFlUqRChDE1letq3GrVeFyrsNvh/X0TYqD4smBzD&#10;2sM1rDOViSadYBX3a2egcjIletmGRu1m9yRAXeCZTJgYXgLjI0DBqRQfKlYZ1SkwSecMEEyGm5/X&#10;RDDJB/lZUmorwKIwaRtNZQJIIJVrsFODobxP0XgfVaqC1V9YKVJAsST10VzWPLqH6qe3mNv7oIFV&#10;Q80vY1A8sRfedGyKu//8Gfd/boEHVKEHLVviMQGKa9MSmV074GO71njRshXONm+Okz81x7uu7VA9&#10;i710prWMQ6Pm5YTKPm8okldPwxumuLhtq8yYTwINuFYWKLQft59wEbBYQcWGVUrSGvNUGujU0wym&#10;vI+E3loaTJWiMf+oU62kTlSqz7eoTndlzM/QNxGsu6z+7lCRGBm3T/Nx+is+R2Ze75nCKs9AZdKr&#10;5dkEU9RXxR4Q5Gvwhj7v5abFeED/l7BvIwJMv3b6QmMLNMirIZMIUJX0ToLJWvFhLR8STGYZEWEy&#10;Wz5ugNKqWwKldWueNVNRWZCD6nAAwTO7+Bi9Ge93jWAbj+wC9/DOKB1EIAa0R3HftnBw3z2SPNBP&#10;lQlKqpO8lcJHqLRuLsitHtcyJS+5sJMb+1gq1JSuTHn0OwLJO6L9D0CR0lEEgtsoUNEQPIIoGo2P&#10;Ua3CWvYrOFk1eJiTvYO7oOr0UfyRloKy1VMJwRCk9OuIOz/9D9wjSI+at8LTFs3wrEVzPG/ZDK9a&#10;NkcCgcrp2RE5ndshuVVL3GbaO0vlusvHPRP7o27hENQuHY569uAqGsiaJUNgWzUeCZsXWoOWUidC&#10;ZE5b0gy/SnWBxdvRsl0NbS0H1vISwkSVSqVKKe0Jqo+E6iNVSpF2g6mPkXGbCkSYrBBM1lap0IoT&#10;BkKBqZWaupqewNVJEjo13hh0ekmlYKVjXWT2xaaleLB+Nt4c2oxwYQ7q3SXwbFmIyuVUJs0gaIyO&#10;v8+MO82lZSAsWpMWTXVqVKNWEcBM6qNKhVnlqQNXa6pqEY/Tp0RUVIVRFvMQ/vlDUD5nAGHoDs8o&#10;QjGqK005Kz6qU0Hv1ighWA7e9ipzUX3M8AO3ZkUKP1P7WkTgGduBwQqRjJSSHaeAmtTFAso3kmrE&#10;MPtUJk2p+AQWI2q6fwQpClYUJqNeTJmhUXw+qQ8O4wcO5fsN5O1Vs/HXly+oovdI6tEBN//Pf+A+&#10;QXpMVXpGgF61boEYxrs2VCduk1sTqO6sRHp1QgZV6iWfd4XKdYUpMbZze6rTYHxj2vz6y2jTcyvm&#10;9DYH3r52MlJZ3SXs1alKlkIlHWV6o/HVBK22xhQb/7SdDb7LNLxgMkCdt2AyHsqoE2Fiyku/eYwh&#10;D0VT3ghVFChWfEx1euwToft45ZAZNlAq1albMv5Jx6hMrPTesdLV+Njr7b/gpZlnXIrnmxfTP/2C&#10;0g9JqNC/l2bnoGTDDDPnWa25TCqUBRRToMaepDxsYIWAUiNrdYe13MhSrooZTH30NzqppGougRJc&#10;L26jqiKI8uxMeFZORgXNeWhqH7jY3h62mWuYpVCFvduiqE9bo1geeikf21XnXJo1coJLn8mt5nm9&#10;FBo3YXISJjtDJ6d4Cfi/AeXjm/ilSnwjMwLOJ/0IVBQehfZ/VChNvwT0Xiw/A8O4ZX72sST1TOyL&#10;P+LeoOblMzxs1gwPabCfEqSXrZrhjQGpJeLbtkRyu5b4oJBCdWV+H9AdBdx+aN0KdwjU1Rbc/vMn&#10;ZA9sj3r22AZC1bBytJmKqOMBr2MFVLJqMj7s0GI6qpFSHr2KBRUrKppgq2S3qrsPTEspMuRGoVjl&#10;aXWATgKVOWfKS9O6Jqa79IhCKT7fOmGgUgqMRjrvU2r8SO+Uomt5MpV+IEzvVenRP0md4ljlvd3L&#10;FEeYlJpfs3AQWM83LkTC+b3wlNoQoM8JZmSgeP0U1K0dhVqlPFbDZvKX6U4m26S0SNozKiXVYGNr&#10;DZruq5TH4lbPK+fzpWpBlvuB83tQFfSi0lEC7551fK8BrPgGEQqmvBGdCVQn46Ns9FHFfeWlePxp&#10;WTxkIjCBHBAURYgwaZWJZlDctENODZQOaWuAclOEvHzMAKV0FwXLT4X6ERoDC4mMwhMa9/cwgSKq&#10;WiZV8j2CGnXll/QNJcWD+R5j2Kt+mY2kgQPw5Od/4BWVKLZNKyTQfCcRoPftW+EDI6V9S3zq0BJp&#10;HVox3bWFd1APuPp1xZeO7fCiBQ064w4rv0892xkFraT81zL9fVs2HLULBuOr0h/VK2/jbCTuX4/k&#10;/b9DZ5gIKHOOnKCirxFMZgyI2+i5elba24sPZ5mqmAa1LlyAKIUJKqnPJ6qVBZWlVmkR5dJ9H+Wd&#10;CKJe+4E+JfnkVlPNac5OMBnPxFQnhYpTytvH2EWgNi3Hx3uXUeZyIBjwIVyQDfumOdDVZiqZ8syq&#10;TFZbJt2xctNvNqac0CjdmcWQWkIUUa3oku1yVnyVc/oTqv70TD0R3LIElfYihKWC9y5B5/ZVLRnO&#10;5/aFgx7KMYRVGlVJHqqodxsDlX2QTLuONdswshJFcAkmnS9gpnGkbEPawcF21/SNln03mvKoj/KT&#10;vDAB+luRSKfUSkoVGXcSdBq8DKkaMGNTfC6fp/fQkEFQppxAeQiUb2gPVIzphrR2PyOhdesIOK2R&#10;1rENoxXSO7ZGOiFKJ0yfGdmd2iC3c2t4BtEjDOmJ4u70Um1a4D7V7VazpnjfpS0/l56BRUD11L74&#10;tmAIGhYPQ92C/vjGA1+9dCzyNi2iSmn8hwp1mD5KvsmolBSK6c+MA22nkuxoTH0phOm9luvKVzH1&#10;pVw6iFRCpdQnmFKv0h9xX2Hui9yfpkpQ3unifivdEaikE9ZnKN2ZiWD5Nw1baJGdgsC/2bMG2c/u&#10;wFuQh4DTYf6su9pWCM+mBahbwd+zUvObg1Azj6mOYFRScapUiBAos/6fQCn9KOVJraJAScH0vCpB&#10;aOb2WNWtnIDqjPcIEdry9BR41k4zKbSGYLnGdjPqpFC6K+zVxmyNl6JKedWmGioyQFHRlOZGEiiq&#10;k+YDFXZmNp3lpCXkjaZc6mQZc4JCKqNAmVHviNlW6Pl6boBKpPuNQvEDGyeJeV+QPsoApUvQDOwM&#10;W/8O+NyV0BCW7M5tkEMosru0QRbjC9XoC+/P6dSa0Qp5fLyAjzv68zuM6QfPwI58nBUfq727TH2v&#10;WvwMz5jeqJzQEzWT+6B2No065buWB6iafurb3MGoWDIGReum4fOO5Uimn1KDarmKwEo+qoHFHY1j&#10;Qe8j6U+pKuUcKz6ZaqqNueyPoJIvukq1EkBSKm6tsSneZqRr/zKNvNKlVmieZSo9owFTwnpqG1JO&#10;Mvg5Zl25fBzBerd7HbKf3EZAfzBZaoffbkeZ34vyUgdsrEbDqyeilgpSS3NeHUl38k9SKJlumeOo&#10;f5J3EkxKeQKqis+p5DERhFIoLWXxa+L4yQ1U8DMqXE64qdphDTEQKM/4bijqJ4A6MuURqt7tGG25&#10;T1AGs+JjttH6N63GlaeyfBON+FBWhWYah2o2nICJCz7emPI8w9sZD2WUiA80prgIKH4Dk+WpZNyt&#10;YQWmvHEy65ReyqF57mi+RtWDLj/DKs9FqIp6d0Be97bI6UH1YcoqYOR2U7RHvoJgmaAyFXBb2JV5&#10;uU8HVI9jrh/eDXY+P4l+6xErwic/NUNu/06o1cL9STzIk3uifkY/fJ3D3jyzN6pn9kIdDWn97AEI&#10;LB2F7C0LkLz3V6oCFUtLRuhrdMKASYVsaF2/XP9epXSYIpOuC5QpfTE+ECoBlSoFUsUXGeyUZ9LW&#10;XLxMy30JnvyTgNT1E3Q9Kl3tRdf51FYDqBpGMHN4hzci5thOlNIgu0pL4XXYEXS7EfR64LKV4Luz&#10;BK5jh/GqQzO4+PtqaaBr6Rl1CQBdR+JHD6Vt1IwLJnkoA9RMKzUKRJP6aNJ9LAwqPR5UhoIIPL6J&#10;wEzNBw6hD+uDgr5McwSomEAVEiiplNJeKVXKTS/s1+D1RAsoF8XERXWyD2GKHMDn8rUO3tbYVSNQ&#10;jelO+wYoa8BSUEl5rBFzC6boyLmpBglaeFx3VFAtqsbzh5H2kMAbRqlkbnWRXhdNdGkfftleHRvp&#10;F2AlBMbWW/e3R1EPVhjd2pr0VsSw9WBe5mPlo9gjx/aBt18nZDM1vjRANcdHglcz2QKqikDVTe+D&#10;+ln9CVYf1NBT1E3thQYesPq5WnQ2Eln0JbEH15rL6WiBmxkTolKYQUemJ1P1ESoplRmbIkxKe6r4&#10;5KPMICfDmHR5KlV/vJ2p+b5Lhy1Vi4xj6dKL5lLWer2CyqXhCVV+Scd01eGN+HTrAuGxweNwojwc&#10;htfphqPYhpDDhXKHG68XLseV/9f/G3d+aoqk3p0QnjOYPnEQfRT9k6o4eSXBFAFJkCkEVCWPQRXD&#10;3CZcGpOq4PP866ejusiGirIyVGWkwrd0DGGj+vE4FQ5gm1ClivoKKLZFLyoUgXIwO7jor7wUkhB5&#10;MArFfQfVyVSFhMkCis8hG/JXTSwjHjXkGsi0aLRWF3QzUzFSo+hAp5b+mq15LoHim4RHt4dvDF8/&#10;g48tovdZ0Qf+XxgresI7rytK+FjBAKpULypQT8orD5KjX2fm7c7sFR15m4AxivlYMdWolD/KxR8X&#10;HkFYJg9CcFh32Hq2R2Lr5nj68894xwoxOJYmfEpfVE9i6pvSCzXTe6OGvbV+am/UTWPPZs9soP/4&#10;k1G2dDSyNy9BghbaaY2SmWNjHCZgUqwfhxHY+AaoSKQSCjMuxUjXKgSNT0mx5K8YRs0iaVKP6+TR&#10;z/RbAsuY+wuCiu9xVovudiGWxULa/ZvwunyoLK9BTc1XVISrEXT54S92wpHxBS/mLsbdfzRlEdIS&#10;1/75T7ymFSifqbQ+wCxRiU69mHGnKEhKYdw3VZ459Y2KNcNKkVLx0NzhqExJRllFBWpKbPD+Os96&#10;jOpeRKWRShWy41sKpY5vVXt2M4RAe0Ov7KNvdY7oiFJ6K00u59LA5/N1LqZFVX0aTmhUqCDDrLzU&#10;vNwE5miqlFRJpsxNRy8yPfRH5hRzvsarofvhbeGbQvB+G4rym7NQn/Ib/szdh+8FB/Gt6DC+FRxC&#10;Xfp2lMcsQ/jyRAR2DIGNwBWO08RkS5SwJzj6smQlPKV9+eUpuzb9EP4gD9NacHh31E8ZjPKxvY1K&#10;ZbZvjefNf8aLn5uieGA3pj1CNLEHKtkBqqlK9YSqjlBVU6VqqVoNTBdfWQF+o1eopK8qXD8H73XJ&#10;xP1UKzO/J9NsjWTLpFtTMZoottRFkEilGkPn21GRPl4+TH9FmAxUgodeijAZoKhcGVQwKxUepdJp&#10;BQLBOqfrH+zBu4Nb8OXNC4TLalFd+y9UVv9BsL5SnUJw55WiJlAB1/mruPWPf7AQaYHbzVvi6j+b&#10;4Q2hCs0ejDqmPw1YSn2iniqqUFYqpJ/isVBU8BjorCQtxw5O7YPyt89QXVGFWl8A3q0rzXmUVTMG&#10;EZBOVJq2KGD2sIBi1lA7sD0cg9j2w8nIWFby47vDwcquZCA7fr92yOvZmq9jFqJn9pAVK+UpRZl0&#10;Rv9DWCRtQckb9wWSi8okw+WnLwqyIvAwX7pGtIF3PkvVwxPwLWEj/vRewX9UxuE/qrPxZ7gIX/3F&#10;qHPmodaZi++lX1CTF4/6woeoz7+M2ozDqHi5FP6LY+Dc0Ae2yUyF/VrDzh/gGtAJzv4d4WRP8XLr&#10;HdgF9VSo+ikDER7aDbbuHRDfqimeN22KFKZApbzaST2YbrtRqXrg28x+aKA61dBA1k2ml+J+A71U&#10;PY3tN0bDwuFwr5qCz1uXItHM721CnFIfzbqZNJZBNz6KiiOlUhpj+krTHzsqjdFPfaL6NEak2ksn&#10;PGbcSupEmASULhf0Sas3Lxyhyh3G+7MH+Rm78HrfJpR8SEFd7X+hsvYPhKu+oixQg6CzDNXcVqZk&#10;4PGQEbjHdPeweRvcbtEWN7i9QqgSujPVzx1iPFUVK7jomqhKekddVilsDDq91ZSeqIzApCibpEsu&#10;8b5nt1FTSaDCZQic2GWuR1FF5dPQQSHVxqQ7qRSBstIeO7nS3jDZHBZoBqhOKO5P8FgJ5vZoaVKl&#10;a6RW+ZIjAeXT3BvhkSJpeYpWFOgBt8wXfZVrhNbK0GAPY04d2Y6pjFXUzXloyNuL/wg9xf+szMK3&#10;UCkabE7Yjt+G9+4r/AfztPPKQxTuO4/wg5fI2n4U3hdvUJ6YgPKUeNTZkvDV+YLvcRqVMctRdnw0&#10;7LNYDbKXuKlYLkqtm2Wsd3BHeqhe+DaNKjWyJ9ys/D63b4WXzZohpllTOAd3o5diD6SPq+KPVfr7&#10;Ju8kqHgAFXVUMUEmT9VAz/BtHg3usrHI2L4I8QfWmbGq6EqERI1sR6CSl/portQiPxWJSwfopVTl&#10;KfUJKms0PeqxTAXI2+Z+DY5qfdQFqhmh0kX24w5vR9y5o0xvPgL1F9WJ6a7sG6rCX+HJLkX6nuN4&#10;1qk7nvzcDC9aa1qqFR62aI1bVKnrzbjf7Gd86tYKAfrHuoVDUbNQa6OY8jQazvRXToU2Zl0j54TK&#10;Oru7Jyqm9mVFSNW6dwnVlRWoC1cizO+k52puVB6oQGrDzGB5qIgx78MKjtWfa2hHc6KDd0xX2A1Q&#10;7Y2afSFQMuYCylKoTlQokafxJUaIPV1K5TVOnnJHefPQgJUMagXHnF6ovjUf34oPUoVe4ZsnD189&#10;boQzMuE4Q5AuP0H+/O1w7r2Af1WE8WXDIRQv3AnP0auw7TwJ37GrSJ+zAdmHzuNfAS/8ScmozMsh&#10;WKmoKbiM6uT1CB0ZBfuEDkyDTKUDmFpZIQZHdMVXynLNxL7wD+nKqrAtYmnOX1Ol0ju0ZjokPBPp&#10;oahQFZTleh68hums8iJQ1VP6G3hw69lTv86iSrHy+ZNmvWLFRHzetcKMZGvOz5w8cExjRxpKkJ/S&#10;mTARoBgm/clkCxTBQ2jMsIFMOpVJg5vaWvtKi5YypZ4XTIeQeGIPYk8ehC8rG9V1f6Ky7iuCBCpc&#10;8S/4P+ThzfAxePx//B+IZUqPa90SL9u2wNNWmjBvibv8vbeb83bLFua3p7RrjpKhXZnuqMiLqOA0&#10;7FWzrXk+DXTqmhPW+ZbMIoyKaf2gi5gEbp5DLRWqPlwF3+kDCEzphrr5QwhE18gYlIDSVimPaU1A&#10;GYUSE11of7qZ9egFTHNfCFx2j1b0X7I+Mu704TLlJjcywubkgu7G0TsEE4m0ac3xyDbwHxqNupzd&#10;aAi+xPcKG/5TV/59kwzbpUcInLmP7GkbEbj4GA2xn5F/+Br+8nhReukewrefw3P9CUoOXoJt7ylk&#10;zFqP8Mt4/FFahE/z1iJ31V54nr7Cd58DVbmx+F7CHhSzFK5f+9AMtoafKdDLH1NDSOpnDETZyO5U&#10;sI5I5QGNad4MiTz4DqbFWpa+Bqgx3QhVdzTQjAqoevqGOsLUwHTwlX7jGyvBb4KKRv2PBUPgWzMd&#10;H/avMUMI1nolC6jk4xpN38XKb7eByvp/GIElc05YfoDn01VVfifMVgvyPrHySyFQKQQvlR7qwzmm&#10;u9P78fbYThQkxKEyXIeauj9QUf0N4fLvCCWkIWHYaMT+439HfBumNcIU26Yl3nL7qmVLPGnREvdb&#10;NMfDlk3xrk0LfGjbitESSa2bIbULG5Rghaf0ZyqUt2JVZ9Ke5aN0VRxty6f3g58+M3T7Ampoyusq&#10;KuE/fxg+3TdVCtWVEAkggkRYiqhSZiyKKa+UxZRLsx7ySaO6wT60i4HuS7fWyOna0owxaupGRZtG&#10;AZoEacK1dtxPqDRRWDqCVRhNmG0AJXASS/d7s/DNfhl15Z/xvToI95N4lJ67A/+5e3BsPwvnzoso&#10;3X0Rnscx+LO2EuUlJagP+JkGA/haFuS+D/VOBypzchFM+Yy60lIUPXmO4gm/Inv4Enx9EYv883dQ&#10;kZGNvypdaHC9Iby7UHViLOyj29Kct0EFe9m32cNQNZYHZnBnM5Ie17KZ6a3pHVsiPIrpTdUelUpQ&#10;Kc19JTxfZ1KtqEz1BKqBpbRu/6GUSN9Rv2CAWcNu2zjPTCZrwDGe5twCSmNGllJF5/sElP58SCcx&#10;SKXMunPC81FeKQqTtgzdl3yRMDFSzuxH3PHdyHr1FGXeIMrKGlBT+52m/BsCydnInjAZKS1/QhIh&#10;et+6NRIISzyhiW/TGm+pSM8FU/PmeMPKNrVdK2RQlTW78KFta3aqpnj58z+R0KYp8lkxV8zg75o/&#10;EFWz+rHSo69imgtPkb/qjSCPTfjhDXytrkbZl2w4D25Fze/z4Zk1ErlMd8UsjBRFVCWBJZishXf0&#10;0IMJDFXMS6AcQzojj34rq1sb5NDTlRA4txYD0G/Li5sFdgFC5WXqMyUhJa2kXyuUTumC6lfLUO25&#10;iT/LSvFHWRj1FV54YhLhPnsfzuO3kLf9DIKP3qHe4cK3cAh1AqiyDPXaloVo/gKoCfpRzagjYPVh&#10;C7BwVg58d6heJ67Dtfs8clcfwNePWXA8eIrvrlLUulLRUHwW5Q/mwTGJ5PMLf6UJ1alZZUO7w96r&#10;Aw9+c8S1aoHkls15ADrRQ/VGrQGqK9NgV3ompgOGYKplGtD2G5VLSvWVpbdSX8NCerMV4/Fpz0qm&#10;vi3QlXsTqFLyUokESlekE1Tamjk+KpT+dCjtMj2TznAxIB0zS4StVHeU+1KmI0imArw/ewDxJ3Yj&#10;48ldVHj98PtZslfWolxVXaEf+StXIrOrpqBa432b5kiW8jAS27VEHKGK4e/TDMELQvWBMGV1ohHu&#10;2h75LE406xDH3x7Dx6XWb5v/hAyC4Z1A802galiMVLED1RCy6hn9UD1vJL6/e4iyTykou34Nvs1r&#10;UKGVDlMJFMGQGZfaWAplqZMZNmDKE1AeGncPvbSdFWE2Pyeti5YZtTFVoGOIVQnKhzfRUICPDeAe&#10;zSeP6IDC/q1QMLkT6t4uQ4P/IVOcH764VGTuOMGKrRTfnB5k7T0P36O3+Ob3G0hq6ZlqyrklNAJH&#10;IAmuRqAIUbXfy/Cgktta87oQqvIKkXPwIkIn78C9nn5kyELkHTiD714337uUanYHVU/moGRqW1Zz&#10;VBlWNeWsNP30VtksoxNbNUdSixbGqPsJWrUGWJm6y9g5pFj1GvBUSKFoWL/xAH9lmd0wmylwTm98&#10;p/f4tmQYijbNNvN+7w9to0ptZTW23QCVzLRnYJJKKeUREplsAaWzYix1Os6toKIaEbYPSnPcpp47&#10;iAT9Xdrd6wg73fD7QggGK1Ff1QCfpwaOi/eR36sL8nu2R2qHVvRFSmdacdHKrLyQUr0jUK+oQrHs&#10;POmaluqmIRV2eBYumVTpxNZNEd+6BdWMz2fEsQJObPszMtngJayKPWN6wje6F7OPLhg3mMd4CZyb&#10;1iFn2jhk9u6EjM4tkU2YigiTtcpAKw4sdZJ/0mSxoBI0jUCxUMqid0rr3II+qi0cvK31VBo9V3HX&#10;xMt052ED2KlOxQPbIn9UG1Q/nI9K2xVUFeXjL18QjnO3ULByP+wXWPoToGB2Lr75CEtlGNURiOp4&#10;v9maCPF5YbOtDRKsAJ/r96GGYNX4vNY+tw2hIP7gc9xxCShYsRP5szeiPjYF9W4bKj5/Rr2nGLUl&#10;7N13psM+rR0hGILqad1QPqIzSnq0wwea1uSWrZBKb1FM1Sof0wtVE1kqs+qrZCcxwwZUqW+E6CuB&#10;+hpJew2zuJ1LuOYPwvdFgxFeOREf9q5BrEbQdX1xeSktdzmhaRmlPE38CiiCIpMtsPTHQ5cJEyP1&#10;ovVHRKlKc5eOI4UKlUBlSr5xAUFagJC/HD5fmIa4AUFfDU34F+ROnWxmCnK6t0Nq++aMlmbiPEVL&#10;eGjIpVaxBOot07oe+8IUo+koV3+qxcCu5vaHds0IX3O8F4ztqHJ8XRKVLpHKlUhLkEzAPtCXpXZo&#10;hk/tdZtVYruf8bltU2TR/xT0bEU/1NpSo34djBqVEiDtKzRaLg9lUh5h8o5ilcf9LPqnT51aIJ+P&#10;a8mwFuS5yY9RqMAI5sXRfKOBlLJ+zeE/NY5l/SXUevNQcuUOMrYcR+WdVyjcegpFJ2/gu8CpqUBl&#10;OQ9QkGmOClRT5kWVFKmsnKrE+0NupjY7QSpBnZSGINURrDo93y/AeJuVXi3BqiVU8luV2dkoT/mE&#10;78VFcD+LQdaRizTpVER3IRqKzsJ/YQQqZ/QgJExro5miWc5msGcnt6JJZS/N6tgK3sFdUTlOwwhM&#10;jaM606xrsFNprp8BSVAp7TVoXyPpjG/zB6N+8QjkbFmAmIP0UbpSylFBRaCY7pI1D0egFLo6y4dz&#10;h5B85gDec/tBY0w6F4+qlHL5BLeEiYDp8cQLx+DK/YKwvxJlvgrCVEuFqoCrKISS/YdRoIVs/Tsj&#10;q0treqMW+EhoPlJptS+1UuqLpQInEpDMzizhe7Jh+7F0H9QFviHdkEug0ugfP3VsgU8dWpiVG9qq&#10;YEnlaz/x/Ux00HNa4TNDqp7NVJXNSjmPHdKMN1GRBE8pQS3lMdVgptZFSZm0xtyoE025j0BpdafO&#10;47OA0pAB091gfi+NprPS06B4E6NOfGJBvxYoWt0X1Rm7UO9KQ62tBK6bj+HccQFFrNKq3n9GrduD&#10;6ioeHML0B9Pcn9XlqFJaKyujGjHt+T6jyk6DXXQMwcKd8Bds53Y7QrbjKLM/RpU301y4tT5YTpUi&#10;fDTv9QGPAaw25Od7hpB96Tbyd55B6PpThF7H43uA/sxFM5++DcHfBqN6emTekNVGAQ+MVCqFFdFn&#10;9uwS9viyUT1QTajKRnUhWJZBN5PHVCqjUFIqpT15Kfqob3MHomHBQDjWTkX83l/xTmf8Ciop1Ykd&#10;SDi5A8mn9uI9gRIoUicNUibrzxu5r/T23qQ5wkSFes+KMP7sIZR+TEFFuBLV4QZU13xFubcS3pIw&#10;nI9eoWDkUBYbnVHUvxthIUj87p8I0yd2kI9GbVoQJKYxprpUApHXQ/OhGp+jUgzpAv+w7iggEBls&#10;1MzO8latzSoObbPox7K0r1Ud9Gc5PEbZXdtyn/6LapjP1yk0BaZRcRuNuNKcYDJAGSMeham9mcvz&#10;DGXIeEc8VGY3Fgdd2jDVdTUVnmsggRqmGRcqlGN0J0Phl7EtUPZsMSqcz/GttAQ5u6gKey+g5MhV&#10;FJ29g/9gdRAK+3H//WvUV5eh0F+Mx+9j4HY48DWcQ2DohYp+Q1nham53orr0KBocJ/GX/xz+9BxE&#10;ReFaBPM3oqr0GlXqM2qoTNVKhQTG8lde1FOpqnLzqUYPYFt5AAXrDiKYkIR/Uf1qHM9QfXcGqudr&#10;wLI3Kkd1h4s99jN740cq1GemvQIeQN/gLjTmfJy+oYwdpZbP1RCC/JNJfeJalaQAAE7PSURBVISq&#10;YUbvCFCsijSKzsqobNkYfNy+DK8PbUTsQU0eb0H80W1MXTvMn0IqkrQlLMlSKSmU4FLIM11gZXfm&#10;EN6e3IeC+BhUl9XSEnxn6v8KnzMAR0kQ/qQcFEydQJiYJgZ1Q0H/7sihcqS15/en2khF0iJpT2vA&#10;ZNQz2XDF7CiOvpY6BUf0MEAV99JqjTY06dZKDXUus2KD4GisroiKZibetbpDAPXQ+BLvj1Rx1taa&#10;XrHr+zDdeYZ0hZOZSmlOQJVq0JIAuQUUFUgnNJQMbI/P9E+53VmBj6D3pnq5NT3DtGcBNYxfrE8L&#10;2HcMQk3eafzB0t0XE4e8xdvwZe5mhF4l41tFGSorAnjvzMTKNyfwzpWOEY93YcvbE2gIvENZ8U6E&#10;S7ZSwR7iqy+TilOIP4P5qPS5cOV+Eu4/iiMs6fjuu4QK2wYE8jcQrPtUtFKCRM9FlVL1J2/VQFjD&#10;KWnIW38Qns0nEbh0HxVpWUx9X/D18xZUbh2Cqik9mfa6IcASNpcHMY1AZbBHZ7OHa24wPKIXgeqD&#10;8tE9aOYFlAw5qzpCVE+YogrVMJtVoAFqAOoWD8GX3+fizb4NeHuAUB3ajDiqVPwJpj4qlDxRIrdS&#10;piTClERPpfSn1Ceoks8eIUyH8eXVK9SXNxCmP1DhqYbb5oMr3wdfrosZ4Fe4BMewbkwT3dmoHZFJ&#10;RckgSNpmKjXxNyhlJVOdlLIKqE4OpiTPgM4sPLohRAX2UZ1tSldUnAJCVdRdKZGw9OCW4JT21uDw&#10;36G50RKqkV0+SUqkFEeQHASnlOnNKZ8UCQfVSUCVEhw7Q8B4NLCpCWACZSNkmQSqgO+p4QI328Bp&#10;nqfpOZpyN2/kjGqH8PPFqLUnoPD8PdhOXYOLjek4cBXfwmX4V301rn98gh2p17Ei6Sw2frqGhbEH&#10;8MVzFdW2rahyXsH3UAGhIRh+N8qdCXAX3sCv+6/ip0m30WLyRdx59gH/d4MXfwayUFlyBoHsRago&#10;Pc9Ux3Tnc6OBqfN7qJyp02PGr0KPYxA+eQv5q/bBf/c1/gx58bX0HqqvTUD1zB6oGd/LrAxVz81k&#10;b04nUFns2Vr+EhjagzBZQFUzPWoCWXN7qvTMeBQ9Vb0USuacae+7DPqC/ihl2ovZtQ4x+zfinU67&#10;OroFcfRSJo7vNEMACSf3UIm0XIWp7qxAOoTE0/sRe/owihOTmba/0xL8AZ89DFeeB45CH9zFZXDe&#10;fE7/0Rv+IT3gGtqLkHRDIVUkQyAxVQkqwZQuH0VzrTSe3ZnlO424mxBIeYMjuiPE3+QlUKUaM6Ly&#10;CCCBZItCE4HISWgUDhpuO5XIQQOt1CQ18dAHueh7tLTIzbSm0GMOpTmGAHHopE+GBpa9qvCY0uSX&#10;tG4qhz5MadJt3sdKeV4+rnVzTQp60eWv64u6nBMI5XxE5vbjKF1HD7D1NOqKS1FGw53sSMPyxFNY&#10;+P4UJsTux4wE9lLnKzS4z+CP8AP8r3qC5KHH8mTTqDuxa+9hrNx2FD3nnEHH5Y/QYvZtrN99HTsO&#10;XcTrdx/xH7WsDp3XqFQr0OB7h4KSXByNuwQXDfx/ldGLVfnhj000I+nhA9fgPH8XX202fPW+R23c&#10;ctQs06RwbwLTHX4a8TyW0Bns1TlsjEIqlndAF5SNoM8a2R3lo7qZ8SkBVT+1J6ESUDTkUigCVT+b&#10;isX4RqB8K8YjfvsveL13A94c+BUxhzfhHWF6d3RHBCYqFVNaPFNfwjkeA8F0cj/enToE18dP+Kvm&#10;Xyj31cNFiFyFfngY9nwvPJmlKFy2HB6Z18Hd2Vhd6V26IK8bgaIKGaAYn9u3Rho7RUrbZoSrtVEn&#10;qYpWrUqVgiOpUGOiQNE8aykQ01gJ1UpLfiyQ2Mj9Cc1AKoeBqz2cVB3T6DLXbHgv1UTh1qlujfuW&#10;Qul5rkGEb1Bbc7+PKuTV1AqrOCmW0qaAMimSFZ+LKdI5QO+j1b4EKrvfz/BfmYYKxxtU+5h2snOQ&#10;teUISuWb6urgZ7U259UBDHu7HaPid2FEwi5MidmIt+k7ECq9g6SPBXj4IgWfP15CfuY5HDh6FUs3&#10;3sLGU0n45fxnNJ99DzP3v8eb2Pc4eOQmim2laCi342vIRp91kJXcZuQ649DjyiocTrmJD6UfcebV&#10;ZaNU3sv34dx8HI7jN1CTk8tqsAB1GftRvnmwWftUpbXlw3uaA5pFv/GFjZNPo+roTfklaOUjexCs&#10;rtAIull9MLUXPZU1r6dKLwqUBjmlUFVLRuLjpgV4tWcdXu5dj1dMfTGHtyL2+C4CtQfxx/ci6RRN&#10;N6GKo0rFnlAcgvfzZ/xR8x/wu2tgL/CykgvCY6MBZ6pzFgbhepaAkiFUJ8E0pDt9Syf6ok70PzTW&#10;/M7GTHdqw8KCxpzqlEqgtEza3q8zG4wNzoYLDBdQXRFkqvdxX6Bp4aIBimAJJEFkYKJqSNFcAoTh&#10;kceREhEgAeKn4uhkXJ0/qfAOpXLxMamWW9Dr7OEIaHqu0p2AkpcSUF+6toJzMFOggNIKEcE6XCmP&#10;HipnaguE4zYiTI9S5g3QRNIoF9vobzwI+BzI8+ZhxtuD6Bu3BX1ifsfIOPbYknP0BRcwb/NFdJh7&#10;G01nXMeYhYfw+OkVDJtxBDO3PMCc7c8x9NeXaLfwPgateYJnVKbvlfRB/ncI2K7jr2oH02kSKosP&#10;orriI1bFnca69+cx/+l2HEtmqqWKOW49gm3jYQRP30Nl6keqoRN1hZdRdmAsamZYqSysFMADmc90&#10;kcPqKI9ltJ2pwEeV0pKXMCW7alxPMzCqis9UfZqaoY+qJ1B1BKp+rhbj0aBzm8m093r7KjzfuRYv&#10;d/+GN/t/xxsa9LdHtjH17UIcwUqgKsUe2Y2XhMmdlY0/av+C11GOEqqRu9iCyZFPdfpCdWK6cx04&#10;zAPPBqEyFTJFawm00p3O7smgqprKjCGg0pi60wlZYS+pBc0wYfBTWQRAyADVlUBJFeiFmOJKe2tN&#10;mdIi/Qx9lmCyAOJ9bGiFbuvEW8ETHKn3IqAMPyHwaQGAzlwZQEgGto2olp5rPabXBFjc+Eaq0uts&#10;gMrt1ppmvQsrTgEvoJQaCTE7bxPHsf4IZZyhgbQzvKhitaWLK/xZXYW7Ga+wLeUa1qZdRPc3GzA4&#10;did+S94De8lBbDl0CD/Nfob2y56h9ZK7aDP1LEYuPos+M86j95yj6Lf8ITrOf4K2S55h+G/PMX7Z&#10;JcxfswOf4g/iPytvIy0lAYu2X8eizedwNTkWO7KuY2rMDkx/twtL4w7ifvID/Ol0oPjkZXhW7kf2&#10;uj3m4vl1rqcoOzMJVTMJFM15+dgeCPLHldA7Cah8ehE797UgLzREQHVDJdNEVKW0lKVuisanGDMJ&#10;0xwqFWFqoI/6Nm8gSpePx6vNi/Fsx1q82EOV2vurUarXhwgVU987qtXbY3vw4sg+2NMz8L3uPwlT&#10;JZXJR3iCBqgSwuSQfyoKUb0KUDpnqun1rv6aWNXEa3tCRS/CVC0jrjN9MtkhBFQ6U3euOUmDgEhp&#10;CFOQPT+g9WiESZWUSnh5nVKNbvfhc6lW8lk6KcRH5fAKIEEVhYnqpFC6MyDpVHOGV2vBCY2lUDTZ&#10;hMlSJz2XMGmwkp8p5fFrcngY7UX31sjv2QYepl0fgdJ3VMqTkvkJfJOylzNRlv8IlV4vyhmVQQIV&#10;8uM/KqtwJ+cNBr/chpnJR9H/3SZMfLMXNv8N+L8cxZiVJ9BlxTN0XPQY3RY9wNZT7zB5xXnM+GUP&#10;/LbX2H07Cc3n3UPrmQ9x6mEq8vPjcePmKZQV0Mh772LsmrP4H7Nv4ucZBO+3ExjP9+77Yh2mJuzF&#10;oEercSnrAer1B9kXbqJg0Vb4DtD420po+t+i7PpUVM7phZpprObGUaVGdIObDVDAXl5A72Gjj/Kw&#10;1wZYBod4EMpHaVqG6W4SzblWH0SmY1Tx1c7k/VIppb55gxBaOhZvf5uLB1tX4vGO1XhKk/5q3+94&#10;fWALlWo7Yo7swPPDe1Cc8gn/YpoLe2rplwRSyAxa2vNlxLVPpSqthvPeY9iH9WZjdWaa6mqN8zA9&#10;FRIoDTTm6EwgpjwLKPophpZBS9F0XqN/uM55JFAESRdzC2mRI4Gy92c1R6CU+hxsUGO2GV42sFf+&#10;Jnpbo9yEyTskqjjcavUtYdFiSQ/vi4JkwdSh8XkGOAKok3d9SnvDu0XGr9ryudZwgVbZ6nvoxN6A&#10;gPLFL0NZ6XszeVnh86Mm4EddWQivM+JxNucJBjz9DUuzLmJi4n4cyrqDoPcq6p1ncDsmC8M3xaP1&#10;gofotOguei66gl6T9uPFo71wZR3HqDX30HbpS3RY/AJD1t/Gyr3HcPrmWbyLvYpTV06jzwo+voCG&#10;fdpNzDp6G8tSjmNgzK/o82wNP3MVlj3YgaDfhorkFFS8iIP94gOEYj/gW1kCwndmoWwO0xfTVuUE&#10;AsUfEh7WAw6a2AKmiyL6KDsrH835lbEyko/SPF/NxO5mNafxUKz4aqfxPqbOulmESxfz0Ez9ohH4&#10;uGoaHmxegUfb1uDxrl/xfM/vhGoTXhzYisf7t6MgPoFp7v9COPANXpsFj6PAj5Jcr/FQ3pIyeOyV&#10;CNoq4NyxDT6aYjc9nZMpTx5H6+lV8ud2boM8qpFG+S2gWphxJTvTovyMMcXs+QJAQAmm4JiuBKGj&#10;SU/2flIyy/sIHKNIgkm+idvoIkUPDbcFlN6PoMgPDdOZTn8DFQ0BFVUoAeXWlkAppFD5PK5aHuwd&#10;yt+j4YWISjYC5f2wEmX2HCqUD+V+a9T6e2U59iXewOKkkxgXvxuDX2zDuBhWOM5k/EfoPhLesvGX&#10;30Sr+TcIzD20m3+XXuou3sa9xH+6t+Dc5c1oOfc+uvzyFO2XPEe/1a9w+H4+xm+4jYEr7qD9gjvo&#10;uOQJWsy9hw3HH8LuzsShTxfQ6/Ea9Hm5BoMfr8ad4tf4XhWGP+0TCi/dQsm5OyhLpA8rS0T57dkI&#10;zOxuzHSlWVjH1Da8O7x9O6GIDVPMhnJIltnLBVSQZlLDB1GFElBSqJppPVA7gzGTMZuqpRUITH8F&#10;S8bg4W+LGMtxb9sqPNm5Dk93b8D9XZuQ+Yrfq/ovwvQVTqqSI48Q0XwrHIriAPz2CmPQw6zuHHMm&#10;s3HVsPQhmrAd2I1mmgpFoPIJU15XAkWl+txO6U/eqS19CdXAGGIqBT2PnzAJJJ1hpHANpecZ2IbP&#10;s0p9py6dJJWhEgWGUE3kvfhYNOV5CZQvApRRHgLlVcrTVoqlgUs+p9G4Rz2UUTHr+VIpN9NcXo/W&#10;EaC68bMFlCpRPp9AmZQXSN+PSkchFcpH/+Q2CvWNQB1IvoUud1fh1y9XsC/nDu7nvMVf9T74ip9g&#10;4tp9WHnkI668dlFlbqPlvPsE7Cll/xn+LPkFz55fRaelD9Fr7Vu0o4Ltu5SEf/35L9TU/xf23MlC&#10;KypTR6pX0zn3sWzHbZQH83D002X0eroBPZ8sx7r0k9gccxxpnxLwZ0WAFaGXIPlo6BneGARuzYJ/&#10;SiczuVtJxTFAMe0FBrKc7taGQLWmWtET8MeG+MOD9CGV9FrVTBm1k62lLCaocHX0UXWzqFaz+6J2&#10;roDqB/ei4eYv++9tWIE7m1bg8fbVBGsN3t+/R8j/hbJAA5XIj9JcN4232xhwpTxnYcBMr/idFQj5&#10;v8L/9A2co3qb3qyzqD2svNwEyjrDpwMKurW3FKpDC2Qw1QkuBxVM3iSgSoxABbXOiA2qkjw0Vosh&#10;+R46sVIGmgC4TLoTsAKHkHDrpnIoLJj0fmxwA6j1XkalqDweqpSUyk2AFC6ac7fOFtbjJt3xOdxX&#10;itVYlJteNb+Hxsbamd9TGjkVTlAFhvM4j+rGlJd5FVXOEpRTmWTIK0JB/Ku6GvdzY9H/wa9Yl3oO&#10;y94cQpotE/9VH0R60gMMX3wQxZ56fMoJou2c62izgF5pzgMcOHmBxnkb5f8BBq+mGq2+j+0nTzOV&#10;xuL//lqO2I8l6LPyEVotfo6BrPwO305GzznHsPH8O2xKPo3x77Zhaeph9HmwHIue7UIoJM/kQrXb&#10;iSoPK096vAb3S/guT4FvfHsCNRhVkwUUe6/SHlXKx2qnuEtLlLBxXL3aIcBGDLBnVYyx1p2bExg0&#10;HkX/JJhU6UmZokB91YW9Fo/A65VTcfPXZbi7cRmurV2ENxdOoz5Uw+PzncpE403TXSp1YpoTSG6l&#10;PobfWYmAu5pAVcNz8JAp271MFf7hPdgIShOdDVAalJRC5cpDUVU1BaMG0tiOervWgIWoCrq8ZIAN&#10;a87c1rrt0QSGjS1VUuXmGkCwjALyMc27Rao7CyYqnYAyqmP5IlVt2ldaE0BOqp0Uz8QwbXk/w5zZ&#10;RJg1oGnm8eTbmEbz2GE1XOEjXMX0gUUamSdQfhY/QXbqJv7s66j12lEdJlABD3sfe15JAbw1Luz4&#10;eBVz3h3C4dTb+FZXiepKDda9RM7nG2bAc+aGZ2g18zZV6gHaz7+PZhNP4eSpnVS8/Zj/63acvnIE&#10;f4a2sTJbRSN+B4v2PMXPC56i6dxn2HnxJf6vqkc4cPYq/vfJJzH+5mGMe/kbRj1fiykvN+FSxl3o&#10;utf1Xg9q3KpAi/keLtTZb8F/cDi8o9tTTQZC5+NV0RuVsRoJq5fQiMs/2TRWQqD8TB9+HmzN61XT&#10;b1WO55apr5pQ1c/uj696D6a7asJVbdJeX1QT1I9LxhOkhbi2finu7dmGsCOAqop/wVUahr2QVVxR&#10;gOabQaVSCDKvowI+whT0fkUw3wbnwpn8PjK0mi5huvsBqMLuTHcsHr6wkBBQhd3bUGn4XQXTCHYC&#10;mmBVZEGmpiAbV6PQCq3ddlFVnKzKlOLcLNk12yFwlNq0HzXkUYXS/fJQ1kCltjLhfL3eZ0jbxjBn&#10;NPEx+SZdgM4XAcqlCpWh+b0vXVn0MOXp9wiovC6tzUm7ml+USjUJ57NqKyxESU6RmfHXVMiOF+ex&#10;KfEC9mfcwqYPF/EoJxZ/VFWgujyECn8cvrr34+jxU+i77CG6Ln2KtnPvEKp7WHMiBc9fv0Ol/SY+&#10;JF2HLeMEvjrX4Lv3F8TH72VFeBNtl7xG18X0YXz8r+AJ89fwu2/FYcXLqzheROji92FSzGZMvLUe&#10;n3KTmebcVFAbyp2lqHYWoKrwEHyb+vDHtyUIVJWZfU3aq5S/GGkNE3jYg0pZ3jpYkXiYQoJUqPLR&#10;3QgUFUrn8BGoqqn0UGZlYz/UUaFqqFSCqpZA1c3vj6KFo3Bt5WxcWLcGjsxc1Fb/J1yuKjhLmNqY&#10;1uwEqvCLC0U5LthydRp5CD4+7vdUIRj8jtDrOHjH9CEQ9HZSTh7wH4HKp/mWKRdQeV0IP/2ej6lR&#10;I+IhwhSkkoQ09qR9qZTOm2S6k0IJKAdTnqVOBOCHMaeoWv07UEp5TFsEyoJKSsjXRpRJaU9bD1Op&#10;oDJA8TN16QEzKczXKOx8bwGlkxncxqCzUu3cAiW9qKBUYJ1H2SSQeQUfrjzAy7OPUekLoJ7QfPbl&#10;YtLTHej5eB0mPt+BhNI01LDyqykvQ3VZIfxF+/H68RksP5SIriueoT290D9m3EDMh1L8f//XH/iz&#10;rhz/9T2I/6jXIro3aHDtwNrdO9F8wWO0W/wYe69cZfo6hJrQSxrccvznX9+wM/kilsTuw9zk/eh4&#10;eTaOJl+md3Kj3FOECqbkSqcTNY7PqPz4G0oX8oePaG/m9Gq1flo+iulMKhQa1sVc6Eym3M5e7yJc&#10;IUKmKRhBZ6CaxMpuhkDqjwoqXL2uH0A4DVSs+Gpn94J74TDcWDgVSfeeoJ4weak8dqlTCdNdEU14&#10;oY8wOZChxXKfiwlUkEBVwu+rZCdpgOfYURpcNi57rYefLxMrs+3opzOlrVPuNWWUS0OulQPyJBrA&#10;9PP76/paQYIUGqnRcW7ZsIJJ6410HqU8lKZHnFoNIA9lBkDln/4GyYIpep8gixhzgmEMN6ERUJaH&#10;kgJZW8uE8/kMDWZa1R39E4HU8haNnWk1g39oD7OKIa1dMwJGDzWSKszf2ST/zl5k7r+G7HOvEfb6&#10;Efa5kZj3Aa+8qViceAyT4w/izPsHxqhXErYajaR77sKTswW7DhzCgMWP8NPMuxi74TmyUuyoSUyF&#10;99FrBJ6/RS179l+hdKapfTh54y46LnuDPivuIif/PBqC19lQbjRU1SFU4cbG1AuYn3wQs15ux4PC&#10;16gocxE6F5WJMNltTKN2VJW8Q9njuSgY1YI9tqsp+QVUpQY4xxMa3hcazgZh47g0IUqFclGOg+z5&#10;GjqoGseUN64bvRQVakov48GqqXA1s5jmlPIIk0LDCIG5fRG74Rf4CZGfgNgJTClVqJTbcLAWNRXf&#10;2SG+mnGn7I/5cBO0gEdA1SDISs+1fB5TrZTBUicXCwYNQNoJuK7dUNiVQNE35bPHO+n7PGxs45s0&#10;xaLRaeOf+Ft0eSSqhYDSZQKMh5LXGcQ0RZicrLTMOikNatLM/wjU/5+XinyGMeYEysU0J7UTTE6l&#10;QAOTglUcO6zxULzPAo5AsTNozCyX/tQ/tCeKCNLHNgRKKY9KrMHOJnEHtiJ3323kn31FNSAsFUFs&#10;fXIau1KuYU/2XUx4vhsp3mzUVwmoIBUqQM9VgLLifaj3HcGJ0+ew+PdzyDj/HMW/7EL+mF/wZegS&#10;FI5egfzJa1CyZwv+KDxp5vC6L7uGrScuIui+j2/VJaiuDuN7bQVsvgIsfnsY27Ou4lLhU8QXJrLh&#10;slHrc6DMZUe5w4YKdyEqCy7Bc2gIbH1bmTmtChryWqpKla6NRG8U1uWs5T94YJ19WTFRpZwqcdmD&#10;g+xlqgYr2Cg6iaFSKqWLRbDaq2XaawRKJzDwdiVVqvTYbjONUkKQiqhKNoISDtYz/f2JcKCGAFVR&#10;jWpQlOdkGgzA765AwFuPwPtP8EwczIajfxomM97FnBEdXUpi1IlmPI/qpGUoPqYP45moTD56lahC&#10;6bJIumRSkBAFdEIuwzdK6YkgMGVptYDGoTTt8qNCRUGyYCJAbGilvKDUj7BGFUoeygBlzLggstKc&#10;YJJ/kkJZwwUd6dk0INvBDHHkdWdHGUGg2DlSWjdFAX+Df2RPFh9UqCdL18N+6DGyzzxDyOXHt4py&#10;pDtysPTVEUx7cwAHc+7jQcYbuPxO1JWHUckSvjZQRvX4gHLbTpTl7oT7yG4UjVgJ96yNqPzlIPwz&#10;tyA0dwvKp/2Gwv6zET5yCHHP3+CgKr7ge6pSMWorKtBQXcVqsRC7P1zBsGe/o//jtRj/ZDM2PD6E&#10;guIM1ATcqAg4zbqqCkcqaj5sQNF8wtK7NU15R+iv1GoFwpTuBIqgMCWENUXBXujlQXX0Zi9WRSKz&#10;y94poMrHsOKjSpnXEpwoUEp3NWb4QKpnKZZ7z3oUJeegKNuNQiqR01nOwuRfqCz7Co+zDE57EEEC&#10;VVzogUNAUaEC3lr4rpyHg1WQb3hXpjqqE1OFmURlD7cboARTSxR2a0X/w0ZjSW7MNxta3934J/4O&#10;E1JdprnoJZUaFWqwxqEsoDRY6o4MZGppShSmKFDW/J5AVUq1YJIx19CA5aEs/ySI9DmmotRnCSjG&#10;j0BpZaiu7aVCw0ZlfN/qZ+T35HuP6k2FIlCJc7cidPQFso49gq/EzQNWjlx7Ae4WxuJc7lPsyryN&#10;DS9OI1ARMCPoFTTtlX7LvNeVZ8L//DiKxs2BY9hKhDefhmfVAYR/Ow7n/K3wTl8P94jlKB69DN4X&#10;51AXSkZNJYEsC6OKavc/66vwqjAJw59txaLkoziZdx/3i2IQCJXyuZoG8sGdnQtbZiaqbXcQujwW&#10;+QNamuUYOg9Mf1Sk6ZdaRuUEQkKgyjSirJl0SrSjD4FiSSugfDzQSonlY/gcQUWg6mYPIDgaMujf&#10;mPYq5cvm9EbNzF7w/D4f+c/fofBjIfJznKaCq674AyFCFPDKgFfC4ypHsVYYOMroocoRdDDt7dwK&#10;N1ORl6nON6gLvDTiWl3qZGoo1cQwPUgBU50GBKUY1nhTB3ompjaBRaVQhPlbyqimoTG8L3K9U79M&#10;OSFwMuXJjJslJ1IoqrDm86TG0X3N7VmrDXgM5J8YGo8SUAYqfoY8VPTKO4IoCpSUSgvmfFRJAaVV&#10;vQJKpjyHUPnYUXSSbVLLZlQoft9RPZk2u6JJysJ9qDj2AoUHH8D+KRd/1DfgZvJLTH+0G/uybmP0&#10;k+04X/AGX6kmOslAQFWxoatCAXytDMO57TiKRyxF4dClqNx3Ha4Nx1Fx4CocszbDNXENXONWoHDg&#10;PJQ/e4Sv30Pm5IZqGfyqMmRTCe/mvca4Z9uw/wvBTTyDi2+uUZFKURv20b/Y8OHiA8QdOoPypK0o&#10;WdkFJT1amxWFWlJRRqAqJ1tDABo6UCoTUPIJPvZMFxvMydB8nnqnTLuAMiolGAmTzl2rmsG0OdOq&#10;8spnsPqjStVx6185CYX3HiIvORu56Ta4WN1JndwO/u5SeiZC5SgNwF7sR8BVATfDl10K19K5CBJg&#10;Fw+wrsfg07KSvmyU3vRP3dsSqHZmzMk/vJulTGzQMBtQIajMVrc1mMkGDindRdKeqfIIlINASaHM&#10;KkuG0p6WCMtLWcok32SlQKVRmXKlvShQ8mhRBTJXJGxUJZlxAUY10yj9yK5MjVom3smcHaOlKzLm&#10;vsEsNoZ0I1DNkUeFKhvbCw4pVOmeuwgdfgrnwYfIuksjXVaDmDdvMPfJXixNPY05Ccdw+stzmvJK&#10;VIUJhGAK+qkwYdR6vChYug+2Yb/Au/4g/mcWK8DDN+E7eQvV797j671XKBmzDLYhi1ATn4bahhq+&#10;fwi19GPhcj82xpzFleLX2PjpEjYkncGJtLsIljO1llHFaP6zn8bAduYx0g4cg+PUVNgGtYCdB6+0&#10;v2Ugw0xdGjLQkuCqSfRREYUSUJp6cNKYu3gQZMqDTCsCSoOg5WykCj5Xf2MrU181TYrEfQJVJaDo&#10;pbQSoWLRMJRevIAvcZ/whca7MMuOkK8aQYZgUtqz23zcEi57GA53FYJvE+AY0xdh+hUNAUg93ExJ&#10;Sr2lLBKKu7HsZqrT2iWtb5IKhaUMUidCpG0UKO0bQy4fJeXQwCZvS1Ucg7W6UisNtLLSGi4wIBmY&#10;oiFfpW0Upkjw2BkfFYFK6qSwlInPNxUeb5tVBkzbPHY6lUoKpaUrOV1ametMyB++1xlH7CCh0fSc&#10;BLqJ58gLeOmhwieeIXPPLZR8KELiizisub0Paz+cx5KEkzj64Q7VqBKV4SBhCpioLQuizudD/vI9&#10;KBm5Gv+ryIHQ20TkTPwVtbEf8b2hGg2ZX+Chnyqatg7f7S6a8ErUMtV9r6qEt8KDma8PYvOnaziS&#10;9xgH399AOOTGV4JaX0F/kpmNnHN34T35ABlbfkfB9J48gO3MldMkv1pFqKkIMwYlldKcHiu9MvVq&#10;qpeX6UApTz5Kp6+rl2osSo+XsxGlUuEJ3VGts4lnDyRMVCh+Rs10AqVVCASrem4fOE4cRl5sCvJS&#10;cwlVAQpz7cYvKew2P3z2Cng9ZfA4ggSLpvzsBaYjNpAG+ph2jbeRIac6lWhilT1c5jzIak6gCCjz&#10;Z0tsRIWV9ng7EvJPep6p8giVJorNuJFGuQcIKo1D/eCZGJYi/ZjmLJAsD8UtQTLrolRFRmGNKNTf&#10;KqX9/w5URxryNubkCCmghgp0LmAaFSs0ujdKBjLlff71KnyHnqL82BOUHX2GxEMPEHMtFol3H+PB&#10;g5tYe/sk3hal4s/qClSHgqigclTp5M2QH99ZpTmPXEF23wWoefwONbdeIH/QMlS9TMT/+q+/4Dl1&#10;CwXDViB87h4a6JcqKkKoqgyZqZ3nBYmYFHsQ0+OPYc7Dg9h29RTcpSX4s64Gji/5+HzpHoJnHsGx&#10;+wpSR45iIzHdsYHMemfCovPEzOUYCZIFlNZGqccrvfGg8EC6ebAFlZ+9VFIf5kGSQgkqqUJY18Ma&#10;35lK1dM6PWsGt9P4XhqOmMl9KpXrwCbkUaHyUnKRl1GM/Mxi5GXZYC/ywucMM9WxczAFKh36bF44&#10;16w05wzKjMvHmVWTbAhBZOtBhSJUPvbu8GgCx4Y1Y0wRiH4MwaQpF41YK/VoctjP762LmRigqDpm&#10;ua7UiRD9+4Cmta/Q2FYUKs0PRtdEmZQXqeqiIEmdFAJKa7BUpWoFgcah1IlL2TEK+P3zu7eGVmuG&#10;6JtS2rdAaseWfF4vdvZOaHJ/wg649z9B6MgjVJ56Af+pV7j2yznE7X6Ehidp+HjtFVJjWGFV1qKO&#10;FWA9gdDZwjVUqxpCVl9oR9687cgdshyehXtQOmo1vL8fR/WrZGTO+R3OzSfwLz9BrC5jGgsydYYR&#10;rAxg3ssjWEYF3PbsApIevUTW/XiUBcpRmleAjCuPEDzxAJXnniJn/X6kDxwAF3+QrgajSVGnZJwq&#10;pJRXTjOuPzSqntgTlfRF5WO6IcQDp97oUjro2xYBPl+luBoqClRIVeK4LqiZqjEpps6pTJ1Up+pp&#10;fK/IWFQNIfNsW46CeAJFhSrMKkFprgP2Qjc89E4BAqWTEdxUKpejAsHsfDhnTECAPkarC2SMBZRO&#10;FtDqSsFk1Glkd0Y3ph01rPW9ov4pwGoryLLd7Bug1Nhs3AhM2pqUx46l5cF/wyQ1Ejz6bO0TKLNP&#10;cCIpT3N4UUOulKc/KohC9DdQUqfI4wTKLAHmazXwqtOtbL3oATVNxNvlY3obddJ5hIERvcyJn03i&#10;559A5rqLCFOhwieeoObsSwTPvUXqkaeIOxuHuNspePbwAxLe56G41GtC1xiq0enmZWX4k6ntX0Wl&#10;8G8/x2pvtRmHKhi1ElnTf0fw8hP8GS5DdR2fH2Yq4/4fDXWw+RxYdP8Ibj2/B/fTjyi6HofSJDZY&#10;TDryrrxA1YVXKD/1GCEClTFzKfL7dzG9rpQHqJTmUECZizOw16paE1C6poGgMnN6rEwElBTKzTSp&#10;5SumFI8ApVCaEVSVk7sZAy54pFLVM6h4Ju0xpnWDb+0sFDOVF3z8guIMG2w/AOW1BwlTAE75qEAN&#10;/K/fwj16QCTFdjMmOXrmiZbqlvRUqpBn6s7P13dgGpP6EBwBZaU5pT2GAJN6yBybaouA8LY1YWsB&#10;ZQ1s0ifqd0aHDQiYgDKrNAmSm2nRw+daCiVALFACOn7qWEylAilqxq0xKJp0gRwBykBFMB0scGy9&#10;dIaNtcCuYkwvZPfoYNKeT2v75aECB58je91Zpr27BOoByk8/RsOlVyi+FY8H95IR99GOc7eScPP+&#10;J6zb9wRzNlxC9hcnYt+l4927LKSlFeIje669wAPnKyrZ23TUJGbiL1cA/5/vf6Kuvp6+qdJUiV9r&#10;NHEaQPLb90i4+hjV9z8g9eAjJNC/ldxLQOB6DCr52RVntcz3CdxH7uHpmNn4MGwY8gf3pCm3yldz&#10;NmvEQ+lqxVGgLIXqjrAGNwmUFpoJKivlsdF4kOSdjH+iwTUqxZSnq7NUU6kUNdN7oJYmvcoARn+z&#10;fAKKX71C/sccFH8qgu2LnenODXcJVYkgOQq9cNs14FkD7/XrcPO7BTQnFwWKaUKnMZWwIdQguoBa&#10;GTuCAYkRMsHGNR4qqlaWYkmhrCqMjUqV8kqd2OCmymsEisGUqirPjEep2mPjW2BJnXibcOl4RNdD&#10;WZ9NgBtTnaVOZnScYVIgn9MIlKZk5Emp+KX8HVJbQVs2qhuyu+uS380IWHfYWfk1Kfn1JAKHHiF0&#10;9C7KCVT41FNUnXuJqvsfWZnloTI5D67kYniyPHj9LBMxT7ORFpuDixdf48bjbOw++QyHzrzEgbOv&#10;cOtZKgpLQygqdiK/yIVnL1OQkeVCzLtMOJwh2Jgen/C+2Bvx+ProE9wnHiP7wF2UXU9A7Y041F2L&#10;QfnF5yg//wRVZ57h1YpDeL7+CD6tP4Skvv14EPljDFA8MBpFFhhMWzLjjSlvrHo/e52p9NhL1TvZ&#10;mzQ2Vc4GqeDzy8ex4htLD8UyvGxcJ1RRpaqmMNUJKIbGtaqlUtNYES4dg5Jnz/HlQwYKUqnS2Ux7&#10;+U52IDdKClxwFvvgdYUR9lTAvmebUYLgcAHVxaQ8hU5nKu0jdRIoOlmT36cxrOECpTptTepj40ZT&#10;ntXwlmlWhaf/X9GSE7tSvwoUAqW0KoUyA5gDLaAaoTJgEUwZdIIRBUqw6Jryqub+Hhm3QnBJoczz&#10;lJZ5LPXdNQSjzlGquUeCW0ZTntuzPRJa6/KUAoqmPKHfEDg2naI6URWO3UOIjVxx7jmqLr1B1eW3&#10;qLoaj6prSahSgz/6gIYXnxF+mY0swpWakA1/qNrMX6V+siEj24bEhDS43eV4/DoNlx98wK0nqTh2&#10;OQav3mXj5Zs0XLzxDulMc5X0TNVXX6Oet2uoTCauxvBzX8F39B7eLT+E91uuELr7SBo/Gzn9uxEo&#10;9Uw2kvyAepmmUTR0QHMeVSj1fhlzTV3oQEr61cAhKoN6vpavyDsZhaJfCBOsikldCQ8rvEgIrCqa&#10;85opVJNFI1B87z6yEuijPmSjiMbcRqiKc0phI1jyTz5XGcqYBkuWzkGAjasTMjXdoQbVAKezL793&#10;P3o5qSob0ShTFCaCou8ldRJAur+xwuPjpvLj1ngbBZ8fXb5imXI2NMEyPorq6I7uR6AyVR9hMEBF&#10;FMqkPX4HqZ4Zb4r4JrMykyDpXzIMcEqRPNYmXeqPDAirSd1MeVrDrwu95ffpYC4jZOvf1VwmvEne&#10;gC74PGUeQseeIXySUJ18xJRDoC6+QfWlWFRfeYfKa4TpShz8194j7WoCUu98xMubH5Cc+AXl5fRH&#10;5fWoq2pAXXUtGur+wLeab8j+UIjCuFxUZLtRlumBh6rmIVTO1xkI05NV0uxXXX2Jysv0TNdeo+aG&#10;oHoD++E7+LDuNLJ23oOH6vV+zHTksYc7B7c1/+Qtz2CAIjBavB8mVJVUqB/DlOI6YOqRrO6sA0IT&#10;z4NXrQFQAcWGMX5FKjWhs1GoqEpZqY+VHg16aP4QFN68jpy498hP+oyCtHwDlVEqKpSLqc/jrUQo&#10;LRulU0fQkPPztKCOQKmB5W/supY3wRbojVMqRonYy8dILVV1RtIQw4AUAcrsM6QaCnPNeDa8UxO6&#10;VF+ZcoEVTXFaSx5VJ2PQdb8ZKVf64nHToKYBm52OnU+GP+qdtHRFQAl4A57SpEDka6VQUkFd/1Qq&#10;pcFaecHCfp0Q26IpivrqugdUKBerjdzBfViprUYF0135mRdUKDbyJfqZy+9QRaAqaJobriWi8DoV&#10;50oCLjNFnbuehFPXk3GRpv3gyRfI/eLCX1//QExiLt6+zcTHp2kofpIB94Nk1NyPoxoRoCtMpTLd&#10;l7SlV7r+ip/xktC+IVD8LEbFlbcI8TvkMdUlDhuHXJLvIBA6DVojwroiiHyKllUIqDIqTgWjaqIu&#10;LS1Y2GiChQfdb8Zj2hmoNDGq8Smt2rSGFyT7VBP6KP2tiFTqR6iqqFQCqmz+YBRdvYicmHjkxaUi&#10;LyUbBZ+LDFBKe+6SAHwaMX/+Cs7RupAFez09VFQhtBRXnUCNWTZWZ/4KZoH1d7orMyrFkDqYaRjB&#10;ZKmU8Vbc10i55vKU8gxQOu2JvubfFMookgVTFDAB5dF5c0p70SEDwiKgTPXIz/WNtIy4Mf4GJH6m&#10;vJMgjFSKCr2nBlNVaAgoncJWSP+mS1Pm9+yIkgEESteo9o4gVAN64svsVQgdeYjqy1Sm60xJBKnq&#10;WgIjjukoFmUPPyGYUIzsNzn4HJuHxDf5uMKU+PhNLnzuMhR8KcHq7Tdwhkr26CHT26nXSLj0Fg33&#10;k/j6N6gkUNWXCdGlF1Q/qiChqqVvargdj9rbiQhQGXM3HMX78TPxoW8PFFBidUaHLnLl0pmwGgZQ&#10;5UJQtC7a/HkR1UbzeGbRnCo+7muuTo3h05KMQW25Za80A3od+Nzu5vnmDyPZSFKo8vFMexO6oHoK&#10;32eq5getiq9uBn3Z3EHIO3sMOc/fIfddEvKMSuUx7dnopahQxV4EPbVwXLrA70Y46Sv0/zSmEdjY&#10;LqU8pV1VdQRZXkgwmWmVCFA/hpX6BJOew+JCtwUfXyugVOnJQzkHRys9DXDKnOu3EiJ+ZiNM0TDj&#10;UjxmVGx5I7/AjaQ7wWn+bFGfw8/UcZUqaeBVW6titBRQ0Jq5QbaLzH5oZHfzTxjvWjZFDqs92wCa&#10;cifzvcJHqAoGdkf62CkoWrMT7oM3EDxHCG4kMgRXIlNUHCqvvkUt1aeeUXEzGflPktHAVFdf9w2F&#10;mXa8u5mAorf5LLWzUfI2D57nn1B9gwrE9CaFqiZMZVSp6mtv0HCL6ZT+yrn/JnKWbMSnMeORPqA7&#10;8tUThup/3DRMYJ1Tr4taaaRcvdKjhfRDabZlZJkylMIESRVDy1gEmRrLO0SDiJRnPl8p8EegpGp6&#10;XWg0fRShqiJQlZMIlQHKGkYQUBUz+yLvxG7kPItBTmyCBdSnv4Gy2zzwMe2VblkP3wCW0/x+Gkw0&#10;PZoNYEp5wcw0p1Fp/S2b5udUaZoBVgNRhx/2IyoiD2O+sxSEECg18TkKXX5Q8Bq1ZkQVyoBEhTKf&#10;zX2lvCDTr5XypDwMvr/lmyyYTEiZuDVjVITOpEdmBXP6lTqwTohgGyi1ypgLWv1GC6gOBOpnZBGo&#10;ImaTJqqGXOxV7tE94RvTjXD1RN7QPkgfOQxp46cic+4qBE6y6qJnqroWyzSlFEijbsx0PL5c5GMl&#10;qaiuyEXukwQEL8Wh/g6rtttUOQJTczMWtYKQpr6K+zLflZdfI3DqEQo2H0Hq9DlIGz4YhUN78bP5&#10;I0ayx/GAlTB/6++1NCKskXEBpQNnjQzzh6q38SDIgwgOQWJCHom3Tbrg+wR0kAiUaSjeVrqzlrpE&#10;jLlUiqGqT2lP41JGoZTyCFUFASvaux6fn75A9rt45L5ntUegirKKYMu1o8ROU05lLlkwA36qkcZn&#10;1IDWWm+qBr+nvEp0ekPjPmGT9iyAokplvJK+Mxs36rWiBlqNH+T3NkDxfXSSgulkamwdI8HEMKs3&#10;qSAC6m/ApDJ/K5SPr40CZVJcBCoNlupMGAsoS6Wir4uuW9d7qmr1M1uo0AmP0hIWpjwqVGa3dkx/&#10;msujeXQO7wEvgXLTA7j5JF3hw6+LMhC0giEs1zcfR93djyb1lTH1VV9R5Uc4qFA55x/AU3AOJR8u&#10;I//Ec6YvwnTtrfFF1azaVLlVE0LfiXso3nQUWSt3IW3OGmSOH4+8YT3hkTnkQfYwj+ufuh30ICYo&#10;6TpgTv4wqzdaQDWaUKYxKy0wCIMAMapDWASKGseMOsuIKuWpYqHxlMcSeI1A0Z8otK+/aasQUGYM&#10;SieBamkMj8+mxfj85Cl9VBxyk6VQuVTjIhR9scNRGoSLFWDJpGEIakBzqMaf2ED6nko39G3Rv4iL&#10;AhWFx4CkrUCiSun7avlKdAzI+s5WgytFaRzKw+9q1pRHOpnOozOdLAJUVBX/BsqCwlRrVChjFRrN&#10;eGQaZ5gKHaqYAYpg8fnRJS/R/Wja02oG/xACReXTWS66FHUcFUpA5fXphCZuKpJreHczX+OjQXdR&#10;xmTUvQTLz7KwdHhvFKzbg7rbVCH6qYqrVChBRX9VR6AKLhMetwu5d54jfJlei8pVTV9USc9UQSNe&#10;TcB8x24hZcJkZA8fgIIRveAisLrQvk6tDo7VxfYFFA8WD6DGmASTi6HLFTvZ4821jCIgWQpl/Vhr&#10;9FtVEkEgKBqPElTRgUH9zZqmXKKDmmrEKqa8qEIZqKhOQVZOqrQ0yFk5sQuqJtFLadhgei+mve5w&#10;r56OrPuPkPOaCkWg8j8SqAwNcpbCWxqC6/Yt2Hn8TEXJ3qtToYxh5ndUw5mJXcJklIlhgWSpkzWg&#10;aUUjXFSPgPb5XKVJ/bOF/JP+5cL8ZQrBU7oTUDoeUeWOKpQZ/9J4lKaAzDSQFEfHQ7Ba3slSJx5b&#10;neVCBdcFOKwzYiz4NNRgIDSh91DH1G8kjLxtnZ3DKo9AxbcgUN3b40ufjgRqOCHSMgsS5xrGfaqD&#10;h1C55auoUAIqb/VuAsVSn9VdpfFRrNoIV+2NZBTfSoQvy4O8C69Re5PmW8pllIkKRZ+ksaYvC36B&#10;c0xPlJs/aqScT2QQpgB7iv4aRKcGefkj3QKKP8rBH6V0J3XSBa1UrlpX+hBM6imsWviYqd74Gi1Z&#10;0SpMwSSwTCphqIerxwkqeRR5KAEVTY96vjxUgOqoSqpCQE3ohOrJljG3ojv8y8bhy+3byIyRh0pH&#10;fmoOCj8XouSLzUzBFB/dS29hXU/JDC5SEdVI0SU2lm8iwJHqUkWDWUXAz9TQxd/qZKmWUVeGIPLz&#10;OVYFRqUZRfXgbQFlZ7EhU65jY45LJKQiugqL/nhJI/VaJmOt2JTvtBTKACV7QSh0/UzrTBh+Fgs0&#10;nUWsiMJkHWeBpOrVCo1J6fkBCk4hPZTGoT5rjbyAclK+ZH4dlGtrq3yqPwyScjBHDu+D4l8PUo2S&#10;CFK8iYorscag19Col975gMLn6Qiwmqu9IeCY4q68Rg0ruPqb7+DYfQa5Y4eb/9ULUhmCbFA/tz6m&#10;Kf2Dg3yBKhetwBRM0XCyR5lUxx5ngWSlEdPzBZQ5CGwIHhg1kgY2qyaxylPjRRpF5e/f0w3atjdA&#10;WUtduhpVElBWo1qTxZWE3iiURsxNymPVNrs/cs+fwOc3cchPTEN+igY4C1GaWwp3QQlsm1bDy4JB&#10;k7BSJXNqOL+XJnLlfXS2StQ76XvocwWw/J/U0QAkqBj6jvr+5h/m+b0ElHWOHH8L1dQsAaYPMuuh&#10;5KMi6qRjY2ASVISoEaboyDm/l46ZVhAIKOOd1IEJv04Y1WOKxotm8PnWxTP4mQYqASawrDDQjeiB&#10;IlZ5+kuRTzphtUdbNNHZoLrWj8JNOdM1E3UOu5tP9o7qjgKmqeItZ5niklB+OZalv8aU4uiTqFC8&#10;r/BCHHJ4fy3Vq+aaxq2iwwMvaMZj8GXFRjhH9zb+xMuUpL/w179569+2NfIrqASThxLcCBMbxvJM&#10;gikKkg4WH5fRVYPxOX6qgBlTYQNIoQSKBjbV002P18HTQaTiCRhVfQYoGncplBlQVKMqHfJxDXaW&#10;EXylPTN6zpQnqCqndEHx3i34/Iq/J+EjClKzYcsshD3fDvdnwjVngvlOahxz3UmCbK5HIAVUWo0o&#10;lEl1jKgRl1KZIQ4BpO/MMI8zdF8UqKhC6Z/DNLDppOfRsIEpVFgINHa4iHHWOJHm9KywQDNpT8eC&#10;EBlTTqugdU4GKB5HAxPf01zbgMdW66lkxnWcleoCkcFaa8vvxt/pG64/wO6M5HYt8KljW6R1boUm&#10;Wtqpq5FFgdIVNuSpfEx7PgKVPWYCvPvvoPzSO5RffItKbmtoyhX19FXxm+8g+8gL1N1KsGC6+BIV&#10;GmO69MJM8mbPnEdo9A+h/DKMINNKkGlPf5Uv+dYYiBrA+Cc2vPyTGcTkwbKz18s7mQMnZeJBkZ8y&#10;PVESzoOhKZawfFQk7UWBshb8CyaBZXkqHxtCp1tp/ZRZ9sLQem1BpbEhKYSpGvn9KpmWzaj5dMZk&#10;GvNfFyL92Rtkx1ORqVDFGfkEygnX69co1p9ts0GkTjK5Om/Omme0qjujTgzBY4oIxo/7gsesyhRM&#10;Alx+KQKSBRR/Bx+Ldj5jyqlQdja4k51MJ4laFzSzABJQ0Yliy08JCr5eg5WaYRjFitGsFdfSXqZm&#10;Ko5Snzm+PPaWreCWgMrkS+EEkkJzlNrq8oo651BA6QL8+jeIj51aM+URph9VSh7KZcDqhKIRvVG4&#10;cjvCVKHwWYJ0lmb8Isv/S0x3V96hniku8bfrcJ+25uLKL2jpyXPUXHiKqosvEDp+FxmTJsKrEWIq&#10;kv73X38j6idM5t9CqQzyGeZsVfUQhq7Mr38/ElCSdAFkvJRSILemspFq6YfLTBIa+SidgKBRcC1N&#10;kSnXEIEZd+HBF0zyLz7tK9URGK1Q0J8SBdnrNacXTXsCy6oYNS4llbKGDzzLJyDjPjtI3AcUvM9i&#10;ysuDs9CN/HMnzF98mRTBHqxOIcNrjLjgiISAEfQCSOBa1aWlWEp50ZBKNSqSAYqNydeZNMV9N18r&#10;Fddf4FvGnPtSqUZFIhiEKZry/laov4GyrvWkVZi6Nrng1HHX8eXrGVZRYb1OYcy4USZ+D211FrQg&#10;HN7VLPtN6dAc7zu0xAdCZYCSSjUCJfI0dcADlDW0L+y/H0L44huEzmmEW96JXupyItWI5pxg5e6+&#10;x/T2DpUEqYJRdf4Zys8xaNKDx+4ha+J48x8gSnX6C1F5J7OlF5A6KZcLqKj8uthT5OH0Y7VW2lR4&#10;kd5v/gZCvZIHwZwuxNuScfkoTQobYy4TrEYTUJJ3qp8x6bzPDIRSNfRv7+UTLaWq4NZ4KTawUQg2&#10;nm4bg6/pGHqoOgLlnTMIuVcuI/tdMvKS01GQ8QUupryinRvh6NPaAO4dwuMmBfhBncznKeXx8/Ud&#10;pIDRsS8zvCH4eRwUAsrPrZ/3RYFSlWdSFMOoE3+DU0oeAcouIAiUgSqiSlGF0gmgGoiMAmWlKXbk&#10;H4CyxrMiHVbHXMdVsPwAlVmop+B92mqxncDT6egCKrVTS8S3b4X4ti3+Tnl/hxqRcsiGLOSbfxzY&#10;H2ljpyF71nLkrtwJ566LCB19QJjewH/mDWyHn6OOXqqKRl0DlmVnHiN48iE8h++icMMB5IwZQpjY&#10;y9iIXikTPYr++19eQL3Ngolb/lj5AsFjhgv04+QHpFL88nYdPKkTf5RZAzSgHX+UgOJBZ49V2tPo&#10;c3RFphnI5HtJoYJsBKUYP1OeGlcKVc6UZqAyRt5SDjWozuuTkphhBT0+pTvqWOnpr1cLjx9G5psk&#10;fEn6xCovB67P+ShaMgcuAmVnRzBnmkhR+Fkac2qEiWpl1oVHwP63dCdVMjBJIQlTZE2SYNLWzLWx&#10;w0jNdbysYQNLoQwQEaCU8v4GyQoplIHMpC1CymOsyz+bq/oSKCvlWfYiGo1gEaQfzb5RKgGl38gQ&#10;dALKwU6U2rkl3rRujrdtmqOJ9W9D1qVadDEEeRY7v4TOGTPrt5mrtfQ2v187ZPXtiPQBvfFxyFAz&#10;ip40aSESZ67FpwW/In3+GqTPWopPU2YiZewEJA8fjk+D+8IxpqdJdzKofvZ8o0wGJoLChjaXjyFA&#10;jcEfGe0pCss3WXBpqx8ohTIX2lKOJ1Qy5lpJoIYyI+FqQDaAgck0lioqVpbcL6cp16I8szBvYg+U&#10;0VNpqkYexyyJ5XP0XnoPjbhrrVQdVapCxnzPb0h/HY+c+I8o+pwLe0Iq8iYNM6drOZQq+N2VnqyI&#10;eCdBFYGnMTSgaoYNIulOzxc4UlV+b8sz8VhxqzEordI09oCdRCtVpVB2eSh1MnU4zXlGU14EpB/T&#10;nyyCURp+P6W8KFA6viblESRrX4VFFCgebx3zH6CSQpl9qpQuiK+hplI+/oFA3WvWFG/a/gCU3sQQ&#10;qvQn2k0QNG51sJRn9WEKB99EhrmQ8YWgfenbFgX928DWvzWKqTIl/LL6M0edlKg/xlbKM56JIBll&#10;Gk51YcNpTspBIAw4+iEEyvyYSOgH6oA1eikFP9sqlfX9LKA0r6dKTdD82PulSKba43dRePi5AspA&#10;RZCicDUqCcGSskgxZI6V9oyPojmvnMyD99siZNKYf3mXinx6KNuTZ8gf0RN2XetSk6Ya7KPhtQYz&#10;uRU4fJ/o9zLzdY1AWR7KDGLy+SalSa0JjYYc5MPM4CNhco9gZcutZch5nAxQ7VGqIFQaWokacwEU&#10;rfKiShUFSnNz8pzRaz5F2/zHiKZAiwXBRIgIkhlYNrettpE1ctJT6WyYeFZ3p37+CS/bt7SGDay/&#10;sIo80VDIDzNfUufAqRdwy30He4LAsrNE1liLLrCgHiMJdvMguPiDnZLsMfziKnF50LQNMd0JKD/3&#10;tfzC8gJ8fx6Y6MExwwXcL5VHin5p9gQz/cLHtULRYT7X6jWCyYDF2yp7NdYk/xMdPFRjCSb5JssE&#10;q4EICiFRKouqlE5JNymQ+0ZJ+T3NCklujXlnatT4VhWB8i5j6r/7ANlvk5jyvqDw5DFzoQgHG1LH&#10;Ub1WhleL6MxSFX0PAiU4zdQOO5a2Zp/36btq9r8RHgOTFYLM3M/vHbUH+gsxDf4q3RmgCJP1FxoE&#10;gG0Theq/p77Gq9mxw8pDqaL28HsqG+h4W2G9n2yFYNLxF0gC6EfgGjmJAKVVIG86tcGen/+Blx1Z&#10;5RlQjEJZ+VQNJGmTKbNSixqObyCYTK6mLPI1rkF8Q9FL0k3qIkjuUQq+nr3Ry55u/nqWB88CiWoS&#10;CR2YxjEnpTiGRsZNqMeZg8TnGaDYWIKKCmYe5/0GKH0v893Ye6lSMuDRJR9GBdgQ0fEo3VbjyZOU&#10;R9KcUSXe16hUSn0MGWmZYoElwLT4TsMLlZOpXnNG4/PN6/gcE4vSlCwUblkPe6+2MH/Aw++klK3e&#10;b6aDWCRE1dLyZpZSGbVUJ2NnMyel8rEoTFGwoiZcq1L/HSgGf6fpeIP4uTxW+u+VUgJlLAvbRWvY&#10;LYgshbLg4rFku5pRcL7ea95XMyNaFNcOxcwuBk5Cqts6xna+rxkk1fEXbLzdCBPbIpryPCzgXndq&#10;jf0//xNxnSIDmwoBZZ7IsMYjFNzXY6bhBBMbVJCxoc2iN/YUc3k+NprMokcQRXySiUiKkw+IXsrY&#10;Kc/EykvezFInK0zvYINYva4dH9dzLMDkF5QatS0Z0Nb8WIXpNXyuRs5lOHW1krIxBISgKFS5+Zjm&#10;dPFTNaT8UaUulk/F1Fp0ASOfE4VKnkpbQaXUp3Qtf1U+mQrF1BecMRAZl0/j06t4FMXSnM+bhJJe&#10;rVHSlw1h0p46geWDdF5bVJ0CPAZmvIvvZ417EXR2LKuypHL8CBSV3qxL4m2lQN0nVdcxU1jHjBAJ&#10;KB4LKUsJG94CisFOr8FOdX5tBZgZ/GTbmcqY7WYUiu+r9zJA8VjqBNoSgcRjav48SO3MrexNFCQj&#10;OKryNLTErVmnNqQL4rq2xfmmTRFPpfoh5VnU6YWGvgiFxgzzzaVWkj9JauOHEAABpZ4jz+QWNNpS&#10;CXQQpFAGNB4cM0/HqktSrbm6xmADlDYCZf1As98ImnXwrAOpHxzxVfxx+vH6fmYgjq8VVNbpSVbK&#10;U2OpatJtqYN3aFtreQtTnpX2CJaBi2qlYYIIUMZPqfFlzLlfriXBTHv6M+icUweR8ToJ+Q8f4svI&#10;fnD0sWAq1fWoIkpgLa2RF9P30fcQZJovtLyZmW4RZOx0Bqgf4DGmnOlbtzWA+aMyRcefDFC0ABrY&#10;tPVra2AwQDCkUoJJRZX52zLBJKjM/QJe7ar34z4/RxDl922DIvphAWLBFAmxobbWcW4EStlM38Oa&#10;qrMzS73v2ga3mjdHbKeIh3JqNSQfFEDR0AuVY+XolQZNhWUUy/oAa8zIAsqcK8YQUEp95vwxRuO4&#10;iXqWSW8ESirEH1QikBqDP4xbG4GxGYAsoH7cKowca18/Xr1JISkW8HzMjLPwc6yGtObNzPABG0T7&#10;Zi5P83iTZbIJT6OXsoCyhhPofQiZrnaivzzVfWWEqWYKUyWV6svhXch4F4f886dYkLABdM0CAmUV&#10;MQprnjF62RyNg1k+zqo4f/wu2tfyFLMWidtoyjP7kWMomIyl4PsZi8D3KyFUJTpO/P2CSAr1t0rx&#10;eFExDVBMd7rIma5AIyGQIJiBSxVNPEbu4V3M6woIZTFhszGs/x3mewtAwqL3NEUZQ/83bAad2V7y&#10;Tw6GFkCmdGuNWy2a412H6DiU/BBhiVKorUZ9JW0/qpXZl0qxUY1BNunL6kUCyWm2knA+l19YEm3n&#10;c0pNdIRN8ESUR1+qlJ/1txLxORGj+aNKWbcjoedoyx8e/bH63zelZCvfWyolP6VFavJT0XQnhdLU&#10;i/FDhMOMlDOMWv3goQRYiHAJJhMy0kqHUqgJnZC/exNyExKQvX0j8rq3QHFv68LvakBzShO/h5nm&#10;MEFwVIHyuFgj9xpR10XiBb/mIQUUv7e2UicqqQWTNZ7lVidV8NhKTdwGKKvzFUmdjDJZMJkwQPAY&#10;GaB4XBlSTgEl2K2UFxULqw1svF9DQoWs1PUPCcVK33qPiEqZmZRIejMRAauU+yUMKVtil1a41qwZ&#10;nrdrTlNuZE2piBQKKDZKdBheNGrU2qw+0Bcxofv5w/hlpDim5/CAmB9MiMy6JvU63TYyzffl6/RF&#10;9H+1JQTSSCU/z3w2b5cQLD0mebXxC+rgmItiRL68ea6ex/v1nOgPLtGPlrwruK+Q97NSnwywBZRW&#10;dhq42Ii63pIBiODorGOjUJFtmEAJJkU4CpZSn9SLVZ6qNNv2dciLeYH0eRNQ0tO6PmZR7zawGajo&#10;5wi8OpzmGVV96uKo1okSrDiHcstOZtYdaWtSm6XoZliAcJnxJgORpUz6g0xrnwCYDtoBxbQAxfyM&#10;Yn6WgDLKouNBqJV+dR1x+ToBVcJ9O/eV+mRVLJjUrpbSFPM45xOmvD5tUMDfoX9H1/vpL/fN38ZG&#10;24ivjbaD2kTtWMJObeP9b7u2wu6f/ombLalQeqF5MhtZimHJmQybZE49wtpXSCIVP95n/nNWB2gE&#10;FY2lqMyeNWgZgY0w6mpuhm6GvoDZj0AlyosjQBuw+SX//gHWcwRgFDwDkQ6efnREms3BZJj0zedo&#10;xlwqpcsMajhBnkYVoJcNqlLerJykYlmKJOUhTIIqEuVMi1GoLNAIGas8Tes4tq1E/q2r+Dy8F4oJ&#10;lP6MWo0gpTQqpSvz8vOV9tw6SYIwCSitbfezQJAqKRV6+F3kYwSPKuIoQD9uLcvA9+C+g0Da+TrL&#10;LvC38zOK+VsFRDE7oSBQ5zJ/Qi2VkTpxGw11Oh0rk4HYrqYdmfqkdFGg8llgFPL3KAwXBEoRPfba&#10;WkBZbVTK9hF0MfRQS3/+Bw40E1B6ER9UQ9tIvUbFjUoRFqWcKDiCy4JNW6kHf7gBxgrBJOOsHO9g&#10;Izp4n4OwaUpC1yQQOBY8+hx+pm5HPlf3mX0eHANMdN9AFfnyeg3DodsCSL0yAlUULNOb+Dp5Ks2G&#10;68ohuua31cBSDDYo1UBjTNFJW8FigBI8hMmoEbfR2+Y+VYQTpVDsGBsXIfPgdmSowahOtv48+FGg&#10;jJeyhjEElHU9cMLBz3dTVaROgtosF9Fx4+PGIBs/o+MYUXrtMyxLoTZQhxdQ/H18X5Py+DkaWFYU&#10;yQPxtvyUjoWBiUZcSiWPZ9KfAYrtFgHKtC/fy8Y2zmWqy2Pk92pDmPh+RqV+AGqg2oCh48swbaUw&#10;QHVCfNcOWNT0J2xq9jOaFPEJerCIDSIZlY+JepzoNupn/r5PMEmZKJ2R6kM/2gKNDaoDwPexXsfH&#10;CFRjmuNnGTgIi7amhwkqHQwFIVGPMwcpkv6iKmXUzUATAUq9UQfwB7i0tXoiP5efrUJCUw4aUtCV&#10;c8MaH1Jqi1RxPwKl1aTayjtF7wtqzm88AaNqKVVqOXDu8hn40rsFG40HVOogmNgASnlRhRJUAtit&#10;64Fz39xHmHSxVfMPCCZ4HKVkPxxDM64n2CIRPZ4OPs/Ox9TpleoEksx0AT9TVVqhqfaszvWjQkXN&#10;ubZ/A0V1okdWlijmcRJQX3q2Rl5PCyjBFA3BFN231IrtQLj0ukLeVsR1bY3tP/+Mi+1aS6H4ZDaU&#10;Qoa5RMEPNRUV91WaR02yKfF5O6pWUZXSD45uzah3RNH0XAMQG7XxM3hbkEQVyEDErZFt7psewNvR&#10;iD5PrzP7kdDzi3XwdCAZusq/whzQCFS6bZXR/E58vaoc/YeuvqtJz6aAsFKOTvEOariAsGkbYPgJ&#10;nJcRGt8DAUFIoIKzhqBkTC9+Rmu+N4+Bvid7tGk4NqDmGC0PJYUSSNY4maByRfZljuX1BLyZv2Qa&#10;tJSIimWUyTqe0Uyg4RRVv1ITdf5i/iZ1QgGlpTPaWkDpuDAIhYoFgWUjLAJLnkr+087Xq4MKJimN&#10;7EYen59DmL7oYmI9WlvHlQBJqZQxfgTKTqAK1XkNVF0MUMaUt2yGxJ4d0UTuXlCZhueBsBECfVnB&#10;ZCosSSmBioYFifVD9YP1w9XDrINg9SQzrmRezw+N/Pho6AA0QqQDELkdVaQippDo/Y2qxfgRLgGv&#10;59tkSiMgqff9G1SMInkBk4bYSGp8pQE9xt8UHd8yA4QDCQcb2zQoITP/fyLfQi+jU7t8Y7vDP647&#10;wSNgY7rBM1oXhuDB5eerw5l0ws/RVUnMf/zyN0uhpEpSRW11XSvBpBWnplI2hY/VKX8cY9Jx1Pew&#10;BnMV2hdIPEb83sY3RY5lNOVF1SrayaROgqpQl97hVsbc/K0+21rtbDKFQqrPNsrjd7eAolJ1s1RK&#10;59sJqCL+niKpG5WqJJL69JpSqpwBisf0PRXqceumSOvZgSmPtBXxgOgLmrxIYrUvaMz8Dg+AjTJu&#10;wSSoeJ8BKtqTBJN1YEwIKIaldNZ7mV7FrWD6MUz+V0T2oz3tx8d1u1jw8LYiqmRRAAVUFCBFNPVJ&#10;oXQAo/cpVRbReMqD6fuqwaQGpoiINKiXadFHaLTO3RjiUewsLOFdMvQadpAp53PVWaQupsP9AJQu&#10;aq9/HzdzjDxeVuoTVLwvChRDA5IaxzMKJNh+UCRtTWUcgU1hPodbwWTj9//xeCnlmbQXMdPG/xAC&#10;AVWkYQDBEdkqNev76vgZxWcUsV2+sLrLoTLlEKZcqlQhf0dRXwFFaPleUiSFEQcjEHwt/VNUod6z&#10;ynvSuhlSu7dXlccHI5KmD9ELpB4GoAhQ2m9UrAhQlpfSAbB+vHVbBFuP63kmp0dAElAGLvPe3OcB&#10;+TEESDQalUjP12v5eBSiKEiN+zyYUiJT7vLH66BFIYqGYNLfY+h+DYEo3VlDHB2hs26U4qzpomja&#10;686U143K1JUg8bGx3UzKk0qpytLgrHd4V1NRyqtpcthSqLYRYy5FsuCJpjzr78i4ZcjHmOOljtgI&#10;j3UMo0WQGeuJHmeGqjrT0XhctbVgopGmf1KVlh8p+6VEAikaUigBZdOIPo+FjqMJHdsIVPJQ2T1a&#10;GYXK079k9eR7669s+9IjGbj4ngz9xX4xObEAY7sO7IwCQvehSxvcbNEUr9q1wP8PdtxMdlShCTwA&#10;AAAASUVORK5CYII="/>
  <p:tag name="ISPRING_PRESENTER_PHOTO_1" val="jpg|/9j/4AAQSkZJRgABAQAAAQABAAD/7QCEUGhvdG9zaG9wIDMuMAA4QklNBAQAAAAAAGgcAigAYkZC&#10;TUQwYTAwMGE3MDAxMDAwMGRlMDQwMDAwMzkwYjAwMDBmYTBjMDAwMDFmMGYwMDAwMjYxODAwMDAy&#10;YjIwMDAwMGU3MjAwMDAwNGYyMjAwMDBmMzIzMDAwMDRiMzAwMDAwAP/bAEMABgQFBgUEBgYFBgcH&#10;BggKEAoKCQkKFA4PDBAXFBgYFxQWFhodJR8aGyMcFhYgLCAjJicpKikZHy0wLSgwJSgpKP/bAEMB&#10;BwcHCggKEwoKEygaFhooKCgoKCgoKCgoKCgoKCgoKCgoKCgoKCgoKCgoKCgoKCgoKCgoKCgoKCgo&#10;KCgoKCgoKP/CABEIAM4A1gMBIgACEQEDEQH/xAAbAAACAgMBAAAAAAAAAAAAAAAABgQFAQIDB//E&#10;ABoBAAIDAQEAAAAAAAAAAAAAAAIEAAEDBQb/2gAMAwEAAhADEAAAAfVAJACQAkMVynKdFeKzL2tj&#10;ZnO1EbcVFTLVmRTnX0E6uN0TZoXo4d4QBIASAEgBIBzk2S4DLhKVqkr6+t7QL5s3OlxbTSVde5V8&#10;GoxZ4hMMWpr6xb+S5fKCtW9vS7rtGUh2brIFWASAEmvncy8wkiZBTAZsrxXbtjo2WZkl8ZNaz2Oe&#10;Mr6mu2taU92Ffne7uqg7a2kSNlhiraKIMWnKyyuDkCWUl158NTWGSuqb03WI6MMzZKdTHx/SdIun&#10;Ob31kpmRMmvksTpB7frAveUfPtC02qeea3nTR3pXpPHr3NinO6lKDtCWm03kA7q1zVoUvmjOldu1&#10;vVNPnN8iROoutJNjH4K5h2vRaDejWtaK6w9BlauKVC5p+sY8Mvcoz1rAor8libPN/SXGEVihzK7t&#10;2pN1eoleFAPhStqm2pFN120eFMopUPLjbtCnXx2kHdC6LTvDa7bl6eKSr62aFk869A8wTKHfwp3X&#10;z9ITnZa89hVXFLIfQ9I21207EbbXfnaJhg66+zWqtHM2sMcOzorCreVOfKt2pTdY/QeQe6+XLsxf&#10;VFbqruwbqspoqBL9DQuynY+iUblxj60zOmsK0TMvWlovBryPq85ESbztPOzoegWktqi787VQaVqz&#10;pzCp6GhFxeD8i3tUywp2A6Hm1HMYMPQwM3Jukju6W9pMXczI1w46Gwr23Pw0rT9ZcFuxr8+ywy9c&#10;Aqlmw5juwyfOa2Z9I8lfo3qvKCwobTeREWsib6kn92ZeyegELoLVZ6VFsDS7448zTVqNli548G2k&#10;1nQO3KNTTJU702/OZS3Bo889EhXS5rFtgd44M5M45diwhbSt9cK+5oJOi03jcVczj4472cfp3k5s&#10;xsyMZ65MAa8e0m80WgU9Y/7JbGQCAJFOWwJBix1s62z1VMtHEd17M+uDfpjUl2+sHQFsY0zoztoW&#10;kGrwx9ixX7GzwWGE+R20xnW4AQBLAJDXYlJM9nXjG+2QXGp3V2Ffxe2ABrbTluQ7gCWrWqMmickx&#10;T6KW6XEcCqtZAAgCWASAEgBIASc1BzLrzXt6HV2VbtXaUc8p+B0ybUfUZY1MxmsU+1Z8wMZACAJA&#10;CQAk/8QALBAAAgICAAUBCAMBAQAAAAAAAgMBBAAFEBESExQGFSAhIiMwMTIkNEEzQP/aAAgBAQAB&#10;BQL7DnLQLt/XgvL29jPF27c9k2Zz2MzPZVsc7G6VntHY18rbym2QKCj71y4imE379/F6ZMkkBVHS&#10;U5286B59IZAROdBRnM4yxXrWYLTnXle3dVNLQcH2p/F3bEbauqGGQE5EDGVbIzcfeeNjSNZJbOSH&#10;Yw2fBUXjsrW39uw4UJrWU2c6MZ0sFmsdTLW7VVqfsGQgD7LtuylTXWWIxGbK6yuys8lWrMF5k1zt&#10;Mp0jU51OGWY1YwgtafYCiY7Hbdb2mB0hoWjgl2luiRkc2OvVfjX7FinR70zyi05m4s1kCtZnA4m4&#10;3rsgF6nWoSeJrrVnL3umOdup3GtUaFqMeupe7zDDL1Rd9GqutU73dzZZYfSrBWrttgONc1jEwVoq&#10;FXxl8eedcZ1xnVHuOSt0XUEuwoQgV7JR2GDm0p+cjTX/AC08drcilT0tMlLut8etY5E1QFYYhcLG&#10;Z5ZE88IojJOZnoKccSkQhiH525zqIcE+eTPLjuIbOKCIxexhswWbZZUbaWC1XCxPtHdLjlF5hNPq&#10;gZBCkq1VwpyzddYav6SBiTmfkBW4krexeVi2hppai+so/OGHLJnuLTcdWbtbpQCJiU3EtG2DhqmE&#10;91MgLk6BhIZmxsxUp6GvKqVwxFRoYg6AdIbB5KtlPjMpOqKKdrUlgmBqhvKLT6FWb9xdsqFivXMx&#10;qdWt2PliD1zjI5ZfbVMhnyTovJ11wBarwthN1z0AU/Bm7jxL4zzj1JMtlUfNcpRaPx7aJZC+1+uC&#10;Ucr8cqGenGEJ7KtFtSaFFIWZArGorhZu7DVjVT5FmNfznKOychl8VkqSiY58wrdK17NJ+VXomUOz&#10;ap8nWaKx5GrL6/qhP7cN4PIjKbJK7pO2LVJqNkCMOopjVX2Dt6MUUZU6vKtVhtqYdnXNKeco1TLC&#10;1DILsd6HjzrM0cSTODv1H4r9OfTbqfqbdP5yceyUWlAclMTVWlVjaWdzRWuhmiuG+vbALC71E6Nb&#10;08j5Ld5NTLtgrVnW1JuWraWam5VLuhsqUw1y2jimS6xH4x34X+lb6PqX0/8AGwv4Hw2tHv4jurHW&#10;U0sWKQWu0iLCGAS2aR/ZugPPLFJdgBqiKdxrBrLzV2Zq3NtSC9FNMJRulCYvlpq1VDszwdgfreLt&#10;+oPT/wALZfKzuh1zlzy6rBufX07RUvGBm6quFmmTW8Ju1FcxsLMj7QeqNoMbJClkxlOs9k1ldIZu&#10;Gi1RXPq1PLtsjIYEkfzHlge76j1f0t8+PlH9En1q2JOWBSm2FeYbsEtBw45AsHYMivCY6mVv5N2n&#10;9UVMJRUkoZIr4OYKhtzCtiEprL1xuaNk+2n9cVHMsofW9Q2P4/qafxEdOUT5TPxiz4oWmGNcNFBR&#10;Vyc2PPzdbQFkEkaq6tUSpPUSG6CP4fDdjJU1GNhSZqstDERFw+o+XMhjlBl0j6aiTX6mAvGr3FvE&#10;v+v+odDRtJ7xguOWoY2bnDd056tS7lm0aTJouXRS2Tv3KiYro4bhrAsWOhatWHSdh8LjE/2DtLCd&#10;9Y7Os1KPG11lIvRqCmF9Ui3P9aclnyNFP0nLcJYbQEO4sgs6tLS9lNxOricqIRXEWgUy0BJj1hD4&#10;8hxgteLORz/cE5JlVXWWw/nbvhuV+HsWBzgOr3DDqapBLnsHKSrc1a5DAxdN/hHQaeTQNeJAwO3V&#10;NznVpPDr9yUBIL4F1FilSWWmro0vT9YhRwt1wtV9Qc82qJXvDnml4DrBBmutxZQd9o22bAmIF8xZ&#10;qt76fdUkmYAiA2J9r7UY5Rx3VEnDqrw3kNqjMkpgZzznwj4Z1TymZnKhjK7RwIwXLB5DnPhzjOeA&#10;ph4mqI8N1dPq1tIKVb3dpSZXfrryryckBnJQqctV4AeNXl33/wBjjWrDIQhcZAxHHbbLx80+u8Uf&#10;e5ZsNaa3azaha4s/QP14DPS38lwL8R+OEzyy9tCazVawKkfZ2WrVdgb1zWlXsqsBaPoTHwjg34LD&#10;9OBfhB9asvbGvTGfP2+UaaaavtkIkNnSB1vfsq+V9hXdgqMo7LcNLZEVN5dlueO3GhKojcIrTJbb&#10;YZS01euX/gsa6pYwtCoS8DaJw27dOefs5wfbLc9mX3YrQVIKvVRXj7P/xAAlEQACAQMEAgIDAQAA&#10;AAAAAAABAgADERIEECExE0EUICIyUWH/2gAIAQMBAT8B3vMSZgPc8azxiYH1L27+4F5TTI4pPj4k&#10;q0qGn48R3FrU8QDM6RBvEpKV/wBj02Xgwr7EBv8AQC8pUS8q4pyO49Vn72xMtFYryIlYOLGYkm6i&#10;MPY+lNLm0r1fEsbVDuItxczL0J5De0y/sYcXEGqW009XNcZVTDqMMTsvd5SqBBwZrqxJmnuzwMTx&#10;GnuddxX5mqUo80dUyo4ZOY/V4In6nasbsZo1sIeDFUtMDeVYJrluLiUji2x/WXtKXVoZXxyv1NO3&#10;4xxlyJQpuy/jG09QR0ZTYxVtyZqT+Mo45bHqGIbSst1vNQh7mmaxwgMDpp6AP9hrA8ia/HxhxC15&#10;qWucZp09yklkuY5vLRAC1oF4tPji/MqaHxtkuyVw6eOpCaATHKanUeSyL0NvheQ3vKemx4jLcWEq&#10;ADgQDalXy72dMhG04AhA9bLaLQVuYlELzDKta3AnZvv1zErFZ8mI4qCYLBTGc8ax3FOHVRqpad/W&#10;22mG2PN9tSNu/vaK7L1PksJ8sz5TGNUZ+5j9f//EACsRAAEEAQMDAwMFAQAAAAAAAAEAAgMRBBIh&#10;MRATIgUUIDJBUSM0UmGBU//aAAgBAgEBPwHr/ZTsyFuzd17uY/Qxe5yv4r3c4+pibnRHZ4pNp4th&#10;v5yziPxbu5GF0vlMf8TWtb9IQu1RVFPaHche20nVCaUOZqOibYoivhPLo8W/UVHGIhf3QVAIva3l&#10;e5i/kmva7g9C2lNC2UbrGnLT2Jf8RFGujnBg1uUAJuV3JQCsLJzCD24uUMFzhrlNoelQaNVIYf8A&#10;yJCgy3Md2puUHAp35WTHrbqbyFjy9+LV9+mafFsf5Wn7I7BNGs0sjCZjMMjViPsDW614tZ/SfUzP&#10;03LL9OuG73CxZe4y002tKwj25XRo7Gll/uGDoeU6JujW87LHkbPFYWRmxYrqcpc+J0GsHlejxuLD&#10;rGynPiWhYDCGG/ym9GfunJzb3XqPjI16BRTm62aV6bIcZ5gk4+yz4mz5YsbIY8QFVsoHtDatZuYX&#10;yduDlMboZSb0xvOZz0wjSFkRCQJm2ycmqWESDdMjN0tJUmO6XYGlBjMgFBEpqmsjZYsXbZScaNLl&#10;qPKu0OehbRsLytNZW6pOCukEwI7ppop7a6NdSEhJW6FrdGUt2TpCVSDUfEV1BsUUWrQiKWorXJq/&#10;paigLWhAUgK3K5+F3sUW0n9Pt0auVs1Ek8/IEhW08rtg8LsFGGuV4ha/x8f/xAA/EAABAwEFBQYD&#10;BQcDBQAAAAABAAIDEQQSITFREBMiMkEFICNCYXEUUpEwM2KBoSRDscHR4fA0U3JAY3Oi8f/aAAgB&#10;AQAGPwL7C9K9rB6q7Z2STu/CF4NkZC3WReJbmMGjQuLtWf8AKv8AVYdpWj6/3XB2rN+f/wBXBaoZ&#10;R+IL9qsBcPmjKo9xhdpIKKrSCPT7e/O8N9NVSwQ7mL/dkW8tkj7TJ6nBXYI2sHosSs1QuxXMuFyw&#10;KxX7RE13rTFX+zLS6M/I44IR9qQGP/utyKD4nBzT1H2nw3Zrd7NkXdGrfWxxtFo9cgscFhmnscfE&#10;UrHUDQpGSuJOajc3oKqa6eaRWkMJutaoY7xvl+Psi9+QXDnoVwq5MwOadUZuyZCNYXZFbt43VoGb&#10;HfYlziAB1RhslY7IOaXVBkLLo6nXYxrW8J6p0heSwmjvRSblpLucUV+7wyMx9Co5CRyXXBNlJyFK&#10;J0d/N14HRSDeB0j8ymSU8MBR2ZnXElSSyOBlcLraKONpvACshchcFQTRVarw8O0DleELH2kLk2TX&#10;9H9/FGzwEtsbOd/zJrWNowZKnmpkjNJJwA0LKKsZxzBV6QXbzaPCF0Y0pXv16oS1qWjBqbE7hfKa&#10;vct8eGCLBg+ZbqSO46lQqtRjkweOV3UFfAW/CZvI/wCcd4dn2Q8TvvHfKE1jMGNTWsPE/lXiNLZ2&#10;ZEK/DRs4we05FUrVxz7uaz7tJGhyY4RF8TRwtGqFolYGSUxW7GXzKoQLOG0R4sci2XhtEeDx3Hy+&#10;bJo1KMk2M83E4pzwK06LeSfdv5Xt8q3L3cYFWShfi12YbMNlZpA1eFK1x2Y91ue4811CSbw4WGrW&#10;9SqNY6uhV5uSZ2lZ8sphqNU17DVrhUbQzOz2XP1cqlfs72vu5x6obqrSTR0JT920NdTFPjkNaYhX&#10;Wuo0mgATW6DYSBWie2QbuMemKe5xNK4Jr4ziFFee2r9lQnMOiuk1ANKFMbEaXhVMronu3d+vKTkF&#10;eJ31oOmQQJFCQnxSYgiim7Pm5ojVnq3ZLMfKMPdNLvvJTfcVdL7hdgCm73Bo/eMzRlle17PK6mKb&#10;LG6rHD6p5bjfGCBc11/UqhlV6Ihw9FxIykNLzor24DDqCg+SFz3e6+J35pWoYAnndljW5FUL2191&#10;UZI3mO3mqjDvIMfZX3mkbQsyWnREhohjHUrdCRznHqdlkt7Mq3H+yqMlZLI3OWTFUGQTS5xAb0VG&#10;OE0ejkYeFpIyT4pemXuuJt5NLIiyrsTskx8NDxTHTr0RktEu8pmnmLkrghHLy0T5RJUdAmMZW5qF&#10;mapt95dHkQVf3V/2VA2h1TY4+uaZFeF4DJBwYZbwoBooHS0aWdAgpmdbtQoHHMC6fyXpBEjtjmb7&#10;VCbdZ4lMfVcMQLtKIfEgYjkCrG263RBgdSpQjfIN37qFjSXXjxHZFc5ryMT8Kp0BdhpqiaUTXQyR&#10;urmK5IMGJAosYWg+gRdIzjph6KSZ/wBT3bfZv9uWq7UkOYdc/wA+iO2SJ1TEeikFmxA6ozSu4hk0&#10;HNXpCbvU6Jj4hTd4e+w70jgw9UWOTiJQWONKUW9ka0jyaqshq75Qnyu6oR5DMlNMb8Dimv1FVeif&#10;UnykqP4jBuqjgi4Yq9O4FbW+V0Yd/Bdou1m/qjt3kfOFKyNpv9U7fgPdXLRXY2ho9E+J/X+Kcx4x&#10;CA6SYHZdlxC3bKtb6Izb8n0dsY/ocCozeoR/BNYOiaa0k6KKN7XXxkt7Lz6dwKR2sK7TbpN/XZdv&#10;C9sL2OLo0+SlC5tETIeKR2GyqfO83mFNnDBvB5kRGLx1V83WN6VV6Roc3rTohLZ3VdHmxBjBVx6L&#10;d22BgjAoNUG40Gwhh4ozioX0qWNV5ziyPYWhwqhslbpCP5LtGL5uP/PrsvebOqa5X4qEDMIlrLkw&#10;xpqo7goxv6KsZqMthBGC+Fh4WdU0HKqc53JFkFbC7Iq8w4ptpYwXyqu2XnmgTnPxY5B72XpXYgaK&#10;/KA1vQInqmnrVE7LfJ8jQz/PooH+WZl3Y4aFGP8AMbOWRjgVLu8WyirXI3up2y11V6Zl1wyxVpuM&#10;J6e6eyI3Xu5vRFj8wvz2mijY/ljxc5ZSSElCgQYMm5pg9dhcchirVaT+9lUVpZzQPqmlvmFU/wB0&#10;CMwvxdQnX+cFGCSoJ5fdPa4YAUppt38YrqpHzkNveq3cPLneqnGSQF7ugxXAMSmxjptiDctNUIsb&#10;+bqJhDaPKoOYrHPqo1TE+ylI5n8DVBHo1SRPycKJ9nl54XU9lR2TuuyowOqvEcQ6jrs3p64HGiHS&#10;uqLq4DNAki67KqcYnXXdQqtkaW6qr52UGdEN1dqeuqo17SfdUc9oPujecMEySv8AxxVS0VRujiPV&#10;euw3ch1VTyN/VWeyjGOHjftjtgHhScEn9Vdd1yOqo7H17kT8DcFLrlE6rSWuJu+6LL7eJ99w/ko4&#10;pXi4x1fyUrpHB1/IhPsxoK1N4FO5WcFyg8y+8Aia0geijPAA1tMBiUXh4xaBin0e3FwKjJcBcr9V&#10;xkF5dXDbQYDVXI8tU955WD9U60zffWg3j7bXxScrgpOzrZ95FyHULVuve9gt/ueKtPRbmHmIvH8K&#10;rk8YOCmbuwYY89U6W5euyXW/1UcRpKH41HRF5aGkPLe98rVRuSEDf9LBi/1KoMu4LRZsLVFiDr6K&#10;uUrcHt0VY+ErFv07tOiPqugcMCuCl966U0XAKbc9mDaepVX8R2NsVjxtMmdPKE2NmfmOp73x/Z48&#10;QfeRjzK/GeLzN02YgFcgV+MZZ9wg+YI08uHcvSCpK5AsABtEFmF+1PwDR0RkmN+0yYvd9h8Z2bwT&#10;+ZnR63Ug3VpGbHbXeyG1h9U52p+wNl7MG8nyL+jUZHneWl3M8/ZXuScZSBCPtFhkh6TN/mg+F4cP&#10;RHuOIQ7jSNlZnivRozKx/ZbJ/wCzlcgZQa6/aEOAIPQre2GR1ml/Dkm/GQb1jfPGqb1jHaPwVW3X&#10;D0cuT9URuyh4ZXJ+q5R9VWV8TP8Ak5ObGTO45NjCoGixwnXmV99Zpvnf/wBD4sDCdclWyzzQH0K8&#10;HtC9/wCQKrprO78v7LOzfQrC0Wdv5f2XjdpPHowKsxkmd+IrwYmM9h9l/8QAJxABAAICAgEDBAMB&#10;AQAAAAAAAQARITFBUWEQcYEgkaGxMNHw8cH/2gAIAQEAAT8h+tnnrLqJOBtX3n3WnP7nMt5R+P8A&#10;2bzeyCjNvu0Vsl8VjgC0UP6ifE93iGv9IDB71pVn83ErLeLZ9hLG445HyQpy/J4aMa9MDdwjSeFw&#10;YUCGHOoZs+fTPBXK0p2/ZEtr3mOIBNUS0UeS/wCNUrjCLMQWs/rx1YA4MSwKIh6+Bj8Rhg0E/EFu&#10;wKx6XcPEuCmG/DKKRWr0zORtI0bEFb4l8katqFO8QLIRU2y/YnAl8dvxD+AxbWp1Hvx/5oTw1kz7&#10;mA43Lsa5ikomXlqYeJH6ROGU7YphcleQmxK+S4RneAbTLZy0oolfFP7yjtfCSkMLlwq3FRRTNIjw&#10;dTtIdu/MryGXo+sSKAC7YwBcXLoh5MUB+YfVNhzZU2O2xKxFYXDC/v8AV7IZkHL2kAYJXrUqKYPd&#10;KfS12riLnQYOoMI4RxaPanpPJPAMLvaDEGkiyagfRZKQGY4FlR329spgQfCPjMJ9ntKM4kPlgWlk&#10;dD6EnPrsJzL9GARh3OqminlPjVeJkxwOCz3GG50p30xjWz/3D1oxfzTqWBOv7L4lMPYgYKkKN5Wo&#10;+NPmDNNKabgC1gG1Z4mxleg2Me8rh/MtTqQ5iemCIPxYAtQII6fRo7eDMeZ5xkC/HBruFgkXZAE3&#10;qwVjATx6n2I6QudjmUquU8DahBcPtGZBq3qa82zxFyJgeVQsTqAYELo5g9tMb26i7Wq9R2w3HMWK&#10;TgvmIHMdR7EUluNslc8XHxLDWp3zMWPeYYvbg19gTc4FdQlrZkc5vI8kNTcZaO+BLD1TNtz8jhkq&#10;02seXvOSzro8zeSYvEYVj44xtIeYhH5FYIYSdMFk17zglnncqDVkA8Xy4HxEX91geqiaeCcw1+DY&#10;D3diG49KFS29Gd2JlJLF4I25Fbq4gK6OGJlvnWvifdRMAHu1ANLWSKlQvgQSrR0HUA7WB33EVdaR&#10;0SpFAVmt4y9kDVa7WUX9Du54ww/dXLi5UacqOUNJzBxClp/ZnIJO6jIDaqzACi7j37wuv31wiQPQ&#10;wBdcsXVSsLqMpd7++xlYEgDdBXcRlS09wVaY3v7oSxX5hhNBzY9lr+/WsVC2ZQb7jES5NthDP78H&#10;xFCW0m46mKDNFwvLvnL+NPBcp3WIxmFFVGLdg9MwAN5FgleUOaOJw3VZTQZu2mB2YYMDHXl/K7it&#10;q68kD1iAJhKZkmqB72f+TrJfG31YWMfdbL6g5vGbqVnErIqOmD7I8QtDV/Ce3/IZtcFcIappLTUy&#10;AOGX3lKtnKsGYAcGZmNi+Dogbfsol+HATFnmEE2HHyQl/EBOdizbUUhHE5Q0T1fxI6HHyn/pnvq/&#10;f95ivR1F6ZruZ7aimwg7lJUeIQiD1pZ+kdIPTEobCVuuoFOtsJbmlRFrStGxmtyx6N7hCR2hzGT0&#10;FWwTi35yymHPbEwNzHT1eAhqFGcWvc/qe8X9xgvcq+ETIhafb7qPdyVXc18D2ZczVh1EUJxGasFc&#10;RufNbED21rkfaYh/bBhmIMsTPjEEr5ygEHxzuaMTj4VyRlGEZ7lJZt2YuYG7isB4mChgn+K1/wBp&#10;8Jf7/moqk2SyF/YlUckp3tshGtc1LvRbqFFQcvQu6tjzKoht05g78y9pgPF4Co3Ngv5hVgPzBKt1&#10;cMvYBRRN/RVwcK9pwkCFnXR4j9h1kpLwPeX4kZlgxh5U/Qxkv7d/1Q2juWO1ILzA2CFMsuSk1ACl&#10;Ad+SOnZD00mC2iwDJ7I7XGFbii58LuBC/wDSNk6vXrujSKeIgtBb64IAvqbEBAA0S9l5IfL5xULX&#10;RXxAg3J5D/sNrDc4OY3VNAZjHkRpsTrhhfbcyFvstuooOXHg9fi4kuK1KvpFYAmwrM257IZK217E&#10;4xGff0YFSvUKJVbpX1FbEbeSbGaghdqrTanJ7WZgU3S6l+KL3FmEabH3cv7mdh7j1ZMvic7Pposj&#10;oSi7d+xKHZdfcZl1WLHJB1YtLb9opy8J1Kn/ACm5SntGSLD5GS32NbdQ8ay5Wx4vkR4pC0joLlmC&#10;KStKZmfpNd5hSoDfj2gUlyts3NDcfvg12T7pwYfGPE49LSON46ghygs9eREKL1QpWMTWi0N8zdOa&#10;YrpDFAm1iFWqxW7agLF7wQDgMOwzAj25XbGwskXlMN+XnIdz3mxFk4TPPAQqcVK30Y/Gy31ffcpU&#10;nQw8CKkGGPPCdw4tnA9TPul7eYbyUfDUv1E+HEMl8fRxNlq7Gvif4aXGS3SrrwgJjm3hl+Bgzg8y&#10;p0YDQdpVG1llaLEHUuX6qBlomfb7XbBRBCs7e811wRChgD6E31Vxi2q8xqKMzs4ZuNO8pTnD5xKd&#10;k3Eqzc6LwrE3iuSTUfcljMAwWETA25BQxD2buKccbwRxPA+8AtGfbM20Io3frJr2iG9FfdTN3vy9&#10;kNfRUwsZdAwzUGE2pzPzOE3n25g44PH0D/oAlMzA9S0X1OTv54Jpvtz8fh6LU98nT3s5PUePBK+r&#10;SPUoyGAibpXGt8S/QiT2+heI4vzS+vB5IaAdeobal9GwIOjyc59iGP4KlU31Kj5mtGi21Dc/2lh5&#10;cHvDQdY9W7QFktl2l+ot1uFzIzFnzMo+CDWX+xBpC3yiv4mb05Bhg1tzLN9pVOml35SYVyL3lXe5&#10;cRLnGQ0ncpjYHcPG9x6IoBe6JuCoVX7sA5cOwlXuYtv2lVD+WpRUuLFwLfciz3dz+5wHxs/uHIo/&#10;3hA4BPcLic9I0u5QH7J3B5rPxKJ7fkogBr+D/9oADAMBAAIAAwAAABDzzhCgzP8Al/U88888mSSU&#10;/YViIc884MN4qMGB5EkM/wDHSEQFG7EZqaZj8su2r/O2g67mzGg8VPX9x8KRpGLzgVEa3oYjGWfZ&#10;QzDI0KWEhN9vzgBajqm+tyElQW1oxU8KzGAmFsS4VyVbMPEFTFgRSEjAUB/PHYa7gGAV5Oh/PPPL&#10;GO8kf0GTPPPP/8QAIREBAQEAAgIDAAMBAAAAAAAAAQARITEQQSBRYXGBobH/2gAIAQMBAT8Q8o2P&#10;zX3vHj05I8rZXAfNP43F3P7Ggeu4+QnvwWw5PqB885BHcnJD4NP5L88Hq2i4Ltli34TjuUj2o9yl&#10;wiGx3nw88Fgno7h/f1O5crYFZOCJOHXbnWxbwkengjRjBuD+/B1fS3vI+mzwx2HROih9WdI1TpdT&#10;HemF2xbcdP0lpt3JcuHSI53HsgNIDMjQLg82dGfvUOkNxa4XJwJ3YcSv+xZzuDEOgXYPNkXmESY9&#10;u0GsClxBLm0f3ZBuo5/mRxYcWMOkElhpBidyPw5oTBatuXNuT3FlSCBoxAnBdQds/YC+B/sJ4HV4&#10;G67x4fR/to17ksCfsjGd4xiyWTO2ecQLyRMVxIOYxIuy58OrF+9D9ngH5Q8WmcQt9B45VYQZ5yc8&#10;kMmPg8NtGWBgZ8kPdw7ve8PoQWTHv4//xAAlEQACAgICAgEEAwAAAAAAAAAAAREhMUFRYRAgcYGR&#10;odGxweH/2gAIAQIBAT8Q8tQpYXY5sfrBqKXZwoLHmWLcpIhF365H8E2uPkyw6YFSoFu0OZjkRTTI&#10;b3Fxooft5Hvfo9V+sXJOFvlknT2Iqy0DQ4aFhMNJ0aBCaPk+90NmeGXArP8ABahjtkSMh/4k67ca&#10;Gt6MCG22K02Q1jR8iSRNBnYCEI0ZJGwN/wAIqlohqBc1wW2N72KUd0gyXoLXpbz/AENWkrpHJbKp&#10;/JEhig8HC37LzDXtLw80FKpLoRr1iyJimRooYG7RKkgY3A6eYaH4r8CGPDYkLpokUojMi3vhjZLD&#10;WRsTMDRTShad2ZGNkykbizoSoQk4FNPaQrVMIxtHJvQpbMFkSMZvKCM/1JqFGZRgGy8iugfgKSKh&#10;dCGNAh5QZrJIe2QSB5csU3eiyWXTwPdwOUOeUIBDqGQuEOaGQQwxMx0HyTF4R9qFzDID3FyCfdId&#10;hlsiIEEG20v0SoLLaHWPE+D0JOiIyWxhPswo8H9jeDi0Iqwl3jaIovX/xAAoEAEAAgICAQMEAgMB&#10;AAAAAAABABEhMUFRYXGBkRChscEg0TDw8eH/2gAIAQEAAT8Q/i/QYzEJDsollZ0L2+x/Eu23zwfo&#10;j8Tz/nLPUheyTgD/AH6QVQ9E5bXCwM+7/E9JwqerX8s8L2gO6p+9TT1eFXrh8wOFCKnuTH0P8amz&#10;iM+XTK62LMpcw2jpf9zENVtqB6AzUpmJk9/WsvvN6n0mwWEQHpUY6sbM7SzAey02LOpUukckRLpV&#10;IHXb5gp9lT+kiv8ANLXm8Q2gWMH+pZ3/AIXTAUgAtVoDzAootHXyusdxg33tfgGkJWqFQFA6DQS2&#10;welzFYWrDArty1DuqPSKZR/qK2okIZvE7G4sVEAtqGPEcc/XtpsWEUTizeXxUcNLlcvpBQqCKgdx&#10;7Oc1cwhqtj/2GMS+aM844f8AmMDv03EZ/cP5XFSnNAAu2NZBrI5+oKvUPtSYV/L0PUOUvtCciWbT&#10;kPM1/HCGxvrEo6UxVcvZzLj0M20LhZY8xUabj8QZrZozOFtQ0aPM4sAkJojtQCx4Fa4hXiV4UBoh&#10;/Ph1R3UtuPNfiRXeDSqTnO5aVd3kwq+qAEZCmy+YjvhBqDfe8xAVcESxE7P4rlYkoA2ygGtlJu7k&#10;qDkEoi1y7Y+zZaCjxHqsFy8YjgQcoPEPoCN4NebUwOlTsnCwmijwUSkolEymGT4gBChVgv0uIRFd&#10;HwxzatELo+kyIo23b5zM3Vgvy+I+30YjPiWWkevEYV0REHql5xh5z1Hj+4ZMfS55CUhkZo6b7qFj&#10;tFFPN5mEsNNdg5jQCaM2aeRHITxIPDuOnDutPEQxWuiFEUC5sgRByJdwhNhYWljzKVvE1pArqVFS&#10;i9SIgkkY0EaPnunpB5j2a3EEKy9pDydMsv2qpswH1jx9XEKu7oPQcsQyiLQ5Hj6QKA4cCTgNjj9U&#10;cXKo5Ui10SIhSjAruUQAZthkz6Vhhlr2lYUHVcx+1R3a4DQNWqKBjf4CC27WqYONCBFp5I1EeVxD&#10;xBHVcxq7arzGQ6hR/wCY3a0jRuX7YmYKDRZ1dkuM24oeqr734jxWjRpjDvz4IHYZOVqEvE5EOv2H&#10;sy8IIpvuXQzUqDlhR2tK1pYVqJWQu1eIq9ea5psZygtkl1BowBnusy2FWi7WgMromyBpB3JZBDJA&#10;kD0MJdlrcXp8QHY33I9ZjoR5mzBCI5YetRvbomi+LjqTj7IJ72a2q8x53g+f1kOOnE64W+mJ7dZI&#10;YRYs4TftOfzJUcfn3iwYBArVyY9xlBIgYNCdSO15FfuXcgHAXmCDoFBP9Epd6hYuQhCU6rvfb88Q&#10;0Q5oB7DiYI16P5Ia1sq5VxBdqxDA8uBPz1EhCYVjyGIyltR8pp8x4UiJN5egeZawwjr28TMSKps/&#10;MNtyGT4gMdayrwo7lTTA6Gye8H2+DoRguCQQponF9RMahQxxZ2zaL6O90jzl1wdQJEdj0C+0pmET&#10;sckZeiB/tVwtWY2gFB7EWmjyUCNMEu7PriLOhKCl6JdBJonE8dDDZDVPEDgmQax1PRyHmVkoF/6w&#10;TxTivLxCxJVQ9aCF60tXqtrLzz01XCNoCQZF4DzmW1Mmob5dShq9uvgjqDqS11dwCKkrp2fMQ7xs&#10;gOl7lfYbtW+JURv6kdekqmcUSzGcSqPx477iLWccpcZg0cIwqyi7wrH7TIk/vE29QH3g6Hw6Er+2&#10;C08ziA3g7gxlqGniC6rqaZzDqjBJWu41ZQOTwf2mYM2IZ7jmgrGC5al04FpCt65iARcwgYK6go2d&#10;mtRZfkM3/wCS8igPCbrmFkvoRXn4hClwalMCrtByZ75+JWFU0yBzAW5UBgKRtFFJC1UVTll/MBBw&#10;vcNQjbkYbpoHY4gUKM6FkDxPVBl6D+k1eb+hC4Ssy2uvJpcnpA5TVlW8EXWNlt0vRGQ+XY6HlD0R&#10;Uwpq/MHIqkbvtK9Ojt0tJURpbDfkgLZLM844RlS2S3ruty+KVUWsAFWT9gjhgEOyjHNlsimkFZah&#10;q0jKzLagvm0KNTWoh5gQEC6QZVfMIjQV9HnA8EXgsDy/7y8jBnez9IvPv0raU7jUbVU4iLtQaKK9&#10;geV6C9zmluJ/2OCbFuqEL0+SU1dXGnjFtOmXyWxnG5W1C5plIqzlJ5j0ocrV4GO2ieso8Ibi31jY&#10;sszCUx1kc7GHXVLNPcHuI+BIUPUKgKHR8+YdEZ6uZRuiJeLt+zjSL4nkf1PUKIjsGL59ILTJZslM&#10;lQT2WWHMa41wzD1wVeHfpCwOiE0bTLUp5pSkcWQdWx3Y2kHUcJQROseC+EbY4M/dbXYyzdZVKd1y&#10;xZFodqbl8g96BSb94YlEF9qcQAAY/EbejQwHf/sVpTtqfPmU/C0PLQQ1ikFW8zG2dLmI4cmAdS2h&#10;Soe5DUirk8Nt/r8oKeJb9pfC7vYhx+JdC6r8PMV8mIs7nTdMgZcSrs4JgBb6ZgCWUNWSh38TWa1W&#10;RjDF8jxLLaAR7ZjAC+0YMD5q4aws7eGsxTtivTqCrLLXka7iFQrlK3CMKDUHBrW8LAT2eMox95Zx&#10;xLJcGEBqqr3lzgZSdoYdbCu1XOZkwl4uKt88zAYonFicfP5jcNvHQIlP3e0BjhUxQoF83MT5cvN7&#10;ICEwJu49vYHLPXUxwAXZ2PEwkCKeO5XMDZviE3uCuMcR4vCjMeSBPKmrs4PmBtFWvXTUeQNhvA7q&#10;WJ5JYiZ3EuqmZtNNoczAiK8gdkKsbPs46IIZaAwEK8h6TxHEuz+2YJj3lUg8PQtlw1b+Rm+rR7Q1&#10;UbhlceyV24NpRzR3UxOGk+kF/WD/AFFgUWl3ffkgNB8XwTl/JOa6HzK0G6Y8Cv8Acy+I5KiigUAL&#10;SncaiSksg6uHPmIs9bxHhVa8K8ymqQDPrykmsw55P0bWIVIkLI3FJA73TO3VujqLvXyPK+Jc/W3j&#10;y9QiyN2GVdwMjwRK+hZZ5hOQYc9H2hY9huz94oRVOPUwxVznW8mk8YnuAPwvmVZ09OGF7LUZPXuJ&#10;gUUCgeEaNFYGzwoQpQgBT12ky+qEB/YekX3dIm3UQRwKRnx5gk0WmhfHEGtL68buV+tS0eXiFkJD&#10;IDaPUbDmzL8Q8xFhlXowKkgFbFyE1SZnlzR3MzXis3zrnuBkOEMnocS4zsu2ZVBn4JZBtnssIQXs&#10;YOnl7zM4aDzsh+xDT9RgnSkxhaT8+0VEC15w3cTopgHJxf0TK8sAABdoVDFCSyW+RC6RFnidKlJY&#10;9Cug7jQha1CwxpGJfQWuEoXzqOxSb2Un2hmXm05B+CZtOmrwQ7Ll+WNUFAd2+YxoZHdi7X+oVhsn&#10;VhJnzH5VqKCTAcbmeuAAXjmABRxeYupVTXa3k6CEOZa0857Y6ZC7NWHlWH9bUGXyedwMSpflhdrg&#10;ejFWbVXTzl48RbRYWR57iADa52fP1ff5jlGj8Rg+gENaUwUnJKcMM86l/wCHvCrAnL1G4DS0nHoN&#10;mXoDmmod7prjDT4lnllysLtenUocAJBDvMbeT0hZUs4gUYmo5ajl5eiLlq3iDogs39/L3GkD6IOP&#10;L/sD4UAoA4gefo6ZWY1Lkcq/XepU9u4VorTxFSuXt9viMNU4KStpPIDD5gvGepDpWu5c+tJmfH/s&#10;1BbBigAr6xsqCwKQ0sfbAyWhtYeUBYHgZOYiLy3QvPHpBBUBwAPtMmUCIb+FMoF0LfaUl78H23BN&#10;VcWV6BHTHTUqqXdW7TxZe4bXJ8r2mGqfwTltuB2B1Fu1o57+0F3kVR9idRyM4YHXoywB+BSFLnMH&#10;cCNI4QT6JZUU6gaef+kKvEPudwK1iby7hO9C2GSYAT4CfmqGfZ4CBXExOejuXhM5NmMWqgvjsCqe&#10;TqACjUMfwSJaW11DTcGEylHLyc+I3Dl4DnueIOzrUuZ2BB+Jyctb8fRij6pfRG4tBuo9Nfr65FaS&#10;fdhAMAD6MEVgC1cAdrHY4C2a0t6snY6QznoIAUfzrFTllgDYuKnhshoQ+8ACGxy8FnhOIN0V5+Vi&#10;eFx9X5ZMENvQrxefqpPIepmL9dJ6jcYcF+m4u4Ku90DUHp5umzyOaSbHyBbdrtgDX+ICZuE0aiEP&#10;JFcJc18rhzqN6bF5wAcyos6liercQE78T5CAbPZ/UyRUFBIYjCLQ4ijMkIY8M+BngNbM79owZ7Z9&#10;pR6agLYhWrrkfjcKXFeavGhA0AAMHiALrn/JUQlZ+ZqVRLFvD8BGFWy0UvjP7RyjzScPcP2lQuxL&#10;Zfb8kA+d7WfRjK1VkzDWLctF1sh4wH2jbGCij6IflZWOIWoNat2zMtZdvcwgo6lfz//Z"/>
  <p:tag name="ISPRING_PRESENTERDATA_0" val="Tmd1eeG7hW4gVGjhu4sgVGh1IFRyYW5nIA==|Z2nDoW8gdmnDqm4g|dGh1dHJhbmdAZ21haWwuY29t|aHR0cDovL21ucGh1Y2RvbmcubG9uZ2JpZW4udm4=|ezI1MjZGNUZGLUIzQjMtNDgwQy05MDA1LUM2NTA3OTNCMURBNX0=||SVNQUklOR19QUkVTRU5URVJfUEhPVE9fMA==|MQ==||SVNQUklOR19QUkVTRU5URVJfUEhPVE9fMQ==|MDM4NTMwODk3Nw=="/>
  <p:tag name="FLASHSPRING_ZOOM_TAG" val="68"/>
  <p:tag name="ISPRING_PRESENTATION_INFO_2" val="&lt;?xml version=&quot;1.0&quot; encoding=&quot;UTF-8&quot; standalone=&quot;no&quot; ?&gt;&#10;&lt;presentation2&gt;&#10;&#10;  &lt;slides&gt;&#10;    &lt;slide id=&quot;{80E40255-A304-4466-84B9-E9096B7D95E8}&quot; pptId=&quot;256&quot;/&gt;&#10;    &lt;slide id=&quot;{0B8CE36A-40D2-4CA5-8275-F39F875C6346}&quot; pptId=&quot;268&quot;/&gt;&#10;    &lt;slide id=&quot;{5E528FF7-2665-4FEA-947F-41626CC0D680}&quot; pptId=&quot;267&quot;/&gt;&#10;    &lt;slide id=&quot;{04352942-89D5-4092-88EF-A8E67904A6E7}&quot; pptId=&quot;269&quot;/&gt;&#10;    &lt;slide id=&quot;{14E17291-9A89-4855-9207-6A9B912456C9}&quot; pptId=&quot;257&quot;/&gt;&#10;    &lt;slide id=&quot;{5AF6F7B7-4BF3-4DA4-8662-AD11927C50B9}&quot; pptId=&quot;271&quot;/&gt;&#10;    &lt;slide id=&quot;{51F36E80-61FA-43EA-9000-E560039ED43E}&quot; pptId=&quot;272&quot;/&gt;&#10;    &lt;slide id=&quot;{9AF3C429-89BB-4063-9D54-94BDD8C66E45}&quot; pptId=&quot;273&quot;/&gt;&#10;    &lt;slide id=&quot;{940728C0-5716-4FB0-97D4-542FBF56BF69}&quot; pptId=&quot;258&quot;/&gt;&#10;    &lt;slide id=&quot;{3935598B-D3E7-4200-B584-9CFB26CB18F9}&quot; pptId=&quot;274&quot;/&gt;&#10;    &lt;slide id=&quot;{85E6CB21-E205-4D97-BC13-BF8C23F3DC51}&quot; pptId=&quot;259&quot;/&gt;&#10;    &lt;slide id=&quot;{7CF87D7A-AF02-47DA-9340-06AA896A8C61}&quot; pptId=&quot;275&quot;/&gt;&#10;    &lt;slide id=&quot;{240E0316-60F2-48D3-A838-F684867EFDB2}&quot; pptId=&quot;260&quot;/&gt;&#10;    &lt;slide id=&quot;{4210610A-4D43-4A7A-9665-754760A62473}&quot; pptId=&quot;261&quot;/&gt;&#10;    &lt;slide id=&quot;{63602AE4-FD7C-4FFA-A749-9CDA74F8E42F}&quot; pptId=&quot;262&quot;/&gt;&#10;    &lt;slide id=&quot;{6C097673-D1AF-4243-8F4F-8D6850875158}&quot; pptId=&quot;276&quot;/&gt;&#10;    &lt;slide id=&quot;{844FE606-0BED-483A-8B3A-830FF0E3B133}&quot; pptId=&quot;264&quot;/&gt;&#10;    &lt;slide id=&quot;{B185EC00-9F68-443F-8047-D93478FC80E7}&quot; pptId=&quot;263&quot;/&gt;&#10;    &lt;slide id=&quot;{53F4F6BE-3071-4A4F-9AA2-BAC7F37A7A21}&quot; pptId=&quot;277&quot;/&gt;&#10;    &lt;slide id=&quot;{E270EE1A-B85B-4CB9-A06E-1A5DA6DDF6AE}&quot; pptId=&quot;265&quot;/&gt;&#10;  &lt;/slides&gt;&#10;&#10;  &lt;narration&gt;&#10;    &lt;audioTracks&gt;&#10;      &lt;audioTrack muted=&quot;false&quot; name=&quot;hỏi 1&quot; resource=&quot;26d4d3c8&quot; slideId=&quot;{04352942-89D5-4092-88EF-A8E67904A6E7}&quot; startTime=&quot;0&quot; stepIndex=&quot;0&quot; volume=&quot;1&quot;&gt;&#10;        &lt;audio channels=&quot;2&quot; format=&quot;fltp&quot; sampleRate=&quot;48000&quot;/&gt;&#10;      &lt;/audioTrack&gt;&#10;      &lt;audioTrack muted=&quot;false&quot; name=&quot;trả lời 1&quot; resource=&quot;62bffd5b&quot; slideId=&quot;{14E17291-9A89-4855-9207-6A9B912456C9}&quot; startTime=&quot;0&quot; stepIndex=&quot;0&quot; volume=&quot;1&quot;&gt;&#10;        &lt;audio channels=&quot;2&quot; format=&quot;fltp&quot; sampleRate=&quot;48000&quot;/&gt;&#10;      &lt;/audioTrack&gt;&#10;      &lt;audioTrack muted=&quot;false&quot; name=&quot;hỏi 2&quot; resource=&quot;bc2b4f98&quot; slideId=&quot;{5AF6F7B7-4BF3-4DA4-8662-AD11927C50B9}&quot; startTime=&quot;0&quot; stepIndex=&quot;0&quot; volume=&quot;1&quot;&gt;&#10;        &lt;audio channels=&quot;2&quot; format=&quot;fltp&quot; sampleRate=&quot;48000&quot;/&gt;&#10;      &lt;/audioTrack&gt;&#10;      &lt;audioTrack muted=&quot;false&quot; name=&quot;trả lời 2&quot; resource=&quot;dac13157&quot; slideId=&quot;{51F36E80-61FA-43EA-9000-E560039ED43E}&quot; startTime=&quot;0&quot; stepIndex=&quot;0&quot; volume=&quot;1&quot;&gt;&#10;        &lt;audio channels=&quot;2&quot; format=&quot;fltp&quot; sampleRate=&quot;48000&quot;/&gt;&#10;      &lt;/audioTrack&gt;&#10;      &lt;audioTrack muted=&quot;false&quot; name=&quot;hỏi 3&quot; resource=&quot;8eac7ce2&quot; slideId=&quot;{9AF3C429-89BB-4063-9D54-94BDD8C66E45}&quot; startTime=&quot;0&quot; stepIndex=&quot;0&quot; volume=&quot;1&quot;&gt;&#10;        &lt;audio channels=&quot;2&quot; format=&quot;fltp&quot; sampleRate=&quot;48000&quot;/&gt;&#10;      &lt;/audioTrack&gt;&#10;      &lt;audioTrack muted=&quot;false&quot; name=&quot;trả lời 3&quot; resource=&quot;d7fd23bd&quot; slideId=&quot;{940728C0-5716-4FB0-97D4-542FBF56BF69}&quot; startTime=&quot;0&quot; stepIndex=&quot;0&quot; volume=&quot;1&quot;&gt;&#10;        &lt;audio channels=&quot;2&quot; format=&quot;fltp&quot; sampleRate=&quot;48000&quot;/&gt;&#10;      &lt;/audioTrack&gt;&#10;      &lt;audioTrack muted=&quot;false&quot; name=&quot;hỏi 4&quot; resource=&quot;440d6f18&quot; slideId=&quot;{3935598B-D3E7-4200-B584-9CFB26CB18F9}&quot; startTime=&quot;0&quot; stepIndex=&quot;0&quot; volume=&quot;1&quot;&gt;&#10;        &lt;audio channels=&quot;2&quot; format=&quot;fltp&quot; sampleRate=&quot;48000&quot;/&gt;&#10;      &lt;/audioTrack&gt;&#10;      &lt;audioTrack muted=&quot;false&quot; name=&quot;trả lời 4&quot; resource=&quot;369e6d57&quot; slideId=&quot;{85E6CB21-E205-4D97-BC13-BF8C23F3DC51}&quot; startTime=&quot;0&quot; stepIndex=&quot;0&quot; volume=&quot;1&quot;&gt;&#10;        &lt;audio channels=&quot;2&quot; format=&quot;fltp&quot; sampleRate=&quot;48000&quot;/&gt;&#10;      &lt;/audioTrack&gt;&#10;      &lt;audioTrack muted=&quot;false&quot; name=&quot;hỏi 5&quot; resource=&quot;c94a3456&quot; slideId=&quot;{7CF87D7A-AF02-47DA-9340-06AA896A8C61}&quot; startTime=&quot;0&quot; stepIndex=&quot;0&quot; volume=&quot;1&quot;&gt;&#10;        &lt;audio channels=&quot;2&quot; format=&quot;fltp&quot; sampleRate=&quot;48000&quot;/&gt;&#10;      &lt;/audioTrack&gt;&#10;      &lt;audioTrack muted=&quot;false&quot; name=&quot;trả lời 5&quot; resource=&quot;d0bc8df6&quot; slideId=&quot;{240E0316-60F2-48D3-A838-F684867EFDB2}&quot; startTime=&quot;0&quot; stepIndex=&quot;0&quot; volume=&quot;1&quot;&gt;&#10;        &lt;audio channels=&quot;2&quot; format=&quot;fltp&quot; sampleRate=&quot;48000&quot;/&gt;&#10;      &lt;/audioTrack&gt;&#10;      &lt;audioTrack muted=&quot;false&quot; name=&quot;hỏi 6&quot; resource=&quot;c419042d&quot; slideId=&quot;{4210610A-4D43-4A7A-9665-754760A62473}&quot; startTime=&quot;0&quot; stepIndex=&quot;0&quot; volume=&quot;1&quot;&gt;&#10;        &lt;audio channels=&quot;2&quot; format=&quot;fltp&quot; sampleRate=&quot;48000&quot;/&gt;&#10;      &lt;/audioTrack&gt;&#10;      &lt;audioTrack muted=&quot;false&quot; name=&quot;trả lời 6&quot; resource=&quot;4f26c3ec&quot; slideId=&quot;{63602AE4-FD7C-4FFA-A749-9CDA74F8E42F}&quot; startTime=&quot;0&quot; stepIndex=&quot;0&quot; volume=&quot;1&quot;&gt;&#10;        &lt;audio channels=&quot;2&quot; format=&quot;fltp&quot; sampleRate=&quot;48000&quot;/&gt;&#10;      &lt;/audioTrack&gt;&#10;      &lt;audioTrack muted=&quot;false&quot; name=&quot;hỏi 7&quot; resource=&quot;60bf0f56&quot; slideId=&quot;{6C097673-D1AF-4243-8F4F-8D6850875158}&quot; startTime=&quot;0&quot; stepIndex=&quot;0&quot; volume=&quot;1&quot;&gt;&#10;        &lt;audio channels=&quot;2&quot; format=&quot;fltp&quot; sampleRate=&quot;48000&quot;/&gt;&#10;      &lt;/audioTrack&gt;&#10;      &lt;audioTrack muted=&quot;false&quot; name=&quot;trả lời 7&quot; resource=&quot;1b241c97&quot; slideId=&quot;{844FE606-0BED-483A-8B3A-830FF0E3B133}&quot; startTime=&quot;0&quot; stepIndex=&quot;0&quot; volume=&quot;1&quot;&gt;&#10;        &lt;audio channels=&quot;2&quot; format=&quot;fltp&quot; sampleRate=&quot;48000&quot;/&gt;&#10;      &lt;/audioTrack&gt;&#10;      &lt;audioTrack muted=&quot;false&quot; name=&quot;giáo dục&quot; resource=&quot;381abedf&quot; slideId=&quot;{B185EC00-9F68-443F-8047-D93478FC80E7}&quot; startTime=&quot;0&quot; stepIndex=&quot;0&quot; volume=&quot;1&quot;&gt;&#10;        &lt;audio channels=&quot;2&quot; format=&quot;fltp&quot; sampleRate=&quot;48000&quot;/&gt;&#10;      &lt;/audioTrack&gt;&#10;      &lt;audioTrack muted=&quot;false&quot; name=&quot;kết&quot; resource=&quot;1ad809cc&quot; slideId=&quot;{E270EE1A-B85B-4CB9-A06E-1A5DA6DDF6AE}&quot; startTime=&quot;0&quot; stepIndex=&quot;0&quot; volume=&quot;1&quot;&gt;&#10;        &lt;audio channels=&quot;2&quot; format=&quot;fltp&quot; sampleRate=&quot;48000&quot;/&gt;&#10;      &lt;/audioTrack&gt;&#10;    &lt;/audioTracks&gt;&#10;    &lt;videoTracks/&gt;&#10;  &lt;/narration&gt;&#10;&#10;&lt;/presentation2&gt;&#10;"/>
  <p:tag name="ISPRING_ULTRA_SCORM_COURCE_TITLE" val="cay tao"/>
  <p:tag name="ISPRING_ULTRA_SCORM_COURSE_ID" val="56D0C1C8-CBAC-400B-A002-59556A4264B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N\uFFFD:{DD6296C7-C15D-4CA5-AEEE-4C09C6A2DB64}&quot;,&quot;E:\\cay tao&quot;]]"/>
  <p:tag name="ISPRING_SCORM_RATE_SLIDES" val="0"/>
  <p:tag name="ISPRING_SCORM_PASSING_SCORE" val="0.000000"/>
  <p:tag name="ISPRING_CURRENT_PLAYER_ID" val="universal"/>
  <p:tag name="ISPRING_PRESENTATION_TITLE" val="cay tao"/>
  <p:tag name="ISPRING_FIRST_PUBLISH" val="1"/>
  <p:tag name="ISPRING_LMS_API_VERSION" val="AICC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2526F5FF-B3B3-480C-9005-C650793B1DA5}"/>
  <p:tag name="GENSWF_ADVANCE_TIME" val="5.208"/>
  <p:tag name="ISPRING_SLIDE_ID_2" val="{3935598B-D3E7-4200-B584-9CFB26CB18F9}"/>
  <p:tag name="TIMING" val="|0.001|0.78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trả lời"/>
  <p:tag name="ISPRING_SLIDE_INDENT_LEVEL" val="0"/>
  <p:tag name="ISPRING_PRESENTER_ID" val="{2526F5FF-B3B3-480C-9005-C650793B1DA5}"/>
  <p:tag name="GENSWF_ADVANCE_TIME" val="7.080"/>
  <p:tag name="ISPRING_SLIDE_ID_2" val="{85E6CB21-E205-4D97-BC13-BF8C23F3DC51}"/>
  <p:tag name="TIMING" val="|0.001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2526F5FF-B3B3-480C-9005-C650793B1DA5}"/>
  <p:tag name="GENSWF_ADVANCE_TIME" val="6.816"/>
  <p:tag name="ISPRING_SLIDE_ID_2" val="{7CF87D7A-AF02-47DA-9340-06AA896A8C61}"/>
  <p:tag name="TIMING" val="|0.001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trả lời"/>
  <p:tag name="ISPRING_SLIDE_INDENT_LEVEL" val="0"/>
  <p:tag name="ISPRING_PRESENTER_ID" val="{2526F5FF-B3B3-480C-9005-C650793B1DA5}"/>
  <p:tag name="GENSWF_ADVANCE_TIME" val="6.936"/>
  <p:tag name="ISPRING_SLIDE_ID_2" val="{240E0316-60F2-48D3-A838-F684867EFDB2}"/>
  <p:tag name="TIMING" val="|0.001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TITLE" val="câu hỏi"/>
  <p:tag name="ISPRING_SLIDE_INDENT_LEVEL" val="0"/>
  <p:tag name="ISPRING_PRESENTER_ID" val="{2526F5FF-B3B3-480C-9005-C650793B1DA5}"/>
  <p:tag name="ISPRING_SLIDE_ID_2" val="{4210610A-4D43-4A7A-9665-754760A62473}"/>
  <p:tag name="TIMING" val="|0.001|0.5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trả lời"/>
  <p:tag name="ISPRING_SLIDE_INDENT_LEVEL" val="0"/>
  <p:tag name="ISPRING_PRESENTER_ID" val="{2526F5FF-B3B3-480C-9005-C650793B1DA5}"/>
  <p:tag name="GENSWF_ADVANCE_TIME" val="7.128"/>
  <p:tag name="ISPRING_SLIDE_ID_2" val="{63602AE4-FD7C-4FFA-A749-9CDA74F8E42F}"/>
  <p:tag name="TIMING" val="|0.001|0.4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2526F5FF-B3B3-480C-9005-C650793B1DA5}"/>
  <p:tag name="GENSWF_ADVANCE_TIME" val="10.800"/>
  <p:tag name="ISPRING_SLIDE_ID_2" val="{6C097673-D1AF-4243-8F4F-8D6850875158}"/>
  <p:tag name="TIMING" val="|0.001|0.0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trả lời"/>
  <p:tag name="ISPRING_SLIDE_INDENT_LEVEL" val="0"/>
  <p:tag name="ISPRING_PRESENTER_ID" val="{2526F5FF-B3B3-480C-9005-C650793B1DA5}"/>
  <p:tag name="GENSWF_ADVANCE_TIME" val="8.016"/>
  <p:tag name="ISPRING_SLIDE_ID_2" val="{844FE606-0BED-483A-8B3A-830FF0E3B133}"/>
  <p:tag name="TIMING" val="|0.001|0.25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526F5FF-B3B3-480C-9005-C650793B1DA5}"/>
  <p:tag name="GENSWF_ADVANCE_TIME" val="36.768"/>
  <p:tag name="GENSWF_SLIDE_TITLE" val="giao dục"/>
  <p:tag name="ISPRING_SLIDE_ID_2" val="{B185EC00-9F68-443F-8047-D93478FC80E7}"/>
  <p:tag name="TIMING" val="|0.001|0.0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ideo"/>
  <p:tag name="ISPRING_SLIDE_INDENT_LEVEL" val="0"/>
  <p:tag name="ISPRING_PLAYER_LAYOUT_TYPE" val="Video"/>
  <p:tag name="ISPRING_PRESENTER_ID" val="{2526F5FF-B3B3-480C-9005-C650793B1DA5}"/>
  <p:tag name="GENSWF_ADVANCE_TIME" val="74.000"/>
  <p:tag name="ISPRING_SLIDE_ID_2" val="{53F4F6BE-3071-4A4F-9AA2-BAC7F37A7A21}"/>
  <p:tag name="TIMING" val="|0.001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TITLE" val="mơ đầu"/>
  <p:tag name="ISPRING_SLIDE_INDENT_LEVEL" val="0"/>
  <p:tag name="ISPRING_PRESENTER_ID" val="{2526F5FF-B3B3-480C-9005-C650793B1DA5}"/>
  <p:tag name="ISPRING_SLIDE_ID_2" val="{80E40255-A304-4466-84B9-E9096B7D95E8}"/>
  <p:tag name="TIMING" val="|0.001|1|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ết bài"/>
  <p:tag name="ISPRING_SLIDE_INDENT_LEVEL" val="0"/>
  <p:tag name="ISPRING_PRESENTER_ID" val="{2526F5FF-B3B3-480C-9005-C650793B1DA5}"/>
  <p:tag name="GENSWF_ADVANCE_TIME" val="7.730"/>
  <p:tag name="ISPRING_SLIDE_ID_2" val="{E270EE1A-B85B-4CB9-A06E-1A5DA6DDF6AE}"/>
  <p:tag name="TIMING" val="|0.00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vi deo"/>
  <p:tag name="ISPRING_SLIDE_INDENT_LEVEL" val="0"/>
  <p:tag name="ISPRING_PRESENTER_ID" val="{2526F5FF-B3B3-480C-9005-C650793B1DA5}"/>
  <p:tag name="ISPRING_PLAYER_LAYOUT_TYPE" val="Video"/>
  <p:tag name="TIMING" val="|0.001"/>
  <p:tag name="GENSWF_ADVANCE_TIME" val="74.000"/>
  <p:tag name="ISPRING_SLIDE_ID_2" val="{5E528FF7-2665-4FEA-947F-41626CC0D68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TITLE" val="câu hỏi"/>
  <p:tag name="ISPRING_SLIDE_INDENT_LEVEL" val="0"/>
  <p:tag name="ISPRING_PRESENTER_ID" val="{2526F5FF-B3B3-480C-9005-C650793B1DA5}"/>
  <p:tag name="ISPRING_SLIDE_ID_2" val="{04352942-89D5-4092-88EF-A8E67904A6E7}"/>
  <p:tag name="TIMING" val="|0.001|0.2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trả lời"/>
  <p:tag name="ISPRING_SLIDE_INDENT_LEVEL" val="0"/>
  <p:tag name="ISPRING_PRESENTER_ID" val="{2526F5FF-B3B3-480C-9005-C650793B1DA5}"/>
  <p:tag name="GENSWF_ADVANCE_TIME" val="5.376"/>
  <p:tag name="ISPRING_SLIDE_ID_2" val="{14E17291-9A89-4855-9207-6A9B912456C9}"/>
  <p:tag name="TIMING" val="|0.001|0.1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TITLE" val="cau hỏi"/>
  <p:tag name="ISPRING_SLIDE_INDENT_LEVEL" val="0"/>
  <p:tag name="ISPRING_PRESENTER_ID" val="{2526F5FF-B3B3-480C-9005-C650793B1DA5}"/>
  <p:tag name="ISPRING_SLIDE_ID_2" val="{5AF6F7B7-4BF3-4DA4-8662-AD11927C50B9}"/>
  <p:tag name="TIMING" val="|0.001|0.6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0.5|0.5|0.5|1|1|1|1|1"/>
  <p:tag name="ISPRING_CUSTOM_TIMING_USED" val="1"/>
  <p:tag name="GENSWF_SLIDE_TITLE" val="câu trả lời"/>
  <p:tag name="ISPRING_SLIDE_INDENT_LEVEL" val="0"/>
  <p:tag name="ISPRING_PRESENTER_ID" val="{2526F5FF-B3B3-480C-9005-C650793B1DA5}"/>
  <p:tag name="GENSWF_ADVANCE_TIME" val="12.048"/>
  <p:tag name="ISPRING_SLIDE_ID_2" val="{51F36E80-61FA-43EA-9000-E560039ED43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TITLE" val="câu hỏi"/>
  <p:tag name="ISPRING_SLIDE_INDENT_LEVEL" val="0"/>
  <p:tag name="ISPRING_PRESENTER_ID" val="{2526F5FF-B3B3-480C-9005-C650793B1DA5}"/>
  <p:tag name="ISPRING_SLIDE_ID_2" val="{9AF3C429-89BB-4063-9D54-94BDD8C66E45}"/>
  <p:tag name="TIMING" val="|0.001|0.67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TITLE" val="câu trả lời"/>
  <p:tag name="ISPRING_SLIDE_INDENT_LEVEL" val="0"/>
  <p:tag name="ISPRING_PRESENTER_ID" val="{2526F5FF-B3B3-480C-9005-C650793B1DA5}"/>
  <p:tag name="ISPRING_SLIDE_ID_2" val="{940728C0-5716-4FB0-97D4-542FBF56BF69}"/>
  <p:tag name="TIMING" val="|0.001|0.4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256</Words>
  <Application>Microsoft Office PowerPoint</Application>
  <PresentationFormat>Widescreen</PresentationFormat>
  <Paragraphs>45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cay tao</dc:title>
  <dc:creator>Windows User</dc:creator>
  <cp:lastModifiedBy>Windows User</cp:lastModifiedBy>
  <cp:revision>43</cp:revision>
  <dcterms:created xsi:type="dcterms:W3CDTF">2021-09-03T09:28:25Z</dcterms:created>
  <dcterms:modified xsi:type="dcterms:W3CDTF">2022-06-04T12:43:07Z</dcterms:modified>
</cp:coreProperties>
</file>