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B001-79CB-4FCC-840A-246E015F61CE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2274-A165-4329-8377-225120397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01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B001-79CB-4FCC-840A-246E015F61CE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2274-A165-4329-8377-225120397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1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B001-79CB-4FCC-840A-246E015F61CE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2274-A165-4329-8377-225120397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63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B001-79CB-4FCC-840A-246E015F61CE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2274-A165-4329-8377-225120397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4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B001-79CB-4FCC-840A-246E015F61CE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2274-A165-4329-8377-225120397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8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B001-79CB-4FCC-840A-246E015F61CE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2274-A165-4329-8377-225120397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19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B001-79CB-4FCC-840A-246E015F61CE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2274-A165-4329-8377-225120397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45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B001-79CB-4FCC-840A-246E015F61CE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2274-A165-4329-8377-225120397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63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B001-79CB-4FCC-840A-246E015F61CE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2274-A165-4329-8377-225120397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48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B001-79CB-4FCC-840A-246E015F61CE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2274-A165-4329-8377-225120397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85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B001-79CB-4FCC-840A-246E015F61CE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2274-A165-4329-8377-225120397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41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8B001-79CB-4FCC-840A-246E015F61CE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C2274-A165-4329-8377-225120397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632"/>
          <a:stretch/>
        </p:blipFill>
        <p:spPr>
          <a:xfrm>
            <a:off x="441434" y="327848"/>
            <a:ext cx="5009493" cy="60414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29" t="8295" r="-329" b="6973"/>
          <a:stretch/>
        </p:blipFill>
        <p:spPr>
          <a:xfrm>
            <a:off x="5952797" y="327848"/>
            <a:ext cx="5587561" cy="60414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7892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51" y="586443"/>
            <a:ext cx="5703997" cy="5703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971" y="586443"/>
            <a:ext cx="5328745" cy="5703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1186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6270"/>
          <a:stretch/>
        </p:blipFill>
        <p:spPr>
          <a:xfrm>
            <a:off x="545224" y="682644"/>
            <a:ext cx="5319548" cy="53397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2772"/>
          <a:stretch/>
        </p:blipFill>
        <p:spPr>
          <a:xfrm>
            <a:off x="6304893" y="682644"/>
            <a:ext cx="5251231" cy="53397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2147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53" y="236483"/>
            <a:ext cx="5240723" cy="6243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62" y="236483"/>
            <a:ext cx="608024" cy="5744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719"/>
          <a:stretch/>
        </p:blipFill>
        <p:spPr>
          <a:xfrm>
            <a:off x="6193485" y="236483"/>
            <a:ext cx="5110391" cy="6243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6173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93" y="336330"/>
            <a:ext cx="4654770" cy="6206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454" y="336330"/>
            <a:ext cx="5160581" cy="6206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5404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34" y="169150"/>
            <a:ext cx="11373508" cy="648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52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PC-A1</dc:creator>
  <cp:lastModifiedBy>PC-A1</cp:lastModifiedBy>
  <cp:revision>4</cp:revision>
  <cp:lastPrinted>2022-12-02T09:20:41Z</cp:lastPrinted>
  <dcterms:created xsi:type="dcterms:W3CDTF">2022-12-02T08:56:58Z</dcterms:created>
  <dcterms:modified xsi:type="dcterms:W3CDTF">2022-12-02T09:21:38Z</dcterms:modified>
</cp:coreProperties>
</file>