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21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001E2-48E6-E830-6FB7-7D64FC83C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AF385-A466-5D60-3E34-AB99EEAD45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E6FE81-F9D5-7264-1B2B-84B75E07E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94E4C-3495-8D82-B701-204CFE452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F054D8-5165-D31B-AF84-C2F0D64AF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117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DF2B6-34EC-007F-A8BD-61F6AF86E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5F1370-960C-BC30-2166-9A0A29469F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7C9F2-6E5C-DD79-F5EF-CC6B55E9C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8279B-1623-989E-67B1-AB780FA31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13B63D-4AF1-AC25-B5EB-D4C44C5D1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18702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9BAD2C-2D69-C228-8BB6-ACE5F3AD77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3980DB-4FE9-5A7C-8EC7-EDB2131C6F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3F1E8C-08D7-57B8-A5B8-B66A9201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3F657-4C97-49AB-8140-7E2AE6AF5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C3E3D-3A4B-024D-0369-BAB6B79AD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5905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9B899-7F0B-21B6-2149-9ECF8BC40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9ECE3F-3D03-C152-D456-24A5BA196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4E265-237B-F230-39BA-820663F16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50EDED-8EA8-5888-900A-99E0B41DB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28F701-E57E-0995-0354-30C51E929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43110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AEC6E-51EA-1A0D-8007-38E4917A0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0B8FB-DEC2-8E19-EF56-5CD9A7078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70ABA5-78DF-97E9-E8F0-AB08FBF56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FA3A6-D2D4-FF35-B2DC-68000A693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CB7D25-1950-7CAF-79CE-31814DDE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1012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61983-4515-AFB2-32AB-077BBE3C1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836E4-40B9-547E-63F3-62619D1772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849BE8-FF11-3B5C-D49A-4127C55AF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21078-470A-AD0D-0869-7FDF1CDAE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20F1C8-66B1-FB99-67F8-6CB020A0D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F7CE08-C751-C73C-0FC7-C9FB123D0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8359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25842-4ECA-52C0-2D72-4EE407AF2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011B54-DC76-0BC5-AC41-8436AED86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39E86-3232-5452-6CB5-D5E2F675C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72AA35-6862-9240-A9D2-6BA252869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EC3D9A-8CA2-5E94-1DDC-A53203A959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1128B5-91AC-C677-F543-9B5D10952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5E5663-55B8-BF78-6268-C890F6AB1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3384B2-5906-BFD0-6A0C-F40E10F93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883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CFCF7-3FF2-50AF-6E80-DC2562F8D1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DCE904-A903-E49C-4D91-811321E7C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553BA0-6D1C-6493-48D5-0F04FE603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4F0ABE-EBE2-31EF-1F55-9A43F9260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6296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3E9A3-41CC-13ED-BF96-B8442B57E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DB4F98-3A7B-F2F3-7B77-A88E13BA8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52C63-97E0-7B04-0A7A-4F6E16DDE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7674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8C16D-99BE-3BE9-7B0D-15AB33AEC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73B0D-2DC6-B58B-1053-0BA7FC4D61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0703BA-15AD-E99B-40B8-1B3CD2CCC9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5A5542-18B7-5BD5-FBAF-026D74457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66E00-ED1A-C1B7-2539-8F9E21F4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27A48-D698-E54A-2295-0AE27A79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11199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E10C7-DD53-3893-60C5-579A63597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4FE9C0-BF10-F542-02C8-9C5D75F3E1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FEB795-46DB-B022-C20F-ED20A9BCD6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9AC046-D25C-967A-D4A9-713AD4F58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048AC5-F646-1FF6-FDAC-58ECD0E25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F8DA55-852A-47D1-CEBD-24566E5E9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02240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C6517F-0758-DBFF-24C7-811B12023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6B70A-BD4A-F9E2-F71E-3AEEA2490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92F62-C19F-6FD7-8275-4D914C53E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6C98-C130-443D-A29B-986B1A0E572A}" type="datetimeFigureOut">
              <a:rPr lang="vi-VN" smtClean="0"/>
              <a:t>09/10/2022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31FB9-32A1-4C17-19CC-4D278BDF2B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31286-5145-B3C0-69A0-262E4AFB3F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61845-B937-4B0F-BEC9-0C07ED3EF0F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403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AC7AE2F-8EB6-4112-0174-51084D542C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9794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334BA73-5E6F-8269-C67F-7D8F7BD18A9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15" b="16004"/>
          <a:stretch/>
        </p:blipFill>
        <p:spPr>
          <a:xfrm>
            <a:off x="8238929" y="4399683"/>
            <a:ext cx="3809999" cy="203834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BE8D7AC-4914-CCA1-B6F9-DC9C3550ED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669" y="4361583"/>
            <a:ext cx="3810000" cy="20383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E3E6F6F-F47F-E326-E9BA-73FE52EC15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4399683"/>
            <a:ext cx="3810000" cy="200025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85A0377-91C8-E022-B4EA-2888694D9082}"/>
              </a:ext>
            </a:extLst>
          </p:cNvPr>
          <p:cNvSpPr/>
          <p:nvPr/>
        </p:nvSpPr>
        <p:spPr>
          <a:xfrm>
            <a:off x="221669" y="360218"/>
            <a:ext cx="3810000" cy="211714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EB077CD-9B9F-9FA4-8D79-A32FD61E961D}"/>
              </a:ext>
            </a:extLst>
          </p:cNvPr>
          <p:cNvSpPr/>
          <p:nvPr/>
        </p:nvSpPr>
        <p:spPr>
          <a:xfrm>
            <a:off x="4197927" y="341168"/>
            <a:ext cx="3810000" cy="211714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26B816-DBA9-A512-72FE-023736A0A201}"/>
              </a:ext>
            </a:extLst>
          </p:cNvPr>
          <p:cNvSpPr/>
          <p:nvPr/>
        </p:nvSpPr>
        <p:spPr>
          <a:xfrm>
            <a:off x="8160331" y="360218"/>
            <a:ext cx="3810000" cy="2117149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52187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48148E-6 L -0.32839 -0.585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419" y="-29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3.7037E-6 L -0.33203 -0.5939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02" y="-2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7.40741E-7 L 0.64831 -0.58241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09" y="-29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E69B9C-BCA0-3A90-D7BC-64F90D06A4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86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7652AAC-5F12-1F9A-0319-DF5E0DDAF3A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8" b="7374"/>
          <a:stretch/>
        </p:blipFill>
        <p:spPr>
          <a:xfrm>
            <a:off x="-1" y="0"/>
            <a:ext cx="12192001" cy="6869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072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1BB9D-EA59-2ED2-0E7A-C190869240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223075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16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BICH PHAM</dc:creator>
  <cp:lastModifiedBy>BICH PHAM</cp:lastModifiedBy>
  <cp:revision>3</cp:revision>
  <dcterms:created xsi:type="dcterms:W3CDTF">2022-10-08T06:52:22Z</dcterms:created>
  <dcterms:modified xsi:type="dcterms:W3CDTF">2022-10-09T06:57:46Z</dcterms:modified>
</cp:coreProperties>
</file>