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2" r:id="rId22"/>
    <p:sldId id="313" r:id="rId23"/>
    <p:sldId id="315" r:id="rId24"/>
    <p:sldId id="318" r:id="rId25"/>
    <p:sldId id="319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981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10/15/2022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10/15/2022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10/15/2022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10/15/2022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10/15/2022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378" y="802329"/>
            <a:ext cx="9360418" cy="2263258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C00000"/>
                </a:solidFill>
              </a:rPr>
              <a:t>Truyện: </a:t>
            </a:r>
            <a:br>
              <a:rPr lang="en-US" b="1" smtClean="0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                </a:t>
            </a:r>
            <a:r>
              <a:rPr lang="en-US" b="1" smtClean="0">
                <a:solidFill>
                  <a:srgbClr val="C00000"/>
                </a:solidFill>
              </a:rPr>
              <a:t>Ba cô gái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21" t="20549" r="42972" b="18655"/>
          <a:stretch/>
        </p:blipFill>
        <p:spPr>
          <a:xfrm>
            <a:off x="-1" y="0"/>
            <a:ext cx="12192001" cy="68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5" t="19792" r="42972" b="18845"/>
          <a:stretch/>
        </p:blipFill>
        <p:spPr>
          <a:xfrm>
            <a:off x="0" y="0"/>
            <a:ext cx="12192000" cy="68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0" y="-1"/>
            <a:ext cx="12192000" cy="6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20549" r="43080" b="18466"/>
          <a:stretch/>
        </p:blipFill>
        <p:spPr>
          <a:xfrm>
            <a:off x="0" y="-1"/>
            <a:ext cx="12192000" cy="68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19792" r="42654" b="18845"/>
          <a:stretch/>
        </p:blipFill>
        <p:spPr>
          <a:xfrm>
            <a:off x="0" y="0"/>
            <a:ext cx="12192000" cy="69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0" y="0"/>
            <a:ext cx="12192000" cy="68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0550" r="42653" b="16572"/>
          <a:stretch/>
        </p:blipFill>
        <p:spPr>
          <a:xfrm>
            <a:off x="-1" y="0"/>
            <a:ext cx="12192001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491" y="2909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.VnAvant" panose="020B7200000000000000" pitchFamily="34" charset="0"/>
              </a:rPr>
              <a:t>Trong truyÖn cã nh÷ng nh©n vËt nµo ?</a:t>
            </a:r>
            <a:endParaRPr lang="en-US" sz="320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484909" y="1122218"/>
            <a:ext cx="6379248" cy="4793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424" t="37981" r="42971" b="39752"/>
          <a:stretch/>
        </p:blipFill>
        <p:spPr>
          <a:xfrm>
            <a:off x="7450446" y="2479962"/>
            <a:ext cx="3217554" cy="32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Bµ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mÑ sinh mÊy c« con g¸i ?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1191490" y="1468582"/>
            <a:ext cx="9324110" cy="49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mẹ đối xử với các cô con gái như thế nào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1939637" y="1710347"/>
            <a:ext cx="8243454" cy="44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0" y="-51957"/>
            <a:ext cx="12192000" cy="69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Nghe tin mẹ ốm chị cả có về thăm mẹ không? vì sao?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1694608" y="1745673"/>
            <a:ext cx="8391108" cy="47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chị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về thăm mẹ không? vì sao?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1939637" y="1742879"/>
            <a:ext cx="7883236" cy="44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92" y="817418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út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về thăm mẹ không?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1939637" y="1781299"/>
            <a:ext cx="7966363" cy="44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4051" y="3244334"/>
            <a:ext cx="5103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https://www.youtube.com/watch?v=eVtQviPtJKU</a:t>
            </a:r>
          </a:p>
        </p:txBody>
      </p:sp>
    </p:spTree>
    <p:extLst>
      <p:ext uri="{BB962C8B-B14F-4D97-AF65-F5344CB8AC3E}">
        <p14:creationId xmlns:p14="http://schemas.microsoft.com/office/powerpoint/2010/main" val="3118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972" b="17897"/>
          <a:stretch/>
        </p:blipFill>
        <p:spPr>
          <a:xfrm>
            <a:off x="0" y="0"/>
            <a:ext cx="12192000" cy="68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9" t="20549" r="43397" b="18466"/>
          <a:stretch/>
        </p:blipFill>
        <p:spPr>
          <a:xfrm>
            <a:off x="0" y="-4533"/>
            <a:ext cx="12192000" cy="68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4" t="19792" r="42866" b="19224"/>
          <a:stretch/>
        </p:blipFill>
        <p:spPr>
          <a:xfrm>
            <a:off x="-1" y="-1"/>
            <a:ext cx="12192001" cy="68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95" t="19981" r="42866" b="17897"/>
          <a:stretch/>
        </p:blipFill>
        <p:spPr>
          <a:xfrm>
            <a:off x="0" y="0"/>
            <a:ext cx="12192000" cy="68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19792" r="42759" b="18845"/>
          <a:stretch/>
        </p:blipFill>
        <p:spPr>
          <a:xfrm>
            <a:off x="-1" y="0"/>
            <a:ext cx="12192001" cy="68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-1" y="0"/>
            <a:ext cx="12192001" cy="68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29</TotalTime>
  <Words>80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Cambria</vt:lpstr>
      <vt:lpstr>Times New Roman</vt:lpstr>
      <vt:lpstr>Back to School 16x9</vt:lpstr>
      <vt:lpstr>Truyện:                   Ba cô gái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Truyện:                   Ba cô gái</dc:title>
  <dc:creator>Hồng Thuyết</dc:creator>
  <cp:lastModifiedBy>Hồng Thuyết</cp:lastModifiedBy>
  <cp:revision>4</cp:revision>
  <dcterms:created xsi:type="dcterms:W3CDTF">2022-10-15T02:08:11Z</dcterms:created>
  <dcterms:modified xsi:type="dcterms:W3CDTF">2022-10-15T02:37:28Z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