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7" r:id="rId4"/>
    <p:sldId id="304" r:id="rId5"/>
    <p:sldId id="289" r:id="rId6"/>
    <p:sldId id="292" r:id="rId7"/>
    <p:sldId id="293" r:id="rId8"/>
    <p:sldId id="294" r:id="rId9"/>
    <p:sldId id="295" r:id="rId10"/>
    <p:sldId id="30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02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339883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1838" y="459898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3494" y="3580606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microsoft.com/office/2007/relationships/media" Target="file:///C:\Users\Admin\Desktop\EmDiQuaNgaTuDuongPho-VA-4853596.mp3" TargetMode="External"/><Relationship Id="rId1" Type="http://schemas.openxmlformats.org/officeDocument/2006/relationships/audio" Target="file:///C:\Users\Admin\Desktop\EmDiQuaNgaTuDuongPho-VA-4853596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GGHS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3210" cy="6780530"/>
          </a:xfrm>
          <a:prstGeom prst="rect">
            <a:avLst/>
          </a:prstGeom>
        </p:spPr>
      </p:pic>
      <p:sp>
        <p:nvSpPr>
          <p:cNvPr id="6149" name="WordArt 5" descr="5%"/>
          <p:cNvSpPr>
            <a:spLocks noTextEdit="1"/>
          </p:cNvSpPr>
          <p:nvPr/>
        </p:nvSpPr>
        <p:spPr>
          <a:xfrm>
            <a:off x="1905000" y="609600"/>
            <a:ext cx="55626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endParaRPr lang="en-US" sz="3600" b="1">
              <a:ln w="6350" cap="flat" cmpd="sng">
                <a:solidFill>
                  <a:srgbClr val="FF9966"/>
                </a:solidFill>
                <a:prstDash val="solid"/>
                <a:headEnd type="none" w="med" len="med"/>
                <a:tailEnd type="none" w="med" len="med"/>
              </a:ln>
              <a:pattFill prst="pct5">
                <a:fgClr>
                  <a:srgbClr val="FF000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92100"/>
            <a:ext cx="4504690" cy="1009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ĐỀ: GIAO THÔNG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8370" y="1240155"/>
            <a:ext cx="4849495" cy="894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Thơ: CÔ DẠY CON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utterfly_87je9yd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352800"/>
            <a:ext cx="4635500" cy="3333750"/>
          </a:xfrm>
          <a:prstGeom prst="rect">
            <a:avLst/>
          </a:prstGeom>
        </p:spPr>
      </p:pic>
      <p:pic>
        <p:nvPicPr>
          <p:cNvPr id="8" name="Picture 7" descr="9dab89bfe2d732e10a0ab8f488af7d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3587115" cy="326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6800" y="2057400"/>
            <a:ext cx="3586480" cy="7556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Nông Thị Hà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GOLDENC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286000"/>
            <a:ext cx="2057400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WaterLily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209800"/>
            <a:ext cx="3062288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4"/>
          <p:cNvSpPr>
            <a:spLocks noTextEdit="1"/>
          </p:cNvSpPr>
          <p:nvPr/>
        </p:nvSpPr>
        <p:spPr>
          <a:xfrm>
            <a:off x="1295400" y="3810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vi-V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.VnTime" charset="0"/>
                <a:cs typeface="Times New Roman" panose="02020603050405020304" pitchFamily="18" charset="0"/>
              </a:rPr>
              <a:t>Vòng quay kỳ diệu</a:t>
            </a:r>
            <a:endParaRPr lang="vi-VN" altLang="en-US" sz="4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ea typeface=".VnTime" charset="0"/>
              <a:cs typeface="Times New Roman" panose="02020603050405020304" pitchFamily="18" charset="0"/>
            </a:endParaRPr>
          </a:p>
        </p:txBody>
      </p:sp>
      <p:grpSp>
        <p:nvGrpSpPr>
          <p:cNvPr id="19461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70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7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8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08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329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329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Picture 12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2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Picture 13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1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2" name="Group 14"/>
          <p:cNvGrpSpPr/>
          <p:nvPr/>
        </p:nvGrpSpPr>
        <p:grpSpPr>
          <a:xfrm>
            <a:off x="4033838" y="2209800"/>
            <a:ext cx="3890962" cy="3890963"/>
            <a:chOff x="2541" y="1392"/>
            <a:chExt cx="2451" cy="2451"/>
          </a:xfrm>
        </p:grpSpPr>
        <p:pic>
          <p:nvPicPr>
            <p:cNvPr id="19464" name="Picture 15" descr="vo di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Text Box 16"/>
            <p:cNvSpPr txBox="1"/>
            <p:nvPr/>
          </p:nvSpPr>
          <p:spPr>
            <a:xfrm>
              <a:off x="3567" y="144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1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19466" name="Text Box 17"/>
            <p:cNvSpPr txBox="1"/>
            <p:nvPr/>
          </p:nvSpPr>
          <p:spPr>
            <a:xfrm rot="-6109515">
              <a:off x="4370" y="209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  <a:endParaRPr sz="66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7" name="Text Box 18"/>
            <p:cNvSpPr txBox="1"/>
            <p:nvPr/>
          </p:nvSpPr>
          <p:spPr>
            <a:xfrm rot="-2677224">
              <a:off x="4035" y="2847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  <a:endParaRPr sz="66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8" name="Text Box 19"/>
            <p:cNvSpPr txBox="1"/>
            <p:nvPr/>
          </p:nvSpPr>
          <p:spPr>
            <a:xfrm rot="2481085">
              <a:off x="3052" y="294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4</a:t>
              </a:r>
              <a:endParaRPr sz="6600" b="1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9469" name="Text Box 20"/>
            <p:cNvSpPr txBox="1"/>
            <p:nvPr/>
          </p:nvSpPr>
          <p:spPr>
            <a:xfrm rot="6368026">
              <a:off x="2731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63" name="AutoShape 21"/>
          <p:cNvSpPr/>
          <p:nvPr/>
        </p:nvSpPr>
        <p:spPr>
          <a:xfrm rot="5400000">
            <a:off x="5372100" y="60579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-2308033">
            <a:off x="2360613" y="1293813"/>
            <a:ext cx="3890962" cy="3890962"/>
            <a:chOff x="2541" y="1392"/>
            <a:chExt cx="2451" cy="2451"/>
          </a:xfrm>
        </p:grpSpPr>
        <p:pic>
          <p:nvPicPr>
            <p:cNvPr id="20490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1" name="Text Box 4"/>
            <p:cNvSpPr txBox="1"/>
            <p:nvPr/>
          </p:nvSpPr>
          <p:spPr>
            <a:xfrm>
              <a:off x="3587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20492" name="Text Box 5"/>
            <p:cNvSpPr txBox="1"/>
            <p:nvPr/>
          </p:nvSpPr>
          <p:spPr>
            <a:xfrm rot="-6109515">
              <a:off x="4335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3</a:t>
              </a:r>
              <a:endParaRPr sz="6600" b="1" dirty="0">
                <a:solidFill>
                  <a:srgbClr val="00FF00"/>
                </a:solidFill>
                <a:latin typeface=".VnAvant" pitchFamily="34" charset="0"/>
              </a:endParaRPr>
            </a:p>
          </p:txBody>
        </p:sp>
        <p:sp>
          <p:nvSpPr>
            <p:cNvPr id="20493" name="Text Box 6"/>
            <p:cNvSpPr txBox="1"/>
            <p:nvPr/>
          </p:nvSpPr>
          <p:spPr>
            <a:xfrm rot="-2677224">
              <a:off x="4037" y="2846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sz="66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4" name="Text Box 7"/>
            <p:cNvSpPr txBox="1"/>
            <p:nvPr/>
          </p:nvSpPr>
          <p:spPr>
            <a:xfrm rot="2481085">
              <a:off x="3027" y="291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sz="66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5" name="Text Box 8"/>
            <p:cNvSpPr txBox="1"/>
            <p:nvPr/>
          </p:nvSpPr>
          <p:spPr>
            <a:xfrm rot="6368026">
              <a:off x="2732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48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9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1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3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1" grpId="0" animBg="1"/>
      <p:bldP spid="32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lowchart: Punched Tape 3"/>
          <p:cNvSpPr/>
          <p:nvPr/>
        </p:nvSpPr>
        <p:spPr>
          <a:xfrm>
            <a:off x="635" y="1295400"/>
            <a:ext cx="8980170" cy="359727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p>
            <a:pPr algn="ctr"/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2538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Text Box 4"/>
            <p:cNvSpPr txBox="1"/>
            <p:nvPr/>
          </p:nvSpPr>
          <p:spPr>
            <a:xfrm>
              <a:off x="3582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22540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  <a:endParaRPr sz="66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1" name="Text Box 6"/>
            <p:cNvSpPr txBox="1"/>
            <p:nvPr/>
          </p:nvSpPr>
          <p:spPr>
            <a:xfrm rot="-2677224">
              <a:off x="4053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1</a:t>
              </a:r>
              <a:endParaRPr sz="6600" b="1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  <p:sp>
          <p:nvSpPr>
            <p:cNvPr id="22542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sz="66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3" name="Text Box 8"/>
            <p:cNvSpPr txBox="1"/>
            <p:nvPr/>
          </p:nvSpPr>
          <p:spPr>
            <a:xfrm rot="6368026">
              <a:off x="2729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531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Flowchart: Punched Tape 3"/>
          <p:cNvSpPr/>
          <p:nvPr/>
        </p:nvSpPr>
        <p:spPr>
          <a:xfrm>
            <a:off x="457200" y="1194435"/>
            <a:ext cx="8382000" cy="407352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nhắc đến những phương tiện giao thông nào? 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4586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4"/>
            <p:cNvSpPr txBox="1"/>
            <p:nvPr/>
          </p:nvSpPr>
          <p:spPr>
            <a:xfrm>
              <a:off x="3583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24588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3</a:t>
              </a:r>
              <a:endParaRPr sz="66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89" name="Text Box 6"/>
            <p:cNvSpPr txBox="1"/>
            <p:nvPr/>
          </p:nvSpPr>
          <p:spPr>
            <a:xfrm rot="-2677224">
              <a:off x="4055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2</a:t>
              </a:r>
              <a:endParaRPr sz="6600" b="1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  <p:sp>
          <p:nvSpPr>
            <p:cNvPr id="24590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endParaRPr sz="66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1" name="Text Box 8"/>
            <p:cNvSpPr txBox="1"/>
            <p:nvPr/>
          </p:nvSpPr>
          <p:spPr>
            <a:xfrm rot="6368026">
              <a:off x="2730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79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Flowchart: Punched Tape 3"/>
          <p:cNvSpPr/>
          <p:nvPr/>
        </p:nvSpPr>
        <p:spPr>
          <a:xfrm>
            <a:off x="0" y="1143000"/>
            <a:ext cx="8991600" cy="405574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bay, ô tô, tàu thuyền, ca nô chạy ở đâu? 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6634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Text Box 4"/>
            <p:cNvSpPr txBox="1"/>
            <p:nvPr/>
          </p:nvSpPr>
          <p:spPr>
            <a:xfrm>
              <a:off x="3588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26636" name="Text Box 5"/>
            <p:cNvSpPr txBox="1"/>
            <p:nvPr/>
          </p:nvSpPr>
          <p:spPr>
            <a:xfrm rot="-6109515">
              <a:off x="4341" y="207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sz="66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7" name="Text Box 6"/>
            <p:cNvSpPr txBox="1"/>
            <p:nvPr/>
          </p:nvSpPr>
          <p:spPr>
            <a:xfrm rot="-2677224">
              <a:off x="4032" y="287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  <a:endParaRPr sz="66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38" name="Text Box 7"/>
            <p:cNvSpPr txBox="1"/>
            <p:nvPr/>
          </p:nvSpPr>
          <p:spPr>
            <a:xfrm rot="2481085">
              <a:off x="3048" y="295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2</a:t>
              </a:r>
              <a:endParaRPr sz="6600" b="1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639" name="Text Box 8"/>
            <p:cNvSpPr txBox="1"/>
            <p:nvPr/>
          </p:nvSpPr>
          <p:spPr>
            <a:xfrm rot="6368026">
              <a:off x="2736" y="2078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627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Flowchart: Punched Tape 3"/>
          <p:cNvSpPr/>
          <p:nvPr/>
        </p:nvSpPr>
        <p:spPr>
          <a:xfrm>
            <a:off x="838200" y="1295400"/>
            <a:ext cx="7772400" cy="37338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sz="6000" dirty="0">
                <a:latin typeface="Arial Black" panose="020B0A04020102020204" pitchFamily="34" charset="0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khi đi bộ thì đi ở đâu?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28682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3" name="Text Box 4"/>
            <p:cNvSpPr txBox="1"/>
            <p:nvPr/>
          </p:nvSpPr>
          <p:spPr>
            <a:xfrm>
              <a:off x="3591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28684" name="Text Box 5"/>
            <p:cNvSpPr txBox="1"/>
            <p:nvPr/>
          </p:nvSpPr>
          <p:spPr>
            <a:xfrm rot="-6109515">
              <a:off x="4337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2</a:t>
              </a:r>
              <a:endParaRPr sz="6600" b="1" dirty="0">
                <a:solidFill>
                  <a:srgbClr val="00FF00"/>
                </a:solidFill>
                <a:latin typeface=".VnAvant" pitchFamily="34" charset="0"/>
              </a:endParaRPr>
            </a:p>
          </p:txBody>
        </p:sp>
        <p:sp>
          <p:nvSpPr>
            <p:cNvPr id="28685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  <a:endParaRPr sz="66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6" name="Text Box 7"/>
            <p:cNvSpPr txBox="1"/>
            <p:nvPr/>
          </p:nvSpPr>
          <p:spPr>
            <a:xfrm rot="2481085">
              <a:off x="3032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87" name="Text Box 8"/>
            <p:cNvSpPr txBox="1"/>
            <p:nvPr/>
          </p:nvSpPr>
          <p:spPr>
            <a:xfrm rot="6368026">
              <a:off x="2729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675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/>
          <p:nvPr/>
        </p:nvSpPr>
        <p:spPr>
          <a:xfrm>
            <a:off x="2209800" y="228600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609600" y="838200"/>
            <a:ext cx="7513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B3F87"/>
                </a:solidFill>
                <a:latin typeface="Arial Black" panose="020B0A04020102020204" pitchFamily="34" charset="0"/>
              </a:rPr>
              <a:t>- </a:t>
            </a:r>
            <a:endParaRPr sz="2400" b="1" i="1" dirty="0">
              <a:solidFill>
                <a:srgbClr val="FB3F87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GDGGDH"/>
          <p:cNvPicPr>
            <a:picLocks noChangeAspect="1"/>
          </p:cNvPicPr>
          <p:nvPr/>
        </p:nvPicPr>
        <p:blipFill>
          <a:blip r:embed="rId1"/>
          <a:srcRect t="12200" b="12190"/>
          <a:stretch>
            <a:fillRect/>
          </a:stretch>
        </p:blipFill>
        <p:spPr>
          <a:xfrm>
            <a:off x="6350" y="-635"/>
            <a:ext cx="91224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8686800" cy="887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WordArt 7"/>
          <p:cNvSpPr>
            <a:spLocks noTextEdit="1"/>
          </p:cNvSpPr>
          <p:nvPr/>
        </p:nvSpPr>
        <p:spPr>
          <a:xfrm>
            <a:off x="1087755" y="381000"/>
            <a:ext cx="5761355" cy="74422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1: Gây hứng thú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72200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4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Flowchart: Punched Tape 3"/>
          <p:cNvSpPr/>
          <p:nvPr/>
        </p:nvSpPr>
        <p:spPr>
          <a:xfrm>
            <a:off x="304800" y="1295400"/>
            <a:ext cx="8610600" cy="38100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tên tàu xe, ngã tư đường phải như thế nào?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30730" name="Picture 3" descr="vo di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Text Box 4"/>
            <p:cNvSpPr txBox="1"/>
            <p:nvPr/>
          </p:nvSpPr>
          <p:spPr>
            <a:xfrm>
              <a:off x="3589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  <a:endParaRPr sz="66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30732" name="Text Box 5"/>
            <p:cNvSpPr txBox="1"/>
            <p:nvPr/>
          </p:nvSpPr>
          <p:spPr>
            <a:xfrm rot="-6109515">
              <a:off x="4338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4</a:t>
              </a:r>
              <a:endParaRPr sz="6600" b="1" dirty="0">
                <a:solidFill>
                  <a:srgbClr val="00FF00"/>
                </a:solidFill>
                <a:latin typeface=".VnAvant" pitchFamily="34" charset="0"/>
              </a:endParaRPr>
            </a:p>
          </p:txBody>
        </p:sp>
        <p:sp>
          <p:nvSpPr>
            <p:cNvPr id="30733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  <a:endParaRPr sz="66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4" name="Text Box 7"/>
            <p:cNvSpPr txBox="1"/>
            <p:nvPr/>
          </p:nvSpPr>
          <p:spPr>
            <a:xfrm rot="2481085">
              <a:off x="3031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5" name="Text Box 8"/>
            <p:cNvSpPr txBox="1"/>
            <p:nvPr/>
          </p:nvSpPr>
          <p:spPr>
            <a:xfrm rot="6368026">
              <a:off x="2727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  <a:endParaRPr sz="6600" b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Flowchart: Punched Tape 3"/>
          <p:cNvSpPr/>
          <p:nvPr/>
        </p:nvSpPr>
        <p:spPr>
          <a:xfrm>
            <a:off x="0" y="1295400"/>
            <a:ext cx="9144000" cy="44196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sẽ làm gì khi tham gia giao thông? Vì sao?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WordArt 3"/>
          <p:cNvSpPr>
            <a:spLocks noTextEdit="1"/>
          </p:cNvSpPr>
          <p:nvPr/>
        </p:nvSpPr>
        <p:spPr>
          <a:xfrm>
            <a:off x="979805" y="452120"/>
            <a:ext cx="6944995" cy="2603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trổ tài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2420" y="2829560"/>
            <a:ext cx="4488815" cy="230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perspectiveAbove"/>
              <a:lightRig rig="threePt" dir="t"/>
            </a:scene3d>
          </a:bodyPr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Cả lớp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Tổ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Nhóm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Cá nhân đọc thơ.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3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63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5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6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8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9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0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WordArt 11"/>
          <p:cNvSpPr>
            <a:spLocks noTextEdit="1"/>
          </p:cNvSpPr>
          <p:nvPr/>
        </p:nvSpPr>
        <p:spPr>
          <a:xfrm>
            <a:off x="0" y="3124200"/>
            <a:ext cx="876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 b="1" spc="720">
              <a:ln w="9525" cap="flat" cmpd="sng">
                <a:solidFill>
                  <a:srgbClr val="FFFF66"/>
                </a:solidFill>
                <a:prstDash val="solid"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1" algn="ctr" rotWithShape="0">
                  <a:srgbClr val="4D4D4D"/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35851" name="WordArt 12"/>
          <p:cNvSpPr>
            <a:spLocks noTextEdit="1"/>
          </p:cNvSpPr>
          <p:nvPr/>
        </p:nvSpPr>
        <p:spPr>
          <a:xfrm>
            <a:off x="-53975" y="1185545"/>
            <a:ext cx="9304655" cy="5525135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con chăm ngoan, học giỏi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5853" name="Picture 1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5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6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mDiQuaNgaTuDuongPho-VA-4853596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71800" y="22098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76200"/>
            <a:ext cx="3954780" cy="667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Picture 5" descr="hoa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6050" y="1276350"/>
            <a:ext cx="8998585" cy="557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295400" y="1219200"/>
            <a:ext cx="5906770" cy="923290"/>
          </a:xfrm>
          <a:prstGeom prst="rect">
            <a:avLst/>
          </a:prstGeom>
          <a:noFill/>
        </p:spPr>
        <p:txBody>
          <a:bodyPr wrap="square" numCol="1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. NỘI DUNG</a:t>
            </a:r>
            <a:endParaRPr kumimoji="0" lang="vi-VN" altLang="en-US" sz="54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7630"/>
            <a:ext cx="9144000" cy="669417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4008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324600"/>
          </a:xfrm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571</Words>
  <Application>WPS Presentation</Application>
  <PresentationFormat/>
  <Paragraphs>109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Arial Black</vt:lpstr>
      <vt:lpstr>Calibri</vt:lpstr>
      <vt:lpstr>Times New Roman</vt:lpstr>
      <vt:lpstr>.VnArialH</vt:lpstr>
      <vt:lpstr>Segoe Print</vt:lpstr>
      <vt:lpstr>.VnAvant</vt:lpstr>
      <vt:lpstr>.VnTimeH</vt:lpstr>
      <vt:lpstr>Microsoft YaHei</vt:lpstr>
      <vt:lpstr>Arial Unicode MS</vt:lpstr>
      <vt:lpstr>.VnTime</vt:lpstr>
      <vt:lpstr>.VnHelvetInsH</vt:lpstr>
      <vt:lpstr>Edwardian Script ITC</vt:lpstr>
      <vt:lpstr>Clarity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NONG THI HA</cp:lastModifiedBy>
  <cp:revision>42</cp:revision>
  <dcterms:created xsi:type="dcterms:W3CDTF">2022-02-24T07:23:45Z</dcterms:created>
  <dcterms:modified xsi:type="dcterms:W3CDTF">2022-02-24T08:00:04Z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7CC9C34D3CB44317BC899C46864AA2B4</vt:lpwstr>
  </property>
  <property fmtid="{D5CDD505-2E9C-101B-9397-08002B2CF9AE}" pid="4" name="KSOProductBuildVer">
    <vt:lpwstr>1033-11.2.0.10463</vt:lpwstr>
  </property>
</Properties>
</file>