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93" r:id="rId4"/>
    <p:sldId id="294" r:id="rId5"/>
    <p:sldId id="295" r:id="rId6"/>
    <p:sldId id="292" r:id="rId7"/>
    <p:sldId id="296" r:id="rId8"/>
    <p:sldId id="301" r:id="rId9"/>
    <p:sldId id="307" r:id="rId10"/>
    <p:sldId id="298" r:id="rId11"/>
    <p:sldId id="299" r:id="rId12"/>
    <p:sldId id="297" r:id="rId13"/>
    <p:sldId id="302" r:id="rId14"/>
    <p:sldId id="308" r:id="rId15"/>
    <p:sldId id="303" r:id="rId16"/>
    <p:sldId id="304" r:id="rId17"/>
    <p:sldId id="305" r:id="rId18"/>
    <p:sldId id="316" r:id="rId19"/>
    <p:sldId id="310" r:id="rId20"/>
    <p:sldId id="311" r:id="rId21"/>
    <p:sldId id="313" r:id="rId22"/>
    <p:sldId id="312" r:id="rId23"/>
    <p:sldId id="3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159068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PHÒNG GIÁO DỤC &amp; ĐÀO TẠO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HƯỚNG DƯƠNG</a:t>
            </a:r>
            <a:endParaRPr lang="en-US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3758" y="3098958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8590" y="5115764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Vũ Thị Ngọc 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9939" y="6021288"/>
            <a:ext cx="2364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1531" y="3902619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715000" y="1592620"/>
            <a:ext cx="1219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14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8973780" y="2554287"/>
          <a:ext cx="1389063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orelDRAW" r:id="rId4" imgW="2253655" imgH="3173362" progId="CorelDRAW.Graphic.11">
                  <p:embed/>
                </p:oleObj>
              </mc:Choice>
              <mc:Fallback>
                <p:oleObj name="CorelDRAW" r:id="rId4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3780" y="2554287"/>
                        <a:ext cx="1389063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</a:t>
            </a:r>
            <a:r>
              <a:rPr lang="en-US" sz="7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4000" y="2527989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</a:t>
            </a:r>
            <a:r>
              <a:rPr lang="en-US" sz="7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9076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66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  <a:endParaRPr lang="en-US" sz="7200" b="1" dirty="0">
              <a:solidFill>
                <a:srgbClr val="FFFF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6193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00B0F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endParaRPr lang="en-US" sz="7200" b="1" dirty="0">
              <a:solidFill>
                <a:srgbClr val="00B0F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3631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endParaRPr lang="en-US" sz="72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8937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  <a:endParaRPr lang="en-US" sz="7200" b="1" dirty="0">
              <a:solidFill>
                <a:srgbClr val="7030A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20" grpId="1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endParaRPr lang="en-US" altLang="en-US" sz="305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endParaRPr lang="en-US" altLang="en-US" sz="305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87179" y="770389"/>
            <a:ext cx="1160711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Mục đích - Yêu cầu</a:t>
            </a:r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 smtClean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endParaRPr lang="vi-VN" b="1" dirty="0"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vi-VN" sz="2000" b="1" i="1" dirty="0" smtClean="0">
                <a:solidFill>
                  <a:srgbClr val="FFFF00"/>
                </a:solidFill>
                <a:latin typeface="+mj-lt"/>
              </a:rPr>
              <a:t>1. Kiến thức: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r>
              <a:rPr lang="vi-V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Biết một số địa danh là di tích lịch sử và vẻ đẹp của quê hương đất nước Bác Hồ.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</a:t>
            </a:r>
            <a:endParaRPr lang="en-US" sz="2000" dirty="0" smtClean="0">
              <a:solidFill>
                <a:srgbClr val="FFFF00"/>
              </a:solidFill>
              <a:latin typeface="+mj-lt"/>
            </a:endParaRPr>
          </a:p>
          <a:p>
            <a:r>
              <a:rPr lang="en-US" sz="2000" b="1" i="1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 smtClean="0">
                <a:solidFill>
                  <a:srgbClr val="FFFF00"/>
                </a:solidFill>
                <a:latin typeface="+mj-lt"/>
              </a:rPr>
              <a:t>2. Kỹ năng: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lang="vi-VN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Trẻ biết cách chơi, luật chơi của các trò chơi.</a:t>
            </a:r>
            <a:endParaRPr lang="en-US" sz="2000" dirty="0" smtClean="0">
              <a:solidFill>
                <a:srgbClr val="FFFF00"/>
              </a:solidFill>
              <a:latin typeface="+mj-lt"/>
            </a:endParaRPr>
          </a:p>
          <a:p>
            <a:endParaRPr lang="vi-VN" sz="2000" dirty="0" smtClean="0">
              <a:solidFill>
                <a:srgbClr val="FFFF00"/>
              </a:solidFill>
              <a:latin typeface="+mj-lt"/>
            </a:endParaRP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 smtClean="0">
                <a:solidFill>
                  <a:srgbClr val="FFFF00"/>
                </a:solidFill>
                <a:latin typeface="+mj-lt"/>
              </a:rPr>
              <a:t>3. Thái độ: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Trẻ hứng thú với tiết học và có ý thức học tập.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Giáo dục trẻ</a:t>
            </a:r>
            <a:r>
              <a:rPr lang="en-US" sz="20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 </a:t>
            </a:r>
            <a:endParaRPr lang="vi-VN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Century Gothic" panose="020B0502020202020204" pitchFamily="34" charset="0"/>
              </a:rPr>
              <a:t>k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Century Gothic" panose="020B0502020202020204" pitchFamily="34" charset="0"/>
              </a:rPr>
              <a:t>v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9732" y="1385114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332568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9732" y="5329881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4828432"/>
            <a:ext cx="2393533" cy="174773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" y="1070762"/>
            <a:ext cx="2218520" cy="1408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549160" y="2939901"/>
            <a:ext cx="2405407" cy="160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 smtClean="0">
                <a:cs typeface="Times New Roman" panose="02020603050405020304" pitchFamily="18" charset="0"/>
              </a:rPr>
              <a:t>Bé cùng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 smtClean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r>
              <a:rPr lang="vi-VN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7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989" y="1791729"/>
            <a:ext cx="4884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9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9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12967" y="1790034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endParaRPr lang="en-US" sz="9600" b="1" dirty="0">
              <a:solidFill>
                <a:srgbClr val="FFC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55257" y="1794517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  <a:endParaRPr lang="en-US" sz="9600" b="1" dirty="0">
              <a:solidFill>
                <a:srgbClr val="92D05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19490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endParaRPr lang="en-US" sz="96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197256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endParaRPr lang="en-US" sz="96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955433" y="1794517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endParaRPr lang="en-US" sz="9600" b="1" dirty="0">
              <a:solidFill>
                <a:srgbClr val="FFC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283</Words>
  <Application>Microsoft Office PowerPoint</Application>
  <PresentationFormat>Widescreen</PresentationFormat>
  <Paragraphs>90</Paragraphs>
  <Slides>23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.VnArial</vt:lpstr>
      <vt:lpstr>.VnAvant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106</cp:revision>
  <dcterms:created xsi:type="dcterms:W3CDTF">2020-11-28T15:09:10Z</dcterms:created>
  <dcterms:modified xsi:type="dcterms:W3CDTF">2021-09-02T23:02:54Z</dcterms:modified>
</cp:coreProperties>
</file>