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59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4631-7C15-4B34-9153-AE76E41E2EE2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8F77-0D80-4FB4-8A31-2FAD7518E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2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4631-7C15-4B34-9153-AE76E41E2EE2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8F77-0D80-4FB4-8A31-2FAD7518E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59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4631-7C15-4B34-9153-AE76E41E2EE2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8F77-0D80-4FB4-8A31-2FAD7518E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3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4631-7C15-4B34-9153-AE76E41E2EE2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8F77-0D80-4FB4-8A31-2FAD7518E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9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4631-7C15-4B34-9153-AE76E41E2EE2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8F77-0D80-4FB4-8A31-2FAD7518E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83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4631-7C15-4B34-9153-AE76E41E2EE2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8F77-0D80-4FB4-8A31-2FAD7518E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3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4631-7C15-4B34-9153-AE76E41E2EE2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8F77-0D80-4FB4-8A31-2FAD7518E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4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4631-7C15-4B34-9153-AE76E41E2EE2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8F77-0D80-4FB4-8A31-2FAD7518E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30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4631-7C15-4B34-9153-AE76E41E2EE2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8F77-0D80-4FB4-8A31-2FAD7518E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2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4631-7C15-4B34-9153-AE76E41E2EE2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8F77-0D80-4FB4-8A31-2FAD7518E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46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4631-7C15-4B34-9153-AE76E41E2EE2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8F77-0D80-4FB4-8A31-2FAD7518E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2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D4631-7C15-4B34-9153-AE76E41E2EE2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C8F77-0D80-4FB4-8A31-2FAD7518E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117" y="1628800"/>
            <a:ext cx="9148117" cy="2585323"/>
          </a:xfrm>
          <a:prstGeom prst="rect">
            <a:avLst/>
          </a:prstGeom>
          <a:ln/>
          <a:scene3d>
            <a:camera prst="isometricOffAxis1Right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xin chào tất các con đến với tiết học hôm nay đó là về các loài hoa</a:t>
            </a:r>
            <a:endParaRPr lang="en-US" sz="5400" b="1" cap="none" spc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670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5301208"/>
            <a:ext cx="5544616" cy="1143000"/>
          </a:xfrm>
        </p:spPr>
        <p:txBody>
          <a:bodyPr>
            <a:normAutofit fontScale="90000"/>
          </a:bodyPr>
          <a:lstStyle/>
          <a:p>
            <a:r>
              <a:rPr lang="en-US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7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</a:t>
            </a:r>
            <a:r>
              <a:rPr 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cúc</a:t>
            </a:r>
            <a:endParaRPr lang="en-US" sz="8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0648"/>
            <a:ext cx="6768751" cy="4645521"/>
          </a:xfrm>
        </p:spPr>
      </p:pic>
    </p:spTree>
    <p:extLst>
      <p:ext uri="{BB962C8B-B14F-4D97-AF65-F5344CB8AC3E}">
        <p14:creationId xmlns:p14="http://schemas.microsoft.com/office/powerpoint/2010/main" val="387462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5229200"/>
            <a:ext cx="6048672" cy="1628800"/>
          </a:xfrm>
        </p:spPr>
        <p:txBody>
          <a:bodyPr>
            <a:normAutofit/>
          </a:bodyPr>
          <a:lstStyle/>
          <a:p>
            <a:r>
              <a:rPr lang="en-US" sz="7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 đồng tiền</a:t>
            </a:r>
            <a:endParaRPr lang="en-US" sz="7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9712"/>
            <a:ext cx="6696744" cy="5077804"/>
          </a:xfrm>
        </p:spPr>
      </p:pic>
    </p:spTree>
    <p:extLst>
      <p:ext uri="{BB962C8B-B14F-4D97-AF65-F5344CB8AC3E}">
        <p14:creationId xmlns:p14="http://schemas.microsoft.com/office/powerpoint/2010/main" val="264152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301208"/>
            <a:ext cx="6480720" cy="1143000"/>
          </a:xfrm>
        </p:spPr>
        <p:txBody>
          <a:bodyPr>
            <a:noAutofit/>
          </a:bodyPr>
          <a:lstStyle/>
          <a:p>
            <a:r>
              <a:rPr lang="en-US" sz="7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 ly</a:t>
            </a:r>
            <a:endParaRPr lang="en-US" sz="7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913"/>
            <a:ext cx="7128792" cy="4733764"/>
          </a:xfrm>
        </p:spPr>
      </p:pic>
    </p:spTree>
    <p:extLst>
      <p:ext uri="{BB962C8B-B14F-4D97-AF65-F5344CB8AC3E}">
        <p14:creationId xmlns:p14="http://schemas.microsoft.com/office/powerpoint/2010/main" val="25940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 phượng</a:t>
            </a:r>
            <a:endParaRPr lang="en-US" sz="7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6632"/>
            <a:ext cx="7128792" cy="5040560"/>
          </a:xfrm>
        </p:spPr>
      </p:pic>
    </p:spTree>
    <p:extLst>
      <p:ext uri="{BB962C8B-B14F-4D97-AF65-F5344CB8AC3E}">
        <p14:creationId xmlns:p14="http://schemas.microsoft.com/office/powerpoint/2010/main" val="334792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2292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 gạo</a:t>
            </a:r>
            <a:endParaRPr lang="en-US" sz="7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8" y="260649"/>
            <a:ext cx="7036375" cy="4680446"/>
          </a:xfrm>
        </p:spPr>
      </p:pic>
    </p:spTree>
    <p:extLst>
      <p:ext uri="{BB962C8B-B14F-4D97-AF65-F5344CB8AC3E}">
        <p14:creationId xmlns:p14="http://schemas.microsoft.com/office/powerpoint/2010/main" val="97406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bây giờ cô sẽ cho các con giải lao nhé</a:t>
            </a:r>
            <a:endParaRPr lang="en-US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Wildlif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71301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9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xin chào tất cả các con</a:t>
            </a:r>
            <a:endParaRPr lang="en-US" sz="9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197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44</Words>
  <Application>Microsoft Office PowerPoint</Application>
  <PresentationFormat>On-screen Show (4:3)</PresentationFormat>
  <Paragraphs>8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Hoa cúc</vt:lpstr>
      <vt:lpstr>Hoa đồng tiền</vt:lpstr>
      <vt:lpstr>Hoa ly</vt:lpstr>
      <vt:lpstr>Hoa phượng</vt:lpstr>
      <vt:lpstr>Hoa gạo</vt:lpstr>
      <vt:lpstr>bây giờ cô sẽ cho các con giải lao nhé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xin chào tất cả các con đến với tiết học hôm nay</dc:title>
  <dc:creator>Nguyen</dc:creator>
  <cp:lastModifiedBy>Nguyen</cp:lastModifiedBy>
  <cp:revision>7</cp:revision>
  <dcterms:created xsi:type="dcterms:W3CDTF">2021-03-24T04:23:44Z</dcterms:created>
  <dcterms:modified xsi:type="dcterms:W3CDTF">2021-03-26T05:06:19Z</dcterms:modified>
</cp:coreProperties>
</file>