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9" r:id="rId5"/>
    <p:sldId id="263" r:id="rId6"/>
    <p:sldId id="260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7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6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2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7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4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8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01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1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16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7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9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3C2E1-F82F-4CCE-BDCD-5056E71F6024}" type="datetimeFigureOut">
              <a:rPr lang="en-US" smtClean="0"/>
              <a:t>21/10/2022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AD122-F3CA-4138-A428-28D899CB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3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" y="0"/>
            <a:ext cx="121739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479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Nhu cầu chất đạm ở trẻ em theo từng độ tuổi | Vinmec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6"/>
            <a:ext cx="10813026" cy="6183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778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6518"/>
            <a:ext cx="10907332" cy="6381482"/>
          </a:xfrm>
        </p:spPr>
      </p:pic>
    </p:spTree>
    <p:extLst>
      <p:ext uri="{BB962C8B-B14F-4D97-AF65-F5344CB8AC3E}">
        <p14:creationId xmlns:p14="http://schemas.microsoft.com/office/powerpoint/2010/main" val="765318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7 loại vitamin và khoáng chất giúp hệ xương khỏe mạnh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819" y="766916"/>
            <a:ext cx="9365226" cy="5145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43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27" y="257576"/>
            <a:ext cx="11011437" cy="6600423"/>
          </a:xfrm>
        </p:spPr>
      </p:pic>
    </p:spTree>
    <p:extLst>
      <p:ext uri="{BB962C8B-B14F-4D97-AF65-F5344CB8AC3E}">
        <p14:creationId xmlns:p14="http://schemas.microsoft.com/office/powerpoint/2010/main" val="579592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129" y="0"/>
            <a:ext cx="10854813" cy="6858000"/>
          </a:xfrm>
        </p:spPr>
      </p:pic>
    </p:spTree>
    <p:extLst>
      <p:ext uri="{BB962C8B-B14F-4D97-AF65-F5344CB8AC3E}">
        <p14:creationId xmlns:p14="http://schemas.microsoft.com/office/powerpoint/2010/main" val="167168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722671"/>
            <a:ext cx="10960510" cy="5855110"/>
          </a:xfrm>
        </p:spPr>
      </p:pic>
    </p:spTree>
    <p:extLst>
      <p:ext uri="{BB962C8B-B14F-4D97-AF65-F5344CB8AC3E}">
        <p14:creationId xmlns:p14="http://schemas.microsoft.com/office/powerpoint/2010/main" val="2631687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10827774" cy="6183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829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Bảy quy tắc hấp thụ chất béo tốt cho sức khỏ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78" y="365125"/>
            <a:ext cx="10928554" cy="6360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874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2022-10-21T01:57:08Z</dcterms:created>
  <dcterms:modified xsi:type="dcterms:W3CDTF">2022-10-21T01:57:18Z</dcterms:modified>
</cp:coreProperties>
</file>