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9"/>
  </p:notesMasterIdLst>
  <p:sldIdLst>
    <p:sldId id="256" r:id="rId2"/>
    <p:sldId id="257" r:id="rId3"/>
    <p:sldId id="310" r:id="rId4"/>
    <p:sldId id="302" r:id="rId5"/>
    <p:sldId id="303" r:id="rId6"/>
    <p:sldId id="337" r:id="rId7"/>
    <p:sldId id="277" r:id="rId8"/>
  </p:sldIdLst>
  <p:sldSz cx="9144000" cy="5143500" type="screen16x9"/>
  <p:notesSz cx="6858000" cy="9144000"/>
  <p:embeddedFontLst>
    <p:embeddedFont>
      <p:font typeface="Changa One" panose="020B0604020202020204" charset="0"/>
      <p:regular r:id="rId10"/>
      <p:italic r:id="rId11"/>
    </p:embeddedFont>
    <p:embeddedFont>
      <p:font typeface="Antic Slab" panose="020B0604020202020204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C2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1B360D-34AC-4A9C-8B3A-5E4DDD680F11}">
  <a:tblStyle styleId="{711B360D-34AC-4A9C-8B3A-5E4DDD680F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39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852f7bbcf2_0_16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852f7bbcf2_0_16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852f7bbcf2_0_16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852f7bbcf2_0_16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84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77fcb9652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77fcb9652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7150"/>
            <a:ext cx="9169430" cy="5157747"/>
            <a:chOff x="0" y="1775"/>
            <a:chExt cx="9169430" cy="5157747"/>
          </a:xfrm>
        </p:grpSpPr>
        <p:sp>
          <p:nvSpPr>
            <p:cNvPr id="10" name="Google Shape;10;p2"/>
            <p:cNvSpPr/>
            <p:nvPr/>
          </p:nvSpPr>
          <p:spPr>
            <a:xfrm>
              <a:off x="4725" y="4277"/>
              <a:ext cx="9157557" cy="5141055"/>
            </a:xfrm>
            <a:custGeom>
              <a:avLst/>
              <a:gdLst/>
              <a:ahLst/>
              <a:cxnLst/>
              <a:rect l="l" t="t" r="r" b="b"/>
              <a:pathLst>
                <a:path w="98835" h="55486" extrusionOk="0">
                  <a:moveTo>
                    <a:pt x="0" y="1"/>
                  </a:moveTo>
                  <a:lnTo>
                    <a:pt x="0" y="54841"/>
                  </a:lnTo>
                  <a:lnTo>
                    <a:pt x="2351" y="55485"/>
                  </a:lnTo>
                  <a:lnTo>
                    <a:pt x="98835" y="55485"/>
                  </a:lnTo>
                  <a:lnTo>
                    <a:pt x="98835" y="37624"/>
                  </a:lnTo>
                  <a:cubicBezTo>
                    <a:pt x="98340" y="37207"/>
                    <a:pt x="97811" y="36821"/>
                    <a:pt x="97249" y="36468"/>
                  </a:cubicBezTo>
                  <a:cubicBezTo>
                    <a:pt x="93936" y="34408"/>
                    <a:pt x="89786" y="33888"/>
                    <a:pt x="85780" y="33888"/>
                  </a:cubicBezTo>
                  <a:cubicBezTo>
                    <a:pt x="85636" y="33888"/>
                    <a:pt x="85492" y="33889"/>
                    <a:pt x="85348" y="33890"/>
                  </a:cubicBezTo>
                  <a:cubicBezTo>
                    <a:pt x="85020" y="33893"/>
                    <a:pt x="84687" y="33896"/>
                    <a:pt x="84351" y="33896"/>
                  </a:cubicBezTo>
                  <a:cubicBezTo>
                    <a:pt x="82241" y="33896"/>
                    <a:pt x="80035" y="33756"/>
                    <a:pt x="78591" y="32402"/>
                  </a:cubicBezTo>
                  <a:cubicBezTo>
                    <a:pt x="77192" y="31091"/>
                    <a:pt x="77002" y="29061"/>
                    <a:pt x="77087" y="27221"/>
                  </a:cubicBezTo>
                  <a:lnTo>
                    <a:pt x="77087" y="27221"/>
                  </a:lnTo>
                  <a:cubicBezTo>
                    <a:pt x="76533" y="27412"/>
                    <a:pt x="75916" y="27562"/>
                    <a:pt x="75317" y="27562"/>
                  </a:cubicBezTo>
                  <a:cubicBezTo>
                    <a:pt x="75032" y="27562"/>
                    <a:pt x="74752" y="27528"/>
                    <a:pt x="74484" y="27448"/>
                  </a:cubicBezTo>
                  <a:cubicBezTo>
                    <a:pt x="72183" y="29656"/>
                    <a:pt x="69301" y="31750"/>
                    <a:pt x="65998" y="31750"/>
                  </a:cubicBezTo>
                  <a:cubicBezTo>
                    <a:pt x="65946" y="31750"/>
                    <a:pt x="65893" y="31749"/>
                    <a:pt x="65840" y="31748"/>
                  </a:cubicBezTo>
                  <a:cubicBezTo>
                    <a:pt x="62747" y="31687"/>
                    <a:pt x="60042" y="29759"/>
                    <a:pt x="58094" y="27539"/>
                  </a:cubicBezTo>
                  <a:cubicBezTo>
                    <a:pt x="56142" y="25320"/>
                    <a:pt x="54702" y="22741"/>
                    <a:pt x="52662" y="20593"/>
                  </a:cubicBezTo>
                  <a:cubicBezTo>
                    <a:pt x="49055" y="16784"/>
                    <a:pt x="43571" y="14653"/>
                    <a:pt x="38113" y="14653"/>
                  </a:cubicBezTo>
                  <a:cubicBezTo>
                    <a:pt x="35992" y="14653"/>
                    <a:pt x="33874" y="14975"/>
                    <a:pt x="31873" y="15645"/>
                  </a:cubicBezTo>
                  <a:cubicBezTo>
                    <a:pt x="30116" y="16236"/>
                    <a:pt x="28341" y="17081"/>
                    <a:pt x="26506" y="17081"/>
                  </a:cubicBezTo>
                  <a:cubicBezTo>
                    <a:pt x="26256" y="17081"/>
                    <a:pt x="26005" y="17065"/>
                    <a:pt x="25753" y="17031"/>
                  </a:cubicBezTo>
                  <a:cubicBezTo>
                    <a:pt x="23364" y="16706"/>
                    <a:pt x="21599" y="14802"/>
                    <a:pt x="20406" y="12857"/>
                  </a:cubicBezTo>
                  <a:cubicBezTo>
                    <a:pt x="18691" y="10057"/>
                    <a:pt x="17675" y="6934"/>
                    <a:pt x="16028" y="4100"/>
                  </a:cubicBezTo>
                  <a:cubicBezTo>
                    <a:pt x="15174" y="2630"/>
                    <a:pt x="14140" y="1258"/>
                    <a:pt x="129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25" y="4275"/>
              <a:ext cx="9164705" cy="5141055"/>
            </a:xfrm>
            <a:custGeom>
              <a:avLst/>
              <a:gdLst/>
              <a:ahLst/>
              <a:cxnLst/>
              <a:rect l="l" t="t" r="r" b="b"/>
              <a:pathLst>
                <a:path w="98731" h="55486" extrusionOk="0">
                  <a:moveTo>
                    <a:pt x="0" y="1"/>
                  </a:moveTo>
                  <a:lnTo>
                    <a:pt x="0" y="55485"/>
                  </a:lnTo>
                  <a:lnTo>
                    <a:pt x="98730" y="55485"/>
                  </a:lnTo>
                  <a:lnTo>
                    <a:pt x="98730" y="43900"/>
                  </a:lnTo>
                  <a:cubicBezTo>
                    <a:pt x="98218" y="43218"/>
                    <a:pt x="97686" y="42551"/>
                    <a:pt x="97137" y="41893"/>
                  </a:cubicBezTo>
                  <a:cubicBezTo>
                    <a:pt x="95931" y="40453"/>
                    <a:pt x="94558" y="39020"/>
                    <a:pt x="92715" y="38387"/>
                  </a:cubicBezTo>
                  <a:cubicBezTo>
                    <a:pt x="91443" y="37948"/>
                    <a:pt x="90074" y="37931"/>
                    <a:pt x="88708" y="37931"/>
                  </a:cubicBezTo>
                  <a:cubicBezTo>
                    <a:pt x="88597" y="37931"/>
                    <a:pt x="88486" y="37931"/>
                    <a:pt x="88375" y="37931"/>
                  </a:cubicBezTo>
                  <a:cubicBezTo>
                    <a:pt x="88037" y="37931"/>
                    <a:pt x="87700" y="37930"/>
                    <a:pt x="87365" y="37922"/>
                  </a:cubicBezTo>
                  <a:cubicBezTo>
                    <a:pt x="85318" y="37868"/>
                    <a:pt x="83285" y="37533"/>
                    <a:pt x="81347" y="36926"/>
                  </a:cubicBezTo>
                  <a:cubicBezTo>
                    <a:pt x="79886" y="36472"/>
                    <a:pt x="78419" y="35818"/>
                    <a:pt x="77517" y="34663"/>
                  </a:cubicBezTo>
                  <a:cubicBezTo>
                    <a:pt x="76765" y="33697"/>
                    <a:pt x="76639" y="32178"/>
                    <a:pt x="76853" y="30478"/>
                  </a:cubicBezTo>
                  <a:lnTo>
                    <a:pt x="72794" y="29519"/>
                  </a:lnTo>
                  <a:cubicBezTo>
                    <a:pt x="71879" y="31524"/>
                    <a:pt x="70120" y="33588"/>
                    <a:pt x="67816" y="34045"/>
                  </a:cubicBezTo>
                  <a:cubicBezTo>
                    <a:pt x="67423" y="34123"/>
                    <a:pt x="67028" y="34160"/>
                    <a:pt x="66634" y="34160"/>
                  </a:cubicBezTo>
                  <a:cubicBezTo>
                    <a:pt x="64704" y="34160"/>
                    <a:pt x="62790" y="33286"/>
                    <a:pt x="61313" y="32090"/>
                  </a:cubicBezTo>
                  <a:cubicBezTo>
                    <a:pt x="59537" y="30650"/>
                    <a:pt x="58253" y="28773"/>
                    <a:pt x="56860" y="27007"/>
                  </a:cubicBezTo>
                  <a:cubicBezTo>
                    <a:pt x="53786" y="23114"/>
                    <a:pt x="49431" y="19387"/>
                    <a:pt x="44256" y="19387"/>
                  </a:cubicBezTo>
                  <a:cubicBezTo>
                    <a:pt x="44131" y="19387"/>
                    <a:pt x="44005" y="19389"/>
                    <a:pt x="43879" y="19394"/>
                  </a:cubicBezTo>
                  <a:cubicBezTo>
                    <a:pt x="41660" y="19471"/>
                    <a:pt x="39545" y="20244"/>
                    <a:pt x="37437" y="20902"/>
                  </a:cubicBezTo>
                  <a:cubicBezTo>
                    <a:pt x="34678" y="21762"/>
                    <a:pt x="31796" y="22442"/>
                    <a:pt x="28893" y="22442"/>
                  </a:cubicBezTo>
                  <a:cubicBezTo>
                    <a:pt x="28530" y="22442"/>
                    <a:pt x="28167" y="22432"/>
                    <a:pt x="27803" y="22409"/>
                  </a:cubicBezTo>
                  <a:cubicBezTo>
                    <a:pt x="24530" y="22209"/>
                    <a:pt x="21219" y="20969"/>
                    <a:pt x="19203" y="18576"/>
                  </a:cubicBezTo>
                  <a:cubicBezTo>
                    <a:pt x="17756" y="16856"/>
                    <a:pt x="17082" y="14697"/>
                    <a:pt x="16583" y="12566"/>
                  </a:cubicBezTo>
                  <a:cubicBezTo>
                    <a:pt x="15615" y="8415"/>
                    <a:pt x="15208" y="4155"/>
                    <a:pt x="142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256400"/>
              <a:ext cx="9164612" cy="4888941"/>
            </a:xfrm>
            <a:custGeom>
              <a:avLst/>
              <a:gdLst/>
              <a:ahLst/>
              <a:cxnLst/>
              <a:rect l="l" t="t" r="r" b="b"/>
              <a:pathLst>
                <a:path w="98730" h="52765" extrusionOk="0">
                  <a:moveTo>
                    <a:pt x="0" y="1"/>
                  </a:moveTo>
                  <a:lnTo>
                    <a:pt x="0" y="52764"/>
                  </a:lnTo>
                  <a:lnTo>
                    <a:pt x="98730" y="52764"/>
                  </a:lnTo>
                  <a:lnTo>
                    <a:pt x="98730" y="45411"/>
                  </a:lnTo>
                  <a:cubicBezTo>
                    <a:pt x="97124" y="44330"/>
                    <a:pt x="95419" y="43398"/>
                    <a:pt x="93572" y="42704"/>
                  </a:cubicBezTo>
                  <a:cubicBezTo>
                    <a:pt x="90600" y="41582"/>
                    <a:pt x="87382" y="41135"/>
                    <a:pt x="84369" y="40108"/>
                  </a:cubicBezTo>
                  <a:cubicBezTo>
                    <a:pt x="81357" y="39085"/>
                    <a:pt x="78402" y="37299"/>
                    <a:pt x="77250" y="34530"/>
                  </a:cubicBezTo>
                  <a:cubicBezTo>
                    <a:pt x="76772" y="33381"/>
                    <a:pt x="76765" y="30214"/>
                    <a:pt x="76708" y="27879"/>
                  </a:cubicBezTo>
                  <a:lnTo>
                    <a:pt x="72892" y="26964"/>
                  </a:lnTo>
                  <a:cubicBezTo>
                    <a:pt x="70137" y="32518"/>
                    <a:pt x="64992" y="34603"/>
                    <a:pt x="60972" y="34603"/>
                  </a:cubicBezTo>
                  <a:cubicBezTo>
                    <a:pt x="58899" y="34603"/>
                    <a:pt x="57126" y="34049"/>
                    <a:pt x="56132" y="33131"/>
                  </a:cubicBezTo>
                  <a:cubicBezTo>
                    <a:pt x="53214" y="30430"/>
                    <a:pt x="51409" y="26804"/>
                    <a:pt x="48328" y="24263"/>
                  </a:cubicBezTo>
                  <a:cubicBezTo>
                    <a:pt x="45634" y="22041"/>
                    <a:pt x="42022" y="20817"/>
                    <a:pt x="38417" y="20817"/>
                  </a:cubicBezTo>
                  <a:cubicBezTo>
                    <a:pt x="37360" y="20817"/>
                    <a:pt x="36304" y="20923"/>
                    <a:pt x="35272" y="21138"/>
                  </a:cubicBezTo>
                  <a:cubicBezTo>
                    <a:pt x="31694" y="21884"/>
                    <a:pt x="28566" y="23822"/>
                    <a:pt x="25201" y="25171"/>
                  </a:cubicBezTo>
                  <a:cubicBezTo>
                    <a:pt x="23232" y="25960"/>
                    <a:pt x="21028" y="26533"/>
                    <a:pt x="18903" y="26533"/>
                  </a:cubicBezTo>
                  <a:cubicBezTo>
                    <a:pt x="17396" y="26533"/>
                    <a:pt x="15929" y="26245"/>
                    <a:pt x="14612" y="25544"/>
                  </a:cubicBezTo>
                  <a:cubicBezTo>
                    <a:pt x="11572" y="23924"/>
                    <a:pt x="10197" y="20610"/>
                    <a:pt x="9027" y="17557"/>
                  </a:cubicBezTo>
                  <a:cubicBezTo>
                    <a:pt x="6757" y="11637"/>
                    <a:pt x="4378" y="5653"/>
                    <a:pt x="430" y="539"/>
                  </a:cubicBezTo>
                  <a:cubicBezTo>
                    <a:pt x="288" y="360"/>
                    <a:pt x="146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38508" y="1775"/>
              <a:ext cx="7530906" cy="1161801"/>
            </a:xfrm>
            <a:custGeom>
              <a:avLst/>
              <a:gdLst/>
              <a:ahLst/>
              <a:cxnLst/>
              <a:rect l="l" t="t" r="r" b="b"/>
              <a:pathLst>
                <a:path w="81279" h="12539" extrusionOk="0">
                  <a:moveTo>
                    <a:pt x="1" y="0"/>
                  </a:moveTo>
                  <a:cubicBezTo>
                    <a:pt x="1590" y="2759"/>
                    <a:pt x="4422" y="4907"/>
                    <a:pt x="7696" y="5713"/>
                  </a:cubicBezTo>
                  <a:cubicBezTo>
                    <a:pt x="8992" y="6033"/>
                    <a:pt x="10311" y="6152"/>
                    <a:pt x="11643" y="6152"/>
                  </a:cubicBezTo>
                  <a:cubicBezTo>
                    <a:pt x="14274" y="6152"/>
                    <a:pt x="16951" y="5688"/>
                    <a:pt x="19583" y="5398"/>
                  </a:cubicBezTo>
                  <a:cubicBezTo>
                    <a:pt x="21130" y="5228"/>
                    <a:pt x="22713" y="5129"/>
                    <a:pt x="24295" y="5129"/>
                  </a:cubicBezTo>
                  <a:cubicBezTo>
                    <a:pt x="29290" y="5129"/>
                    <a:pt x="34274" y="6118"/>
                    <a:pt x="38099" y="8980"/>
                  </a:cubicBezTo>
                  <a:cubicBezTo>
                    <a:pt x="39319" y="9892"/>
                    <a:pt x="40542" y="11037"/>
                    <a:pt x="42110" y="11091"/>
                  </a:cubicBezTo>
                  <a:cubicBezTo>
                    <a:pt x="42148" y="11093"/>
                    <a:pt x="42186" y="11093"/>
                    <a:pt x="42223" y="11093"/>
                  </a:cubicBezTo>
                  <a:cubicBezTo>
                    <a:pt x="42979" y="11093"/>
                    <a:pt x="43714" y="10841"/>
                    <a:pt x="44422" y="10590"/>
                  </a:cubicBezTo>
                  <a:cubicBezTo>
                    <a:pt x="47739" y="9424"/>
                    <a:pt x="51053" y="8255"/>
                    <a:pt x="54367" y="7089"/>
                  </a:cubicBezTo>
                  <a:cubicBezTo>
                    <a:pt x="55665" y="6632"/>
                    <a:pt x="56996" y="6168"/>
                    <a:pt x="58385" y="6140"/>
                  </a:cubicBezTo>
                  <a:cubicBezTo>
                    <a:pt x="58425" y="6139"/>
                    <a:pt x="58464" y="6139"/>
                    <a:pt x="58504" y="6139"/>
                  </a:cubicBezTo>
                  <a:cubicBezTo>
                    <a:pt x="61351" y="6139"/>
                    <a:pt x="63808" y="7925"/>
                    <a:pt x="66058" y="9556"/>
                  </a:cubicBezTo>
                  <a:cubicBezTo>
                    <a:pt x="68104" y="11040"/>
                    <a:pt x="70476" y="12538"/>
                    <a:pt x="73013" y="12538"/>
                  </a:cubicBezTo>
                  <a:cubicBezTo>
                    <a:pt x="73303" y="12538"/>
                    <a:pt x="73595" y="12518"/>
                    <a:pt x="73889" y="12477"/>
                  </a:cubicBezTo>
                  <a:cubicBezTo>
                    <a:pt x="76979" y="12047"/>
                    <a:pt x="78954" y="9441"/>
                    <a:pt x="81279" y="7408"/>
                  </a:cubicBezTo>
                  <a:lnTo>
                    <a:pt x="8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0" y="4307284"/>
              <a:ext cx="9162237" cy="852239"/>
            </a:xfrm>
            <a:custGeom>
              <a:avLst/>
              <a:gdLst/>
              <a:ahLst/>
              <a:cxnLst/>
              <a:rect l="l" t="t" r="r" b="b"/>
              <a:pathLst>
                <a:path w="98731" h="13748" extrusionOk="0">
                  <a:moveTo>
                    <a:pt x="1" y="0"/>
                  </a:moveTo>
                  <a:lnTo>
                    <a:pt x="1" y="13748"/>
                  </a:lnTo>
                  <a:lnTo>
                    <a:pt x="98731" y="13748"/>
                  </a:lnTo>
                  <a:lnTo>
                    <a:pt x="98731" y="9736"/>
                  </a:lnTo>
                  <a:cubicBezTo>
                    <a:pt x="94506" y="8987"/>
                    <a:pt x="90710" y="6802"/>
                    <a:pt x="86915" y="4870"/>
                  </a:cubicBezTo>
                  <a:cubicBezTo>
                    <a:pt x="83335" y="3046"/>
                    <a:pt x="79401" y="1372"/>
                    <a:pt x="75372" y="1372"/>
                  </a:cubicBezTo>
                  <a:cubicBezTo>
                    <a:pt x="74798" y="1372"/>
                    <a:pt x="74223" y="1406"/>
                    <a:pt x="73646" y="1478"/>
                  </a:cubicBezTo>
                  <a:cubicBezTo>
                    <a:pt x="69097" y="2046"/>
                    <a:pt x="64934" y="4949"/>
                    <a:pt x="60450" y="4949"/>
                  </a:cubicBezTo>
                  <a:cubicBezTo>
                    <a:pt x="60044" y="4949"/>
                    <a:pt x="59635" y="4925"/>
                    <a:pt x="59223" y="4874"/>
                  </a:cubicBezTo>
                  <a:cubicBezTo>
                    <a:pt x="57336" y="4636"/>
                    <a:pt x="55595" y="3823"/>
                    <a:pt x="53856" y="3105"/>
                  </a:cubicBezTo>
                  <a:cubicBezTo>
                    <a:pt x="50286" y="1630"/>
                    <a:pt x="46378" y="493"/>
                    <a:pt x="42519" y="493"/>
                  </a:cubicBezTo>
                  <a:cubicBezTo>
                    <a:pt x="41060" y="493"/>
                    <a:pt x="39608" y="656"/>
                    <a:pt x="38183" y="1024"/>
                  </a:cubicBezTo>
                  <a:cubicBezTo>
                    <a:pt x="33467" y="2247"/>
                    <a:pt x="29573" y="5605"/>
                    <a:pt x="24752" y="6419"/>
                  </a:cubicBezTo>
                  <a:cubicBezTo>
                    <a:pt x="23948" y="6554"/>
                    <a:pt x="23149" y="6616"/>
                    <a:pt x="22353" y="6616"/>
                  </a:cubicBezTo>
                  <a:cubicBezTo>
                    <a:pt x="17105" y="6616"/>
                    <a:pt x="12032" y="3930"/>
                    <a:pt x="7032" y="2068"/>
                  </a:cubicBezTo>
                  <a:cubicBezTo>
                    <a:pt x="4749" y="1217"/>
                    <a:pt x="2397" y="5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6750" y="1343148"/>
            <a:ext cx="4995300" cy="21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5C5C"/>
              </a:buClr>
              <a:buSzPts val="5200"/>
              <a:buNone/>
              <a:defRPr sz="6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13222" y="3877050"/>
            <a:ext cx="49953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716750" y="3317224"/>
            <a:ext cx="4995300" cy="6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4030751" y="612585"/>
            <a:ext cx="738175" cy="468635"/>
          </a:xfrm>
          <a:custGeom>
            <a:avLst/>
            <a:gdLst/>
            <a:ahLst/>
            <a:cxnLst/>
            <a:rect l="l" t="t" r="r" b="b"/>
            <a:pathLst>
              <a:path w="20956" h="13305" extrusionOk="0">
                <a:moveTo>
                  <a:pt x="7016" y="1"/>
                </a:moveTo>
                <a:cubicBezTo>
                  <a:pt x="4747" y="1"/>
                  <a:pt x="3236" y="3460"/>
                  <a:pt x="3236" y="3460"/>
                </a:cubicBezTo>
                <a:lnTo>
                  <a:pt x="1" y="13305"/>
                </a:lnTo>
                <a:lnTo>
                  <a:pt x="20956" y="13305"/>
                </a:lnTo>
                <a:cubicBezTo>
                  <a:pt x="20956" y="13305"/>
                  <a:pt x="20956" y="10349"/>
                  <a:pt x="19830" y="8804"/>
                </a:cubicBezTo>
                <a:cubicBezTo>
                  <a:pt x="19541" y="8408"/>
                  <a:pt x="19170" y="8260"/>
                  <a:pt x="18777" y="8260"/>
                </a:cubicBezTo>
                <a:cubicBezTo>
                  <a:pt x="17636" y="8260"/>
                  <a:pt x="16312" y="9505"/>
                  <a:pt x="16312" y="9505"/>
                </a:cubicBezTo>
                <a:cubicBezTo>
                  <a:pt x="16312" y="9505"/>
                  <a:pt x="19268" y="5570"/>
                  <a:pt x="15329" y="2474"/>
                </a:cubicBezTo>
                <a:cubicBezTo>
                  <a:pt x="14630" y="1925"/>
                  <a:pt x="13976" y="1700"/>
                  <a:pt x="13372" y="1700"/>
                </a:cubicBezTo>
                <a:cubicBezTo>
                  <a:pt x="10809" y="1700"/>
                  <a:pt x="9158" y="5764"/>
                  <a:pt x="8896" y="6453"/>
                </a:cubicBezTo>
                <a:lnTo>
                  <a:pt x="8896" y="6453"/>
                </a:lnTo>
                <a:cubicBezTo>
                  <a:pt x="9152" y="5741"/>
                  <a:pt x="10596" y="1386"/>
                  <a:pt x="8016" y="225"/>
                </a:cubicBezTo>
                <a:cubicBezTo>
                  <a:pt x="7669" y="69"/>
                  <a:pt x="7335" y="1"/>
                  <a:pt x="70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00132" y="1815455"/>
            <a:ext cx="580211" cy="355896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4"/>
          <p:cNvGrpSpPr/>
          <p:nvPr/>
        </p:nvGrpSpPr>
        <p:grpSpPr>
          <a:xfrm>
            <a:off x="28" y="3732076"/>
            <a:ext cx="2899597" cy="1408524"/>
            <a:chOff x="9169403" y="3732076"/>
            <a:chExt cx="2899597" cy="1408524"/>
          </a:xfrm>
        </p:grpSpPr>
        <p:sp>
          <p:nvSpPr>
            <p:cNvPr id="32" name="Google Shape;32;p4"/>
            <p:cNvSpPr/>
            <p:nvPr/>
          </p:nvSpPr>
          <p:spPr>
            <a:xfrm flipH="1">
              <a:off x="9169424" y="3732076"/>
              <a:ext cx="2899576" cy="1408488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9169425" y="4295175"/>
              <a:ext cx="1377279" cy="845416"/>
            </a:xfrm>
            <a:custGeom>
              <a:avLst/>
              <a:gdLst/>
              <a:ahLst/>
              <a:cxnLst/>
              <a:rect l="l" t="t" r="r" b="b"/>
              <a:pathLst>
                <a:path w="36725" h="19638" extrusionOk="0">
                  <a:moveTo>
                    <a:pt x="16957" y="0"/>
                  </a:moveTo>
                  <a:cubicBezTo>
                    <a:pt x="16288" y="0"/>
                    <a:pt x="15616" y="75"/>
                    <a:pt x="14952" y="173"/>
                  </a:cubicBezTo>
                  <a:cubicBezTo>
                    <a:pt x="12377" y="550"/>
                    <a:pt x="9854" y="1264"/>
                    <a:pt x="7265" y="1520"/>
                  </a:cubicBezTo>
                  <a:cubicBezTo>
                    <a:pt x="6692" y="1576"/>
                    <a:pt x="6112" y="1608"/>
                    <a:pt x="5531" y="1608"/>
                  </a:cubicBezTo>
                  <a:cubicBezTo>
                    <a:pt x="3592" y="1608"/>
                    <a:pt x="1652" y="1253"/>
                    <a:pt x="1" y="284"/>
                  </a:cubicBezTo>
                  <a:lnTo>
                    <a:pt x="1" y="19638"/>
                  </a:lnTo>
                  <a:lnTo>
                    <a:pt x="36475" y="19630"/>
                  </a:lnTo>
                  <a:cubicBezTo>
                    <a:pt x="36475" y="19631"/>
                    <a:pt x="36475" y="19632"/>
                    <a:pt x="36475" y="19632"/>
                  </a:cubicBezTo>
                  <a:cubicBezTo>
                    <a:pt x="36487" y="19632"/>
                    <a:pt x="36711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7" y="10372"/>
                    <a:pt x="28159" y="9881"/>
                  </a:cubicBezTo>
                  <a:cubicBezTo>
                    <a:pt x="26487" y="9497"/>
                    <a:pt x="24618" y="9248"/>
                    <a:pt x="23486" y="7960"/>
                  </a:cubicBezTo>
                  <a:cubicBezTo>
                    <a:pt x="21967" y="6230"/>
                    <a:pt x="22458" y="3378"/>
                    <a:pt x="20995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70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10800000">
              <a:off x="9169403" y="4678398"/>
              <a:ext cx="756297" cy="4622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0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68"/>
                    <a:pt x="5483" y="9393"/>
                    <a:pt x="4409" y="11290"/>
                  </a:cubicBezTo>
                  <a:cubicBezTo>
                    <a:pt x="3336" y="13183"/>
                    <a:pt x="2032" y="14958"/>
                    <a:pt x="1187" y="16966"/>
                  </a:cubicBezTo>
                  <a:cubicBezTo>
                    <a:pt x="537" y="18520"/>
                    <a:pt x="173" y="20188"/>
                    <a:pt x="84" y="21870"/>
                  </a:cubicBezTo>
                  <a:cubicBezTo>
                    <a:pt x="0" y="23438"/>
                    <a:pt x="163" y="25044"/>
                    <a:pt x="807" y="26477"/>
                  </a:cubicBezTo>
                  <a:cubicBezTo>
                    <a:pt x="1977" y="29076"/>
                    <a:pt x="4662" y="30792"/>
                    <a:pt x="7473" y="31273"/>
                  </a:cubicBezTo>
                  <a:cubicBezTo>
                    <a:pt x="8124" y="31385"/>
                    <a:pt x="8781" y="31437"/>
                    <a:pt x="9438" y="31437"/>
                  </a:cubicBezTo>
                  <a:cubicBezTo>
                    <a:pt x="11616" y="31437"/>
                    <a:pt x="13799" y="30868"/>
                    <a:pt x="15816" y="30017"/>
                  </a:cubicBezTo>
                  <a:cubicBezTo>
                    <a:pt x="18444" y="28909"/>
                    <a:pt x="20842" y="27342"/>
                    <a:pt x="23264" y="25836"/>
                  </a:cubicBezTo>
                  <a:cubicBezTo>
                    <a:pt x="27830" y="23002"/>
                    <a:pt x="32557" y="20357"/>
                    <a:pt x="37631" y="18589"/>
                  </a:cubicBezTo>
                  <a:cubicBezTo>
                    <a:pt x="41460" y="17250"/>
                    <a:pt x="45511" y="16424"/>
                    <a:pt x="49557" y="16424"/>
                  </a:cubicBezTo>
                  <a:cubicBezTo>
                    <a:pt x="50185" y="16424"/>
                    <a:pt x="50813" y="16444"/>
                    <a:pt x="51440" y="16485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 flipH="1">
            <a:off x="8" y="-17150"/>
            <a:ext cx="7530906" cy="1161801"/>
          </a:xfrm>
          <a:custGeom>
            <a:avLst/>
            <a:gdLst/>
            <a:ahLst/>
            <a:cxnLst/>
            <a:rect l="l" t="t" r="r" b="b"/>
            <a:pathLst>
              <a:path w="81279" h="12539" extrusionOk="0">
                <a:moveTo>
                  <a:pt x="1" y="0"/>
                </a:moveTo>
                <a:cubicBezTo>
                  <a:pt x="1590" y="2759"/>
                  <a:pt x="4422" y="4907"/>
                  <a:pt x="7696" y="5713"/>
                </a:cubicBezTo>
                <a:cubicBezTo>
                  <a:pt x="8992" y="6033"/>
                  <a:pt x="10311" y="6152"/>
                  <a:pt x="11643" y="6152"/>
                </a:cubicBezTo>
                <a:cubicBezTo>
                  <a:pt x="14274" y="6152"/>
                  <a:pt x="16951" y="5688"/>
                  <a:pt x="19583" y="5398"/>
                </a:cubicBezTo>
                <a:cubicBezTo>
                  <a:pt x="21130" y="5228"/>
                  <a:pt x="22713" y="5129"/>
                  <a:pt x="24295" y="5129"/>
                </a:cubicBezTo>
                <a:cubicBezTo>
                  <a:pt x="29290" y="5129"/>
                  <a:pt x="34274" y="6118"/>
                  <a:pt x="38099" y="8980"/>
                </a:cubicBezTo>
                <a:cubicBezTo>
                  <a:pt x="39319" y="9892"/>
                  <a:pt x="40542" y="11037"/>
                  <a:pt x="42110" y="11091"/>
                </a:cubicBezTo>
                <a:cubicBezTo>
                  <a:pt x="42148" y="11093"/>
                  <a:pt x="42186" y="11093"/>
                  <a:pt x="42223" y="11093"/>
                </a:cubicBezTo>
                <a:cubicBezTo>
                  <a:pt x="42979" y="11093"/>
                  <a:pt x="43714" y="10841"/>
                  <a:pt x="44422" y="10590"/>
                </a:cubicBezTo>
                <a:cubicBezTo>
                  <a:pt x="47739" y="9424"/>
                  <a:pt x="51053" y="8255"/>
                  <a:pt x="54367" y="7089"/>
                </a:cubicBezTo>
                <a:cubicBezTo>
                  <a:pt x="55665" y="6632"/>
                  <a:pt x="56996" y="6168"/>
                  <a:pt x="58385" y="6140"/>
                </a:cubicBezTo>
                <a:cubicBezTo>
                  <a:pt x="58425" y="6139"/>
                  <a:pt x="58464" y="6139"/>
                  <a:pt x="58504" y="6139"/>
                </a:cubicBezTo>
                <a:cubicBezTo>
                  <a:pt x="61351" y="6139"/>
                  <a:pt x="63808" y="7925"/>
                  <a:pt x="66058" y="9556"/>
                </a:cubicBezTo>
                <a:cubicBezTo>
                  <a:pt x="68104" y="11040"/>
                  <a:pt x="70476" y="12538"/>
                  <a:pt x="73013" y="12538"/>
                </a:cubicBezTo>
                <a:cubicBezTo>
                  <a:pt x="73303" y="12538"/>
                  <a:pt x="73595" y="12518"/>
                  <a:pt x="73889" y="12477"/>
                </a:cubicBezTo>
                <a:cubicBezTo>
                  <a:pt x="76979" y="12047"/>
                  <a:pt x="78954" y="9441"/>
                  <a:pt x="81279" y="7408"/>
                </a:cubicBezTo>
                <a:lnTo>
                  <a:pt x="812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217275"/>
            <a:ext cx="7703100" cy="33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>
            <a:off x="6564675" y="727230"/>
            <a:ext cx="2257692" cy="4223433"/>
            <a:chOff x="6564675" y="727230"/>
            <a:chExt cx="2257692" cy="4223433"/>
          </a:xfrm>
        </p:grpSpPr>
        <p:sp>
          <p:nvSpPr>
            <p:cNvPr id="39" name="Google Shape;39;p4"/>
            <p:cNvSpPr/>
            <p:nvPr/>
          </p:nvSpPr>
          <p:spPr>
            <a:xfrm>
              <a:off x="8164873" y="727230"/>
              <a:ext cx="657495" cy="417411"/>
            </a:xfrm>
            <a:custGeom>
              <a:avLst/>
              <a:gdLst/>
              <a:ahLst/>
              <a:cxnLst/>
              <a:rect l="l" t="t" r="r" b="b"/>
              <a:pathLst>
                <a:path w="20956" h="13305" extrusionOk="0">
                  <a:moveTo>
                    <a:pt x="7016" y="1"/>
                  </a:moveTo>
                  <a:cubicBezTo>
                    <a:pt x="4747" y="1"/>
                    <a:pt x="3236" y="3460"/>
                    <a:pt x="3236" y="3460"/>
                  </a:cubicBezTo>
                  <a:lnTo>
                    <a:pt x="1" y="13305"/>
                  </a:lnTo>
                  <a:lnTo>
                    <a:pt x="20956" y="13305"/>
                  </a:lnTo>
                  <a:cubicBezTo>
                    <a:pt x="20956" y="13305"/>
                    <a:pt x="20956" y="10349"/>
                    <a:pt x="19830" y="8804"/>
                  </a:cubicBezTo>
                  <a:cubicBezTo>
                    <a:pt x="19541" y="8408"/>
                    <a:pt x="19170" y="8260"/>
                    <a:pt x="18777" y="8260"/>
                  </a:cubicBezTo>
                  <a:cubicBezTo>
                    <a:pt x="17636" y="8260"/>
                    <a:pt x="16312" y="9505"/>
                    <a:pt x="16312" y="9505"/>
                  </a:cubicBezTo>
                  <a:cubicBezTo>
                    <a:pt x="16312" y="9505"/>
                    <a:pt x="19268" y="5570"/>
                    <a:pt x="15329" y="2474"/>
                  </a:cubicBezTo>
                  <a:cubicBezTo>
                    <a:pt x="14630" y="1925"/>
                    <a:pt x="13976" y="1700"/>
                    <a:pt x="13372" y="1700"/>
                  </a:cubicBezTo>
                  <a:cubicBezTo>
                    <a:pt x="10809" y="1700"/>
                    <a:pt x="9158" y="5764"/>
                    <a:pt x="8896" y="6453"/>
                  </a:cubicBezTo>
                  <a:lnTo>
                    <a:pt x="8896" y="6453"/>
                  </a:lnTo>
                  <a:cubicBezTo>
                    <a:pt x="9152" y="5741"/>
                    <a:pt x="10596" y="1386"/>
                    <a:pt x="8016" y="225"/>
                  </a:cubicBezTo>
                  <a:cubicBezTo>
                    <a:pt x="7669" y="69"/>
                    <a:pt x="7335" y="1"/>
                    <a:pt x="7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6564675" y="4633663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rtificate 1">
  <p:cSld name="BLANK_1_1_1_1_1_1_1_1_1">
    <p:bg>
      <p:bgPr>
        <a:solidFill>
          <a:schemeClr val="dk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"/>
          <p:cNvSpPr/>
          <p:nvPr/>
        </p:nvSpPr>
        <p:spPr>
          <a:xfrm rot="10800000">
            <a:off x="5121185" y="-9"/>
            <a:ext cx="4033672" cy="2420825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rgbClr val="F4FA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4"/>
          <p:cNvSpPr/>
          <p:nvPr/>
        </p:nvSpPr>
        <p:spPr>
          <a:xfrm>
            <a:off x="4166" y="1305709"/>
            <a:ext cx="6394750" cy="3837805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rgbClr val="F4FA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4"/>
          <p:cNvSpPr/>
          <p:nvPr/>
        </p:nvSpPr>
        <p:spPr>
          <a:xfrm rot="925081">
            <a:off x="4391419" y="4308337"/>
            <a:ext cx="328646" cy="341293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4"/>
          <p:cNvSpPr txBox="1">
            <a:spLocks noGrp="1"/>
          </p:cNvSpPr>
          <p:nvPr>
            <p:ph type="title"/>
          </p:nvPr>
        </p:nvSpPr>
        <p:spPr>
          <a:xfrm>
            <a:off x="2828400" y="1011550"/>
            <a:ext cx="3487200" cy="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4"/>
          <p:cNvSpPr txBox="1">
            <a:spLocks noGrp="1"/>
          </p:cNvSpPr>
          <p:nvPr>
            <p:ph type="subTitle" idx="1"/>
          </p:nvPr>
        </p:nvSpPr>
        <p:spPr>
          <a:xfrm>
            <a:off x="3717000" y="1717153"/>
            <a:ext cx="1710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2"/>
          </p:nvPr>
        </p:nvSpPr>
        <p:spPr>
          <a:xfrm>
            <a:off x="2468850" y="2163074"/>
            <a:ext cx="4206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subTitle" idx="3"/>
          </p:nvPr>
        </p:nvSpPr>
        <p:spPr>
          <a:xfrm>
            <a:off x="1801350" y="2870577"/>
            <a:ext cx="5541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4"/>
          </p:nvPr>
        </p:nvSpPr>
        <p:spPr>
          <a:xfrm>
            <a:off x="2152875" y="4175125"/>
            <a:ext cx="1710000" cy="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subTitle" idx="5"/>
          </p:nvPr>
        </p:nvSpPr>
        <p:spPr>
          <a:xfrm>
            <a:off x="5280766" y="4176925"/>
            <a:ext cx="1710000" cy="2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6"/>
          </p:nvPr>
        </p:nvSpPr>
        <p:spPr>
          <a:xfrm>
            <a:off x="2093463" y="4487594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subTitle" idx="7"/>
          </p:nvPr>
        </p:nvSpPr>
        <p:spPr>
          <a:xfrm>
            <a:off x="5221366" y="4490243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cxnSp>
        <p:nvCxnSpPr>
          <p:cNvPr id="276" name="Google Shape;276;p24"/>
          <p:cNvCxnSpPr/>
          <p:nvPr/>
        </p:nvCxnSpPr>
        <p:spPr>
          <a:xfrm>
            <a:off x="2370300" y="2823412"/>
            <a:ext cx="44031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7" name="Google Shape;277;p24"/>
          <p:cNvGrpSpPr/>
          <p:nvPr/>
        </p:nvGrpSpPr>
        <p:grpSpPr>
          <a:xfrm>
            <a:off x="529683" y="1383971"/>
            <a:ext cx="1630811" cy="3247574"/>
            <a:chOff x="739483" y="1383971"/>
            <a:chExt cx="1630811" cy="3247574"/>
          </a:xfrm>
        </p:grpSpPr>
        <p:grpSp>
          <p:nvGrpSpPr>
            <p:cNvPr id="278" name="Google Shape;278;p24"/>
            <p:cNvGrpSpPr/>
            <p:nvPr/>
          </p:nvGrpSpPr>
          <p:grpSpPr>
            <a:xfrm>
              <a:off x="1565386" y="1383971"/>
              <a:ext cx="804909" cy="694298"/>
              <a:chOff x="2524526" y="2571754"/>
              <a:chExt cx="519296" cy="447934"/>
            </a:xfrm>
          </p:grpSpPr>
          <p:sp>
            <p:nvSpPr>
              <p:cNvPr id="279" name="Google Shape;279;p24"/>
              <p:cNvSpPr/>
              <p:nvPr/>
            </p:nvSpPr>
            <p:spPr>
              <a:xfrm rot="976288" flipH="1">
                <a:off x="2546021" y="2816985"/>
                <a:ext cx="186808" cy="18014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105" extrusionOk="0">
                    <a:moveTo>
                      <a:pt x="4349" y="0"/>
                    </a:moveTo>
                    <a:cubicBezTo>
                      <a:pt x="2548" y="527"/>
                      <a:pt x="961" y="1764"/>
                      <a:pt x="1" y="3378"/>
                    </a:cubicBezTo>
                    <a:cubicBezTo>
                      <a:pt x="675" y="4402"/>
                      <a:pt x="1220" y="5349"/>
                      <a:pt x="1516" y="6104"/>
                    </a:cubicBezTo>
                    <a:cubicBezTo>
                      <a:pt x="2921" y="3219"/>
                      <a:pt x="5690" y="3073"/>
                      <a:pt x="6236" y="3073"/>
                    </a:cubicBezTo>
                    <a:cubicBezTo>
                      <a:pt x="6297" y="3073"/>
                      <a:pt x="6330" y="3074"/>
                      <a:pt x="6330" y="3074"/>
                    </a:cubicBezTo>
                    <a:cubicBezTo>
                      <a:pt x="6330" y="3074"/>
                      <a:pt x="5551" y="1798"/>
                      <a:pt x="4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4"/>
              <p:cNvSpPr/>
              <p:nvPr/>
            </p:nvSpPr>
            <p:spPr>
              <a:xfrm rot="976288" flipH="1">
                <a:off x="2535108" y="2898481"/>
                <a:ext cx="142076" cy="9064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3072" extrusionOk="0">
                    <a:moveTo>
                      <a:pt x="4720" y="1"/>
                    </a:moveTo>
                    <a:cubicBezTo>
                      <a:pt x="4174" y="1"/>
                      <a:pt x="1405" y="147"/>
                      <a:pt x="0" y="3032"/>
                    </a:cubicBezTo>
                    <a:lnTo>
                      <a:pt x="0" y="3037"/>
                    </a:lnTo>
                    <a:cubicBezTo>
                      <a:pt x="0" y="3037"/>
                      <a:pt x="184" y="3072"/>
                      <a:pt x="488" y="3072"/>
                    </a:cubicBezTo>
                    <a:cubicBezTo>
                      <a:pt x="1425" y="3072"/>
                      <a:pt x="3505" y="2737"/>
                      <a:pt x="4814" y="2"/>
                    </a:cubicBezTo>
                    <a:cubicBezTo>
                      <a:pt x="4814" y="2"/>
                      <a:pt x="4781" y="1"/>
                      <a:pt x="47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4"/>
              <p:cNvSpPr/>
              <p:nvPr/>
            </p:nvSpPr>
            <p:spPr>
              <a:xfrm rot="976288" flipH="1">
                <a:off x="2616130" y="2809822"/>
                <a:ext cx="143167" cy="120182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4073" extrusionOk="0">
                    <a:moveTo>
                      <a:pt x="4385" y="1"/>
                    </a:moveTo>
                    <a:cubicBezTo>
                      <a:pt x="4259" y="38"/>
                      <a:pt x="4137" y="86"/>
                      <a:pt x="4017" y="133"/>
                    </a:cubicBezTo>
                    <a:cubicBezTo>
                      <a:pt x="2411" y="787"/>
                      <a:pt x="1001" y="1910"/>
                      <a:pt x="0" y="3323"/>
                    </a:cubicBezTo>
                    <a:cubicBezTo>
                      <a:pt x="177" y="3576"/>
                      <a:pt x="344" y="3824"/>
                      <a:pt x="504" y="4073"/>
                    </a:cubicBezTo>
                    <a:cubicBezTo>
                      <a:pt x="1464" y="2459"/>
                      <a:pt x="3051" y="1222"/>
                      <a:pt x="4852" y="695"/>
                    </a:cubicBezTo>
                    <a:cubicBezTo>
                      <a:pt x="4702" y="474"/>
                      <a:pt x="4545" y="242"/>
                      <a:pt x="4385" y="1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4"/>
              <p:cNvSpPr/>
              <p:nvPr/>
            </p:nvSpPr>
            <p:spPr>
              <a:xfrm rot="976288" flipH="1">
                <a:off x="2635188" y="2788497"/>
                <a:ext cx="146620" cy="125788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4263" extrusionOk="0">
                    <a:moveTo>
                      <a:pt x="4319" y="0"/>
                    </a:moveTo>
                    <a:cubicBezTo>
                      <a:pt x="3767" y="228"/>
                      <a:pt x="3228" y="507"/>
                      <a:pt x="2725" y="834"/>
                    </a:cubicBezTo>
                    <a:cubicBezTo>
                      <a:pt x="2129" y="1218"/>
                      <a:pt x="1570" y="1668"/>
                      <a:pt x="1066" y="2169"/>
                    </a:cubicBezTo>
                    <a:cubicBezTo>
                      <a:pt x="675" y="2560"/>
                      <a:pt x="318" y="2986"/>
                      <a:pt x="1" y="3435"/>
                    </a:cubicBezTo>
                    <a:cubicBezTo>
                      <a:pt x="202" y="3711"/>
                      <a:pt x="396" y="3990"/>
                      <a:pt x="583" y="4262"/>
                    </a:cubicBezTo>
                    <a:cubicBezTo>
                      <a:pt x="1584" y="2849"/>
                      <a:pt x="2994" y="1726"/>
                      <a:pt x="4600" y="1072"/>
                    </a:cubicBezTo>
                    <a:cubicBezTo>
                      <a:pt x="4720" y="1025"/>
                      <a:pt x="4842" y="977"/>
                      <a:pt x="4968" y="940"/>
                    </a:cubicBezTo>
                    <a:cubicBezTo>
                      <a:pt x="4761" y="637"/>
                      <a:pt x="4546" y="323"/>
                      <a:pt x="4319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4"/>
              <p:cNvSpPr/>
              <p:nvPr/>
            </p:nvSpPr>
            <p:spPr>
              <a:xfrm rot="976288" flipH="1">
                <a:off x="2768906" y="2682928"/>
                <a:ext cx="203185" cy="250602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8493" extrusionOk="0">
                    <a:moveTo>
                      <a:pt x="1104" y="0"/>
                    </a:moveTo>
                    <a:lnTo>
                      <a:pt x="1104" y="0"/>
                    </a:lnTo>
                    <a:cubicBezTo>
                      <a:pt x="1217" y="256"/>
                      <a:pt x="1316" y="518"/>
                      <a:pt x="1390" y="787"/>
                    </a:cubicBezTo>
                    <a:cubicBezTo>
                      <a:pt x="1441" y="951"/>
                      <a:pt x="1482" y="1124"/>
                      <a:pt x="1459" y="1294"/>
                    </a:cubicBezTo>
                    <a:cubicBezTo>
                      <a:pt x="1435" y="1465"/>
                      <a:pt x="1333" y="1635"/>
                      <a:pt x="1169" y="1693"/>
                    </a:cubicBezTo>
                    <a:cubicBezTo>
                      <a:pt x="1126" y="1708"/>
                      <a:pt x="1082" y="1714"/>
                      <a:pt x="1037" y="1714"/>
                    </a:cubicBezTo>
                    <a:cubicBezTo>
                      <a:pt x="898" y="1714"/>
                      <a:pt x="756" y="1652"/>
                      <a:pt x="627" y="1591"/>
                    </a:cubicBezTo>
                    <a:cubicBezTo>
                      <a:pt x="409" y="1485"/>
                      <a:pt x="192" y="1380"/>
                      <a:pt x="1" y="1233"/>
                    </a:cubicBezTo>
                    <a:lnTo>
                      <a:pt x="1" y="1233"/>
                    </a:lnTo>
                    <a:lnTo>
                      <a:pt x="11" y="1281"/>
                    </a:lnTo>
                    <a:cubicBezTo>
                      <a:pt x="11" y="1281"/>
                      <a:pt x="3297" y="4996"/>
                      <a:pt x="5820" y="8492"/>
                    </a:cubicBezTo>
                    <a:cubicBezTo>
                      <a:pt x="6137" y="8043"/>
                      <a:pt x="6494" y="7617"/>
                      <a:pt x="6885" y="7226"/>
                    </a:cubicBezTo>
                    <a:cubicBezTo>
                      <a:pt x="5006" y="4781"/>
                      <a:pt x="3076" y="2373"/>
                      <a:pt x="1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4"/>
              <p:cNvSpPr/>
              <p:nvPr/>
            </p:nvSpPr>
            <p:spPr>
              <a:xfrm rot="976288" flipH="1">
                <a:off x="2871131" y="2618202"/>
                <a:ext cx="147535" cy="13118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446" extrusionOk="0">
                    <a:moveTo>
                      <a:pt x="1073" y="1"/>
                    </a:moveTo>
                    <a:lnTo>
                      <a:pt x="1073" y="1"/>
                    </a:lnTo>
                    <a:cubicBezTo>
                      <a:pt x="1233" y="689"/>
                      <a:pt x="944" y="1458"/>
                      <a:pt x="378" y="1884"/>
                    </a:cubicBezTo>
                    <a:cubicBezTo>
                      <a:pt x="263" y="1966"/>
                      <a:pt x="137" y="2040"/>
                      <a:pt x="1" y="2078"/>
                    </a:cubicBezTo>
                    <a:lnTo>
                      <a:pt x="297" y="3964"/>
                    </a:lnTo>
                    <a:cubicBezTo>
                      <a:pt x="488" y="4111"/>
                      <a:pt x="705" y="4216"/>
                      <a:pt x="923" y="4322"/>
                    </a:cubicBezTo>
                    <a:cubicBezTo>
                      <a:pt x="1052" y="4383"/>
                      <a:pt x="1194" y="4445"/>
                      <a:pt x="1333" y="4445"/>
                    </a:cubicBezTo>
                    <a:cubicBezTo>
                      <a:pt x="1378" y="4445"/>
                      <a:pt x="1422" y="4439"/>
                      <a:pt x="1465" y="4424"/>
                    </a:cubicBezTo>
                    <a:cubicBezTo>
                      <a:pt x="1629" y="4366"/>
                      <a:pt x="1731" y="4196"/>
                      <a:pt x="1755" y="4025"/>
                    </a:cubicBezTo>
                    <a:cubicBezTo>
                      <a:pt x="1778" y="3855"/>
                      <a:pt x="1737" y="3682"/>
                      <a:pt x="1686" y="3518"/>
                    </a:cubicBezTo>
                    <a:cubicBezTo>
                      <a:pt x="1612" y="3249"/>
                      <a:pt x="1513" y="2987"/>
                      <a:pt x="1400" y="2731"/>
                    </a:cubicBezTo>
                    <a:cubicBezTo>
                      <a:pt x="1366" y="2656"/>
                      <a:pt x="1332" y="2582"/>
                      <a:pt x="1294" y="2507"/>
                    </a:cubicBezTo>
                    <a:lnTo>
                      <a:pt x="1294" y="2507"/>
                    </a:lnTo>
                    <a:cubicBezTo>
                      <a:pt x="1638" y="2796"/>
                      <a:pt x="2009" y="3062"/>
                      <a:pt x="2398" y="3297"/>
                    </a:cubicBezTo>
                    <a:cubicBezTo>
                      <a:pt x="2589" y="3412"/>
                      <a:pt x="2786" y="3518"/>
                      <a:pt x="3004" y="3545"/>
                    </a:cubicBezTo>
                    <a:cubicBezTo>
                      <a:pt x="3036" y="3550"/>
                      <a:pt x="3068" y="3552"/>
                      <a:pt x="3101" y="3552"/>
                    </a:cubicBezTo>
                    <a:cubicBezTo>
                      <a:pt x="3293" y="3552"/>
                      <a:pt x="3488" y="3475"/>
                      <a:pt x="3590" y="3317"/>
                    </a:cubicBezTo>
                    <a:cubicBezTo>
                      <a:pt x="3712" y="3133"/>
                      <a:pt x="3685" y="2888"/>
                      <a:pt x="3644" y="2670"/>
                    </a:cubicBezTo>
                    <a:cubicBezTo>
                      <a:pt x="3573" y="2306"/>
                      <a:pt x="3477" y="1945"/>
                      <a:pt x="3354" y="1594"/>
                    </a:cubicBezTo>
                    <a:lnTo>
                      <a:pt x="3354" y="1594"/>
                    </a:lnTo>
                    <a:cubicBezTo>
                      <a:pt x="3422" y="1645"/>
                      <a:pt x="3494" y="1696"/>
                      <a:pt x="3569" y="1741"/>
                    </a:cubicBezTo>
                    <a:cubicBezTo>
                      <a:pt x="3729" y="1843"/>
                      <a:pt x="3903" y="1925"/>
                      <a:pt x="4080" y="1986"/>
                    </a:cubicBezTo>
                    <a:cubicBezTo>
                      <a:pt x="4195" y="2023"/>
                      <a:pt x="4322" y="2051"/>
                      <a:pt x="4445" y="2051"/>
                    </a:cubicBezTo>
                    <a:cubicBezTo>
                      <a:pt x="4569" y="2051"/>
                      <a:pt x="4689" y="2022"/>
                      <a:pt x="4785" y="1945"/>
                    </a:cubicBezTo>
                    <a:cubicBezTo>
                      <a:pt x="4979" y="1785"/>
                      <a:pt x="4999" y="1489"/>
                      <a:pt x="4924" y="1243"/>
                    </a:cubicBezTo>
                    <a:cubicBezTo>
                      <a:pt x="4849" y="1012"/>
                      <a:pt x="4703" y="808"/>
                      <a:pt x="4611" y="583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4"/>
              <p:cNvSpPr/>
              <p:nvPr/>
            </p:nvSpPr>
            <p:spPr>
              <a:xfrm rot="976288" flipH="1">
                <a:off x="2990316" y="2631679"/>
                <a:ext cx="45146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241" extrusionOk="0">
                    <a:moveTo>
                      <a:pt x="385" y="0"/>
                    </a:moveTo>
                    <a:lnTo>
                      <a:pt x="0" y="365"/>
                    </a:lnTo>
                    <a:lnTo>
                      <a:pt x="297" y="2241"/>
                    </a:lnTo>
                    <a:cubicBezTo>
                      <a:pt x="433" y="2203"/>
                      <a:pt x="559" y="2129"/>
                      <a:pt x="674" y="2047"/>
                    </a:cubicBezTo>
                    <a:cubicBezTo>
                      <a:pt x="1240" y="1621"/>
                      <a:pt x="1529" y="852"/>
                      <a:pt x="1369" y="164"/>
                    </a:cubicBezTo>
                    <a:lnTo>
                      <a:pt x="3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4"/>
              <p:cNvSpPr/>
              <p:nvPr/>
            </p:nvSpPr>
            <p:spPr>
              <a:xfrm rot="976288" flipH="1">
                <a:off x="2696433" y="2595381"/>
                <a:ext cx="202565" cy="237206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8039" extrusionOk="0">
                    <a:moveTo>
                      <a:pt x="1042" y="0"/>
                    </a:moveTo>
                    <a:cubicBezTo>
                      <a:pt x="1134" y="225"/>
                      <a:pt x="1280" y="429"/>
                      <a:pt x="1355" y="660"/>
                    </a:cubicBezTo>
                    <a:cubicBezTo>
                      <a:pt x="1430" y="906"/>
                      <a:pt x="1410" y="1202"/>
                      <a:pt x="1216" y="1362"/>
                    </a:cubicBezTo>
                    <a:cubicBezTo>
                      <a:pt x="1120" y="1439"/>
                      <a:pt x="1000" y="1468"/>
                      <a:pt x="876" y="1468"/>
                    </a:cubicBezTo>
                    <a:cubicBezTo>
                      <a:pt x="753" y="1468"/>
                      <a:pt x="626" y="1440"/>
                      <a:pt x="511" y="1403"/>
                    </a:cubicBezTo>
                    <a:cubicBezTo>
                      <a:pt x="334" y="1342"/>
                      <a:pt x="160" y="1260"/>
                      <a:pt x="0" y="1158"/>
                    </a:cubicBezTo>
                    <a:lnTo>
                      <a:pt x="0" y="1158"/>
                    </a:lnTo>
                    <a:cubicBezTo>
                      <a:pt x="1913" y="3316"/>
                      <a:pt x="3674" y="5612"/>
                      <a:pt x="5264" y="8022"/>
                    </a:cubicBezTo>
                    <a:lnTo>
                      <a:pt x="5271" y="8039"/>
                    </a:lnTo>
                    <a:cubicBezTo>
                      <a:pt x="5774" y="7712"/>
                      <a:pt x="6313" y="7433"/>
                      <a:pt x="6865" y="7205"/>
                    </a:cubicBezTo>
                    <a:cubicBezTo>
                      <a:pt x="5223" y="4839"/>
                      <a:pt x="3142" y="2050"/>
                      <a:pt x="1192" y="27"/>
                    </a:cubicBezTo>
                    <a:lnTo>
                      <a:pt x="10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4"/>
              <p:cNvSpPr/>
              <p:nvPr/>
            </p:nvSpPr>
            <p:spPr>
              <a:xfrm rot="976288" flipH="1">
                <a:off x="2731463" y="2639786"/>
                <a:ext cx="222689" cy="246796"/>
              </a:xfrm>
              <a:custGeom>
                <a:avLst/>
                <a:gdLst/>
                <a:ahLst/>
                <a:cxnLst/>
                <a:rect l="l" t="t" r="r" b="b"/>
                <a:pathLst>
                  <a:path w="7547" h="8364" extrusionOk="0">
                    <a:moveTo>
                      <a:pt x="2060" y="1"/>
                    </a:moveTo>
                    <a:cubicBezTo>
                      <a:pt x="2183" y="352"/>
                      <a:pt x="2279" y="713"/>
                      <a:pt x="2350" y="1077"/>
                    </a:cubicBezTo>
                    <a:cubicBezTo>
                      <a:pt x="2391" y="1295"/>
                      <a:pt x="2418" y="1540"/>
                      <a:pt x="2296" y="1724"/>
                    </a:cubicBezTo>
                    <a:cubicBezTo>
                      <a:pt x="2194" y="1882"/>
                      <a:pt x="1999" y="1959"/>
                      <a:pt x="1807" y="1959"/>
                    </a:cubicBezTo>
                    <a:cubicBezTo>
                      <a:pt x="1774" y="1959"/>
                      <a:pt x="1742" y="1957"/>
                      <a:pt x="1710" y="1952"/>
                    </a:cubicBezTo>
                    <a:cubicBezTo>
                      <a:pt x="1492" y="1925"/>
                      <a:pt x="1295" y="1819"/>
                      <a:pt x="1104" y="1704"/>
                    </a:cubicBezTo>
                    <a:cubicBezTo>
                      <a:pt x="715" y="1469"/>
                      <a:pt x="344" y="1203"/>
                      <a:pt x="0" y="914"/>
                    </a:cubicBezTo>
                    <a:lnTo>
                      <a:pt x="0" y="914"/>
                    </a:lnTo>
                    <a:cubicBezTo>
                      <a:pt x="38" y="989"/>
                      <a:pt x="72" y="1063"/>
                      <a:pt x="106" y="1138"/>
                    </a:cubicBezTo>
                    <a:cubicBezTo>
                      <a:pt x="2078" y="3511"/>
                      <a:pt x="4008" y="5919"/>
                      <a:pt x="5887" y="8364"/>
                    </a:cubicBezTo>
                    <a:cubicBezTo>
                      <a:pt x="6391" y="7863"/>
                      <a:pt x="6950" y="7413"/>
                      <a:pt x="7546" y="7029"/>
                    </a:cubicBezTo>
                    <a:lnTo>
                      <a:pt x="7539" y="7012"/>
                    </a:lnTo>
                    <a:cubicBezTo>
                      <a:pt x="5949" y="4602"/>
                      <a:pt x="4188" y="2306"/>
                      <a:pt x="2275" y="148"/>
                    </a:cubicBezTo>
                    <a:cubicBezTo>
                      <a:pt x="2200" y="103"/>
                      <a:pt x="2128" y="52"/>
                      <a:pt x="2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8" name="Google Shape;288;p24"/>
            <p:cNvSpPr/>
            <p:nvPr/>
          </p:nvSpPr>
          <p:spPr>
            <a:xfrm>
              <a:off x="739483" y="2078269"/>
              <a:ext cx="926629" cy="2553276"/>
            </a:xfrm>
            <a:custGeom>
              <a:avLst/>
              <a:gdLst/>
              <a:ahLst/>
              <a:cxnLst/>
              <a:rect l="l" t="t" r="r" b="b"/>
              <a:pathLst>
                <a:path w="23913" h="65891" extrusionOk="0">
                  <a:moveTo>
                    <a:pt x="20551" y="0"/>
                  </a:moveTo>
                  <a:cubicBezTo>
                    <a:pt x="12966" y="0"/>
                    <a:pt x="8314" y="24589"/>
                    <a:pt x="15509" y="22188"/>
                  </a:cubicBezTo>
                  <a:cubicBezTo>
                    <a:pt x="16386" y="21895"/>
                    <a:pt x="17039" y="19842"/>
                    <a:pt x="16181" y="19498"/>
                  </a:cubicBezTo>
                  <a:cubicBezTo>
                    <a:pt x="15018" y="19032"/>
                    <a:pt x="13706" y="19899"/>
                    <a:pt x="12483" y="20171"/>
                  </a:cubicBezTo>
                  <a:cubicBezTo>
                    <a:pt x="5655" y="21690"/>
                    <a:pt x="1444" y="30402"/>
                    <a:pt x="381" y="37316"/>
                  </a:cubicBezTo>
                  <a:cubicBezTo>
                    <a:pt x="-885" y="45548"/>
                    <a:pt x="1887" y="55294"/>
                    <a:pt x="7777" y="61184"/>
                  </a:cubicBezTo>
                  <a:cubicBezTo>
                    <a:pt x="11739" y="65146"/>
                    <a:pt x="18310" y="65891"/>
                    <a:pt x="23913" y="65891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89" name="Google Shape;289;p24"/>
          <p:cNvGrpSpPr/>
          <p:nvPr/>
        </p:nvGrpSpPr>
        <p:grpSpPr>
          <a:xfrm>
            <a:off x="6983786" y="1383971"/>
            <a:ext cx="1630770" cy="3247574"/>
            <a:chOff x="6983786" y="1383971"/>
            <a:chExt cx="1630770" cy="3247574"/>
          </a:xfrm>
        </p:grpSpPr>
        <p:grpSp>
          <p:nvGrpSpPr>
            <p:cNvPr id="290" name="Google Shape;290;p24"/>
            <p:cNvGrpSpPr/>
            <p:nvPr/>
          </p:nvGrpSpPr>
          <p:grpSpPr>
            <a:xfrm flipH="1">
              <a:off x="6983786" y="1383971"/>
              <a:ext cx="804909" cy="694298"/>
              <a:chOff x="2524526" y="2571754"/>
              <a:chExt cx="519296" cy="447934"/>
            </a:xfrm>
          </p:grpSpPr>
          <p:sp>
            <p:nvSpPr>
              <p:cNvPr id="291" name="Google Shape;291;p24"/>
              <p:cNvSpPr/>
              <p:nvPr/>
            </p:nvSpPr>
            <p:spPr>
              <a:xfrm rot="976288" flipH="1">
                <a:off x="2546021" y="2816985"/>
                <a:ext cx="186808" cy="18014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105" extrusionOk="0">
                    <a:moveTo>
                      <a:pt x="4349" y="0"/>
                    </a:moveTo>
                    <a:cubicBezTo>
                      <a:pt x="2548" y="527"/>
                      <a:pt x="961" y="1764"/>
                      <a:pt x="1" y="3378"/>
                    </a:cubicBezTo>
                    <a:cubicBezTo>
                      <a:pt x="675" y="4402"/>
                      <a:pt x="1220" y="5349"/>
                      <a:pt x="1516" y="6104"/>
                    </a:cubicBezTo>
                    <a:cubicBezTo>
                      <a:pt x="2921" y="3219"/>
                      <a:pt x="5690" y="3073"/>
                      <a:pt x="6236" y="3073"/>
                    </a:cubicBezTo>
                    <a:cubicBezTo>
                      <a:pt x="6297" y="3073"/>
                      <a:pt x="6330" y="3074"/>
                      <a:pt x="6330" y="3074"/>
                    </a:cubicBezTo>
                    <a:cubicBezTo>
                      <a:pt x="6330" y="3074"/>
                      <a:pt x="5551" y="1798"/>
                      <a:pt x="4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4"/>
              <p:cNvSpPr/>
              <p:nvPr/>
            </p:nvSpPr>
            <p:spPr>
              <a:xfrm rot="976288" flipH="1">
                <a:off x="2535108" y="2898481"/>
                <a:ext cx="142076" cy="9064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3072" extrusionOk="0">
                    <a:moveTo>
                      <a:pt x="4720" y="1"/>
                    </a:moveTo>
                    <a:cubicBezTo>
                      <a:pt x="4174" y="1"/>
                      <a:pt x="1405" y="147"/>
                      <a:pt x="0" y="3032"/>
                    </a:cubicBezTo>
                    <a:lnTo>
                      <a:pt x="0" y="3037"/>
                    </a:lnTo>
                    <a:cubicBezTo>
                      <a:pt x="0" y="3037"/>
                      <a:pt x="184" y="3072"/>
                      <a:pt x="488" y="3072"/>
                    </a:cubicBezTo>
                    <a:cubicBezTo>
                      <a:pt x="1425" y="3072"/>
                      <a:pt x="3505" y="2737"/>
                      <a:pt x="4814" y="2"/>
                    </a:cubicBezTo>
                    <a:cubicBezTo>
                      <a:pt x="4814" y="2"/>
                      <a:pt x="4781" y="1"/>
                      <a:pt x="47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4"/>
              <p:cNvSpPr/>
              <p:nvPr/>
            </p:nvSpPr>
            <p:spPr>
              <a:xfrm rot="976288" flipH="1">
                <a:off x="2616130" y="2809822"/>
                <a:ext cx="143167" cy="120182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4073" extrusionOk="0">
                    <a:moveTo>
                      <a:pt x="4385" y="1"/>
                    </a:moveTo>
                    <a:cubicBezTo>
                      <a:pt x="4259" y="38"/>
                      <a:pt x="4137" y="86"/>
                      <a:pt x="4017" y="133"/>
                    </a:cubicBezTo>
                    <a:cubicBezTo>
                      <a:pt x="2411" y="787"/>
                      <a:pt x="1001" y="1910"/>
                      <a:pt x="0" y="3323"/>
                    </a:cubicBezTo>
                    <a:cubicBezTo>
                      <a:pt x="177" y="3576"/>
                      <a:pt x="344" y="3824"/>
                      <a:pt x="504" y="4073"/>
                    </a:cubicBezTo>
                    <a:cubicBezTo>
                      <a:pt x="1464" y="2459"/>
                      <a:pt x="3051" y="1222"/>
                      <a:pt x="4852" y="695"/>
                    </a:cubicBezTo>
                    <a:cubicBezTo>
                      <a:pt x="4702" y="474"/>
                      <a:pt x="4545" y="242"/>
                      <a:pt x="4385" y="1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4"/>
              <p:cNvSpPr/>
              <p:nvPr/>
            </p:nvSpPr>
            <p:spPr>
              <a:xfrm rot="976288" flipH="1">
                <a:off x="2635188" y="2788497"/>
                <a:ext cx="146620" cy="125788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4263" extrusionOk="0">
                    <a:moveTo>
                      <a:pt x="4319" y="0"/>
                    </a:moveTo>
                    <a:cubicBezTo>
                      <a:pt x="3767" y="228"/>
                      <a:pt x="3228" y="507"/>
                      <a:pt x="2725" y="834"/>
                    </a:cubicBezTo>
                    <a:cubicBezTo>
                      <a:pt x="2129" y="1218"/>
                      <a:pt x="1570" y="1668"/>
                      <a:pt x="1066" y="2169"/>
                    </a:cubicBezTo>
                    <a:cubicBezTo>
                      <a:pt x="675" y="2560"/>
                      <a:pt x="318" y="2986"/>
                      <a:pt x="1" y="3435"/>
                    </a:cubicBezTo>
                    <a:cubicBezTo>
                      <a:pt x="202" y="3711"/>
                      <a:pt x="396" y="3990"/>
                      <a:pt x="583" y="4262"/>
                    </a:cubicBezTo>
                    <a:cubicBezTo>
                      <a:pt x="1584" y="2849"/>
                      <a:pt x="2994" y="1726"/>
                      <a:pt x="4600" y="1072"/>
                    </a:cubicBezTo>
                    <a:cubicBezTo>
                      <a:pt x="4720" y="1025"/>
                      <a:pt x="4842" y="977"/>
                      <a:pt x="4968" y="940"/>
                    </a:cubicBezTo>
                    <a:cubicBezTo>
                      <a:pt x="4761" y="637"/>
                      <a:pt x="4546" y="323"/>
                      <a:pt x="4319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4"/>
              <p:cNvSpPr/>
              <p:nvPr/>
            </p:nvSpPr>
            <p:spPr>
              <a:xfrm rot="976288" flipH="1">
                <a:off x="2768906" y="2682928"/>
                <a:ext cx="203185" cy="250602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8493" extrusionOk="0">
                    <a:moveTo>
                      <a:pt x="1104" y="0"/>
                    </a:moveTo>
                    <a:lnTo>
                      <a:pt x="1104" y="0"/>
                    </a:lnTo>
                    <a:cubicBezTo>
                      <a:pt x="1217" y="256"/>
                      <a:pt x="1316" y="518"/>
                      <a:pt x="1390" y="787"/>
                    </a:cubicBezTo>
                    <a:cubicBezTo>
                      <a:pt x="1441" y="951"/>
                      <a:pt x="1482" y="1124"/>
                      <a:pt x="1459" y="1294"/>
                    </a:cubicBezTo>
                    <a:cubicBezTo>
                      <a:pt x="1435" y="1465"/>
                      <a:pt x="1333" y="1635"/>
                      <a:pt x="1169" y="1693"/>
                    </a:cubicBezTo>
                    <a:cubicBezTo>
                      <a:pt x="1126" y="1708"/>
                      <a:pt x="1082" y="1714"/>
                      <a:pt x="1037" y="1714"/>
                    </a:cubicBezTo>
                    <a:cubicBezTo>
                      <a:pt x="898" y="1714"/>
                      <a:pt x="756" y="1652"/>
                      <a:pt x="627" y="1591"/>
                    </a:cubicBezTo>
                    <a:cubicBezTo>
                      <a:pt x="409" y="1485"/>
                      <a:pt x="192" y="1380"/>
                      <a:pt x="1" y="1233"/>
                    </a:cubicBezTo>
                    <a:lnTo>
                      <a:pt x="1" y="1233"/>
                    </a:lnTo>
                    <a:lnTo>
                      <a:pt x="11" y="1281"/>
                    </a:lnTo>
                    <a:cubicBezTo>
                      <a:pt x="11" y="1281"/>
                      <a:pt x="3297" y="4996"/>
                      <a:pt x="5820" y="8492"/>
                    </a:cubicBezTo>
                    <a:cubicBezTo>
                      <a:pt x="6137" y="8043"/>
                      <a:pt x="6494" y="7617"/>
                      <a:pt x="6885" y="7226"/>
                    </a:cubicBezTo>
                    <a:cubicBezTo>
                      <a:pt x="5006" y="4781"/>
                      <a:pt x="3076" y="2373"/>
                      <a:pt x="1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4"/>
              <p:cNvSpPr/>
              <p:nvPr/>
            </p:nvSpPr>
            <p:spPr>
              <a:xfrm rot="976288" flipH="1">
                <a:off x="2871131" y="2618202"/>
                <a:ext cx="147535" cy="13118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446" extrusionOk="0">
                    <a:moveTo>
                      <a:pt x="1073" y="1"/>
                    </a:moveTo>
                    <a:lnTo>
                      <a:pt x="1073" y="1"/>
                    </a:lnTo>
                    <a:cubicBezTo>
                      <a:pt x="1233" y="689"/>
                      <a:pt x="944" y="1458"/>
                      <a:pt x="378" y="1884"/>
                    </a:cubicBezTo>
                    <a:cubicBezTo>
                      <a:pt x="263" y="1966"/>
                      <a:pt x="137" y="2040"/>
                      <a:pt x="1" y="2078"/>
                    </a:cubicBezTo>
                    <a:lnTo>
                      <a:pt x="297" y="3964"/>
                    </a:lnTo>
                    <a:cubicBezTo>
                      <a:pt x="488" y="4111"/>
                      <a:pt x="705" y="4216"/>
                      <a:pt x="923" y="4322"/>
                    </a:cubicBezTo>
                    <a:cubicBezTo>
                      <a:pt x="1052" y="4383"/>
                      <a:pt x="1194" y="4445"/>
                      <a:pt x="1333" y="4445"/>
                    </a:cubicBezTo>
                    <a:cubicBezTo>
                      <a:pt x="1378" y="4445"/>
                      <a:pt x="1422" y="4439"/>
                      <a:pt x="1465" y="4424"/>
                    </a:cubicBezTo>
                    <a:cubicBezTo>
                      <a:pt x="1629" y="4366"/>
                      <a:pt x="1731" y="4196"/>
                      <a:pt x="1755" y="4025"/>
                    </a:cubicBezTo>
                    <a:cubicBezTo>
                      <a:pt x="1778" y="3855"/>
                      <a:pt x="1737" y="3682"/>
                      <a:pt x="1686" y="3518"/>
                    </a:cubicBezTo>
                    <a:cubicBezTo>
                      <a:pt x="1612" y="3249"/>
                      <a:pt x="1513" y="2987"/>
                      <a:pt x="1400" y="2731"/>
                    </a:cubicBezTo>
                    <a:cubicBezTo>
                      <a:pt x="1366" y="2656"/>
                      <a:pt x="1332" y="2582"/>
                      <a:pt x="1294" y="2507"/>
                    </a:cubicBezTo>
                    <a:lnTo>
                      <a:pt x="1294" y="2507"/>
                    </a:lnTo>
                    <a:cubicBezTo>
                      <a:pt x="1638" y="2796"/>
                      <a:pt x="2009" y="3062"/>
                      <a:pt x="2398" y="3297"/>
                    </a:cubicBezTo>
                    <a:cubicBezTo>
                      <a:pt x="2589" y="3412"/>
                      <a:pt x="2786" y="3518"/>
                      <a:pt x="3004" y="3545"/>
                    </a:cubicBezTo>
                    <a:cubicBezTo>
                      <a:pt x="3036" y="3550"/>
                      <a:pt x="3068" y="3552"/>
                      <a:pt x="3101" y="3552"/>
                    </a:cubicBezTo>
                    <a:cubicBezTo>
                      <a:pt x="3293" y="3552"/>
                      <a:pt x="3488" y="3475"/>
                      <a:pt x="3590" y="3317"/>
                    </a:cubicBezTo>
                    <a:cubicBezTo>
                      <a:pt x="3712" y="3133"/>
                      <a:pt x="3685" y="2888"/>
                      <a:pt x="3644" y="2670"/>
                    </a:cubicBezTo>
                    <a:cubicBezTo>
                      <a:pt x="3573" y="2306"/>
                      <a:pt x="3477" y="1945"/>
                      <a:pt x="3354" y="1594"/>
                    </a:cubicBezTo>
                    <a:lnTo>
                      <a:pt x="3354" y="1594"/>
                    </a:lnTo>
                    <a:cubicBezTo>
                      <a:pt x="3422" y="1645"/>
                      <a:pt x="3494" y="1696"/>
                      <a:pt x="3569" y="1741"/>
                    </a:cubicBezTo>
                    <a:cubicBezTo>
                      <a:pt x="3729" y="1843"/>
                      <a:pt x="3903" y="1925"/>
                      <a:pt x="4080" y="1986"/>
                    </a:cubicBezTo>
                    <a:cubicBezTo>
                      <a:pt x="4195" y="2023"/>
                      <a:pt x="4322" y="2051"/>
                      <a:pt x="4445" y="2051"/>
                    </a:cubicBezTo>
                    <a:cubicBezTo>
                      <a:pt x="4569" y="2051"/>
                      <a:pt x="4689" y="2022"/>
                      <a:pt x="4785" y="1945"/>
                    </a:cubicBezTo>
                    <a:cubicBezTo>
                      <a:pt x="4979" y="1785"/>
                      <a:pt x="4999" y="1489"/>
                      <a:pt x="4924" y="1243"/>
                    </a:cubicBezTo>
                    <a:cubicBezTo>
                      <a:pt x="4849" y="1012"/>
                      <a:pt x="4703" y="808"/>
                      <a:pt x="4611" y="583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4"/>
              <p:cNvSpPr/>
              <p:nvPr/>
            </p:nvSpPr>
            <p:spPr>
              <a:xfrm rot="976288" flipH="1">
                <a:off x="2990316" y="2631679"/>
                <a:ext cx="45146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241" extrusionOk="0">
                    <a:moveTo>
                      <a:pt x="385" y="0"/>
                    </a:moveTo>
                    <a:lnTo>
                      <a:pt x="0" y="365"/>
                    </a:lnTo>
                    <a:lnTo>
                      <a:pt x="297" y="2241"/>
                    </a:lnTo>
                    <a:cubicBezTo>
                      <a:pt x="433" y="2203"/>
                      <a:pt x="559" y="2129"/>
                      <a:pt x="674" y="2047"/>
                    </a:cubicBezTo>
                    <a:cubicBezTo>
                      <a:pt x="1240" y="1621"/>
                      <a:pt x="1529" y="852"/>
                      <a:pt x="1369" y="164"/>
                    </a:cubicBezTo>
                    <a:lnTo>
                      <a:pt x="3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4"/>
              <p:cNvSpPr/>
              <p:nvPr/>
            </p:nvSpPr>
            <p:spPr>
              <a:xfrm rot="976288" flipH="1">
                <a:off x="2696433" y="2595381"/>
                <a:ext cx="202565" cy="237206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8039" extrusionOk="0">
                    <a:moveTo>
                      <a:pt x="1042" y="0"/>
                    </a:moveTo>
                    <a:cubicBezTo>
                      <a:pt x="1134" y="225"/>
                      <a:pt x="1280" y="429"/>
                      <a:pt x="1355" y="660"/>
                    </a:cubicBezTo>
                    <a:cubicBezTo>
                      <a:pt x="1430" y="906"/>
                      <a:pt x="1410" y="1202"/>
                      <a:pt x="1216" y="1362"/>
                    </a:cubicBezTo>
                    <a:cubicBezTo>
                      <a:pt x="1120" y="1439"/>
                      <a:pt x="1000" y="1468"/>
                      <a:pt x="876" y="1468"/>
                    </a:cubicBezTo>
                    <a:cubicBezTo>
                      <a:pt x="753" y="1468"/>
                      <a:pt x="626" y="1440"/>
                      <a:pt x="511" y="1403"/>
                    </a:cubicBezTo>
                    <a:cubicBezTo>
                      <a:pt x="334" y="1342"/>
                      <a:pt x="160" y="1260"/>
                      <a:pt x="0" y="1158"/>
                    </a:cubicBezTo>
                    <a:lnTo>
                      <a:pt x="0" y="1158"/>
                    </a:lnTo>
                    <a:cubicBezTo>
                      <a:pt x="1913" y="3316"/>
                      <a:pt x="3674" y="5612"/>
                      <a:pt x="5264" y="8022"/>
                    </a:cubicBezTo>
                    <a:lnTo>
                      <a:pt x="5271" y="8039"/>
                    </a:lnTo>
                    <a:cubicBezTo>
                      <a:pt x="5774" y="7712"/>
                      <a:pt x="6313" y="7433"/>
                      <a:pt x="6865" y="7205"/>
                    </a:cubicBezTo>
                    <a:cubicBezTo>
                      <a:pt x="5223" y="4839"/>
                      <a:pt x="3142" y="2050"/>
                      <a:pt x="1192" y="27"/>
                    </a:cubicBezTo>
                    <a:lnTo>
                      <a:pt x="10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4"/>
              <p:cNvSpPr/>
              <p:nvPr/>
            </p:nvSpPr>
            <p:spPr>
              <a:xfrm rot="976288" flipH="1">
                <a:off x="2731463" y="2639786"/>
                <a:ext cx="222689" cy="246796"/>
              </a:xfrm>
              <a:custGeom>
                <a:avLst/>
                <a:gdLst/>
                <a:ahLst/>
                <a:cxnLst/>
                <a:rect l="l" t="t" r="r" b="b"/>
                <a:pathLst>
                  <a:path w="7547" h="8364" extrusionOk="0">
                    <a:moveTo>
                      <a:pt x="2060" y="1"/>
                    </a:moveTo>
                    <a:cubicBezTo>
                      <a:pt x="2183" y="352"/>
                      <a:pt x="2279" y="713"/>
                      <a:pt x="2350" y="1077"/>
                    </a:cubicBezTo>
                    <a:cubicBezTo>
                      <a:pt x="2391" y="1295"/>
                      <a:pt x="2418" y="1540"/>
                      <a:pt x="2296" y="1724"/>
                    </a:cubicBezTo>
                    <a:cubicBezTo>
                      <a:pt x="2194" y="1882"/>
                      <a:pt x="1999" y="1959"/>
                      <a:pt x="1807" y="1959"/>
                    </a:cubicBezTo>
                    <a:cubicBezTo>
                      <a:pt x="1774" y="1959"/>
                      <a:pt x="1742" y="1957"/>
                      <a:pt x="1710" y="1952"/>
                    </a:cubicBezTo>
                    <a:cubicBezTo>
                      <a:pt x="1492" y="1925"/>
                      <a:pt x="1295" y="1819"/>
                      <a:pt x="1104" y="1704"/>
                    </a:cubicBezTo>
                    <a:cubicBezTo>
                      <a:pt x="715" y="1469"/>
                      <a:pt x="344" y="1203"/>
                      <a:pt x="0" y="914"/>
                    </a:cubicBezTo>
                    <a:lnTo>
                      <a:pt x="0" y="914"/>
                    </a:lnTo>
                    <a:cubicBezTo>
                      <a:pt x="38" y="989"/>
                      <a:pt x="72" y="1063"/>
                      <a:pt x="106" y="1138"/>
                    </a:cubicBezTo>
                    <a:cubicBezTo>
                      <a:pt x="2078" y="3511"/>
                      <a:pt x="4008" y="5919"/>
                      <a:pt x="5887" y="8364"/>
                    </a:cubicBezTo>
                    <a:cubicBezTo>
                      <a:pt x="6391" y="7863"/>
                      <a:pt x="6950" y="7413"/>
                      <a:pt x="7546" y="7029"/>
                    </a:cubicBezTo>
                    <a:lnTo>
                      <a:pt x="7539" y="7012"/>
                    </a:lnTo>
                    <a:cubicBezTo>
                      <a:pt x="5949" y="4602"/>
                      <a:pt x="4188" y="2306"/>
                      <a:pt x="2275" y="148"/>
                    </a:cubicBezTo>
                    <a:cubicBezTo>
                      <a:pt x="2200" y="103"/>
                      <a:pt x="2128" y="52"/>
                      <a:pt x="2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" name="Google Shape;300;p24"/>
            <p:cNvSpPr/>
            <p:nvPr/>
          </p:nvSpPr>
          <p:spPr>
            <a:xfrm flipH="1">
              <a:off x="7687927" y="2078269"/>
              <a:ext cx="926629" cy="2553276"/>
            </a:xfrm>
            <a:custGeom>
              <a:avLst/>
              <a:gdLst/>
              <a:ahLst/>
              <a:cxnLst/>
              <a:rect l="l" t="t" r="r" b="b"/>
              <a:pathLst>
                <a:path w="23913" h="65891" extrusionOk="0">
                  <a:moveTo>
                    <a:pt x="20551" y="0"/>
                  </a:moveTo>
                  <a:cubicBezTo>
                    <a:pt x="12966" y="0"/>
                    <a:pt x="8314" y="24589"/>
                    <a:pt x="15509" y="22188"/>
                  </a:cubicBezTo>
                  <a:cubicBezTo>
                    <a:pt x="16386" y="21895"/>
                    <a:pt x="17039" y="19842"/>
                    <a:pt x="16181" y="19498"/>
                  </a:cubicBezTo>
                  <a:cubicBezTo>
                    <a:pt x="15018" y="19032"/>
                    <a:pt x="13706" y="19899"/>
                    <a:pt x="12483" y="20171"/>
                  </a:cubicBezTo>
                  <a:cubicBezTo>
                    <a:pt x="5655" y="21690"/>
                    <a:pt x="1444" y="30402"/>
                    <a:pt x="381" y="37316"/>
                  </a:cubicBezTo>
                  <a:cubicBezTo>
                    <a:pt x="-885" y="45548"/>
                    <a:pt x="1887" y="55294"/>
                    <a:pt x="7777" y="61184"/>
                  </a:cubicBezTo>
                  <a:cubicBezTo>
                    <a:pt x="11739" y="65146"/>
                    <a:pt x="18310" y="65891"/>
                    <a:pt x="23913" y="65891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">
    <p:bg>
      <p:bgPr>
        <a:solidFill>
          <a:schemeClr val="dk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"/>
          <p:cNvSpPr/>
          <p:nvPr/>
        </p:nvSpPr>
        <p:spPr>
          <a:xfrm rot="10800000" flipH="1">
            <a:off x="0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412650" y="57287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8"/>
          <p:cNvSpPr/>
          <p:nvPr/>
        </p:nvSpPr>
        <p:spPr>
          <a:xfrm>
            <a:off x="8423225" y="117712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">
    <p:bg>
      <p:bgPr>
        <a:solidFill>
          <a:schemeClr val="dk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/>
          <p:nvPr/>
        </p:nvSpPr>
        <p:spPr>
          <a:xfrm rot="10800000">
            <a:off x="720726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29"/>
          <p:cNvGrpSpPr/>
          <p:nvPr/>
        </p:nvGrpSpPr>
        <p:grpSpPr>
          <a:xfrm>
            <a:off x="412650" y="572875"/>
            <a:ext cx="8527375" cy="921250"/>
            <a:chOff x="412650" y="572875"/>
            <a:chExt cx="8527375" cy="921250"/>
          </a:xfrm>
        </p:grpSpPr>
        <p:sp>
          <p:nvSpPr>
            <p:cNvPr id="356" name="Google Shape;356;p29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1_1_1_1_1_2">
    <p:bg>
      <p:bgPr>
        <a:solidFill>
          <a:schemeClr val="dk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30743"/>
            <a:ext cx="7717500" cy="3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●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○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■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●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○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■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●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○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 Slab"/>
              <a:buChar char="■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0" r:id="rId4"/>
    <p:sldLayoutId id="2147483674" r:id="rId5"/>
    <p:sldLayoutId id="2147483675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2.wdp"/><Relationship Id="rId4" Type="http://schemas.openxmlformats.org/officeDocument/2006/relationships/audio" Target="../media/media3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17" Type="http://schemas.openxmlformats.org/officeDocument/2006/relationships/image" Target="../media/image2.png"/><Relationship Id="rId2" Type="http://schemas.openxmlformats.org/officeDocument/2006/relationships/audio" Target="../media/media4.m4a"/><Relationship Id="rId16" Type="http://schemas.microsoft.com/office/2007/relationships/hdphoto" Target="../media/hdphoto6.wdp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7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11.wdp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microsoft.com/office/2007/relationships/hdphoto" Target="../media/hdphoto9.wdp"/><Relationship Id="rId2" Type="http://schemas.openxmlformats.org/officeDocument/2006/relationships/audio" Target="../media/media5.m4a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5.m4a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microsoft.com/office/2007/relationships/hdphoto" Target="../media/hdphoto8.wdp"/><Relationship Id="rId23" Type="http://schemas.openxmlformats.org/officeDocument/2006/relationships/image" Target="../media/image2.png"/><Relationship Id="rId10" Type="http://schemas.openxmlformats.org/officeDocument/2006/relationships/image" Target="../media/image10.png"/><Relationship Id="rId19" Type="http://schemas.microsoft.com/office/2007/relationships/hdphoto" Target="../media/hdphoto10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7.m4a"/><Relationship Id="rId7" Type="http://schemas.openxmlformats.org/officeDocument/2006/relationships/slideLayout" Target="../slideLayouts/slideLayout3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audio" Target="../media/media1.mp3"/><Relationship Id="rId11" Type="http://schemas.openxmlformats.org/officeDocument/2006/relationships/image" Target="../media/image2.png"/><Relationship Id="rId5" Type="http://schemas.microsoft.com/office/2007/relationships/media" Target="../media/media1.mp3"/><Relationship Id="rId10" Type="http://schemas.microsoft.com/office/2007/relationships/hdphoto" Target="../media/hdphoto12.wdp"/><Relationship Id="rId4" Type="http://schemas.openxmlformats.org/officeDocument/2006/relationships/audio" Target="../media/media7.m4a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"/>
          <p:cNvSpPr txBox="1">
            <a:spLocks noGrp="1"/>
          </p:cNvSpPr>
          <p:nvPr>
            <p:ph type="ctrTitle" idx="2"/>
          </p:nvPr>
        </p:nvSpPr>
        <p:spPr>
          <a:xfrm>
            <a:off x="208928" y="3817614"/>
            <a:ext cx="5506486" cy="9116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</a:t>
            </a:r>
            <a:r>
              <a:rPr lang="vi-VN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MGN</a:t>
            </a:r>
            <a:r>
              <a:rPr lang="vi-VN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vi-VN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b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Lan Hương</a:t>
            </a:r>
          </a:p>
        </p:txBody>
      </p:sp>
      <p:sp>
        <p:nvSpPr>
          <p:cNvPr id="369" name="Google Shape;369;p33"/>
          <p:cNvSpPr txBox="1">
            <a:spLocks noGrp="1"/>
          </p:cNvSpPr>
          <p:nvPr>
            <p:ph type="ctrTitle"/>
          </p:nvPr>
        </p:nvSpPr>
        <p:spPr>
          <a:xfrm>
            <a:off x="310216" y="1368767"/>
            <a:ext cx="6031663" cy="25300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 smtClean="0">
                <a:solidFill>
                  <a:srgbClr val="FC20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</a:t>
            </a:r>
            <a:r>
              <a:rPr lang="en-US" sz="4000" b="1" dirty="0" smtClean="0">
                <a:solidFill>
                  <a:srgbClr val="FC20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rgbClr val="FC20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smtClean="0">
                <a:solidFill>
                  <a:srgbClr val="FC20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 TRÊN, PHÍA DƯỚI CỦA BẢN THÂN! </a:t>
            </a:r>
            <a:endParaRPr lang="vi-VN" sz="4000" b="1" dirty="0">
              <a:solidFill>
                <a:srgbClr val="FC20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0" name="Google Shape;370;p33"/>
          <p:cNvGrpSpPr/>
          <p:nvPr/>
        </p:nvGrpSpPr>
        <p:grpSpPr>
          <a:xfrm>
            <a:off x="5715414" y="511600"/>
            <a:ext cx="3294568" cy="3306014"/>
            <a:chOff x="4625167" y="220280"/>
            <a:chExt cx="4133166" cy="3906615"/>
          </a:xfrm>
        </p:grpSpPr>
        <p:sp>
          <p:nvSpPr>
            <p:cNvPr id="371" name="Google Shape;371;p33"/>
            <p:cNvSpPr/>
            <p:nvPr/>
          </p:nvSpPr>
          <p:spPr>
            <a:xfrm>
              <a:off x="5997773" y="4086822"/>
              <a:ext cx="273246" cy="40074"/>
            </a:xfrm>
            <a:custGeom>
              <a:avLst/>
              <a:gdLst/>
              <a:ahLst/>
              <a:cxnLst/>
              <a:rect l="l" t="t" r="r" b="b"/>
              <a:pathLst>
                <a:path w="7009" h="1028" extrusionOk="0">
                  <a:moveTo>
                    <a:pt x="1" y="1"/>
                  </a:moveTo>
                  <a:lnTo>
                    <a:pt x="1" y="1"/>
                  </a:lnTo>
                  <a:lnTo>
                    <a:pt x="7008" y="1028"/>
                  </a:lnTo>
                  <a:close/>
                </a:path>
              </a:pathLst>
            </a:custGeom>
            <a:solidFill>
              <a:srgbClr val="C5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 rot="925033">
              <a:off x="4870209" y="766771"/>
              <a:ext cx="212028" cy="220184"/>
            </a:xfrm>
            <a:custGeom>
              <a:avLst/>
              <a:gdLst/>
              <a:ahLst/>
              <a:cxnLst/>
              <a:rect l="l" t="t" r="r" b="b"/>
              <a:pathLst>
                <a:path w="5960" h="6188" extrusionOk="0">
                  <a:moveTo>
                    <a:pt x="2372" y="1"/>
                  </a:moveTo>
                  <a:lnTo>
                    <a:pt x="1974" y="2125"/>
                  </a:lnTo>
                  <a:lnTo>
                    <a:pt x="0" y="3004"/>
                  </a:lnTo>
                  <a:lnTo>
                    <a:pt x="1898" y="4036"/>
                  </a:lnTo>
                  <a:lnTo>
                    <a:pt x="2121" y="6187"/>
                  </a:lnTo>
                  <a:lnTo>
                    <a:pt x="3692" y="4701"/>
                  </a:lnTo>
                  <a:lnTo>
                    <a:pt x="5802" y="5155"/>
                  </a:lnTo>
                  <a:lnTo>
                    <a:pt x="4877" y="3201"/>
                  </a:lnTo>
                  <a:lnTo>
                    <a:pt x="5959" y="1331"/>
                  </a:lnTo>
                  <a:lnTo>
                    <a:pt x="3815" y="1611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 rot="925033">
              <a:off x="7081159" y="3363721"/>
              <a:ext cx="212028" cy="220184"/>
            </a:xfrm>
            <a:custGeom>
              <a:avLst/>
              <a:gdLst/>
              <a:ahLst/>
              <a:cxnLst/>
              <a:rect l="l" t="t" r="r" b="b"/>
              <a:pathLst>
                <a:path w="5960" h="6188" extrusionOk="0">
                  <a:moveTo>
                    <a:pt x="2372" y="1"/>
                  </a:moveTo>
                  <a:lnTo>
                    <a:pt x="1974" y="2125"/>
                  </a:lnTo>
                  <a:lnTo>
                    <a:pt x="0" y="3004"/>
                  </a:lnTo>
                  <a:lnTo>
                    <a:pt x="1898" y="4036"/>
                  </a:lnTo>
                  <a:lnTo>
                    <a:pt x="2121" y="6187"/>
                  </a:lnTo>
                  <a:lnTo>
                    <a:pt x="3692" y="4701"/>
                  </a:lnTo>
                  <a:lnTo>
                    <a:pt x="5802" y="5155"/>
                  </a:lnTo>
                  <a:lnTo>
                    <a:pt x="4877" y="3201"/>
                  </a:lnTo>
                  <a:lnTo>
                    <a:pt x="5959" y="1331"/>
                  </a:lnTo>
                  <a:lnTo>
                    <a:pt x="3815" y="1611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 rot="925033">
              <a:off x="8185809" y="1177921"/>
              <a:ext cx="212028" cy="220184"/>
            </a:xfrm>
            <a:custGeom>
              <a:avLst/>
              <a:gdLst/>
              <a:ahLst/>
              <a:cxnLst/>
              <a:rect l="l" t="t" r="r" b="b"/>
              <a:pathLst>
                <a:path w="5960" h="6188" extrusionOk="0">
                  <a:moveTo>
                    <a:pt x="2372" y="1"/>
                  </a:moveTo>
                  <a:lnTo>
                    <a:pt x="1974" y="2125"/>
                  </a:lnTo>
                  <a:lnTo>
                    <a:pt x="0" y="3004"/>
                  </a:lnTo>
                  <a:lnTo>
                    <a:pt x="1898" y="4036"/>
                  </a:lnTo>
                  <a:lnTo>
                    <a:pt x="2121" y="6187"/>
                  </a:lnTo>
                  <a:lnTo>
                    <a:pt x="3692" y="4701"/>
                  </a:lnTo>
                  <a:lnTo>
                    <a:pt x="5802" y="5155"/>
                  </a:lnTo>
                  <a:lnTo>
                    <a:pt x="4877" y="3201"/>
                  </a:lnTo>
                  <a:lnTo>
                    <a:pt x="5959" y="1331"/>
                  </a:lnTo>
                  <a:lnTo>
                    <a:pt x="3815" y="1611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6955768" y="844442"/>
              <a:ext cx="497024" cy="320754"/>
            </a:xfrm>
            <a:custGeom>
              <a:avLst/>
              <a:gdLst/>
              <a:ahLst/>
              <a:cxnLst/>
              <a:rect l="l" t="t" r="r" b="b"/>
              <a:pathLst>
                <a:path w="11356" h="7329" extrusionOk="0">
                  <a:moveTo>
                    <a:pt x="3521" y="0"/>
                  </a:moveTo>
                  <a:cubicBezTo>
                    <a:pt x="534" y="0"/>
                    <a:pt x="416" y="2429"/>
                    <a:pt x="416" y="2429"/>
                  </a:cubicBezTo>
                  <a:cubicBezTo>
                    <a:pt x="278" y="4142"/>
                    <a:pt x="0" y="7328"/>
                    <a:pt x="5448" y="7328"/>
                  </a:cubicBezTo>
                  <a:cubicBezTo>
                    <a:pt x="5505" y="7328"/>
                    <a:pt x="5563" y="7328"/>
                    <a:pt x="5621" y="7327"/>
                  </a:cubicBezTo>
                  <a:cubicBezTo>
                    <a:pt x="9884" y="7272"/>
                    <a:pt x="11022" y="4030"/>
                    <a:pt x="11325" y="2462"/>
                  </a:cubicBezTo>
                  <a:cubicBezTo>
                    <a:pt x="11355" y="2308"/>
                    <a:pt x="11232" y="2190"/>
                    <a:pt x="11098" y="2190"/>
                  </a:cubicBezTo>
                  <a:cubicBezTo>
                    <a:pt x="11049" y="2190"/>
                    <a:pt x="10999" y="2206"/>
                    <a:pt x="10955" y="2241"/>
                  </a:cubicBezTo>
                  <a:cubicBezTo>
                    <a:pt x="10438" y="2652"/>
                    <a:pt x="9662" y="2831"/>
                    <a:pt x="8887" y="2831"/>
                  </a:cubicBezTo>
                  <a:cubicBezTo>
                    <a:pt x="8590" y="2831"/>
                    <a:pt x="8294" y="2805"/>
                    <a:pt x="8012" y="2755"/>
                  </a:cubicBezTo>
                  <a:cubicBezTo>
                    <a:pt x="6703" y="2520"/>
                    <a:pt x="7304" y="748"/>
                    <a:pt x="4556" y="85"/>
                  </a:cubicBezTo>
                  <a:cubicBezTo>
                    <a:pt x="4546" y="85"/>
                    <a:pt x="4539" y="82"/>
                    <a:pt x="4529" y="82"/>
                  </a:cubicBezTo>
                  <a:cubicBezTo>
                    <a:pt x="4161" y="26"/>
                    <a:pt x="3826" y="0"/>
                    <a:pt x="3521" y="0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6997478" y="860242"/>
              <a:ext cx="253895" cy="48667"/>
            </a:xfrm>
            <a:custGeom>
              <a:avLst/>
              <a:gdLst/>
              <a:ahLst/>
              <a:cxnLst/>
              <a:rect l="l" t="t" r="r" b="b"/>
              <a:pathLst>
                <a:path w="5801" h="1112" extrusionOk="0">
                  <a:moveTo>
                    <a:pt x="2449" y="1"/>
                  </a:moveTo>
                  <a:cubicBezTo>
                    <a:pt x="1724" y="1"/>
                    <a:pt x="1000" y="127"/>
                    <a:pt x="307" y="380"/>
                  </a:cubicBezTo>
                  <a:cubicBezTo>
                    <a:pt x="188" y="485"/>
                    <a:pt x="86" y="594"/>
                    <a:pt x="1" y="710"/>
                  </a:cubicBezTo>
                  <a:cubicBezTo>
                    <a:pt x="807" y="361"/>
                    <a:pt x="1662" y="184"/>
                    <a:pt x="2518" y="184"/>
                  </a:cubicBezTo>
                  <a:cubicBezTo>
                    <a:pt x="3647" y="184"/>
                    <a:pt x="4777" y="491"/>
                    <a:pt x="5800" y="1112"/>
                  </a:cubicBezTo>
                  <a:cubicBezTo>
                    <a:pt x="5733" y="1016"/>
                    <a:pt x="5661" y="917"/>
                    <a:pt x="5579" y="823"/>
                  </a:cubicBezTo>
                  <a:cubicBezTo>
                    <a:pt x="4594" y="275"/>
                    <a:pt x="3520" y="1"/>
                    <a:pt x="2449" y="1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7005531" y="861205"/>
              <a:ext cx="245842" cy="47704"/>
            </a:xfrm>
            <a:custGeom>
              <a:avLst/>
              <a:gdLst/>
              <a:ahLst/>
              <a:cxnLst/>
              <a:rect l="l" t="t" r="r" b="b"/>
              <a:pathLst>
                <a:path w="5617" h="1090" extrusionOk="0">
                  <a:moveTo>
                    <a:pt x="1752" y="1"/>
                  </a:moveTo>
                  <a:cubicBezTo>
                    <a:pt x="1198" y="45"/>
                    <a:pt x="650" y="164"/>
                    <a:pt x="123" y="358"/>
                  </a:cubicBezTo>
                  <a:cubicBezTo>
                    <a:pt x="79" y="396"/>
                    <a:pt x="38" y="433"/>
                    <a:pt x="0" y="474"/>
                  </a:cubicBezTo>
                  <a:cubicBezTo>
                    <a:pt x="14" y="515"/>
                    <a:pt x="24" y="556"/>
                    <a:pt x="38" y="597"/>
                  </a:cubicBezTo>
                  <a:cubicBezTo>
                    <a:pt x="640" y="361"/>
                    <a:pt x="1266" y="222"/>
                    <a:pt x="1895" y="178"/>
                  </a:cubicBezTo>
                  <a:cubicBezTo>
                    <a:pt x="1848" y="120"/>
                    <a:pt x="1796" y="59"/>
                    <a:pt x="1752" y="1"/>
                  </a:cubicBezTo>
                  <a:close/>
                  <a:moveTo>
                    <a:pt x="4157" y="270"/>
                  </a:moveTo>
                  <a:cubicBezTo>
                    <a:pt x="4181" y="331"/>
                    <a:pt x="4205" y="396"/>
                    <a:pt x="4225" y="457"/>
                  </a:cubicBezTo>
                  <a:cubicBezTo>
                    <a:pt x="4701" y="610"/>
                    <a:pt x="5167" y="817"/>
                    <a:pt x="5616" y="1090"/>
                  </a:cubicBezTo>
                  <a:cubicBezTo>
                    <a:pt x="5549" y="994"/>
                    <a:pt x="5477" y="895"/>
                    <a:pt x="5395" y="801"/>
                  </a:cubicBezTo>
                  <a:cubicBezTo>
                    <a:pt x="4994" y="579"/>
                    <a:pt x="4579" y="402"/>
                    <a:pt x="4157" y="27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6976951" y="888428"/>
              <a:ext cx="299413" cy="59039"/>
            </a:xfrm>
            <a:custGeom>
              <a:avLst/>
              <a:gdLst/>
              <a:ahLst/>
              <a:cxnLst/>
              <a:rect l="l" t="t" r="r" b="b"/>
              <a:pathLst>
                <a:path w="6841" h="1349" extrusionOk="0">
                  <a:moveTo>
                    <a:pt x="2679" y="0"/>
                  </a:moveTo>
                  <a:cubicBezTo>
                    <a:pt x="2548" y="0"/>
                    <a:pt x="2415" y="6"/>
                    <a:pt x="2280" y="19"/>
                  </a:cubicBezTo>
                  <a:cubicBezTo>
                    <a:pt x="1487" y="93"/>
                    <a:pt x="752" y="342"/>
                    <a:pt x="96" y="736"/>
                  </a:cubicBezTo>
                  <a:cubicBezTo>
                    <a:pt x="55" y="845"/>
                    <a:pt x="21" y="947"/>
                    <a:pt x="0" y="1039"/>
                  </a:cubicBezTo>
                  <a:cubicBezTo>
                    <a:pt x="844" y="512"/>
                    <a:pt x="1802" y="202"/>
                    <a:pt x="2824" y="202"/>
                  </a:cubicBezTo>
                  <a:cubicBezTo>
                    <a:pt x="2911" y="202"/>
                    <a:pt x="2998" y="204"/>
                    <a:pt x="3085" y="209"/>
                  </a:cubicBezTo>
                  <a:cubicBezTo>
                    <a:pt x="4402" y="277"/>
                    <a:pt x="5596" y="958"/>
                    <a:pt x="6841" y="1349"/>
                  </a:cubicBezTo>
                  <a:cubicBezTo>
                    <a:pt x="6803" y="1304"/>
                    <a:pt x="6770" y="1260"/>
                    <a:pt x="6736" y="1212"/>
                  </a:cubicBezTo>
                  <a:cubicBezTo>
                    <a:pt x="5381" y="725"/>
                    <a:pt x="4141" y="0"/>
                    <a:pt x="2679" y="0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7012052" y="888472"/>
              <a:ext cx="264312" cy="58995"/>
            </a:xfrm>
            <a:custGeom>
              <a:avLst/>
              <a:gdLst/>
              <a:ahLst/>
              <a:cxnLst/>
              <a:rect l="l" t="t" r="r" b="b"/>
              <a:pathLst>
                <a:path w="6039" h="1348" extrusionOk="0">
                  <a:moveTo>
                    <a:pt x="1878" y="1"/>
                  </a:moveTo>
                  <a:cubicBezTo>
                    <a:pt x="1746" y="1"/>
                    <a:pt x="1613" y="7"/>
                    <a:pt x="1478" y="18"/>
                  </a:cubicBezTo>
                  <a:cubicBezTo>
                    <a:pt x="957" y="68"/>
                    <a:pt x="464" y="191"/>
                    <a:pt x="1" y="378"/>
                  </a:cubicBezTo>
                  <a:cubicBezTo>
                    <a:pt x="21" y="453"/>
                    <a:pt x="38" y="525"/>
                    <a:pt x="55" y="596"/>
                  </a:cubicBezTo>
                  <a:cubicBezTo>
                    <a:pt x="671" y="341"/>
                    <a:pt x="1335" y="201"/>
                    <a:pt x="2025" y="201"/>
                  </a:cubicBezTo>
                  <a:cubicBezTo>
                    <a:pt x="2110" y="201"/>
                    <a:pt x="2199" y="205"/>
                    <a:pt x="2283" y="208"/>
                  </a:cubicBezTo>
                  <a:lnTo>
                    <a:pt x="2314" y="208"/>
                  </a:lnTo>
                  <a:cubicBezTo>
                    <a:pt x="2260" y="140"/>
                    <a:pt x="2205" y="76"/>
                    <a:pt x="2148" y="7"/>
                  </a:cubicBezTo>
                  <a:cubicBezTo>
                    <a:pt x="2059" y="4"/>
                    <a:pt x="1971" y="1"/>
                    <a:pt x="1878" y="1"/>
                  </a:cubicBezTo>
                  <a:close/>
                  <a:moveTo>
                    <a:pt x="4266" y="545"/>
                  </a:moveTo>
                  <a:cubicBezTo>
                    <a:pt x="4277" y="596"/>
                    <a:pt x="4287" y="643"/>
                    <a:pt x="4294" y="694"/>
                  </a:cubicBezTo>
                  <a:cubicBezTo>
                    <a:pt x="4876" y="912"/>
                    <a:pt x="5450" y="1164"/>
                    <a:pt x="6039" y="1348"/>
                  </a:cubicBezTo>
                  <a:cubicBezTo>
                    <a:pt x="6001" y="1303"/>
                    <a:pt x="5968" y="1259"/>
                    <a:pt x="5934" y="1211"/>
                  </a:cubicBezTo>
                  <a:cubicBezTo>
                    <a:pt x="5365" y="1007"/>
                    <a:pt x="4822" y="762"/>
                    <a:pt x="4266" y="545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6971743" y="966027"/>
              <a:ext cx="403930" cy="69761"/>
            </a:xfrm>
            <a:custGeom>
              <a:avLst/>
              <a:gdLst/>
              <a:ahLst/>
              <a:cxnLst/>
              <a:rect l="l" t="t" r="r" b="b"/>
              <a:pathLst>
                <a:path w="9229" h="1594" extrusionOk="0">
                  <a:moveTo>
                    <a:pt x="9229" y="1"/>
                  </a:moveTo>
                  <a:lnTo>
                    <a:pt x="9229" y="1"/>
                  </a:lnTo>
                  <a:cubicBezTo>
                    <a:pt x="9151" y="14"/>
                    <a:pt x="9073" y="18"/>
                    <a:pt x="8994" y="28"/>
                  </a:cubicBezTo>
                  <a:cubicBezTo>
                    <a:pt x="7571" y="1056"/>
                    <a:pt x="5987" y="1413"/>
                    <a:pt x="4351" y="1413"/>
                  </a:cubicBezTo>
                  <a:cubicBezTo>
                    <a:pt x="2916" y="1413"/>
                    <a:pt x="1441" y="1138"/>
                    <a:pt x="0" y="800"/>
                  </a:cubicBezTo>
                  <a:lnTo>
                    <a:pt x="0" y="800"/>
                  </a:lnTo>
                  <a:cubicBezTo>
                    <a:pt x="0" y="882"/>
                    <a:pt x="3" y="967"/>
                    <a:pt x="11" y="1055"/>
                  </a:cubicBezTo>
                  <a:cubicBezTo>
                    <a:pt x="1331" y="1373"/>
                    <a:pt x="2697" y="1593"/>
                    <a:pt x="4034" y="1593"/>
                  </a:cubicBezTo>
                  <a:cubicBezTo>
                    <a:pt x="5887" y="1593"/>
                    <a:pt x="7685" y="1170"/>
                    <a:pt x="9229" y="1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6305169" y="314073"/>
              <a:ext cx="152223" cy="130026"/>
            </a:xfrm>
            <a:custGeom>
              <a:avLst/>
              <a:gdLst/>
              <a:ahLst/>
              <a:cxnLst/>
              <a:rect l="l" t="t" r="r" b="b"/>
              <a:pathLst>
                <a:path w="3478" h="2971" extrusionOk="0">
                  <a:moveTo>
                    <a:pt x="3056" y="1"/>
                  </a:moveTo>
                  <a:cubicBezTo>
                    <a:pt x="2331" y="1"/>
                    <a:pt x="1688" y="402"/>
                    <a:pt x="1154" y="957"/>
                  </a:cubicBezTo>
                  <a:cubicBezTo>
                    <a:pt x="1219" y="954"/>
                    <a:pt x="1287" y="949"/>
                    <a:pt x="1351" y="949"/>
                  </a:cubicBezTo>
                  <a:cubicBezTo>
                    <a:pt x="1875" y="419"/>
                    <a:pt x="2508" y="42"/>
                    <a:pt x="3229" y="42"/>
                  </a:cubicBezTo>
                  <a:cubicBezTo>
                    <a:pt x="3307" y="42"/>
                    <a:pt x="3389" y="45"/>
                    <a:pt x="3471" y="55"/>
                  </a:cubicBezTo>
                  <a:lnTo>
                    <a:pt x="3474" y="55"/>
                  </a:lnTo>
                  <a:cubicBezTo>
                    <a:pt x="3477" y="55"/>
                    <a:pt x="3477" y="48"/>
                    <a:pt x="3474" y="45"/>
                  </a:cubicBezTo>
                  <a:cubicBezTo>
                    <a:pt x="3331" y="15"/>
                    <a:pt x="3191" y="1"/>
                    <a:pt x="3056" y="1"/>
                  </a:cubicBezTo>
                  <a:close/>
                  <a:moveTo>
                    <a:pt x="211" y="2566"/>
                  </a:moveTo>
                  <a:lnTo>
                    <a:pt x="89" y="2596"/>
                  </a:lnTo>
                  <a:cubicBezTo>
                    <a:pt x="52" y="2722"/>
                    <a:pt x="25" y="2848"/>
                    <a:pt x="1" y="2970"/>
                  </a:cubicBezTo>
                  <a:cubicBezTo>
                    <a:pt x="7" y="2964"/>
                    <a:pt x="15" y="2964"/>
                    <a:pt x="18" y="2957"/>
                  </a:cubicBezTo>
                  <a:cubicBezTo>
                    <a:pt x="76" y="2831"/>
                    <a:pt x="140" y="2698"/>
                    <a:pt x="211" y="2566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6314404" y="355608"/>
              <a:ext cx="129902" cy="70768"/>
            </a:xfrm>
            <a:custGeom>
              <a:avLst/>
              <a:gdLst/>
              <a:ahLst/>
              <a:cxnLst/>
              <a:rect l="l" t="t" r="r" b="b"/>
              <a:pathLst>
                <a:path w="2968" h="1617" extrusionOk="0">
                  <a:moveTo>
                    <a:pt x="1140" y="0"/>
                  </a:moveTo>
                  <a:cubicBezTo>
                    <a:pt x="671" y="474"/>
                    <a:pt x="290" y="1066"/>
                    <a:pt x="0" y="1617"/>
                  </a:cubicBezTo>
                  <a:cubicBezTo>
                    <a:pt x="409" y="1518"/>
                    <a:pt x="827" y="1467"/>
                    <a:pt x="1242" y="1467"/>
                  </a:cubicBezTo>
                  <a:cubicBezTo>
                    <a:pt x="1508" y="1467"/>
                    <a:pt x="1770" y="1487"/>
                    <a:pt x="2028" y="1528"/>
                  </a:cubicBezTo>
                  <a:cubicBezTo>
                    <a:pt x="2294" y="1161"/>
                    <a:pt x="2606" y="824"/>
                    <a:pt x="2967" y="531"/>
                  </a:cubicBezTo>
                  <a:cubicBezTo>
                    <a:pt x="2413" y="188"/>
                    <a:pt x="1780" y="0"/>
                    <a:pt x="1143" y="0"/>
                  </a:cubicBezTo>
                  <a:close/>
                </a:path>
              </a:pathLst>
            </a:custGeom>
            <a:solidFill>
              <a:srgbClr val="8B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6437390" y="400732"/>
              <a:ext cx="42936" cy="35493"/>
            </a:xfrm>
            <a:custGeom>
              <a:avLst/>
              <a:gdLst/>
              <a:ahLst/>
              <a:cxnLst/>
              <a:rect l="l" t="t" r="r" b="b"/>
              <a:pathLst>
                <a:path w="981" h="811" extrusionOk="0">
                  <a:moveTo>
                    <a:pt x="790" y="1"/>
                  </a:moveTo>
                  <a:cubicBezTo>
                    <a:pt x="674" y="79"/>
                    <a:pt x="558" y="167"/>
                    <a:pt x="450" y="255"/>
                  </a:cubicBezTo>
                  <a:cubicBezTo>
                    <a:pt x="286" y="392"/>
                    <a:pt x="137" y="538"/>
                    <a:pt x="1" y="691"/>
                  </a:cubicBezTo>
                  <a:cubicBezTo>
                    <a:pt x="103" y="729"/>
                    <a:pt x="205" y="766"/>
                    <a:pt x="303" y="810"/>
                  </a:cubicBezTo>
                  <a:cubicBezTo>
                    <a:pt x="504" y="592"/>
                    <a:pt x="732" y="388"/>
                    <a:pt x="980" y="205"/>
                  </a:cubicBezTo>
                  <a:cubicBezTo>
                    <a:pt x="919" y="133"/>
                    <a:pt x="854" y="65"/>
                    <a:pt x="790" y="1"/>
                  </a:cubicBezTo>
                  <a:close/>
                </a:path>
              </a:pathLst>
            </a:custGeom>
            <a:solidFill>
              <a:srgbClr val="B7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6403164" y="378848"/>
              <a:ext cx="41710" cy="44421"/>
            </a:xfrm>
            <a:custGeom>
              <a:avLst/>
              <a:gdLst/>
              <a:ahLst/>
              <a:cxnLst/>
              <a:rect l="l" t="t" r="r" b="b"/>
              <a:pathLst>
                <a:path w="953" h="1015" extrusionOk="0">
                  <a:moveTo>
                    <a:pt x="939" y="0"/>
                  </a:moveTo>
                  <a:cubicBezTo>
                    <a:pt x="578" y="293"/>
                    <a:pt x="266" y="630"/>
                    <a:pt x="0" y="997"/>
                  </a:cubicBezTo>
                  <a:cubicBezTo>
                    <a:pt x="34" y="1004"/>
                    <a:pt x="68" y="1008"/>
                    <a:pt x="99" y="1014"/>
                  </a:cubicBezTo>
                  <a:cubicBezTo>
                    <a:pt x="337" y="643"/>
                    <a:pt x="623" y="303"/>
                    <a:pt x="952" y="11"/>
                  </a:cubicBezTo>
                  <a:cubicBezTo>
                    <a:pt x="949" y="7"/>
                    <a:pt x="943" y="4"/>
                    <a:pt x="939" y="0"/>
                  </a:cubicBezTo>
                  <a:close/>
                </a:path>
              </a:pathLst>
            </a:custGeom>
            <a:solidFill>
              <a:srgbClr val="B7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6250460" y="220280"/>
              <a:ext cx="589811" cy="404257"/>
            </a:xfrm>
            <a:custGeom>
              <a:avLst/>
              <a:gdLst/>
              <a:ahLst/>
              <a:cxnLst/>
              <a:rect l="l" t="t" r="r" b="b"/>
              <a:pathLst>
                <a:path w="13476" h="9237" extrusionOk="0">
                  <a:moveTo>
                    <a:pt x="12783" y="1"/>
                  </a:moveTo>
                  <a:cubicBezTo>
                    <a:pt x="12780" y="5"/>
                    <a:pt x="12778" y="11"/>
                    <a:pt x="12776" y="18"/>
                  </a:cubicBezTo>
                  <a:lnTo>
                    <a:pt x="12776" y="18"/>
                  </a:lnTo>
                  <a:cubicBezTo>
                    <a:pt x="12778" y="12"/>
                    <a:pt x="12780" y="7"/>
                    <a:pt x="12783" y="1"/>
                  </a:cubicBezTo>
                  <a:close/>
                  <a:moveTo>
                    <a:pt x="12776" y="18"/>
                  </a:moveTo>
                  <a:cubicBezTo>
                    <a:pt x="12400" y="1007"/>
                    <a:pt x="10450" y="1759"/>
                    <a:pt x="8582" y="1759"/>
                  </a:cubicBezTo>
                  <a:cubicBezTo>
                    <a:pt x="8258" y="1759"/>
                    <a:pt x="7936" y="1736"/>
                    <a:pt x="7625" y="1688"/>
                  </a:cubicBezTo>
                  <a:cubicBezTo>
                    <a:pt x="6967" y="1585"/>
                    <a:pt x="6264" y="1482"/>
                    <a:pt x="5566" y="1482"/>
                  </a:cubicBezTo>
                  <a:cubicBezTo>
                    <a:pt x="4026" y="1482"/>
                    <a:pt x="2514" y="1982"/>
                    <a:pt x="1577" y="4079"/>
                  </a:cubicBezTo>
                  <a:cubicBezTo>
                    <a:pt x="0" y="7614"/>
                    <a:pt x="3704" y="9237"/>
                    <a:pt x="4084" y="9237"/>
                  </a:cubicBezTo>
                  <a:cubicBezTo>
                    <a:pt x="4095" y="9237"/>
                    <a:pt x="4103" y="9235"/>
                    <a:pt x="4108" y="9233"/>
                  </a:cubicBezTo>
                  <a:lnTo>
                    <a:pt x="5656" y="9093"/>
                  </a:lnTo>
                  <a:cubicBezTo>
                    <a:pt x="5656" y="9093"/>
                    <a:pt x="5639" y="8209"/>
                    <a:pt x="5939" y="7124"/>
                  </a:cubicBezTo>
                  <a:cubicBezTo>
                    <a:pt x="6313" y="5766"/>
                    <a:pt x="7156" y="5042"/>
                    <a:pt x="10344" y="4620"/>
                  </a:cubicBezTo>
                  <a:cubicBezTo>
                    <a:pt x="13475" y="4206"/>
                    <a:pt x="12673" y="404"/>
                    <a:pt x="12776" y="18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6382155" y="296523"/>
              <a:ext cx="381478" cy="307449"/>
            </a:xfrm>
            <a:custGeom>
              <a:avLst/>
              <a:gdLst/>
              <a:ahLst/>
              <a:cxnLst/>
              <a:rect l="l" t="t" r="r" b="b"/>
              <a:pathLst>
                <a:path w="8716" h="7025" extrusionOk="0">
                  <a:moveTo>
                    <a:pt x="8712" y="0"/>
                  </a:moveTo>
                  <a:cubicBezTo>
                    <a:pt x="8709" y="0"/>
                    <a:pt x="8709" y="0"/>
                    <a:pt x="8709" y="3"/>
                  </a:cubicBezTo>
                  <a:cubicBezTo>
                    <a:pt x="6651" y="1171"/>
                    <a:pt x="4001" y="1028"/>
                    <a:pt x="2052" y="2382"/>
                  </a:cubicBezTo>
                  <a:cubicBezTo>
                    <a:pt x="2116" y="2446"/>
                    <a:pt x="2181" y="2514"/>
                    <a:pt x="2242" y="2586"/>
                  </a:cubicBezTo>
                  <a:cubicBezTo>
                    <a:pt x="2702" y="2242"/>
                    <a:pt x="3242" y="1959"/>
                    <a:pt x="3845" y="1752"/>
                  </a:cubicBezTo>
                  <a:cubicBezTo>
                    <a:pt x="5491" y="1181"/>
                    <a:pt x="7212" y="950"/>
                    <a:pt x="8712" y="11"/>
                  </a:cubicBezTo>
                  <a:cubicBezTo>
                    <a:pt x="8715" y="7"/>
                    <a:pt x="8715" y="0"/>
                    <a:pt x="8712" y="0"/>
                  </a:cubicBezTo>
                  <a:close/>
                  <a:moveTo>
                    <a:pt x="1263" y="3072"/>
                  </a:moveTo>
                  <a:cubicBezTo>
                    <a:pt x="310" y="4151"/>
                    <a:pt x="0" y="5664"/>
                    <a:pt x="416" y="7024"/>
                  </a:cubicBezTo>
                  <a:cubicBezTo>
                    <a:pt x="480" y="7008"/>
                    <a:pt x="545" y="6988"/>
                    <a:pt x="609" y="6974"/>
                  </a:cubicBezTo>
                  <a:cubicBezTo>
                    <a:pt x="269" y="5501"/>
                    <a:pt x="661" y="4181"/>
                    <a:pt x="1565" y="3191"/>
                  </a:cubicBezTo>
                  <a:cubicBezTo>
                    <a:pt x="1467" y="3147"/>
                    <a:pt x="1365" y="3110"/>
                    <a:pt x="1263" y="3072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6354188" y="367688"/>
              <a:ext cx="104823" cy="233443"/>
            </a:xfrm>
            <a:custGeom>
              <a:avLst/>
              <a:gdLst/>
              <a:ahLst/>
              <a:cxnLst/>
              <a:rect l="l" t="t" r="r" b="b"/>
              <a:pathLst>
                <a:path w="2395" h="5334" extrusionOk="0">
                  <a:moveTo>
                    <a:pt x="2395" y="0"/>
                  </a:moveTo>
                  <a:lnTo>
                    <a:pt x="2395" y="0"/>
                  </a:lnTo>
                  <a:cubicBezTo>
                    <a:pt x="2280" y="82"/>
                    <a:pt x="2167" y="167"/>
                    <a:pt x="2058" y="255"/>
                  </a:cubicBezTo>
                  <a:cubicBezTo>
                    <a:pt x="2062" y="259"/>
                    <a:pt x="2068" y="262"/>
                    <a:pt x="2071" y="266"/>
                  </a:cubicBezTo>
                  <a:cubicBezTo>
                    <a:pt x="2173" y="170"/>
                    <a:pt x="2283" y="85"/>
                    <a:pt x="2395" y="0"/>
                  </a:cubicBezTo>
                  <a:close/>
                  <a:moveTo>
                    <a:pt x="1119" y="1252"/>
                  </a:moveTo>
                  <a:cubicBezTo>
                    <a:pt x="330" y="2357"/>
                    <a:pt x="0" y="3756"/>
                    <a:pt x="344" y="5171"/>
                  </a:cubicBezTo>
                  <a:cubicBezTo>
                    <a:pt x="422" y="5229"/>
                    <a:pt x="496" y="5287"/>
                    <a:pt x="575" y="5334"/>
                  </a:cubicBezTo>
                  <a:cubicBezTo>
                    <a:pt x="221" y="3902"/>
                    <a:pt x="483" y="2429"/>
                    <a:pt x="1218" y="1269"/>
                  </a:cubicBezTo>
                  <a:cubicBezTo>
                    <a:pt x="1187" y="1263"/>
                    <a:pt x="1153" y="1259"/>
                    <a:pt x="1119" y="1252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6442160" y="406859"/>
              <a:ext cx="146534" cy="187752"/>
            </a:xfrm>
            <a:custGeom>
              <a:avLst/>
              <a:gdLst/>
              <a:ahLst/>
              <a:cxnLst/>
              <a:rect l="l" t="t" r="r" b="b"/>
              <a:pathLst>
                <a:path w="3348" h="4290" extrusionOk="0">
                  <a:moveTo>
                    <a:pt x="3293" y="0"/>
                  </a:moveTo>
                  <a:cubicBezTo>
                    <a:pt x="3290" y="0"/>
                    <a:pt x="3286" y="3"/>
                    <a:pt x="3283" y="3"/>
                  </a:cubicBezTo>
                  <a:cubicBezTo>
                    <a:pt x="2640" y="262"/>
                    <a:pt x="2031" y="653"/>
                    <a:pt x="1521" y="1129"/>
                  </a:cubicBezTo>
                  <a:cubicBezTo>
                    <a:pt x="1535" y="1164"/>
                    <a:pt x="1548" y="1201"/>
                    <a:pt x="1562" y="1235"/>
                  </a:cubicBezTo>
                  <a:cubicBezTo>
                    <a:pt x="2048" y="755"/>
                    <a:pt x="2647" y="357"/>
                    <a:pt x="3314" y="74"/>
                  </a:cubicBezTo>
                  <a:cubicBezTo>
                    <a:pt x="3347" y="61"/>
                    <a:pt x="3331" y="0"/>
                    <a:pt x="3293" y="0"/>
                  </a:cubicBezTo>
                  <a:close/>
                  <a:moveTo>
                    <a:pt x="1286" y="1357"/>
                  </a:moveTo>
                  <a:cubicBezTo>
                    <a:pt x="507" y="2177"/>
                    <a:pt x="0" y="3214"/>
                    <a:pt x="25" y="4290"/>
                  </a:cubicBezTo>
                  <a:cubicBezTo>
                    <a:pt x="99" y="4276"/>
                    <a:pt x="174" y="4266"/>
                    <a:pt x="249" y="4255"/>
                  </a:cubicBezTo>
                  <a:cubicBezTo>
                    <a:pt x="212" y="3211"/>
                    <a:pt x="647" y="2225"/>
                    <a:pt x="1372" y="1432"/>
                  </a:cubicBezTo>
                  <a:cubicBezTo>
                    <a:pt x="1344" y="1408"/>
                    <a:pt x="1314" y="1385"/>
                    <a:pt x="1286" y="1357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7026802" y="966027"/>
              <a:ext cx="348871" cy="69718"/>
            </a:xfrm>
            <a:custGeom>
              <a:avLst/>
              <a:gdLst/>
              <a:ahLst/>
              <a:cxnLst/>
              <a:rect l="l" t="t" r="r" b="b"/>
              <a:pathLst>
                <a:path w="7971" h="1593" extrusionOk="0">
                  <a:moveTo>
                    <a:pt x="7971" y="1"/>
                  </a:moveTo>
                  <a:lnTo>
                    <a:pt x="7971" y="1"/>
                  </a:lnTo>
                  <a:cubicBezTo>
                    <a:pt x="7893" y="14"/>
                    <a:pt x="7815" y="18"/>
                    <a:pt x="7736" y="28"/>
                  </a:cubicBezTo>
                  <a:cubicBezTo>
                    <a:pt x="6495" y="926"/>
                    <a:pt x="5127" y="1314"/>
                    <a:pt x="3709" y="1395"/>
                  </a:cubicBezTo>
                  <a:cubicBezTo>
                    <a:pt x="3692" y="1450"/>
                    <a:pt x="3671" y="1504"/>
                    <a:pt x="3651" y="1559"/>
                  </a:cubicBezTo>
                  <a:cubicBezTo>
                    <a:pt x="5192" y="1439"/>
                    <a:pt x="6672" y="987"/>
                    <a:pt x="7971" y="1"/>
                  </a:cubicBezTo>
                  <a:close/>
                  <a:moveTo>
                    <a:pt x="1" y="1072"/>
                  </a:moveTo>
                  <a:cubicBezTo>
                    <a:pt x="1" y="1157"/>
                    <a:pt x="4" y="1239"/>
                    <a:pt x="4" y="1320"/>
                  </a:cubicBezTo>
                  <a:cubicBezTo>
                    <a:pt x="926" y="1491"/>
                    <a:pt x="1858" y="1593"/>
                    <a:pt x="2780" y="1593"/>
                  </a:cubicBezTo>
                  <a:cubicBezTo>
                    <a:pt x="2896" y="1593"/>
                    <a:pt x="3015" y="1593"/>
                    <a:pt x="3130" y="1590"/>
                  </a:cubicBezTo>
                  <a:cubicBezTo>
                    <a:pt x="3127" y="1528"/>
                    <a:pt x="3124" y="1470"/>
                    <a:pt x="3120" y="1412"/>
                  </a:cubicBezTo>
                  <a:lnTo>
                    <a:pt x="3093" y="1412"/>
                  </a:lnTo>
                  <a:cubicBezTo>
                    <a:pt x="2072" y="1412"/>
                    <a:pt x="1035" y="1273"/>
                    <a:pt x="1" y="1072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7018486" y="1118642"/>
              <a:ext cx="12693" cy="8534"/>
            </a:xfrm>
            <a:custGeom>
              <a:avLst/>
              <a:gdLst/>
              <a:ahLst/>
              <a:cxnLst/>
              <a:rect l="l" t="t" r="r" b="b"/>
              <a:pathLst>
                <a:path w="290" h="195" extrusionOk="0">
                  <a:moveTo>
                    <a:pt x="34" y="1"/>
                  </a:moveTo>
                  <a:cubicBezTo>
                    <a:pt x="21" y="65"/>
                    <a:pt x="11" y="130"/>
                    <a:pt x="1" y="184"/>
                  </a:cubicBezTo>
                  <a:cubicBezTo>
                    <a:pt x="95" y="188"/>
                    <a:pt x="194" y="191"/>
                    <a:pt x="290" y="194"/>
                  </a:cubicBezTo>
                  <a:cubicBezTo>
                    <a:pt x="197" y="133"/>
                    <a:pt x="113" y="69"/>
                    <a:pt x="34" y="1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7019974" y="1049272"/>
              <a:ext cx="329219" cy="78033"/>
            </a:xfrm>
            <a:custGeom>
              <a:avLst/>
              <a:gdLst/>
              <a:ahLst/>
              <a:cxnLst/>
              <a:rect l="l" t="t" r="r" b="b"/>
              <a:pathLst>
                <a:path w="7522" h="1783" extrusionOk="0">
                  <a:moveTo>
                    <a:pt x="7467" y="0"/>
                  </a:moveTo>
                  <a:cubicBezTo>
                    <a:pt x="7460" y="0"/>
                    <a:pt x="7457" y="0"/>
                    <a:pt x="7450" y="4"/>
                  </a:cubicBezTo>
                  <a:cubicBezTo>
                    <a:pt x="5144" y="823"/>
                    <a:pt x="2824" y="1572"/>
                    <a:pt x="439" y="1572"/>
                  </a:cubicBezTo>
                  <a:cubicBezTo>
                    <a:pt x="297" y="1572"/>
                    <a:pt x="150" y="1569"/>
                    <a:pt x="3" y="1565"/>
                  </a:cubicBezTo>
                  <a:cubicBezTo>
                    <a:pt x="0" y="1572"/>
                    <a:pt x="0" y="1578"/>
                    <a:pt x="0" y="1586"/>
                  </a:cubicBezTo>
                  <a:cubicBezTo>
                    <a:pt x="79" y="1654"/>
                    <a:pt x="163" y="1718"/>
                    <a:pt x="256" y="1779"/>
                  </a:cubicBezTo>
                  <a:cubicBezTo>
                    <a:pt x="320" y="1779"/>
                    <a:pt x="388" y="1783"/>
                    <a:pt x="452" y="1783"/>
                  </a:cubicBezTo>
                  <a:cubicBezTo>
                    <a:pt x="2840" y="1783"/>
                    <a:pt x="5219" y="925"/>
                    <a:pt x="7474" y="89"/>
                  </a:cubicBezTo>
                  <a:cubicBezTo>
                    <a:pt x="7522" y="71"/>
                    <a:pt x="7508" y="0"/>
                    <a:pt x="7467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6301011" y="1873711"/>
              <a:ext cx="876225" cy="566407"/>
            </a:xfrm>
            <a:custGeom>
              <a:avLst/>
              <a:gdLst/>
              <a:ahLst/>
              <a:cxnLst/>
              <a:rect l="l" t="t" r="r" b="b"/>
              <a:pathLst>
                <a:path w="20020" h="12942" extrusionOk="0">
                  <a:moveTo>
                    <a:pt x="14773" y="1"/>
                  </a:moveTo>
                  <a:cubicBezTo>
                    <a:pt x="14770" y="1"/>
                    <a:pt x="14768" y="2"/>
                    <a:pt x="14767" y="5"/>
                  </a:cubicBezTo>
                  <a:cubicBezTo>
                    <a:pt x="14720" y="192"/>
                    <a:pt x="6464" y="4237"/>
                    <a:pt x="6464" y="4237"/>
                  </a:cubicBezTo>
                  <a:cubicBezTo>
                    <a:pt x="6464" y="4237"/>
                    <a:pt x="1031" y="5819"/>
                    <a:pt x="518" y="7880"/>
                  </a:cubicBezTo>
                  <a:cubicBezTo>
                    <a:pt x="0" y="9942"/>
                    <a:pt x="7831" y="12942"/>
                    <a:pt x="7831" y="12942"/>
                  </a:cubicBezTo>
                  <a:lnTo>
                    <a:pt x="20019" y="5723"/>
                  </a:lnTo>
                  <a:cubicBezTo>
                    <a:pt x="20019" y="5723"/>
                    <a:pt x="14976" y="1"/>
                    <a:pt x="147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6496344" y="1477226"/>
              <a:ext cx="631915" cy="582250"/>
            </a:xfrm>
            <a:custGeom>
              <a:avLst/>
              <a:gdLst/>
              <a:ahLst/>
              <a:cxnLst/>
              <a:rect l="l" t="t" r="r" b="b"/>
              <a:pathLst>
                <a:path w="14438" h="13304" extrusionOk="0">
                  <a:moveTo>
                    <a:pt x="7347" y="1"/>
                  </a:moveTo>
                  <a:cubicBezTo>
                    <a:pt x="7082" y="1"/>
                    <a:pt x="6811" y="15"/>
                    <a:pt x="6538" y="40"/>
                  </a:cubicBezTo>
                  <a:cubicBezTo>
                    <a:pt x="6957" y="4401"/>
                    <a:pt x="3930" y="4727"/>
                    <a:pt x="3930" y="4727"/>
                  </a:cubicBezTo>
                  <a:cubicBezTo>
                    <a:pt x="3814" y="4746"/>
                    <a:pt x="3704" y="4754"/>
                    <a:pt x="3599" y="4754"/>
                  </a:cubicBezTo>
                  <a:cubicBezTo>
                    <a:pt x="1953" y="4754"/>
                    <a:pt x="1538" y="2641"/>
                    <a:pt x="1538" y="2641"/>
                  </a:cubicBezTo>
                  <a:lnTo>
                    <a:pt x="1" y="6244"/>
                  </a:lnTo>
                  <a:cubicBezTo>
                    <a:pt x="24" y="6248"/>
                    <a:pt x="38" y="6251"/>
                    <a:pt x="38" y="6251"/>
                  </a:cubicBezTo>
                  <a:cubicBezTo>
                    <a:pt x="38" y="6251"/>
                    <a:pt x="1429" y="12422"/>
                    <a:pt x="2001" y="13296"/>
                  </a:cubicBezTo>
                  <a:cubicBezTo>
                    <a:pt x="2001" y="13296"/>
                    <a:pt x="2292" y="13304"/>
                    <a:pt x="2785" y="13304"/>
                  </a:cubicBezTo>
                  <a:cubicBezTo>
                    <a:pt x="5146" y="13304"/>
                    <a:pt x="12147" y="13119"/>
                    <a:pt x="14094" y="10986"/>
                  </a:cubicBezTo>
                  <a:cubicBezTo>
                    <a:pt x="14437" y="10554"/>
                    <a:pt x="10675" y="298"/>
                    <a:pt x="7961" y="29"/>
                  </a:cubicBezTo>
                  <a:cubicBezTo>
                    <a:pt x="7761" y="10"/>
                    <a:pt x="7556" y="1"/>
                    <a:pt x="7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6274795" y="1423567"/>
              <a:ext cx="526085" cy="326968"/>
            </a:xfrm>
            <a:custGeom>
              <a:avLst/>
              <a:gdLst/>
              <a:ahLst/>
              <a:cxnLst/>
              <a:rect l="l" t="t" r="r" b="b"/>
              <a:pathLst>
                <a:path w="12020" h="7471" extrusionOk="0">
                  <a:moveTo>
                    <a:pt x="2665" y="0"/>
                  </a:moveTo>
                  <a:cubicBezTo>
                    <a:pt x="2665" y="0"/>
                    <a:pt x="1" y="4429"/>
                    <a:pt x="558" y="5602"/>
                  </a:cubicBezTo>
                  <a:cubicBezTo>
                    <a:pt x="1086" y="6709"/>
                    <a:pt x="4665" y="7395"/>
                    <a:pt x="5063" y="7470"/>
                  </a:cubicBezTo>
                  <a:lnTo>
                    <a:pt x="6600" y="3867"/>
                  </a:lnTo>
                  <a:cubicBezTo>
                    <a:pt x="6600" y="3867"/>
                    <a:pt x="7015" y="5980"/>
                    <a:pt x="8661" y="5980"/>
                  </a:cubicBezTo>
                  <a:cubicBezTo>
                    <a:pt x="8766" y="5980"/>
                    <a:pt x="8876" y="5972"/>
                    <a:pt x="8992" y="5953"/>
                  </a:cubicBezTo>
                  <a:cubicBezTo>
                    <a:pt x="8992" y="5953"/>
                    <a:pt x="12019" y="5627"/>
                    <a:pt x="11600" y="1266"/>
                  </a:cubicBezTo>
                  <a:lnTo>
                    <a:pt x="11600" y="1266"/>
                  </a:lnTo>
                  <a:cubicBezTo>
                    <a:pt x="9185" y="1497"/>
                    <a:pt x="6648" y="2650"/>
                    <a:pt x="6648" y="2650"/>
                  </a:cubicBezTo>
                  <a:lnTo>
                    <a:pt x="26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6401938" y="1473593"/>
              <a:ext cx="6915" cy="86217"/>
            </a:xfrm>
            <a:custGeom>
              <a:avLst/>
              <a:gdLst/>
              <a:ahLst/>
              <a:cxnLst/>
              <a:rect l="l" t="t" r="r" b="b"/>
              <a:pathLst>
                <a:path w="158" h="1970" extrusionOk="0">
                  <a:moveTo>
                    <a:pt x="5" y="1963"/>
                  </a:moveTo>
                  <a:cubicBezTo>
                    <a:pt x="5" y="1966"/>
                    <a:pt x="1" y="1969"/>
                    <a:pt x="1" y="1969"/>
                  </a:cubicBezTo>
                  <a:cubicBezTo>
                    <a:pt x="1" y="1969"/>
                    <a:pt x="5" y="1966"/>
                    <a:pt x="5" y="1963"/>
                  </a:cubicBezTo>
                  <a:close/>
                  <a:moveTo>
                    <a:pt x="5" y="1949"/>
                  </a:moveTo>
                  <a:lnTo>
                    <a:pt x="5" y="1949"/>
                  </a:lnTo>
                  <a:lnTo>
                    <a:pt x="5" y="1960"/>
                  </a:lnTo>
                  <a:lnTo>
                    <a:pt x="5" y="1949"/>
                  </a:lnTo>
                  <a:lnTo>
                    <a:pt x="5" y="1949"/>
                  </a:lnTo>
                  <a:close/>
                  <a:moveTo>
                    <a:pt x="8" y="1933"/>
                  </a:moveTo>
                  <a:lnTo>
                    <a:pt x="8" y="1939"/>
                  </a:lnTo>
                  <a:lnTo>
                    <a:pt x="8" y="1933"/>
                  </a:lnTo>
                  <a:close/>
                  <a:moveTo>
                    <a:pt x="11" y="1919"/>
                  </a:moveTo>
                  <a:lnTo>
                    <a:pt x="11" y="1925"/>
                  </a:lnTo>
                  <a:lnTo>
                    <a:pt x="11" y="1919"/>
                  </a:lnTo>
                  <a:close/>
                  <a:moveTo>
                    <a:pt x="15" y="1905"/>
                  </a:moveTo>
                  <a:cubicBezTo>
                    <a:pt x="15" y="1908"/>
                    <a:pt x="11" y="1912"/>
                    <a:pt x="11" y="1912"/>
                  </a:cubicBezTo>
                  <a:cubicBezTo>
                    <a:pt x="11" y="1912"/>
                    <a:pt x="15" y="1908"/>
                    <a:pt x="15" y="1905"/>
                  </a:cubicBezTo>
                  <a:close/>
                  <a:moveTo>
                    <a:pt x="15" y="1895"/>
                  </a:moveTo>
                  <a:lnTo>
                    <a:pt x="15" y="1898"/>
                  </a:lnTo>
                  <a:lnTo>
                    <a:pt x="15" y="1895"/>
                  </a:lnTo>
                  <a:close/>
                  <a:moveTo>
                    <a:pt x="18" y="1881"/>
                  </a:moveTo>
                  <a:lnTo>
                    <a:pt x="18" y="1884"/>
                  </a:lnTo>
                  <a:lnTo>
                    <a:pt x="18" y="1881"/>
                  </a:lnTo>
                  <a:close/>
                  <a:moveTo>
                    <a:pt x="21" y="1867"/>
                  </a:moveTo>
                  <a:cubicBezTo>
                    <a:pt x="21" y="1871"/>
                    <a:pt x="18" y="1871"/>
                    <a:pt x="18" y="1875"/>
                  </a:cubicBezTo>
                  <a:cubicBezTo>
                    <a:pt x="18" y="1871"/>
                    <a:pt x="21" y="1871"/>
                    <a:pt x="21" y="1867"/>
                  </a:cubicBezTo>
                  <a:close/>
                  <a:moveTo>
                    <a:pt x="25" y="1834"/>
                  </a:moveTo>
                  <a:cubicBezTo>
                    <a:pt x="25" y="1844"/>
                    <a:pt x="21" y="1851"/>
                    <a:pt x="21" y="1861"/>
                  </a:cubicBezTo>
                  <a:cubicBezTo>
                    <a:pt x="21" y="1851"/>
                    <a:pt x="25" y="1844"/>
                    <a:pt x="25" y="1834"/>
                  </a:cubicBezTo>
                  <a:close/>
                  <a:moveTo>
                    <a:pt x="28" y="1820"/>
                  </a:moveTo>
                  <a:cubicBezTo>
                    <a:pt x="28" y="1823"/>
                    <a:pt x="28" y="1826"/>
                    <a:pt x="25" y="1831"/>
                  </a:cubicBezTo>
                  <a:cubicBezTo>
                    <a:pt x="28" y="1826"/>
                    <a:pt x="28" y="1823"/>
                    <a:pt x="28" y="1820"/>
                  </a:cubicBezTo>
                  <a:close/>
                  <a:moveTo>
                    <a:pt x="28" y="1810"/>
                  </a:moveTo>
                  <a:lnTo>
                    <a:pt x="28" y="1817"/>
                  </a:lnTo>
                  <a:lnTo>
                    <a:pt x="28" y="1810"/>
                  </a:lnTo>
                  <a:close/>
                  <a:moveTo>
                    <a:pt x="32" y="1796"/>
                  </a:moveTo>
                  <a:lnTo>
                    <a:pt x="32" y="1806"/>
                  </a:lnTo>
                  <a:lnTo>
                    <a:pt x="32" y="1796"/>
                  </a:lnTo>
                  <a:close/>
                  <a:moveTo>
                    <a:pt x="35" y="1782"/>
                  </a:moveTo>
                  <a:cubicBezTo>
                    <a:pt x="35" y="1786"/>
                    <a:pt x="32" y="1790"/>
                    <a:pt x="32" y="1793"/>
                  </a:cubicBezTo>
                  <a:cubicBezTo>
                    <a:pt x="32" y="1790"/>
                    <a:pt x="35" y="1786"/>
                    <a:pt x="35" y="1782"/>
                  </a:cubicBezTo>
                  <a:close/>
                  <a:moveTo>
                    <a:pt x="123" y="0"/>
                  </a:moveTo>
                  <a:cubicBezTo>
                    <a:pt x="157" y="537"/>
                    <a:pt x="137" y="1133"/>
                    <a:pt x="35" y="1782"/>
                  </a:cubicBezTo>
                  <a:cubicBezTo>
                    <a:pt x="137" y="1133"/>
                    <a:pt x="157" y="537"/>
                    <a:pt x="123" y="0"/>
                  </a:cubicBezTo>
                  <a:close/>
                </a:path>
              </a:pathLst>
            </a:custGeom>
            <a:solidFill>
              <a:srgbClr val="963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6295803" y="1559945"/>
              <a:ext cx="106180" cy="115977"/>
            </a:xfrm>
            <a:custGeom>
              <a:avLst/>
              <a:gdLst/>
              <a:ahLst/>
              <a:cxnLst/>
              <a:rect l="l" t="t" r="r" b="b"/>
              <a:pathLst>
                <a:path w="2426" h="2650" extrusionOk="0">
                  <a:moveTo>
                    <a:pt x="2426" y="0"/>
                  </a:moveTo>
                  <a:cubicBezTo>
                    <a:pt x="2373" y="289"/>
                    <a:pt x="2308" y="548"/>
                    <a:pt x="2232" y="779"/>
                  </a:cubicBezTo>
                  <a:lnTo>
                    <a:pt x="2232" y="779"/>
                  </a:lnTo>
                  <a:cubicBezTo>
                    <a:pt x="2308" y="548"/>
                    <a:pt x="2374" y="289"/>
                    <a:pt x="2426" y="0"/>
                  </a:cubicBezTo>
                  <a:close/>
                  <a:moveTo>
                    <a:pt x="2232" y="779"/>
                  </a:moveTo>
                  <a:cubicBezTo>
                    <a:pt x="2080" y="1241"/>
                    <a:pt x="1886" y="1593"/>
                    <a:pt x="1670" y="1861"/>
                  </a:cubicBezTo>
                  <a:cubicBezTo>
                    <a:pt x="1157" y="1626"/>
                    <a:pt x="661" y="1371"/>
                    <a:pt x="177" y="1095"/>
                  </a:cubicBezTo>
                  <a:cubicBezTo>
                    <a:pt x="69" y="1463"/>
                    <a:pt x="1" y="1800"/>
                    <a:pt x="1" y="2072"/>
                  </a:cubicBezTo>
                  <a:cubicBezTo>
                    <a:pt x="1" y="2235"/>
                    <a:pt x="25" y="2375"/>
                    <a:pt x="78" y="2486"/>
                  </a:cubicBezTo>
                  <a:cubicBezTo>
                    <a:pt x="106" y="2541"/>
                    <a:pt x="140" y="2596"/>
                    <a:pt x="181" y="2650"/>
                  </a:cubicBezTo>
                  <a:cubicBezTo>
                    <a:pt x="874" y="2606"/>
                    <a:pt x="1757" y="2235"/>
                    <a:pt x="2232" y="7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5731688" y="684561"/>
              <a:ext cx="678659" cy="956790"/>
            </a:xfrm>
            <a:custGeom>
              <a:avLst/>
              <a:gdLst/>
              <a:ahLst/>
              <a:cxnLst/>
              <a:rect l="l" t="t" r="r" b="b"/>
              <a:pathLst>
                <a:path w="15506" h="21862" extrusionOk="0">
                  <a:moveTo>
                    <a:pt x="4258" y="0"/>
                  </a:moveTo>
                  <a:cubicBezTo>
                    <a:pt x="3877" y="0"/>
                    <a:pt x="3447" y="92"/>
                    <a:pt x="2953" y="292"/>
                  </a:cubicBezTo>
                  <a:cubicBezTo>
                    <a:pt x="650" y="1224"/>
                    <a:pt x="1" y="3730"/>
                    <a:pt x="844" y="6054"/>
                  </a:cubicBezTo>
                  <a:cubicBezTo>
                    <a:pt x="1613" y="8173"/>
                    <a:pt x="5590" y="16841"/>
                    <a:pt x="13066" y="21096"/>
                  </a:cubicBezTo>
                  <a:cubicBezTo>
                    <a:pt x="13550" y="21372"/>
                    <a:pt x="14046" y="21627"/>
                    <a:pt x="14559" y="21862"/>
                  </a:cubicBezTo>
                  <a:cubicBezTo>
                    <a:pt x="14886" y="21457"/>
                    <a:pt x="15162" y="20859"/>
                    <a:pt x="15319" y="19977"/>
                  </a:cubicBezTo>
                  <a:cubicBezTo>
                    <a:pt x="15506" y="18947"/>
                    <a:pt x="15478" y="18055"/>
                    <a:pt x="15352" y="17303"/>
                  </a:cubicBezTo>
                  <a:cubicBezTo>
                    <a:pt x="15237" y="17181"/>
                    <a:pt x="15128" y="17069"/>
                    <a:pt x="15026" y="16964"/>
                  </a:cubicBezTo>
                  <a:cubicBezTo>
                    <a:pt x="14519" y="16446"/>
                    <a:pt x="14172" y="16113"/>
                    <a:pt x="14172" y="16113"/>
                  </a:cubicBezTo>
                  <a:cubicBezTo>
                    <a:pt x="14172" y="16113"/>
                    <a:pt x="8750" y="6102"/>
                    <a:pt x="7573" y="3653"/>
                  </a:cubicBezTo>
                  <a:cubicBezTo>
                    <a:pt x="6622" y="1668"/>
                    <a:pt x="5887" y="0"/>
                    <a:pt x="4258" y="0"/>
                  </a:cubicBez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6555780" y="325234"/>
              <a:ext cx="35320" cy="3457"/>
            </a:xfrm>
            <a:custGeom>
              <a:avLst/>
              <a:gdLst/>
              <a:ahLst/>
              <a:cxnLst/>
              <a:rect l="l" t="t" r="r" b="b"/>
              <a:pathLst>
                <a:path w="807" h="79" extrusionOk="0">
                  <a:moveTo>
                    <a:pt x="792" y="1"/>
                  </a:moveTo>
                  <a:cubicBezTo>
                    <a:pt x="520" y="8"/>
                    <a:pt x="258" y="35"/>
                    <a:pt x="0" y="79"/>
                  </a:cubicBezTo>
                  <a:cubicBezTo>
                    <a:pt x="235" y="49"/>
                    <a:pt x="476" y="28"/>
                    <a:pt x="728" y="28"/>
                  </a:cubicBezTo>
                  <a:cubicBezTo>
                    <a:pt x="748" y="28"/>
                    <a:pt x="769" y="28"/>
                    <a:pt x="792" y="32"/>
                  </a:cubicBezTo>
                  <a:cubicBezTo>
                    <a:pt x="800" y="32"/>
                    <a:pt x="806" y="21"/>
                    <a:pt x="806" y="14"/>
                  </a:cubicBezTo>
                  <a:cubicBezTo>
                    <a:pt x="806" y="8"/>
                    <a:pt x="800" y="1"/>
                    <a:pt x="792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6107166" y="1155275"/>
              <a:ext cx="44" cy="744"/>
            </a:xfrm>
            <a:custGeom>
              <a:avLst/>
              <a:gdLst/>
              <a:ahLst/>
              <a:cxnLst/>
              <a:rect l="l" t="t" r="r" b="b"/>
              <a:pathLst>
                <a:path w="1" h="17" extrusionOk="0">
                  <a:moveTo>
                    <a:pt x="0" y="17"/>
                  </a:moveTo>
                  <a:lnTo>
                    <a:pt x="0" y="17"/>
                  </a:lnTo>
                  <a:lnTo>
                    <a:pt x="0" y="17"/>
                  </a:lnTo>
                  <a:close/>
                  <a:moveTo>
                    <a:pt x="0" y="4"/>
                  </a:moveTo>
                  <a:lnTo>
                    <a:pt x="0" y="7"/>
                  </a:lnTo>
                  <a:lnTo>
                    <a:pt x="0" y="4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38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6580289" y="1423567"/>
              <a:ext cx="176339" cy="232261"/>
            </a:xfrm>
            <a:custGeom>
              <a:avLst/>
              <a:gdLst/>
              <a:ahLst/>
              <a:cxnLst/>
              <a:rect l="l" t="t" r="r" b="b"/>
              <a:pathLst>
                <a:path w="4029" h="5307" extrusionOk="0">
                  <a:moveTo>
                    <a:pt x="2995" y="0"/>
                  </a:moveTo>
                  <a:lnTo>
                    <a:pt x="83" y="446"/>
                  </a:lnTo>
                  <a:lnTo>
                    <a:pt x="804" y="2650"/>
                  </a:lnTo>
                  <a:cubicBezTo>
                    <a:pt x="804" y="2650"/>
                    <a:pt x="168" y="2790"/>
                    <a:pt x="83" y="3116"/>
                  </a:cubicBezTo>
                  <a:cubicBezTo>
                    <a:pt x="1" y="3423"/>
                    <a:pt x="1050" y="5307"/>
                    <a:pt x="1837" y="5307"/>
                  </a:cubicBezTo>
                  <a:cubicBezTo>
                    <a:pt x="1897" y="5307"/>
                    <a:pt x="1956" y="5296"/>
                    <a:pt x="2012" y="5273"/>
                  </a:cubicBezTo>
                  <a:cubicBezTo>
                    <a:pt x="2808" y="4946"/>
                    <a:pt x="4028" y="2694"/>
                    <a:pt x="3838" y="2415"/>
                  </a:cubicBezTo>
                  <a:cubicBezTo>
                    <a:pt x="3776" y="2321"/>
                    <a:pt x="3651" y="2290"/>
                    <a:pt x="3513" y="2290"/>
                  </a:cubicBezTo>
                  <a:cubicBezTo>
                    <a:pt x="3235" y="2290"/>
                    <a:pt x="2903" y="2415"/>
                    <a:pt x="2903" y="2415"/>
                  </a:cubicBezTo>
                  <a:lnTo>
                    <a:pt x="2995" y="0"/>
                  </a:ln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6739470" y="1690765"/>
              <a:ext cx="252714" cy="417737"/>
            </a:xfrm>
            <a:custGeom>
              <a:avLst/>
              <a:gdLst/>
              <a:ahLst/>
              <a:cxnLst/>
              <a:rect l="l" t="t" r="r" b="b"/>
              <a:pathLst>
                <a:path w="5774" h="9545" extrusionOk="0">
                  <a:moveTo>
                    <a:pt x="2977" y="0"/>
                  </a:moveTo>
                  <a:cubicBezTo>
                    <a:pt x="2086" y="0"/>
                    <a:pt x="1208" y="240"/>
                    <a:pt x="419" y="657"/>
                  </a:cubicBezTo>
                  <a:cubicBezTo>
                    <a:pt x="338" y="3634"/>
                    <a:pt x="205" y="6992"/>
                    <a:pt x="0" y="8349"/>
                  </a:cubicBezTo>
                  <a:cubicBezTo>
                    <a:pt x="0" y="9116"/>
                    <a:pt x="1040" y="9544"/>
                    <a:pt x="2210" y="9544"/>
                  </a:cubicBezTo>
                  <a:cubicBezTo>
                    <a:pt x="3267" y="9544"/>
                    <a:pt x="4431" y="9194"/>
                    <a:pt x="5032" y="8427"/>
                  </a:cubicBezTo>
                  <a:cubicBezTo>
                    <a:pt x="5647" y="7638"/>
                    <a:pt x="5773" y="4097"/>
                    <a:pt x="5412" y="675"/>
                  </a:cubicBezTo>
                  <a:cubicBezTo>
                    <a:pt x="4709" y="257"/>
                    <a:pt x="3889" y="18"/>
                    <a:pt x="3069" y="1"/>
                  </a:cubicBezTo>
                  <a:cubicBezTo>
                    <a:pt x="3039" y="1"/>
                    <a:pt x="3008" y="0"/>
                    <a:pt x="2977" y="0"/>
                  </a:cubicBez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6757809" y="1415636"/>
              <a:ext cx="218575" cy="309375"/>
            </a:xfrm>
            <a:custGeom>
              <a:avLst/>
              <a:gdLst/>
              <a:ahLst/>
              <a:cxnLst/>
              <a:rect l="l" t="t" r="r" b="b"/>
              <a:pathLst>
                <a:path w="4994" h="7069" extrusionOk="0">
                  <a:moveTo>
                    <a:pt x="2222" y="0"/>
                  </a:moveTo>
                  <a:cubicBezTo>
                    <a:pt x="436" y="0"/>
                    <a:pt x="109" y="1609"/>
                    <a:pt x="109" y="1609"/>
                  </a:cubicBezTo>
                  <a:cubicBezTo>
                    <a:pt x="109" y="1609"/>
                    <a:pt x="79" y="4153"/>
                    <a:pt x="0" y="7051"/>
                  </a:cubicBezTo>
                  <a:cubicBezTo>
                    <a:pt x="789" y="6634"/>
                    <a:pt x="1667" y="6394"/>
                    <a:pt x="2558" y="6394"/>
                  </a:cubicBezTo>
                  <a:cubicBezTo>
                    <a:pt x="2589" y="6394"/>
                    <a:pt x="2620" y="6395"/>
                    <a:pt x="2650" y="6395"/>
                  </a:cubicBezTo>
                  <a:cubicBezTo>
                    <a:pt x="3470" y="6412"/>
                    <a:pt x="4290" y="6651"/>
                    <a:pt x="4993" y="7069"/>
                  </a:cubicBezTo>
                  <a:cubicBezTo>
                    <a:pt x="4613" y="3476"/>
                    <a:pt x="3698" y="13"/>
                    <a:pt x="2245" y="0"/>
                  </a:cubicBezTo>
                  <a:cubicBezTo>
                    <a:pt x="2238" y="0"/>
                    <a:pt x="2230" y="0"/>
                    <a:pt x="2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5425012" y="1539550"/>
              <a:ext cx="2411808" cy="1116007"/>
            </a:xfrm>
            <a:custGeom>
              <a:avLst/>
              <a:gdLst/>
              <a:ahLst/>
              <a:cxnLst/>
              <a:rect l="l" t="t" r="r" b="b"/>
              <a:pathLst>
                <a:path w="55105" h="25500" extrusionOk="0">
                  <a:moveTo>
                    <a:pt x="53533" y="0"/>
                  </a:moveTo>
                  <a:cubicBezTo>
                    <a:pt x="52410" y="2344"/>
                    <a:pt x="44977" y="6450"/>
                    <a:pt x="42001" y="7967"/>
                  </a:cubicBezTo>
                  <a:cubicBezTo>
                    <a:pt x="39106" y="9443"/>
                    <a:pt x="33095" y="10406"/>
                    <a:pt x="30945" y="11872"/>
                  </a:cubicBezTo>
                  <a:cubicBezTo>
                    <a:pt x="28799" y="13341"/>
                    <a:pt x="27846" y="19029"/>
                    <a:pt x="27846" y="19029"/>
                  </a:cubicBezTo>
                  <a:cubicBezTo>
                    <a:pt x="27846" y="19029"/>
                    <a:pt x="23461" y="14131"/>
                    <a:pt x="20648" y="13664"/>
                  </a:cubicBezTo>
                  <a:cubicBezTo>
                    <a:pt x="20382" y="13620"/>
                    <a:pt x="20034" y="13600"/>
                    <a:pt x="19621" y="13600"/>
                  </a:cubicBezTo>
                  <a:cubicBezTo>
                    <a:pt x="17826" y="13600"/>
                    <a:pt x="14795" y="13975"/>
                    <a:pt x="11862" y="14349"/>
                  </a:cubicBezTo>
                  <a:cubicBezTo>
                    <a:pt x="8928" y="14723"/>
                    <a:pt x="6097" y="15099"/>
                    <a:pt x="4704" y="15099"/>
                  </a:cubicBezTo>
                  <a:cubicBezTo>
                    <a:pt x="4413" y="15099"/>
                    <a:pt x="4184" y="15082"/>
                    <a:pt x="4031" y="15046"/>
                  </a:cubicBezTo>
                  <a:cubicBezTo>
                    <a:pt x="2249" y="14624"/>
                    <a:pt x="561" y="13219"/>
                    <a:pt x="561" y="13219"/>
                  </a:cubicBezTo>
                  <a:cubicBezTo>
                    <a:pt x="0" y="14998"/>
                    <a:pt x="0" y="16876"/>
                    <a:pt x="0" y="16876"/>
                  </a:cubicBezTo>
                  <a:lnTo>
                    <a:pt x="30469" y="25499"/>
                  </a:lnTo>
                  <a:lnTo>
                    <a:pt x="55104" y="5623"/>
                  </a:lnTo>
                  <a:lnTo>
                    <a:pt x="535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5380807" y="1624983"/>
              <a:ext cx="2535057" cy="1447265"/>
            </a:xfrm>
            <a:custGeom>
              <a:avLst/>
              <a:gdLst/>
              <a:ahLst/>
              <a:cxnLst/>
              <a:rect l="l" t="t" r="r" b="b"/>
              <a:pathLst>
                <a:path w="57921" h="33069" extrusionOk="0">
                  <a:moveTo>
                    <a:pt x="57606" y="1"/>
                  </a:moveTo>
                  <a:cubicBezTo>
                    <a:pt x="56579" y="1"/>
                    <a:pt x="32501" y="16993"/>
                    <a:pt x="31761" y="17455"/>
                  </a:cubicBezTo>
                  <a:cubicBezTo>
                    <a:pt x="31013" y="17924"/>
                    <a:pt x="32323" y="18485"/>
                    <a:pt x="29322" y="19047"/>
                  </a:cubicBezTo>
                  <a:cubicBezTo>
                    <a:pt x="28599" y="19183"/>
                    <a:pt x="28078" y="19237"/>
                    <a:pt x="27695" y="19237"/>
                  </a:cubicBezTo>
                  <a:cubicBezTo>
                    <a:pt x="26489" y="19237"/>
                    <a:pt x="26656" y="18700"/>
                    <a:pt x="26230" y="18485"/>
                  </a:cubicBezTo>
                  <a:cubicBezTo>
                    <a:pt x="25716" y="18226"/>
                    <a:pt x="4072" y="14639"/>
                    <a:pt x="500" y="14639"/>
                  </a:cubicBezTo>
                  <a:cubicBezTo>
                    <a:pt x="175" y="14639"/>
                    <a:pt x="0" y="14669"/>
                    <a:pt x="3" y="14733"/>
                  </a:cubicBezTo>
                  <a:cubicBezTo>
                    <a:pt x="54" y="15961"/>
                    <a:pt x="17747" y="31541"/>
                    <a:pt x="18730" y="32174"/>
                  </a:cubicBezTo>
                  <a:cubicBezTo>
                    <a:pt x="19713" y="32807"/>
                    <a:pt x="33822" y="32929"/>
                    <a:pt x="33822" y="32929"/>
                  </a:cubicBezTo>
                  <a:cubicBezTo>
                    <a:pt x="33822" y="32929"/>
                    <a:pt x="33862" y="33068"/>
                    <a:pt x="34343" y="33068"/>
                  </a:cubicBezTo>
                  <a:cubicBezTo>
                    <a:pt x="34647" y="33068"/>
                    <a:pt x="35128" y="33012"/>
                    <a:pt x="35888" y="32830"/>
                  </a:cubicBezTo>
                  <a:cubicBezTo>
                    <a:pt x="38034" y="32317"/>
                    <a:pt x="37949" y="31609"/>
                    <a:pt x="37949" y="31609"/>
                  </a:cubicBezTo>
                  <a:cubicBezTo>
                    <a:pt x="41443" y="29602"/>
                    <a:pt x="56699" y="23734"/>
                    <a:pt x="57168" y="23360"/>
                  </a:cubicBezTo>
                  <a:cubicBezTo>
                    <a:pt x="57638" y="22986"/>
                    <a:pt x="57920" y="579"/>
                    <a:pt x="57638" y="14"/>
                  </a:cubicBezTo>
                  <a:cubicBezTo>
                    <a:pt x="57633" y="5"/>
                    <a:pt x="57623" y="1"/>
                    <a:pt x="57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5402691" y="1624983"/>
              <a:ext cx="2503939" cy="641551"/>
            </a:xfrm>
            <a:custGeom>
              <a:avLst/>
              <a:gdLst/>
              <a:ahLst/>
              <a:cxnLst/>
              <a:rect l="l" t="t" r="r" b="b"/>
              <a:pathLst>
                <a:path w="57210" h="14659" extrusionOk="0">
                  <a:moveTo>
                    <a:pt x="0" y="14642"/>
                  </a:moveTo>
                  <a:lnTo>
                    <a:pt x="0" y="14642"/>
                  </a:lnTo>
                  <a:cubicBezTo>
                    <a:pt x="143" y="14642"/>
                    <a:pt x="316" y="14645"/>
                    <a:pt x="517" y="14659"/>
                  </a:cubicBezTo>
                  <a:lnTo>
                    <a:pt x="517" y="14659"/>
                  </a:lnTo>
                  <a:cubicBezTo>
                    <a:pt x="316" y="14645"/>
                    <a:pt x="143" y="14642"/>
                    <a:pt x="0" y="14642"/>
                  </a:cubicBezTo>
                  <a:close/>
                  <a:moveTo>
                    <a:pt x="57169" y="181"/>
                  </a:moveTo>
                  <a:cubicBezTo>
                    <a:pt x="57186" y="334"/>
                    <a:pt x="57199" y="589"/>
                    <a:pt x="57210" y="926"/>
                  </a:cubicBezTo>
                  <a:lnTo>
                    <a:pt x="57210" y="926"/>
                  </a:lnTo>
                  <a:cubicBezTo>
                    <a:pt x="57199" y="589"/>
                    <a:pt x="57186" y="334"/>
                    <a:pt x="57169" y="181"/>
                  </a:cubicBezTo>
                  <a:close/>
                  <a:moveTo>
                    <a:pt x="57169" y="177"/>
                  </a:moveTo>
                  <a:lnTo>
                    <a:pt x="57169" y="177"/>
                  </a:lnTo>
                  <a:lnTo>
                    <a:pt x="57169" y="177"/>
                  </a:lnTo>
                  <a:close/>
                  <a:moveTo>
                    <a:pt x="57169" y="174"/>
                  </a:moveTo>
                  <a:lnTo>
                    <a:pt x="57169" y="174"/>
                  </a:lnTo>
                  <a:lnTo>
                    <a:pt x="57169" y="174"/>
                  </a:lnTo>
                  <a:close/>
                  <a:moveTo>
                    <a:pt x="57169" y="171"/>
                  </a:moveTo>
                  <a:lnTo>
                    <a:pt x="57169" y="171"/>
                  </a:lnTo>
                  <a:lnTo>
                    <a:pt x="57169" y="171"/>
                  </a:lnTo>
                  <a:close/>
                  <a:moveTo>
                    <a:pt x="57169" y="168"/>
                  </a:moveTo>
                  <a:lnTo>
                    <a:pt x="57169" y="171"/>
                  </a:lnTo>
                  <a:lnTo>
                    <a:pt x="57169" y="168"/>
                  </a:lnTo>
                  <a:close/>
                  <a:moveTo>
                    <a:pt x="57166" y="168"/>
                  </a:moveTo>
                  <a:lnTo>
                    <a:pt x="57166" y="168"/>
                  </a:lnTo>
                  <a:lnTo>
                    <a:pt x="57166" y="168"/>
                  </a:lnTo>
                  <a:close/>
                  <a:moveTo>
                    <a:pt x="57166" y="164"/>
                  </a:moveTo>
                  <a:lnTo>
                    <a:pt x="57166" y="164"/>
                  </a:lnTo>
                  <a:lnTo>
                    <a:pt x="57166" y="164"/>
                  </a:lnTo>
                  <a:close/>
                  <a:moveTo>
                    <a:pt x="57166" y="160"/>
                  </a:moveTo>
                  <a:lnTo>
                    <a:pt x="57166" y="164"/>
                  </a:lnTo>
                  <a:lnTo>
                    <a:pt x="57166" y="160"/>
                  </a:lnTo>
                  <a:close/>
                  <a:moveTo>
                    <a:pt x="57166" y="157"/>
                  </a:moveTo>
                  <a:lnTo>
                    <a:pt x="57166" y="160"/>
                  </a:lnTo>
                  <a:lnTo>
                    <a:pt x="57166" y="157"/>
                  </a:lnTo>
                  <a:close/>
                  <a:moveTo>
                    <a:pt x="57166" y="154"/>
                  </a:moveTo>
                  <a:lnTo>
                    <a:pt x="57166" y="157"/>
                  </a:lnTo>
                  <a:lnTo>
                    <a:pt x="57166" y="154"/>
                  </a:lnTo>
                  <a:close/>
                  <a:moveTo>
                    <a:pt x="57166" y="154"/>
                  </a:moveTo>
                  <a:lnTo>
                    <a:pt x="57166" y="154"/>
                  </a:lnTo>
                  <a:lnTo>
                    <a:pt x="57166" y="154"/>
                  </a:lnTo>
                  <a:close/>
                  <a:moveTo>
                    <a:pt x="57166" y="150"/>
                  </a:moveTo>
                  <a:lnTo>
                    <a:pt x="57166" y="150"/>
                  </a:lnTo>
                  <a:lnTo>
                    <a:pt x="57166" y="150"/>
                  </a:lnTo>
                  <a:close/>
                  <a:moveTo>
                    <a:pt x="57166" y="147"/>
                  </a:moveTo>
                  <a:lnTo>
                    <a:pt x="57166" y="150"/>
                  </a:lnTo>
                  <a:lnTo>
                    <a:pt x="57166" y="147"/>
                  </a:lnTo>
                  <a:close/>
                  <a:moveTo>
                    <a:pt x="57166" y="143"/>
                  </a:moveTo>
                  <a:lnTo>
                    <a:pt x="57166" y="147"/>
                  </a:lnTo>
                  <a:lnTo>
                    <a:pt x="57166" y="143"/>
                  </a:lnTo>
                  <a:close/>
                  <a:moveTo>
                    <a:pt x="57166" y="143"/>
                  </a:moveTo>
                  <a:lnTo>
                    <a:pt x="57166" y="143"/>
                  </a:lnTo>
                  <a:lnTo>
                    <a:pt x="57166" y="143"/>
                  </a:lnTo>
                  <a:close/>
                  <a:moveTo>
                    <a:pt x="57166" y="140"/>
                  </a:moveTo>
                  <a:lnTo>
                    <a:pt x="57166" y="140"/>
                  </a:lnTo>
                  <a:lnTo>
                    <a:pt x="57166" y="140"/>
                  </a:lnTo>
                  <a:close/>
                  <a:moveTo>
                    <a:pt x="57161" y="137"/>
                  </a:moveTo>
                  <a:lnTo>
                    <a:pt x="57161" y="137"/>
                  </a:lnTo>
                  <a:lnTo>
                    <a:pt x="57161" y="137"/>
                  </a:lnTo>
                  <a:close/>
                  <a:moveTo>
                    <a:pt x="57161" y="133"/>
                  </a:moveTo>
                  <a:lnTo>
                    <a:pt x="57161" y="133"/>
                  </a:lnTo>
                  <a:lnTo>
                    <a:pt x="57161" y="133"/>
                  </a:lnTo>
                  <a:close/>
                  <a:moveTo>
                    <a:pt x="57161" y="127"/>
                  </a:moveTo>
                  <a:lnTo>
                    <a:pt x="57161" y="127"/>
                  </a:lnTo>
                  <a:lnTo>
                    <a:pt x="57161" y="127"/>
                  </a:lnTo>
                  <a:close/>
                  <a:moveTo>
                    <a:pt x="57161" y="127"/>
                  </a:moveTo>
                  <a:lnTo>
                    <a:pt x="57161" y="127"/>
                  </a:lnTo>
                  <a:lnTo>
                    <a:pt x="57161" y="127"/>
                  </a:lnTo>
                  <a:close/>
                  <a:moveTo>
                    <a:pt x="57161" y="123"/>
                  </a:moveTo>
                  <a:lnTo>
                    <a:pt x="57161" y="123"/>
                  </a:lnTo>
                  <a:lnTo>
                    <a:pt x="57161" y="123"/>
                  </a:lnTo>
                  <a:close/>
                  <a:moveTo>
                    <a:pt x="57161" y="119"/>
                  </a:moveTo>
                  <a:lnTo>
                    <a:pt x="57161" y="119"/>
                  </a:lnTo>
                  <a:lnTo>
                    <a:pt x="57161" y="119"/>
                  </a:lnTo>
                  <a:close/>
                  <a:moveTo>
                    <a:pt x="57161" y="116"/>
                  </a:moveTo>
                  <a:lnTo>
                    <a:pt x="57161" y="119"/>
                  </a:lnTo>
                  <a:lnTo>
                    <a:pt x="57161" y="116"/>
                  </a:lnTo>
                  <a:close/>
                  <a:moveTo>
                    <a:pt x="57161" y="116"/>
                  </a:moveTo>
                  <a:lnTo>
                    <a:pt x="57161" y="116"/>
                  </a:lnTo>
                  <a:lnTo>
                    <a:pt x="57161" y="116"/>
                  </a:lnTo>
                  <a:close/>
                  <a:moveTo>
                    <a:pt x="57161" y="113"/>
                  </a:moveTo>
                  <a:lnTo>
                    <a:pt x="57161" y="113"/>
                  </a:lnTo>
                  <a:lnTo>
                    <a:pt x="57161" y="113"/>
                  </a:lnTo>
                  <a:close/>
                  <a:moveTo>
                    <a:pt x="57158" y="113"/>
                  </a:moveTo>
                  <a:lnTo>
                    <a:pt x="57158" y="113"/>
                  </a:lnTo>
                  <a:lnTo>
                    <a:pt x="57158" y="113"/>
                  </a:lnTo>
                  <a:close/>
                  <a:moveTo>
                    <a:pt x="57158" y="110"/>
                  </a:moveTo>
                  <a:lnTo>
                    <a:pt x="57158" y="110"/>
                  </a:lnTo>
                  <a:lnTo>
                    <a:pt x="57158" y="110"/>
                  </a:lnTo>
                  <a:close/>
                  <a:moveTo>
                    <a:pt x="57158" y="106"/>
                  </a:moveTo>
                  <a:lnTo>
                    <a:pt x="57158" y="106"/>
                  </a:lnTo>
                  <a:lnTo>
                    <a:pt x="57158" y="106"/>
                  </a:lnTo>
                  <a:close/>
                  <a:moveTo>
                    <a:pt x="57158" y="106"/>
                  </a:moveTo>
                  <a:lnTo>
                    <a:pt x="57158" y="106"/>
                  </a:lnTo>
                  <a:lnTo>
                    <a:pt x="57158" y="106"/>
                  </a:lnTo>
                  <a:close/>
                  <a:moveTo>
                    <a:pt x="57158" y="102"/>
                  </a:moveTo>
                  <a:lnTo>
                    <a:pt x="57158" y="102"/>
                  </a:lnTo>
                  <a:lnTo>
                    <a:pt x="57158" y="102"/>
                  </a:lnTo>
                  <a:close/>
                  <a:moveTo>
                    <a:pt x="57158" y="99"/>
                  </a:moveTo>
                  <a:lnTo>
                    <a:pt x="57158" y="102"/>
                  </a:lnTo>
                  <a:lnTo>
                    <a:pt x="57158" y="99"/>
                  </a:lnTo>
                  <a:close/>
                  <a:moveTo>
                    <a:pt x="57158" y="99"/>
                  </a:moveTo>
                  <a:lnTo>
                    <a:pt x="57158" y="99"/>
                  </a:lnTo>
                  <a:lnTo>
                    <a:pt x="57158" y="99"/>
                  </a:lnTo>
                  <a:close/>
                  <a:moveTo>
                    <a:pt x="57158" y="96"/>
                  </a:moveTo>
                  <a:lnTo>
                    <a:pt x="57158" y="96"/>
                  </a:lnTo>
                  <a:lnTo>
                    <a:pt x="57158" y="96"/>
                  </a:lnTo>
                  <a:close/>
                  <a:moveTo>
                    <a:pt x="57158" y="96"/>
                  </a:moveTo>
                  <a:lnTo>
                    <a:pt x="57158" y="96"/>
                  </a:lnTo>
                  <a:lnTo>
                    <a:pt x="57158" y="96"/>
                  </a:lnTo>
                  <a:close/>
                  <a:moveTo>
                    <a:pt x="57158" y="93"/>
                  </a:moveTo>
                  <a:lnTo>
                    <a:pt x="57158" y="93"/>
                  </a:lnTo>
                  <a:lnTo>
                    <a:pt x="57158" y="93"/>
                  </a:lnTo>
                  <a:close/>
                  <a:moveTo>
                    <a:pt x="57155" y="89"/>
                  </a:moveTo>
                  <a:lnTo>
                    <a:pt x="57155" y="89"/>
                  </a:lnTo>
                  <a:lnTo>
                    <a:pt x="57155" y="89"/>
                  </a:lnTo>
                  <a:close/>
                  <a:moveTo>
                    <a:pt x="57155" y="86"/>
                  </a:moveTo>
                  <a:lnTo>
                    <a:pt x="57155" y="86"/>
                  </a:lnTo>
                  <a:lnTo>
                    <a:pt x="57155" y="86"/>
                  </a:lnTo>
                  <a:close/>
                  <a:moveTo>
                    <a:pt x="57155" y="86"/>
                  </a:moveTo>
                  <a:lnTo>
                    <a:pt x="57155" y="86"/>
                  </a:lnTo>
                  <a:lnTo>
                    <a:pt x="57155" y="86"/>
                  </a:lnTo>
                  <a:close/>
                  <a:moveTo>
                    <a:pt x="57155" y="82"/>
                  </a:moveTo>
                  <a:lnTo>
                    <a:pt x="57155" y="82"/>
                  </a:lnTo>
                  <a:lnTo>
                    <a:pt x="57155" y="82"/>
                  </a:lnTo>
                  <a:close/>
                  <a:moveTo>
                    <a:pt x="57155" y="82"/>
                  </a:moveTo>
                  <a:lnTo>
                    <a:pt x="57155" y="82"/>
                  </a:lnTo>
                  <a:lnTo>
                    <a:pt x="57155" y="82"/>
                  </a:lnTo>
                  <a:close/>
                  <a:moveTo>
                    <a:pt x="57155" y="79"/>
                  </a:moveTo>
                  <a:lnTo>
                    <a:pt x="57155" y="79"/>
                  </a:lnTo>
                  <a:lnTo>
                    <a:pt x="57155" y="79"/>
                  </a:lnTo>
                  <a:close/>
                  <a:moveTo>
                    <a:pt x="57155" y="75"/>
                  </a:moveTo>
                  <a:lnTo>
                    <a:pt x="57155" y="75"/>
                  </a:lnTo>
                  <a:lnTo>
                    <a:pt x="57155" y="75"/>
                  </a:lnTo>
                  <a:close/>
                  <a:moveTo>
                    <a:pt x="57155" y="75"/>
                  </a:moveTo>
                  <a:lnTo>
                    <a:pt x="57155" y="75"/>
                  </a:lnTo>
                  <a:lnTo>
                    <a:pt x="57155" y="75"/>
                  </a:lnTo>
                  <a:close/>
                  <a:moveTo>
                    <a:pt x="57155" y="72"/>
                  </a:moveTo>
                  <a:lnTo>
                    <a:pt x="57155" y="72"/>
                  </a:lnTo>
                  <a:lnTo>
                    <a:pt x="57155" y="72"/>
                  </a:lnTo>
                  <a:close/>
                  <a:moveTo>
                    <a:pt x="57155" y="72"/>
                  </a:moveTo>
                  <a:lnTo>
                    <a:pt x="57155" y="72"/>
                  </a:lnTo>
                  <a:lnTo>
                    <a:pt x="57155" y="72"/>
                  </a:lnTo>
                  <a:close/>
                  <a:moveTo>
                    <a:pt x="57152" y="69"/>
                  </a:moveTo>
                  <a:lnTo>
                    <a:pt x="57152" y="69"/>
                  </a:lnTo>
                  <a:lnTo>
                    <a:pt x="57152" y="69"/>
                  </a:lnTo>
                  <a:close/>
                  <a:moveTo>
                    <a:pt x="57152" y="69"/>
                  </a:moveTo>
                  <a:lnTo>
                    <a:pt x="57152" y="69"/>
                  </a:lnTo>
                  <a:lnTo>
                    <a:pt x="57152" y="69"/>
                  </a:lnTo>
                  <a:close/>
                  <a:moveTo>
                    <a:pt x="57152" y="66"/>
                  </a:moveTo>
                  <a:lnTo>
                    <a:pt x="57152" y="66"/>
                  </a:lnTo>
                  <a:lnTo>
                    <a:pt x="57152" y="66"/>
                  </a:lnTo>
                  <a:close/>
                  <a:moveTo>
                    <a:pt x="57152" y="66"/>
                  </a:moveTo>
                  <a:lnTo>
                    <a:pt x="57152" y="66"/>
                  </a:lnTo>
                  <a:lnTo>
                    <a:pt x="57152" y="66"/>
                  </a:lnTo>
                  <a:close/>
                  <a:moveTo>
                    <a:pt x="57152" y="61"/>
                  </a:moveTo>
                  <a:lnTo>
                    <a:pt x="57152" y="61"/>
                  </a:lnTo>
                  <a:lnTo>
                    <a:pt x="57152" y="61"/>
                  </a:lnTo>
                  <a:close/>
                  <a:moveTo>
                    <a:pt x="57152" y="61"/>
                  </a:moveTo>
                  <a:lnTo>
                    <a:pt x="57152" y="61"/>
                  </a:lnTo>
                  <a:lnTo>
                    <a:pt x="57152" y="61"/>
                  </a:lnTo>
                  <a:close/>
                  <a:moveTo>
                    <a:pt x="57152" y="58"/>
                  </a:moveTo>
                  <a:lnTo>
                    <a:pt x="57152" y="58"/>
                  </a:lnTo>
                  <a:lnTo>
                    <a:pt x="57152" y="58"/>
                  </a:lnTo>
                  <a:close/>
                  <a:moveTo>
                    <a:pt x="57152" y="58"/>
                  </a:moveTo>
                  <a:lnTo>
                    <a:pt x="57152" y="58"/>
                  </a:lnTo>
                  <a:lnTo>
                    <a:pt x="57152" y="58"/>
                  </a:lnTo>
                  <a:close/>
                  <a:moveTo>
                    <a:pt x="57152" y="55"/>
                  </a:moveTo>
                  <a:lnTo>
                    <a:pt x="57152" y="55"/>
                  </a:lnTo>
                  <a:lnTo>
                    <a:pt x="57152" y="55"/>
                  </a:lnTo>
                  <a:close/>
                  <a:moveTo>
                    <a:pt x="57148" y="55"/>
                  </a:moveTo>
                  <a:lnTo>
                    <a:pt x="57148" y="55"/>
                  </a:lnTo>
                  <a:lnTo>
                    <a:pt x="57148" y="55"/>
                  </a:lnTo>
                  <a:close/>
                  <a:moveTo>
                    <a:pt x="57148" y="52"/>
                  </a:moveTo>
                  <a:lnTo>
                    <a:pt x="57148" y="52"/>
                  </a:lnTo>
                  <a:lnTo>
                    <a:pt x="57148" y="52"/>
                  </a:lnTo>
                  <a:close/>
                  <a:moveTo>
                    <a:pt x="57148" y="52"/>
                  </a:moveTo>
                  <a:lnTo>
                    <a:pt x="57148" y="52"/>
                  </a:lnTo>
                  <a:lnTo>
                    <a:pt x="57148" y="52"/>
                  </a:lnTo>
                  <a:close/>
                  <a:moveTo>
                    <a:pt x="57148" y="48"/>
                  </a:moveTo>
                  <a:lnTo>
                    <a:pt x="57148" y="48"/>
                  </a:lnTo>
                  <a:lnTo>
                    <a:pt x="57148" y="48"/>
                  </a:lnTo>
                  <a:close/>
                  <a:moveTo>
                    <a:pt x="57148" y="48"/>
                  </a:moveTo>
                  <a:lnTo>
                    <a:pt x="57148" y="48"/>
                  </a:lnTo>
                  <a:lnTo>
                    <a:pt x="57148" y="48"/>
                  </a:lnTo>
                  <a:close/>
                  <a:moveTo>
                    <a:pt x="57148" y="45"/>
                  </a:moveTo>
                  <a:lnTo>
                    <a:pt x="57148" y="45"/>
                  </a:lnTo>
                  <a:lnTo>
                    <a:pt x="57148" y="45"/>
                  </a:lnTo>
                  <a:close/>
                  <a:moveTo>
                    <a:pt x="57148" y="45"/>
                  </a:moveTo>
                  <a:lnTo>
                    <a:pt x="57148" y="45"/>
                  </a:lnTo>
                  <a:lnTo>
                    <a:pt x="57148" y="45"/>
                  </a:lnTo>
                  <a:close/>
                  <a:moveTo>
                    <a:pt x="57148" y="45"/>
                  </a:moveTo>
                  <a:lnTo>
                    <a:pt x="57148" y="45"/>
                  </a:lnTo>
                  <a:lnTo>
                    <a:pt x="57148" y="45"/>
                  </a:lnTo>
                  <a:close/>
                  <a:moveTo>
                    <a:pt x="57148" y="41"/>
                  </a:moveTo>
                  <a:lnTo>
                    <a:pt x="57148" y="41"/>
                  </a:lnTo>
                  <a:lnTo>
                    <a:pt x="57148" y="41"/>
                  </a:lnTo>
                  <a:close/>
                  <a:moveTo>
                    <a:pt x="57145" y="38"/>
                  </a:moveTo>
                  <a:lnTo>
                    <a:pt x="57145" y="38"/>
                  </a:lnTo>
                  <a:lnTo>
                    <a:pt x="57145" y="38"/>
                  </a:lnTo>
                  <a:close/>
                  <a:moveTo>
                    <a:pt x="57145" y="38"/>
                  </a:moveTo>
                  <a:lnTo>
                    <a:pt x="57145" y="38"/>
                  </a:lnTo>
                  <a:lnTo>
                    <a:pt x="57145" y="38"/>
                  </a:lnTo>
                  <a:close/>
                  <a:moveTo>
                    <a:pt x="57145" y="38"/>
                  </a:moveTo>
                  <a:lnTo>
                    <a:pt x="57145" y="38"/>
                  </a:lnTo>
                  <a:lnTo>
                    <a:pt x="57145" y="38"/>
                  </a:lnTo>
                  <a:close/>
                  <a:moveTo>
                    <a:pt x="57145" y="35"/>
                  </a:moveTo>
                  <a:lnTo>
                    <a:pt x="57145" y="35"/>
                  </a:lnTo>
                  <a:lnTo>
                    <a:pt x="57145" y="35"/>
                  </a:lnTo>
                  <a:close/>
                  <a:moveTo>
                    <a:pt x="57145" y="35"/>
                  </a:moveTo>
                  <a:lnTo>
                    <a:pt x="57145" y="35"/>
                  </a:lnTo>
                  <a:lnTo>
                    <a:pt x="57145" y="35"/>
                  </a:lnTo>
                  <a:close/>
                  <a:moveTo>
                    <a:pt x="57145" y="35"/>
                  </a:moveTo>
                  <a:lnTo>
                    <a:pt x="57145" y="35"/>
                  </a:lnTo>
                  <a:lnTo>
                    <a:pt x="57145" y="35"/>
                  </a:lnTo>
                  <a:close/>
                  <a:moveTo>
                    <a:pt x="57145" y="31"/>
                  </a:moveTo>
                  <a:lnTo>
                    <a:pt x="57145" y="31"/>
                  </a:lnTo>
                  <a:lnTo>
                    <a:pt x="57145" y="31"/>
                  </a:lnTo>
                  <a:close/>
                  <a:moveTo>
                    <a:pt x="57145" y="31"/>
                  </a:moveTo>
                  <a:lnTo>
                    <a:pt x="57145" y="31"/>
                  </a:lnTo>
                  <a:lnTo>
                    <a:pt x="57145" y="31"/>
                  </a:lnTo>
                  <a:close/>
                  <a:moveTo>
                    <a:pt x="57145" y="31"/>
                  </a:moveTo>
                  <a:lnTo>
                    <a:pt x="57145" y="31"/>
                  </a:lnTo>
                  <a:lnTo>
                    <a:pt x="57145" y="31"/>
                  </a:lnTo>
                  <a:close/>
                  <a:moveTo>
                    <a:pt x="57141" y="28"/>
                  </a:moveTo>
                  <a:lnTo>
                    <a:pt x="57145" y="28"/>
                  </a:lnTo>
                  <a:lnTo>
                    <a:pt x="57141" y="28"/>
                  </a:lnTo>
                  <a:close/>
                  <a:moveTo>
                    <a:pt x="57141" y="28"/>
                  </a:moveTo>
                  <a:lnTo>
                    <a:pt x="57141" y="28"/>
                  </a:lnTo>
                  <a:lnTo>
                    <a:pt x="57141" y="28"/>
                  </a:lnTo>
                  <a:close/>
                  <a:moveTo>
                    <a:pt x="57141" y="28"/>
                  </a:moveTo>
                  <a:lnTo>
                    <a:pt x="57141" y="28"/>
                  </a:lnTo>
                  <a:lnTo>
                    <a:pt x="57141" y="28"/>
                  </a:lnTo>
                  <a:close/>
                  <a:moveTo>
                    <a:pt x="57141" y="25"/>
                  </a:moveTo>
                  <a:lnTo>
                    <a:pt x="57141" y="25"/>
                  </a:lnTo>
                  <a:lnTo>
                    <a:pt x="57141" y="25"/>
                  </a:lnTo>
                  <a:close/>
                  <a:moveTo>
                    <a:pt x="57141" y="25"/>
                  </a:moveTo>
                  <a:lnTo>
                    <a:pt x="57141" y="25"/>
                  </a:lnTo>
                  <a:lnTo>
                    <a:pt x="57141" y="25"/>
                  </a:lnTo>
                  <a:close/>
                  <a:moveTo>
                    <a:pt x="57141" y="25"/>
                  </a:moveTo>
                  <a:lnTo>
                    <a:pt x="57141" y="25"/>
                  </a:lnTo>
                  <a:lnTo>
                    <a:pt x="57141" y="25"/>
                  </a:lnTo>
                  <a:close/>
                  <a:moveTo>
                    <a:pt x="57141" y="21"/>
                  </a:moveTo>
                  <a:lnTo>
                    <a:pt x="57141" y="25"/>
                  </a:lnTo>
                  <a:lnTo>
                    <a:pt x="57141" y="21"/>
                  </a:lnTo>
                  <a:close/>
                  <a:moveTo>
                    <a:pt x="57141" y="21"/>
                  </a:moveTo>
                  <a:lnTo>
                    <a:pt x="57141" y="21"/>
                  </a:lnTo>
                  <a:lnTo>
                    <a:pt x="57141" y="21"/>
                  </a:lnTo>
                  <a:close/>
                  <a:moveTo>
                    <a:pt x="57141" y="21"/>
                  </a:moveTo>
                  <a:lnTo>
                    <a:pt x="57141" y="21"/>
                  </a:lnTo>
                  <a:lnTo>
                    <a:pt x="57141" y="21"/>
                  </a:lnTo>
                  <a:close/>
                  <a:moveTo>
                    <a:pt x="57141" y="21"/>
                  </a:moveTo>
                  <a:lnTo>
                    <a:pt x="57141" y="21"/>
                  </a:lnTo>
                  <a:lnTo>
                    <a:pt x="57141" y="21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38" y="17"/>
                  </a:moveTo>
                  <a:lnTo>
                    <a:pt x="57138" y="17"/>
                  </a:lnTo>
                  <a:lnTo>
                    <a:pt x="57138" y="17"/>
                  </a:lnTo>
                  <a:close/>
                  <a:moveTo>
                    <a:pt x="57108" y="0"/>
                  </a:moveTo>
                  <a:lnTo>
                    <a:pt x="57108" y="0"/>
                  </a:lnTo>
                  <a:lnTo>
                    <a:pt x="57108" y="0"/>
                  </a:lnTo>
                  <a:close/>
                </a:path>
              </a:pathLst>
            </a:custGeom>
            <a:solidFill>
              <a:srgbClr val="42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5425274" y="2266520"/>
              <a:ext cx="1102678" cy="167226"/>
            </a:xfrm>
            <a:custGeom>
              <a:avLst/>
              <a:gdLst/>
              <a:ahLst/>
              <a:cxnLst/>
              <a:rect l="l" t="t" r="r" b="b"/>
              <a:pathLst>
                <a:path w="25194" h="3821" extrusionOk="0">
                  <a:moveTo>
                    <a:pt x="1" y="1"/>
                  </a:moveTo>
                  <a:lnTo>
                    <a:pt x="1" y="1"/>
                  </a:lnTo>
                  <a:cubicBezTo>
                    <a:pt x="4722" y="262"/>
                    <a:pt x="24353" y="3518"/>
                    <a:pt x="25193" y="3821"/>
                  </a:cubicBezTo>
                  <a:cubicBezTo>
                    <a:pt x="24353" y="3518"/>
                    <a:pt x="4722" y="2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5380763" y="2265776"/>
              <a:ext cx="21971" cy="4201"/>
            </a:xfrm>
            <a:custGeom>
              <a:avLst/>
              <a:gdLst/>
              <a:ahLst/>
              <a:cxnLst/>
              <a:rect l="l" t="t" r="r" b="b"/>
              <a:pathLst>
                <a:path w="502" h="96" extrusionOk="0">
                  <a:moveTo>
                    <a:pt x="4" y="95"/>
                  </a:moveTo>
                  <a:lnTo>
                    <a:pt x="4" y="95"/>
                  </a:lnTo>
                  <a:lnTo>
                    <a:pt x="4" y="95"/>
                  </a:lnTo>
                  <a:close/>
                  <a:moveTo>
                    <a:pt x="501" y="1"/>
                  </a:moveTo>
                  <a:cubicBezTo>
                    <a:pt x="178" y="1"/>
                    <a:pt x="1" y="28"/>
                    <a:pt x="4" y="92"/>
                  </a:cubicBezTo>
                  <a:cubicBezTo>
                    <a:pt x="1" y="28"/>
                    <a:pt x="178" y="1"/>
                    <a:pt x="501" y="1"/>
                  </a:cubicBezTo>
                  <a:close/>
                </a:path>
              </a:pathLst>
            </a:custGeom>
            <a:solidFill>
              <a:srgbClr val="42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6528206" y="2376244"/>
              <a:ext cx="267288" cy="90725"/>
            </a:xfrm>
            <a:custGeom>
              <a:avLst/>
              <a:gdLst/>
              <a:ahLst/>
              <a:cxnLst/>
              <a:rect l="l" t="t" r="r" b="b"/>
              <a:pathLst>
                <a:path w="6107" h="2073" extrusionOk="0">
                  <a:moveTo>
                    <a:pt x="1483" y="2072"/>
                  </a:moveTo>
                  <a:lnTo>
                    <a:pt x="1483" y="2072"/>
                  </a:lnTo>
                  <a:lnTo>
                    <a:pt x="1483" y="2072"/>
                  </a:lnTo>
                  <a:lnTo>
                    <a:pt x="1483" y="2072"/>
                  </a:lnTo>
                  <a:close/>
                  <a:moveTo>
                    <a:pt x="3072" y="1889"/>
                  </a:moveTo>
                  <a:cubicBezTo>
                    <a:pt x="2372" y="2018"/>
                    <a:pt x="1861" y="2072"/>
                    <a:pt x="1483" y="2072"/>
                  </a:cubicBezTo>
                  <a:cubicBezTo>
                    <a:pt x="1861" y="2072"/>
                    <a:pt x="2372" y="2018"/>
                    <a:pt x="3072" y="1889"/>
                  </a:cubicBezTo>
                  <a:close/>
                  <a:moveTo>
                    <a:pt x="31" y="1331"/>
                  </a:moveTo>
                  <a:lnTo>
                    <a:pt x="31" y="1331"/>
                  </a:lnTo>
                  <a:lnTo>
                    <a:pt x="31" y="1331"/>
                  </a:lnTo>
                  <a:close/>
                  <a:moveTo>
                    <a:pt x="25" y="1324"/>
                  </a:moveTo>
                  <a:cubicBezTo>
                    <a:pt x="25" y="1327"/>
                    <a:pt x="28" y="1327"/>
                    <a:pt x="28" y="1327"/>
                  </a:cubicBezTo>
                  <a:cubicBezTo>
                    <a:pt x="28" y="1327"/>
                    <a:pt x="25" y="1327"/>
                    <a:pt x="25" y="1324"/>
                  </a:cubicBezTo>
                  <a:close/>
                  <a:moveTo>
                    <a:pt x="21" y="1324"/>
                  </a:moveTo>
                  <a:lnTo>
                    <a:pt x="25" y="1324"/>
                  </a:lnTo>
                  <a:lnTo>
                    <a:pt x="21" y="1324"/>
                  </a:lnTo>
                  <a:close/>
                  <a:moveTo>
                    <a:pt x="14" y="1320"/>
                  </a:moveTo>
                  <a:lnTo>
                    <a:pt x="14" y="1320"/>
                  </a:lnTo>
                  <a:lnTo>
                    <a:pt x="14" y="1320"/>
                  </a:lnTo>
                  <a:lnTo>
                    <a:pt x="14" y="1320"/>
                  </a:lnTo>
                  <a:lnTo>
                    <a:pt x="14" y="1320"/>
                  </a:lnTo>
                  <a:close/>
                  <a:moveTo>
                    <a:pt x="4" y="1314"/>
                  </a:moveTo>
                  <a:lnTo>
                    <a:pt x="4" y="1317"/>
                  </a:lnTo>
                  <a:lnTo>
                    <a:pt x="4" y="1314"/>
                  </a:lnTo>
                  <a:close/>
                  <a:moveTo>
                    <a:pt x="1" y="1314"/>
                  </a:moveTo>
                  <a:lnTo>
                    <a:pt x="1" y="1314"/>
                  </a:lnTo>
                  <a:lnTo>
                    <a:pt x="1" y="1314"/>
                  </a:lnTo>
                  <a:close/>
                  <a:moveTo>
                    <a:pt x="5967" y="0"/>
                  </a:moveTo>
                  <a:cubicBezTo>
                    <a:pt x="5739" y="160"/>
                    <a:pt x="5593" y="259"/>
                    <a:pt x="5545" y="290"/>
                  </a:cubicBezTo>
                  <a:cubicBezTo>
                    <a:pt x="4797" y="759"/>
                    <a:pt x="6107" y="1320"/>
                    <a:pt x="3106" y="1882"/>
                  </a:cubicBezTo>
                  <a:lnTo>
                    <a:pt x="3106" y="1882"/>
                  </a:lnTo>
                  <a:lnTo>
                    <a:pt x="3106" y="1882"/>
                  </a:lnTo>
                  <a:cubicBezTo>
                    <a:pt x="6107" y="1320"/>
                    <a:pt x="4797" y="759"/>
                    <a:pt x="5545" y="290"/>
                  </a:cubicBezTo>
                  <a:cubicBezTo>
                    <a:pt x="5593" y="259"/>
                    <a:pt x="5739" y="16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5380763" y="1624983"/>
              <a:ext cx="2525866" cy="868254"/>
            </a:xfrm>
            <a:custGeom>
              <a:avLst/>
              <a:gdLst/>
              <a:ahLst/>
              <a:cxnLst/>
              <a:rect l="l" t="t" r="r" b="b"/>
              <a:pathLst>
                <a:path w="57711" h="19839" extrusionOk="0">
                  <a:moveTo>
                    <a:pt x="57609" y="0"/>
                  </a:moveTo>
                  <a:cubicBezTo>
                    <a:pt x="56646" y="0"/>
                    <a:pt x="35517" y="14866"/>
                    <a:pt x="32184" y="17165"/>
                  </a:cubicBezTo>
                  <a:cubicBezTo>
                    <a:pt x="31956" y="17325"/>
                    <a:pt x="31810" y="17424"/>
                    <a:pt x="31762" y="17455"/>
                  </a:cubicBezTo>
                  <a:cubicBezTo>
                    <a:pt x="31014" y="17924"/>
                    <a:pt x="32324" y="18485"/>
                    <a:pt x="29323" y="19047"/>
                  </a:cubicBezTo>
                  <a:cubicBezTo>
                    <a:pt x="29313" y="19050"/>
                    <a:pt x="29303" y="19054"/>
                    <a:pt x="29289" y="19054"/>
                  </a:cubicBezTo>
                  <a:cubicBezTo>
                    <a:pt x="28589" y="19183"/>
                    <a:pt x="28078" y="19237"/>
                    <a:pt x="27700" y="19237"/>
                  </a:cubicBezTo>
                  <a:cubicBezTo>
                    <a:pt x="26507" y="19237"/>
                    <a:pt x="26653" y="18713"/>
                    <a:pt x="26248" y="18496"/>
                  </a:cubicBezTo>
                  <a:cubicBezTo>
                    <a:pt x="26248" y="18492"/>
                    <a:pt x="26245" y="18492"/>
                    <a:pt x="26245" y="18492"/>
                  </a:cubicBezTo>
                  <a:cubicBezTo>
                    <a:pt x="26245" y="18492"/>
                    <a:pt x="26242" y="18492"/>
                    <a:pt x="26242" y="18489"/>
                  </a:cubicBezTo>
                  <a:lnTo>
                    <a:pt x="26238" y="18489"/>
                  </a:lnTo>
                  <a:cubicBezTo>
                    <a:pt x="26235" y="18489"/>
                    <a:pt x="26235" y="18485"/>
                    <a:pt x="26231" y="18485"/>
                  </a:cubicBezTo>
                  <a:cubicBezTo>
                    <a:pt x="26228" y="18482"/>
                    <a:pt x="26224" y="18482"/>
                    <a:pt x="26221" y="18482"/>
                  </a:cubicBezTo>
                  <a:lnTo>
                    <a:pt x="26221" y="18479"/>
                  </a:lnTo>
                  <a:lnTo>
                    <a:pt x="26210" y="18479"/>
                  </a:lnTo>
                  <a:cubicBezTo>
                    <a:pt x="25370" y="18176"/>
                    <a:pt x="5739" y="14920"/>
                    <a:pt x="1018" y="14659"/>
                  </a:cubicBezTo>
                  <a:cubicBezTo>
                    <a:pt x="817" y="14645"/>
                    <a:pt x="644" y="14642"/>
                    <a:pt x="501" y="14642"/>
                  </a:cubicBezTo>
                  <a:cubicBezTo>
                    <a:pt x="178" y="14642"/>
                    <a:pt x="1" y="14669"/>
                    <a:pt x="4" y="14733"/>
                  </a:cubicBezTo>
                  <a:lnTo>
                    <a:pt x="4" y="14736"/>
                  </a:lnTo>
                  <a:cubicBezTo>
                    <a:pt x="8" y="14815"/>
                    <a:pt x="86" y="14958"/>
                    <a:pt x="228" y="15149"/>
                  </a:cubicBezTo>
                  <a:cubicBezTo>
                    <a:pt x="5042" y="15781"/>
                    <a:pt x="25694" y="18537"/>
                    <a:pt x="25881" y="19094"/>
                  </a:cubicBezTo>
                  <a:cubicBezTo>
                    <a:pt x="25898" y="19152"/>
                    <a:pt x="25932" y="19210"/>
                    <a:pt x="25976" y="19261"/>
                  </a:cubicBezTo>
                  <a:lnTo>
                    <a:pt x="25966" y="19244"/>
                  </a:lnTo>
                  <a:lnTo>
                    <a:pt x="25966" y="19244"/>
                  </a:lnTo>
                  <a:cubicBezTo>
                    <a:pt x="26245" y="19605"/>
                    <a:pt x="27051" y="19839"/>
                    <a:pt x="27939" y="19839"/>
                  </a:cubicBezTo>
                  <a:cubicBezTo>
                    <a:pt x="28371" y="19839"/>
                    <a:pt x="28820" y="19785"/>
                    <a:pt x="29239" y="19663"/>
                  </a:cubicBezTo>
                  <a:cubicBezTo>
                    <a:pt x="29242" y="19659"/>
                    <a:pt x="29248" y="19659"/>
                    <a:pt x="29256" y="19655"/>
                  </a:cubicBezTo>
                  <a:cubicBezTo>
                    <a:pt x="30660" y="19234"/>
                    <a:pt x="31902" y="18716"/>
                    <a:pt x="32208" y="17829"/>
                  </a:cubicBezTo>
                  <a:cubicBezTo>
                    <a:pt x="32480" y="17036"/>
                    <a:pt x="53040" y="3773"/>
                    <a:pt x="57711" y="926"/>
                  </a:cubicBezTo>
                  <a:cubicBezTo>
                    <a:pt x="57700" y="589"/>
                    <a:pt x="57687" y="334"/>
                    <a:pt x="57670" y="181"/>
                  </a:cubicBezTo>
                  <a:lnTo>
                    <a:pt x="57670" y="177"/>
                  </a:lnTo>
                  <a:lnTo>
                    <a:pt x="57670" y="174"/>
                  </a:lnTo>
                  <a:lnTo>
                    <a:pt x="57670" y="171"/>
                  </a:lnTo>
                  <a:lnTo>
                    <a:pt x="57670" y="168"/>
                  </a:lnTo>
                  <a:lnTo>
                    <a:pt x="57667" y="168"/>
                  </a:lnTo>
                  <a:lnTo>
                    <a:pt x="57667" y="164"/>
                  </a:lnTo>
                  <a:lnTo>
                    <a:pt x="57667" y="160"/>
                  </a:lnTo>
                  <a:lnTo>
                    <a:pt x="57667" y="157"/>
                  </a:lnTo>
                  <a:lnTo>
                    <a:pt x="57667" y="154"/>
                  </a:lnTo>
                  <a:lnTo>
                    <a:pt x="57667" y="150"/>
                  </a:lnTo>
                  <a:lnTo>
                    <a:pt x="57667" y="147"/>
                  </a:lnTo>
                  <a:lnTo>
                    <a:pt x="57667" y="143"/>
                  </a:lnTo>
                  <a:lnTo>
                    <a:pt x="57667" y="140"/>
                  </a:lnTo>
                  <a:cubicBezTo>
                    <a:pt x="57667" y="140"/>
                    <a:pt x="57662" y="140"/>
                    <a:pt x="57662" y="137"/>
                  </a:cubicBezTo>
                  <a:lnTo>
                    <a:pt x="57662" y="133"/>
                  </a:lnTo>
                  <a:lnTo>
                    <a:pt x="57662" y="127"/>
                  </a:lnTo>
                  <a:lnTo>
                    <a:pt x="57662" y="123"/>
                  </a:lnTo>
                  <a:lnTo>
                    <a:pt x="57662" y="119"/>
                  </a:lnTo>
                  <a:lnTo>
                    <a:pt x="57662" y="116"/>
                  </a:lnTo>
                  <a:lnTo>
                    <a:pt x="57662" y="113"/>
                  </a:lnTo>
                  <a:lnTo>
                    <a:pt x="57659" y="113"/>
                  </a:lnTo>
                  <a:lnTo>
                    <a:pt x="57659" y="110"/>
                  </a:lnTo>
                  <a:lnTo>
                    <a:pt x="57659" y="106"/>
                  </a:lnTo>
                  <a:lnTo>
                    <a:pt x="57659" y="102"/>
                  </a:lnTo>
                  <a:lnTo>
                    <a:pt x="57659" y="99"/>
                  </a:lnTo>
                  <a:lnTo>
                    <a:pt x="57659" y="96"/>
                  </a:lnTo>
                  <a:lnTo>
                    <a:pt x="57659" y="93"/>
                  </a:lnTo>
                  <a:lnTo>
                    <a:pt x="57656" y="89"/>
                  </a:lnTo>
                  <a:lnTo>
                    <a:pt x="57656" y="86"/>
                  </a:lnTo>
                  <a:lnTo>
                    <a:pt x="57656" y="82"/>
                  </a:lnTo>
                  <a:lnTo>
                    <a:pt x="57656" y="79"/>
                  </a:lnTo>
                  <a:lnTo>
                    <a:pt x="57656" y="75"/>
                  </a:lnTo>
                  <a:lnTo>
                    <a:pt x="57656" y="72"/>
                  </a:lnTo>
                  <a:cubicBezTo>
                    <a:pt x="57653" y="72"/>
                    <a:pt x="57653" y="72"/>
                    <a:pt x="57653" y="69"/>
                  </a:cubicBezTo>
                  <a:lnTo>
                    <a:pt x="57653" y="66"/>
                  </a:lnTo>
                  <a:lnTo>
                    <a:pt x="57653" y="61"/>
                  </a:lnTo>
                  <a:lnTo>
                    <a:pt x="57653" y="58"/>
                  </a:lnTo>
                  <a:lnTo>
                    <a:pt x="57653" y="55"/>
                  </a:lnTo>
                  <a:lnTo>
                    <a:pt x="57649" y="55"/>
                  </a:lnTo>
                  <a:lnTo>
                    <a:pt x="57649" y="52"/>
                  </a:lnTo>
                  <a:lnTo>
                    <a:pt x="57649" y="48"/>
                  </a:lnTo>
                  <a:lnTo>
                    <a:pt x="57649" y="45"/>
                  </a:lnTo>
                  <a:lnTo>
                    <a:pt x="57649" y="41"/>
                  </a:lnTo>
                  <a:cubicBezTo>
                    <a:pt x="57649" y="41"/>
                    <a:pt x="57646" y="41"/>
                    <a:pt x="57646" y="38"/>
                  </a:cubicBezTo>
                  <a:lnTo>
                    <a:pt x="57646" y="35"/>
                  </a:lnTo>
                  <a:lnTo>
                    <a:pt x="57646" y="31"/>
                  </a:lnTo>
                  <a:lnTo>
                    <a:pt x="57646" y="28"/>
                  </a:lnTo>
                  <a:lnTo>
                    <a:pt x="57642" y="28"/>
                  </a:lnTo>
                  <a:lnTo>
                    <a:pt x="57642" y="25"/>
                  </a:lnTo>
                  <a:lnTo>
                    <a:pt x="57642" y="21"/>
                  </a:lnTo>
                  <a:cubicBezTo>
                    <a:pt x="57642" y="21"/>
                    <a:pt x="57639" y="21"/>
                    <a:pt x="57639" y="17"/>
                  </a:cubicBezTo>
                  <a:lnTo>
                    <a:pt x="57639" y="14"/>
                  </a:lnTo>
                  <a:cubicBezTo>
                    <a:pt x="57636" y="8"/>
                    <a:pt x="57622" y="0"/>
                    <a:pt x="57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6879438" y="3072096"/>
              <a:ext cx="5690" cy="219"/>
            </a:xfrm>
            <a:custGeom>
              <a:avLst/>
              <a:gdLst/>
              <a:ahLst/>
              <a:cxnLst/>
              <a:rect l="l" t="t" r="r" b="b"/>
              <a:pathLst>
                <a:path w="130" h="5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1"/>
                    <a:pt x="65" y="5"/>
                    <a:pt x="99" y="5"/>
                  </a:cubicBezTo>
                  <a:lnTo>
                    <a:pt x="129" y="5"/>
                  </a:lnTo>
                  <a:lnTo>
                    <a:pt x="129" y="5"/>
                  </a:lnTo>
                  <a:lnTo>
                    <a:pt x="99" y="5"/>
                  </a:lnTo>
                  <a:cubicBezTo>
                    <a:pt x="65" y="5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6885084" y="3067500"/>
              <a:ext cx="39785" cy="4814"/>
            </a:xfrm>
            <a:custGeom>
              <a:avLst/>
              <a:gdLst/>
              <a:ahLst/>
              <a:cxnLst/>
              <a:rect l="l" t="t" r="r" b="b"/>
              <a:pathLst>
                <a:path w="909" h="110" extrusionOk="0">
                  <a:moveTo>
                    <a:pt x="909" y="0"/>
                  </a:moveTo>
                  <a:cubicBezTo>
                    <a:pt x="504" y="75"/>
                    <a:pt x="212" y="106"/>
                    <a:pt x="0" y="110"/>
                  </a:cubicBezTo>
                  <a:cubicBezTo>
                    <a:pt x="212" y="106"/>
                    <a:pt x="504" y="79"/>
                    <a:pt x="909" y="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6517659" y="2405262"/>
              <a:ext cx="524116" cy="667022"/>
            </a:xfrm>
            <a:custGeom>
              <a:avLst/>
              <a:gdLst/>
              <a:ahLst/>
              <a:cxnLst/>
              <a:rect l="l" t="t" r="r" b="b"/>
              <a:pathLst>
                <a:path w="11975" h="15241" extrusionOk="0">
                  <a:moveTo>
                    <a:pt x="6232" y="1"/>
                  </a:moveTo>
                  <a:cubicBezTo>
                    <a:pt x="5926" y="888"/>
                    <a:pt x="4684" y="1406"/>
                    <a:pt x="3280" y="1827"/>
                  </a:cubicBezTo>
                  <a:cubicBezTo>
                    <a:pt x="3272" y="1831"/>
                    <a:pt x="3269" y="1831"/>
                    <a:pt x="3263" y="1835"/>
                  </a:cubicBezTo>
                  <a:cubicBezTo>
                    <a:pt x="2844" y="1957"/>
                    <a:pt x="2391" y="2015"/>
                    <a:pt x="1963" y="2015"/>
                  </a:cubicBezTo>
                  <a:cubicBezTo>
                    <a:pt x="1085" y="2015"/>
                    <a:pt x="289" y="1783"/>
                    <a:pt x="0" y="1433"/>
                  </a:cubicBezTo>
                  <a:lnTo>
                    <a:pt x="0" y="1433"/>
                  </a:lnTo>
                  <a:lnTo>
                    <a:pt x="7847" y="15101"/>
                  </a:lnTo>
                  <a:lnTo>
                    <a:pt x="7892" y="15149"/>
                  </a:lnTo>
                  <a:cubicBezTo>
                    <a:pt x="7929" y="15175"/>
                    <a:pt x="8001" y="15206"/>
                    <a:pt x="8137" y="15227"/>
                  </a:cubicBezTo>
                  <a:cubicBezTo>
                    <a:pt x="8174" y="15230"/>
                    <a:pt x="8219" y="15233"/>
                    <a:pt x="8266" y="15237"/>
                  </a:cubicBezTo>
                  <a:cubicBezTo>
                    <a:pt x="8296" y="15237"/>
                    <a:pt x="8331" y="15241"/>
                    <a:pt x="8365" y="15241"/>
                  </a:cubicBezTo>
                  <a:lnTo>
                    <a:pt x="8395" y="15241"/>
                  </a:lnTo>
                  <a:cubicBezTo>
                    <a:pt x="8607" y="15237"/>
                    <a:pt x="8899" y="15206"/>
                    <a:pt x="9304" y="15131"/>
                  </a:cubicBezTo>
                  <a:cubicBezTo>
                    <a:pt x="9484" y="15098"/>
                    <a:pt x="9684" y="15057"/>
                    <a:pt x="9913" y="15002"/>
                  </a:cubicBezTo>
                  <a:cubicBezTo>
                    <a:pt x="11903" y="14526"/>
                    <a:pt x="11974" y="13883"/>
                    <a:pt x="11974" y="13795"/>
                  </a:cubicBezTo>
                  <a:lnTo>
                    <a:pt x="11974" y="13781"/>
                  </a:lnTo>
                  <a:lnTo>
                    <a:pt x="62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6517177" y="2467192"/>
              <a:ext cx="143251" cy="26259"/>
            </a:xfrm>
            <a:custGeom>
              <a:avLst/>
              <a:gdLst/>
              <a:ahLst/>
              <a:cxnLst/>
              <a:rect l="l" t="t" r="r" b="b"/>
              <a:pathLst>
                <a:path w="3273" h="600" extrusionOk="0">
                  <a:moveTo>
                    <a:pt x="1" y="1"/>
                  </a:moveTo>
                  <a:lnTo>
                    <a:pt x="11" y="18"/>
                  </a:lnTo>
                  <a:cubicBezTo>
                    <a:pt x="300" y="368"/>
                    <a:pt x="1096" y="600"/>
                    <a:pt x="1974" y="600"/>
                  </a:cubicBezTo>
                  <a:cubicBezTo>
                    <a:pt x="2402" y="600"/>
                    <a:pt x="2854" y="542"/>
                    <a:pt x="3273" y="420"/>
                  </a:cubicBezTo>
                  <a:lnTo>
                    <a:pt x="3273" y="420"/>
                  </a:lnTo>
                  <a:cubicBezTo>
                    <a:pt x="2854" y="542"/>
                    <a:pt x="2405" y="596"/>
                    <a:pt x="1974" y="596"/>
                  </a:cubicBezTo>
                  <a:cubicBezTo>
                    <a:pt x="1086" y="596"/>
                    <a:pt x="280" y="362"/>
                    <a:pt x="1" y="1"/>
                  </a:cubicBezTo>
                  <a:close/>
                </a:path>
              </a:pathLst>
            </a:custGeom>
            <a:solidFill>
              <a:srgbClr val="5B4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6658195" y="1938049"/>
              <a:ext cx="358368" cy="242940"/>
            </a:xfrm>
            <a:custGeom>
              <a:avLst/>
              <a:gdLst/>
              <a:ahLst/>
              <a:cxnLst/>
              <a:rect l="l" t="t" r="r" b="b"/>
              <a:pathLst>
                <a:path w="8188" h="5551" extrusionOk="0">
                  <a:moveTo>
                    <a:pt x="4618" y="0"/>
                  </a:moveTo>
                  <a:cubicBezTo>
                    <a:pt x="3340" y="0"/>
                    <a:pt x="1926" y="298"/>
                    <a:pt x="1174" y="1226"/>
                  </a:cubicBezTo>
                  <a:cubicBezTo>
                    <a:pt x="0" y="2682"/>
                    <a:pt x="827" y="5373"/>
                    <a:pt x="1851" y="5481"/>
                  </a:cubicBezTo>
                  <a:cubicBezTo>
                    <a:pt x="1892" y="5486"/>
                    <a:pt x="1931" y="5488"/>
                    <a:pt x="1968" y="5488"/>
                  </a:cubicBezTo>
                  <a:cubicBezTo>
                    <a:pt x="2597" y="5488"/>
                    <a:pt x="2588" y="4855"/>
                    <a:pt x="2532" y="4496"/>
                  </a:cubicBezTo>
                  <a:lnTo>
                    <a:pt x="2532" y="4496"/>
                  </a:lnTo>
                  <a:cubicBezTo>
                    <a:pt x="2626" y="4871"/>
                    <a:pt x="2857" y="5551"/>
                    <a:pt x="3298" y="5551"/>
                  </a:cubicBezTo>
                  <a:cubicBezTo>
                    <a:pt x="3372" y="5551"/>
                    <a:pt x="3452" y="5532"/>
                    <a:pt x="3538" y="5488"/>
                  </a:cubicBezTo>
                  <a:cubicBezTo>
                    <a:pt x="4261" y="5125"/>
                    <a:pt x="4044" y="4023"/>
                    <a:pt x="4001" y="3832"/>
                  </a:cubicBezTo>
                  <a:lnTo>
                    <a:pt x="4001" y="3832"/>
                  </a:lnTo>
                  <a:cubicBezTo>
                    <a:pt x="4044" y="4003"/>
                    <a:pt x="4301" y="4894"/>
                    <a:pt x="4966" y="4894"/>
                  </a:cubicBezTo>
                  <a:cubicBezTo>
                    <a:pt x="5029" y="4894"/>
                    <a:pt x="5096" y="4886"/>
                    <a:pt x="5167" y="4869"/>
                  </a:cubicBezTo>
                  <a:cubicBezTo>
                    <a:pt x="5921" y="4680"/>
                    <a:pt x="5902" y="3592"/>
                    <a:pt x="5878" y="3254"/>
                  </a:cubicBezTo>
                  <a:lnTo>
                    <a:pt x="5878" y="3254"/>
                  </a:lnTo>
                  <a:cubicBezTo>
                    <a:pt x="5909" y="3527"/>
                    <a:pt x="6035" y="4264"/>
                    <a:pt x="6481" y="4264"/>
                  </a:cubicBezTo>
                  <a:cubicBezTo>
                    <a:pt x="6556" y="4264"/>
                    <a:pt x="6641" y="4243"/>
                    <a:pt x="6735" y="4195"/>
                  </a:cubicBezTo>
                  <a:cubicBezTo>
                    <a:pt x="7518" y="3804"/>
                    <a:pt x="8188" y="675"/>
                    <a:pt x="6511" y="226"/>
                  </a:cubicBezTo>
                  <a:cubicBezTo>
                    <a:pt x="6020" y="96"/>
                    <a:pt x="5341" y="0"/>
                    <a:pt x="4618" y="0"/>
                  </a:cubicBez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6756758" y="2027683"/>
              <a:ext cx="10023" cy="96546"/>
            </a:xfrm>
            <a:custGeom>
              <a:avLst/>
              <a:gdLst/>
              <a:ahLst/>
              <a:cxnLst/>
              <a:rect l="l" t="t" r="r" b="b"/>
              <a:pathLst>
                <a:path w="229" h="2206" extrusionOk="0">
                  <a:moveTo>
                    <a:pt x="112" y="1"/>
                  </a:moveTo>
                  <a:cubicBezTo>
                    <a:pt x="85" y="93"/>
                    <a:pt x="62" y="181"/>
                    <a:pt x="48" y="274"/>
                  </a:cubicBezTo>
                  <a:cubicBezTo>
                    <a:pt x="31" y="365"/>
                    <a:pt x="17" y="457"/>
                    <a:pt x="10" y="552"/>
                  </a:cubicBezTo>
                  <a:cubicBezTo>
                    <a:pt x="4" y="644"/>
                    <a:pt x="1" y="736"/>
                    <a:pt x="1" y="831"/>
                  </a:cubicBezTo>
                  <a:cubicBezTo>
                    <a:pt x="1" y="923"/>
                    <a:pt x="4" y="1018"/>
                    <a:pt x="10" y="1110"/>
                  </a:cubicBezTo>
                  <a:cubicBezTo>
                    <a:pt x="24" y="1297"/>
                    <a:pt x="51" y="1481"/>
                    <a:pt x="85" y="1665"/>
                  </a:cubicBezTo>
                  <a:cubicBezTo>
                    <a:pt x="121" y="1839"/>
                    <a:pt x="162" y="2009"/>
                    <a:pt x="219" y="2177"/>
                  </a:cubicBezTo>
                  <a:lnTo>
                    <a:pt x="219" y="2177"/>
                  </a:lnTo>
                  <a:cubicBezTo>
                    <a:pt x="192" y="2097"/>
                    <a:pt x="171" y="2015"/>
                    <a:pt x="150" y="1937"/>
                  </a:cubicBezTo>
                  <a:cubicBezTo>
                    <a:pt x="130" y="1845"/>
                    <a:pt x="109" y="1756"/>
                    <a:pt x="92" y="1665"/>
                  </a:cubicBezTo>
                  <a:cubicBezTo>
                    <a:pt x="54" y="1481"/>
                    <a:pt x="31" y="1297"/>
                    <a:pt x="17" y="1110"/>
                  </a:cubicBezTo>
                  <a:cubicBezTo>
                    <a:pt x="10" y="1018"/>
                    <a:pt x="7" y="923"/>
                    <a:pt x="4" y="831"/>
                  </a:cubicBezTo>
                  <a:cubicBezTo>
                    <a:pt x="4" y="739"/>
                    <a:pt x="7" y="644"/>
                    <a:pt x="14" y="552"/>
                  </a:cubicBezTo>
                  <a:cubicBezTo>
                    <a:pt x="27" y="365"/>
                    <a:pt x="62" y="181"/>
                    <a:pt x="112" y="1"/>
                  </a:cubicBezTo>
                  <a:close/>
                  <a:moveTo>
                    <a:pt x="219" y="2177"/>
                  </a:moveTo>
                  <a:lnTo>
                    <a:pt x="219" y="2177"/>
                  </a:lnTo>
                  <a:cubicBezTo>
                    <a:pt x="222" y="2186"/>
                    <a:pt x="225" y="2196"/>
                    <a:pt x="228" y="2205"/>
                  </a:cubicBezTo>
                  <a:cubicBezTo>
                    <a:pt x="225" y="2196"/>
                    <a:pt x="222" y="2186"/>
                    <a:pt x="219" y="2177"/>
                  </a:cubicBezTo>
                  <a:close/>
                </a:path>
              </a:pathLst>
            </a:custGeom>
            <a:solidFill>
              <a:srgbClr val="30090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6826567" y="2018492"/>
              <a:ext cx="10023" cy="96502"/>
            </a:xfrm>
            <a:custGeom>
              <a:avLst/>
              <a:gdLst/>
              <a:ahLst/>
              <a:cxnLst/>
              <a:rect l="l" t="t" r="r" b="b"/>
              <a:pathLst>
                <a:path w="229" h="2205" extrusionOk="0">
                  <a:moveTo>
                    <a:pt x="113" y="0"/>
                  </a:moveTo>
                  <a:lnTo>
                    <a:pt x="113" y="0"/>
                  </a:lnTo>
                  <a:cubicBezTo>
                    <a:pt x="86" y="92"/>
                    <a:pt x="65" y="181"/>
                    <a:pt x="48" y="272"/>
                  </a:cubicBezTo>
                  <a:cubicBezTo>
                    <a:pt x="31" y="364"/>
                    <a:pt x="18" y="456"/>
                    <a:pt x="11" y="551"/>
                  </a:cubicBezTo>
                  <a:cubicBezTo>
                    <a:pt x="4" y="643"/>
                    <a:pt x="1" y="735"/>
                    <a:pt x="1" y="831"/>
                  </a:cubicBezTo>
                  <a:cubicBezTo>
                    <a:pt x="1" y="922"/>
                    <a:pt x="4" y="1018"/>
                    <a:pt x="11" y="1109"/>
                  </a:cubicBezTo>
                  <a:cubicBezTo>
                    <a:pt x="24" y="1296"/>
                    <a:pt x="51" y="1480"/>
                    <a:pt x="86" y="1663"/>
                  </a:cubicBezTo>
                  <a:cubicBezTo>
                    <a:pt x="123" y="1847"/>
                    <a:pt x="171" y="2027"/>
                    <a:pt x="229" y="2205"/>
                  </a:cubicBezTo>
                  <a:cubicBezTo>
                    <a:pt x="202" y="2116"/>
                    <a:pt x="174" y="2024"/>
                    <a:pt x="153" y="1936"/>
                  </a:cubicBezTo>
                  <a:cubicBezTo>
                    <a:pt x="130" y="1844"/>
                    <a:pt x="109" y="1756"/>
                    <a:pt x="92" y="1663"/>
                  </a:cubicBezTo>
                  <a:cubicBezTo>
                    <a:pt x="55" y="1480"/>
                    <a:pt x="31" y="1296"/>
                    <a:pt x="18" y="1109"/>
                  </a:cubicBezTo>
                  <a:cubicBezTo>
                    <a:pt x="11" y="1018"/>
                    <a:pt x="7" y="922"/>
                    <a:pt x="7" y="831"/>
                  </a:cubicBezTo>
                  <a:cubicBezTo>
                    <a:pt x="4" y="735"/>
                    <a:pt x="7" y="643"/>
                    <a:pt x="14" y="551"/>
                  </a:cubicBezTo>
                  <a:cubicBezTo>
                    <a:pt x="31" y="364"/>
                    <a:pt x="62" y="181"/>
                    <a:pt x="113" y="0"/>
                  </a:cubicBezTo>
                  <a:close/>
                </a:path>
              </a:pathLst>
            </a:custGeom>
            <a:solidFill>
              <a:srgbClr val="30090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6905348" y="2005231"/>
              <a:ext cx="9716" cy="70899"/>
            </a:xfrm>
            <a:custGeom>
              <a:avLst/>
              <a:gdLst/>
              <a:ahLst/>
              <a:cxnLst/>
              <a:rect l="l" t="t" r="r" b="b"/>
              <a:pathLst>
                <a:path w="222" h="1620" extrusionOk="0">
                  <a:moveTo>
                    <a:pt x="0" y="0"/>
                  </a:moveTo>
                  <a:lnTo>
                    <a:pt x="24" y="201"/>
                  </a:lnTo>
                  <a:lnTo>
                    <a:pt x="51" y="405"/>
                  </a:lnTo>
                  <a:lnTo>
                    <a:pt x="105" y="810"/>
                  </a:lnTo>
                  <a:lnTo>
                    <a:pt x="163" y="1215"/>
                  </a:lnTo>
                  <a:lnTo>
                    <a:pt x="190" y="1415"/>
                  </a:lnTo>
                  <a:lnTo>
                    <a:pt x="221" y="1619"/>
                  </a:lnTo>
                  <a:lnTo>
                    <a:pt x="194" y="1415"/>
                  </a:lnTo>
                  <a:lnTo>
                    <a:pt x="167" y="1215"/>
                  </a:lnTo>
                  <a:lnTo>
                    <a:pt x="112" y="810"/>
                  </a:lnTo>
                  <a:lnTo>
                    <a:pt x="58" y="405"/>
                  </a:lnTo>
                  <a:lnTo>
                    <a:pt x="27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090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6748093" y="1938705"/>
              <a:ext cx="166973" cy="22495"/>
            </a:xfrm>
            <a:custGeom>
              <a:avLst/>
              <a:gdLst/>
              <a:ahLst/>
              <a:cxnLst/>
              <a:rect l="l" t="t" r="r" b="b"/>
              <a:pathLst>
                <a:path w="3815" h="514" extrusionOk="0">
                  <a:moveTo>
                    <a:pt x="2725" y="0"/>
                  </a:moveTo>
                  <a:cubicBezTo>
                    <a:pt x="2685" y="0"/>
                    <a:pt x="2644" y="4"/>
                    <a:pt x="2603" y="4"/>
                  </a:cubicBezTo>
                  <a:cubicBezTo>
                    <a:pt x="2525" y="4"/>
                    <a:pt x="2444" y="10"/>
                    <a:pt x="2362" y="13"/>
                  </a:cubicBezTo>
                  <a:cubicBezTo>
                    <a:pt x="2202" y="24"/>
                    <a:pt x="2039" y="34"/>
                    <a:pt x="1879" y="54"/>
                  </a:cubicBezTo>
                  <a:cubicBezTo>
                    <a:pt x="1719" y="75"/>
                    <a:pt x="1559" y="98"/>
                    <a:pt x="1399" y="126"/>
                  </a:cubicBezTo>
                  <a:cubicBezTo>
                    <a:pt x="1239" y="153"/>
                    <a:pt x="1083" y="187"/>
                    <a:pt x="926" y="225"/>
                  </a:cubicBezTo>
                  <a:cubicBezTo>
                    <a:pt x="610" y="302"/>
                    <a:pt x="301" y="395"/>
                    <a:pt x="1" y="514"/>
                  </a:cubicBezTo>
                  <a:cubicBezTo>
                    <a:pt x="150" y="456"/>
                    <a:pt x="304" y="404"/>
                    <a:pt x="457" y="357"/>
                  </a:cubicBezTo>
                  <a:cubicBezTo>
                    <a:pt x="613" y="310"/>
                    <a:pt x="770" y="269"/>
                    <a:pt x="926" y="231"/>
                  </a:cubicBezTo>
                  <a:cubicBezTo>
                    <a:pt x="1083" y="194"/>
                    <a:pt x="1243" y="159"/>
                    <a:pt x="1399" y="133"/>
                  </a:cubicBezTo>
                  <a:cubicBezTo>
                    <a:pt x="1559" y="102"/>
                    <a:pt x="1719" y="82"/>
                    <a:pt x="1879" y="62"/>
                  </a:cubicBezTo>
                  <a:cubicBezTo>
                    <a:pt x="2042" y="41"/>
                    <a:pt x="2202" y="27"/>
                    <a:pt x="2362" y="17"/>
                  </a:cubicBezTo>
                  <a:cubicBezTo>
                    <a:pt x="2444" y="13"/>
                    <a:pt x="2525" y="10"/>
                    <a:pt x="2603" y="10"/>
                  </a:cubicBezTo>
                  <a:cubicBezTo>
                    <a:pt x="2644" y="7"/>
                    <a:pt x="2685" y="7"/>
                    <a:pt x="2725" y="7"/>
                  </a:cubicBezTo>
                  <a:lnTo>
                    <a:pt x="2848" y="7"/>
                  </a:lnTo>
                  <a:cubicBezTo>
                    <a:pt x="2889" y="7"/>
                    <a:pt x="2926" y="7"/>
                    <a:pt x="2967" y="10"/>
                  </a:cubicBezTo>
                  <a:cubicBezTo>
                    <a:pt x="3008" y="10"/>
                    <a:pt x="3049" y="10"/>
                    <a:pt x="3089" y="13"/>
                  </a:cubicBezTo>
                  <a:cubicBezTo>
                    <a:pt x="3171" y="17"/>
                    <a:pt x="3249" y="21"/>
                    <a:pt x="3331" y="27"/>
                  </a:cubicBezTo>
                  <a:cubicBezTo>
                    <a:pt x="3494" y="37"/>
                    <a:pt x="3654" y="57"/>
                    <a:pt x="3814" y="82"/>
                  </a:cubicBezTo>
                  <a:cubicBezTo>
                    <a:pt x="3494" y="31"/>
                    <a:pt x="3171" y="4"/>
                    <a:pt x="2848" y="4"/>
                  </a:cubicBezTo>
                  <a:lnTo>
                    <a:pt x="2725" y="0"/>
                  </a:lnTo>
                  <a:close/>
                </a:path>
              </a:pathLst>
            </a:custGeom>
            <a:solidFill>
              <a:srgbClr val="30090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4647226" y="1630060"/>
              <a:ext cx="586353" cy="344956"/>
            </a:xfrm>
            <a:custGeom>
              <a:avLst/>
              <a:gdLst/>
              <a:ahLst/>
              <a:cxnLst/>
              <a:rect l="l" t="t" r="r" b="b"/>
              <a:pathLst>
                <a:path w="13397" h="7882" extrusionOk="0">
                  <a:moveTo>
                    <a:pt x="12060" y="0"/>
                  </a:moveTo>
                  <a:cubicBezTo>
                    <a:pt x="12060" y="0"/>
                    <a:pt x="10488" y="1752"/>
                    <a:pt x="10094" y="2280"/>
                  </a:cubicBezTo>
                  <a:cubicBezTo>
                    <a:pt x="9702" y="2807"/>
                    <a:pt x="8049" y="3558"/>
                    <a:pt x="7420" y="3953"/>
                  </a:cubicBezTo>
                  <a:cubicBezTo>
                    <a:pt x="6791" y="4344"/>
                    <a:pt x="6872" y="5436"/>
                    <a:pt x="6872" y="5436"/>
                  </a:cubicBezTo>
                  <a:cubicBezTo>
                    <a:pt x="6872" y="5436"/>
                    <a:pt x="6634" y="4895"/>
                    <a:pt x="5926" y="4695"/>
                  </a:cubicBezTo>
                  <a:cubicBezTo>
                    <a:pt x="5716" y="4635"/>
                    <a:pt x="5443" y="4614"/>
                    <a:pt x="5141" y="4614"/>
                  </a:cubicBezTo>
                  <a:cubicBezTo>
                    <a:pt x="4826" y="4614"/>
                    <a:pt x="4479" y="4636"/>
                    <a:pt x="4137" y="4657"/>
                  </a:cubicBezTo>
                  <a:cubicBezTo>
                    <a:pt x="3800" y="4679"/>
                    <a:pt x="3466" y="4700"/>
                    <a:pt x="3173" y="4700"/>
                  </a:cubicBezTo>
                  <a:cubicBezTo>
                    <a:pt x="3092" y="4700"/>
                    <a:pt x="3014" y="4698"/>
                    <a:pt x="2940" y="4695"/>
                  </a:cubicBezTo>
                  <a:cubicBezTo>
                    <a:pt x="2076" y="4650"/>
                    <a:pt x="1" y="3953"/>
                    <a:pt x="1" y="3953"/>
                  </a:cubicBezTo>
                  <a:lnTo>
                    <a:pt x="1" y="3953"/>
                  </a:lnTo>
                  <a:lnTo>
                    <a:pt x="365" y="5902"/>
                  </a:lnTo>
                  <a:lnTo>
                    <a:pt x="7743" y="7882"/>
                  </a:lnTo>
                  <a:lnTo>
                    <a:pt x="13396" y="2280"/>
                  </a:lnTo>
                  <a:lnTo>
                    <a:pt x="12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4625167" y="1630060"/>
              <a:ext cx="721857" cy="516777"/>
            </a:xfrm>
            <a:custGeom>
              <a:avLst/>
              <a:gdLst/>
              <a:ahLst/>
              <a:cxnLst/>
              <a:rect l="l" t="t" r="r" b="b"/>
              <a:pathLst>
                <a:path w="16493" h="11808" extrusionOk="0">
                  <a:moveTo>
                    <a:pt x="13823" y="0"/>
                  </a:moveTo>
                  <a:lnTo>
                    <a:pt x="7689" y="5926"/>
                  </a:lnTo>
                  <a:lnTo>
                    <a:pt x="1" y="4797"/>
                  </a:lnTo>
                  <a:lnTo>
                    <a:pt x="5015" y="11185"/>
                  </a:lnTo>
                  <a:lnTo>
                    <a:pt x="11383" y="11808"/>
                  </a:lnTo>
                  <a:lnTo>
                    <a:pt x="16492" y="7086"/>
                  </a:lnTo>
                  <a:lnTo>
                    <a:pt x="138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4654973" y="1844431"/>
              <a:ext cx="306766" cy="44990"/>
            </a:xfrm>
            <a:custGeom>
              <a:avLst/>
              <a:gdLst/>
              <a:ahLst/>
              <a:cxnLst/>
              <a:rect l="l" t="t" r="r" b="b"/>
              <a:pathLst>
                <a:path w="7009" h="1028" extrusionOk="0">
                  <a:moveTo>
                    <a:pt x="1" y="1"/>
                  </a:moveTo>
                  <a:lnTo>
                    <a:pt x="1" y="1"/>
                  </a:lnTo>
                  <a:lnTo>
                    <a:pt x="7008" y="1028"/>
                  </a:lnTo>
                  <a:close/>
                </a:path>
              </a:pathLst>
            </a:custGeom>
            <a:solidFill>
              <a:srgbClr val="C5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4625167" y="1839967"/>
              <a:ext cx="498249" cy="306880"/>
            </a:xfrm>
            <a:custGeom>
              <a:avLst/>
              <a:gdLst/>
              <a:ahLst/>
              <a:cxnLst/>
              <a:rect l="l" t="t" r="r" b="b"/>
              <a:pathLst>
                <a:path w="11384" h="7012" extrusionOk="0">
                  <a:moveTo>
                    <a:pt x="1" y="1"/>
                  </a:moveTo>
                  <a:lnTo>
                    <a:pt x="5015" y="6389"/>
                  </a:lnTo>
                  <a:lnTo>
                    <a:pt x="11383" y="7012"/>
                  </a:lnTo>
                  <a:cubicBezTo>
                    <a:pt x="11383" y="7012"/>
                    <a:pt x="8216" y="1208"/>
                    <a:pt x="7689" y="1130"/>
                  </a:cubicBezTo>
                  <a:lnTo>
                    <a:pt x="682" y="1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7806951" y="429312"/>
              <a:ext cx="679709" cy="364913"/>
            </a:xfrm>
            <a:custGeom>
              <a:avLst/>
              <a:gdLst/>
              <a:ahLst/>
              <a:cxnLst/>
              <a:rect l="l" t="t" r="r" b="b"/>
              <a:pathLst>
                <a:path w="15530" h="8338" extrusionOk="0">
                  <a:moveTo>
                    <a:pt x="15036" y="1"/>
                  </a:moveTo>
                  <a:cubicBezTo>
                    <a:pt x="15036" y="1"/>
                    <a:pt x="12617" y="1776"/>
                    <a:pt x="11975" y="2321"/>
                  </a:cubicBezTo>
                  <a:cubicBezTo>
                    <a:pt x="11331" y="2868"/>
                    <a:pt x="9243" y="3508"/>
                    <a:pt x="8406" y="3872"/>
                  </a:cubicBezTo>
                  <a:cubicBezTo>
                    <a:pt x="7566" y="4239"/>
                    <a:pt x="7199" y="5477"/>
                    <a:pt x="7199" y="5477"/>
                  </a:cubicBezTo>
                  <a:cubicBezTo>
                    <a:pt x="7199" y="5477"/>
                    <a:pt x="7168" y="4838"/>
                    <a:pt x="6488" y="4525"/>
                  </a:cubicBezTo>
                  <a:cubicBezTo>
                    <a:pt x="5811" y="4208"/>
                    <a:pt x="4185" y="4307"/>
                    <a:pt x="3273" y="4150"/>
                  </a:cubicBezTo>
                  <a:cubicBezTo>
                    <a:pt x="2362" y="3995"/>
                    <a:pt x="416" y="2950"/>
                    <a:pt x="416" y="2950"/>
                  </a:cubicBezTo>
                  <a:lnTo>
                    <a:pt x="1" y="5191"/>
                  </a:lnTo>
                  <a:lnTo>
                    <a:pt x="7124" y="8338"/>
                  </a:lnTo>
                  <a:lnTo>
                    <a:pt x="15529" y="2732"/>
                  </a:lnTo>
                  <a:lnTo>
                    <a:pt x="15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7786118" y="436183"/>
              <a:ext cx="738183" cy="568420"/>
            </a:xfrm>
            <a:custGeom>
              <a:avLst/>
              <a:gdLst/>
              <a:ahLst/>
              <a:cxnLst/>
              <a:rect l="l" t="t" r="r" b="b"/>
              <a:pathLst>
                <a:path w="16866" h="12988" extrusionOk="0">
                  <a:moveTo>
                    <a:pt x="16866" y="0"/>
                  </a:moveTo>
                  <a:lnTo>
                    <a:pt x="7811" y="5909"/>
                  </a:lnTo>
                  <a:lnTo>
                    <a:pt x="1" y="3684"/>
                  </a:lnTo>
                  <a:lnTo>
                    <a:pt x="2756" y="11495"/>
                  </a:lnTo>
                  <a:lnTo>
                    <a:pt x="9355" y="12988"/>
                  </a:lnTo>
                  <a:lnTo>
                    <a:pt x="16812" y="8307"/>
                  </a:lnTo>
                  <a:lnTo>
                    <a:pt x="168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7786118" y="597421"/>
              <a:ext cx="409445" cy="407190"/>
            </a:xfrm>
            <a:custGeom>
              <a:avLst/>
              <a:gdLst/>
              <a:ahLst/>
              <a:cxnLst/>
              <a:rect l="l" t="t" r="r" b="b"/>
              <a:pathLst>
                <a:path w="9355" h="9304" extrusionOk="0">
                  <a:moveTo>
                    <a:pt x="1" y="0"/>
                  </a:moveTo>
                  <a:lnTo>
                    <a:pt x="2756" y="7811"/>
                  </a:lnTo>
                  <a:lnTo>
                    <a:pt x="9355" y="9304"/>
                  </a:lnTo>
                  <a:cubicBezTo>
                    <a:pt x="9355" y="9304"/>
                    <a:pt x="8348" y="2378"/>
                    <a:pt x="7811" y="2225"/>
                  </a:cubicBezTo>
                  <a:lnTo>
                    <a:pt x="691" y="1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7865336" y="480082"/>
              <a:ext cx="262693" cy="214711"/>
            </a:xfrm>
            <a:custGeom>
              <a:avLst/>
              <a:gdLst/>
              <a:ahLst/>
              <a:cxnLst/>
              <a:rect l="l" t="t" r="r" b="b"/>
              <a:pathLst>
                <a:path w="6002" h="4906" extrusionOk="0">
                  <a:moveTo>
                    <a:pt x="1" y="1"/>
                  </a:moveTo>
                  <a:lnTo>
                    <a:pt x="170" y="2549"/>
                  </a:lnTo>
                  <a:lnTo>
                    <a:pt x="6001" y="4906"/>
                  </a:lnTo>
                  <a:cubicBezTo>
                    <a:pt x="6001" y="4906"/>
                    <a:pt x="5684" y="3810"/>
                    <a:pt x="5474" y="3048"/>
                  </a:cubicBezTo>
                  <a:cubicBezTo>
                    <a:pt x="5262" y="2290"/>
                    <a:pt x="2735" y="1896"/>
                    <a:pt x="1868" y="1651"/>
                  </a:cubicBezTo>
                  <a:cubicBezTo>
                    <a:pt x="1001" y="140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8121987" y="358147"/>
              <a:ext cx="264487" cy="310907"/>
            </a:xfrm>
            <a:custGeom>
              <a:avLst/>
              <a:gdLst/>
              <a:ahLst/>
              <a:cxnLst/>
              <a:rect l="l" t="t" r="r" b="b"/>
              <a:pathLst>
                <a:path w="6043" h="7104" extrusionOk="0">
                  <a:moveTo>
                    <a:pt x="4273" y="0"/>
                  </a:moveTo>
                  <a:lnTo>
                    <a:pt x="4852" y="1481"/>
                  </a:lnTo>
                  <a:cubicBezTo>
                    <a:pt x="4800" y="3032"/>
                    <a:pt x="1310" y="4205"/>
                    <a:pt x="820" y="4542"/>
                  </a:cubicBezTo>
                  <a:cubicBezTo>
                    <a:pt x="331" y="4878"/>
                    <a:pt x="1" y="7103"/>
                    <a:pt x="1" y="7103"/>
                  </a:cubicBezTo>
                  <a:cubicBezTo>
                    <a:pt x="1" y="7103"/>
                    <a:pt x="5926" y="3913"/>
                    <a:pt x="5984" y="3294"/>
                  </a:cubicBezTo>
                  <a:cubicBezTo>
                    <a:pt x="6042" y="2674"/>
                    <a:pt x="4273" y="1"/>
                    <a:pt x="4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8499055" y="2627403"/>
              <a:ext cx="243479" cy="138516"/>
            </a:xfrm>
            <a:custGeom>
              <a:avLst/>
              <a:gdLst/>
              <a:ahLst/>
              <a:cxnLst/>
              <a:rect l="l" t="t" r="r" b="b"/>
              <a:pathLst>
                <a:path w="5563" h="3165" extrusionOk="0">
                  <a:moveTo>
                    <a:pt x="5396" y="0"/>
                  </a:moveTo>
                  <a:cubicBezTo>
                    <a:pt x="5396" y="0"/>
                    <a:pt x="4685" y="586"/>
                    <a:pt x="4604" y="589"/>
                  </a:cubicBezTo>
                  <a:cubicBezTo>
                    <a:pt x="4525" y="592"/>
                    <a:pt x="3403" y="827"/>
                    <a:pt x="3246" y="902"/>
                  </a:cubicBezTo>
                  <a:cubicBezTo>
                    <a:pt x="3090" y="974"/>
                    <a:pt x="2852" y="1671"/>
                    <a:pt x="2852" y="1671"/>
                  </a:cubicBezTo>
                  <a:cubicBezTo>
                    <a:pt x="2852" y="1671"/>
                    <a:pt x="2314" y="1194"/>
                    <a:pt x="2175" y="1092"/>
                  </a:cubicBezTo>
                  <a:cubicBezTo>
                    <a:pt x="2147" y="1072"/>
                    <a:pt x="2092" y="1065"/>
                    <a:pt x="2019" y="1065"/>
                  </a:cubicBezTo>
                  <a:cubicBezTo>
                    <a:pt x="1891" y="1065"/>
                    <a:pt x="1709" y="1088"/>
                    <a:pt x="1531" y="1109"/>
                  </a:cubicBezTo>
                  <a:cubicBezTo>
                    <a:pt x="1358" y="1131"/>
                    <a:pt x="1188" y="1153"/>
                    <a:pt x="1075" y="1153"/>
                  </a:cubicBezTo>
                  <a:cubicBezTo>
                    <a:pt x="1041" y="1153"/>
                    <a:pt x="1013" y="1151"/>
                    <a:pt x="991" y="1147"/>
                  </a:cubicBezTo>
                  <a:cubicBezTo>
                    <a:pt x="780" y="1106"/>
                    <a:pt x="1" y="797"/>
                    <a:pt x="1" y="796"/>
                  </a:cubicBezTo>
                  <a:lnTo>
                    <a:pt x="1" y="796"/>
                  </a:lnTo>
                  <a:lnTo>
                    <a:pt x="18" y="1191"/>
                  </a:lnTo>
                  <a:cubicBezTo>
                    <a:pt x="18" y="1191"/>
                    <a:pt x="2746" y="3165"/>
                    <a:pt x="2886" y="3165"/>
                  </a:cubicBezTo>
                  <a:cubicBezTo>
                    <a:pt x="2887" y="3165"/>
                    <a:pt x="2888" y="3164"/>
                    <a:pt x="2889" y="3164"/>
                  </a:cubicBezTo>
                  <a:cubicBezTo>
                    <a:pt x="2981" y="3130"/>
                    <a:pt x="5563" y="770"/>
                    <a:pt x="5563" y="770"/>
                  </a:cubicBezTo>
                  <a:lnTo>
                    <a:pt x="53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8491789" y="2640795"/>
              <a:ext cx="266544" cy="209372"/>
            </a:xfrm>
            <a:custGeom>
              <a:avLst/>
              <a:gdLst/>
              <a:ahLst/>
              <a:cxnLst/>
              <a:rect l="l" t="t" r="r" b="b"/>
              <a:pathLst>
                <a:path w="6090" h="4784" extrusionOk="0">
                  <a:moveTo>
                    <a:pt x="5947" y="1"/>
                  </a:moveTo>
                  <a:lnTo>
                    <a:pt x="3028" y="1613"/>
                  </a:lnTo>
                  <a:lnTo>
                    <a:pt x="0" y="749"/>
                  </a:lnTo>
                  <a:lnTo>
                    <a:pt x="0" y="749"/>
                  </a:lnTo>
                  <a:lnTo>
                    <a:pt x="973" y="4154"/>
                  </a:lnTo>
                  <a:lnTo>
                    <a:pt x="3613" y="4783"/>
                  </a:lnTo>
                  <a:lnTo>
                    <a:pt x="6090" y="3167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8491789" y="2673577"/>
              <a:ext cx="157694" cy="176592"/>
            </a:xfrm>
            <a:custGeom>
              <a:avLst/>
              <a:gdLst/>
              <a:ahLst/>
              <a:cxnLst/>
              <a:rect l="l" t="t" r="r" b="b"/>
              <a:pathLst>
                <a:path w="3603" h="4035" extrusionOk="0">
                  <a:moveTo>
                    <a:pt x="0" y="0"/>
                  </a:moveTo>
                  <a:lnTo>
                    <a:pt x="973" y="3405"/>
                  </a:lnTo>
                  <a:lnTo>
                    <a:pt x="3603" y="4034"/>
                  </a:lnTo>
                  <a:lnTo>
                    <a:pt x="3603" y="4034"/>
                  </a:lnTo>
                  <a:lnTo>
                    <a:pt x="3028" y="864"/>
                  </a:lnTo>
                  <a:lnTo>
                    <a:pt x="18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6732468" y="682416"/>
              <a:ext cx="3939" cy="4201"/>
            </a:xfrm>
            <a:custGeom>
              <a:avLst/>
              <a:gdLst/>
              <a:ahLst/>
              <a:cxnLst/>
              <a:rect l="l" t="t" r="r" b="b"/>
              <a:pathLst>
                <a:path w="90" h="96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1"/>
                    <a:pt x="58" y="65"/>
                    <a:pt x="86" y="96"/>
                  </a:cubicBezTo>
                  <a:lnTo>
                    <a:pt x="89" y="96"/>
                  </a:lnTo>
                  <a:cubicBezTo>
                    <a:pt x="62" y="65"/>
                    <a:pt x="32" y="31"/>
                    <a:pt x="1" y="0"/>
                  </a:cubicBezTo>
                  <a:close/>
                </a:path>
              </a:pathLst>
            </a:custGeom>
            <a:solidFill>
              <a:srgbClr val="F8DB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6764068" y="726796"/>
              <a:ext cx="2363" cy="4639"/>
            </a:xfrm>
            <a:custGeom>
              <a:avLst/>
              <a:gdLst/>
              <a:ahLst/>
              <a:cxnLst/>
              <a:rect l="l" t="t" r="r" b="b"/>
              <a:pathLst>
                <a:path w="54" h="106" extrusionOk="0">
                  <a:moveTo>
                    <a:pt x="0" y="0"/>
                  </a:moveTo>
                  <a:cubicBezTo>
                    <a:pt x="21" y="35"/>
                    <a:pt x="34" y="71"/>
                    <a:pt x="51" y="106"/>
                  </a:cubicBezTo>
                  <a:lnTo>
                    <a:pt x="54" y="106"/>
                  </a:lnTo>
                  <a:cubicBezTo>
                    <a:pt x="38" y="71"/>
                    <a:pt x="21" y="35"/>
                    <a:pt x="3" y="0"/>
                  </a:cubicBezTo>
                  <a:close/>
                </a:path>
              </a:pathLst>
            </a:custGeom>
            <a:solidFill>
              <a:srgbClr val="F8DB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6797681" y="856172"/>
              <a:ext cx="919" cy="5821"/>
            </a:xfrm>
            <a:custGeom>
              <a:avLst/>
              <a:gdLst/>
              <a:ahLst/>
              <a:cxnLst/>
              <a:rect l="l" t="t" r="r" b="b"/>
              <a:pathLst>
                <a:path w="21" h="133" extrusionOk="0">
                  <a:moveTo>
                    <a:pt x="0" y="0"/>
                  </a:moveTo>
                  <a:cubicBezTo>
                    <a:pt x="8" y="45"/>
                    <a:pt x="14" y="89"/>
                    <a:pt x="21" y="133"/>
                  </a:cubicBezTo>
                  <a:lnTo>
                    <a:pt x="21" y="133"/>
                  </a:lnTo>
                  <a:cubicBezTo>
                    <a:pt x="14" y="89"/>
                    <a:pt x="8" y="45"/>
                    <a:pt x="0" y="0"/>
                  </a:cubicBezTo>
                  <a:close/>
                </a:path>
              </a:pathLst>
            </a:custGeom>
            <a:solidFill>
              <a:srgbClr val="F8DB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6802758" y="887290"/>
              <a:ext cx="919" cy="5077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0" y="1"/>
                  </a:moveTo>
                  <a:cubicBezTo>
                    <a:pt x="7" y="41"/>
                    <a:pt x="14" y="78"/>
                    <a:pt x="21" y="116"/>
                  </a:cubicBezTo>
                  <a:cubicBezTo>
                    <a:pt x="14" y="78"/>
                    <a:pt x="7" y="41"/>
                    <a:pt x="4" y="1"/>
                  </a:cubicBezTo>
                  <a:close/>
                </a:path>
              </a:pathLst>
            </a:custGeom>
            <a:solidFill>
              <a:srgbClr val="F8DB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902634" y="1062052"/>
              <a:ext cx="11817" cy="8709"/>
            </a:xfrm>
            <a:custGeom>
              <a:avLst/>
              <a:gdLst/>
              <a:ahLst/>
              <a:cxnLst/>
              <a:rect l="l" t="t" r="r" b="b"/>
              <a:pathLst>
                <a:path w="270" h="199" extrusionOk="0">
                  <a:moveTo>
                    <a:pt x="154" y="1"/>
                  </a:moveTo>
                  <a:cubicBezTo>
                    <a:pt x="113" y="24"/>
                    <a:pt x="62" y="55"/>
                    <a:pt x="1" y="93"/>
                  </a:cubicBezTo>
                  <a:cubicBezTo>
                    <a:pt x="86" y="130"/>
                    <a:pt x="167" y="164"/>
                    <a:pt x="252" y="198"/>
                  </a:cubicBezTo>
                  <a:lnTo>
                    <a:pt x="270" y="49"/>
                  </a:lnTo>
                  <a:cubicBezTo>
                    <a:pt x="232" y="32"/>
                    <a:pt x="191" y="18"/>
                    <a:pt x="154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7133725" y="845449"/>
              <a:ext cx="22059" cy="2888"/>
            </a:xfrm>
            <a:custGeom>
              <a:avLst/>
              <a:gdLst/>
              <a:ahLst/>
              <a:cxnLst/>
              <a:rect l="l" t="t" r="r" b="b"/>
              <a:pathLst>
                <a:path w="504" h="66" extrusionOk="0">
                  <a:moveTo>
                    <a:pt x="500" y="65"/>
                  </a:moveTo>
                  <a:lnTo>
                    <a:pt x="504" y="65"/>
                  </a:lnTo>
                  <a:lnTo>
                    <a:pt x="500" y="65"/>
                  </a:lnTo>
                  <a:close/>
                  <a:moveTo>
                    <a:pt x="1" y="1"/>
                  </a:moveTo>
                  <a:cubicBezTo>
                    <a:pt x="147" y="14"/>
                    <a:pt x="303" y="34"/>
                    <a:pt x="463" y="59"/>
                  </a:cubicBezTo>
                  <a:cubicBezTo>
                    <a:pt x="473" y="59"/>
                    <a:pt x="480" y="62"/>
                    <a:pt x="490" y="62"/>
                  </a:cubicBezTo>
                  <a:cubicBezTo>
                    <a:pt x="494" y="65"/>
                    <a:pt x="497" y="65"/>
                    <a:pt x="497" y="65"/>
                  </a:cubicBezTo>
                  <a:cubicBezTo>
                    <a:pt x="497" y="65"/>
                    <a:pt x="494" y="65"/>
                    <a:pt x="490" y="62"/>
                  </a:cubicBezTo>
                  <a:cubicBezTo>
                    <a:pt x="480" y="62"/>
                    <a:pt x="473" y="59"/>
                    <a:pt x="463" y="59"/>
                  </a:cubicBezTo>
                  <a:cubicBezTo>
                    <a:pt x="303" y="34"/>
                    <a:pt x="147" y="14"/>
                    <a:pt x="1" y="1"/>
                  </a:cubicBezTo>
                  <a:close/>
                </a:path>
              </a:pathLst>
            </a:custGeom>
            <a:solidFill>
              <a:srgbClr val="9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7072976" y="844398"/>
              <a:ext cx="132703" cy="227097"/>
            </a:xfrm>
            <a:custGeom>
              <a:avLst/>
              <a:gdLst/>
              <a:ahLst/>
              <a:cxnLst/>
              <a:rect l="l" t="t" r="r" b="b"/>
              <a:pathLst>
                <a:path w="3032" h="5189" extrusionOk="0">
                  <a:moveTo>
                    <a:pt x="844" y="1"/>
                  </a:moveTo>
                  <a:cubicBezTo>
                    <a:pt x="535" y="1"/>
                    <a:pt x="252" y="28"/>
                    <a:pt x="1" y="75"/>
                  </a:cubicBezTo>
                  <a:cubicBezTo>
                    <a:pt x="62" y="180"/>
                    <a:pt x="133" y="283"/>
                    <a:pt x="211" y="385"/>
                  </a:cubicBezTo>
                  <a:cubicBezTo>
                    <a:pt x="381" y="368"/>
                    <a:pt x="552" y="361"/>
                    <a:pt x="722" y="361"/>
                  </a:cubicBezTo>
                  <a:cubicBezTo>
                    <a:pt x="1358" y="361"/>
                    <a:pt x="1994" y="460"/>
                    <a:pt x="2616" y="654"/>
                  </a:cubicBezTo>
                  <a:cubicBezTo>
                    <a:pt x="2565" y="524"/>
                    <a:pt x="2507" y="389"/>
                    <a:pt x="2446" y="256"/>
                  </a:cubicBezTo>
                  <a:cubicBezTo>
                    <a:pt x="2276" y="194"/>
                    <a:pt x="2096" y="140"/>
                    <a:pt x="1892" y="89"/>
                  </a:cubicBezTo>
                  <a:lnTo>
                    <a:pt x="1885" y="89"/>
                  </a:lnTo>
                  <a:cubicBezTo>
                    <a:pt x="1885" y="89"/>
                    <a:pt x="1882" y="89"/>
                    <a:pt x="1878" y="86"/>
                  </a:cubicBezTo>
                  <a:cubicBezTo>
                    <a:pt x="1868" y="86"/>
                    <a:pt x="1861" y="83"/>
                    <a:pt x="1851" y="83"/>
                  </a:cubicBezTo>
                  <a:cubicBezTo>
                    <a:pt x="1691" y="58"/>
                    <a:pt x="1535" y="38"/>
                    <a:pt x="1389" y="25"/>
                  </a:cubicBezTo>
                  <a:cubicBezTo>
                    <a:pt x="1198" y="7"/>
                    <a:pt x="1017" y="1"/>
                    <a:pt x="844" y="1"/>
                  </a:cubicBezTo>
                  <a:close/>
                  <a:moveTo>
                    <a:pt x="789" y="545"/>
                  </a:moveTo>
                  <a:cubicBezTo>
                    <a:pt x="647" y="545"/>
                    <a:pt x="500" y="552"/>
                    <a:pt x="354" y="562"/>
                  </a:cubicBezTo>
                  <a:cubicBezTo>
                    <a:pt x="483" y="711"/>
                    <a:pt x="620" y="861"/>
                    <a:pt x="756" y="1014"/>
                  </a:cubicBezTo>
                  <a:cubicBezTo>
                    <a:pt x="1500" y="1058"/>
                    <a:pt x="2191" y="1283"/>
                    <a:pt x="2874" y="1552"/>
                  </a:cubicBezTo>
                  <a:cubicBezTo>
                    <a:pt x="2834" y="1323"/>
                    <a:pt x="2772" y="1092"/>
                    <a:pt x="2691" y="861"/>
                  </a:cubicBezTo>
                  <a:cubicBezTo>
                    <a:pt x="2691" y="854"/>
                    <a:pt x="2688" y="847"/>
                    <a:pt x="2684" y="841"/>
                  </a:cubicBezTo>
                  <a:cubicBezTo>
                    <a:pt x="2065" y="643"/>
                    <a:pt x="1429" y="545"/>
                    <a:pt x="789" y="545"/>
                  </a:cubicBezTo>
                  <a:close/>
                  <a:moveTo>
                    <a:pt x="922" y="1215"/>
                  </a:moveTo>
                  <a:lnTo>
                    <a:pt x="922" y="1215"/>
                  </a:lnTo>
                  <a:cubicBezTo>
                    <a:pt x="949" y="1246"/>
                    <a:pt x="973" y="1276"/>
                    <a:pt x="997" y="1307"/>
                  </a:cubicBezTo>
                  <a:cubicBezTo>
                    <a:pt x="1637" y="2140"/>
                    <a:pt x="1997" y="3154"/>
                    <a:pt x="2065" y="4191"/>
                  </a:cubicBezTo>
                  <a:cubicBezTo>
                    <a:pt x="2262" y="4191"/>
                    <a:pt x="2460" y="4185"/>
                    <a:pt x="2654" y="4174"/>
                  </a:cubicBezTo>
                  <a:cubicBezTo>
                    <a:pt x="2929" y="3372"/>
                    <a:pt x="3031" y="2542"/>
                    <a:pt x="2902" y="1701"/>
                  </a:cubicBezTo>
                  <a:cubicBezTo>
                    <a:pt x="2259" y="1460"/>
                    <a:pt x="1609" y="1256"/>
                    <a:pt x="922" y="1215"/>
                  </a:cubicBezTo>
                  <a:close/>
                  <a:moveTo>
                    <a:pt x="2596" y="4338"/>
                  </a:moveTo>
                  <a:lnTo>
                    <a:pt x="2596" y="4338"/>
                  </a:lnTo>
                  <a:cubicBezTo>
                    <a:pt x="2422" y="4352"/>
                    <a:pt x="2249" y="4361"/>
                    <a:pt x="2075" y="4369"/>
                  </a:cubicBezTo>
                  <a:cubicBezTo>
                    <a:pt x="2083" y="4606"/>
                    <a:pt x="2075" y="4848"/>
                    <a:pt x="2055" y="5086"/>
                  </a:cubicBezTo>
                  <a:cubicBezTo>
                    <a:pt x="2048" y="5148"/>
                    <a:pt x="2103" y="5188"/>
                    <a:pt x="2157" y="5188"/>
                  </a:cubicBezTo>
                  <a:cubicBezTo>
                    <a:pt x="2191" y="5188"/>
                    <a:pt x="2225" y="5171"/>
                    <a:pt x="2242" y="5137"/>
                  </a:cubicBezTo>
                  <a:cubicBezTo>
                    <a:pt x="2378" y="4875"/>
                    <a:pt x="2497" y="4609"/>
                    <a:pt x="2596" y="4338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082211" y="860154"/>
              <a:ext cx="108281" cy="21051"/>
            </a:xfrm>
            <a:custGeom>
              <a:avLst/>
              <a:gdLst/>
              <a:ahLst/>
              <a:cxnLst/>
              <a:rect l="l" t="t" r="r" b="b"/>
              <a:pathLst>
                <a:path w="2474" h="481" extrusionOk="0">
                  <a:moveTo>
                    <a:pt x="511" y="1"/>
                  </a:moveTo>
                  <a:cubicBezTo>
                    <a:pt x="341" y="1"/>
                    <a:pt x="170" y="8"/>
                    <a:pt x="0" y="25"/>
                  </a:cubicBezTo>
                  <a:cubicBezTo>
                    <a:pt x="44" y="83"/>
                    <a:pt x="96" y="144"/>
                    <a:pt x="143" y="202"/>
                  </a:cubicBezTo>
                  <a:cubicBezTo>
                    <a:pt x="289" y="192"/>
                    <a:pt x="436" y="185"/>
                    <a:pt x="578" y="185"/>
                  </a:cubicBezTo>
                  <a:cubicBezTo>
                    <a:pt x="1218" y="185"/>
                    <a:pt x="1854" y="283"/>
                    <a:pt x="2473" y="481"/>
                  </a:cubicBezTo>
                  <a:cubicBezTo>
                    <a:pt x="2453" y="420"/>
                    <a:pt x="2429" y="355"/>
                    <a:pt x="2405" y="294"/>
                  </a:cubicBezTo>
                  <a:cubicBezTo>
                    <a:pt x="1783" y="100"/>
                    <a:pt x="1147" y="1"/>
                    <a:pt x="511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7106020" y="888778"/>
              <a:ext cx="94013" cy="30110"/>
            </a:xfrm>
            <a:custGeom>
              <a:avLst/>
              <a:gdLst/>
              <a:ahLst/>
              <a:cxnLst/>
              <a:rect l="l" t="t" r="r" b="b"/>
              <a:pathLst>
                <a:path w="2148" h="688" extrusionOk="0">
                  <a:moveTo>
                    <a:pt x="1" y="0"/>
                  </a:moveTo>
                  <a:lnTo>
                    <a:pt x="1" y="0"/>
                  </a:lnTo>
                  <a:cubicBezTo>
                    <a:pt x="58" y="69"/>
                    <a:pt x="113" y="133"/>
                    <a:pt x="167" y="201"/>
                  </a:cubicBezTo>
                  <a:cubicBezTo>
                    <a:pt x="854" y="242"/>
                    <a:pt x="1504" y="446"/>
                    <a:pt x="2147" y="687"/>
                  </a:cubicBezTo>
                  <a:cubicBezTo>
                    <a:pt x="2140" y="636"/>
                    <a:pt x="2130" y="589"/>
                    <a:pt x="2119" y="538"/>
                  </a:cubicBezTo>
                  <a:cubicBezTo>
                    <a:pt x="1436" y="269"/>
                    <a:pt x="745" y="44"/>
                    <a:pt x="1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7163355" y="1027082"/>
              <a:ext cx="25823" cy="8534"/>
            </a:xfrm>
            <a:custGeom>
              <a:avLst/>
              <a:gdLst/>
              <a:ahLst/>
              <a:cxnLst/>
              <a:rect l="l" t="t" r="r" b="b"/>
              <a:pathLst>
                <a:path w="590" h="195" extrusionOk="0">
                  <a:moveTo>
                    <a:pt x="589" y="0"/>
                  </a:moveTo>
                  <a:cubicBezTo>
                    <a:pt x="395" y="11"/>
                    <a:pt x="197" y="17"/>
                    <a:pt x="0" y="17"/>
                  </a:cubicBezTo>
                  <a:cubicBezTo>
                    <a:pt x="4" y="75"/>
                    <a:pt x="7" y="133"/>
                    <a:pt x="10" y="195"/>
                  </a:cubicBezTo>
                  <a:cubicBezTo>
                    <a:pt x="184" y="187"/>
                    <a:pt x="357" y="178"/>
                    <a:pt x="531" y="164"/>
                  </a:cubicBezTo>
                  <a:cubicBezTo>
                    <a:pt x="551" y="109"/>
                    <a:pt x="572" y="55"/>
                    <a:pt x="589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6458967" y="328648"/>
              <a:ext cx="96857" cy="39082"/>
            </a:xfrm>
            <a:custGeom>
              <a:avLst/>
              <a:gdLst/>
              <a:ahLst/>
              <a:cxnLst/>
              <a:rect l="l" t="t" r="r" b="b"/>
              <a:pathLst>
                <a:path w="2213" h="893" extrusionOk="0">
                  <a:moveTo>
                    <a:pt x="2212" y="1"/>
                  </a:moveTo>
                  <a:cubicBezTo>
                    <a:pt x="1362" y="117"/>
                    <a:pt x="616" y="433"/>
                    <a:pt x="1" y="892"/>
                  </a:cubicBezTo>
                  <a:cubicBezTo>
                    <a:pt x="641" y="450"/>
                    <a:pt x="1389" y="137"/>
                    <a:pt x="2212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6319612" y="398325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6309064" y="355608"/>
              <a:ext cx="55278" cy="72125"/>
            </a:xfrm>
            <a:custGeom>
              <a:avLst/>
              <a:gdLst/>
              <a:ahLst/>
              <a:cxnLst/>
              <a:rect l="l" t="t" r="r" b="b"/>
              <a:pathLst>
                <a:path w="1263" h="1648" extrusionOk="0">
                  <a:moveTo>
                    <a:pt x="1262" y="0"/>
                  </a:moveTo>
                  <a:cubicBezTo>
                    <a:pt x="1198" y="0"/>
                    <a:pt x="1130" y="5"/>
                    <a:pt x="1065" y="8"/>
                  </a:cubicBezTo>
                  <a:cubicBezTo>
                    <a:pt x="681" y="405"/>
                    <a:pt x="354" y="885"/>
                    <a:pt x="96" y="1344"/>
                  </a:cubicBezTo>
                  <a:cubicBezTo>
                    <a:pt x="58" y="1446"/>
                    <a:pt x="28" y="1548"/>
                    <a:pt x="0" y="1647"/>
                  </a:cubicBezTo>
                  <a:lnTo>
                    <a:pt x="122" y="1617"/>
                  </a:lnTo>
                  <a:cubicBezTo>
                    <a:pt x="412" y="1066"/>
                    <a:pt x="793" y="474"/>
                    <a:pt x="1262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6734827" y="681366"/>
              <a:ext cx="181548" cy="47397"/>
            </a:xfrm>
            <a:custGeom>
              <a:avLst/>
              <a:gdLst/>
              <a:ahLst/>
              <a:cxnLst/>
              <a:rect l="l" t="t" r="r" b="b"/>
              <a:pathLst>
                <a:path w="4148" h="1083" extrusionOk="0">
                  <a:moveTo>
                    <a:pt x="600" y="1"/>
                  </a:moveTo>
                  <a:cubicBezTo>
                    <a:pt x="402" y="1"/>
                    <a:pt x="201" y="7"/>
                    <a:pt x="0" y="24"/>
                  </a:cubicBezTo>
                  <a:cubicBezTo>
                    <a:pt x="31" y="55"/>
                    <a:pt x="62" y="89"/>
                    <a:pt x="89" y="120"/>
                  </a:cubicBezTo>
                  <a:cubicBezTo>
                    <a:pt x="1545" y="123"/>
                    <a:pt x="2913" y="440"/>
                    <a:pt x="4148" y="1082"/>
                  </a:cubicBezTo>
                  <a:cubicBezTo>
                    <a:pt x="4001" y="933"/>
                    <a:pt x="3845" y="790"/>
                    <a:pt x="3682" y="647"/>
                  </a:cubicBezTo>
                  <a:cubicBezTo>
                    <a:pt x="2712" y="228"/>
                    <a:pt x="1658" y="1"/>
                    <a:pt x="600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6016831" y="1134442"/>
              <a:ext cx="228816" cy="308631"/>
            </a:xfrm>
            <a:custGeom>
              <a:avLst/>
              <a:gdLst/>
              <a:ahLst/>
              <a:cxnLst/>
              <a:rect l="l" t="t" r="r" b="b"/>
              <a:pathLst>
                <a:path w="5228" h="7052" extrusionOk="0">
                  <a:moveTo>
                    <a:pt x="4710" y="0"/>
                  </a:moveTo>
                  <a:cubicBezTo>
                    <a:pt x="3934" y="0"/>
                    <a:pt x="2450" y="324"/>
                    <a:pt x="1432" y="2551"/>
                  </a:cubicBezTo>
                  <a:cubicBezTo>
                    <a:pt x="1" y="5679"/>
                    <a:pt x="3155" y="6834"/>
                    <a:pt x="3258" y="7050"/>
                  </a:cubicBezTo>
                  <a:lnTo>
                    <a:pt x="3258" y="7050"/>
                  </a:lnTo>
                  <a:cubicBezTo>
                    <a:pt x="1960" y="4094"/>
                    <a:pt x="4174" y="1143"/>
                    <a:pt x="4174" y="1143"/>
                  </a:cubicBezTo>
                  <a:lnTo>
                    <a:pt x="5228" y="55"/>
                  </a:lnTo>
                  <a:cubicBezTo>
                    <a:pt x="5228" y="55"/>
                    <a:pt x="5028" y="0"/>
                    <a:pt x="4710" y="0"/>
                  </a:cubicBezTo>
                  <a:close/>
                  <a:moveTo>
                    <a:pt x="3258" y="7050"/>
                  </a:moveTo>
                  <a:lnTo>
                    <a:pt x="3258" y="7050"/>
                  </a:lnTo>
                  <a:cubicBezTo>
                    <a:pt x="3258" y="7051"/>
                    <a:pt x="3258" y="7051"/>
                    <a:pt x="3259" y="7052"/>
                  </a:cubicBezTo>
                  <a:cubicBezTo>
                    <a:pt x="3258" y="7051"/>
                    <a:pt x="3258" y="7051"/>
                    <a:pt x="3258" y="7050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6104059" y="588536"/>
              <a:ext cx="1037158" cy="889918"/>
            </a:xfrm>
            <a:custGeom>
              <a:avLst/>
              <a:gdLst/>
              <a:ahLst/>
              <a:cxnLst/>
              <a:rect l="l" t="t" r="r" b="b"/>
              <a:pathLst>
                <a:path w="23697" h="20334" extrusionOk="0">
                  <a:moveTo>
                    <a:pt x="9521" y="1"/>
                  </a:moveTo>
                  <a:cubicBezTo>
                    <a:pt x="6506" y="1"/>
                    <a:pt x="4123" y="1063"/>
                    <a:pt x="2463" y="3469"/>
                  </a:cubicBezTo>
                  <a:cubicBezTo>
                    <a:pt x="915" y="6000"/>
                    <a:pt x="1831" y="8884"/>
                    <a:pt x="1266" y="10006"/>
                  </a:cubicBezTo>
                  <a:cubicBezTo>
                    <a:pt x="704" y="11133"/>
                    <a:pt x="143" y="11344"/>
                    <a:pt x="71" y="12963"/>
                  </a:cubicBezTo>
                  <a:cubicBezTo>
                    <a:pt x="0" y="14578"/>
                    <a:pt x="283" y="19712"/>
                    <a:pt x="7453" y="20273"/>
                  </a:cubicBezTo>
                  <a:cubicBezTo>
                    <a:pt x="7977" y="20314"/>
                    <a:pt x="8473" y="20333"/>
                    <a:pt x="8944" y="20333"/>
                  </a:cubicBezTo>
                  <a:cubicBezTo>
                    <a:pt x="14924" y="20333"/>
                    <a:pt x="16737" y="17249"/>
                    <a:pt x="16737" y="17249"/>
                  </a:cubicBezTo>
                  <a:cubicBezTo>
                    <a:pt x="16737" y="17249"/>
                    <a:pt x="18276" y="18109"/>
                    <a:pt x="19864" y="18109"/>
                  </a:cubicBezTo>
                  <a:cubicBezTo>
                    <a:pt x="21076" y="18109"/>
                    <a:pt x="22316" y="17609"/>
                    <a:pt x="22924" y="15844"/>
                  </a:cubicBezTo>
                  <a:cubicBezTo>
                    <a:pt x="23696" y="12963"/>
                    <a:pt x="20815" y="12680"/>
                    <a:pt x="20815" y="12680"/>
                  </a:cubicBezTo>
                  <a:cubicBezTo>
                    <a:pt x="20815" y="12680"/>
                    <a:pt x="23557" y="1853"/>
                    <a:pt x="11675" y="162"/>
                  </a:cubicBezTo>
                  <a:cubicBezTo>
                    <a:pt x="10925" y="56"/>
                    <a:pt x="10207" y="1"/>
                    <a:pt x="9521" y="1"/>
                  </a:cubicBezTo>
                  <a:close/>
                </a:path>
              </a:pathLst>
            </a:cu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6500366" y="588755"/>
              <a:ext cx="637080" cy="576385"/>
            </a:xfrm>
            <a:custGeom>
              <a:avLst/>
              <a:gdLst/>
              <a:ahLst/>
              <a:cxnLst/>
              <a:rect l="l" t="t" r="r" b="b"/>
              <a:pathLst>
                <a:path w="14556" h="13170" extrusionOk="0">
                  <a:moveTo>
                    <a:pt x="530" y="0"/>
                  </a:moveTo>
                  <a:cubicBezTo>
                    <a:pt x="351" y="0"/>
                    <a:pt x="174" y="4"/>
                    <a:pt x="0" y="11"/>
                  </a:cubicBezTo>
                  <a:cubicBezTo>
                    <a:pt x="2014" y="140"/>
                    <a:pt x="5936" y="892"/>
                    <a:pt x="6610" y="4729"/>
                  </a:cubicBezTo>
                  <a:cubicBezTo>
                    <a:pt x="7525" y="9934"/>
                    <a:pt x="7664" y="12465"/>
                    <a:pt x="9212" y="13169"/>
                  </a:cubicBezTo>
                  <a:cubicBezTo>
                    <a:pt x="9212" y="13169"/>
                    <a:pt x="9904" y="12636"/>
                    <a:pt x="11196" y="12636"/>
                  </a:cubicBezTo>
                  <a:cubicBezTo>
                    <a:pt x="11389" y="12636"/>
                    <a:pt x="11595" y="12648"/>
                    <a:pt x="11814" y="12675"/>
                  </a:cubicBezTo>
                  <a:cubicBezTo>
                    <a:pt x="11814" y="12675"/>
                    <a:pt x="14556" y="1848"/>
                    <a:pt x="2674" y="157"/>
                  </a:cubicBezTo>
                  <a:cubicBezTo>
                    <a:pt x="1927" y="52"/>
                    <a:pt x="1212" y="0"/>
                    <a:pt x="530" y="0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6295803" y="931845"/>
              <a:ext cx="4070" cy="76895"/>
            </a:xfrm>
            <a:custGeom>
              <a:avLst/>
              <a:gdLst/>
              <a:ahLst/>
              <a:cxnLst/>
              <a:rect l="l" t="t" r="r" b="b"/>
              <a:pathLst>
                <a:path w="93" h="1757" extrusionOk="0">
                  <a:moveTo>
                    <a:pt x="28" y="1"/>
                  </a:moveTo>
                  <a:cubicBezTo>
                    <a:pt x="25" y="1"/>
                    <a:pt x="21" y="3"/>
                    <a:pt x="21" y="6"/>
                  </a:cubicBezTo>
                  <a:cubicBezTo>
                    <a:pt x="4" y="234"/>
                    <a:pt x="1" y="459"/>
                    <a:pt x="4" y="683"/>
                  </a:cubicBezTo>
                  <a:cubicBezTo>
                    <a:pt x="4" y="911"/>
                    <a:pt x="14" y="1135"/>
                    <a:pt x="31" y="1360"/>
                  </a:cubicBezTo>
                  <a:cubicBezTo>
                    <a:pt x="38" y="1489"/>
                    <a:pt x="52" y="1615"/>
                    <a:pt x="65" y="1741"/>
                  </a:cubicBezTo>
                  <a:cubicBezTo>
                    <a:pt x="65" y="1751"/>
                    <a:pt x="72" y="1757"/>
                    <a:pt x="79" y="1757"/>
                  </a:cubicBezTo>
                  <a:cubicBezTo>
                    <a:pt x="86" y="1757"/>
                    <a:pt x="92" y="1751"/>
                    <a:pt x="92" y="1741"/>
                  </a:cubicBezTo>
                  <a:cubicBezTo>
                    <a:pt x="75" y="1517"/>
                    <a:pt x="65" y="1292"/>
                    <a:pt x="55" y="1068"/>
                  </a:cubicBezTo>
                  <a:cubicBezTo>
                    <a:pt x="45" y="843"/>
                    <a:pt x="38" y="615"/>
                    <a:pt x="38" y="391"/>
                  </a:cubicBezTo>
                  <a:cubicBezTo>
                    <a:pt x="38" y="261"/>
                    <a:pt x="34" y="135"/>
                    <a:pt x="34" y="6"/>
                  </a:cubicBezTo>
                  <a:cubicBezTo>
                    <a:pt x="34" y="3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6531664" y="911318"/>
              <a:ext cx="4027" cy="76764"/>
            </a:xfrm>
            <a:custGeom>
              <a:avLst/>
              <a:gdLst/>
              <a:ahLst/>
              <a:cxnLst/>
              <a:rect l="l" t="t" r="r" b="b"/>
              <a:pathLst>
                <a:path w="92" h="1754" extrusionOk="0">
                  <a:moveTo>
                    <a:pt x="27" y="0"/>
                  </a:moveTo>
                  <a:cubicBezTo>
                    <a:pt x="24" y="0"/>
                    <a:pt x="21" y="2"/>
                    <a:pt x="21" y="6"/>
                  </a:cubicBezTo>
                  <a:cubicBezTo>
                    <a:pt x="3" y="230"/>
                    <a:pt x="0" y="455"/>
                    <a:pt x="3" y="683"/>
                  </a:cubicBezTo>
                  <a:cubicBezTo>
                    <a:pt x="3" y="907"/>
                    <a:pt x="10" y="1135"/>
                    <a:pt x="30" y="1360"/>
                  </a:cubicBezTo>
                  <a:cubicBezTo>
                    <a:pt x="37" y="1485"/>
                    <a:pt x="51" y="1615"/>
                    <a:pt x="61" y="1741"/>
                  </a:cubicBezTo>
                  <a:cubicBezTo>
                    <a:pt x="63" y="1749"/>
                    <a:pt x="71" y="1754"/>
                    <a:pt x="78" y="1754"/>
                  </a:cubicBezTo>
                  <a:cubicBezTo>
                    <a:pt x="85" y="1754"/>
                    <a:pt x="92" y="1749"/>
                    <a:pt x="92" y="1741"/>
                  </a:cubicBezTo>
                  <a:cubicBezTo>
                    <a:pt x="74" y="1516"/>
                    <a:pt x="65" y="1292"/>
                    <a:pt x="54" y="1067"/>
                  </a:cubicBezTo>
                  <a:cubicBezTo>
                    <a:pt x="44" y="839"/>
                    <a:pt x="37" y="615"/>
                    <a:pt x="37" y="386"/>
                  </a:cubicBezTo>
                  <a:cubicBezTo>
                    <a:pt x="34" y="261"/>
                    <a:pt x="34" y="135"/>
                    <a:pt x="34" y="6"/>
                  </a:cubicBezTo>
                  <a:cubicBezTo>
                    <a:pt x="34" y="2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6337469" y="932851"/>
              <a:ext cx="68277" cy="137203"/>
            </a:xfrm>
            <a:custGeom>
              <a:avLst/>
              <a:gdLst/>
              <a:ahLst/>
              <a:cxnLst/>
              <a:rect l="l" t="t" r="r" b="b"/>
              <a:pathLst>
                <a:path w="1560" h="3135" extrusionOk="0">
                  <a:moveTo>
                    <a:pt x="1437" y="0"/>
                  </a:moveTo>
                  <a:lnTo>
                    <a:pt x="1437" y="4"/>
                  </a:lnTo>
                  <a:cubicBezTo>
                    <a:pt x="1535" y="218"/>
                    <a:pt x="1555" y="463"/>
                    <a:pt x="1511" y="698"/>
                  </a:cubicBezTo>
                  <a:cubicBezTo>
                    <a:pt x="1464" y="929"/>
                    <a:pt x="1355" y="1147"/>
                    <a:pt x="1195" y="1320"/>
                  </a:cubicBezTo>
                  <a:cubicBezTo>
                    <a:pt x="1114" y="1405"/>
                    <a:pt x="1021" y="1477"/>
                    <a:pt x="919" y="1531"/>
                  </a:cubicBezTo>
                  <a:cubicBezTo>
                    <a:pt x="807" y="1592"/>
                    <a:pt x="688" y="1629"/>
                    <a:pt x="572" y="1670"/>
                  </a:cubicBezTo>
                  <a:cubicBezTo>
                    <a:pt x="461" y="1711"/>
                    <a:pt x="345" y="1756"/>
                    <a:pt x="246" y="1827"/>
                  </a:cubicBezTo>
                  <a:cubicBezTo>
                    <a:pt x="144" y="1902"/>
                    <a:pt x="69" y="2004"/>
                    <a:pt x="35" y="2130"/>
                  </a:cubicBezTo>
                  <a:cubicBezTo>
                    <a:pt x="1" y="2276"/>
                    <a:pt x="11" y="2436"/>
                    <a:pt x="35" y="2585"/>
                  </a:cubicBezTo>
                  <a:cubicBezTo>
                    <a:pt x="62" y="2739"/>
                    <a:pt x="110" y="2891"/>
                    <a:pt x="181" y="3031"/>
                  </a:cubicBezTo>
                  <a:cubicBezTo>
                    <a:pt x="198" y="3065"/>
                    <a:pt x="216" y="3099"/>
                    <a:pt x="236" y="3133"/>
                  </a:cubicBezTo>
                  <a:cubicBezTo>
                    <a:pt x="237" y="3134"/>
                    <a:pt x="238" y="3134"/>
                    <a:pt x="240" y="3134"/>
                  </a:cubicBezTo>
                  <a:cubicBezTo>
                    <a:pt x="244" y="3134"/>
                    <a:pt x="248" y="3131"/>
                    <a:pt x="246" y="3127"/>
                  </a:cubicBezTo>
                  <a:cubicBezTo>
                    <a:pt x="164" y="2987"/>
                    <a:pt x="106" y="2837"/>
                    <a:pt x="73" y="2681"/>
                  </a:cubicBezTo>
                  <a:cubicBezTo>
                    <a:pt x="38" y="2531"/>
                    <a:pt x="18" y="2368"/>
                    <a:pt x="38" y="2211"/>
                  </a:cubicBezTo>
                  <a:cubicBezTo>
                    <a:pt x="49" y="2136"/>
                    <a:pt x="73" y="2058"/>
                    <a:pt x="114" y="1993"/>
                  </a:cubicBezTo>
                  <a:cubicBezTo>
                    <a:pt x="144" y="1943"/>
                    <a:pt x="185" y="1899"/>
                    <a:pt x="229" y="1861"/>
                  </a:cubicBezTo>
                  <a:cubicBezTo>
                    <a:pt x="324" y="1783"/>
                    <a:pt x="440" y="1739"/>
                    <a:pt x="555" y="1695"/>
                  </a:cubicBezTo>
                  <a:cubicBezTo>
                    <a:pt x="668" y="1650"/>
                    <a:pt x="787" y="1613"/>
                    <a:pt x="896" y="1558"/>
                  </a:cubicBezTo>
                  <a:cubicBezTo>
                    <a:pt x="1001" y="1507"/>
                    <a:pt x="1093" y="1436"/>
                    <a:pt x="1175" y="1357"/>
                  </a:cubicBezTo>
                  <a:cubicBezTo>
                    <a:pt x="1338" y="1191"/>
                    <a:pt x="1450" y="980"/>
                    <a:pt x="1505" y="756"/>
                  </a:cubicBezTo>
                  <a:cubicBezTo>
                    <a:pt x="1559" y="531"/>
                    <a:pt x="1552" y="293"/>
                    <a:pt x="1470" y="75"/>
                  </a:cubicBezTo>
                  <a:cubicBezTo>
                    <a:pt x="1461" y="51"/>
                    <a:pt x="1450" y="27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6497744" y="712966"/>
              <a:ext cx="161239" cy="94007"/>
            </a:xfrm>
            <a:custGeom>
              <a:avLst/>
              <a:gdLst/>
              <a:ahLst/>
              <a:cxnLst/>
              <a:rect l="l" t="t" r="r" b="b"/>
              <a:pathLst>
                <a:path w="3684" h="2148" extrusionOk="0">
                  <a:moveTo>
                    <a:pt x="803" y="1"/>
                  </a:moveTo>
                  <a:cubicBezTo>
                    <a:pt x="576" y="1"/>
                    <a:pt x="350" y="27"/>
                    <a:pt x="129" y="78"/>
                  </a:cubicBezTo>
                  <a:cubicBezTo>
                    <a:pt x="88" y="89"/>
                    <a:pt x="50" y="98"/>
                    <a:pt x="13" y="109"/>
                  </a:cubicBezTo>
                  <a:cubicBezTo>
                    <a:pt x="1" y="112"/>
                    <a:pt x="5" y="126"/>
                    <a:pt x="13" y="126"/>
                  </a:cubicBezTo>
                  <a:cubicBezTo>
                    <a:pt x="14" y="126"/>
                    <a:pt x="15" y="126"/>
                    <a:pt x="16" y="126"/>
                  </a:cubicBezTo>
                  <a:cubicBezTo>
                    <a:pt x="264" y="62"/>
                    <a:pt x="522" y="32"/>
                    <a:pt x="777" y="32"/>
                  </a:cubicBezTo>
                  <a:cubicBezTo>
                    <a:pt x="837" y="32"/>
                    <a:pt x="896" y="34"/>
                    <a:pt x="955" y="37"/>
                  </a:cubicBezTo>
                  <a:cubicBezTo>
                    <a:pt x="1272" y="54"/>
                    <a:pt x="1584" y="119"/>
                    <a:pt x="1881" y="231"/>
                  </a:cubicBezTo>
                  <a:cubicBezTo>
                    <a:pt x="2159" y="337"/>
                    <a:pt x="2421" y="486"/>
                    <a:pt x="2656" y="670"/>
                  </a:cubicBezTo>
                  <a:cubicBezTo>
                    <a:pt x="2881" y="847"/>
                    <a:pt x="3077" y="1054"/>
                    <a:pt x="3245" y="1289"/>
                  </a:cubicBezTo>
                  <a:cubicBezTo>
                    <a:pt x="3411" y="1520"/>
                    <a:pt x="3547" y="1775"/>
                    <a:pt x="3642" y="2045"/>
                  </a:cubicBezTo>
                  <a:cubicBezTo>
                    <a:pt x="3656" y="2078"/>
                    <a:pt x="3666" y="2112"/>
                    <a:pt x="3677" y="2147"/>
                  </a:cubicBezTo>
                  <a:cubicBezTo>
                    <a:pt x="3678" y="2148"/>
                    <a:pt x="3679" y="2148"/>
                    <a:pt x="3679" y="2148"/>
                  </a:cubicBezTo>
                  <a:cubicBezTo>
                    <a:pt x="3682" y="2148"/>
                    <a:pt x="3683" y="2145"/>
                    <a:pt x="3683" y="2143"/>
                  </a:cubicBezTo>
                  <a:cubicBezTo>
                    <a:pt x="3602" y="1867"/>
                    <a:pt x="3476" y="1605"/>
                    <a:pt x="3319" y="1364"/>
                  </a:cubicBezTo>
                  <a:cubicBezTo>
                    <a:pt x="3159" y="1122"/>
                    <a:pt x="2969" y="905"/>
                    <a:pt x="2751" y="718"/>
                  </a:cubicBezTo>
                  <a:cubicBezTo>
                    <a:pt x="2526" y="524"/>
                    <a:pt x="2272" y="367"/>
                    <a:pt x="2000" y="249"/>
                  </a:cubicBezTo>
                  <a:cubicBezTo>
                    <a:pt x="1707" y="122"/>
                    <a:pt x="1394" y="40"/>
                    <a:pt x="1074" y="13"/>
                  </a:cubicBezTo>
                  <a:cubicBezTo>
                    <a:pt x="984" y="5"/>
                    <a:pt x="893" y="1"/>
                    <a:pt x="8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6207525" y="758221"/>
              <a:ext cx="141632" cy="68667"/>
            </a:xfrm>
            <a:custGeom>
              <a:avLst/>
              <a:gdLst/>
              <a:ahLst/>
              <a:cxnLst/>
              <a:rect l="l" t="t" r="r" b="b"/>
              <a:pathLst>
                <a:path w="3236" h="1569" extrusionOk="0">
                  <a:moveTo>
                    <a:pt x="2654" y="1"/>
                  </a:moveTo>
                  <a:cubicBezTo>
                    <a:pt x="2597" y="1"/>
                    <a:pt x="2540" y="3"/>
                    <a:pt x="2483" y="6"/>
                  </a:cubicBezTo>
                  <a:cubicBezTo>
                    <a:pt x="2235" y="20"/>
                    <a:pt x="1990" y="72"/>
                    <a:pt x="1756" y="146"/>
                  </a:cubicBezTo>
                  <a:cubicBezTo>
                    <a:pt x="1517" y="221"/>
                    <a:pt x="1293" y="326"/>
                    <a:pt x="1079" y="455"/>
                  </a:cubicBezTo>
                  <a:cubicBezTo>
                    <a:pt x="868" y="582"/>
                    <a:pt x="671" y="735"/>
                    <a:pt x="497" y="909"/>
                  </a:cubicBezTo>
                  <a:cubicBezTo>
                    <a:pt x="324" y="1082"/>
                    <a:pt x="170" y="1276"/>
                    <a:pt x="45" y="1487"/>
                  </a:cubicBezTo>
                  <a:cubicBezTo>
                    <a:pt x="31" y="1514"/>
                    <a:pt x="14" y="1541"/>
                    <a:pt x="1" y="1568"/>
                  </a:cubicBezTo>
                  <a:cubicBezTo>
                    <a:pt x="65" y="1463"/>
                    <a:pt x="130" y="1361"/>
                    <a:pt x="205" y="1262"/>
                  </a:cubicBezTo>
                  <a:cubicBezTo>
                    <a:pt x="279" y="1167"/>
                    <a:pt x="361" y="1072"/>
                    <a:pt x="446" y="983"/>
                  </a:cubicBezTo>
                  <a:cubicBezTo>
                    <a:pt x="619" y="810"/>
                    <a:pt x="810" y="656"/>
                    <a:pt x="1018" y="527"/>
                  </a:cubicBezTo>
                  <a:cubicBezTo>
                    <a:pt x="1228" y="394"/>
                    <a:pt x="1450" y="289"/>
                    <a:pt x="1681" y="211"/>
                  </a:cubicBezTo>
                  <a:cubicBezTo>
                    <a:pt x="1912" y="133"/>
                    <a:pt x="2153" y="78"/>
                    <a:pt x="2395" y="55"/>
                  </a:cubicBezTo>
                  <a:cubicBezTo>
                    <a:pt x="2506" y="44"/>
                    <a:pt x="2617" y="38"/>
                    <a:pt x="2729" y="38"/>
                  </a:cubicBezTo>
                  <a:cubicBezTo>
                    <a:pt x="2862" y="38"/>
                    <a:pt x="2995" y="46"/>
                    <a:pt x="3127" y="64"/>
                  </a:cubicBezTo>
                  <a:cubicBezTo>
                    <a:pt x="3157" y="72"/>
                    <a:pt x="3185" y="75"/>
                    <a:pt x="3215" y="82"/>
                  </a:cubicBezTo>
                  <a:cubicBezTo>
                    <a:pt x="3229" y="82"/>
                    <a:pt x="3235" y="61"/>
                    <a:pt x="3222" y="58"/>
                  </a:cubicBezTo>
                  <a:cubicBezTo>
                    <a:pt x="3036" y="21"/>
                    <a:pt x="2846" y="1"/>
                    <a:pt x="265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3009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6402113" y="1154400"/>
              <a:ext cx="213367" cy="162412"/>
            </a:xfrm>
            <a:custGeom>
              <a:avLst/>
              <a:gdLst/>
              <a:ahLst/>
              <a:cxnLst/>
              <a:rect l="l" t="t" r="r" b="b"/>
              <a:pathLst>
                <a:path w="4875" h="3711" extrusionOk="0">
                  <a:moveTo>
                    <a:pt x="4875" y="0"/>
                  </a:moveTo>
                  <a:lnTo>
                    <a:pt x="4875" y="0"/>
                  </a:lnTo>
                  <a:cubicBezTo>
                    <a:pt x="4058" y="115"/>
                    <a:pt x="3262" y="388"/>
                    <a:pt x="2552" y="806"/>
                  </a:cubicBezTo>
                  <a:cubicBezTo>
                    <a:pt x="1436" y="1466"/>
                    <a:pt x="538" y="2483"/>
                    <a:pt x="1" y="3663"/>
                  </a:cubicBezTo>
                  <a:cubicBezTo>
                    <a:pt x="177" y="3694"/>
                    <a:pt x="362" y="3710"/>
                    <a:pt x="558" y="3710"/>
                  </a:cubicBezTo>
                  <a:cubicBezTo>
                    <a:pt x="846" y="3710"/>
                    <a:pt x="1156" y="3674"/>
                    <a:pt x="1487" y="3596"/>
                  </a:cubicBezTo>
                  <a:cubicBezTo>
                    <a:pt x="3474" y="3123"/>
                    <a:pt x="4542" y="1429"/>
                    <a:pt x="48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6281228" y="1059075"/>
              <a:ext cx="342743" cy="255675"/>
            </a:xfrm>
            <a:custGeom>
              <a:avLst/>
              <a:gdLst/>
              <a:ahLst/>
              <a:cxnLst/>
              <a:rect l="l" t="t" r="r" b="b"/>
              <a:pathLst>
                <a:path w="7831" h="5842" extrusionOk="0">
                  <a:moveTo>
                    <a:pt x="6916" y="1"/>
                  </a:moveTo>
                  <a:cubicBezTo>
                    <a:pt x="6184" y="705"/>
                    <a:pt x="5423" y="1375"/>
                    <a:pt x="4620" y="1998"/>
                  </a:cubicBezTo>
                  <a:cubicBezTo>
                    <a:pt x="3917" y="2542"/>
                    <a:pt x="3079" y="3073"/>
                    <a:pt x="2219" y="3073"/>
                  </a:cubicBezTo>
                  <a:cubicBezTo>
                    <a:pt x="2059" y="3073"/>
                    <a:pt x="1899" y="3055"/>
                    <a:pt x="1738" y="3015"/>
                  </a:cubicBezTo>
                  <a:cubicBezTo>
                    <a:pt x="1262" y="2896"/>
                    <a:pt x="865" y="2603"/>
                    <a:pt x="514" y="2249"/>
                  </a:cubicBezTo>
                  <a:cubicBezTo>
                    <a:pt x="446" y="2287"/>
                    <a:pt x="388" y="2341"/>
                    <a:pt x="354" y="2423"/>
                  </a:cubicBezTo>
                  <a:cubicBezTo>
                    <a:pt x="0" y="3249"/>
                    <a:pt x="742" y="5491"/>
                    <a:pt x="2763" y="5841"/>
                  </a:cubicBezTo>
                  <a:cubicBezTo>
                    <a:pt x="3300" y="4661"/>
                    <a:pt x="4198" y="3644"/>
                    <a:pt x="5314" y="2984"/>
                  </a:cubicBezTo>
                  <a:cubicBezTo>
                    <a:pt x="6024" y="2566"/>
                    <a:pt x="6820" y="2293"/>
                    <a:pt x="7637" y="2178"/>
                  </a:cubicBezTo>
                  <a:cubicBezTo>
                    <a:pt x="7831" y="1348"/>
                    <a:pt x="7776" y="607"/>
                    <a:pt x="7511" y="246"/>
                  </a:cubicBezTo>
                  <a:cubicBezTo>
                    <a:pt x="7385" y="72"/>
                    <a:pt x="7178" y="1"/>
                    <a:pt x="6916" y="1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6718331" y="1059075"/>
              <a:ext cx="196866" cy="364519"/>
            </a:xfrm>
            <a:custGeom>
              <a:avLst/>
              <a:gdLst/>
              <a:ahLst/>
              <a:cxnLst/>
              <a:rect l="l" t="t" r="r" b="b"/>
              <a:pathLst>
                <a:path w="4498" h="8329" extrusionOk="0">
                  <a:moveTo>
                    <a:pt x="4498" y="1"/>
                  </a:moveTo>
                  <a:cubicBezTo>
                    <a:pt x="4497" y="1"/>
                    <a:pt x="2871" y="688"/>
                    <a:pt x="1436" y="3827"/>
                  </a:cubicBezTo>
                  <a:cubicBezTo>
                    <a:pt x="1" y="6959"/>
                    <a:pt x="3160" y="8111"/>
                    <a:pt x="3262" y="8326"/>
                  </a:cubicBezTo>
                  <a:lnTo>
                    <a:pt x="3262" y="8326"/>
                  </a:lnTo>
                  <a:cubicBezTo>
                    <a:pt x="1964" y="5374"/>
                    <a:pt x="4178" y="2423"/>
                    <a:pt x="4178" y="2423"/>
                  </a:cubicBezTo>
                  <a:lnTo>
                    <a:pt x="4498" y="1"/>
                  </a:lnTo>
                  <a:close/>
                  <a:moveTo>
                    <a:pt x="3262" y="8326"/>
                  </a:moveTo>
                  <a:lnTo>
                    <a:pt x="3262" y="8326"/>
                  </a:lnTo>
                  <a:cubicBezTo>
                    <a:pt x="3262" y="8327"/>
                    <a:pt x="3262" y="8328"/>
                    <a:pt x="3262" y="8328"/>
                  </a:cubicBezTo>
                  <a:cubicBezTo>
                    <a:pt x="3262" y="8328"/>
                    <a:pt x="3262" y="8327"/>
                    <a:pt x="3262" y="8326"/>
                  </a:cubicBezTo>
                  <a:close/>
                </a:path>
              </a:pathLst>
            </a:custGeom>
            <a:solidFill>
              <a:srgbClr val="61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6668305" y="1008043"/>
              <a:ext cx="142244" cy="142324"/>
            </a:xfrm>
            <a:custGeom>
              <a:avLst/>
              <a:gdLst/>
              <a:ahLst/>
              <a:cxnLst/>
              <a:rect l="l" t="t" r="r" b="b"/>
              <a:pathLst>
                <a:path w="3250" h="3252" extrusionOk="0">
                  <a:moveTo>
                    <a:pt x="1626" y="0"/>
                  </a:moveTo>
                  <a:cubicBezTo>
                    <a:pt x="728" y="0"/>
                    <a:pt x="1" y="728"/>
                    <a:pt x="1" y="1626"/>
                  </a:cubicBezTo>
                  <a:cubicBezTo>
                    <a:pt x="1" y="2524"/>
                    <a:pt x="728" y="3252"/>
                    <a:pt x="1626" y="3252"/>
                  </a:cubicBezTo>
                  <a:cubicBezTo>
                    <a:pt x="2521" y="3252"/>
                    <a:pt x="3249" y="2524"/>
                    <a:pt x="3249" y="1626"/>
                  </a:cubicBezTo>
                  <a:cubicBezTo>
                    <a:pt x="3249" y="728"/>
                    <a:pt x="2521" y="0"/>
                    <a:pt x="16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6106597" y="1064721"/>
              <a:ext cx="87097" cy="140923"/>
            </a:xfrm>
            <a:custGeom>
              <a:avLst/>
              <a:gdLst/>
              <a:ahLst/>
              <a:cxnLst/>
              <a:rect l="l" t="t" r="r" b="b"/>
              <a:pathLst>
                <a:path w="1990" h="3220" extrusionOk="0">
                  <a:moveTo>
                    <a:pt x="687" y="1"/>
                  </a:moveTo>
                  <a:cubicBezTo>
                    <a:pt x="340" y="528"/>
                    <a:pt x="65" y="977"/>
                    <a:pt x="13" y="2070"/>
                  </a:cubicBezTo>
                  <a:lnTo>
                    <a:pt x="13" y="2073"/>
                  </a:lnTo>
                  <a:lnTo>
                    <a:pt x="13" y="2076"/>
                  </a:lnTo>
                  <a:lnTo>
                    <a:pt x="13" y="2083"/>
                  </a:lnTo>
                  <a:lnTo>
                    <a:pt x="13" y="2086"/>
                  </a:lnTo>
                  <a:cubicBezTo>
                    <a:pt x="0" y="2362"/>
                    <a:pt x="0" y="2743"/>
                    <a:pt x="44" y="3185"/>
                  </a:cubicBezTo>
                  <a:cubicBezTo>
                    <a:pt x="146" y="3205"/>
                    <a:pt x="255" y="3219"/>
                    <a:pt x="364" y="3219"/>
                  </a:cubicBezTo>
                  <a:cubicBezTo>
                    <a:pt x="1262" y="3219"/>
                    <a:pt x="1990" y="2491"/>
                    <a:pt x="1990" y="1593"/>
                  </a:cubicBezTo>
                  <a:cubicBezTo>
                    <a:pt x="1990" y="807"/>
                    <a:pt x="1429" y="151"/>
                    <a:pt x="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6886484" y="1204426"/>
              <a:ext cx="175026" cy="105868"/>
            </a:xfrm>
            <a:custGeom>
              <a:avLst/>
              <a:gdLst/>
              <a:ahLst/>
              <a:cxnLst/>
              <a:rect l="l" t="t" r="r" b="b"/>
              <a:pathLst>
                <a:path w="3999" h="2419" extrusionOk="0">
                  <a:moveTo>
                    <a:pt x="2793" y="0"/>
                  </a:moveTo>
                  <a:cubicBezTo>
                    <a:pt x="1530" y="0"/>
                    <a:pt x="208" y="1020"/>
                    <a:pt x="9" y="2275"/>
                  </a:cubicBezTo>
                  <a:cubicBezTo>
                    <a:pt x="0" y="2330"/>
                    <a:pt x="47" y="2377"/>
                    <a:pt x="92" y="2377"/>
                  </a:cubicBezTo>
                  <a:cubicBezTo>
                    <a:pt x="115" y="2377"/>
                    <a:pt x="137" y="2365"/>
                    <a:pt x="152" y="2337"/>
                  </a:cubicBezTo>
                  <a:cubicBezTo>
                    <a:pt x="407" y="1861"/>
                    <a:pt x="758" y="1364"/>
                    <a:pt x="1180" y="966"/>
                  </a:cubicBezTo>
                  <a:cubicBezTo>
                    <a:pt x="1180" y="969"/>
                    <a:pt x="1180" y="969"/>
                    <a:pt x="1183" y="973"/>
                  </a:cubicBezTo>
                  <a:cubicBezTo>
                    <a:pt x="1309" y="1194"/>
                    <a:pt x="1502" y="1360"/>
                    <a:pt x="1621" y="1592"/>
                  </a:cubicBezTo>
                  <a:cubicBezTo>
                    <a:pt x="1744" y="1833"/>
                    <a:pt x="1816" y="2102"/>
                    <a:pt x="1910" y="2357"/>
                  </a:cubicBezTo>
                  <a:cubicBezTo>
                    <a:pt x="1926" y="2399"/>
                    <a:pt x="1962" y="2419"/>
                    <a:pt x="1997" y="2419"/>
                  </a:cubicBezTo>
                  <a:cubicBezTo>
                    <a:pt x="2039" y="2419"/>
                    <a:pt x="2081" y="2389"/>
                    <a:pt x="2084" y="2333"/>
                  </a:cubicBezTo>
                  <a:cubicBezTo>
                    <a:pt x="2119" y="1833"/>
                    <a:pt x="1761" y="1085"/>
                    <a:pt x="1278" y="878"/>
                  </a:cubicBezTo>
                  <a:cubicBezTo>
                    <a:pt x="1746" y="463"/>
                    <a:pt x="2294" y="177"/>
                    <a:pt x="2887" y="177"/>
                  </a:cubicBezTo>
                  <a:cubicBezTo>
                    <a:pt x="3203" y="177"/>
                    <a:pt x="3533" y="258"/>
                    <a:pt x="3870" y="445"/>
                  </a:cubicBezTo>
                  <a:cubicBezTo>
                    <a:pt x="3881" y="451"/>
                    <a:pt x="3893" y="454"/>
                    <a:pt x="3903" y="454"/>
                  </a:cubicBezTo>
                  <a:cubicBezTo>
                    <a:pt x="3962" y="454"/>
                    <a:pt x="3999" y="371"/>
                    <a:pt x="3938" y="333"/>
                  </a:cubicBezTo>
                  <a:cubicBezTo>
                    <a:pt x="3588" y="103"/>
                    <a:pt x="3193" y="0"/>
                    <a:pt x="2793" y="0"/>
                  </a:cubicBezTo>
                  <a:close/>
                </a:path>
              </a:pathLst>
            </a:custGeom>
            <a:solidFill>
              <a:srgbClr val="300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6766558" y="726796"/>
              <a:ext cx="225753" cy="113614"/>
            </a:xfrm>
            <a:custGeom>
              <a:avLst/>
              <a:gdLst/>
              <a:ahLst/>
              <a:cxnLst/>
              <a:rect l="l" t="t" r="r" b="b"/>
              <a:pathLst>
                <a:path w="5158" h="2596" extrusionOk="0">
                  <a:moveTo>
                    <a:pt x="0" y="0"/>
                  </a:moveTo>
                  <a:cubicBezTo>
                    <a:pt x="18" y="35"/>
                    <a:pt x="35" y="71"/>
                    <a:pt x="51" y="106"/>
                  </a:cubicBezTo>
                  <a:cubicBezTo>
                    <a:pt x="2018" y="112"/>
                    <a:pt x="3811" y="1014"/>
                    <a:pt x="5113" y="2575"/>
                  </a:cubicBezTo>
                  <a:cubicBezTo>
                    <a:pt x="5127" y="2592"/>
                    <a:pt x="5140" y="2596"/>
                    <a:pt x="5158" y="2596"/>
                  </a:cubicBezTo>
                  <a:cubicBezTo>
                    <a:pt x="5096" y="2459"/>
                    <a:pt x="5031" y="2321"/>
                    <a:pt x="4963" y="2184"/>
                  </a:cubicBezTo>
                  <a:cubicBezTo>
                    <a:pt x="3732" y="762"/>
                    <a:pt x="1936" y="0"/>
                    <a:pt x="82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6800040" y="856172"/>
              <a:ext cx="214286" cy="49323"/>
            </a:xfrm>
            <a:custGeom>
              <a:avLst/>
              <a:gdLst/>
              <a:ahLst/>
              <a:cxnLst/>
              <a:rect l="l" t="t" r="r" b="b"/>
              <a:pathLst>
                <a:path w="4896" h="1127" extrusionOk="0">
                  <a:moveTo>
                    <a:pt x="0" y="0"/>
                  </a:moveTo>
                  <a:cubicBezTo>
                    <a:pt x="8" y="45"/>
                    <a:pt x="14" y="89"/>
                    <a:pt x="21" y="133"/>
                  </a:cubicBezTo>
                  <a:cubicBezTo>
                    <a:pt x="1382" y="779"/>
                    <a:pt x="2845" y="1126"/>
                    <a:pt x="4352" y="1126"/>
                  </a:cubicBezTo>
                  <a:cubicBezTo>
                    <a:pt x="4531" y="1126"/>
                    <a:pt x="4715" y="1123"/>
                    <a:pt x="4896" y="1112"/>
                  </a:cubicBezTo>
                  <a:lnTo>
                    <a:pt x="4865" y="990"/>
                  </a:lnTo>
                  <a:cubicBezTo>
                    <a:pt x="4773" y="993"/>
                    <a:pt x="4678" y="993"/>
                    <a:pt x="4586" y="993"/>
                  </a:cubicBezTo>
                  <a:cubicBezTo>
                    <a:pt x="2974" y="993"/>
                    <a:pt x="1443" y="681"/>
                    <a:pt x="0" y="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6805117" y="887290"/>
              <a:ext cx="215030" cy="44378"/>
            </a:xfrm>
            <a:custGeom>
              <a:avLst/>
              <a:gdLst/>
              <a:ahLst/>
              <a:cxnLst/>
              <a:rect l="l" t="t" r="r" b="b"/>
              <a:pathLst>
                <a:path w="4913" h="1014" extrusionOk="0">
                  <a:moveTo>
                    <a:pt x="0" y="1"/>
                  </a:moveTo>
                  <a:cubicBezTo>
                    <a:pt x="1" y="1"/>
                    <a:pt x="3" y="2"/>
                    <a:pt x="4" y="2"/>
                  </a:cubicBezTo>
                  <a:lnTo>
                    <a:pt x="4" y="2"/>
                  </a:lnTo>
                  <a:cubicBezTo>
                    <a:pt x="4" y="2"/>
                    <a:pt x="4" y="1"/>
                    <a:pt x="4" y="1"/>
                  </a:cubicBezTo>
                  <a:close/>
                  <a:moveTo>
                    <a:pt x="4" y="2"/>
                  </a:moveTo>
                  <a:cubicBezTo>
                    <a:pt x="7" y="42"/>
                    <a:pt x="14" y="79"/>
                    <a:pt x="21" y="119"/>
                  </a:cubicBezTo>
                  <a:cubicBezTo>
                    <a:pt x="1317" y="704"/>
                    <a:pt x="2691" y="1014"/>
                    <a:pt x="4099" y="1014"/>
                  </a:cubicBezTo>
                  <a:cubicBezTo>
                    <a:pt x="4368" y="1014"/>
                    <a:pt x="4640" y="1001"/>
                    <a:pt x="4913" y="980"/>
                  </a:cubicBezTo>
                  <a:cubicBezTo>
                    <a:pt x="4902" y="932"/>
                    <a:pt x="4892" y="888"/>
                    <a:pt x="4885" y="841"/>
                  </a:cubicBezTo>
                  <a:cubicBezTo>
                    <a:pt x="4630" y="858"/>
                    <a:pt x="4375" y="868"/>
                    <a:pt x="4123" y="868"/>
                  </a:cubicBezTo>
                  <a:cubicBezTo>
                    <a:pt x="2699" y="868"/>
                    <a:pt x="1326" y="589"/>
                    <a:pt x="4" y="2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6820435" y="977800"/>
              <a:ext cx="208640" cy="81928"/>
            </a:xfrm>
            <a:custGeom>
              <a:avLst/>
              <a:gdLst/>
              <a:ahLst/>
              <a:cxnLst/>
              <a:rect l="l" t="t" r="r" b="b"/>
              <a:pathLst>
                <a:path w="4767" h="187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79"/>
                    <a:pt x="28" y="150"/>
                    <a:pt x="41" y="225"/>
                  </a:cubicBezTo>
                  <a:cubicBezTo>
                    <a:pt x="1412" y="1242"/>
                    <a:pt x="3059" y="1834"/>
                    <a:pt x="4756" y="1872"/>
                  </a:cubicBezTo>
                  <a:cubicBezTo>
                    <a:pt x="4759" y="1806"/>
                    <a:pt x="4763" y="1739"/>
                    <a:pt x="4767" y="1671"/>
                  </a:cubicBezTo>
                  <a:cubicBezTo>
                    <a:pt x="3035" y="1599"/>
                    <a:pt x="1392" y="1048"/>
                    <a:pt x="1" y="1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6827744" y="1016052"/>
              <a:ext cx="198354" cy="81359"/>
            </a:xfrm>
            <a:custGeom>
              <a:avLst/>
              <a:gdLst/>
              <a:ahLst/>
              <a:cxnLst/>
              <a:rect l="l" t="t" r="r" b="b"/>
              <a:pathLst>
                <a:path w="4532" h="1859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55"/>
                    <a:pt x="25" y="109"/>
                    <a:pt x="34" y="164"/>
                  </a:cubicBezTo>
                  <a:cubicBezTo>
                    <a:pt x="582" y="549"/>
                    <a:pt x="1160" y="882"/>
                    <a:pt x="1766" y="1144"/>
                  </a:cubicBezTo>
                  <a:cubicBezTo>
                    <a:pt x="1827" y="1106"/>
                    <a:pt x="1878" y="1075"/>
                    <a:pt x="1919" y="1052"/>
                  </a:cubicBezTo>
                  <a:cubicBezTo>
                    <a:pt x="1252" y="783"/>
                    <a:pt x="612" y="436"/>
                    <a:pt x="0" y="1"/>
                  </a:cubicBezTo>
                  <a:close/>
                  <a:moveTo>
                    <a:pt x="2035" y="1100"/>
                  </a:moveTo>
                  <a:lnTo>
                    <a:pt x="2017" y="1249"/>
                  </a:lnTo>
                  <a:cubicBezTo>
                    <a:pt x="2813" y="1572"/>
                    <a:pt x="3653" y="1780"/>
                    <a:pt x="4515" y="1858"/>
                  </a:cubicBezTo>
                  <a:cubicBezTo>
                    <a:pt x="4521" y="1807"/>
                    <a:pt x="4525" y="1756"/>
                    <a:pt x="4531" y="1701"/>
                  </a:cubicBezTo>
                  <a:cubicBezTo>
                    <a:pt x="3667" y="1603"/>
                    <a:pt x="2831" y="1406"/>
                    <a:pt x="2035" y="1100"/>
                  </a:cubicBezTo>
                  <a:close/>
                </a:path>
              </a:pathLst>
            </a:custGeom>
            <a:solidFill>
              <a:srgbClr val="9D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 rot="451147">
              <a:off x="6858705" y="475791"/>
              <a:ext cx="362403" cy="97463"/>
            </a:xfrm>
            <a:custGeom>
              <a:avLst/>
              <a:gdLst/>
              <a:ahLst/>
              <a:cxnLst/>
              <a:rect l="l" t="t" r="r" b="b"/>
              <a:pathLst>
                <a:path w="13836" h="3721" extrusionOk="0">
                  <a:moveTo>
                    <a:pt x="4519" y="1"/>
                  </a:moveTo>
                  <a:cubicBezTo>
                    <a:pt x="4202" y="1"/>
                    <a:pt x="3885" y="26"/>
                    <a:pt x="3573" y="79"/>
                  </a:cubicBezTo>
                  <a:cubicBezTo>
                    <a:pt x="2187" y="312"/>
                    <a:pt x="883" y="1073"/>
                    <a:pt x="0" y="2166"/>
                  </a:cubicBezTo>
                  <a:lnTo>
                    <a:pt x="366" y="2457"/>
                  </a:lnTo>
                  <a:cubicBezTo>
                    <a:pt x="1179" y="1453"/>
                    <a:pt x="2376" y="755"/>
                    <a:pt x="3650" y="541"/>
                  </a:cubicBezTo>
                  <a:cubicBezTo>
                    <a:pt x="3937" y="492"/>
                    <a:pt x="4229" y="468"/>
                    <a:pt x="4521" y="468"/>
                  </a:cubicBezTo>
                  <a:cubicBezTo>
                    <a:pt x="5524" y="468"/>
                    <a:pt x="6531" y="750"/>
                    <a:pt x="7381" y="1279"/>
                  </a:cubicBezTo>
                  <a:cubicBezTo>
                    <a:pt x="7795" y="1538"/>
                    <a:pt x="8183" y="1859"/>
                    <a:pt x="8560" y="2169"/>
                  </a:cubicBezTo>
                  <a:cubicBezTo>
                    <a:pt x="8826" y="2391"/>
                    <a:pt x="9099" y="2617"/>
                    <a:pt x="9387" y="2827"/>
                  </a:cubicBezTo>
                  <a:cubicBezTo>
                    <a:pt x="10204" y="3422"/>
                    <a:pt x="10983" y="3721"/>
                    <a:pt x="11711" y="3721"/>
                  </a:cubicBezTo>
                  <a:cubicBezTo>
                    <a:pt x="11774" y="3721"/>
                    <a:pt x="11832" y="3717"/>
                    <a:pt x="11892" y="3714"/>
                  </a:cubicBezTo>
                  <a:cubicBezTo>
                    <a:pt x="12797" y="3651"/>
                    <a:pt x="13798" y="2949"/>
                    <a:pt x="13835" y="1925"/>
                  </a:cubicBezTo>
                  <a:lnTo>
                    <a:pt x="13365" y="1911"/>
                  </a:lnTo>
                  <a:cubicBezTo>
                    <a:pt x="13340" y="2650"/>
                    <a:pt x="12567" y="3197"/>
                    <a:pt x="11858" y="3248"/>
                  </a:cubicBezTo>
                  <a:cubicBezTo>
                    <a:pt x="11811" y="3251"/>
                    <a:pt x="11764" y="3253"/>
                    <a:pt x="11716" y="3253"/>
                  </a:cubicBezTo>
                  <a:cubicBezTo>
                    <a:pt x="11089" y="3253"/>
                    <a:pt x="10399" y="2982"/>
                    <a:pt x="9660" y="2447"/>
                  </a:cubicBezTo>
                  <a:cubicBezTo>
                    <a:pt x="9387" y="2247"/>
                    <a:pt x="9118" y="2026"/>
                    <a:pt x="8859" y="1811"/>
                  </a:cubicBezTo>
                  <a:cubicBezTo>
                    <a:pt x="8471" y="1490"/>
                    <a:pt x="8068" y="1158"/>
                    <a:pt x="7629" y="880"/>
                  </a:cubicBezTo>
                  <a:cubicBezTo>
                    <a:pt x="6705" y="305"/>
                    <a:pt x="5609" y="1"/>
                    <a:pt x="45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 rot="451147">
              <a:off x="7174153" y="429673"/>
              <a:ext cx="166298" cy="150137"/>
            </a:xfrm>
            <a:custGeom>
              <a:avLst/>
              <a:gdLst/>
              <a:ahLst/>
              <a:cxnLst/>
              <a:rect l="l" t="t" r="r" b="b"/>
              <a:pathLst>
                <a:path w="6349" h="5732" extrusionOk="0">
                  <a:moveTo>
                    <a:pt x="1984" y="0"/>
                  </a:moveTo>
                  <a:cubicBezTo>
                    <a:pt x="0" y="3347"/>
                    <a:pt x="1404" y="5593"/>
                    <a:pt x="1404" y="5593"/>
                  </a:cubicBezTo>
                  <a:cubicBezTo>
                    <a:pt x="1667" y="5689"/>
                    <a:pt x="1925" y="5732"/>
                    <a:pt x="2177" y="5732"/>
                  </a:cubicBezTo>
                  <a:cubicBezTo>
                    <a:pt x="4554" y="5732"/>
                    <a:pt x="6349" y="1886"/>
                    <a:pt x="6162" y="1693"/>
                  </a:cubicBezTo>
                  <a:cubicBezTo>
                    <a:pt x="6138" y="1668"/>
                    <a:pt x="6095" y="1658"/>
                    <a:pt x="6036" y="1658"/>
                  </a:cubicBezTo>
                  <a:cubicBezTo>
                    <a:pt x="5578" y="1658"/>
                    <a:pt x="4196" y="2320"/>
                    <a:pt x="4196" y="2320"/>
                  </a:cubicBezTo>
                  <a:cubicBezTo>
                    <a:pt x="4196" y="2320"/>
                    <a:pt x="5198" y="1249"/>
                    <a:pt x="4766" y="1053"/>
                  </a:cubicBezTo>
                  <a:cubicBezTo>
                    <a:pt x="4692" y="1020"/>
                    <a:pt x="4604" y="1006"/>
                    <a:pt x="4508" y="1006"/>
                  </a:cubicBezTo>
                  <a:cubicBezTo>
                    <a:pt x="4036" y="1006"/>
                    <a:pt x="3373" y="1338"/>
                    <a:pt x="3373" y="1338"/>
                  </a:cubicBezTo>
                  <a:cubicBezTo>
                    <a:pt x="3373" y="1338"/>
                    <a:pt x="3797" y="325"/>
                    <a:pt x="3580" y="233"/>
                  </a:cubicBezTo>
                  <a:cubicBezTo>
                    <a:pt x="3569" y="229"/>
                    <a:pt x="3556" y="227"/>
                    <a:pt x="3542" y="227"/>
                  </a:cubicBezTo>
                  <a:cubicBezTo>
                    <a:pt x="3266" y="227"/>
                    <a:pt x="2387" y="980"/>
                    <a:pt x="2387" y="980"/>
                  </a:cubicBezTo>
                  <a:cubicBezTo>
                    <a:pt x="2387" y="695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 rot="451147">
              <a:off x="6802454" y="502144"/>
              <a:ext cx="110036" cy="36015"/>
            </a:xfrm>
            <a:custGeom>
              <a:avLst/>
              <a:gdLst/>
              <a:ahLst/>
              <a:cxnLst/>
              <a:rect l="l" t="t" r="r" b="b"/>
              <a:pathLst>
                <a:path w="4201" h="1375" extrusionOk="0">
                  <a:moveTo>
                    <a:pt x="1886" y="1"/>
                  </a:moveTo>
                  <a:cubicBezTo>
                    <a:pt x="706" y="1"/>
                    <a:pt x="1" y="955"/>
                    <a:pt x="1" y="955"/>
                  </a:cubicBezTo>
                  <a:cubicBezTo>
                    <a:pt x="976" y="1278"/>
                    <a:pt x="1847" y="1374"/>
                    <a:pt x="2539" y="1374"/>
                  </a:cubicBezTo>
                  <a:cubicBezTo>
                    <a:pt x="3566" y="1374"/>
                    <a:pt x="4201" y="1162"/>
                    <a:pt x="4201" y="1162"/>
                  </a:cubicBezTo>
                  <a:cubicBezTo>
                    <a:pt x="3313" y="284"/>
                    <a:pt x="2529" y="1"/>
                    <a:pt x="1886" y="1"/>
                  </a:cubicBezTo>
                  <a:close/>
                </a:path>
              </a:pathLst>
            </a:custGeom>
            <a:solidFill>
              <a:srgbClr val="CF56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3"/>
            <p:cNvSpPr/>
            <p:nvPr/>
          </p:nvSpPr>
          <p:spPr>
            <a:xfrm rot="451147">
              <a:off x="6527584" y="349426"/>
              <a:ext cx="670246" cy="525426"/>
            </a:xfrm>
            <a:custGeom>
              <a:avLst/>
              <a:gdLst/>
              <a:ahLst/>
              <a:cxnLst/>
              <a:rect l="l" t="t" r="r" b="b"/>
              <a:pathLst>
                <a:path w="25589" h="20060" extrusionOk="0">
                  <a:moveTo>
                    <a:pt x="0" y="0"/>
                  </a:moveTo>
                  <a:lnTo>
                    <a:pt x="5412" y="10469"/>
                  </a:lnTo>
                  <a:lnTo>
                    <a:pt x="25588" y="20059"/>
                  </a:lnTo>
                  <a:lnTo>
                    <a:pt x="25588" y="20059"/>
                  </a:lnTo>
                  <a:lnTo>
                    <a:pt x="24133" y="13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 rot="451147">
              <a:off x="6526591" y="331001"/>
              <a:ext cx="679439" cy="546904"/>
            </a:xfrm>
            <a:custGeom>
              <a:avLst/>
              <a:gdLst/>
              <a:ahLst/>
              <a:cxnLst/>
              <a:rect l="l" t="t" r="r" b="b"/>
              <a:pathLst>
                <a:path w="25940" h="20880" extrusionOk="0">
                  <a:moveTo>
                    <a:pt x="428" y="0"/>
                  </a:moveTo>
                  <a:lnTo>
                    <a:pt x="0" y="820"/>
                  </a:lnTo>
                  <a:lnTo>
                    <a:pt x="24133" y="13887"/>
                  </a:lnTo>
                  <a:lnTo>
                    <a:pt x="25588" y="20879"/>
                  </a:lnTo>
                  <a:lnTo>
                    <a:pt x="25939" y="20628"/>
                  </a:lnTo>
                  <a:lnTo>
                    <a:pt x="24418" y="1298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 rot="451147">
              <a:off x="6569370" y="529885"/>
              <a:ext cx="458085" cy="278900"/>
            </a:xfrm>
            <a:custGeom>
              <a:avLst/>
              <a:gdLst/>
              <a:ahLst/>
              <a:cxnLst/>
              <a:rect l="l" t="t" r="r" b="b"/>
              <a:pathLst>
                <a:path w="17489" h="10648" extrusionOk="0">
                  <a:moveTo>
                    <a:pt x="3808" y="1"/>
                  </a:moveTo>
                  <a:cubicBezTo>
                    <a:pt x="3805" y="1"/>
                    <a:pt x="3803" y="1"/>
                    <a:pt x="3801" y="1"/>
                  </a:cubicBezTo>
                  <a:cubicBezTo>
                    <a:pt x="3332" y="60"/>
                    <a:pt x="1" y="3451"/>
                    <a:pt x="1" y="3451"/>
                  </a:cubicBezTo>
                  <a:cubicBezTo>
                    <a:pt x="1637" y="4330"/>
                    <a:pt x="16793" y="10647"/>
                    <a:pt x="16793" y="10647"/>
                  </a:cubicBezTo>
                  <a:lnTo>
                    <a:pt x="17488" y="7899"/>
                  </a:lnTo>
                  <a:cubicBezTo>
                    <a:pt x="16845" y="7200"/>
                    <a:pt x="4369" y="1"/>
                    <a:pt x="38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 rot="1217211">
              <a:off x="5927037" y="341847"/>
              <a:ext cx="251252" cy="611649"/>
            </a:xfrm>
            <a:custGeom>
              <a:avLst/>
              <a:gdLst/>
              <a:ahLst/>
              <a:cxnLst/>
              <a:rect l="l" t="t" r="r" b="b"/>
              <a:pathLst>
                <a:path w="15398" h="37485" extrusionOk="0">
                  <a:moveTo>
                    <a:pt x="11191" y="1"/>
                  </a:moveTo>
                  <a:cubicBezTo>
                    <a:pt x="10334" y="1"/>
                    <a:pt x="9411" y="252"/>
                    <a:pt x="8488" y="935"/>
                  </a:cubicBezTo>
                  <a:lnTo>
                    <a:pt x="0" y="36603"/>
                  </a:lnTo>
                  <a:cubicBezTo>
                    <a:pt x="1033" y="35727"/>
                    <a:pt x="2187" y="35412"/>
                    <a:pt x="3314" y="35412"/>
                  </a:cubicBezTo>
                  <a:cubicBezTo>
                    <a:pt x="6204" y="35412"/>
                    <a:pt x="8912" y="37485"/>
                    <a:pt x="8912" y="37485"/>
                  </a:cubicBezTo>
                  <a:lnTo>
                    <a:pt x="11951" y="17252"/>
                  </a:lnTo>
                  <a:lnTo>
                    <a:pt x="15398" y="1884"/>
                  </a:lnTo>
                  <a:cubicBezTo>
                    <a:pt x="15398" y="1884"/>
                    <a:pt x="13542" y="1"/>
                    <a:pt x="1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 rot="1217211">
              <a:off x="5824661" y="882420"/>
              <a:ext cx="145435" cy="65318"/>
            </a:xfrm>
            <a:custGeom>
              <a:avLst/>
              <a:gdLst/>
              <a:ahLst/>
              <a:cxnLst/>
              <a:rect l="l" t="t" r="r" b="b"/>
              <a:pathLst>
                <a:path w="8913" h="4003" extrusionOk="0">
                  <a:moveTo>
                    <a:pt x="3314" y="1"/>
                  </a:moveTo>
                  <a:cubicBezTo>
                    <a:pt x="2187" y="1"/>
                    <a:pt x="1033" y="316"/>
                    <a:pt x="0" y="1192"/>
                  </a:cubicBezTo>
                  <a:cubicBezTo>
                    <a:pt x="0" y="1192"/>
                    <a:pt x="1544" y="4002"/>
                    <a:pt x="5544" y="4002"/>
                  </a:cubicBezTo>
                  <a:cubicBezTo>
                    <a:pt x="6424" y="4002"/>
                    <a:pt x="7422" y="3866"/>
                    <a:pt x="8549" y="3534"/>
                  </a:cubicBezTo>
                  <a:lnTo>
                    <a:pt x="8912" y="2074"/>
                  </a:lnTo>
                  <a:cubicBezTo>
                    <a:pt x="8912" y="2074"/>
                    <a:pt x="6204" y="1"/>
                    <a:pt x="3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 rot="1217211">
              <a:off x="6052744" y="395087"/>
              <a:ext cx="111756" cy="604747"/>
            </a:xfrm>
            <a:custGeom>
              <a:avLst/>
              <a:gdLst/>
              <a:ahLst/>
              <a:cxnLst/>
              <a:rect l="l" t="t" r="r" b="b"/>
              <a:pathLst>
                <a:path w="6849" h="37062" extrusionOk="0">
                  <a:moveTo>
                    <a:pt x="6849" y="0"/>
                  </a:moveTo>
                  <a:lnTo>
                    <a:pt x="3402" y="15368"/>
                  </a:lnTo>
                  <a:lnTo>
                    <a:pt x="363" y="35601"/>
                  </a:lnTo>
                  <a:lnTo>
                    <a:pt x="0" y="37061"/>
                  </a:lnTo>
                  <a:cubicBezTo>
                    <a:pt x="407" y="36943"/>
                    <a:pt x="827" y="36797"/>
                    <a:pt x="1267" y="36624"/>
                  </a:cubicBezTo>
                  <a:lnTo>
                    <a:pt x="3904" y="19237"/>
                  </a:lnTo>
                  <a:lnTo>
                    <a:pt x="68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 rot="1217211">
              <a:off x="5842029" y="894992"/>
              <a:ext cx="123195" cy="48397"/>
            </a:xfrm>
            <a:custGeom>
              <a:avLst/>
              <a:gdLst/>
              <a:ahLst/>
              <a:cxnLst/>
              <a:rect l="l" t="t" r="r" b="b"/>
              <a:pathLst>
                <a:path w="7550" h="2966" extrusionOk="0">
                  <a:moveTo>
                    <a:pt x="1924" y="1"/>
                  </a:moveTo>
                  <a:cubicBezTo>
                    <a:pt x="665" y="1"/>
                    <a:pt x="241" y="419"/>
                    <a:pt x="116" y="798"/>
                  </a:cubicBezTo>
                  <a:cubicBezTo>
                    <a:pt x="0" y="1130"/>
                    <a:pt x="68" y="1458"/>
                    <a:pt x="305" y="1743"/>
                  </a:cubicBezTo>
                  <a:cubicBezTo>
                    <a:pt x="989" y="2562"/>
                    <a:pt x="3144" y="2965"/>
                    <a:pt x="5301" y="2965"/>
                  </a:cubicBezTo>
                  <a:cubicBezTo>
                    <a:pt x="6073" y="2965"/>
                    <a:pt x="6845" y="2913"/>
                    <a:pt x="7550" y="2811"/>
                  </a:cubicBezTo>
                  <a:lnTo>
                    <a:pt x="7473" y="2272"/>
                  </a:lnTo>
                  <a:cubicBezTo>
                    <a:pt x="6761" y="2375"/>
                    <a:pt x="6014" y="2423"/>
                    <a:pt x="5286" y="2423"/>
                  </a:cubicBezTo>
                  <a:cubicBezTo>
                    <a:pt x="3213" y="2423"/>
                    <a:pt x="1289" y="2033"/>
                    <a:pt x="743" y="1411"/>
                  </a:cubicBezTo>
                  <a:cubicBezTo>
                    <a:pt x="736" y="1404"/>
                    <a:pt x="732" y="1397"/>
                    <a:pt x="726" y="1394"/>
                  </a:cubicBezTo>
                  <a:cubicBezTo>
                    <a:pt x="610" y="1255"/>
                    <a:pt x="580" y="1123"/>
                    <a:pt x="631" y="970"/>
                  </a:cubicBezTo>
                  <a:cubicBezTo>
                    <a:pt x="732" y="669"/>
                    <a:pt x="1264" y="584"/>
                    <a:pt x="1569" y="561"/>
                  </a:cubicBezTo>
                  <a:cubicBezTo>
                    <a:pt x="1692" y="551"/>
                    <a:pt x="1819" y="546"/>
                    <a:pt x="1950" y="546"/>
                  </a:cubicBezTo>
                  <a:cubicBezTo>
                    <a:pt x="3661" y="546"/>
                    <a:pt x="5928" y="1346"/>
                    <a:pt x="6303" y="1702"/>
                  </a:cubicBezTo>
                  <a:cubicBezTo>
                    <a:pt x="6220" y="1726"/>
                    <a:pt x="6090" y="1738"/>
                    <a:pt x="5922" y="1738"/>
                  </a:cubicBezTo>
                  <a:cubicBezTo>
                    <a:pt x="5286" y="1738"/>
                    <a:pt x="4113" y="1572"/>
                    <a:pt x="2911" y="1296"/>
                  </a:cubicBezTo>
                  <a:lnTo>
                    <a:pt x="2786" y="1828"/>
                  </a:lnTo>
                  <a:cubicBezTo>
                    <a:pt x="3491" y="1990"/>
                    <a:pt x="4867" y="2276"/>
                    <a:pt x="5821" y="2276"/>
                  </a:cubicBezTo>
                  <a:cubicBezTo>
                    <a:pt x="6247" y="2276"/>
                    <a:pt x="6589" y="2219"/>
                    <a:pt x="6750" y="2068"/>
                  </a:cubicBezTo>
                  <a:cubicBezTo>
                    <a:pt x="6863" y="1963"/>
                    <a:pt x="6910" y="1821"/>
                    <a:pt x="6886" y="1668"/>
                  </a:cubicBezTo>
                  <a:cubicBezTo>
                    <a:pt x="6872" y="1580"/>
                    <a:pt x="6825" y="1493"/>
                    <a:pt x="6747" y="1408"/>
                  </a:cubicBezTo>
                  <a:cubicBezTo>
                    <a:pt x="6144" y="720"/>
                    <a:pt x="3765" y="130"/>
                    <a:pt x="2487" y="25"/>
                  </a:cubicBezTo>
                  <a:cubicBezTo>
                    <a:pt x="2283" y="9"/>
                    <a:pt x="2096" y="1"/>
                    <a:pt x="19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 rot="1217211">
              <a:off x="5995469" y="589097"/>
              <a:ext cx="152566" cy="93726"/>
            </a:xfrm>
            <a:custGeom>
              <a:avLst/>
              <a:gdLst/>
              <a:ahLst/>
              <a:cxnLst/>
              <a:rect l="l" t="t" r="r" b="b"/>
              <a:pathLst>
                <a:path w="9350" h="5744" extrusionOk="0">
                  <a:moveTo>
                    <a:pt x="4497" y="1"/>
                  </a:moveTo>
                  <a:cubicBezTo>
                    <a:pt x="3428" y="1"/>
                    <a:pt x="2272" y="220"/>
                    <a:pt x="1129" y="834"/>
                  </a:cubicBezTo>
                  <a:lnTo>
                    <a:pt x="0" y="5544"/>
                  </a:lnTo>
                  <a:cubicBezTo>
                    <a:pt x="0" y="5544"/>
                    <a:pt x="1756" y="4458"/>
                    <a:pt x="4222" y="4458"/>
                  </a:cubicBezTo>
                  <a:cubicBezTo>
                    <a:pt x="5551" y="4458"/>
                    <a:pt x="7087" y="4773"/>
                    <a:pt x="8665" y="5744"/>
                  </a:cubicBezTo>
                  <a:lnTo>
                    <a:pt x="9349" y="1407"/>
                  </a:lnTo>
                  <a:cubicBezTo>
                    <a:pt x="9349" y="1407"/>
                    <a:pt x="7200" y="1"/>
                    <a:pt x="4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 rot="1217211">
              <a:off x="6114066" y="658402"/>
              <a:ext cx="292518" cy="153985"/>
            </a:xfrm>
            <a:custGeom>
              <a:avLst/>
              <a:gdLst/>
              <a:ahLst/>
              <a:cxnLst/>
              <a:rect l="l" t="t" r="r" b="b"/>
              <a:pathLst>
                <a:path w="17927" h="9437" extrusionOk="0">
                  <a:moveTo>
                    <a:pt x="9172" y="1"/>
                  </a:moveTo>
                  <a:cubicBezTo>
                    <a:pt x="6882" y="1"/>
                    <a:pt x="4064" y="402"/>
                    <a:pt x="685" y="1545"/>
                  </a:cubicBezTo>
                  <a:lnTo>
                    <a:pt x="1" y="5882"/>
                  </a:lnTo>
                  <a:lnTo>
                    <a:pt x="1" y="5882"/>
                  </a:lnTo>
                  <a:lnTo>
                    <a:pt x="536" y="5713"/>
                  </a:lnTo>
                  <a:cubicBezTo>
                    <a:pt x="536" y="5713"/>
                    <a:pt x="2450" y="5186"/>
                    <a:pt x="4992" y="5186"/>
                  </a:cubicBezTo>
                  <a:cubicBezTo>
                    <a:pt x="8089" y="5186"/>
                    <a:pt x="12119" y="5968"/>
                    <a:pt x="14761" y="9437"/>
                  </a:cubicBezTo>
                  <a:cubicBezTo>
                    <a:pt x="14761" y="9437"/>
                    <a:pt x="14616" y="6892"/>
                    <a:pt x="13399" y="5079"/>
                  </a:cubicBezTo>
                  <a:cubicBezTo>
                    <a:pt x="13399" y="5079"/>
                    <a:pt x="11071" y="2964"/>
                    <a:pt x="6450" y="2964"/>
                  </a:cubicBezTo>
                  <a:cubicBezTo>
                    <a:pt x="5424" y="2964"/>
                    <a:pt x="4285" y="3068"/>
                    <a:pt x="3033" y="3323"/>
                  </a:cubicBezTo>
                  <a:lnTo>
                    <a:pt x="3264" y="2737"/>
                  </a:lnTo>
                  <a:cubicBezTo>
                    <a:pt x="4007" y="2469"/>
                    <a:pt x="5236" y="2214"/>
                    <a:pt x="6875" y="2214"/>
                  </a:cubicBezTo>
                  <a:cubicBezTo>
                    <a:pt x="9559" y="2214"/>
                    <a:pt x="13341" y="2898"/>
                    <a:pt x="17875" y="5333"/>
                  </a:cubicBezTo>
                  <a:cubicBezTo>
                    <a:pt x="17875" y="5333"/>
                    <a:pt x="17926" y="3680"/>
                    <a:pt x="17035" y="2222"/>
                  </a:cubicBezTo>
                  <a:cubicBezTo>
                    <a:pt x="17035" y="2222"/>
                    <a:pt x="14563" y="1"/>
                    <a:pt x="9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 rot="1572868">
              <a:off x="5765675" y="753981"/>
              <a:ext cx="153487" cy="130410"/>
            </a:xfrm>
            <a:prstGeom prst="ellipse">
              <a:avLst/>
            </a:pr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 rot="-275324">
              <a:off x="5920381" y="788047"/>
              <a:ext cx="138745" cy="102321"/>
            </a:xfrm>
            <a:prstGeom prst="ellipse">
              <a:avLst/>
            </a:pr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 rot="1571219">
              <a:off x="5826803" y="687003"/>
              <a:ext cx="223656" cy="170795"/>
            </a:xfrm>
            <a:prstGeom prst="ellipse">
              <a:avLst/>
            </a:prstGeom>
            <a:solidFill>
              <a:srgbClr val="CFA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5808675" y="690907"/>
              <a:ext cx="224571" cy="203332"/>
            </a:xfrm>
            <a:custGeom>
              <a:avLst/>
              <a:gdLst/>
              <a:ahLst/>
              <a:cxnLst/>
              <a:rect l="l" t="t" r="r" b="b"/>
              <a:pathLst>
                <a:path w="5131" h="4646" extrusionOk="0">
                  <a:moveTo>
                    <a:pt x="915" y="1902"/>
                  </a:moveTo>
                  <a:lnTo>
                    <a:pt x="915" y="1902"/>
                  </a:lnTo>
                  <a:cubicBezTo>
                    <a:pt x="915" y="1903"/>
                    <a:pt x="916" y="1904"/>
                    <a:pt x="920" y="1905"/>
                  </a:cubicBezTo>
                  <a:lnTo>
                    <a:pt x="920" y="1905"/>
                  </a:lnTo>
                  <a:cubicBezTo>
                    <a:pt x="917" y="1903"/>
                    <a:pt x="915" y="1902"/>
                    <a:pt x="915" y="1902"/>
                  </a:cubicBezTo>
                  <a:close/>
                  <a:moveTo>
                    <a:pt x="3273" y="1"/>
                  </a:moveTo>
                  <a:cubicBezTo>
                    <a:pt x="3273" y="1"/>
                    <a:pt x="3347" y="28"/>
                    <a:pt x="3473" y="65"/>
                  </a:cubicBezTo>
                  <a:cubicBezTo>
                    <a:pt x="3531" y="92"/>
                    <a:pt x="3603" y="130"/>
                    <a:pt x="3685" y="170"/>
                  </a:cubicBezTo>
                  <a:cubicBezTo>
                    <a:pt x="3756" y="228"/>
                    <a:pt x="3845" y="276"/>
                    <a:pt x="3926" y="354"/>
                  </a:cubicBezTo>
                  <a:cubicBezTo>
                    <a:pt x="4011" y="422"/>
                    <a:pt x="4093" y="514"/>
                    <a:pt x="4181" y="602"/>
                  </a:cubicBezTo>
                  <a:cubicBezTo>
                    <a:pt x="4259" y="701"/>
                    <a:pt x="4341" y="806"/>
                    <a:pt x="4416" y="922"/>
                  </a:cubicBezTo>
                  <a:cubicBezTo>
                    <a:pt x="4490" y="1038"/>
                    <a:pt x="4559" y="1164"/>
                    <a:pt x="4620" y="1293"/>
                  </a:cubicBezTo>
                  <a:cubicBezTo>
                    <a:pt x="4654" y="1357"/>
                    <a:pt x="4681" y="1422"/>
                    <a:pt x="4705" y="1494"/>
                  </a:cubicBezTo>
                  <a:cubicBezTo>
                    <a:pt x="4735" y="1558"/>
                    <a:pt x="4756" y="1630"/>
                    <a:pt x="4773" y="1698"/>
                  </a:cubicBezTo>
                  <a:cubicBezTo>
                    <a:pt x="4817" y="1834"/>
                    <a:pt x="4845" y="1977"/>
                    <a:pt x="4851" y="2113"/>
                  </a:cubicBezTo>
                  <a:cubicBezTo>
                    <a:pt x="4858" y="2184"/>
                    <a:pt x="4845" y="2246"/>
                    <a:pt x="4845" y="2313"/>
                  </a:cubicBezTo>
                  <a:cubicBezTo>
                    <a:pt x="4827" y="2371"/>
                    <a:pt x="4834" y="2416"/>
                    <a:pt x="4800" y="2483"/>
                  </a:cubicBezTo>
                  <a:lnTo>
                    <a:pt x="4752" y="2579"/>
                  </a:lnTo>
                  <a:cubicBezTo>
                    <a:pt x="4752" y="2582"/>
                    <a:pt x="4722" y="2620"/>
                    <a:pt x="4705" y="2643"/>
                  </a:cubicBezTo>
                  <a:cubicBezTo>
                    <a:pt x="4671" y="2695"/>
                    <a:pt x="4627" y="2732"/>
                    <a:pt x="4586" y="2773"/>
                  </a:cubicBezTo>
                  <a:cubicBezTo>
                    <a:pt x="4494" y="2847"/>
                    <a:pt x="4396" y="2899"/>
                    <a:pt x="4294" y="2929"/>
                  </a:cubicBezTo>
                  <a:cubicBezTo>
                    <a:pt x="4197" y="2955"/>
                    <a:pt x="4102" y="2965"/>
                    <a:pt x="4015" y="2965"/>
                  </a:cubicBezTo>
                  <a:cubicBezTo>
                    <a:pt x="3921" y="2965"/>
                    <a:pt x="3836" y="2954"/>
                    <a:pt x="3769" y="2940"/>
                  </a:cubicBezTo>
                  <a:cubicBezTo>
                    <a:pt x="3729" y="2932"/>
                    <a:pt x="3694" y="2926"/>
                    <a:pt x="3664" y="2916"/>
                  </a:cubicBezTo>
                  <a:cubicBezTo>
                    <a:pt x="3677" y="2865"/>
                    <a:pt x="3688" y="2814"/>
                    <a:pt x="3694" y="2759"/>
                  </a:cubicBezTo>
                  <a:cubicBezTo>
                    <a:pt x="3711" y="2623"/>
                    <a:pt x="3702" y="2487"/>
                    <a:pt x="3681" y="2354"/>
                  </a:cubicBezTo>
                  <a:cubicBezTo>
                    <a:pt x="3661" y="2222"/>
                    <a:pt x="3620" y="2100"/>
                    <a:pt x="3575" y="1984"/>
                  </a:cubicBezTo>
                  <a:cubicBezTo>
                    <a:pt x="3528" y="1868"/>
                    <a:pt x="3467" y="1762"/>
                    <a:pt x="3405" y="1667"/>
                  </a:cubicBezTo>
                  <a:cubicBezTo>
                    <a:pt x="3341" y="1575"/>
                    <a:pt x="3276" y="1491"/>
                    <a:pt x="3204" y="1422"/>
                  </a:cubicBezTo>
                  <a:cubicBezTo>
                    <a:pt x="3069" y="1283"/>
                    <a:pt x="2933" y="1191"/>
                    <a:pt x="2837" y="1136"/>
                  </a:cubicBezTo>
                  <a:cubicBezTo>
                    <a:pt x="2738" y="1089"/>
                    <a:pt x="2681" y="1059"/>
                    <a:pt x="2681" y="1059"/>
                  </a:cubicBezTo>
                  <a:lnTo>
                    <a:pt x="2681" y="1059"/>
                  </a:lnTo>
                  <a:cubicBezTo>
                    <a:pt x="2681" y="1059"/>
                    <a:pt x="2725" y="1103"/>
                    <a:pt x="2804" y="1181"/>
                  </a:cubicBezTo>
                  <a:cubicBezTo>
                    <a:pt x="2878" y="1259"/>
                    <a:pt x="2980" y="1375"/>
                    <a:pt x="3079" y="1524"/>
                  </a:cubicBezTo>
                  <a:cubicBezTo>
                    <a:pt x="3130" y="1599"/>
                    <a:pt x="3178" y="1684"/>
                    <a:pt x="3225" y="1773"/>
                  </a:cubicBezTo>
                  <a:cubicBezTo>
                    <a:pt x="3269" y="1864"/>
                    <a:pt x="3307" y="1963"/>
                    <a:pt x="3341" y="2069"/>
                  </a:cubicBezTo>
                  <a:cubicBezTo>
                    <a:pt x="3378" y="2171"/>
                    <a:pt x="3396" y="2283"/>
                    <a:pt x="3412" y="2392"/>
                  </a:cubicBezTo>
                  <a:cubicBezTo>
                    <a:pt x="3426" y="2504"/>
                    <a:pt x="3429" y="2620"/>
                    <a:pt x="3416" y="2728"/>
                  </a:cubicBezTo>
                  <a:cubicBezTo>
                    <a:pt x="3405" y="2841"/>
                    <a:pt x="3382" y="2949"/>
                    <a:pt x="3338" y="3045"/>
                  </a:cubicBezTo>
                  <a:cubicBezTo>
                    <a:pt x="3317" y="3100"/>
                    <a:pt x="3289" y="3130"/>
                    <a:pt x="3269" y="3177"/>
                  </a:cubicBezTo>
                  <a:cubicBezTo>
                    <a:pt x="3239" y="3218"/>
                    <a:pt x="3191" y="3283"/>
                    <a:pt x="3167" y="3307"/>
                  </a:cubicBezTo>
                  <a:cubicBezTo>
                    <a:pt x="3093" y="3381"/>
                    <a:pt x="3018" y="3453"/>
                    <a:pt x="2933" y="3504"/>
                  </a:cubicBezTo>
                  <a:cubicBezTo>
                    <a:pt x="2857" y="3555"/>
                    <a:pt x="2779" y="3593"/>
                    <a:pt x="2702" y="3620"/>
                  </a:cubicBezTo>
                  <a:cubicBezTo>
                    <a:pt x="2697" y="3620"/>
                    <a:pt x="2691" y="3623"/>
                    <a:pt x="2684" y="3626"/>
                  </a:cubicBezTo>
                  <a:cubicBezTo>
                    <a:pt x="2613" y="3651"/>
                    <a:pt x="2545" y="3664"/>
                    <a:pt x="2480" y="3671"/>
                  </a:cubicBezTo>
                  <a:cubicBezTo>
                    <a:pt x="2426" y="3680"/>
                    <a:pt x="2373" y="3683"/>
                    <a:pt x="2326" y="3683"/>
                  </a:cubicBezTo>
                  <a:cubicBezTo>
                    <a:pt x="2302" y="3683"/>
                    <a:pt x="2279" y="3682"/>
                    <a:pt x="2259" y="3681"/>
                  </a:cubicBezTo>
                  <a:lnTo>
                    <a:pt x="2222" y="3681"/>
                  </a:lnTo>
                  <a:cubicBezTo>
                    <a:pt x="2225" y="3613"/>
                    <a:pt x="2225" y="3549"/>
                    <a:pt x="2218" y="3483"/>
                  </a:cubicBezTo>
                  <a:cubicBezTo>
                    <a:pt x="2204" y="3310"/>
                    <a:pt x="2143" y="3154"/>
                    <a:pt x="2082" y="3011"/>
                  </a:cubicBezTo>
                  <a:cubicBezTo>
                    <a:pt x="2017" y="2865"/>
                    <a:pt x="1936" y="2739"/>
                    <a:pt x="1854" y="2623"/>
                  </a:cubicBezTo>
                  <a:cubicBezTo>
                    <a:pt x="1772" y="2511"/>
                    <a:pt x="1684" y="2409"/>
                    <a:pt x="1595" y="2324"/>
                  </a:cubicBezTo>
                  <a:cubicBezTo>
                    <a:pt x="1507" y="2238"/>
                    <a:pt x="1422" y="2167"/>
                    <a:pt x="1341" y="2109"/>
                  </a:cubicBezTo>
                  <a:cubicBezTo>
                    <a:pt x="1259" y="2051"/>
                    <a:pt x="1187" y="2007"/>
                    <a:pt x="1123" y="1977"/>
                  </a:cubicBezTo>
                  <a:cubicBezTo>
                    <a:pt x="1017" y="1919"/>
                    <a:pt x="940" y="1910"/>
                    <a:pt x="920" y="1905"/>
                  </a:cubicBezTo>
                  <a:lnTo>
                    <a:pt x="920" y="1905"/>
                  </a:lnTo>
                  <a:cubicBezTo>
                    <a:pt x="927" y="1909"/>
                    <a:pt x="942" y="1918"/>
                    <a:pt x="963" y="1932"/>
                  </a:cubicBezTo>
                  <a:cubicBezTo>
                    <a:pt x="997" y="1949"/>
                    <a:pt x="1041" y="1980"/>
                    <a:pt x="1092" y="2024"/>
                  </a:cubicBezTo>
                  <a:cubicBezTo>
                    <a:pt x="1201" y="2106"/>
                    <a:pt x="1334" y="2249"/>
                    <a:pt x="1477" y="2429"/>
                  </a:cubicBezTo>
                  <a:cubicBezTo>
                    <a:pt x="1545" y="2524"/>
                    <a:pt x="1612" y="2626"/>
                    <a:pt x="1681" y="2739"/>
                  </a:cubicBezTo>
                  <a:cubicBezTo>
                    <a:pt x="1742" y="2855"/>
                    <a:pt x="1804" y="2977"/>
                    <a:pt x="1854" y="3106"/>
                  </a:cubicBezTo>
                  <a:cubicBezTo>
                    <a:pt x="1898" y="3235"/>
                    <a:pt x="1939" y="3375"/>
                    <a:pt x="1946" y="3511"/>
                  </a:cubicBezTo>
                  <a:cubicBezTo>
                    <a:pt x="1967" y="3647"/>
                    <a:pt x="1939" y="3786"/>
                    <a:pt x="1895" y="3905"/>
                  </a:cubicBezTo>
                  <a:cubicBezTo>
                    <a:pt x="1865" y="3957"/>
                    <a:pt x="1854" y="4011"/>
                    <a:pt x="1793" y="4072"/>
                  </a:cubicBezTo>
                  <a:lnTo>
                    <a:pt x="1732" y="4154"/>
                  </a:lnTo>
                  <a:lnTo>
                    <a:pt x="1653" y="4218"/>
                  </a:lnTo>
                  <a:cubicBezTo>
                    <a:pt x="1606" y="4266"/>
                    <a:pt x="1545" y="4283"/>
                    <a:pt x="1490" y="4317"/>
                  </a:cubicBezTo>
                  <a:cubicBezTo>
                    <a:pt x="1435" y="4330"/>
                    <a:pt x="1381" y="4358"/>
                    <a:pt x="1319" y="4358"/>
                  </a:cubicBezTo>
                  <a:cubicBezTo>
                    <a:pt x="1316" y="4358"/>
                    <a:pt x="1313" y="4358"/>
                    <a:pt x="1310" y="4358"/>
                  </a:cubicBezTo>
                  <a:cubicBezTo>
                    <a:pt x="1292" y="4360"/>
                    <a:pt x="1274" y="4361"/>
                    <a:pt x="1256" y="4361"/>
                  </a:cubicBezTo>
                  <a:cubicBezTo>
                    <a:pt x="1150" y="4361"/>
                    <a:pt x="1044" y="4329"/>
                    <a:pt x="942" y="4300"/>
                  </a:cubicBezTo>
                  <a:cubicBezTo>
                    <a:pt x="827" y="4252"/>
                    <a:pt x="714" y="4198"/>
                    <a:pt x="616" y="4137"/>
                  </a:cubicBezTo>
                  <a:cubicBezTo>
                    <a:pt x="422" y="4018"/>
                    <a:pt x="265" y="3896"/>
                    <a:pt x="163" y="3807"/>
                  </a:cubicBezTo>
                  <a:cubicBezTo>
                    <a:pt x="58" y="3715"/>
                    <a:pt x="0" y="3661"/>
                    <a:pt x="0" y="3661"/>
                  </a:cubicBezTo>
                  <a:lnTo>
                    <a:pt x="0" y="3661"/>
                  </a:lnTo>
                  <a:cubicBezTo>
                    <a:pt x="0" y="3661"/>
                    <a:pt x="38" y="3732"/>
                    <a:pt x="123" y="3844"/>
                  </a:cubicBezTo>
                  <a:cubicBezTo>
                    <a:pt x="212" y="3953"/>
                    <a:pt x="334" y="4113"/>
                    <a:pt x="524" y="4270"/>
                  </a:cubicBezTo>
                  <a:cubicBezTo>
                    <a:pt x="616" y="4348"/>
                    <a:pt x="728" y="4426"/>
                    <a:pt x="861" y="4491"/>
                  </a:cubicBezTo>
                  <a:cubicBezTo>
                    <a:pt x="984" y="4545"/>
                    <a:pt x="1121" y="4604"/>
                    <a:pt x="1282" y="4604"/>
                  </a:cubicBezTo>
                  <a:cubicBezTo>
                    <a:pt x="1294" y="4604"/>
                    <a:pt x="1307" y="4603"/>
                    <a:pt x="1320" y="4603"/>
                  </a:cubicBezTo>
                  <a:cubicBezTo>
                    <a:pt x="1332" y="4604"/>
                    <a:pt x="1344" y="4605"/>
                    <a:pt x="1356" y="4605"/>
                  </a:cubicBezTo>
                  <a:cubicBezTo>
                    <a:pt x="1430" y="4605"/>
                    <a:pt x="1506" y="4579"/>
                    <a:pt x="1582" y="4562"/>
                  </a:cubicBezTo>
                  <a:cubicBezTo>
                    <a:pt x="1661" y="4524"/>
                    <a:pt x="1752" y="4494"/>
                    <a:pt x="1817" y="4433"/>
                  </a:cubicBezTo>
                  <a:lnTo>
                    <a:pt x="1922" y="4348"/>
                  </a:lnTo>
                  <a:lnTo>
                    <a:pt x="2008" y="4249"/>
                  </a:lnTo>
                  <a:cubicBezTo>
                    <a:pt x="2058" y="4198"/>
                    <a:pt x="2106" y="4103"/>
                    <a:pt x="2150" y="4014"/>
                  </a:cubicBezTo>
                  <a:cubicBezTo>
                    <a:pt x="2187" y="3919"/>
                    <a:pt x="2208" y="3821"/>
                    <a:pt x="2218" y="3725"/>
                  </a:cubicBezTo>
                  <a:cubicBezTo>
                    <a:pt x="2228" y="3728"/>
                    <a:pt x="2239" y="3732"/>
                    <a:pt x="2248" y="3736"/>
                  </a:cubicBezTo>
                  <a:cubicBezTo>
                    <a:pt x="2310" y="3759"/>
                    <a:pt x="2395" y="3780"/>
                    <a:pt x="2493" y="3786"/>
                  </a:cubicBezTo>
                  <a:cubicBezTo>
                    <a:pt x="2497" y="3814"/>
                    <a:pt x="2497" y="3841"/>
                    <a:pt x="2504" y="3868"/>
                  </a:cubicBezTo>
                  <a:cubicBezTo>
                    <a:pt x="2524" y="3977"/>
                    <a:pt x="2565" y="4086"/>
                    <a:pt x="2623" y="4188"/>
                  </a:cubicBezTo>
                  <a:cubicBezTo>
                    <a:pt x="2657" y="4246"/>
                    <a:pt x="2677" y="4276"/>
                    <a:pt x="2732" y="4348"/>
                  </a:cubicBezTo>
                  <a:cubicBezTo>
                    <a:pt x="2769" y="4386"/>
                    <a:pt x="2796" y="4422"/>
                    <a:pt x="2848" y="4463"/>
                  </a:cubicBezTo>
                  <a:cubicBezTo>
                    <a:pt x="2967" y="4552"/>
                    <a:pt x="3082" y="4599"/>
                    <a:pt x="3198" y="4623"/>
                  </a:cubicBezTo>
                  <a:cubicBezTo>
                    <a:pt x="3270" y="4640"/>
                    <a:pt x="3341" y="4645"/>
                    <a:pt x="3409" y="4645"/>
                  </a:cubicBezTo>
                  <a:cubicBezTo>
                    <a:pt x="3453" y="4645"/>
                    <a:pt x="3496" y="4643"/>
                    <a:pt x="3538" y="4640"/>
                  </a:cubicBezTo>
                  <a:cubicBezTo>
                    <a:pt x="3752" y="4626"/>
                    <a:pt x="3939" y="4569"/>
                    <a:pt x="4093" y="4508"/>
                  </a:cubicBezTo>
                  <a:cubicBezTo>
                    <a:pt x="4399" y="4389"/>
                    <a:pt x="4572" y="4249"/>
                    <a:pt x="4572" y="4249"/>
                  </a:cubicBezTo>
                  <a:lnTo>
                    <a:pt x="4572" y="4249"/>
                  </a:lnTo>
                  <a:cubicBezTo>
                    <a:pt x="4572" y="4249"/>
                    <a:pt x="4358" y="4304"/>
                    <a:pt x="4049" y="4351"/>
                  </a:cubicBezTo>
                  <a:cubicBezTo>
                    <a:pt x="3913" y="4372"/>
                    <a:pt x="3756" y="4393"/>
                    <a:pt x="3594" y="4393"/>
                  </a:cubicBezTo>
                  <a:cubicBezTo>
                    <a:pt x="3573" y="4393"/>
                    <a:pt x="3552" y="4393"/>
                    <a:pt x="3531" y="4392"/>
                  </a:cubicBezTo>
                  <a:cubicBezTo>
                    <a:pt x="3440" y="4392"/>
                    <a:pt x="3347" y="4381"/>
                    <a:pt x="3259" y="4358"/>
                  </a:cubicBezTo>
                  <a:cubicBezTo>
                    <a:pt x="3171" y="4341"/>
                    <a:pt x="3093" y="4293"/>
                    <a:pt x="3038" y="4259"/>
                  </a:cubicBezTo>
                  <a:cubicBezTo>
                    <a:pt x="3004" y="4235"/>
                    <a:pt x="2963" y="4188"/>
                    <a:pt x="2926" y="4154"/>
                  </a:cubicBezTo>
                  <a:cubicBezTo>
                    <a:pt x="2922" y="4137"/>
                    <a:pt x="2878" y="4086"/>
                    <a:pt x="2857" y="4052"/>
                  </a:cubicBezTo>
                  <a:cubicBezTo>
                    <a:pt x="2813" y="3970"/>
                    <a:pt x="2766" y="3892"/>
                    <a:pt x="2742" y="3807"/>
                  </a:cubicBezTo>
                  <a:cubicBezTo>
                    <a:pt x="2738" y="3797"/>
                    <a:pt x="2738" y="3786"/>
                    <a:pt x="2735" y="3780"/>
                  </a:cubicBezTo>
                  <a:cubicBezTo>
                    <a:pt x="2936" y="3753"/>
                    <a:pt x="3154" y="3647"/>
                    <a:pt x="3341" y="3483"/>
                  </a:cubicBezTo>
                  <a:cubicBezTo>
                    <a:pt x="3399" y="3426"/>
                    <a:pt x="3426" y="3395"/>
                    <a:pt x="3470" y="3345"/>
                  </a:cubicBezTo>
                  <a:cubicBezTo>
                    <a:pt x="3507" y="3287"/>
                    <a:pt x="3559" y="3222"/>
                    <a:pt x="3582" y="3157"/>
                  </a:cubicBezTo>
                  <a:cubicBezTo>
                    <a:pt x="3616" y="3089"/>
                    <a:pt x="3640" y="3018"/>
                    <a:pt x="3661" y="2946"/>
                  </a:cubicBezTo>
                  <a:cubicBezTo>
                    <a:pt x="3685" y="2960"/>
                    <a:pt x="3715" y="2977"/>
                    <a:pt x="3752" y="2994"/>
                  </a:cubicBezTo>
                  <a:cubicBezTo>
                    <a:pt x="3817" y="3018"/>
                    <a:pt x="3895" y="3048"/>
                    <a:pt x="3991" y="3069"/>
                  </a:cubicBezTo>
                  <a:cubicBezTo>
                    <a:pt x="4055" y="3083"/>
                    <a:pt x="4130" y="3095"/>
                    <a:pt x="4210" y="3095"/>
                  </a:cubicBezTo>
                  <a:cubicBezTo>
                    <a:pt x="4248" y="3095"/>
                    <a:pt x="4287" y="3092"/>
                    <a:pt x="4327" y="3086"/>
                  </a:cubicBezTo>
                  <a:cubicBezTo>
                    <a:pt x="4449" y="3069"/>
                    <a:pt x="4586" y="3025"/>
                    <a:pt x="4708" y="2943"/>
                  </a:cubicBezTo>
                  <a:cubicBezTo>
                    <a:pt x="4766" y="2896"/>
                    <a:pt x="4831" y="2851"/>
                    <a:pt x="4881" y="2794"/>
                  </a:cubicBezTo>
                  <a:cubicBezTo>
                    <a:pt x="4909" y="2759"/>
                    <a:pt x="4930" y="2749"/>
                    <a:pt x="4963" y="2695"/>
                  </a:cubicBezTo>
                  <a:lnTo>
                    <a:pt x="5018" y="2602"/>
                  </a:lnTo>
                  <a:cubicBezTo>
                    <a:pt x="5055" y="2541"/>
                    <a:pt x="5082" y="2436"/>
                    <a:pt x="5103" y="2354"/>
                  </a:cubicBezTo>
                  <a:cubicBezTo>
                    <a:pt x="5110" y="2273"/>
                    <a:pt x="5130" y="2188"/>
                    <a:pt x="5120" y="2106"/>
                  </a:cubicBezTo>
                  <a:cubicBezTo>
                    <a:pt x="5116" y="1940"/>
                    <a:pt x="5090" y="1776"/>
                    <a:pt x="5045" y="1620"/>
                  </a:cubicBezTo>
                  <a:cubicBezTo>
                    <a:pt x="5021" y="1541"/>
                    <a:pt x="4997" y="1463"/>
                    <a:pt x="4963" y="1392"/>
                  </a:cubicBezTo>
                  <a:cubicBezTo>
                    <a:pt x="4933" y="1317"/>
                    <a:pt x="4902" y="1242"/>
                    <a:pt x="4865" y="1174"/>
                  </a:cubicBezTo>
                  <a:cubicBezTo>
                    <a:pt x="4796" y="1031"/>
                    <a:pt x="4708" y="902"/>
                    <a:pt x="4620" y="779"/>
                  </a:cubicBezTo>
                  <a:cubicBezTo>
                    <a:pt x="4531" y="657"/>
                    <a:pt x="4426" y="555"/>
                    <a:pt x="4330" y="456"/>
                  </a:cubicBezTo>
                  <a:cubicBezTo>
                    <a:pt x="4225" y="368"/>
                    <a:pt x="4126" y="283"/>
                    <a:pt x="4021" y="222"/>
                  </a:cubicBezTo>
                  <a:cubicBezTo>
                    <a:pt x="3922" y="153"/>
                    <a:pt x="3814" y="116"/>
                    <a:pt x="3729" y="79"/>
                  </a:cubicBezTo>
                  <a:cubicBezTo>
                    <a:pt x="3633" y="48"/>
                    <a:pt x="3551" y="28"/>
                    <a:pt x="3487" y="14"/>
                  </a:cubicBezTo>
                  <a:cubicBezTo>
                    <a:pt x="3347" y="1"/>
                    <a:pt x="3273" y="1"/>
                    <a:pt x="3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303681" y="1059075"/>
              <a:ext cx="280243" cy="134534"/>
            </a:xfrm>
            <a:custGeom>
              <a:avLst/>
              <a:gdLst/>
              <a:ahLst/>
              <a:cxnLst/>
              <a:rect l="l" t="t" r="r" b="b"/>
              <a:pathLst>
                <a:path w="6403" h="3074" extrusionOk="0">
                  <a:moveTo>
                    <a:pt x="6395" y="1"/>
                  </a:moveTo>
                  <a:cubicBezTo>
                    <a:pt x="5148" y="1"/>
                    <a:pt x="2697" y="1590"/>
                    <a:pt x="2005" y="1977"/>
                  </a:cubicBezTo>
                  <a:cubicBezTo>
                    <a:pt x="1688" y="2152"/>
                    <a:pt x="1335" y="2185"/>
                    <a:pt x="1007" y="2185"/>
                  </a:cubicBezTo>
                  <a:cubicBezTo>
                    <a:pt x="814" y="2185"/>
                    <a:pt x="629" y="2174"/>
                    <a:pt x="464" y="2174"/>
                  </a:cubicBezTo>
                  <a:cubicBezTo>
                    <a:pt x="278" y="2174"/>
                    <a:pt x="117" y="2188"/>
                    <a:pt x="1" y="2249"/>
                  </a:cubicBezTo>
                  <a:cubicBezTo>
                    <a:pt x="352" y="2603"/>
                    <a:pt x="749" y="2896"/>
                    <a:pt x="1225" y="3015"/>
                  </a:cubicBezTo>
                  <a:cubicBezTo>
                    <a:pt x="1386" y="3055"/>
                    <a:pt x="1546" y="3073"/>
                    <a:pt x="1706" y="3073"/>
                  </a:cubicBezTo>
                  <a:cubicBezTo>
                    <a:pt x="2566" y="3073"/>
                    <a:pt x="3404" y="2542"/>
                    <a:pt x="4107" y="1998"/>
                  </a:cubicBezTo>
                  <a:cubicBezTo>
                    <a:pt x="4910" y="1375"/>
                    <a:pt x="5671" y="705"/>
                    <a:pt x="6403" y="1"/>
                  </a:cubicBezTo>
                  <a:cubicBezTo>
                    <a:pt x="6400" y="1"/>
                    <a:pt x="6398" y="1"/>
                    <a:pt x="6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0782" y="5877"/>
            <a:ext cx="912321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9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9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19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-606" r="14318"/>
          <a:stretch/>
        </p:blipFill>
        <p:spPr>
          <a:xfrm rot="581429" flipH="1">
            <a:off x="6975948" y="3315085"/>
            <a:ext cx="1821602" cy="158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laxing Music - Sundial Drea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191" y="4576961"/>
            <a:ext cx="609600" cy="609600"/>
          </a:xfrm>
          <a:prstGeom prst="rect">
            <a:avLst/>
          </a:prstGeom>
        </p:spPr>
      </p:pic>
      <p:pic>
        <p:nvPicPr>
          <p:cNvPr id="5" name="Td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39673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 smtClean="0"/>
              <a:t>STAND UP</a:t>
            </a:r>
            <a:br>
              <a:rPr lang="en" sz="9600" dirty="0" smtClean="0"/>
            </a:br>
            <a:r>
              <a:rPr lang="en" sz="9600" dirty="0" smtClean="0"/>
              <a:t> SIT DOWN SONG</a:t>
            </a:r>
            <a:endParaRPr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72;p40"/>
          <p:cNvGrpSpPr/>
          <p:nvPr/>
        </p:nvGrpSpPr>
        <p:grpSpPr>
          <a:xfrm flipH="1">
            <a:off x="7595149" y="3449782"/>
            <a:ext cx="805402" cy="649759"/>
            <a:chOff x="400156" y="1355575"/>
            <a:chExt cx="723825" cy="676175"/>
          </a:xfrm>
        </p:grpSpPr>
        <p:sp>
          <p:nvSpPr>
            <p:cNvPr id="3" name="Google Shape;773;p40"/>
            <p:cNvSpPr/>
            <p:nvPr/>
          </p:nvSpPr>
          <p:spPr>
            <a:xfrm flipH="1">
              <a:off x="400156" y="1572275"/>
              <a:ext cx="486900" cy="459475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774;p40"/>
            <p:cNvSpPr/>
            <p:nvPr/>
          </p:nvSpPr>
          <p:spPr>
            <a:xfrm flipH="1">
              <a:off x="847421" y="1355575"/>
              <a:ext cx="276559" cy="260982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772;p40"/>
          <p:cNvGrpSpPr/>
          <p:nvPr/>
        </p:nvGrpSpPr>
        <p:grpSpPr>
          <a:xfrm>
            <a:off x="396140" y="1507975"/>
            <a:ext cx="723825" cy="676175"/>
            <a:chOff x="400156" y="1355575"/>
            <a:chExt cx="723825" cy="676175"/>
          </a:xfrm>
        </p:grpSpPr>
        <p:sp>
          <p:nvSpPr>
            <p:cNvPr id="8" name="Google Shape;773;p40"/>
            <p:cNvSpPr/>
            <p:nvPr/>
          </p:nvSpPr>
          <p:spPr>
            <a:xfrm flipH="1">
              <a:off x="400156" y="1572275"/>
              <a:ext cx="486900" cy="459475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74;p40"/>
            <p:cNvSpPr/>
            <p:nvPr/>
          </p:nvSpPr>
          <p:spPr>
            <a:xfrm flipH="1">
              <a:off x="847421" y="1355575"/>
              <a:ext cx="276559" cy="260982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00" b="90000" l="5333" r="46167">
                        <a14:foregroundMark x1="17667" y1="66833" x2="30417" y2="62000"/>
                        <a14:backgroundMark x1="37917" y1="53333" x2="40667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75" r="50000" b="20403"/>
          <a:stretch/>
        </p:blipFill>
        <p:spPr>
          <a:xfrm rot="1035785">
            <a:off x="1374917" y="2498072"/>
            <a:ext cx="6578681" cy="3796451"/>
          </a:xfrm>
          <a:prstGeom prst="rect">
            <a:avLst/>
          </a:prstGeom>
        </p:spPr>
      </p:pic>
      <p:pic>
        <p:nvPicPr>
          <p:cNvPr id="11" name="Picture 10" descr="Download Nobi Youtube Nobita Television &lt;strong&gt;Doraemon&lt;/strong&gt; Free ..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80" y="861931"/>
            <a:ext cx="2618305" cy="3635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09" y="214167"/>
            <a:ext cx="849352" cy="763473"/>
          </a:xfrm>
          <a:prstGeom prst="rect">
            <a:avLst/>
          </a:prstGeom>
        </p:spPr>
      </p:pic>
      <p:pic>
        <p:nvPicPr>
          <p:cNvPr id="6" name="Relaxing Music - Sundial Drea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0103" y="3395768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19964" y="654687"/>
            <a:ext cx="2252002" cy="1299725"/>
            <a:chOff x="1276380" y="654687"/>
            <a:chExt cx="2252002" cy="1299725"/>
          </a:xfrm>
        </p:grpSpPr>
        <p:sp>
          <p:nvSpPr>
            <p:cNvPr id="13" name="Oval Callout 12"/>
            <p:cNvSpPr/>
            <p:nvPr/>
          </p:nvSpPr>
          <p:spPr>
            <a:xfrm flipH="1">
              <a:off x="1276380" y="654687"/>
              <a:ext cx="2252002" cy="1299725"/>
            </a:xfrm>
            <a:prstGeom prst="wedgeEllipseCallou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52939" y="1030930"/>
              <a:ext cx="1921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8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val Callout 15"/>
          <p:cNvSpPr/>
          <p:nvPr/>
        </p:nvSpPr>
        <p:spPr>
          <a:xfrm>
            <a:off x="5948069" y="668795"/>
            <a:ext cx="2420669" cy="1299725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X. Cổ Bi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1214" y="4193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4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" t="40006" r="-1"/>
          <a:stretch/>
        </p:blipFill>
        <p:spPr>
          <a:xfrm>
            <a:off x="-41564" y="-2259106"/>
            <a:ext cx="9185564" cy="7402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21" y="-199766"/>
            <a:ext cx="1941429" cy="185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6" b="94115" l="625" r="97917">
                        <a14:foregroundMark x1="45625" y1="17760" x2="45625" y2="17760"/>
                        <a14:foregroundMark x1="53750" y1="11302" x2="53750" y2="11302"/>
                        <a14:foregroundMark x1="59635" y1="36406" x2="59635" y2="3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3" r="4180" b="53907"/>
          <a:stretch/>
        </p:blipFill>
        <p:spPr>
          <a:xfrm>
            <a:off x="-1494400" y="1249680"/>
            <a:ext cx="4928480" cy="1971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90" b="91615" l="4010" r="45625">
                        <a14:foregroundMark x1="9844" y1="79271" x2="9844" y2="7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" t="74916" r="65051" b="7225"/>
          <a:stretch/>
        </p:blipFill>
        <p:spPr>
          <a:xfrm>
            <a:off x="6960198" y="874642"/>
            <a:ext cx="1719976" cy="918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21" b="90000" l="26563" r="69219">
                        <a14:foregroundMark x1="53750" y1="56458" x2="53750" y2="5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3" r="37079" b="28724"/>
          <a:stretch/>
        </p:blipFill>
        <p:spPr>
          <a:xfrm>
            <a:off x="3456735" y="-2223874"/>
            <a:ext cx="1549101" cy="3666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46" b="52917" l="68281" r="95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02" t="25070" b="42528"/>
          <a:stretch/>
        </p:blipFill>
        <p:spPr>
          <a:xfrm>
            <a:off x="4598703" y="649704"/>
            <a:ext cx="1278092" cy="1399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4" b="98911" l="2941" r="94118">
                        <a14:foregroundMark x1="33333" y1="33333" x2="33333" y2="33333"/>
                        <a14:foregroundMark x1="13333" y1="30719" x2="13333" y2="30719"/>
                        <a14:foregroundMark x1="15294" y1="71460" x2="15294" y2="71460"/>
                        <a14:foregroundMark x1="57255" y1="60131" x2="57255" y2="60131"/>
                        <a14:foregroundMark x1="72941" y1="45969" x2="72941" y2="45969"/>
                        <a14:foregroundMark x1="89412" y1="63834" x2="89412" y2="6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6346" y="307915"/>
            <a:ext cx="3311268" cy="2697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82" b="97418" l="6929" r="94293">
                        <a14:foregroundMark x1="37092" y1="26766" x2="69837" y2="49185"/>
                        <a14:foregroundMark x1="52446" y1="23370" x2="24728" y2="43886"/>
                        <a14:foregroundMark x1="27582" y1="53940" x2="37500" y2="65082"/>
                        <a14:foregroundMark x1="46875" y1="68342" x2="62092" y2="64402"/>
                        <a14:foregroundMark x1="65625" y1="59783" x2="69022" y2="51087"/>
                        <a14:foregroundMark x1="51087" y1="50815" x2="60462" y2="54755"/>
                        <a14:foregroundMark x1="29755" y1="34918" x2="45652" y2="60870"/>
                        <a14:foregroundMark x1="25136" y1="42663" x2="25679" y2="52717"/>
                        <a14:foregroundMark x1="24049" y1="51902" x2="30978" y2="63995"/>
                        <a14:foregroundMark x1="32473" y1="64810" x2="44293" y2="69837"/>
                        <a14:foregroundMark x1="50000" y1="70109" x2="62772" y2="66033"/>
                        <a14:foregroundMark x1="66168" y1="63859" x2="72826" y2="50679"/>
                        <a14:foregroundMark x1="73641" y1="45652" x2="71603" y2="34103"/>
                        <a14:foregroundMark x1="74321" y1="50000" x2="67799" y2="41168"/>
                        <a14:foregroundMark x1="66304" y1="42255" x2="53125" y2="32473"/>
                        <a14:foregroundMark x1="69022" y1="37908" x2="51630" y2="28397"/>
                        <a14:foregroundMark x1="66168" y1="33424" x2="48777" y2="21332"/>
                        <a14:foregroundMark x1="66168" y1="31386" x2="68614" y2="33832"/>
                        <a14:foregroundMark x1="47690" y1="29891" x2="51223" y2="32880"/>
                        <a14:foregroundMark x1="41440" y1="24728" x2="36413" y2="23370"/>
                        <a14:foregroundMark x1="36413" y1="23370" x2="36413" y2="32201"/>
                        <a14:foregroundMark x1="39266" y1="34918" x2="46467" y2="42255"/>
                        <a14:foregroundMark x1="50679" y1="40217" x2="55163" y2="41848"/>
                        <a14:foregroundMark x1="28668" y1="37908" x2="25951" y2="41033"/>
                        <a14:foregroundMark x1="29076" y1="44565" x2="34103" y2="48913"/>
                        <a14:foregroundMark x1="29891" y1="49728" x2="42255" y2="43750"/>
                        <a14:foregroundMark x1="37228" y1="38043" x2="36821" y2="43071"/>
                        <a14:foregroundMark x1="38451" y1="37500" x2="44565" y2="44293"/>
                        <a14:foregroundMark x1="46060" y1="58152" x2="55163" y2="61277"/>
                        <a14:foregroundMark x1="58967" y1="58560" x2="43750" y2="63859"/>
                        <a14:foregroundMark x1="82609" y1="45788" x2="87636" y2="47418"/>
                        <a14:foregroundMark x1="87636" y1="47418" x2="83696" y2="53125"/>
                        <a14:foregroundMark x1="83696" y1="53125" x2="80571" y2="48913"/>
                        <a14:foregroundMark x1="79484" y1="47011" x2="79076" y2="51495"/>
                        <a14:foregroundMark x1="49592" y1="41440" x2="49592" y2="41440"/>
                        <a14:foregroundMark x1="32065" y1="34239" x2="32880" y2="35598"/>
                        <a14:foregroundMark x1="52989" y1="56522" x2="60190" y2="57745"/>
                        <a14:foregroundMark x1="13043" y1="59375" x2="18886" y2="58288"/>
                        <a14:foregroundMark x1="18886" y1="58288" x2="21603" y2="62908"/>
                        <a14:foregroundMark x1="21603" y1="62908" x2="16712" y2="66984"/>
                        <a14:foregroundMark x1="16712" y1="66984" x2="11549" y2="62092"/>
                        <a14:foregroundMark x1="41440" y1="74049" x2="40217" y2="79620"/>
                        <a14:foregroundMark x1="40353" y1="79620" x2="48098" y2="83288"/>
                        <a14:foregroundMark x1="48777" y1="83696" x2="57065" y2="82609"/>
                        <a14:foregroundMark x1="57065" y1="82609" x2="63859" y2="79076"/>
                        <a14:foregroundMark x1="63859" y1="79076" x2="66576" y2="74185"/>
                        <a14:foregroundMark x1="66576" y1="74185" x2="59375" y2="72826"/>
                        <a14:foregroundMark x1="41848" y1="76087" x2="48098" y2="76359"/>
                        <a14:foregroundMark x1="43478" y1="79891" x2="50679" y2="81386"/>
                        <a14:foregroundMark x1="58424" y1="80707" x2="62908" y2="75951"/>
                        <a14:foregroundMark x1="59375" y1="87364" x2="66576" y2="91984"/>
                        <a14:foregroundMark x1="66576" y1="91984" x2="69701" y2="83832"/>
                        <a14:foregroundMark x1="50000" y1="88451" x2="43750" y2="94158"/>
                        <a14:foregroundMark x1="43750" y1="94158" x2="36413" y2="87636"/>
                        <a14:foregroundMark x1="29891" y1="9783" x2="40217" y2="5707"/>
                        <a14:foregroundMark x1="40217" y1="5707" x2="48777" y2="5027"/>
                        <a14:foregroundMark x1="30571" y1="10462" x2="37908" y2="9783"/>
                        <a14:foregroundMark x1="42527" y1="9783" x2="45652" y2="7745"/>
                        <a14:foregroundMark x1="46603" y1="7880" x2="45245" y2="8560"/>
                        <a14:foregroundMark x1="40761" y1="60598" x2="46875" y2="64810"/>
                        <a14:backgroundMark x1="36821" y1="18886" x2="44973" y2="16304"/>
                        <a14:backgroundMark x1="33152" y1="10190" x2="43886" y2="6929"/>
                        <a14:backgroundMark x1="27038" y1="15761" x2="39266" y2="4076"/>
                        <a14:backgroundMark x1="32745" y1="9375" x2="40217" y2="8967"/>
                        <a14:backgroundMark x1="32337" y1="9918" x2="40625" y2="5842"/>
                        <a14:backgroundMark x1="40625" y1="5842" x2="31386" y2="7745"/>
                        <a14:backgroundMark x1="28668" y1="7201" x2="40353" y2="13043"/>
                        <a14:backgroundMark x1="51495" y1="10598" x2="31114" y2="5027"/>
                        <a14:backgroundMark x1="29891" y1="8288" x2="36957" y2="6658"/>
                        <a14:backgroundMark x1="42935" y1="5571" x2="42935" y2="5571"/>
                        <a14:backgroundMark x1="47418" y1="4620" x2="47418" y2="4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02"/>
          <a:stretch/>
        </p:blipFill>
        <p:spPr>
          <a:xfrm rot="405539">
            <a:off x="2807114" y="2792881"/>
            <a:ext cx="2848345" cy="2395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232" y1="25778" x2="26786" y2="4889"/>
                        <a14:foregroundMark x1="26786" y1="4889" x2="60268" y2="2667"/>
                        <a14:foregroundMark x1="60268" y1="2667" x2="86607" y2="10222"/>
                        <a14:foregroundMark x1="86607" y1="10222" x2="97768" y2="29333"/>
                        <a14:foregroundMark x1="97768" y1="29333" x2="62500" y2="48444"/>
                        <a14:foregroundMark x1="62500" y1="48444" x2="22321" y2="44889"/>
                        <a14:foregroundMark x1="22321" y1="44889" x2="3125" y2="24889"/>
                        <a14:foregroundMark x1="7143" y1="36000" x2="13839" y2="39556"/>
                        <a14:foregroundMark x1="15625" y1="36889" x2="54018" y2="4444"/>
                        <a14:foregroundMark x1="49107" y1="5778" x2="73214" y2="40000"/>
                        <a14:foregroundMark x1="58929" y1="36444" x2="81250" y2="12444"/>
                        <a14:foregroundMark x1="35714" y1="48444" x2="33929" y2="24444"/>
                        <a14:foregroundMark x1="39732" y1="27556" x2="44643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07" y="2149497"/>
            <a:ext cx="744911" cy="748237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797120" y="1769488"/>
            <a:ext cx="172720" cy="3962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357052" y="1244077"/>
            <a:ext cx="6640934" cy="2311923"/>
            <a:chOff x="1357052" y="1244077"/>
            <a:chExt cx="6640934" cy="2311923"/>
          </a:xfrm>
        </p:grpSpPr>
        <p:sp>
          <p:nvSpPr>
            <p:cNvPr id="19" name="Up Arrow 18"/>
            <p:cNvSpPr/>
            <p:nvPr/>
          </p:nvSpPr>
          <p:spPr>
            <a:xfrm>
              <a:off x="1357052" y="3159760"/>
              <a:ext cx="172720" cy="3962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p Arrow 19"/>
            <p:cNvSpPr/>
            <p:nvPr/>
          </p:nvSpPr>
          <p:spPr>
            <a:xfrm>
              <a:off x="7825266" y="1753257"/>
              <a:ext cx="172720" cy="3962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Up Arrow 20"/>
            <p:cNvSpPr/>
            <p:nvPr/>
          </p:nvSpPr>
          <p:spPr>
            <a:xfrm>
              <a:off x="3901562" y="1244077"/>
              <a:ext cx="172720" cy="3962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Left Arrow 23"/>
          <p:cNvSpPr/>
          <p:nvPr/>
        </p:nvSpPr>
        <p:spPr>
          <a:xfrm>
            <a:off x="5786523" y="447040"/>
            <a:ext cx="411077" cy="16747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d4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44000" y="4107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58025E-6 C -0.00834 0.06976 -0.02847 0.16605 -0.10209 0.16513 C -0.20799 0.16513 -0.21563 -0.15956 -0.34167 -0.1608 C -0.45608 -0.1608 -0.39514 0.12315 -0.50538 0.12161 C -0.62014 0.12161 -0.55799 -0.08364 -0.68091 -0.08364 C -0.79028 -0.08364 -0.72986 0.05494 -0.82743 0.05494 C -0.92136 0.05494 -0.87327 -0.05061 -0.95886 -0.05061 C -1.00695 -0.05061 -1.01077 -0.02222 -1.0158 -3.58025E-6 " pathEditMode="relative" rAng="0" ptsTypes="AAAAAAAA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99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09877E-6 L -4.44444E-6 -0.17315 C -4.44444E-6 -0.25062 0.18369 -0.34599 0.33299 -0.34599 L 0.66667 -0.34599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-1731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1605E-6 L -3.61111E-6 -0.17315 C -3.61111E-6 -0.25062 0.18368 -0.34599 0.33299 -0.34599 L 0.66667 -0.34599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" t="40006" r="-1"/>
          <a:stretch/>
        </p:blipFill>
        <p:spPr>
          <a:xfrm>
            <a:off x="-41564" y="-1344705"/>
            <a:ext cx="9185564" cy="6488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84" y="-187248"/>
            <a:ext cx="1941429" cy="185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56" b="94115" l="625" r="97917">
                        <a14:foregroundMark x1="45625" y1="17760" x2="45625" y2="17760"/>
                        <a14:foregroundMark x1="53750" y1="11302" x2="53750" y2="11302"/>
                        <a14:foregroundMark x1="59635" y1="36406" x2="59635" y2="3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632" r="1" b="54315"/>
          <a:stretch/>
        </p:blipFill>
        <p:spPr>
          <a:xfrm>
            <a:off x="-144478" y="439543"/>
            <a:ext cx="3690663" cy="2008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990" b="91615" l="4010" r="45625">
                        <a14:foregroundMark x1="9844" y1="79271" x2="9844" y2="7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" t="74916" r="65051" b="7225"/>
          <a:stretch/>
        </p:blipFill>
        <p:spPr>
          <a:xfrm>
            <a:off x="6960198" y="874642"/>
            <a:ext cx="1719976" cy="918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021" b="90000" l="26563" r="69219">
                        <a14:foregroundMark x1="53750" y1="56458" x2="53750" y2="5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3" r="37079" b="28724"/>
          <a:stretch/>
        </p:blipFill>
        <p:spPr>
          <a:xfrm>
            <a:off x="3253810" y="-2851880"/>
            <a:ext cx="1549101" cy="3666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46" b="52917" l="68281" r="95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02" b="42528"/>
          <a:stretch/>
        </p:blipFill>
        <p:spPr>
          <a:xfrm>
            <a:off x="4478310" y="-1154758"/>
            <a:ext cx="1278092" cy="2481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" b="100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46" y="2809700"/>
            <a:ext cx="2409148" cy="14431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125" r="100000">
                        <a14:foregroundMark x1="26094" y1="51875" x2="27969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2131" y="3328400"/>
            <a:ext cx="963007" cy="963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3" b="100000" l="2667" r="98667">
                        <a14:foregroundMark x1="35000" y1="15146" x2="35000" y2="1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90" y="3448873"/>
            <a:ext cx="1046103" cy="8979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3" b="100000" l="2667" r="98667">
                        <a14:foregroundMark x1="35000" y1="15146" x2="35000" y2="1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930" y="3306913"/>
            <a:ext cx="695079" cy="5966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3500" y1="31833" x2="53500" y2="31833"/>
                        <a14:foregroundMark x1="56583" y1="32083" x2="56583" y2="32083"/>
                        <a14:foregroundMark x1="52083" y1="32500" x2="52083" y2="32500"/>
                        <a14:foregroundMark x1="58167" y1="32500" x2="54417" y2="30917"/>
                        <a14:foregroundMark x1="53750" y1="30917" x2="54667" y2="33000"/>
                        <a14:foregroundMark x1="53250" y1="30667" x2="53250" y2="30667"/>
                        <a14:foregroundMark x1="66333" y1="32250" x2="66333" y2="32250"/>
                        <a14:foregroundMark x1="70333" y1="30917" x2="67333" y2="29917"/>
                        <a14:foregroundMark x1="55417" y1="29917" x2="55583" y2="29667"/>
                        <a14:foregroundMark x1="55583" y1="29667" x2="54250" y2="3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293" y="3064641"/>
            <a:ext cx="1424815" cy="14248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5349" r="99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50" b="29357"/>
          <a:stretch/>
        </p:blipFill>
        <p:spPr>
          <a:xfrm>
            <a:off x="4188549" y="3642373"/>
            <a:ext cx="5143500" cy="19130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3" b="100000" l="2667" r="98667">
                        <a14:foregroundMark x1="35000" y1="15146" x2="35000" y2="1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375">
            <a:off x="1088928" y="3677674"/>
            <a:ext cx="817684" cy="7018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5349" r="99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50" b="29357"/>
          <a:stretch/>
        </p:blipFill>
        <p:spPr>
          <a:xfrm>
            <a:off x="-403995" y="3859064"/>
            <a:ext cx="5143500" cy="1682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5881" y="51352"/>
            <a:ext cx="3008425" cy="300842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810491" y="2809699"/>
            <a:ext cx="188022" cy="43785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146864" y="2518819"/>
            <a:ext cx="2983351" cy="728737"/>
            <a:chOff x="3146864" y="2518819"/>
            <a:chExt cx="2983351" cy="728737"/>
          </a:xfrm>
        </p:grpSpPr>
        <p:sp>
          <p:nvSpPr>
            <p:cNvPr id="22" name="Down Arrow 21"/>
            <p:cNvSpPr/>
            <p:nvPr/>
          </p:nvSpPr>
          <p:spPr>
            <a:xfrm>
              <a:off x="4642753" y="2518819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3146864" y="2809699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/>
            <p:cNvSpPr/>
            <p:nvPr/>
          </p:nvSpPr>
          <p:spPr>
            <a:xfrm>
              <a:off x="5942193" y="2809699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97289" y="3743274"/>
            <a:ext cx="5091663" cy="509606"/>
            <a:chOff x="1997289" y="3743274"/>
            <a:chExt cx="5091663" cy="509606"/>
          </a:xfrm>
        </p:grpSpPr>
        <p:sp>
          <p:nvSpPr>
            <p:cNvPr id="28" name="Down Arrow 27"/>
            <p:cNvSpPr/>
            <p:nvPr/>
          </p:nvSpPr>
          <p:spPr>
            <a:xfrm>
              <a:off x="1997289" y="3815023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6900930" y="3743274"/>
              <a:ext cx="188022" cy="43785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d5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53757" y="4533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418" r="4706" b="63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2" b="95464" l="7000" r="94000">
                        <a14:foregroundMark x1="26667" y1="42981" x2="26667" y2="42981"/>
                        <a14:foregroundMark x1="35833" y1="39525" x2="48667" y2="34773"/>
                        <a14:foregroundMark x1="33833" y1="53348" x2="44667" y2="39957"/>
                        <a14:foregroundMark x1="52833" y1="35637" x2="56667" y2="43197"/>
                        <a14:foregroundMark x1="43167" y1="65875" x2="44667" y2="68251"/>
                        <a14:foregroundMark x1="47667" y1="77754" x2="49833" y2="77754"/>
                        <a14:foregroundMark x1="35333" y1="72570" x2="39833" y2="78834"/>
                        <a14:foregroundMark x1="56167" y1="77106" x2="62500" y2="77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30" y="1042266"/>
            <a:ext cx="3936221" cy="303745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8044131">
            <a:off x="2253638" y="529151"/>
            <a:ext cx="605249" cy="19409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4712626">
            <a:off x="5451555" y="348063"/>
            <a:ext cx="605249" cy="19409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0802769">
            <a:off x="3135867" y="804357"/>
            <a:ext cx="605249" cy="19409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260490" y="4310222"/>
            <a:ext cx="170959" cy="430306"/>
          </a:xfrm>
          <a:prstGeom prst="downArrow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2156816" y="4331738"/>
            <a:ext cx="161365" cy="408790"/>
          </a:xfrm>
          <a:prstGeom prst="downArrow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6805751" y="4407213"/>
            <a:ext cx="161365" cy="408790"/>
          </a:xfrm>
          <a:prstGeom prst="downArrow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438491" y="1823240"/>
            <a:ext cx="605249" cy="194097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5969172" y="2935063"/>
            <a:ext cx="527344" cy="192600"/>
          </a:xfrm>
          <a:prstGeom prst="rightArrow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d6c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2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1551" y="4306808"/>
            <a:ext cx="609600" cy="609600"/>
          </a:xfrm>
          <a:prstGeom prst="rect">
            <a:avLst/>
          </a:prstGeom>
        </p:spPr>
      </p:pic>
      <p:pic>
        <p:nvPicPr>
          <p:cNvPr id="3" name="Td6l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38460" y="3697208"/>
            <a:ext cx="609600" cy="6096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810491" y="3109311"/>
            <a:ext cx="1664112" cy="1416064"/>
          </a:xfrm>
          <a:prstGeom prst="wedgeRoundRectCallou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301014" y="626199"/>
            <a:ext cx="1664112" cy="1416064"/>
            <a:chOff x="6301014" y="626199"/>
            <a:chExt cx="1664112" cy="1416064"/>
          </a:xfrm>
        </p:grpSpPr>
        <p:sp>
          <p:nvSpPr>
            <p:cNvPr id="10" name="Rounded Rectangular Callout 9"/>
            <p:cNvSpPr/>
            <p:nvPr/>
          </p:nvSpPr>
          <p:spPr>
            <a:xfrm rot="10800000">
              <a:off x="6301014" y="626199"/>
              <a:ext cx="1664112" cy="1416064"/>
            </a:xfrm>
            <a:prstGeom prst="wedgeRoundRectCallou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65029" y="795621"/>
              <a:ext cx="98135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endPara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Relaxing Music - Sundial Dream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1551" y="272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9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93827E-7 L -0.68125 0.02747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1212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4"/>
          <p:cNvSpPr txBox="1">
            <a:spLocks noGrp="1"/>
          </p:cNvSpPr>
          <p:nvPr>
            <p:ph type="title"/>
          </p:nvPr>
        </p:nvSpPr>
        <p:spPr>
          <a:xfrm>
            <a:off x="2828400" y="1011550"/>
            <a:ext cx="3487200" cy="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Xin chào</a:t>
            </a:r>
            <a:endParaRPr dirty="0"/>
          </a:p>
        </p:txBody>
      </p:sp>
      <p:grpSp>
        <p:nvGrpSpPr>
          <p:cNvPr id="1296" name="Google Shape;1296;p54"/>
          <p:cNvGrpSpPr/>
          <p:nvPr/>
        </p:nvGrpSpPr>
        <p:grpSpPr>
          <a:xfrm>
            <a:off x="4088774" y="545438"/>
            <a:ext cx="1261637" cy="820488"/>
            <a:chOff x="4088774" y="545438"/>
            <a:chExt cx="1261637" cy="820488"/>
          </a:xfrm>
        </p:grpSpPr>
        <p:sp>
          <p:nvSpPr>
            <p:cNvPr id="1297" name="Google Shape;1297;p54"/>
            <p:cNvSpPr/>
            <p:nvPr/>
          </p:nvSpPr>
          <p:spPr>
            <a:xfrm>
              <a:off x="4677221" y="646528"/>
              <a:ext cx="673190" cy="719398"/>
            </a:xfrm>
            <a:custGeom>
              <a:avLst/>
              <a:gdLst/>
              <a:ahLst/>
              <a:cxnLst/>
              <a:rect l="l" t="t" r="r" b="b"/>
              <a:pathLst>
                <a:path w="21052" h="22497" extrusionOk="0">
                  <a:moveTo>
                    <a:pt x="449" y="1"/>
                  </a:moveTo>
                  <a:cubicBezTo>
                    <a:pt x="210" y="1"/>
                    <a:pt x="0" y="295"/>
                    <a:pt x="224" y="490"/>
                  </a:cubicBezTo>
                  <a:cubicBezTo>
                    <a:pt x="691" y="899"/>
                    <a:pt x="939" y="1450"/>
                    <a:pt x="1338" y="1913"/>
                  </a:cubicBezTo>
                  <a:cubicBezTo>
                    <a:pt x="1753" y="2400"/>
                    <a:pt x="2281" y="2808"/>
                    <a:pt x="2788" y="3197"/>
                  </a:cubicBezTo>
                  <a:cubicBezTo>
                    <a:pt x="3874" y="4028"/>
                    <a:pt x="5066" y="4749"/>
                    <a:pt x="6299" y="5338"/>
                  </a:cubicBezTo>
                  <a:cubicBezTo>
                    <a:pt x="8780" y="6523"/>
                    <a:pt x="11511" y="6993"/>
                    <a:pt x="14112" y="7834"/>
                  </a:cubicBezTo>
                  <a:cubicBezTo>
                    <a:pt x="16537" y="8617"/>
                    <a:pt x="19598" y="9883"/>
                    <a:pt x="20275" y="12631"/>
                  </a:cubicBezTo>
                  <a:cubicBezTo>
                    <a:pt x="20588" y="13915"/>
                    <a:pt x="20374" y="15465"/>
                    <a:pt x="19734" y="16615"/>
                  </a:cubicBezTo>
                  <a:cubicBezTo>
                    <a:pt x="19220" y="17544"/>
                    <a:pt x="18454" y="18083"/>
                    <a:pt x="17650" y="18638"/>
                  </a:cubicBezTo>
                  <a:cubicBezTo>
                    <a:pt x="17546" y="18593"/>
                    <a:pt x="17434" y="18573"/>
                    <a:pt x="17320" y="18573"/>
                  </a:cubicBezTo>
                  <a:cubicBezTo>
                    <a:pt x="17249" y="18573"/>
                    <a:pt x="17177" y="18581"/>
                    <a:pt x="17106" y="18597"/>
                  </a:cubicBezTo>
                  <a:cubicBezTo>
                    <a:pt x="17068" y="18570"/>
                    <a:pt x="17020" y="18554"/>
                    <a:pt x="16962" y="18554"/>
                  </a:cubicBezTo>
                  <a:cubicBezTo>
                    <a:pt x="16952" y="18554"/>
                    <a:pt x="16942" y="18555"/>
                    <a:pt x="16932" y="18556"/>
                  </a:cubicBezTo>
                  <a:cubicBezTo>
                    <a:pt x="16462" y="18600"/>
                    <a:pt x="16193" y="19019"/>
                    <a:pt x="16169" y="19451"/>
                  </a:cubicBezTo>
                  <a:cubicBezTo>
                    <a:pt x="16138" y="19451"/>
                    <a:pt x="16111" y="19458"/>
                    <a:pt x="16077" y="19469"/>
                  </a:cubicBezTo>
                  <a:cubicBezTo>
                    <a:pt x="15566" y="19648"/>
                    <a:pt x="15022" y="19727"/>
                    <a:pt x="14541" y="19992"/>
                  </a:cubicBezTo>
                  <a:cubicBezTo>
                    <a:pt x="14257" y="20146"/>
                    <a:pt x="14428" y="20542"/>
                    <a:pt x="14691" y="20542"/>
                  </a:cubicBezTo>
                  <a:cubicBezTo>
                    <a:pt x="14737" y="20542"/>
                    <a:pt x="14785" y="20530"/>
                    <a:pt x="14835" y="20503"/>
                  </a:cubicBezTo>
                  <a:cubicBezTo>
                    <a:pt x="15185" y="20313"/>
                    <a:pt x="15577" y="20231"/>
                    <a:pt x="15958" y="20122"/>
                  </a:cubicBezTo>
                  <a:lnTo>
                    <a:pt x="15958" y="20122"/>
                  </a:lnTo>
                  <a:cubicBezTo>
                    <a:pt x="15825" y="20224"/>
                    <a:pt x="15693" y="20327"/>
                    <a:pt x="15566" y="20435"/>
                  </a:cubicBezTo>
                  <a:cubicBezTo>
                    <a:pt x="15270" y="20684"/>
                    <a:pt x="14814" y="20980"/>
                    <a:pt x="14643" y="21337"/>
                  </a:cubicBezTo>
                  <a:cubicBezTo>
                    <a:pt x="14533" y="21572"/>
                    <a:pt x="14739" y="21786"/>
                    <a:pt x="14931" y="21786"/>
                  </a:cubicBezTo>
                  <a:cubicBezTo>
                    <a:pt x="15018" y="21786"/>
                    <a:pt x="15103" y="21741"/>
                    <a:pt x="15154" y="21634"/>
                  </a:cubicBezTo>
                  <a:cubicBezTo>
                    <a:pt x="15229" y="21474"/>
                    <a:pt x="15386" y="21382"/>
                    <a:pt x="15515" y="21270"/>
                  </a:cubicBezTo>
                  <a:cubicBezTo>
                    <a:pt x="15709" y="21099"/>
                    <a:pt x="15897" y="20919"/>
                    <a:pt x="16101" y="20756"/>
                  </a:cubicBezTo>
                  <a:cubicBezTo>
                    <a:pt x="16230" y="20649"/>
                    <a:pt x="16363" y="20547"/>
                    <a:pt x="16499" y="20445"/>
                  </a:cubicBezTo>
                  <a:lnTo>
                    <a:pt x="16499" y="20445"/>
                  </a:lnTo>
                  <a:cubicBezTo>
                    <a:pt x="16438" y="20534"/>
                    <a:pt x="16380" y="20622"/>
                    <a:pt x="16315" y="20707"/>
                  </a:cubicBezTo>
                  <a:cubicBezTo>
                    <a:pt x="16084" y="21014"/>
                    <a:pt x="15734" y="21375"/>
                    <a:pt x="15658" y="21766"/>
                  </a:cubicBezTo>
                  <a:cubicBezTo>
                    <a:pt x="15614" y="21986"/>
                    <a:pt x="15798" y="22129"/>
                    <a:pt x="15970" y="22129"/>
                  </a:cubicBezTo>
                  <a:cubicBezTo>
                    <a:pt x="16086" y="22129"/>
                    <a:pt x="16197" y="22064"/>
                    <a:pt x="16227" y="21913"/>
                  </a:cubicBezTo>
                  <a:cubicBezTo>
                    <a:pt x="16292" y="21596"/>
                    <a:pt x="16639" y="21252"/>
                    <a:pt x="16826" y="21001"/>
                  </a:cubicBezTo>
                  <a:cubicBezTo>
                    <a:pt x="16860" y="20956"/>
                    <a:pt x="16891" y="20908"/>
                    <a:pt x="16925" y="20861"/>
                  </a:cubicBezTo>
                  <a:lnTo>
                    <a:pt x="16925" y="20861"/>
                  </a:lnTo>
                  <a:cubicBezTo>
                    <a:pt x="16914" y="20888"/>
                    <a:pt x="16905" y="20919"/>
                    <a:pt x="16898" y="20943"/>
                  </a:cubicBezTo>
                  <a:cubicBezTo>
                    <a:pt x="16796" y="21317"/>
                    <a:pt x="16677" y="21688"/>
                    <a:pt x="16516" y="22046"/>
                  </a:cubicBezTo>
                  <a:cubicBezTo>
                    <a:pt x="16411" y="22282"/>
                    <a:pt x="16618" y="22496"/>
                    <a:pt x="16809" y="22496"/>
                  </a:cubicBezTo>
                  <a:cubicBezTo>
                    <a:pt x="16897" y="22496"/>
                    <a:pt x="16981" y="22451"/>
                    <a:pt x="17030" y="22342"/>
                  </a:cubicBezTo>
                  <a:cubicBezTo>
                    <a:pt x="17245" y="21859"/>
                    <a:pt x="17395" y="21364"/>
                    <a:pt x="17535" y="20854"/>
                  </a:cubicBezTo>
                  <a:cubicBezTo>
                    <a:pt x="17579" y="20684"/>
                    <a:pt x="17626" y="20517"/>
                    <a:pt x="17640" y="20350"/>
                  </a:cubicBezTo>
                  <a:cubicBezTo>
                    <a:pt x="17888" y="20220"/>
                    <a:pt x="18086" y="20000"/>
                    <a:pt x="18157" y="19706"/>
                  </a:cubicBezTo>
                  <a:cubicBezTo>
                    <a:pt x="18209" y="19489"/>
                    <a:pt x="18174" y="19250"/>
                    <a:pt x="18072" y="19049"/>
                  </a:cubicBezTo>
                  <a:cubicBezTo>
                    <a:pt x="18910" y="18457"/>
                    <a:pt x="19693" y="17899"/>
                    <a:pt x="20244" y="16911"/>
                  </a:cubicBezTo>
                  <a:cubicBezTo>
                    <a:pt x="20806" y="15907"/>
                    <a:pt x="21052" y="14664"/>
                    <a:pt x="20994" y="13516"/>
                  </a:cubicBezTo>
                  <a:cubicBezTo>
                    <a:pt x="20871" y="11072"/>
                    <a:pt x="19104" y="9418"/>
                    <a:pt x="17030" y="8368"/>
                  </a:cubicBezTo>
                  <a:cubicBezTo>
                    <a:pt x="14286" y="6979"/>
                    <a:pt x="11202" y="6540"/>
                    <a:pt x="8321" y="5529"/>
                  </a:cubicBezTo>
                  <a:cubicBezTo>
                    <a:pt x="6782" y="4988"/>
                    <a:pt x="5331" y="4235"/>
                    <a:pt x="3980" y="3326"/>
                  </a:cubicBezTo>
                  <a:cubicBezTo>
                    <a:pt x="3261" y="2843"/>
                    <a:pt x="2523" y="2315"/>
                    <a:pt x="1927" y="1682"/>
                  </a:cubicBezTo>
                  <a:cubicBezTo>
                    <a:pt x="1450" y="1177"/>
                    <a:pt x="1171" y="534"/>
                    <a:pt x="646" y="77"/>
                  </a:cubicBezTo>
                  <a:cubicBezTo>
                    <a:pt x="584" y="23"/>
                    <a:pt x="515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4"/>
            <p:cNvSpPr/>
            <p:nvPr/>
          </p:nvSpPr>
          <p:spPr>
            <a:xfrm>
              <a:off x="4088774" y="545438"/>
              <a:ext cx="967607" cy="325147"/>
            </a:xfrm>
            <a:custGeom>
              <a:avLst/>
              <a:gdLst/>
              <a:ahLst/>
              <a:cxnLst/>
              <a:rect l="l" t="t" r="r" b="b"/>
              <a:pathLst>
                <a:path w="30259" h="10168" extrusionOk="0">
                  <a:moveTo>
                    <a:pt x="14583" y="0"/>
                  </a:moveTo>
                  <a:lnTo>
                    <a:pt x="1" y="5598"/>
                  </a:lnTo>
                  <a:lnTo>
                    <a:pt x="15819" y="10167"/>
                  </a:lnTo>
                  <a:lnTo>
                    <a:pt x="30259" y="4097"/>
                  </a:lnTo>
                  <a:lnTo>
                    <a:pt x="145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4"/>
            <p:cNvSpPr/>
            <p:nvPr/>
          </p:nvSpPr>
          <p:spPr>
            <a:xfrm>
              <a:off x="4311538" y="793932"/>
              <a:ext cx="537126" cy="230942"/>
            </a:xfrm>
            <a:custGeom>
              <a:avLst/>
              <a:gdLst/>
              <a:ahLst/>
              <a:cxnLst/>
              <a:rect l="l" t="t" r="r" b="b"/>
              <a:pathLst>
                <a:path w="16797" h="7222" extrusionOk="0">
                  <a:moveTo>
                    <a:pt x="14216" y="1"/>
                  </a:moveTo>
                  <a:lnTo>
                    <a:pt x="8853" y="2254"/>
                  </a:lnTo>
                  <a:lnTo>
                    <a:pt x="1714" y="191"/>
                  </a:lnTo>
                  <a:cubicBezTo>
                    <a:pt x="202" y="1342"/>
                    <a:pt x="1" y="4797"/>
                    <a:pt x="1" y="4797"/>
                  </a:cubicBezTo>
                  <a:cubicBezTo>
                    <a:pt x="5544" y="4869"/>
                    <a:pt x="8653" y="7222"/>
                    <a:pt x="8653" y="7222"/>
                  </a:cubicBezTo>
                  <a:cubicBezTo>
                    <a:pt x="11431" y="5091"/>
                    <a:pt x="16797" y="4838"/>
                    <a:pt x="16797" y="4838"/>
                  </a:cubicBezTo>
                  <a:cubicBezTo>
                    <a:pt x="16712" y="1478"/>
                    <a:pt x="14216" y="1"/>
                    <a:pt x="14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4366318" y="793932"/>
              <a:ext cx="416379" cy="147768"/>
            </a:xfrm>
            <a:custGeom>
              <a:avLst/>
              <a:gdLst/>
              <a:ahLst/>
              <a:cxnLst/>
              <a:rect l="l" t="t" r="r" b="b"/>
              <a:pathLst>
                <a:path w="13021" h="4621" extrusionOk="0">
                  <a:moveTo>
                    <a:pt x="12503" y="1"/>
                  </a:moveTo>
                  <a:lnTo>
                    <a:pt x="7140" y="2254"/>
                  </a:lnTo>
                  <a:lnTo>
                    <a:pt x="1" y="191"/>
                  </a:lnTo>
                  <a:lnTo>
                    <a:pt x="8836" y="4621"/>
                  </a:lnTo>
                  <a:lnTo>
                    <a:pt x="13020" y="389"/>
                  </a:lnTo>
                  <a:cubicBezTo>
                    <a:pt x="13020" y="389"/>
                    <a:pt x="12731" y="119"/>
                    <a:pt x="12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4"/>
            <p:cNvSpPr/>
            <p:nvPr/>
          </p:nvSpPr>
          <p:spPr>
            <a:xfrm>
              <a:off x="4526819" y="657044"/>
              <a:ext cx="69391" cy="33800"/>
            </a:xfrm>
            <a:custGeom>
              <a:avLst/>
              <a:gdLst/>
              <a:ahLst/>
              <a:cxnLst/>
              <a:rect l="l" t="t" r="r" b="b"/>
              <a:pathLst>
                <a:path w="2170" h="1057" extrusionOk="0">
                  <a:moveTo>
                    <a:pt x="1087" y="0"/>
                  </a:moveTo>
                  <a:cubicBezTo>
                    <a:pt x="487" y="0"/>
                    <a:pt x="1" y="239"/>
                    <a:pt x="1" y="528"/>
                  </a:cubicBezTo>
                  <a:cubicBezTo>
                    <a:pt x="1" y="818"/>
                    <a:pt x="487" y="1056"/>
                    <a:pt x="1087" y="1056"/>
                  </a:cubicBezTo>
                  <a:cubicBezTo>
                    <a:pt x="1682" y="1056"/>
                    <a:pt x="2169" y="818"/>
                    <a:pt x="2169" y="528"/>
                  </a:cubicBezTo>
                  <a:cubicBezTo>
                    <a:pt x="2169" y="239"/>
                    <a:pt x="1682" y="0"/>
                    <a:pt x="1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2" name="Google Shape;1302;p54"/>
          <p:cNvSpPr txBox="1">
            <a:spLocks noGrp="1"/>
          </p:cNvSpPr>
          <p:nvPr>
            <p:ph type="subTitle" idx="1"/>
          </p:nvPr>
        </p:nvSpPr>
        <p:spPr>
          <a:xfrm>
            <a:off x="3717000" y="1748326"/>
            <a:ext cx="1710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 smtClean="0"/>
              <a:t>&amp;</a:t>
            </a:r>
            <a:endParaRPr b="1" dirty="0"/>
          </a:p>
        </p:txBody>
      </p:sp>
      <p:sp>
        <p:nvSpPr>
          <p:cNvPr id="1303" name="Google Shape;1303;p54"/>
          <p:cNvSpPr txBox="1">
            <a:spLocks noGrp="1"/>
          </p:cNvSpPr>
          <p:nvPr>
            <p:ph type="subTitle" idx="2"/>
          </p:nvPr>
        </p:nvSpPr>
        <p:spPr>
          <a:xfrm>
            <a:off x="2493060" y="1925874"/>
            <a:ext cx="4206300" cy="943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b="1" dirty="0"/>
          </a:p>
        </p:txBody>
      </p:sp>
      <p:pic>
        <p:nvPicPr>
          <p:cNvPr id="3" name="Relaxing Music - Sundial Drea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3968" y="3924300"/>
            <a:ext cx="609600" cy="609600"/>
          </a:xfrm>
          <a:prstGeom prst="rect">
            <a:avLst/>
          </a:prstGeom>
        </p:spPr>
      </p:pic>
      <p:pic>
        <p:nvPicPr>
          <p:cNvPr id="4" name="Td12c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0305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imary School Virtual Graduation  by Slidesgo">
  <a:themeElements>
    <a:clrScheme name="Simple Light">
      <a:dk1>
        <a:srgbClr val="E3F1EE"/>
      </a:dk1>
      <a:lt1>
        <a:srgbClr val="D1EEE8"/>
      </a:lt1>
      <a:dk2>
        <a:srgbClr val="A8E0D4"/>
      </a:dk2>
      <a:lt2>
        <a:srgbClr val="20124D"/>
      </a:lt2>
      <a:accent1>
        <a:srgbClr val="3F1762"/>
      </a:accent1>
      <a:accent2>
        <a:srgbClr val="7C49A8"/>
      </a:accent2>
      <a:accent3>
        <a:srgbClr val="F79748"/>
      </a:accent3>
      <a:accent4>
        <a:srgbClr val="FFAE64"/>
      </a:accent4>
      <a:accent5>
        <a:srgbClr val="CE2438"/>
      </a:accent5>
      <a:accent6>
        <a:srgbClr val="EA5C5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38</Words>
  <Application>Microsoft Office PowerPoint</Application>
  <PresentationFormat>On-screen Show (16:9)</PresentationFormat>
  <Paragraphs>13</Paragraphs>
  <Slides>7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Changa One</vt:lpstr>
      <vt:lpstr>Antic Slab</vt:lpstr>
      <vt:lpstr>Times New Roman</vt:lpstr>
      <vt:lpstr>Arial</vt:lpstr>
      <vt:lpstr>Primary School Virtual Graduation  by Slidesgo</vt:lpstr>
      <vt:lpstr>Lứa tuổi: MGN 4-5 tuổi Thiết kế bài giảng: Gv Thạch Lan Hương</vt:lpstr>
      <vt:lpstr>STAND UP  SIT DOWN SONG</vt:lpstr>
      <vt:lpstr>PowerPoint Presentation</vt:lpstr>
      <vt:lpstr>PowerPoint Presentation</vt:lpstr>
      <vt:lpstr>PowerPoint Presentation</vt:lpstr>
      <vt:lpstr>PowerPoint Presentation</vt:lpstr>
      <vt:lpstr>Xin chào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SCHOOL</dc:title>
  <dc:creator>Administrator</dc:creator>
  <cp:lastModifiedBy>Techsi.vn</cp:lastModifiedBy>
  <cp:revision>122</cp:revision>
  <dcterms:modified xsi:type="dcterms:W3CDTF">2023-08-08T06:18:16Z</dcterms:modified>
</cp:coreProperties>
</file>