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1" r:id="rId2"/>
    <p:sldId id="328" r:id="rId3"/>
    <p:sldId id="332" r:id="rId4"/>
    <p:sldId id="329" r:id="rId5"/>
    <p:sldId id="321" r:id="rId6"/>
    <p:sldId id="322" r:id="rId7"/>
    <p:sldId id="323" r:id="rId8"/>
    <p:sldId id="333" r:id="rId9"/>
    <p:sldId id="337" r:id="rId10"/>
    <p:sldId id="336" r:id="rId11"/>
    <p:sldId id="338" r:id="rId12"/>
    <p:sldId id="325" r:id="rId13"/>
    <p:sldId id="305" r:id="rId14"/>
    <p:sldId id="346" r:id="rId15"/>
    <p:sldId id="341" r:id="rId16"/>
    <p:sldId id="342" r:id="rId17"/>
    <p:sldId id="343" r:id="rId18"/>
    <p:sldId id="34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37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58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3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8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87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2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7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12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4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7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0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B4118E-52A3-3789-D148-133FF34C0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9612" y="3512911"/>
            <a:ext cx="6984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b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ẢNH BÁC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7704" y="5345488"/>
            <a:ext cx="5950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Nguyễn Thị Thanh Vân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EF2359-9810-069E-2582-C160F1ACC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262" y="1000270"/>
            <a:ext cx="75072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baseline="-250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baseline="-250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baseline="-250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baseline="-250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baseline="-250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 baseline="-250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 baseline="-250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 baseline="-250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 baseline="-250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2000" b="1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altLang="en-US" sz="2000" b="1" baseline="0" dirty="0">
                <a:solidFill>
                  <a:srgbClr val="0000FF"/>
                </a:solidFill>
                <a:cs typeface="Times New Roman" panose="02020603050405020304" pitchFamily="18" charset="0"/>
              </a:rPr>
              <a:t>TRƯỜNG MẦM NON NẮNG MAI</a:t>
            </a:r>
            <a:endParaRPr lang="en-US" altLang="en-US" sz="20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0EA6F3-FDA0-42A7-1D0E-F83187E5B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08782"/>
            <a:ext cx="1708150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1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90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620689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7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2" y="29802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50" y="6263841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144465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83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Tc: Điền từ còn thiếu trong bài thơ “ Ảnh Bác”</a:t>
            </a:r>
          </a:p>
        </p:txBody>
      </p:sp>
    </p:spTree>
    <p:extLst>
      <p:ext uri="{BB962C8B-B14F-4D97-AF65-F5344CB8AC3E}">
        <p14:creationId xmlns:p14="http://schemas.microsoft.com/office/powerpoint/2010/main" val="2580931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7116" y="-32997"/>
            <a:ext cx="88204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tươi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</a:t>
            </a:r>
          </a:p>
        </p:txBody>
      </p:sp>
    </p:spTree>
    <p:extLst>
      <p:ext uri="{BB962C8B-B14F-4D97-AF65-F5344CB8AC3E}">
        <p14:creationId xmlns:p14="http://schemas.microsoft.com/office/powerpoint/2010/main" val="1036675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-171400"/>
            <a:ext cx="88924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rùi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lời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60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1400"/>
            <a:ext cx="9036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-------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ngồi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đời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45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992705-0A24-BE14-5D29-F8B3D1021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80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4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3" y="592252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2" y="1157407"/>
            <a:ext cx="7302537" cy="4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2" y="0"/>
            <a:ext cx="1590675" cy="1989139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8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2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>
                <a:solidFill>
                  <a:srgbClr val="FF0066"/>
                </a:solidFill>
              </a:rPr>
              <a:t>BÀI THƠ:</a:t>
            </a:r>
            <a:r>
              <a:rPr lang="en-US" sz="4000" dirty="0">
                <a:solidFill>
                  <a:srgbClr val="FF0066"/>
                </a:solidFill>
              </a:rPr>
              <a:t> ẢNH BÁC</a:t>
            </a:r>
            <a:br>
              <a:rPr lang="en-US" sz="3600" dirty="0"/>
            </a:br>
            <a:r>
              <a:rPr lang="en-US" sz="3600" dirty="0"/>
              <a:t>             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: </a:t>
            </a:r>
            <a:r>
              <a:rPr lang="en-US" sz="3200" dirty="0" err="1"/>
              <a:t>Trần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2" y="1989138"/>
            <a:ext cx="3816423" cy="445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6" y="-14018"/>
            <a:ext cx="8567287" cy="578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70" y="6363958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8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4" y="5562153"/>
            <a:ext cx="40671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9" y="1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6" y="5805266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7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5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7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9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4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61" y="6289807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3" y="6301693"/>
            <a:ext cx="7777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Tàu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 err="1">
                <a:solidFill>
                  <a:srgbClr val="FF0000"/>
                </a:solidFill>
              </a:rPr>
              <a:t>Máy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1519773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77" y="1484332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78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</TotalTime>
  <Words>257</Words>
  <Application>Microsoft Office PowerPoint</Application>
  <PresentationFormat>On-screen Show (4:3)</PresentationFormat>
  <Paragraphs>32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Tc: Điền từ còn thiếu trong bài thơ “ Ảnh Bác”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(222001074) - NGUYỄN THU HUYỀN</cp:lastModifiedBy>
  <cp:revision>45</cp:revision>
  <dcterms:created xsi:type="dcterms:W3CDTF">2016-02-29T14:46:14Z</dcterms:created>
  <dcterms:modified xsi:type="dcterms:W3CDTF">2023-08-08T14:34:30Z</dcterms:modified>
</cp:coreProperties>
</file>