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5" r:id="rId3"/>
    <p:sldId id="326" r:id="rId4"/>
    <p:sldId id="289" r:id="rId5"/>
    <p:sldId id="310" r:id="rId6"/>
    <p:sldId id="311" r:id="rId7"/>
    <p:sldId id="271" r:id="rId8"/>
    <p:sldId id="301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3E8"/>
    <a:srgbClr val="F389D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6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8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99C5-FB81-44CB-AA9B-4FC3A5B857B0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D41F-3D35-4473-8876-7EE069C4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7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14.png"/><Relationship Id="rId2" Type="http://schemas.microsoft.com/office/2007/relationships/media" Target="../media/media2.m4a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video" Target="../media/media3.mp4"/><Relationship Id="rId21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microsoft.com/office/2007/relationships/media" Target="../media/media3.mp4"/><Relationship Id="rId16" Type="http://schemas.openxmlformats.org/officeDocument/2006/relationships/image" Target="../media/image25.png"/><Relationship Id="rId20" Type="http://schemas.openxmlformats.org/officeDocument/2006/relationships/image" Target="../media/image15.svg"/><Relationship Id="rId1" Type="http://schemas.openxmlformats.org/officeDocument/2006/relationships/tags" Target="../tags/tag8.xm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06442" y="3257647"/>
            <a:ext cx="8259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sz="4400" b="1" dirty="0" smtClean="0">
                <a:solidFill>
                  <a:srgbClr val="002060"/>
                </a:solidFill>
                <a:latin typeface="#9Slide05 SVNKitten" pitchFamily="2" charset="0"/>
                <a:cs typeface="Times New Roman" panose="02020603050405020304" pitchFamily="18" charset="0"/>
              </a:rPr>
              <a:t>Đề tài</a:t>
            </a:r>
            <a:r>
              <a:rPr lang="en-US" sz="4400" b="1" dirty="0" smtClean="0">
                <a:solidFill>
                  <a:srgbClr val="002060"/>
                </a:solidFill>
                <a:latin typeface="#9Slide05 SVNKitten" pitchFamily="2" charset="0"/>
                <a:cs typeface="Times New Roman" panose="02020603050405020304" pitchFamily="18" charset="0"/>
              </a:rPr>
              <a:t>: </a:t>
            </a:r>
            <a:r>
              <a:rPr lang="vi-VN" sz="4400" b="1" dirty="0" smtClean="0">
                <a:solidFill>
                  <a:srgbClr val="002060"/>
                </a:solidFill>
                <a:latin typeface="#9Slide05 SVNKitten" pitchFamily="2" charset="0"/>
                <a:cs typeface="Times New Roman" panose="02020603050405020304" pitchFamily="18" charset="0"/>
              </a:rPr>
              <a:t>To hơn- nhỏ hơn</a:t>
            </a:r>
            <a:endParaRPr lang="en-US" sz="4400" dirty="0">
              <a:latin typeface="#9Slide05 SVNKitten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1754" y="5010319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LỨA TUỔI: MẪU GIÁO BÉ 3 – 4 TUỔI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       GIÁO </a:t>
            </a:r>
            <a:r>
              <a:rPr lang="en-US" sz="2000" b="1" dirty="0" smtClean="0">
                <a:solidFill>
                  <a:srgbClr val="002060"/>
                </a:solidFill>
              </a:rPr>
              <a:t>VIÊN: </a:t>
            </a:r>
            <a:r>
              <a:rPr lang="en-US" sz="2000" b="1" dirty="0" smtClean="0">
                <a:solidFill>
                  <a:srgbClr val="002060"/>
                </a:solidFill>
              </a:rPr>
              <a:t>LÝ THỊ KÊ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118" y="1149391"/>
            <a:ext cx="674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</a:rPr>
              <a:t>NẮNG MAI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83" y="1978734"/>
            <a:ext cx="1876428" cy="102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05" y="3826610"/>
            <a:ext cx="1814984" cy="1928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649683"/>
      </p:ext>
    </p:extLst>
  </p:cSld>
  <p:clrMapOvr>
    <a:masterClrMapping/>
  </p:clrMapOvr>
  <p:transition spd="slow" advTm="281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81481E-6 L 1.6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208" y="1179280"/>
            <a:ext cx="8869680" cy="504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6976" y="146304"/>
            <a:ext cx="623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#9Slide03 AmpleSoft Bold" panose="02000000000000000000" pitchFamily="2" charset="0"/>
              </a:rPr>
              <a:t>Bài hát nhắc đến con vật gì?</a:t>
            </a:r>
            <a:endParaRPr lang="vi-VN" sz="3600" b="1" dirty="0">
              <a:solidFill>
                <a:srgbClr val="002060"/>
              </a:solidFill>
              <a:latin typeface="#9Slide03 AmpleSoft Bold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51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5">
        <p15:prstTrans prst="peelOff"/>
      </p:transition>
    </mc:Choice>
    <mc:Fallback xmlns="">
      <p:transition spd="slow" advTm="13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3000" t="-10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426261" y="1314342"/>
            <a:ext cx="4536731" cy="5391258"/>
            <a:chOff x="6090752" y="1138654"/>
            <a:chExt cx="4536731" cy="53912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752" y="1138654"/>
              <a:ext cx="4536731" cy="53912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1862" y="3728061"/>
              <a:ext cx="1934512" cy="1795761"/>
            </a:xfrm>
            <a:prstGeom prst="rect">
              <a:avLst/>
            </a:prstGeom>
          </p:spPr>
        </p:pic>
      </p:grpSp>
      <p:sp>
        <p:nvSpPr>
          <p:cNvPr id="20" name="Arrow: Down 12">
            <a:extLst>
              <a:ext uri="{FF2B5EF4-FFF2-40B4-BE49-F238E27FC236}">
                <a16:creationId xmlns:a16="http://schemas.microsoft.com/office/drawing/2014/main" id="{F468F4D0-B163-4F4D-A349-93D9630EDFAB}"/>
              </a:ext>
            </a:extLst>
          </p:cNvPr>
          <p:cNvSpPr/>
          <p:nvPr/>
        </p:nvSpPr>
        <p:spPr>
          <a:xfrm rot="18811255">
            <a:off x="6561255" y="1425693"/>
            <a:ext cx="480060" cy="445023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Down 10">
            <a:extLst>
              <a:ext uri="{FF2B5EF4-FFF2-40B4-BE49-F238E27FC236}">
                <a16:creationId xmlns:a16="http://schemas.microsoft.com/office/drawing/2014/main" id="{28C75B1C-8884-437A-80FC-3A5001862B19}"/>
              </a:ext>
            </a:extLst>
          </p:cNvPr>
          <p:cNvSpPr/>
          <p:nvPr/>
        </p:nvSpPr>
        <p:spPr>
          <a:xfrm>
            <a:off x="8214567" y="1945769"/>
            <a:ext cx="480060" cy="42433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Down 11">
            <a:extLst>
              <a:ext uri="{FF2B5EF4-FFF2-40B4-BE49-F238E27FC236}">
                <a16:creationId xmlns:a16="http://schemas.microsoft.com/office/drawing/2014/main" id="{2B9BAB2F-4A24-4220-998C-F191DC6D6C29}"/>
              </a:ext>
            </a:extLst>
          </p:cNvPr>
          <p:cNvSpPr/>
          <p:nvPr/>
        </p:nvSpPr>
        <p:spPr>
          <a:xfrm rot="4581518">
            <a:off x="10239230" y="5334870"/>
            <a:ext cx="480060" cy="40930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47930" y="3540005"/>
            <a:ext cx="2627776" cy="3000341"/>
            <a:chOff x="6390244" y="2336985"/>
            <a:chExt cx="2821490" cy="34318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244" y="2336985"/>
              <a:ext cx="2821490" cy="34318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6746" y="4052923"/>
              <a:ext cx="1328483" cy="85961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23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410">
        <p14:ripple/>
      </p:transition>
    </mc:Choice>
    <mc:Fallback xmlns="">
      <p:transition spd="slow" advTm="58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33554 0.008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0000"/>
            <a:lum/>
          </a:blip>
          <a:srcRect/>
          <a:stretch>
            <a:fillRect l="-3000" t="-10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14757" y="3728061"/>
            <a:ext cx="2107110" cy="2456161"/>
            <a:chOff x="6390244" y="2336985"/>
            <a:chExt cx="2821490" cy="34318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244" y="2336985"/>
              <a:ext cx="2821490" cy="34318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6746" y="4052923"/>
              <a:ext cx="1328483" cy="85961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090752" y="1138654"/>
            <a:ext cx="4536731" cy="5391258"/>
            <a:chOff x="6090752" y="1138654"/>
            <a:chExt cx="4536731" cy="53912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752" y="1138654"/>
              <a:ext cx="4536731" cy="53912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1862" y="3728061"/>
              <a:ext cx="1934512" cy="1795761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937007"/>
      </p:ext>
    </p:extLst>
  </p:cSld>
  <p:clrMapOvr>
    <a:masterClrMapping/>
  </p:clrMapOvr>
  <p:transition spd="slow" advTm="394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0782 0.0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0" b="96552" l="5882" r="96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6" y="2516672"/>
            <a:ext cx="7031113" cy="4188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4359" y="3781783"/>
            <a:ext cx="4614326" cy="3076217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0" b="96552" l="5882" r="96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722" b="6152"/>
          <a:stretch/>
        </p:blipFill>
        <p:spPr>
          <a:xfrm>
            <a:off x="176656" y="5096932"/>
            <a:ext cx="7031113" cy="1303868"/>
          </a:xfrm>
          <a:prstGeom prst="rect">
            <a:avLst/>
          </a:prstGeom>
        </p:spPr>
      </p:pic>
      <p:sp>
        <p:nvSpPr>
          <p:cNvPr id="21" name="Arrow: Down 10">
            <a:extLst>
              <a:ext uri="{FF2B5EF4-FFF2-40B4-BE49-F238E27FC236}">
                <a16:creationId xmlns:a16="http://schemas.microsoft.com/office/drawing/2014/main" id="{28C75B1C-8884-437A-80FC-3A5001862B19}"/>
              </a:ext>
            </a:extLst>
          </p:cNvPr>
          <p:cNvSpPr/>
          <p:nvPr/>
        </p:nvSpPr>
        <p:spPr>
          <a:xfrm>
            <a:off x="3679943" y="3381878"/>
            <a:ext cx="480060" cy="42433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Down 11">
            <a:extLst>
              <a:ext uri="{FF2B5EF4-FFF2-40B4-BE49-F238E27FC236}">
                <a16:creationId xmlns:a16="http://schemas.microsoft.com/office/drawing/2014/main" id="{2B9BAB2F-4A24-4220-998C-F191DC6D6C29}"/>
              </a:ext>
            </a:extLst>
          </p:cNvPr>
          <p:cNvSpPr/>
          <p:nvPr/>
        </p:nvSpPr>
        <p:spPr>
          <a:xfrm rot="1073658">
            <a:off x="5921541" y="3966202"/>
            <a:ext cx="480060" cy="40930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Down 12">
            <a:extLst>
              <a:ext uri="{FF2B5EF4-FFF2-40B4-BE49-F238E27FC236}">
                <a16:creationId xmlns:a16="http://schemas.microsoft.com/office/drawing/2014/main" id="{F468F4D0-B163-4F4D-A349-93D9630EDFAB}"/>
              </a:ext>
            </a:extLst>
          </p:cNvPr>
          <p:cNvSpPr/>
          <p:nvPr/>
        </p:nvSpPr>
        <p:spPr>
          <a:xfrm rot="20226743">
            <a:off x="1092122" y="3978182"/>
            <a:ext cx="480060" cy="445023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0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339">
        <p14:prism/>
      </p:transition>
    </mc:Choice>
    <mc:Fallback xmlns="">
      <p:transition spd="slow" advTm="613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25 L -0.12161 -0.44074 C -0.147 -0.53356 -0.18489 -0.58263 -0.22461 -0.58263 C -0.26992 -0.58263 -0.30625 -0.53356 -0.33164 -0.44074 L -0.4526 -0.02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-278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4000"/>
            <a:lum/>
          </a:blip>
          <a:srcRect/>
          <a:stretch>
            <a:fillRect l="-1000" t="-10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719" y="3248465"/>
            <a:ext cx="3871296" cy="3865199"/>
          </a:xfrm>
          <a:prstGeom prst="rect">
            <a:avLst/>
          </a:prstGeom>
        </p:spPr>
      </p:pic>
      <p:sp>
        <p:nvSpPr>
          <p:cNvPr id="19" name="Arrow: Down 10">
            <a:extLst>
              <a:ext uri="{FF2B5EF4-FFF2-40B4-BE49-F238E27FC236}">
                <a16:creationId xmlns:a16="http://schemas.microsoft.com/office/drawing/2014/main" id="{28C75B1C-8884-437A-80FC-3A5001862B19}"/>
              </a:ext>
            </a:extLst>
          </p:cNvPr>
          <p:cNvSpPr/>
          <p:nvPr/>
        </p:nvSpPr>
        <p:spPr>
          <a:xfrm>
            <a:off x="4379367" y="3763933"/>
            <a:ext cx="480060" cy="42433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Down 11">
            <a:extLst>
              <a:ext uri="{FF2B5EF4-FFF2-40B4-BE49-F238E27FC236}">
                <a16:creationId xmlns:a16="http://schemas.microsoft.com/office/drawing/2014/main" id="{2B9BAB2F-4A24-4220-998C-F191DC6D6C29}"/>
              </a:ext>
            </a:extLst>
          </p:cNvPr>
          <p:cNvSpPr/>
          <p:nvPr/>
        </p:nvSpPr>
        <p:spPr>
          <a:xfrm rot="1587720">
            <a:off x="5767590" y="4584454"/>
            <a:ext cx="480060" cy="415231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Down 12">
            <a:extLst>
              <a:ext uri="{FF2B5EF4-FFF2-40B4-BE49-F238E27FC236}">
                <a16:creationId xmlns:a16="http://schemas.microsoft.com/office/drawing/2014/main" id="{F468F4D0-B163-4F4D-A349-93D9630EDFAB}"/>
              </a:ext>
            </a:extLst>
          </p:cNvPr>
          <p:cNvSpPr/>
          <p:nvPr/>
        </p:nvSpPr>
        <p:spPr>
          <a:xfrm rot="872643">
            <a:off x="2737448" y="4466693"/>
            <a:ext cx="480060" cy="445023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15" y="4656746"/>
            <a:ext cx="2652389" cy="2314203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t="63122" b="18201"/>
          <a:stretch/>
        </p:blipFill>
        <p:spPr>
          <a:xfrm>
            <a:off x="2443719" y="5678905"/>
            <a:ext cx="3871296" cy="721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623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349">
        <p15:prstTrans prst="peelOff"/>
      </p:transition>
    </mc:Choice>
    <mc:Fallback xmlns="">
      <p:transition spd="slow" advTm="47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7987 L -0.06992 -0.29838 C -0.08424 -0.34769 -0.10599 -0.37362 -0.12903 -0.37362 C -0.15495 -0.37362 -0.17578 -0.34769 -0.1901 -0.29838 L -0.2595 -0.07987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9670" y="1859339"/>
            <a:ext cx="66080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i="1" dirty="0" smtClean="0">
                <a:solidFill>
                  <a:srgbClr val="FFC000"/>
                </a:solidFill>
              </a:rPr>
              <a:t>Trò chơi</a:t>
            </a:r>
          </a:p>
          <a:p>
            <a:pPr algn="ctr"/>
            <a:endParaRPr lang="vi-VN" sz="66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Thi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xem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ai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nhanh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3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4666">
        <p14:honeycomb/>
      </p:transition>
    </mc:Choice>
    <mc:Fallback xmlns="">
      <p:transition spd="slow" advTm="346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271" y="3871274"/>
            <a:ext cx="603504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2653821" y="3840360"/>
            <a:ext cx="603504" cy="554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0877031" y="3917345"/>
            <a:ext cx="603504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371917" y="6266192"/>
            <a:ext cx="603504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9311359" y="4029170"/>
            <a:ext cx="603504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442762" y="6257048"/>
            <a:ext cx="603504" cy="56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" b="92500" l="9968" r="89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434" y="1816861"/>
            <a:ext cx="1510786" cy="2331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45" y="3350154"/>
            <a:ext cx="3507846" cy="3507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62" y="3696226"/>
            <a:ext cx="3066301" cy="3612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44" y="1816861"/>
            <a:ext cx="2451540" cy="21643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929" y="803953"/>
            <a:ext cx="3742943" cy="37429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3"/>
          <a:stretch/>
        </p:blipFill>
        <p:spPr>
          <a:xfrm>
            <a:off x="9587827" y="627558"/>
            <a:ext cx="2860801" cy="3490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5151" y="-73883"/>
            <a:ext cx="8098369" cy="116737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20" name="TextBox 19"/>
          <p:cNvSpPr txBox="1"/>
          <p:nvPr/>
        </p:nvSpPr>
        <p:spPr>
          <a:xfrm>
            <a:off x="2481393" y="270006"/>
            <a:ext cx="794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SantElia Script Light" panose="03010300040707000504" pitchFamily="66" charset="0"/>
                <a:ea typeface="+mn-ea"/>
                <a:cs typeface="+mn-cs"/>
              </a:rPr>
              <a:t>Hãy chọn những con vật to hơn?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SantElia Script Light" panose="03010300040707000504" pitchFamily="66" charset="0"/>
              <a:ea typeface="+mn-ea"/>
              <a:cs typeface="+mn-cs"/>
            </a:endParaRPr>
          </a:p>
        </p:txBody>
      </p:sp>
      <p:pic>
        <p:nvPicPr>
          <p:cNvPr id="21" name="Picture 2" descr="dấu tích - Google Tìm kiếm | Hình, Nụ cười, Hình ảnh">
            <a:extLst>
              <a:ext uri="{FF2B5EF4-FFF2-40B4-BE49-F238E27FC236}">
                <a16:creationId xmlns:a16="http://schemas.microsoft.com/office/drawing/2014/main" id="{65C2556D-4699-4762-B933-86D70603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5" y="3799617"/>
            <a:ext cx="821933" cy="6149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ấu tích - Google Tìm kiếm | Hình, Nụ cười, Hình ảnh">
            <a:extLst>
              <a:ext uri="{FF2B5EF4-FFF2-40B4-BE49-F238E27FC236}">
                <a16:creationId xmlns:a16="http://schemas.microsoft.com/office/drawing/2014/main" id="{65C2556D-4699-4762-B933-86D70603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26" y="6199923"/>
            <a:ext cx="821933" cy="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ấu tích - Google Tìm kiếm | Hình, Nụ cười, Hình ảnh">
            <a:extLst>
              <a:ext uri="{FF2B5EF4-FFF2-40B4-BE49-F238E27FC236}">
                <a16:creationId xmlns:a16="http://schemas.microsoft.com/office/drawing/2014/main" id="{65C2556D-4699-4762-B933-86D706037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21" y="3825720"/>
            <a:ext cx="821933" cy="6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16">
            <a:extLst>
              <a:ext uri="{FF2B5EF4-FFF2-40B4-BE49-F238E27FC236}">
                <a16:creationId xmlns:a16="http://schemas.microsoft.com/office/drawing/2014/main" id="{1524905B-2708-46B8-84BF-F688B18BBA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6572616" y="819850"/>
            <a:ext cx="1512859" cy="2547974"/>
          </a:xfrm>
          <a:prstGeom prst="rect">
            <a:avLst/>
          </a:prstGeom>
        </p:spPr>
      </p:pic>
      <p:pic>
        <p:nvPicPr>
          <p:cNvPr id="26" name="giaa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21"/>
          <a:srcRect l="23571" t="3428" r="23071" b="3620"/>
          <a:stretch/>
        </p:blipFill>
        <p:spPr>
          <a:xfrm>
            <a:off x="5094647" y="925160"/>
            <a:ext cx="1621429" cy="1588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9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8490">
        <p:blinds dir="vert"/>
      </p:transition>
    </mc:Choice>
    <mc:Fallback xmlns="">
      <p:transition spd="slow" advTm="3849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01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90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  <p:extLst mod="1">
    <p:ext uri="{E180D4A7-C9FB-4DFB-919C-405C955672EB}">
      <p14:showEvtLst xmlns:p14="http://schemas.microsoft.com/office/powerpoint/2010/main">
        <p14:playEvt time="11851" objId="26"/>
        <p14:stopEvt time="17918" objId="2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856" y="3438144"/>
            <a:ext cx="7827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Xin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chào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hẹn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1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361">
        <p:blinds dir="vert"/>
      </p:transition>
    </mc:Choice>
    <mc:Fallback xmlns="">
      <p:transition spd="slow" advTm="1436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44444E-6 L 4.375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9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4|18.3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4.6|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2.4|2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5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4.2|1.5|12.3|1.4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74</Words>
  <Application>Microsoft Office PowerPoint</Application>
  <PresentationFormat>Widescreen</PresentationFormat>
  <Paragraphs>13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#9Slide03 AmpleSoft Bold</vt:lpstr>
      <vt:lpstr>#9Slide05 SantElia Script Light</vt:lpstr>
      <vt:lpstr>#9Slide05 SVNKitten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250</cp:revision>
  <dcterms:created xsi:type="dcterms:W3CDTF">2021-10-25T03:52:10Z</dcterms:created>
  <dcterms:modified xsi:type="dcterms:W3CDTF">2023-08-08T16:57:37Z</dcterms:modified>
</cp:coreProperties>
</file>